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8"/>
  </p:notesMasterIdLst>
  <p:sldIdLst>
    <p:sldId id="282" r:id="rId4"/>
    <p:sldId id="283" r:id="rId5"/>
    <p:sldId id="284" r:id="rId6"/>
    <p:sldId id="285" r:id="rId7"/>
    <p:sldId id="286" r:id="rId8"/>
    <p:sldId id="289" r:id="rId9"/>
    <p:sldId id="290" r:id="rId10"/>
    <p:sldId id="287" r:id="rId11"/>
    <p:sldId id="288" r:id="rId12"/>
    <p:sldId id="291" r:id="rId13"/>
    <p:sldId id="292" r:id="rId14"/>
    <p:sldId id="293" r:id="rId15"/>
    <p:sldId id="294" r:id="rId16"/>
    <p:sldId id="295" r:id="rId17"/>
  </p:sldIdLst>
  <p:sldSz cx="13004800" cy="9753600"/>
  <p:notesSz cx="13004800" cy="9753600"/>
  <p:defaultTextStyle>
    <a:defPPr>
      <a:defRPr lang="en-US"/>
    </a:defPPr>
    <a:lvl1pPr marL="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3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EACDC-187A-4ABA-93E0-ECF1B868198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68B6E-CF1F-41F5-BED1-3DB67C4E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91430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8"/>
            <a:ext cx="1105408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79902" y="6381591"/>
            <a:ext cx="444500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8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6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3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0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4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0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36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670" y="649142"/>
            <a:ext cx="11659463" cy="744135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242" y="2412790"/>
            <a:ext cx="11196319" cy="744135"/>
          </a:xfrm>
        </p:spPr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69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7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" y="2"/>
            <a:ext cx="12623799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670" y="649142"/>
            <a:ext cx="11659463" cy="744135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14302"/>
            <a:ext cx="130048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5600" y="7505701"/>
            <a:ext cx="5003800" cy="1689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87274" y="5239924"/>
            <a:ext cx="4518025" cy="4514214"/>
          </a:xfrm>
          <a:custGeom>
            <a:avLst/>
            <a:gdLst/>
            <a:ahLst/>
            <a:cxnLst/>
            <a:rect l="l" t="t" r="r" b="b"/>
            <a:pathLst>
              <a:path w="4518025" h="4514215">
                <a:moveTo>
                  <a:pt x="4513677" y="0"/>
                </a:moveTo>
                <a:lnTo>
                  <a:pt x="0" y="4513677"/>
                </a:lnTo>
                <a:lnTo>
                  <a:pt x="1796052" y="4513677"/>
                </a:lnTo>
                <a:lnTo>
                  <a:pt x="4517525" y="1792206"/>
                </a:lnTo>
                <a:lnTo>
                  <a:pt x="4517525" y="3848"/>
                </a:lnTo>
                <a:lnTo>
                  <a:pt x="4513677" y="0"/>
                </a:lnTo>
                <a:close/>
              </a:path>
            </a:pathLst>
          </a:custGeom>
          <a:solidFill>
            <a:srgbClr val="3D7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748879" y="5497679"/>
            <a:ext cx="4256405" cy="4256405"/>
          </a:xfrm>
          <a:custGeom>
            <a:avLst/>
            <a:gdLst/>
            <a:ahLst/>
            <a:cxnLst/>
            <a:rect l="l" t="t" r="r" b="b"/>
            <a:pathLst>
              <a:path w="4256405" h="4256405">
                <a:moveTo>
                  <a:pt x="4255922" y="0"/>
                </a:moveTo>
                <a:lnTo>
                  <a:pt x="0" y="4255922"/>
                </a:lnTo>
                <a:lnTo>
                  <a:pt x="1275195" y="4255922"/>
                </a:lnTo>
                <a:lnTo>
                  <a:pt x="4255922" y="1275190"/>
                </a:lnTo>
                <a:lnTo>
                  <a:pt x="4255922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670" y="649142"/>
            <a:ext cx="11659463" cy="744135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20"/>
            <a:ext cx="1105408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3" y="5462016"/>
            <a:ext cx="910335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318" y="610728"/>
            <a:ext cx="11988166" cy="766022"/>
          </a:xfrm>
        </p:spPr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3" y="2044277"/>
            <a:ext cx="9778999" cy="1466384"/>
          </a:xfrm>
        </p:spPr>
        <p:txBody>
          <a:bodyPr lIns="0" tIns="0" rIns="0" bIns="0"/>
          <a:lstStyle>
            <a:lvl1pPr>
              <a:defRPr sz="9500" b="0" i="0">
                <a:solidFill>
                  <a:srgbClr val="1857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" y="2"/>
            <a:ext cx="12623799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318" y="610728"/>
            <a:ext cx="11988166" cy="766022"/>
          </a:xfrm>
        </p:spPr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318" y="610728"/>
            <a:ext cx="11988166" cy="766022"/>
          </a:xfrm>
        </p:spPr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7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670" y="649141"/>
            <a:ext cx="11659463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242" y="2412789"/>
            <a:ext cx="1119631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5" y="9070850"/>
            <a:ext cx="4161535" cy="284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50"/>
            <a:ext cx="2991104" cy="284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50"/>
            <a:ext cx="2991104" cy="284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7">
        <a:defRPr>
          <a:latin typeface="+mn-lt"/>
          <a:ea typeface="+mn-ea"/>
          <a:cs typeface="+mn-cs"/>
        </a:defRPr>
      </a:lvl3pPr>
      <a:lvl4pPr marL="1371460">
        <a:defRPr>
          <a:latin typeface="+mn-lt"/>
          <a:ea typeface="+mn-ea"/>
          <a:cs typeface="+mn-cs"/>
        </a:defRPr>
      </a:lvl4pPr>
      <a:lvl5pPr marL="1828612">
        <a:defRPr>
          <a:latin typeface="+mn-lt"/>
          <a:ea typeface="+mn-ea"/>
          <a:cs typeface="+mn-cs"/>
        </a:defRPr>
      </a:lvl5pPr>
      <a:lvl6pPr marL="2285767">
        <a:defRPr>
          <a:latin typeface="+mn-lt"/>
          <a:ea typeface="+mn-ea"/>
          <a:cs typeface="+mn-cs"/>
        </a:defRPr>
      </a:lvl6pPr>
      <a:lvl7pPr marL="2742919">
        <a:defRPr>
          <a:latin typeface="+mn-lt"/>
          <a:ea typeface="+mn-ea"/>
          <a:cs typeface="+mn-cs"/>
        </a:defRPr>
      </a:lvl7pPr>
      <a:lvl8pPr marL="3200072">
        <a:defRPr>
          <a:latin typeface="+mn-lt"/>
          <a:ea typeface="+mn-ea"/>
          <a:cs typeface="+mn-cs"/>
        </a:defRPr>
      </a:lvl8pPr>
      <a:lvl9pPr marL="365722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7">
        <a:defRPr>
          <a:latin typeface="+mn-lt"/>
          <a:ea typeface="+mn-ea"/>
          <a:cs typeface="+mn-cs"/>
        </a:defRPr>
      </a:lvl3pPr>
      <a:lvl4pPr marL="1371460">
        <a:defRPr>
          <a:latin typeface="+mn-lt"/>
          <a:ea typeface="+mn-ea"/>
          <a:cs typeface="+mn-cs"/>
        </a:defRPr>
      </a:lvl4pPr>
      <a:lvl5pPr marL="1828612">
        <a:defRPr>
          <a:latin typeface="+mn-lt"/>
          <a:ea typeface="+mn-ea"/>
          <a:cs typeface="+mn-cs"/>
        </a:defRPr>
      </a:lvl5pPr>
      <a:lvl6pPr marL="2285767">
        <a:defRPr>
          <a:latin typeface="+mn-lt"/>
          <a:ea typeface="+mn-ea"/>
          <a:cs typeface="+mn-cs"/>
        </a:defRPr>
      </a:lvl6pPr>
      <a:lvl7pPr marL="2742919">
        <a:defRPr>
          <a:latin typeface="+mn-lt"/>
          <a:ea typeface="+mn-ea"/>
          <a:cs typeface="+mn-cs"/>
        </a:defRPr>
      </a:lvl7pPr>
      <a:lvl8pPr marL="3200072">
        <a:defRPr>
          <a:latin typeface="+mn-lt"/>
          <a:ea typeface="+mn-ea"/>
          <a:cs typeface="+mn-cs"/>
        </a:defRPr>
      </a:lvl8pPr>
      <a:lvl9pPr marL="3657226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318" y="610729"/>
            <a:ext cx="11988166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3" y="2044276"/>
            <a:ext cx="977899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1857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5" y="9070850"/>
            <a:ext cx="4161535" cy="284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50"/>
            <a:ext cx="2991104" cy="284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50"/>
            <a:ext cx="2991104" cy="284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7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7">
        <a:defRPr>
          <a:latin typeface="+mn-lt"/>
          <a:ea typeface="+mn-ea"/>
          <a:cs typeface="+mn-cs"/>
        </a:defRPr>
      </a:lvl3pPr>
      <a:lvl4pPr marL="1371460">
        <a:defRPr>
          <a:latin typeface="+mn-lt"/>
          <a:ea typeface="+mn-ea"/>
          <a:cs typeface="+mn-cs"/>
        </a:defRPr>
      </a:lvl4pPr>
      <a:lvl5pPr marL="1828612">
        <a:defRPr>
          <a:latin typeface="+mn-lt"/>
          <a:ea typeface="+mn-ea"/>
          <a:cs typeface="+mn-cs"/>
        </a:defRPr>
      </a:lvl5pPr>
      <a:lvl6pPr marL="2285767">
        <a:defRPr>
          <a:latin typeface="+mn-lt"/>
          <a:ea typeface="+mn-ea"/>
          <a:cs typeface="+mn-cs"/>
        </a:defRPr>
      </a:lvl6pPr>
      <a:lvl7pPr marL="2742919">
        <a:defRPr>
          <a:latin typeface="+mn-lt"/>
          <a:ea typeface="+mn-ea"/>
          <a:cs typeface="+mn-cs"/>
        </a:defRPr>
      </a:lvl7pPr>
      <a:lvl8pPr marL="3200072">
        <a:defRPr>
          <a:latin typeface="+mn-lt"/>
          <a:ea typeface="+mn-ea"/>
          <a:cs typeface="+mn-cs"/>
        </a:defRPr>
      </a:lvl8pPr>
      <a:lvl9pPr marL="365722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7">
        <a:defRPr>
          <a:latin typeface="+mn-lt"/>
          <a:ea typeface="+mn-ea"/>
          <a:cs typeface="+mn-cs"/>
        </a:defRPr>
      </a:lvl3pPr>
      <a:lvl4pPr marL="1371460">
        <a:defRPr>
          <a:latin typeface="+mn-lt"/>
          <a:ea typeface="+mn-ea"/>
          <a:cs typeface="+mn-cs"/>
        </a:defRPr>
      </a:lvl4pPr>
      <a:lvl5pPr marL="1828612">
        <a:defRPr>
          <a:latin typeface="+mn-lt"/>
          <a:ea typeface="+mn-ea"/>
          <a:cs typeface="+mn-cs"/>
        </a:defRPr>
      </a:lvl5pPr>
      <a:lvl6pPr marL="2285767">
        <a:defRPr>
          <a:latin typeface="+mn-lt"/>
          <a:ea typeface="+mn-ea"/>
          <a:cs typeface="+mn-cs"/>
        </a:defRPr>
      </a:lvl6pPr>
      <a:lvl7pPr marL="2742919">
        <a:defRPr>
          <a:latin typeface="+mn-lt"/>
          <a:ea typeface="+mn-ea"/>
          <a:cs typeface="+mn-cs"/>
        </a:defRPr>
      </a:lvl7pPr>
      <a:lvl8pPr marL="3200072">
        <a:defRPr>
          <a:latin typeface="+mn-lt"/>
          <a:ea typeface="+mn-ea"/>
          <a:cs typeface="+mn-cs"/>
        </a:defRPr>
      </a:lvl8pPr>
      <a:lvl9pPr marL="3657226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/>
            <a:fld id="{C6430DBB-9FD5-43E7-88F1-55A569E9525E}" type="datetimeFigureOut">
              <a:rPr lang="nl-BE">
                <a:solidFill>
                  <a:prstClr val="black">
                    <a:tint val="75000"/>
                  </a:prstClr>
                </a:solidFill>
              </a:rPr>
              <a:pPr defTabSz="1300460"/>
              <a:t>16/01/2018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/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/>
            <a:fld id="{EE336665-E7E9-4861-9ADF-F11A47CBAD79}" type="slidenum">
              <a:rPr lang="nl-BE">
                <a:solidFill>
                  <a:prstClr val="black">
                    <a:tint val="75000"/>
                  </a:prstClr>
                </a:solidFill>
              </a:rPr>
              <a:pPr defTabSz="1300460"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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-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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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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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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5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181" y="596680"/>
            <a:ext cx="355921" cy="698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504" y="627736"/>
            <a:ext cx="901988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0630" y="700848"/>
            <a:ext cx="13060" cy="40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7801" y="702339"/>
            <a:ext cx="16085" cy="30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2724" y="709237"/>
            <a:ext cx="199012" cy="590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7475" y="844528"/>
            <a:ext cx="399767" cy="4623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01" y="845315"/>
            <a:ext cx="342901" cy="450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602" y="848174"/>
            <a:ext cx="371927" cy="688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5500" y="850772"/>
            <a:ext cx="368300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5941" y="1643580"/>
            <a:ext cx="274405" cy="531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800" y="636444"/>
            <a:ext cx="12319000" cy="4610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indent="3759451"/>
            <a:r>
              <a:rPr sz="6400" b="1" spc="280" dirty="0">
                <a:latin typeface="Calibri"/>
                <a:cs typeface="Calibri"/>
              </a:rPr>
              <a:t>C</a:t>
            </a:r>
            <a:r>
              <a:rPr sz="6400" b="1" spc="215" dirty="0">
                <a:latin typeface="Calibri"/>
                <a:cs typeface="Calibri"/>
              </a:rPr>
              <a:t>onditional</a:t>
            </a:r>
            <a:r>
              <a:rPr sz="6400" b="1" spc="-155" dirty="0">
                <a:latin typeface="Calibri"/>
                <a:cs typeface="Calibri"/>
              </a:rPr>
              <a:t> </a:t>
            </a:r>
            <a:r>
              <a:rPr sz="6400" b="1" spc="385" dirty="0">
                <a:latin typeface="Calibri"/>
                <a:cs typeface="Calibri"/>
              </a:rPr>
              <a:t>S</a:t>
            </a:r>
            <a:r>
              <a:rPr sz="6400" b="1" spc="129" dirty="0">
                <a:latin typeface="Calibri"/>
                <a:cs typeface="Calibri"/>
              </a:rPr>
              <a:t>ta</a:t>
            </a:r>
            <a:r>
              <a:rPr sz="6400" b="1" spc="75" dirty="0">
                <a:latin typeface="Calibri"/>
                <a:cs typeface="Calibri"/>
              </a:rPr>
              <a:t>t</a:t>
            </a:r>
            <a:r>
              <a:rPr sz="6400" b="1" spc="229" dirty="0">
                <a:latin typeface="Calibri"/>
                <a:cs typeface="Calibri"/>
              </a:rPr>
              <a:t>eme</a:t>
            </a:r>
            <a:r>
              <a:rPr sz="6400" b="1" spc="165" dirty="0">
                <a:latin typeface="Calibri"/>
                <a:cs typeface="Calibri"/>
              </a:rPr>
              <a:t>nts</a:t>
            </a:r>
            <a:endParaRPr sz="640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1300">
              <a:latin typeface="Times New Roman"/>
              <a:cs typeface="Times New Roman"/>
            </a:endParaRPr>
          </a:p>
          <a:p>
            <a:pPr marL="216513">
              <a:lnSpc>
                <a:spcPts val="4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400">
              <a:latin typeface="Times New Roman"/>
              <a:cs typeface="Times New Roman"/>
            </a:endParaRPr>
          </a:p>
          <a:p>
            <a:pPr marL="12699">
              <a:lnSpc>
                <a:spcPts val="7189"/>
              </a:lnSpc>
              <a:spcBef>
                <a:spcPts val="4309"/>
              </a:spcBef>
              <a:tabLst>
                <a:tab pos="1231137" algn="l"/>
              </a:tabLst>
            </a:pPr>
            <a:r>
              <a:rPr sz="6400" b="1" spc="1230" dirty="0">
                <a:solidFill>
                  <a:srgbClr val="018001"/>
                </a:solidFill>
                <a:latin typeface="Times New Roman"/>
                <a:cs typeface="Times New Roman"/>
              </a:rPr>
              <a:t>if	</a:t>
            </a:r>
            <a:r>
              <a:rPr sz="6400" spc="1230" dirty="0">
                <a:latin typeface="MS Gothic"/>
                <a:cs typeface="MS Gothic"/>
              </a:rPr>
              <a:t>expr:</a:t>
            </a:r>
            <a:endParaRPr sz="6400">
              <a:latin typeface="MS Gothic"/>
              <a:cs typeface="MS Gothic"/>
            </a:endParaRPr>
          </a:p>
          <a:p>
            <a:pPr marL="1638133">
              <a:lnSpc>
                <a:spcPts val="7169"/>
              </a:lnSpc>
              <a:tabLst>
                <a:tab pos="6513798" algn="l"/>
                <a:tab pos="7732873" algn="l"/>
              </a:tabLst>
            </a:pPr>
            <a:r>
              <a:rPr sz="6400" b="1" spc="415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6400" spc="415" dirty="0">
                <a:latin typeface="MS Gothic"/>
                <a:cs typeface="MS Gothic"/>
              </a:rPr>
              <a:t>(</a:t>
            </a:r>
            <a:r>
              <a:rPr sz="6400" spc="415" dirty="0">
                <a:solidFill>
                  <a:srgbClr val="BA2122"/>
                </a:solidFill>
                <a:latin typeface="MS Gothic"/>
                <a:cs typeface="MS Gothic"/>
              </a:rPr>
              <a:t>"expr	is	True"</a:t>
            </a:r>
            <a:r>
              <a:rPr sz="6400" spc="415" dirty="0">
                <a:latin typeface="MS Gothic"/>
                <a:cs typeface="MS Gothic"/>
              </a:rPr>
              <a:t>)</a:t>
            </a:r>
            <a:endParaRPr sz="6400">
              <a:latin typeface="MS Gothic"/>
              <a:cs typeface="MS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0897" y="5326325"/>
            <a:ext cx="10768698" cy="44272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3875" y="5675513"/>
            <a:ext cx="10502265" cy="3931920"/>
          </a:xfrm>
          <a:custGeom>
            <a:avLst/>
            <a:gdLst/>
            <a:ahLst/>
            <a:cxnLst/>
            <a:rect l="l" t="t" r="r" b="b"/>
            <a:pathLst>
              <a:path w="10502265" h="3931920">
                <a:moveTo>
                  <a:pt x="10410812" y="0"/>
                </a:moveTo>
                <a:lnTo>
                  <a:pt x="0" y="257662"/>
                </a:lnTo>
                <a:lnTo>
                  <a:pt x="90924" y="3931407"/>
                </a:lnTo>
                <a:lnTo>
                  <a:pt x="10501735" y="3673744"/>
                </a:lnTo>
                <a:lnTo>
                  <a:pt x="10410812" y="0"/>
                </a:lnTo>
                <a:close/>
              </a:path>
            </a:pathLst>
          </a:custGeom>
          <a:solidFill>
            <a:srgbClr val="FFF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3013" y="5508125"/>
            <a:ext cx="1892535" cy="5924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 rot="21540000">
            <a:off x="2318553" y="6402080"/>
            <a:ext cx="8369879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30"/>
              </a:lnSpc>
            </a:pPr>
            <a:r>
              <a:rPr sz="7300" baseline="-2314" dirty="0">
                <a:latin typeface="MS Gothic"/>
                <a:cs typeface="MS Gothic"/>
              </a:rPr>
              <a:t>expr</a:t>
            </a:r>
            <a:r>
              <a:rPr sz="7300" spc="-2129" baseline="-2314" dirty="0">
                <a:latin typeface="MS Gothic"/>
                <a:cs typeface="MS Gothic"/>
              </a:rPr>
              <a:t> </a:t>
            </a:r>
            <a:r>
              <a:rPr sz="7300" spc="16" baseline="-1736" dirty="0">
                <a:latin typeface="Calibri"/>
                <a:cs typeface="Calibri"/>
              </a:rPr>
              <a:t>is</a:t>
            </a:r>
            <a:r>
              <a:rPr sz="7300" spc="-156" baseline="-1736" dirty="0">
                <a:latin typeface="Calibri"/>
                <a:cs typeface="Calibri"/>
              </a:rPr>
              <a:t> </a:t>
            </a:r>
            <a:r>
              <a:rPr sz="7300" spc="53" baseline="-1157" dirty="0">
                <a:latin typeface="Calibri"/>
                <a:cs typeface="Calibri"/>
              </a:rPr>
              <a:t>c</a:t>
            </a:r>
            <a:r>
              <a:rPr sz="7300" spc="149" baseline="-1157" dirty="0">
                <a:latin typeface="Calibri"/>
                <a:cs typeface="Calibri"/>
              </a:rPr>
              <a:t>o</a:t>
            </a:r>
            <a:r>
              <a:rPr sz="7300" baseline="-1157" dirty="0">
                <a:latin typeface="Calibri"/>
                <a:cs typeface="Calibri"/>
              </a:rPr>
              <a:t>n</a:t>
            </a:r>
            <a:r>
              <a:rPr sz="4800" spc="46" dirty="0">
                <a:latin typeface="Calibri"/>
                <a:cs typeface="Calibri"/>
              </a:rPr>
              <a:t>v</a:t>
            </a:r>
            <a:r>
              <a:rPr sz="4800" spc="-75" dirty="0">
                <a:latin typeface="Calibri"/>
                <a:cs typeface="Calibri"/>
              </a:rPr>
              <a:t>e</a:t>
            </a:r>
            <a:r>
              <a:rPr sz="4800" spc="26" dirty="0">
                <a:latin typeface="Calibri"/>
                <a:cs typeface="Calibri"/>
              </a:rPr>
              <a:t>r</a:t>
            </a:r>
            <a:r>
              <a:rPr sz="4800" spc="-100" dirty="0">
                <a:latin typeface="Calibri"/>
                <a:cs typeface="Calibri"/>
              </a:rPr>
              <a:t>t</a:t>
            </a:r>
            <a:r>
              <a:rPr sz="4800" spc="95" dirty="0">
                <a:latin typeface="Calibri"/>
                <a:cs typeface="Calibri"/>
              </a:rPr>
              <a:t>ed</a:t>
            </a:r>
            <a:r>
              <a:rPr sz="4800" spc="-105" dirty="0">
                <a:latin typeface="Calibri"/>
                <a:cs typeface="Calibri"/>
              </a:rPr>
              <a:t> </a:t>
            </a:r>
            <a:r>
              <a:rPr sz="4800" spc="-100" dirty="0">
                <a:latin typeface="Calibri"/>
                <a:cs typeface="Calibri"/>
              </a:rPr>
              <a:t>t</a:t>
            </a:r>
            <a:r>
              <a:rPr sz="4800" spc="100" dirty="0">
                <a:latin typeface="Calibri"/>
                <a:cs typeface="Calibri"/>
              </a:rPr>
              <a:t>o</a:t>
            </a:r>
            <a:r>
              <a:rPr sz="4800" spc="-105" dirty="0">
                <a:latin typeface="Calibri"/>
                <a:cs typeface="Calibri"/>
              </a:rPr>
              <a:t> </a:t>
            </a:r>
            <a:r>
              <a:rPr sz="7300" baseline="1157" dirty="0">
                <a:latin typeface="MS Gothic"/>
                <a:cs typeface="MS Gothic"/>
              </a:rPr>
              <a:t>bool</a:t>
            </a:r>
            <a:r>
              <a:rPr sz="7300" spc="-2129" baseline="1157" dirty="0">
                <a:latin typeface="MS Gothic"/>
                <a:cs typeface="MS Gothic"/>
              </a:rPr>
              <a:t> </a:t>
            </a:r>
            <a:r>
              <a:rPr sz="7300" baseline="1736" dirty="0">
                <a:latin typeface="Calibri"/>
                <a:cs typeface="Calibri"/>
              </a:rPr>
              <a:t>as</a:t>
            </a:r>
            <a:r>
              <a:rPr sz="7300" spc="-156" baseline="1736" dirty="0">
                <a:latin typeface="Calibri"/>
                <a:cs typeface="Calibri"/>
              </a:rPr>
              <a:t> </a:t>
            </a:r>
            <a:r>
              <a:rPr sz="7300" spc="-44" baseline="2314" dirty="0">
                <a:latin typeface="Calibri"/>
                <a:cs typeface="Calibri"/>
              </a:rPr>
              <a:t>if</a:t>
            </a:r>
            <a:r>
              <a:rPr sz="7300" spc="-156" baseline="2314" dirty="0">
                <a:latin typeface="Calibri"/>
                <a:cs typeface="Calibri"/>
              </a:rPr>
              <a:t> </a:t>
            </a:r>
            <a:r>
              <a:rPr sz="7300" spc="195" baseline="2314" dirty="0">
                <a:latin typeface="Calibri"/>
                <a:cs typeface="Calibri"/>
              </a:rPr>
              <a:t>b</a:t>
            </a:r>
            <a:r>
              <a:rPr sz="7300" spc="97" baseline="2893" dirty="0">
                <a:latin typeface="Calibri"/>
                <a:cs typeface="Calibri"/>
              </a:rPr>
              <a:t>y</a:t>
            </a:r>
            <a:endParaRPr sz="7300" baseline="2893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21540000">
            <a:off x="3566171" y="7206780"/>
            <a:ext cx="5914587" cy="72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29"/>
              </a:lnSpc>
            </a:pPr>
            <a:r>
              <a:rPr sz="4800" spc="40" dirty="0">
                <a:latin typeface="Calibri"/>
                <a:cs typeface="Calibri"/>
              </a:rPr>
              <a:t>the</a:t>
            </a:r>
            <a:r>
              <a:rPr sz="4800" spc="-105" dirty="0">
                <a:latin typeface="Calibri"/>
                <a:cs typeface="Calibri"/>
              </a:rPr>
              <a:t> </a:t>
            </a:r>
            <a:r>
              <a:rPr sz="4800" dirty="0">
                <a:latin typeface="MS Gothic"/>
                <a:cs typeface="MS Gothic"/>
              </a:rPr>
              <a:t>bool()</a:t>
            </a:r>
            <a:r>
              <a:rPr sz="4800" spc="-1419" dirty="0">
                <a:latin typeface="MS Gothic"/>
                <a:cs typeface="MS Gothic"/>
              </a:rPr>
              <a:t> </a:t>
            </a:r>
            <a:r>
              <a:rPr sz="7300" spc="53" baseline="1736" dirty="0">
                <a:latin typeface="Calibri"/>
                <a:cs typeface="Calibri"/>
              </a:rPr>
              <a:t>c</a:t>
            </a:r>
            <a:r>
              <a:rPr sz="7300" spc="60" baseline="2314" dirty="0">
                <a:latin typeface="Calibri"/>
                <a:cs typeface="Calibri"/>
              </a:rPr>
              <a:t>onstru</a:t>
            </a:r>
            <a:r>
              <a:rPr sz="7300" spc="97" baseline="2314" dirty="0">
                <a:latin typeface="Calibri"/>
                <a:cs typeface="Calibri"/>
              </a:rPr>
              <a:t>c</a:t>
            </a:r>
            <a:r>
              <a:rPr sz="7300" spc="-149" baseline="3472" dirty="0">
                <a:latin typeface="Calibri"/>
                <a:cs typeface="Calibri"/>
              </a:rPr>
              <a:t>t</a:t>
            </a:r>
            <a:r>
              <a:rPr sz="7300" baseline="3472" dirty="0">
                <a:latin typeface="Calibri"/>
                <a:cs typeface="Calibri"/>
              </a:rPr>
              <a:t>or</a:t>
            </a:r>
            <a:endParaRPr sz="7300" baseline="347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4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2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4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4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6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4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9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4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181" y="596680"/>
            <a:ext cx="355921" cy="698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504" y="627736"/>
            <a:ext cx="901988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0630" y="700848"/>
            <a:ext cx="13060" cy="40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7801" y="702339"/>
            <a:ext cx="16085" cy="30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2724" y="709237"/>
            <a:ext cx="199012" cy="590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7475" y="844528"/>
            <a:ext cx="399767" cy="4623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01" y="845315"/>
            <a:ext cx="342901" cy="450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602" y="848174"/>
            <a:ext cx="371927" cy="688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5500" y="850772"/>
            <a:ext cx="368300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5941" y="1643580"/>
            <a:ext cx="274405" cy="531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800" y="636444"/>
            <a:ext cx="12319000" cy="4610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indent="3759451"/>
            <a:r>
              <a:rPr sz="6400" b="1" spc="280" dirty="0">
                <a:latin typeface="Calibri"/>
                <a:cs typeface="Calibri"/>
              </a:rPr>
              <a:t>C</a:t>
            </a:r>
            <a:r>
              <a:rPr sz="6400" b="1" spc="215" dirty="0">
                <a:latin typeface="Calibri"/>
                <a:cs typeface="Calibri"/>
              </a:rPr>
              <a:t>onditional</a:t>
            </a:r>
            <a:r>
              <a:rPr sz="6400" b="1" spc="-155" dirty="0">
                <a:latin typeface="Calibri"/>
                <a:cs typeface="Calibri"/>
              </a:rPr>
              <a:t> </a:t>
            </a:r>
            <a:r>
              <a:rPr sz="6400" b="1" spc="385" dirty="0">
                <a:latin typeface="Calibri"/>
                <a:cs typeface="Calibri"/>
              </a:rPr>
              <a:t>S</a:t>
            </a:r>
            <a:r>
              <a:rPr sz="6400" b="1" spc="129" dirty="0">
                <a:latin typeface="Calibri"/>
                <a:cs typeface="Calibri"/>
              </a:rPr>
              <a:t>ta</a:t>
            </a:r>
            <a:r>
              <a:rPr sz="6400" b="1" spc="75" dirty="0">
                <a:latin typeface="Calibri"/>
                <a:cs typeface="Calibri"/>
              </a:rPr>
              <a:t>t</a:t>
            </a:r>
            <a:r>
              <a:rPr sz="6400" b="1" spc="229" dirty="0">
                <a:latin typeface="Calibri"/>
                <a:cs typeface="Calibri"/>
              </a:rPr>
              <a:t>eme</a:t>
            </a:r>
            <a:r>
              <a:rPr sz="6400" b="1" spc="165" dirty="0">
                <a:latin typeface="Calibri"/>
                <a:cs typeface="Calibri"/>
              </a:rPr>
              <a:t>nts</a:t>
            </a:r>
            <a:endParaRPr sz="640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1300">
              <a:latin typeface="Times New Roman"/>
              <a:cs typeface="Times New Roman"/>
            </a:endParaRPr>
          </a:p>
          <a:p>
            <a:pPr marL="216513">
              <a:lnSpc>
                <a:spcPts val="4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400">
              <a:latin typeface="Times New Roman"/>
              <a:cs typeface="Times New Roman"/>
            </a:endParaRPr>
          </a:p>
          <a:p>
            <a:pPr marL="12699">
              <a:lnSpc>
                <a:spcPts val="7189"/>
              </a:lnSpc>
              <a:spcBef>
                <a:spcPts val="4309"/>
              </a:spcBef>
              <a:tabLst>
                <a:tab pos="1231137" algn="l"/>
              </a:tabLst>
            </a:pPr>
            <a:r>
              <a:rPr sz="6400" b="1" spc="1230" dirty="0">
                <a:solidFill>
                  <a:srgbClr val="018001"/>
                </a:solidFill>
                <a:latin typeface="Times New Roman"/>
                <a:cs typeface="Times New Roman"/>
              </a:rPr>
              <a:t>if	</a:t>
            </a:r>
            <a:r>
              <a:rPr sz="6400" spc="1230" dirty="0">
                <a:latin typeface="MS Gothic"/>
                <a:cs typeface="MS Gothic"/>
              </a:rPr>
              <a:t>expr:</a:t>
            </a:r>
            <a:endParaRPr sz="6400">
              <a:latin typeface="MS Gothic"/>
              <a:cs typeface="MS Gothic"/>
            </a:endParaRPr>
          </a:p>
          <a:p>
            <a:pPr marL="1638133">
              <a:lnSpc>
                <a:spcPts val="7169"/>
              </a:lnSpc>
              <a:tabLst>
                <a:tab pos="6513798" algn="l"/>
                <a:tab pos="7732873" algn="l"/>
              </a:tabLst>
            </a:pPr>
            <a:r>
              <a:rPr sz="6400" b="1" spc="415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6400" spc="415" dirty="0">
                <a:latin typeface="MS Gothic"/>
                <a:cs typeface="MS Gothic"/>
              </a:rPr>
              <a:t>(</a:t>
            </a:r>
            <a:r>
              <a:rPr sz="6400" spc="415" dirty="0">
                <a:solidFill>
                  <a:srgbClr val="BA2122"/>
                </a:solidFill>
                <a:latin typeface="MS Gothic"/>
                <a:cs typeface="MS Gothic"/>
              </a:rPr>
              <a:t>"expr	is	True"</a:t>
            </a:r>
            <a:r>
              <a:rPr sz="6400" spc="415" dirty="0">
                <a:latin typeface="MS Gothic"/>
                <a:cs typeface="MS Gothic"/>
              </a:rPr>
              <a:t>)</a:t>
            </a:r>
            <a:endParaRPr sz="64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181" y="596680"/>
            <a:ext cx="355921" cy="698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504" y="627736"/>
            <a:ext cx="901988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0630" y="700848"/>
            <a:ext cx="13060" cy="40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7801" y="702339"/>
            <a:ext cx="16085" cy="30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2724" y="709237"/>
            <a:ext cx="199012" cy="590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7475" y="844528"/>
            <a:ext cx="399767" cy="4623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01" y="845315"/>
            <a:ext cx="342901" cy="450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602" y="848174"/>
            <a:ext cx="371927" cy="688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5500" y="850772"/>
            <a:ext cx="368300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5941" y="1643580"/>
            <a:ext cx="274405" cy="531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800" y="636442"/>
            <a:ext cx="12319000" cy="6398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indent="3759451"/>
            <a:r>
              <a:rPr sz="6400" b="1" spc="280" dirty="0">
                <a:latin typeface="Calibri"/>
                <a:cs typeface="Calibri"/>
              </a:rPr>
              <a:t>C</a:t>
            </a:r>
            <a:r>
              <a:rPr sz="6400" b="1" spc="215" dirty="0">
                <a:latin typeface="Calibri"/>
                <a:cs typeface="Calibri"/>
              </a:rPr>
              <a:t>onditional</a:t>
            </a:r>
            <a:r>
              <a:rPr sz="6400" b="1" spc="-155" dirty="0">
                <a:latin typeface="Calibri"/>
                <a:cs typeface="Calibri"/>
              </a:rPr>
              <a:t> </a:t>
            </a:r>
            <a:r>
              <a:rPr sz="6400" b="1" spc="385" dirty="0">
                <a:latin typeface="Calibri"/>
                <a:cs typeface="Calibri"/>
              </a:rPr>
              <a:t>S</a:t>
            </a:r>
            <a:r>
              <a:rPr sz="6400" b="1" spc="129" dirty="0">
                <a:latin typeface="Calibri"/>
                <a:cs typeface="Calibri"/>
              </a:rPr>
              <a:t>ta</a:t>
            </a:r>
            <a:r>
              <a:rPr sz="6400" b="1" spc="75" dirty="0">
                <a:latin typeface="Calibri"/>
                <a:cs typeface="Calibri"/>
              </a:rPr>
              <a:t>t</a:t>
            </a:r>
            <a:r>
              <a:rPr sz="6400" b="1" spc="229" dirty="0">
                <a:latin typeface="Calibri"/>
                <a:cs typeface="Calibri"/>
              </a:rPr>
              <a:t>eme</a:t>
            </a:r>
            <a:r>
              <a:rPr sz="6400" b="1" spc="165" dirty="0">
                <a:latin typeface="Calibri"/>
                <a:cs typeface="Calibri"/>
              </a:rPr>
              <a:t>nts</a:t>
            </a:r>
            <a:endParaRPr sz="640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1300">
              <a:latin typeface="Times New Roman"/>
              <a:cs typeface="Times New Roman"/>
            </a:endParaRPr>
          </a:p>
          <a:p>
            <a:pPr marL="216513">
              <a:lnSpc>
                <a:spcPts val="4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400">
              <a:latin typeface="Times New Roman"/>
              <a:cs typeface="Times New Roman"/>
            </a:endParaRPr>
          </a:p>
          <a:p>
            <a:pPr marL="12699">
              <a:lnSpc>
                <a:spcPts val="7189"/>
              </a:lnSpc>
              <a:spcBef>
                <a:spcPts val="4309"/>
              </a:spcBef>
              <a:tabLst>
                <a:tab pos="1231137" algn="l"/>
              </a:tabLst>
            </a:pPr>
            <a:r>
              <a:rPr sz="6400" b="1" spc="1230" dirty="0">
                <a:solidFill>
                  <a:srgbClr val="018001"/>
                </a:solidFill>
                <a:latin typeface="Times New Roman"/>
                <a:cs typeface="Times New Roman"/>
              </a:rPr>
              <a:t>if	</a:t>
            </a:r>
            <a:r>
              <a:rPr sz="6400" spc="1230" dirty="0">
                <a:latin typeface="MS Gothic"/>
                <a:cs typeface="MS Gothic"/>
              </a:rPr>
              <a:t>expr:</a:t>
            </a:r>
            <a:endParaRPr sz="6400">
              <a:latin typeface="MS Gothic"/>
              <a:cs typeface="MS Gothic"/>
            </a:endParaRPr>
          </a:p>
          <a:p>
            <a:pPr marL="1638133">
              <a:lnSpc>
                <a:spcPts val="6950"/>
              </a:lnSpc>
              <a:tabLst>
                <a:tab pos="6513798" algn="l"/>
                <a:tab pos="7732873" algn="l"/>
              </a:tabLst>
            </a:pPr>
            <a:r>
              <a:rPr sz="6400" b="1" spc="415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6400" spc="415" dirty="0">
                <a:latin typeface="MS Gothic"/>
                <a:cs typeface="MS Gothic"/>
              </a:rPr>
              <a:t>(</a:t>
            </a:r>
            <a:r>
              <a:rPr sz="6400" spc="415" dirty="0">
                <a:solidFill>
                  <a:srgbClr val="BA2122"/>
                </a:solidFill>
                <a:latin typeface="MS Gothic"/>
                <a:cs typeface="MS Gothic"/>
              </a:rPr>
              <a:t>"expr	is	True"</a:t>
            </a:r>
            <a:r>
              <a:rPr sz="6400" spc="415" dirty="0">
                <a:latin typeface="MS Gothic"/>
                <a:cs typeface="MS Gothic"/>
              </a:rPr>
              <a:t>)</a:t>
            </a:r>
            <a:endParaRPr sz="6400">
              <a:latin typeface="MS Gothic"/>
              <a:cs typeface="MS Gothic"/>
            </a:endParaRPr>
          </a:p>
          <a:p>
            <a:pPr marL="12699">
              <a:lnSpc>
                <a:spcPts val="6950"/>
              </a:lnSpc>
            </a:pPr>
            <a:r>
              <a:rPr sz="6400" b="1" spc="695" dirty="0">
                <a:solidFill>
                  <a:srgbClr val="018001"/>
                </a:solidFill>
                <a:latin typeface="Times New Roman"/>
                <a:cs typeface="Times New Roman"/>
              </a:rPr>
              <a:t>else</a:t>
            </a:r>
            <a:r>
              <a:rPr sz="6400" spc="695" dirty="0">
                <a:latin typeface="MS Gothic"/>
                <a:cs typeface="MS Gothic"/>
              </a:rPr>
              <a:t>:</a:t>
            </a:r>
            <a:endParaRPr sz="6400">
              <a:latin typeface="MS Gothic"/>
              <a:cs typeface="MS Gothic"/>
            </a:endParaRPr>
          </a:p>
          <a:p>
            <a:pPr marL="1638133">
              <a:lnSpc>
                <a:spcPts val="7169"/>
              </a:lnSpc>
              <a:tabLst>
                <a:tab pos="6513798" algn="l"/>
                <a:tab pos="7732873" algn="l"/>
              </a:tabLst>
            </a:pPr>
            <a:r>
              <a:rPr sz="6400" b="1" spc="415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6400" spc="415" dirty="0">
                <a:latin typeface="MS Gothic"/>
                <a:cs typeface="MS Gothic"/>
              </a:rPr>
              <a:t>(</a:t>
            </a:r>
            <a:r>
              <a:rPr sz="6400" spc="415" dirty="0">
                <a:solidFill>
                  <a:srgbClr val="BA2122"/>
                </a:solidFill>
                <a:latin typeface="MS Gothic"/>
                <a:cs typeface="MS Gothic"/>
              </a:rPr>
              <a:t>"expr	is	</a:t>
            </a:r>
            <a:r>
              <a:rPr sz="6400" spc="-560" dirty="0">
                <a:solidFill>
                  <a:srgbClr val="BA2122"/>
                </a:solidFill>
                <a:latin typeface="MS Gothic"/>
                <a:cs typeface="MS Gothic"/>
              </a:rPr>
              <a:t>False”</a:t>
            </a:r>
            <a:r>
              <a:rPr sz="6400" spc="-560" dirty="0">
                <a:latin typeface="MS Gothic"/>
                <a:cs typeface="MS Gothic"/>
              </a:rPr>
              <a:t>)</a:t>
            </a:r>
            <a:endParaRPr sz="64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2" y="2730502"/>
            <a:ext cx="2311400" cy="1422400"/>
          </a:xfrm>
          <a:custGeom>
            <a:avLst/>
            <a:gdLst/>
            <a:ahLst/>
            <a:cxnLst/>
            <a:rect l="l" t="t" r="r" b="b"/>
            <a:pathLst>
              <a:path w="2311400" h="1422400">
                <a:moveTo>
                  <a:pt x="0" y="0"/>
                </a:moveTo>
                <a:lnTo>
                  <a:pt x="2311400" y="0"/>
                </a:lnTo>
                <a:lnTo>
                  <a:pt x="2311400" y="1422400"/>
                </a:lnTo>
                <a:lnTo>
                  <a:pt x="0" y="1422400"/>
                </a:lnTo>
                <a:lnTo>
                  <a:pt x="0" y="0"/>
                </a:lnTo>
                <a:close/>
              </a:path>
            </a:pathLst>
          </a:custGeom>
          <a:solidFill>
            <a:srgbClr val="FFF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1201" y="2755902"/>
            <a:ext cx="2235200" cy="1358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7570" y="5823458"/>
            <a:ext cx="10798406" cy="3930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6118" y="6174255"/>
            <a:ext cx="10524490" cy="3442335"/>
          </a:xfrm>
          <a:custGeom>
            <a:avLst/>
            <a:gdLst/>
            <a:ahLst/>
            <a:cxnLst/>
            <a:rect l="l" t="t" r="r" b="b"/>
            <a:pathLst>
              <a:path w="10524490" h="3442334">
                <a:moveTo>
                  <a:pt x="10406153" y="0"/>
                </a:moveTo>
                <a:lnTo>
                  <a:pt x="0" y="404199"/>
                </a:lnTo>
                <a:lnTo>
                  <a:pt x="117986" y="3441778"/>
                </a:lnTo>
                <a:lnTo>
                  <a:pt x="10524139" y="3037579"/>
                </a:lnTo>
                <a:lnTo>
                  <a:pt x="10406153" y="0"/>
                </a:lnTo>
                <a:close/>
              </a:path>
            </a:pathLst>
          </a:custGeom>
          <a:solidFill>
            <a:srgbClr val="FFF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9508" y="6067035"/>
            <a:ext cx="1899379" cy="618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480000">
            <a:off x="1473972" y="6348057"/>
            <a:ext cx="9497390" cy="72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35"/>
              </a:lnSpc>
            </a:pPr>
            <a:r>
              <a:rPr sz="4800" spc="46" dirty="0">
                <a:latin typeface="Calibri"/>
                <a:cs typeface="Calibri"/>
              </a:rPr>
              <a:t>P</a:t>
            </a:r>
            <a:r>
              <a:rPr sz="4800" spc="90" dirty="0">
                <a:latin typeface="Calibri"/>
                <a:cs typeface="Calibri"/>
              </a:rPr>
              <a:t>ython</a:t>
            </a:r>
            <a:r>
              <a:rPr sz="4800" spc="-90" dirty="0">
                <a:latin typeface="Calibri"/>
                <a:cs typeface="Calibri"/>
              </a:rPr>
              <a:t> </a:t>
            </a:r>
            <a:r>
              <a:rPr sz="4800" spc="50" dirty="0">
                <a:latin typeface="Calibri"/>
                <a:cs typeface="Calibri"/>
              </a:rPr>
              <a:t>p</a:t>
            </a:r>
            <a:r>
              <a:rPr sz="4800" spc="-40" dirty="0">
                <a:latin typeface="Calibri"/>
                <a:cs typeface="Calibri"/>
              </a:rPr>
              <a:t>r</a:t>
            </a:r>
            <a:r>
              <a:rPr sz="7300" spc="67" baseline="1157" dirty="0">
                <a:latin typeface="Calibri"/>
                <a:cs typeface="Calibri"/>
              </a:rPr>
              <a:t>o</a:t>
            </a:r>
            <a:r>
              <a:rPr sz="7300" spc="90" baseline="1157" dirty="0">
                <a:latin typeface="Calibri"/>
                <a:cs typeface="Calibri"/>
              </a:rPr>
              <a:t>vides</a:t>
            </a:r>
            <a:r>
              <a:rPr sz="7300" spc="-135" baseline="1157" dirty="0">
                <a:latin typeface="Calibri"/>
                <a:cs typeface="Calibri"/>
              </a:rPr>
              <a:t> </a:t>
            </a:r>
            <a:r>
              <a:rPr sz="7300" spc="60" baseline="1736" dirty="0">
                <a:latin typeface="Calibri"/>
                <a:cs typeface="Calibri"/>
              </a:rPr>
              <a:t>the</a:t>
            </a:r>
            <a:r>
              <a:rPr sz="7300" spc="-135" baseline="1736" dirty="0">
                <a:latin typeface="Calibri"/>
                <a:cs typeface="Calibri"/>
              </a:rPr>
              <a:t> </a:t>
            </a:r>
            <a:r>
              <a:rPr sz="7300" baseline="1736" dirty="0">
                <a:latin typeface="MS Gothic"/>
                <a:cs typeface="MS Gothic"/>
              </a:rPr>
              <a:t>elif</a:t>
            </a:r>
            <a:r>
              <a:rPr sz="7300" spc="-2106" baseline="1736" dirty="0">
                <a:latin typeface="MS Gothic"/>
                <a:cs typeface="MS Gothic"/>
              </a:rPr>
              <a:t> </a:t>
            </a:r>
            <a:r>
              <a:rPr sz="7300" spc="67" baseline="2314" dirty="0">
                <a:latin typeface="Calibri"/>
                <a:cs typeface="Calibri"/>
              </a:rPr>
              <a:t>ke</a:t>
            </a:r>
            <a:r>
              <a:rPr sz="7300" spc="112" baseline="2314" dirty="0">
                <a:latin typeface="Calibri"/>
                <a:cs typeface="Calibri"/>
              </a:rPr>
              <a:t>y</a:t>
            </a:r>
            <a:r>
              <a:rPr sz="7300" spc="-7" baseline="2893" dirty="0">
                <a:latin typeface="Calibri"/>
                <a:cs typeface="Calibri"/>
              </a:rPr>
              <a:t>w</a:t>
            </a:r>
            <a:r>
              <a:rPr sz="7300" baseline="2893" dirty="0">
                <a:latin typeface="Calibri"/>
                <a:cs typeface="Calibri"/>
              </a:rPr>
              <a:t>o</a:t>
            </a:r>
            <a:r>
              <a:rPr sz="7300" spc="-104" baseline="2893" dirty="0">
                <a:latin typeface="Calibri"/>
                <a:cs typeface="Calibri"/>
              </a:rPr>
              <a:t>r</a:t>
            </a:r>
            <a:r>
              <a:rPr sz="7300" spc="262" baseline="2893" dirty="0">
                <a:latin typeface="Calibri"/>
                <a:cs typeface="Calibri"/>
              </a:rPr>
              <a:t>d</a:t>
            </a:r>
            <a:r>
              <a:rPr sz="7300" spc="-135" baseline="2893" dirty="0">
                <a:latin typeface="Calibri"/>
                <a:cs typeface="Calibri"/>
              </a:rPr>
              <a:t> </a:t>
            </a:r>
            <a:r>
              <a:rPr sz="7300" spc="-127" baseline="3472" dirty="0">
                <a:latin typeface="Calibri"/>
                <a:cs typeface="Calibri"/>
              </a:rPr>
              <a:t>t</a:t>
            </a:r>
            <a:r>
              <a:rPr sz="7300" spc="149" baseline="3472" dirty="0">
                <a:latin typeface="Calibri"/>
                <a:cs typeface="Calibri"/>
              </a:rPr>
              <a:t>o</a:t>
            </a:r>
            <a:endParaRPr sz="7300" baseline="347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21480000">
            <a:off x="1207945" y="7144330"/>
            <a:ext cx="1009093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79"/>
              </a:lnSpc>
            </a:pPr>
            <a:r>
              <a:rPr sz="4800" spc="40" dirty="0">
                <a:latin typeface="Calibri"/>
                <a:cs typeface="Calibri"/>
              </a:rPr>
              <a:t>elimin</a:t>
            </a:r>
            <a:r>
              <a:rPr sz="4800" spc="6" dirty="0">
                <a:latin typeface="Calibri"/>
                <a:cs typeface="Calibri"/>
              </a:rPr>
              <a:t>a</a:t>
            </a:r>
            <a:r>
              <a:rPr sz="4800" spc="-85" dirty="0">
                <a:latin typeface="Calibri"/>
                <a:cs typeface="Calibri"/>
              </a:rPr>
              <a:t>t</a:t>
            </a:r>
            <a:r>
              <a:rPr sz="4800" dirty="0">
                <a:latin typeface="Calibri"/>
                <a:cs typeface="Calibri"/>
              </a:rPr>
              <a:t>e</a:t>
            </a:r>
            <a:r>
              <a:rPr sz="4800" spc="-90" dirty="0">
                <a:latin typeface="Calibri"/>
                <a:cs typeface="Calibri"/>
              </a:rPr>
              <a:t> </a:t>
            </a:r>
            <a:r>
              <a:rPr sz="7300" spc="60" baseline="1157" dirty="0">
                <a:latin typeface="Calibri"/>
                <a:cs typeface="Calibri"/>
              </a:rPr>
              <a:t>the</a:t>
            </a:r>
            <a:r>
              <a:rPr sz="7300" spc="-135" baseline="1157" dirty="0">
                <a:latin typeface="Calibri"/>
                <a:cs typeface="Calibri"/>
              </a:rPr>
              <a:t> </a:t>
            </a:r>
            <a:r>
              <a:rPr sz="7300" spc="104" baseline="1157" dirty="0">
                <a:latin typeface="Calibri"/>
                <a:cs typeface="Calibri"/>
              </a:rPr>
              <a:t>need</a:t>
            </a:r>
            <a:r>
              <a:rPr sz="7300" spc="-135" baseline="1157" dirty="0">
                <a:latin typeface="Calibri"/>
                <a:cs typeface="Calibri"/>
              </a:rPr>
              <a:t> </a:t>
            </a:r>
            <a:r>
              <a:rPr sz="7300" spc="-240" baseline="1736" dirty="0">
                <a:latin typeface="Calibri"/>
                <a:cs typeface="Calibri"/>
              </a:rPr>
              <a:t>f</a:t>
            </a:r>
            <a:r>
              <a:rPr sz="7300" baseline="1736" dirty="0">
                <a:latin typeface="Calibri"/>
                <a:cs typeface="Calibri"/>
              </a:rPr>
              <a:t>or</a:t>
            </a:r>
            <a:r>
              <a:rPr sz="7300" spc="-135" baseline="1736" dirty="0">
                <a:latin typeface="Calibri"/>
                <a:cs typeface="Calibri"/>
              </a:rPr>
              <a:t> </a:t>
            </a:r>
            <a:r>
              <a:rPr sz="7300" spc="30" baseline="2314" dirty="0">
                <a:latin typeface="Calibri"/>
                <a:cs typeface="Calibri"/>
              </a:rPr>
              <a:t>nes</a:t>
            </a:r>
            <a:r>
              <a:rPr sz="7300" spc="-53" baseline="2314" dirty="0">
                <a:latin typeface="Calibri"/>
                <a:cs typeface="Calibri"/>
              </a:rPr>
              <a:t>t</a:t>
            </a:r>
            <a:r>
              <a:rPr sz="7300" spc="142" baseline="2314" dirty="0">
                <a:latin typeface="Calibri"/>
                <a:cs typeface="Calibri"/>
              </a:rPr>
              <a:t>ed</a:t>
            </a:r>
            <a:r>
              <a:rPr sz="7300" spc="-135" baseline="2314" dirty="0">
                <a:latin typeface="Calibri"/>
                <a:cs typeface="Calibri"/>
              </a:rPr>
              <a:t> </a:t>
            </a:r>
            <a:r>
              <a:rPr sz="7300" baseline="2893" dirty="0">
                <a:latin typeface="MS Gothic"/>
                <a:cs typeface="MS Gothic"/>
              </a:rPr>
              <a:t>if</a:t>
            </a:r>
            <a:r>
              <a:rPr sz="7300" spc="-2106" baseline="2893" dirty="0">
                <a:latin typeface="MS Gothic"/>
                <a:cs typeface="MS Gothic"/>
              </a:rPr>
              <a:t> </a:t>
            </a:r>
            <a:r>
              <a:rPr sz="7300" spc="-330" baseline="2893" dirty="0">
                <a:latin typeface="Calibri"/>
                <a:cs typeface="Calibri"/>
              </a:rPr>
              <a:t>...</a:t>
            </a:r>
            <a:r>
              <a:rPr sz="7300" spc="-135" baseline="2893" dirty="0">
                <a:latin typeface="Calibri"/>
                <a:cs typeface="Calibri"/>
              </a:rPr>
              <a:t> </a:t>
            </a:r>
            <a:r>
              <a:rPr sz="7300" baseline="2893" dirty="0">
                <a:latin typeface="MS Gothic"/>
                <a:cs typeface="MS Gothic"/>
              </a:rPr>
              <a:t>else</a:t>
            </a:r>
            <a:endParaRPr sz="7300" baseline="2893">
              <a:latin typeface="MS Gothic"/>
              <a:cs typeface="MS Gothic"/>
            </a:endParaRPr>
          </a:p>
        </p:txBody>
      </p:sp>
      <p:sp>
        <p:nvSpPr>
          <p:cNvPr id="9" name="object 9"/>
          <p:cNvSpPr txBox="1"/>
          <p:nvPr/>
        </p:nvSpPr>
        <p:spPr>
          <a:xfrm rot="21480000">
            <a:off x="3109769" y="7878063"/>
            <a:ext cx="6344516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0"/>
              </a:lnSpc>
            </a:pPr>
            <a:r>
              <a:rPr sz="4800" spc="16" dirty="0">
                <a:latin typeface="Calibri"/>
                <a:cs typeface="Calibri"/>
              </a:rPr>
              <a:t>stru</a:t>
            </a:r>
            <a:r>
              <a:rPr sz="4800" spc="55" dirty="0">
                <a:latin typeface="Calibri"/>
                <a:cs typeface="Calibri"/>
              </a:rPr>
              <a:t>c</a:t>
            </a:r>
            <a:r>
              <a:rPr sz="4800" dirty="0">
                <a:latin typeface="Calibri"/>
                <a:cs typeface="Calibri"/>
              </a:rPr>
              <a:t>tu</a:t>
            </a:r>
            <a:r>
              <a:rPr sz="4800" spc="-70" dirty="0">
                <a:latin typeface="Calibri"/>
                <a:cs typeface="Calibri"/>
              </a:rPr>
              <a:t>r</a:t>
            </a:r>
            <a:r>
              <a:rPr sz="4800" dirty="0">
                <a:latin typeface="Calibri"/>
                <a:cs typeface="Calibri"/>
              </a:rPr>
              <a:t>es</a:t>
            </a:r>
            <a:r>
              <a:rPr sz="4800" spc="-90" dirty="0">
                <a:latin typeface="Calibri"/>
                <a:cs typeface="Calibri"/>
              </a:rPr>
              <a:t> </a:t>
            </a:r>
            <a:r>
              <a:rPr sz="7300" spc="104" baseline="1157" dirty="0">
                <a:latin typeface="Calibri"/>
                <a:cs typeface="Calibri"/>
              </a:rPr>
              <a:t>in</a:t>
            </a:r>
            <a:r>
              <a:rPr sz="7300" spc="-135" baseline="1157" dirty="0">
                <a:latin typeface="Calibri"/>
                <a:cs typeface="Calibri"/>
              </a:rPr>
              <a:t> </a:t>
            </a:r>
            <a:r>
              <a:rPr sz="7300" spc="135" baseline="1157" dirty="0">
                <a:latin typeface="Calibri"/>
                <a:cs typeface="Calibri"/>
              </a:rPr>
              <a:t>ma</a:t>
            </a:r>
            <a:r>
              <a:rPr sz="7300" spc="-16" baseline="1157" dirty="0">
                <a:latin typeface="Calibri"/>
                <a:cs typeface="Calibri"/>
              </a:rPr>
              <a:t>n</a:t>
            </a:r>
            <a:r>
              <a:rPr sz="7300" spc="97" baseline="1736" dirty="0">
                <a:latin typeface="Calibri"/>
                <a:cs typeface="Calibri"/>
              </a:rPr>
              <a:t>y</a:t>
            </a:r>
            <a:r>
              <a:rPr sz="7300" spc="-135" baseline="1736" dirty="0">
                <a:latin typeface="Calibri"/>
                <a:cs typeface="Calibri"/>
              </a:rPr>
              <a:t> </a:t>
            </a:r>
            <a:r>
              <a:rPr sz="7300" spc="30" baseline="1736" dirty="0">
                <a:latin typeface="Calibri"/>
                <a:cs typeface="Calibri"/>
              </a:rPr>
              <a:t>case</a:t>
            </a:r>
            <a:r>
              <a:rPr sz="7300" spc="-90" baseline="1736" dirty="0">
                <a:latin typeface="Calibri"/>
                <a:cs typeface="Calibri"/>
              </a:rPr>
              <a:t>s</a:t>
            </a:r>
            <a:r>
              <a:rPr sz="7300" spc="-330" baseline="2314" dirty="0">
                <a:latin typeface="Calibri"/>
                <a:cs typeface="Calibri"/>
              </a:rPr>
              <a:t>.</a:t>
            </a:r>
            <a:endParaRPr sz="7300" baseline="2314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" y="1570897"/>
            <a:ext cx="12344400" cy="4488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5330"/>
              </a:lnSpc>
              <a:tabLst>
                <a:tab pos="926370" algn="l"/>
                <a:tab pos="1535908" algn="l"/>
                <a:tab pos="2145446" algn="l"/>
              </a:tabLst>
            </a:pPr>
            <a:r>
              <a:rPr lang="en-US" sz="4800" b="1" spc="919" dirty="0">
                <a:solidFill>
                  <a:srgbClr val="018001"/>
                </a:solidFill>
                <a:latin typeface="Times New Roman"/>
                <a:cs typeface="Times New Roman"/>
              </a:rPr>
              <a:t> </a:t>
            </a:r>
            <a:r>
              <a:rPr sz="4800" b="1" spc="919" dirty="0">
                <a:solidFill>
                  <a:srgbClr val="018001"/>
                </a:solidFill>
                <a:latin typeface="Times New Roman"/>
                <a:cs typeface="Times New Roman"/>
              </a:rPr>
              <a:t>if</a:t>
            </a:r>
            <a:r>
              <a:rPr sz="4800" b="1" spc="919" dirty="0">
                <a:solidFill>
                  <a:srgbClr val="018001"/>
                </a:solidFill>
                <a:latin typeface="Times New Roman"/>
                <a:cs typeface="Times New Roman"/>
              </a:rPr>
              <a:t>	</a:t>
            </a:r>
            <a:r>
              <a:rPr sz="4800" spc="919" dirty="0">
                <a:latin typeface="MS Gothic"/>
                <a:cs typeface="MS Gothic"/>
              </a:rPr>
              <a:t>h	</a:t>
            </a:r>
            <a:r>
              <a:rPr sz="4800" spc="919" dirty="0">
                <a:solidFill>
                  <a:srgbClr val="666666"/>
                </a:solidFill>
                <a:latin typeface="MS Gothic"/>
                <a:cs typeface="MS Gothic"/>
              </a:rPr>
              <a:t>&gt;	50</a:t>
            </a:r>
            <a:r>
              <a:rPr sz="4800" spc="919" dirty="0">
                <a:latin typeface="MS Gothic"/>
                <a:cs typeface="MS Gothic"/>
              </a:rPr>
              <a:t>:</a:t>
            </a:r>
            <a:endParaRPr sz="4800" dirty="0">
              <a:latin typeface="MS Gothic"/>
              <a:cs typeface="MS Gothic"/>
            </a:endParaRPr>
          </a:p>
          <a:p>
            <a:pPr marL="1231775">
              <a:lnSpc>
                <a:spcPts val="4800"/>
              </a:lnSpc>
              <a:tabLst>
                <a:tab pos="5802673" algn="l"/>
                <a:tab pos="7326514" algn="l"/>
              </a:tabLst>
            </a:pPr>
            <a:r>
              <a:rPr sz="4800" b="1" spc="310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4800" spc="310" dirty="0">
                <a:latin typeface="MS Gothic"/>
                <a:cs typeface="MS Gothic"/>
              </a:rPr>
              <a:t>(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Greater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than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50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4800" spc="310" dirty="0">
                <a:latin typeface="MS Gothic"/>
                <a:cs typeface="MS Gothic"/>
              </a:rPr>
              <a:t>)</a:t>
            </a:r>
            <a:endParaRPr sz="4800" dirty="0">
              <a:latin typeface="MS Gothic"/>
              <a:cs typeface="MS Gothic"/>
            </a:endParaRPr>
          </a:p>
          <a:p>
            <a:pPr marL="12699">
              <a:lnSpc>
                <a:spcPts val="4750"/>
              </a:lnSpc>
            </a:pPr>
            <a:r>
              <a:rPr lang="en-US" sz="4800" b="1" spc="656" dirty="0">
                <a:solidFill>
                  <a:srgbClr val="018001"/>
                </a:solidFill>
                <a:latin typeface="Times New Roman"/>
                <a:cs typeface="Times New Roman"/>
              </a:rPr>
              <a:t> </a:t>
            </a:r>
            <a:r>
              <a:rPr sz="4800" b="1" spc="656" dirty="0">
                <a:solidFill>
                  <a:srgbClr val="018001"/>
                </a:solidFill>
                <a:latin typeface="Times New Roman"/>
                <a:cs typeface="Times New Roman"/>
              </a:rPr>
              <a:t>el</a:t>
            </a:r>
            <a:r>
              <a:rPr sz="4800" b="1" spc="521" dirty="0">
                <a:solidFill>
                  <a:srgbClr val="018001"/>
                </a:solidFill>
                <a:latin typeface="Times New Roman"/>
                <a:cs typeface="Times New Roman"/>
              </a:rPr>
              <a:t>s</a:t>
            </a:r>
            <a:r>
              <a:rPr sz="4800" b="1" spc="155" dirty="0">
                <a:solidFill>
                  <a:srgbClr val="018001"/>
                </a:solidFill>
                <a:latin typeface="Times New Roman"/>
                <a:cs typeface="Times New Roman"/>
              </a:rPr>
              <a:t>e</a:t>
            </a:r>
            <a:r>
              <a:rPr sz="4800" dirty="0">
                <a:latin typeface="MS Gothic"/>
                <a:cs typeface="MS Gothic"/>
              </a:rPr>
              <a:t>:</a:t>
            </a:r>
          </a:p>
          <a:p>
            <a:pPr marL="1231775">
              <a:lnSpc>
                <a:spcPts val="4800"/>
              </a:lnSpc>
              <a:tabLst>
                <a:tab pos="2145446" algn="l"/>
                <a:tab pos="2754983" algn="l"/>
                <a:tab pos="3364521" algn="l"/>
              </a:tabLst>
            </a:pPr>
            <a:r>
              <a:rPr sz="4800" b="1" spc="919" dirty="0">
                <a:solidFill>
                  <a:srgbClr val="018001"/>
                </a:solidFill>
                <a:latin typeface="Times New Roman"/>
                <a:cs typeface="Times New Roman"/>
              </a:rPr>
              <a:t>if	</a:t>
            </a:r>
            <a:r>
              <a:rPr sz="4800" spc="919" dirty="0">
                <a:latin typeface="MS Gothic"/>
                <a:cs typeface="MS Gothic"/>
              </a:rPr>
              <a:t>h	</a:t>
            </a:r>
            <a:r>
              <a:rPr sz="4800" spc="919" dirty="0">
                <a:solidFill>
                  <a:srgbClr val="666666"/>
                </a:solidFill>
                <a:latin typeface="MS Gothic"/>
                <a:cs typeface="MS Gothic"/>
              </a:rPr>
              <a:t>&lt;	20</a:t>
            </a:r>
            <a:r>
              <a:rPr sz="4800" spc="919" dirty="0">
                <a:latin typeface="MS Gothic"/>
                <a:cs typeface="MS Gothic"/>
              </a:rPr>
              <a:t>:</a:t>
            </a:r>
            <a:endParaRPr sz="4800" dirty="0">
              <a:latin typeface="MS Gothic"/>
              <a:cs typeface="MS Gothic"/>
            </a:endParaRPr>
          </a:p>
          <a:p>
            <a:pPr marL="2450849">
              <a:lnSpc>
                <a:spcPts val="4898"/>
              </a:lnSpc>
              <a:tabLst>
                <a:tab pos="6107440" algn="l"/>
                <a:tab pos="7631285" algn="l"/>
              </a:tabLst>
            </a:pPr>
            <a:r>
              <a:rPr sz="4800" b="1" spc="310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4800" spc="310" dirty="0">
                <a:latin typeface="MS Gothic"/>
                <a:cs typeface="MS Gothic"/>
              </a:rPr>
              <a:t>(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Less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than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20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4800" spc="310" dirty="0">
                <a:latin typeface="MS Gothic"/>
                <a:cs typeface="MS Gothic"/>
              </a:rPr>
              <a:t>)</a:t>
            </a:r>
            <a:endParaRPr sz="4800" dirty="0">
              <a:latin typeface="MS Gothic"/>
              <a:cs typeface="MS Gothic"/>
            </a:endParaRPr>
          </a:p>
          <a:p>
            <a:pPr marL="1231775">
              <a:lnSpc>
                <a:spcPts val="5000"/>
              </a:lnSpc>
            </a:pPr>
            <a:r>
              <a:rPr sz="4800" b="1" spc="521" dirty="0">
                <a:solidFill>
                  <a:srgbClr val="018001"/>
                </a:solidFill>
                <a:latin typeface="Times New Roman"/>
                <a:cs typeface="Times New Roman"/>
              </a:rPr>
              <a:t>else</a:t>
            </a:r>
            <a:r>
              <a:rPr sz="4800" spc="521" dirty="0">
                <a:latin typeface="MS Gothic"/>
                <a:cs typeface="MS Gothic"/>
              </a:rPr>
              <a:t>:</a:t>
            </a:r>
            <a:endParaRPr sz="4800" dirty="0">
              <a:latin typeface="MS Gothic"/>
              <a:cs typeface="MS Gothic"/>
            </a:endParaRPr>
          </a:p>
          <a:p>
            <a:pPr marL="2450849">
              <a:lnSpc>
                <a:spcPts val="5380"/>
              </a:lnSpc>
              <a:tabLst>
                <a:tab pos="7021746" algn="l"/>
                <a:tab pos="7936052" algn="l"/>
                <a:tab pos="9155128" algn="l"/>
              </a:tabLst>
            </a:pPr>
            <a:r>
              <a:rPr sz="4800" b="1" spc="310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4800" spc="310" dirty="0">
                <a:latin typeface="MS Gothic"/>
                <a:cs typeface="MS Gothic"/>
              </a:rPr>
              <a:t>(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Bet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ween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20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and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50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	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4800" spc="310" dirty="0">
                <a:latin typeface="MS Gothic"/>
                <a:cs typeface="MS Gothic"/>
              </a:rPr>
              <a:t>)</a:t>
            </a:r>
            <a:endParaRPr sz="4800" dirty="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7570" y="5823458"/>
            <a:ext cx="10798406" cy="393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6118" y="6174255"/>
            <a:ext cx="10524490" cy="3442335"/>
          </a:xfrm>
          <a:custGeom>
            <a:avLst/>
            <a:gdLst/>
            <a:ahLst/>
            <a:cxnLst/>
            <a:rect l="l" t="t" r="r" b="b"/>
            <a:pathLst>
              <a:path w="10524490" h="3442334">
                <a:moveTo>
                  <a:pt x="10406153" y="0"/>
                </a:moveTo>
                <a:lnTo>
                  <a:pt x="0" y="404199"/>
                </a:lnTo>
                <a:lnTo>
                  <a:pt x="117986" y="3441778"/>
                </a:lnTo>
                <a:lnTo>
                  <a:pt x="10524139" y="3037579"/>
                </a:lnTo>
                <a:lnTo>
                  <a:pt x="10406153" y="0"/>
                </a:lnTo>
                <a:close/>
              </a:path>
            </a:pathLst>
          </a:custGeom>
          <a:solidFill>
            <a:srgbClr val="FFF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9508" y="6067035"/>
            <a:ext cx="1899379" cy="618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480000">
            <a:off x="1473972" y="6348057"/>
            <a:ext cx="9497390" cy="72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35"/>
              </a:lnSpc>
            </a:pPr>
            <a:r>
              <a:rPr sz="4800" spc="46" dirty="0">
                <a:latin typeface="Calibri"/>
                <a:cs typeface="Calibri"/>
              </a:rPr>
              <a:t>P</a:t>
            </a:r>
            <a:r>
              <a:rPr sz="4800" spc="90" dirty="0">
                <a:latin typeface="Calibri"/>
                <a:cs typeface="Calibri"/>
              </a:rPr>
              <a:t>ython</a:t>
            </a:r>
            <a:r>
              <a:rPr sz="4800" spc="-90" dirty="0">
                <a:latin typeface="Calibri"/>
                <a:cs typeface="Calibri"/>
              </a:rPr>
              <a:t> </a:t>
            </a:r>
            <a:r>
              <a:rPr sz="4800" spc="50" dirty="0">
                <a:latin typeface="Calibri"/>
                <a:cs typeface="Calibri"/>
              </a:rPr>
              <a:t>p</a:t>
            </a:r>
            <a:r>
              <a:rPr sz="4800" spc="-40" dirty="0">
                <a:latin typeface="Calibri"/>
                <a:cs typeface="Calibri"/>
              </a:rPr>
              <a:t>r</a:t>
            </a:r>
            <a:r>
              <a:rPr sz="7300" spc="67" baseline="1157" dirty="0">
                <a:latin typeface="Calibri"/>
                <a:cs typeface="Calibri"/>
              </a:rPr>
              <a:t>o</a:t>
            </a:r>
            <a:r>
              <a:rPr sz="7300" spc="90" baseline="1157" dirty="0">
                <a:latin typeface="Calibri"/>
                <a:cs typeface="Calibri"/>
              </a:rPr>
              <a:t>vides</a:t>
            </a:r>
            <a:r>
              <a:rPr sz="7300" spc="-135" baseline="1157" dirty="0">
                <a:latin typeface="Calibri"/>
                <a:cs typeface="Calibri"/>
              </a:rPr>
              <a:t> </a:t>
            </a:r>
            <a:r>
              <a:rPr sz="7300" spc="60" baseline="1736" dirty="0">
                <a:latin typeface="Calibri"/>
                <a:cs typeface="Calibri"/>
              </a:rPr>
              <a:t>the</a:t>
            </a:r>
            <a:r>
              <a:rPr sz="7300" spc="-135" baseline="1736" dirty="0">
                <a:latin typeface="Calibri"/>
                <a:cs typeface="Calibri"/>
              </a:rPr>
              <a:t> </a:t>
            </a:r>
            <a:r>
              <a:rPr sz="7300" baseline="1736" dirty="0">
                <a:latin typeface="MS Gothic"/>
                <a:cs typeface="MS Gothic"/>
              </a:rPr>
              <a:t>elif</a:t>
            </a:r>
            <a:r>
              <a:rPr sz="7300" spc="-2106" baseline="1736" dirty="0">
                <a:latin typeface="MS Gothic"/>
                <a:cs typeface="MS Gothic"/>
              </a:rPr>
              <a:t> </a:t>
            </a:r>
            <a:r>
              <a:rPr sz="7300" spc="67" baseline="2314" dirty="0">
                <a:latin typeface="Calibri"/>
                <a:cs typeface="Calibri"/>
              </a:rPr>
              <a:t>ke</a:t>
            </a:r>
            <a:r>
              <a:rPr sz="7300" spc="112" baseline="2314" dirty="0">
                <a:latin typeface="Calibri"/>
                <a:cs typeface="Calibri"/>
              </a:rPr>
              <a:t>y</a:t>
            </a:r>
            <a:r>
              <a:rPr sz="7300" spc="-7" baseline="2893" dirty="0">
                <a:latin typeface="Calibri"/>
                <a:cs typeface="Calibri"/>
              </a:rPr>
              <a:t>w</a:t>
            </a:r>
            <a:r>
              <a:rPr sz="7300" baseline="2893" dirty="0">
                <a:latin typeface="Calibri"/>
                <a:cs typeface="Calibri"/>
              </a:rPr>
              <a:t>o</a:t>
            </a:r>
            <a:r>
              <a:rPr sz="7300" spc="-104" baseline="2893" dirty="0">
                <a:latin typeface="Calibri"/>
                <a:cs typeface="Calibri"/>
              </a:rPr>
              <a:t>r</a:t>
            </a:r>
            <a:r>
              <a:rPr sz="7300" spc="262" baseline="2893" dirty="0">
                <a:latin typeface="Calibri"/>
                <a:cs typeface="Calibri"/>
              </a:rPr>
              <a:t>d</a:t>
            </a:r>
            <a:r>
              <a:rPr sz="7300" spc="-135" baseline="2893" dirty="0">
                <a:latin typeface="Calibri"/>
                <a:cs typeface="Calibri"/>
              </a:rPr>
              <a:t> </a:t>
            </a:r>
            <a:r>
              <a:rPr sz="7300" spc="-127" baseline="3472" dirty="0">
                <a:latin typeface="Calibri"/>
                <a:cs typeface="Calibri"/>
              </a:rPr>
              <a:t>t</a:t>
            </a:r>
            <a:r>
              <a:rPr sz="7300" spc="149" baseline="3472" dirty="0">
                <a:latin typeface="Calibri"/>
                <a:cs typeface="Calibri"/>
              </a:rPr>
              <a:t>o</a:t>
            </a:r>
            <a:endParaRPr sz="7300" baseline="3472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21480000">
            <a:off x="1207945" y="7144330"/>
            <a:ext cx="1009093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79"/>
              </a:lnSpc>
            </a:pPr>
            <a:r>
              <a:rPr sz="4800" spc="40" dirty="0">
                <a:latin typeface="Calibri"/>
                <a:cs typeface="Calibri"/>
              </a:rPr>
              <a:t>elimin</a:t>
            </a:r>
            <a:r>
              <a:rPr sz="4800" spc="6" dirty="0">
                <a:latin typeface="Calibri"/>
                <a:cs typeface="Calibri"/>
              </a:rPr>
              <a:t>a</a:t>
            </a:r>
            <a:r>
              <a:rPr sz="4800" spc="-85" dirty="0">
                <a:latin typeface="Calibri"/>
                <a:cs typeface="Calibri"/>
              </a:rPr>
              <a:t>t</a:t>
            </a:r>
            <a:r>
              <a:rPr sz="4800" dirty="0">
                <a:latin typeface="Calibri"/>
                <a:cs typeface="Calibri"/>
              </a:rPr>
              <a:t>e</a:t>
            </a:r>
            <a:r>
              <a:rPr sz="4800" spc="-90" dirty="0">
                <a:latin typeface="Calibri"/>
                <a:cs typeface="Calibri"/>
              </a:rPr>
              <a:t> </a:t>
            </a:r>
            <a:r>
              <a:rPr sz="7300" spc="60" baseline="1157" dirty="0">
                <a:latin typeface="Calibri"/>
                <a:cs typeface="Calibri"/>
              </a:rPr>
              <a:t>the</a:t>
            </a:r>
            <a:r>
              <a:rPr sz="7300" spc="-135" baseline="1157" dirty="0">
                <a:latin typeface="Calibri"/>
                <a:cs typeface="Calibri"/>
              </a:rPr>
              <a:t> </a:t>
            </a:r>
            <a:r>
              <a:rPr sz="7300" spc="104" baseline="1157" dirty="0">
                <a:latin typeface="Calibri"/>
                <a:cs typeface="Calibri"/>
              </a:rPr>
              <a:t>need</a:t>
            </a:r>
            <a:r>
              <a:rPr sz="7300" spc="-135" baseline="1157" dirty="0">
                <a:latin typeface="Calibri"/>
                <a:cs typeface="Calibri"/>
              </a:rPr>
              <a:t> </a:t>
            </a:r>
            <a:r>
              <a:rPr sz="7300" spc="-240" baseline="1736" dirty="0">
                <a:latin typeface="Calibri"/>
                <a:cs typeface="Calibri"/>
              </a:rPr>
              <a:t>f</a:t>
            </a:r>
            <a:r>
              <a:rPr sz="7300" baseline="1736" dirty="0">
                <a:latin typeface="Calibri"/>
                <a:cs typeface="Calibri"/>
              </a:rPr>
              <a:t>or</a:t>
            </a:r>
            <a:r>
              <a:rPr sz="7300" spc="-135" baseline="1736" dirty="0">
                <a:latin typeface="Calibri"/>
                <a:cs typeface="Calibri"/>
              </a:rPr>
              <a:t> </a:t>
            </a:r>
            <a:r>
              <a:rPr sz="7300" spc="30" baseline="2314" dirty="0">
                <a:latin typeface="Calibri"/>
                <a:cs typeface="Calibri"/>
              </a:rPr>
              <a:t>nes</a:t>
            </a:r>
            <a:r>
              <a:rPr sz="7300" spc="-53" baseline="2314" dirty="0">
                <a:latin typeface="Calibri"/>
                <a:cs typeface="Calibri"/>
              </a:rPr>
              <a:t>t</a:t>
            </a:r>
            <a:r>
              <a:rPr sz="7300" spc="142" baseline="2314" dirty="0">
                <a:latin typeface="Calibri"/>
                <a:cs typeface="Calibri"/>
              </a:rPr>
              <a:t>ed</a:t>
            </a:r>
            <a:r>
              <a:rPr sz="7300" spc="-135" baseline="2314" dirty="0">
                <a:latin typeface="Calibri"/>
                <a:cs typeface="Calibri"/>
              </a:rPr>
              <a:t> </a:t>
            </a:r>
            <a:r>
              <a:rPr sz="7300" baseline="2893" dirty="0">
                <a:latin typeface="MS Gothic"/>
                <a:cs typeface="MS Gothic"/>
              </a:rPr>
              <a:t>if</a:t>
            </a:r>
            <a:r>
              <a:rPr sz="7300" spc="-2106" baseline="2893" dirty="0">
                <a:latin typeface="MS Gothic"/>
                <a:cs typeface="MS Gothic"/>
              </a:rPr>
              <a:t> </a:t>
            </a:r>
            <a:r>
              <a:rPr sz="7300" spc="-330" baseline="2893" dirty="0">
                <a:latin typeface="Calibri"/>
                <a:cs typeface="Calibri"/>
              </a:rPr>
              <a:t>...</a:t>
            </a:r>
            <a:r>
              <a:rPr sz="7300" spc="-135" baseline="2893" dirty="0">
                <a:latin typeface="Calibri"/>
                <a:cs typeface="Calibri"/>
              </a:rPr>
              <a:t> </a:t>
            </a:r>
            <a:r>
              <a:rPr sz="7300" baseline="2893" dirty="0">
                <a:latin typeface="MS Gothic"/>
                <a:cs typeface="MS Gothic"/>
              </a:rPr>
              <a:t>else</a:t>
            </a:r>
            <a:endParaRPr sz="7300" baseline="2893">
              <a:latin typeface="MS Gothic"/>
              <a:cs typeface="MS Gothic"/>
            </a:endParaRPr>
          </a:p>
        </p:txBody>
      </p:sp>
      <p:sp>
        <p:nvSpPr>
          <p:cNvPr id="7" name="object 7"/>
          <p:cNvSpPr txBox="1"/>
          <p:nvPr/>
        </p:nvSpPr>
        <p:spPr>
          <a:xfrm rot="21480000">
            <a:off x="3109769" y="7878063"/>
            <a:ext cx="6344516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0"/>
              </a:lnSpc>
            </a:pPr>
            <a:r>
              <a:rPr sz="4800" spc="16" dirty="0">
                <a:latin typeface="Calibri"/>
                <a:cs typeface="Calibri"/>
              </a:rPr>
              <a:t>stru</a:t>
            </a:r>
            <a:r>
              <a:rPr sz="4800" spc="55" dirty="0">
                <a:latin typeface="Calibri"/>
                <a:cs typeface="Calibri"/>
              </a:rPr>
              <a:t>c</a:t>
            </a:r>
            <a:r>
              <a:rPr sz="4800" dirty="0">
                <a:latin typeface="Calibri"/>
                <a:cs typeface="Calibri"/>
              </a:rPr>
              <a:t>tu</a:t>
            </a:r>
            <a:r>
              <a:rPr sz="4800" spc="-70" dirty="0">
                <a:latin typeface="Calibri"/>
                <a:cs typeface="Calibri"/>
              </a:rPr>
              <a:t>r</a:t>
            </a:r>
            <a:r>
              <a:rPr sz="4800" dirty="0">
                <a:latin typeface="Calibri"/>
                <a:cs typeface="Calibri"/>
              </a:rPr>
              <a:t>es</a:t>
            </a:r>
            <a:r>
              <a:rPr sz="4800" spc="-90" dirty="0">
                <a:latin typeface="Calibri"/>
                <a:cs typeface="Calibri"/>
              </a:rPr>
              <a:t> </a:t>
            </a:r>
            <a:r>
              <a:rPr sz="7300" spc="104" baseline="1157" dirty="0">
                <a:latin typeface="Calibri"/>
                <a:cs typeface="Calibri"/>
              </a:rPr>
              <a:t>in</a:t>
            </a:r>
            <a:r>
              <a:rPr sz="7300" spc="-135" baseline="1157" dirty="0">
                <a:latin typeface="Calibri"/>
                <a:cs typeface="Calibri"/>
              </a:rPr>
              <a:t> </a:t>
            </a:r>
            <a:r>
              <a:rPr sz="7300" spc="135" baseline="1157" dirty="0">
                <a:latin typeface="Calibri"/>
                <a:cs typeface="Calibri"/>
              </a:rPr>
              <a:t>ma</a:t>
            </a:r>
            <a:r>
              <a:rPr sz="7300" spc="-16" baseline="1157" dirty="0">
                <a:latin typeface="Calibri"/>
                <a:cs typeface="Calibri"/>
              </a:rPr>
              <a:t>n</a:t>
            </a:r>
            <a:r>
              <a:rPr sz="7300" spc="97" baseline="1736" dirty="0">
                <a:latin typeface="Calibri"/>
                <a:cs typeface="Calibri"/>
              </a:rPr>
              <a:t>y</a:t>
            </a:r>
            <a:r>
              <a:rPr sz="7300" spc="-135" baseline="1736" dirty="0">
                <a:latin typeface="Calibri"/>
                <a:cs typeface="Calibri"/>
              </a:rPr>
              <a:t> </a:t>
            </a:r>
            <a:r>
              <a:rPr sz="7300" spc="30" baseline="1736" dirty="0">
                <a:latin typeface="Calibri"/>
                <a:cs typeface="Calibri"/>
              </a:rPr>
              <a:t>case</a:t>
            </a:r>
            <a:r>
              <a:rPr sz="7300" spc="-90" baseline="1736" dirty="0">
                <a:latin typeface="Calibri"/>
                <a:cs typeface="Calibri"/>
              </a:rPr>
              <a:t>s</a:t>
            </a:r>
            <a:r>
              <a:rPr sz="7300" spc="-330" baseline="2314" dirty="0">
                <a:latin typeface="Calibri"/>
                <a:cs typeface="Calibri"/>
              </a:rPr>
              <a:t>.</a:t>
            </a:r>
            <a:endParaRPr sz="7300" baseline="231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200" y="1570897"/>
            <a:ext cx="9169399" cy="386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5330"/>
              </a:lnSpc>
              <a:tabLst>
                <a:tab pos="926370" algn="l"/>
                <a:tab pos="1535908" algn="l"/>
                <a:tab pos="2145446" algn="l"/>
              </a:tabLst>
            </a:pPr>
            <a:r>
              <a:rPr sz="4800" b="1" spc="919" dirty="0">
                <a:solidFill>
                  <a:srgbClr val="018001"/>
                </a:solidFill>
                <a:latin typeface="Times New Roman"/>
                <a:cs typeface="Times New Roman"/>
              </a:rPr>
              <a:t>if	</a:t>
            </a:r>
            <a:r>
              <a:rPr sz="4800" spc="919" dirty="0">
                <a:latin typeface="MS Gothic"/>
                <a:cs typeface="MS Gothic"/>
              </a:rPr>
              <a:t>h	</a:t>
            </a:r>
            <a:r>
              <a:rPr sz="4800" spc="919" dirty="0">
                <a:solidFill>
                  <a:srgbClr val="666666"/>
                </a:solidFill>
                <a:latin typeface="MS Gothic"/>
                <a:cs typeface="MS Gothic"/>
              </a:rPr>
              <a:t>&gt;	50</a:t>
            </a:r>
            <a:r>
              <a:rPr sz="4800" spc="919" dirty="0">
                <a:latin typeface="MS Gothic"/>
                <a:cs typeface="MS Gothic"/>
              </a:rPr>
              <a:t>:</a:t>
            </a:r>
            <a:endParaRPr sz="4800" dirty="0">
              <a:latin typeface="MS Gothic"/>
              <a:cs typeface="MS Gothic"/>
            </a:endParaRPr>
          </a:p>
          <a:p>
            <a:pPr marL="1231775">
              <a:lnSpc>
                <a:spcPts val="4800"/>
              </a:lnSpc>
              <a:tabLst>
                <a:tab pos="5802673" algn="l"/>
                <a:tab pos="7326514" algn="l"/>
              </a:tabLst>
            </a:pPr>
            <a:r>
              <a:rPr sz="4800" b="1" spc="310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4800" spc="310" dirty="0">
                <a:latin typeface="MS Gothic"/>
                <a:cs typeface="MS Gothic"/>
              </a:rPr>
              <a:t>(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Greater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than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50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4800" spc="310" dirty="0">
                <a:latin typeface="MS Gothic"/>
                <a:cs typeface="MS Gothic"/>
              </a:rPr>
              <a:t>)</a:t>
            </a:r>
            <a:endParaRPr sz="4800" dirty="0">
              <a:latin typeface="MS Gothic"/>
              <a:cs typeface="MS Gothic"/>
            </a:endParaRPr>
          </a:p>
          <a:p>
            <a:pPr marL="12699">
              <a:lnSpc>
                <a:spcPts val="4700"/>
              </a:lnSpc>
              <a:tabLst>
                <a:tab pos="1535908" algn="l"/>
                <a:tab pos="2145446" algn="l"/>
                <a:tab pos="2754983" algn="l"/>
              </a:tabLst>
            </a:pPr>
            <a:r>
              <a:rPr sz="4800" b="1" spc="656" dirty="0">
                <a:solidFill>
                  <a:srgbClr val="018001"/>
                </a:solidFill>
                <a:latin typeface="Times New Roman"/>
                <a:cs typeface="Times New Roman"/>
              </a:rPr>
              <a:t>el</a:t>
            </a:r>
            <a:r>
              <a:rPr sz="4800" b="1" spc="919" dirty="0">
                <a:solidFill>
                  <a:srgbClr val="018001"/>
                </a:solidFill>
                <a:latin typeface="Times New Roman"/>
                <a:cs typeface="Times New Roman"/>
              </a:rPr>
              <a:t>if	</a:t>
            </a:r>
            <a:r>
              <a:rPr sz="4800" spc="919" dirty="0">
                <a:latin typeface="MS Gothic"/>
                <a:cs typeface="MS Gothic"/>
              </a:rPr>
              <a:t>h	</a:t>
            </a:r>
            <a:r>
              <a:rPr sz="4800" spc="919" dirty="0">
                <a:solidFill>
                  <a:srgbClr val="666666"/>
                </a:solidFill>
                <a:latin typeface="MS Gothic"/>
                <a:cs typeface="MS Gothic"/>
              </a:rPr>
              <a:t>&lt;	2</a:t>
            </a:r>
            <a:r>
              <a:rPr sz="4800" spc="100" dirty="0">
                <a:solidFill>
                  <a:srgbClr val="666666"/>
                </a:solidFill>
                <a:latin typeface="MS Gothic"/>
                <a:cs typeface="MS Gothic"/>
              </a:rPr>
              <a:t>0</a:t>
            </a:r>
            <a:r>
              <a:rPr sz="4800" dirty="0">
                <a:latin typeface="MS Gothic"/>
                <a:cs typeface="MS Gothic"/>
              </a:rPr>
              <a:t>:</a:t>
            </a:r>
          </a:p>
          <a:p>
            <a:pPr marL="1231775">
              <a:lnSpc>
                <a:spcPts val="4850"/>
              </a:lnSpc>
              <a:tabLst>
                <a:tab pos="4888365" algn="l"/>
                <a:tab pos="6412208" algn="l"/>
              </a:tabLst>
            </a:pPr>
            <a:r>
              <a:rPr sz="4800" b="1" spc="310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4800" spc="310" dirty="0">
                <a:latin typeface="MS Gothic"/>
                <a:cs typeface="MS Gothic"/>
              </a:rPr>
              <a:t>(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Less	than	20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4800" spc="310" dirty="0">
                <a:latin typeface="MS Gothic"/>
                <a:cs typeface="MS Gothic"/>
              </a:rPr>
              <a:t>)</a:t>
            </a:r>
            <a:endParaRPr sz="4800" dirty="0">
              <a:latin typeface="MS Gothic"/>
              <a:cs typeface="MS Gothic"/>
            </a:endParaRPr>
          </a:p>
          <a:p>
            <a:pPr marL="12699">
              <a:lnSpc>
                <a:spcPts val="5000"/>
              </a:lnSpc>
            </a:pPr>
            <a:r>
              <a:rPr sz="4800" b="1" spc="521" dirty="0">
                <a:solidFill>
                  <a:srgbClr val="018001"/>
                </a:solidFill>
                <a:latin typeface="Times New Roman"/>
                <a:cs typeface="Times New Roman"/>
              </a:rPr>
              <a:t>else</a:t>
            </a:r>
            <a:r>
              <a:rPr sz="4800" spc="521" dirty="0">
                <a:latin typeface="MS Gothic"/>
                <a:cs typeface="MS Gothic"/>
              </a:rPr>
              <a:t>:</a:t>
            </a:r>
            <a:endParaRPr sz="4800" dirty="0">
              <a:latin typeface="MS Gothic"/>
              <a:cs typeface="MS Gothic"/>
            </a:endParaRPr>
          </a:p>
          <a:p>
            <a:pPr marL="1231775">
              <a:lnSpc>
                <a:spcPts val="5380"/>
              </a:lnSpc>
              <a:tabLst>
                <a:tab pos="5802673" algn="l"/>
                <a:tab pos="6716977" algn="l"/>
                <a:tab pos="7936052" algn="l"/>
              </a:tabLst>
            </a:pPr>
            <a:r>
              <a:rPr sz="4800" b="1" spc="310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4800" spc="310" dirty="0">
                <a:latin typeface="MS Gothic"/>
                <a:cs typeface="MS Gothic"/>
              </a:rPr>
              <a:t>(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Bet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ween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20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and</a:t>
            </a:r>
            <a:r>
              <a:rPr lang="en-US" sz="3100" spc="310" dirty="0">
                <a:solidFill>
                  <a:srgbClr val="BA2122"/>
                </a:solidFill>
                <a:latin typeface="MS Gothic"/>
                <a:cs typeface="MS Gothic"/>
              </a:rPr>
              <a:t> </a:t>
            </a:r>
            <a:r>
              <a:rPr sz="3100" spc="310" dirty="0">
                <a:solidFill>
                  <a:srgbClr val="BA2122"/>
                </a:solidFill>
                <a:latin typeface="MS Gothic"/>
                <a:cs typeface="MS Gothic"/>
              </a:rPr>
              <a:t>50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</a:t>
            </a:r>
            <a:r>
              <a:rPr sz="4800" spc="310" dirty="0">
                <a:latin typeface="MS Gothic"/>
                <a:cs typeface="MS Gothic"/>
              </a:rPr>
              <a:t>)</a:t>
            </a:r>
            <a:endParaRPr sz="4800" dirty="0">
              <a:latin typeface="MS Gothic"/>
              <a:cs typeface="MS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8458" y="2"/>
            <a:ext cx="5544821" cy="2347595"/>
          </a:xfrm>
          <a:custGeom>
            <a:avLst/>
            <a:gdLst/>
            <a:ahLst/>
            <a:cxnLst/>
            <a:rect l="l" t="t" r="r" b="b"/>
            <a:pathLst>
              <a:path w="5544820" h="2347595">
                <a:moveTo>
                  <a:pt x="1209643" y="0"/>
                </a:moveTo>
                <a:lnTo>
                  <a:pt x="114130" y="0"/>
                </a:lnTo>
                <a:lnTo>
                  <a:pt x="0" y="2043939"/>
                </a:lnTo>
                <a:lnTo>
                  <a:pt x="5427148" y="2346982"/>
                </a:lnTo>
                <a:lnTo>
                  <a:pt x="5544686" y="242061"/>
                </a:lnTo>
                <a:lnTo>
                  <a:pt x="1209643" y="0"/>
                </a:lnTo>
                <a:close/>
              </a:path>
            </a:pathLst>
          </a:custGeom>
          <a:solidFill>
            <a:srgbClr val="DED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9813" y="2"/>
            <a:ext cx="5564986" cy="2554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80000">
            <a:off x="9300122" y="396743"/>
            <a:ext cx="3210224" cy="74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spc="30" dirty="0">
                <a:latin typeface="Calibri"/>
                <a:cs typeface="Calibri"/>
              </a:rPr>
              <a:t>F</a:t>
            </a:r>
            <a:r>
              <a:rPr sz="4800" spc="10" dirty="0">
                <a:latin typeface="Calibri"/>
                <a:cs typeface="Calibri"/>
              </a:rPr>
              <a:t>l</a:t>
            </a:r>
            <a:r>
              <a:rPr sz="4800" spc="-20" dirty="0">
                <a:latin typeface="Calibri"/>
                <a:cs typeface="Calibri"/>
              </a:rPr>
              <a:t>a</a:t>
            </a:r>
            <a:r>
              <a:rPr sz="4800" spc="-36" dirty="0">
                <a:latin typeface="Calibri"/>
                <a:cs typeface="Calibri"/>
              </a:rPr>
              <a:t>t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spc="10" dirty="0">
                <a:latin typeface="Calibri"/>
                <a:cs typeface="Calibri"/>
              </a:rPr>
              <a:t>is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spc="40" dirty="0">
                <a:latin typeface="Calibri"/>
                <a:cs typeface="Calibri"/>
              </a:rPr>
              <a:t>bet</a:t>
            </a:r>
            <a:r>
              <a:rPr sz="4800" spc="-20" dirty="0">
                <a:latin typeface="Calibri"/>
                <a:cs typeface="Calibri"/>
              </a:rPr>
              <a:t>t</a:t>
            </a:r>
            <a:r>
              <a:rPr sz="4800" spc="-65" dirty="0">
                <a:latin typeface="Calibri"/>
                <a:cs typeface="Calibri"/>
              </a:rPr>
              <a:t>er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80000">
            <a:off x="9257859" y="1129388"/>
            <a:ext cx="3123886" cy="74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spc="65" dirty="0">
                <a:latin typeface="Calibri"/>
                <a:cs typeface="Calibri"/>
              </a:rPr>
              <a:t>than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spc="20" dirty="0">
                <a:latin typeface="Calibri"/>
                <a:cs typeface="Calibri"/>
              </a:rPr>
              <a:t>nes</a:t>
            </a:r>
            <a:r>
              <a:rPr sz="4800" spc="-36" dirty="0">
                <a:latin typeface="Calibri"/>
                <a:cs typeface="Calibri"/>
              </a:rPr>
              <a:t>t</a:t>
            </a:r>
            <a:r>
              <a:rPr sz="4800" spc="95" dirty="0">
                <a:latin typeface="Calibri"/>
                <a:cs typeface="Calibri"/>
              </a:rPr>
              <a:t>ed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92156" y="434517"/>
            <a:ext cx="1125618" cy="1134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1" y="3035300"/>
            <a:ext cx="11506200" cy="313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" y="342901"/>
            <a:ext cx="5003800" cy="1689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2" y="3104874"/>
            <a:ext cx="11201399" cy="3884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97"/>
              </a:lnSpc>
            </a:pPr>
            <a:r>
              <a:rPr sz="22000" dirty="0">
                <a:solidFill>
                  <a:prstClr val="black"/>
                </a:solidFill>
                <a:latin typeface="MS Gothic"/>
                <a:cs typeface="MS Gothic"/>
              </a:rPr>
              <a:t>for-loop</a:t>
            </a:r>
            <a:endParaRPr sz="22000">
              <a:solidFill>
                <a:prstClr val="black"/>
              </a:solidFill>
              <a:latin typeface="MS Gothic"/>
              <a:cs typeface="MS Gothic"/>
            </a:endParaRPr>
          </a:p>
          <a:p>
            <a:pPr marR="10159" algn="ctr">
              <a:lnSpc>
                <a:spcPts val="4120"/>
              </a:lnSpc>
            </a:pPr>
            <a:r>
              <a:rPr sz="3600" spc="20" dirty="0">
                <a:solidFill>
                  <a:prstClr val="black"/>
                </a:solidFill>
                <a:cs typeface="Calibri"/>
              </a:rPr>
              <a:t>visit</a:t>
            </a:r>
            <a:r>
              <a:rPr sz="3600" spc="-55" dirty="0">
                <a:solidFill>
                  <a:prstClr val="black"/>
                </a:solidFill>
                <a:cs typeface="Calibri"/>
              </a:rPr>
              <a:t> </a:t>
            </a:r>
            <a:r>
              <a:rPr sz="3600" spc="50" dirty="0">
                <a:solidFill>
                  <a:prstClr val="black"/>
                </a:solidFill>
                <a:cs typeface="Calibri"/>
              </a:rPr>
              <a:t>each</a:t>
            </a:r>
            <a:r>
              <a:rPr sz="3600" spc="-55" dirty="0">
                <a:solidFill>
                  <a:prstClr val="black"/>
                </a:solidFill>
                <a:cs typeface="Calibri"/>
              </a:rPr>
              <a:t> </a:t>
            </a:r>
            <a:r>
              <a:rPr sz="3600" dirty="0">
                <a:solidFill>
                  <a:prstClr val="black"/>
                </a:solidFill>
                <a:cs typeface="Calibri"/>
              </a:rPr>
              <a:t>i</a:t>
            </a:r>
            <a:r>
              <a:rPr sz="36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3600" spc="46" dirty="0">
                <a:solidFill>
                  <a:prstClr val="black"/>
                </a:solidFill>
                <a:cs typeface="Calibri"/>
              </a:rPr>
              <a:t>em</a:t>
            </a:r>
            <a:r>
              <a:rPr sz="3600" spc="-55" dirty="0">
                <a:solidFill>
                  <a:prstClr val="black"/>
                </a:solidFill>
                <a:cs typeface="Calibri"/>
              </a:rPr>
              <a:t> </a:t>
            </a:r>
            <a:r>
              <a:rPr sz="3600" spc="50" dirty="0">
                <a:solidFill>
                  <a:prstClr val="black"/>
                </a:solidFill>
                <a:cs typeface="Calibri"/>
              </a:rPr>
              <a:t>in</a:t>
            </a:r>
            <a:r>
              <a:rPr sz="3600" spc="-55" dirty="0">
                <a:solidFill>
                  <a:prstClr val="black"/>
                </a:solidFill>
                <a:cs typeface="Calibri"/>
              </a:rPr>
              <a:t> </a:t>
            </a:r>
            <a:r>
              <a:rPr sz="3600" spc="50" dirty="0">
                <a:solidFill>
                  <a:prstClr val="black"/>
                </a:solidFill>
                <a:cs typeface="Calibri"/>
              </a:rPr>
              <a:t>an</a:t>
            </a:r>
            <a:r>
              <a:rPr sz="3600" spc="-55" dirty="0">
                <a:solidFill>
                  <a:prstClr val="black"/>
                </a:solidFill>
                <a:cs typeface="Calibri"/>
              </a:rPr>
              <a:t> </a:t>
            </a:r>
            <a:r>
              <a:rPr sz="3600" dirty="0">
                <a:solidFill>
                  <a:prstClr val="black"/>
                </a:solidFill>
                <a:cs typeface="Calibri"/>
              </a:rPr>
              <a:t>i</a:t>
            </a:r>
            <a:r>
              <a:rPr sz="36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36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3600" spc="-60" dirty="0">
                <a:solidFill>
                  <a:prstClr val="black"/>
                </a:solidFill>
                <a:cs typeface="Calibri"/>
              </a:rPr>
              <a:t>r</a:t>
            </a:r>
            <a:r>
              <a:rPr sz="3600" spc="46" dirty="0">
                <a:solidFill>
                  <a:prstClr val="black"/>
                </a:solidFill>
                <a:cs typeface="Calibri"/>
              </a:rPr>
              <a:t>able</a:t>
            </a:r>
            <a:r>
              <a:rPr sz="3600" spc="-55" dirty="0">
                <a:solidFill>
                  <a:prstClr val="black"/>
                </a:solidFill>
                <a:cs typeface="Calibri"/>
              </a:rPr>
              <a:t> </a:t>
            </a:r>
            <a:r>
              <a:rPr sz="3600" spc="-36" dirty="0">
                <a:solidFill>
                  <a:prstClr val="black"/>
                </a:solidFill>
                <a:cs typeface="Calibri"/>
              </a:rPr>
              <a:t>se</a:t>
            </a:r>
            <a:r>
              <a:rPr sz="3600" spc="-20" dirty="0">
                <a:solidFill>
                  <a:prstClr val="black"/>
                </a:solidFill>
                <a:cs typeface="Calibri"/>
              </a:rPr>
              <a:t>r</a:t>
            </a:r>
            <a:r>
              <a:rPr sz="3600" spc="10" dirty="0">
                <a:solidFill>
                  <a:prstClr val="black"/>
                </a:solidFill>
                <a:cs typeface="Calibri"/>
              </a:rPr>
              <a:t>ies</a:t>
            </a:r>
            <a:endParaRPr sz="360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5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1989"/>
            <a:r>
              <a:rPr spc="191" dirty="0"/>
              <a:t>F</a:t>
            </a:r>
            <a:r>
              <a:rPr spc="195" dirty="0"/>
              <a:t>or-</a:t>
            </a:r>
            <a:r>
              <a:rPr spc="165" dirty="0"/>
              <a:t>L</a:t>
            </a:r>
            <a:r>
              <a:rPr spc="201" dirty="0"/>
              <a:t>o</a:t>
            </a:r>
            <a:r>
              <a:rPr spc="240" dirty="0"/>
              <a:t>op</a:t>
            </a:r>
            <a:r>
              <a:rPr spc="-119" dirty="0"/>
              <a:t> </a:t>
            </a:r>
            <a:r>
              <a:rPr spc="255" dirty="0"/>
              <a:t>S</a:t>
            </a:r>
            <a:r>
              <a:rPr spc="210" dirty="0"/>
              <a:t>yn</a:t>
            </a:r>
            <a:r>
              <a:rPr spc="171" dirty="0"/>
              <a:t>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400" y="3847999"/>
            <a:ext cx="10693400" cy="226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8849"/>
              </a:lnSpc>
              <a:tabLst>
                <a:tab pos="2043855" algn="l"/>
                <a:tab pos="4583596" algn="l"/>
                <a:tab pos="6107440" algn="l"/>
              </a:tabLst>
            </a:pPr>
            <a:r>
              <a:rPr sz="8000" dirty="0">
                <a:solidFill>
                  <a:srgbClr val="01701F"/>
                </a:solidFill>
                <a:latin typeface="MS Gothic"/>
                <a:cs typeface="MS Gothic"/>
              </a:rPr>
              <a:t>for	</a:t>
            </a:r>
            <a:r>
              <a:rPr sz="8000" dirty="0">
                <a:solidFill>
                  <a:prstClr val="black"/>
                </a:solidFill>
                <a:latin typeface="MS Gothic"/>
                <a:cs typeface="MS Gothic"/>
              </a:rPr>
              <a:t>item	</a:t>
            </a:r>
            <a:r>
              <a:rPr sz="8000" dirty="0">
                <a:solidFill>
                  <a:srgbClr val="01701F"/>
                </a:solidFill>
                <a:latin typeface="MS Gothic"/>
                <a:cs typeface="MS Gothic"/>
              </a:rPr>
              <a:t>in	</a:t>
            </a:r>
            <a:r>
              <a:rPr sz="8000" dirty="0">
                <a:solidFill>
                  <a:prstClr val="black"/>
                </a:solidFill>
                <a:latin typeface="MS Gothic"/>
                <a:cs typeface="MS Gothic"/>
              </a:rPr>
              <a:t>iterable:</a:t>
            </a:r>
            <a:endParaRPr sz="8000">
              <a:solidFill>
                <a:prstClr val="black"/>
              </a:solidFill>
              <a:latin typeface="MS Gothic"/>
              <a:cs typeface="MS Gothic"/>
            </a:endParaRPr>
          </a:p>
          <a:p>
            <a:pPr marL="2044491">
              <a:lnSpc>
                <a:spcPts val="8748"/>
              </a:lnSpc>
            </a:pPr>
            <a:r>
              <a:rPr sz="8000" dirty="0">
                <a:solidFill>
                  <a:prstClr val="black"/>
                </a:solidFill>
                <a:latin typeface="MS Gothic"/>
                <a:cs typeface="MS Gothic"/>
              </a:rPr>
              <a:t>...body...</a:t>
            </a:r>
            <a:endParaRPr sz="8000">
              <a:solidFill>
                <a:prstClr val="black"/>
              </a:solidFill>
              <a:latin typeface="MS Gothic"/>
              <a:cs typeface="MS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4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079" y="596680"/>
            <a:ext cx="355921" cy="698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4407" y="627736"/>
            <a:ext cx="901989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32" y="700848"/>
            <a:ext cx="13060" cy="40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3702" y="702339"/>
            <a:ext cx="16085" cy="30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23" y="709237"/>
            <a:ext cx="199012" cy="590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3373" y="844528"/>
            <a:ext cx="399767" cy="4623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799" y="845315"/>
            <a:ext cx="342901" cy="450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1503" y="848174"/>
            <a:ext cx="371927" cy="688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1402" y="850772"/>
            <a:ext cx="368300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1842" y="1643580"/>
            <a:ext cx="274405" cy="531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18199" y="633905"/>
            <a:ext cx="4325621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309259" algn="l"/>
              </a:tabLst>
            </a:pPr>
            <a:r>
              <a:rPr sz="6400" b="1" spc="171" dirty="0">
                <a:latin typeface="Calibri"/>
                <a:cs typeface="Calibri"/>
              </a:rPr>
              <a:t>while	</a:t>
            </a:r>
            <a:r>
              <a:rPr sz="6400" b="1" spc="125" dirty="0">
                <a:latin typeface="Calibri"/>
                <a:cs typeface="Calibri"/>
              </a:rPr>
              <a:t>l</a:t>
            </a:r>
            <a:r>
              <a:rPr sz="6400" b="1" spc="290" dirty="0">
                <a:latin typeface="Calibri"/>
                <a:cs typeface="Calibri"/>
              </a:rPr>
              <a:t>o</a:t>
            </a:r>
            <a:r>
              <a:rPr sz="6400" b="1" spc="280" dirty="0">
                <a:latin typeface="Calibri"/>
                <a:cs typeface="Calibri"/>
              </a:rPr>
              <a:t>ops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802" y="3310800"/>
            <a:ext cx="10998199" cy="2079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5380"/>
              </a:lnSpc>
              <a:tabLst>
                <a:tab pos="1840675" algn="l"/>
              </a:tabLst>
            </a:pPr>
            <a:r>
              <a:rPr sz="4800" b="1" spc="195" dirty="0">
                <a:solidFill>
                  <a:srgbClr val="018001"/>
                </a:solidFill>
                <a:latin typeface="Times New Roman"/>
                <a:cs typeface="Times New Roman"/>
              </a:rPr>
              <a:t>while	</a:t>
            </a:r>
            <a:r>
              <a:rPr sz="4800" spc="195" dirty="0">
                <a:latin typeface="MS Gothic"/>
                <a:cs typeface="MS Gothic"/>
              </a:rPr>
              <a:t>expr:</a:t>
            </a:r>
            <a:endParaRPr sz="4800">
              <a:latin typeface="MS Gothic"/>
              <a:cs typeface="MS Gothic"/>
            </a:endParaRPr>
          </a:p>
          <a:p>
            <a:pPr marL="1231775">
              <a:lnSpc>
                <a:spcPts val="5380"/>
              </a:lnSpc>
              <a:tabLst>
                <a:tab pos="4888365" algn="l"/>
                <a:tab pos="6716977" algn="l"/>
                <a:tab pos="8240823" algn="l"/>
                <a:tab pos="9155128" algn="l"/>
              </a:tabLst>
            </a:pPr>
            <a:r>
              <a:rPr sz="4800" b="1" spc="310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4800" spc="310" dirty="0">
                <a:latin typeface="MS Gothic"/>
                <a:cs typeface="MS Gothic"/>
              </a:rPr>
              <a:t>(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"loop	while	expr	is	True"</a:t>
            </a:r>
            <a:r>
              <a:rPr sz="4800" spc="310" dirty="0">
                <a:latin typeface="MS Gothic"/>
                <a:cs typeface="MS Gothic"/>
              </a:rPr>
              <a:t>)</a:t>
            </a:r>
            <a:endParaRPr sz="4800">
              <a:latin typeface="MS Gothic"/>
              <a:cs typeface="MS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0897" y="5326325"/>
            <a:ext cx="10768698" cy="44272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3875" y="5675513"/>
            <a:ext cx="10502265" cy="3931920"/>
          </a:xfrm>
          <a:custGeom>
            <a:avLst/>
            <a:gdLst/>
            <a:ahLst/>
            <a:cxnLst/>
            <a:rect l="l" t="t" r="r" b="b"/>
            <a:pathLst>
              <a:path w="10502265" h="3931920">
                <a:moveTo>
                  <a:pt x="10410812" y="0"/>
                </a:moveTo>
                <a:lnTo>
                  <a:pt x="0" y="257662"/>
                </a:lnTo>
                <a:lnTo>
                  <a:pt x="90924" y="3931407"/>
                </a:lnTo>
                <a:lnTo>
                  <a:pt x="10501735" y="3673744"/>
                </a:lnTo>
                <a:lnTo>
                  <a:pt x="10410812" y="0"/>
                </a:lnTo>
                <a:close/>
              </a:path>
            </a:pathLst>
          </a:custGeom>
          <a:solidFill>
            <a:srgbClr val="FFF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3013" y="5508125"/>
            <a:ext cx="1892535" cy="5924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21540000">
            <a:off x="2318553" y="6402080"/>
            <a:ext cx="8369879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30"/>
              </a:lnSpc>
            </a:pPr>
            <a:r>
              <a:rPr sz="7300" baseline="-2314" dirty="0">
                <a:latin typeface="MS Gothic"/>
                <a:cs typeface="MS Gothic"/>
              </a:rPr>
              <a:t>expr</a:t>
            </a:r>
            <a:r>
              <a:rPr sz="7300" spc="-2129" baseline="-2314" dirty="0">
                <a:latin typeface="MS Gothic"/>
                <a:cs typeface="MS Gothic"/>
              </a:rPr>
              <a:t> </a:t>
            </a:r>
            <a:r>
              <a:rPr sz="7300" spc="16" baseline="-1736" dirty="0">
                <a:latin typeface="Calibri"/>
                <a:cs typeface="Calibri"/>
              </a:rPr>
              <a:t>is</a:t>
            </a:r>
            <a:r>
              <a:rPr sz="7300" spc="-156" baseline="-1736" dirty="0">
                <a:latin typeface="Calibri"/>
                <a:cs typeface="Calibri"/>
              </a:rPr>
              <a:t> </a:t>
            </a:r>
            <a:r>
              <a:rPr sz="7300" spc="53" baseline="-1157" dirty="0">
                <a:latin typeface="Calibri"/>
                <a:cs typeface="Calibri"/>
              </a:rPr>
              <a:t>c</a:t>
            </a:r>
            <a:r>
              <a:rPr sz="7300" spc="149" baseline="-1157" dirty="0">
                <a:latin typeface="Calibri"/>
                <a:cs typeface="Calibri"/>
              </a:rPr>
              <a:t>o</a:t>
            </a:r>
            <a:r>
              <a:rPr sz="7300" baseline="-1157" dirty="0">
                <a:latin typeface="Calibri"/>
                <a:cs typeface="Calibri"/>
              </a:rPr>
              <a:t>n</a:t>
            </a:r>
            <a:r>
              <a:rPr sz="4800" spc="46" dirty="0">
                <a:latin typeface="Calibri"/>
                <a:cs typeface="Calibri"/>
              </a:rPr>
              <a:t>v</a:t>
            </a:r>
            <a:r>
              <a:rPr sz="4800" spc="-75" dirty="0">
                <a:latin typeface="Calibri"/>
                <a:cs typeface="Calibri"/>
              </a:rPr>
              <a:t>e</a:t>
            </a:r>
            <a:r>
              <a:rPr sz="4800" spc="26" dirty="0">
                <a:latin typeface="Calibri"/>
                <a:cs typeface="Calibri"/>
              </a:rPr>
              <a:t>r</a:t>
            </a:r>
            <a:r>
              <a:rPr sz="4800" spc="-100" dirty="0">
                <a:latin typeface="Calibri"/>
                <a:cs typeface="Calibri"/>
              </a:rPr>
              <a:t>t</a:t>
            </a:r>
            <a:r>
              <a:rPr sz="4800" spc="95" dirty="0">
                <a:latin typeface="Calibri"/>
                <a:cs typeface="Calibri"/>
              </a:rPr>
              <a:t>ed</a:t>
            </a:r>
            <a:r>
              <a:rPr sz="4800" spc="-105" dirty="0">
                <a:latin typeface="Calibri"/>
                <a:cs typeface="Calibri"/>
              </a:rPr>
              <a:t> </a:t>
            </a:r>
            <a:r>
              <a:rPr sz="4800" spc="-100" dirty="0">
                <a:latin typeface="Calibri"/>
                <a:cs typeface="Calibri"/>
              </a:rPr>
              <a:t>t</a:t>
            </a:r>
            <a:r>
              <a:rPr sz="4800" spc="100" dirty="0">
                <a:latin typeface="Calibri"/>
                <a:cs typeface="Calibri"/>
              </a:rPr>
              <a:t>o</a:t>
            </a:r>
            <a:r>
              <a:rPr sz="4800" spc="-105" dirty="0">
                <a:latin typeface="Calibri"/>
                <a:cs typeface="Calibri"/>
              </a:rPr>
              <a:t> </a:t>
            </a:r>
            <a:r>
              <a:rPr sz="7300" baseline="1157" dirty="0">
                <a:latin typeface="MS Gothic"/>
                <a:cs typeface="MS Gothic"/>
              </a:rPr>
              <a:t>bool</a:t>
            </a:r>
            <a:r>
              <a:rPr sz="7300" spc="-2129" baseline="1157" dirty="0">
                <a:latin typeface="MS Gothic"/>
                <a:cs typeface="MS Gothic"/>
              </a:rPr>
              <a:t> </a:t>
            </a:r>
            <a:r>
              <a:rPr sz="7300" baseline="1736" dirty="0">
                <a:latin typeface="Calibri"/>
                <a:cs typeface="Calibri"/>
              </a:rPr>
              <a:t>as</a:t>
            </a:r>
            <a:r>
              <a:rPr sz="7300" spc="-156" baseline="1736" dirty="0">
                <a:latin typeface="Calibri"/>
                <a:cs typeface="Calibri"/>
              </a:rPr>
              <a:t> </a:t>
            </a:r>
            <a:r>
              <a:rPr sz="7300" spc="-44" baseline="2314" dirty="0">
                <a:latin typeface="Calibri"/>
                <a:cs typeface="Calibri"/>
              </a:rPr>
              <a:t>if</a:t>
            </a:r>
            <a:r>
              <a:rPr sz="7300" spc="-156" baseline="2314" dirty="0">
                <a:latin typeface="Calibri"/>
                <a:cs typeface="Calibri"/>
              </a:rPr>
              <a:t> </a:t>
            </a:r>
            <a:r>
              <a:rPr sz="7300" spc="195" baseline="2314" dirty="0">
                <a:latin typeface="Calibri"/>
                <a:cs typeface="Calibri"/>
              </a:rPr>
              <a:t>b</a:t>
            </a:r>
            <a:r>
              <a:rPr sz="7300" spc="97" baseline="2893" dirty="0">
                <a:latin typeface="Calibri"/>
                <a:cs typeface="Calibri"/>
              </a:rPr>
              <a:t>y</a:t>
            </a:r>
            <a:endParaRPr sz="7300" baseline="2893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21540000">
            <a:off x="3566171" y="7206780"/>
            <a:ext cx="5914587" cy="72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29"/>
              </a:lnSpc>
            </a:pPr>
            <a:r>
              <a:rPr sz="4800" spc="40" dirty="0">
                <a:latin typeface="Calibri"/>
                <a:cs typeface="Calibri"/>
              </a:rPr>
              <a:t>the</a:t>
            </a:r>
            <a:r>
              <a:rPr sz="4800" spc="-105" dirty="0">
                <a:latin typeface="Calibri"/>
                <a:cs typeface="Calibri"/>
              </a:rPr>
              <a:t> </a:t>
            </a:r>
            <a:r>
              <a:rPr sz="4800" dirty="0">
                <a:latin typeface="MS Gothic"/>
                <a:cs typeface="MS Gothic"/>
              </a:rPr>
              <a:t>bool()</a:t>
            </a:r>
            <a:r>
              <a:rPr sz="4800" spc="-1419" dirty="0">
                <a:latin typeface="MS Gothic"/>
                <a:cs typeface="MS Gothic"/>
              </a:rPr>
              <a:t> </a:t>
            </a:r>
            <a:r>
              <a:rPr sz="7300" spc="53" baseline="1736" dirty="0">
                <a:latin typeface="Calibri"/>
                <a:cs typeface="Calibri"/>
              </a:rPr>
              <a:t>c</a:t>
            </a:r>
            <a:r>
              <a:rPr sz="7300" spc="60" baseline="2314" dirty="0">
                <a:latin typeface="Calibri"/>
                <a:cs typeface="Calibri"/>
              </a:rPr>
              <a:t>onstru</a:t>
            </a:r>
            <a:r>
              <a:rPr sz="7300" spc="97" baseline="2314" dirty="0">
                <a:latin typeface="Calibri"/>
                <a:cs typeface="Calibri"/>
              </a:rPr>
              <a:t>c</a:t>
            </a:r>
            <a:r>
              <a:rPr sz="7300" spc="-149" baseline="3472" dirty="0">
                <a:latin typeface="Calibri"/>
                <a:cs typeface="Calibri"/>
              </a:rPr>
              <a:t>t</a:t>
            </a:r>
            <a:r>
              <a:rPr sz="7300" baseline="3472" dirty="0">
                <a:latin typeface="Calibri"/>
                <a:cs typeface="Calibri"/>
              </a:rPr>
              <a:t>or</a:t>
            </a:r>
            <a:endParaRPr sz="7300" baseline="347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079" y="596680"/>
            <a:ext cx="355921" cy="698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4407" y="627736"/>
            <a:ext cx="901989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32" y="700848"/>
            <a:ext cx="13060" cy="40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3702" y="702339"/>
            <a:ext cx="16085" cy="30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23" y="709237"/>
            <a:ext cx="199012" cy="590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3373" y="844528"/>
            <a:ext cx="399767" cy="4623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799" y="845315"/>
            <a:ext cx="342901" cy="450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1503" y="848174"/>
            <a:ext cx="371927" cy="688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1402" y="850772"/>
            <a:ext cx="368300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1842" y="1643580"/>
            <a:ext cx="274405" cy="531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72670" y="649143"/>
            <a:ext cx="1165946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1551"/>
            <a:r>
              <a:rPr sz="6400" spc="304" dirty="0"/>
              <a:t>b</a:t>
            </a:r>
            <a:r>
              <a:rPr sz="6400" spc="145" dirty="0"/>
              <a:t>r</a:t>
            </a:r>
            <a:r>
              <a:rPr sz="6400" spc="255" dirty="0"/>
              <a:t>ea</a:t>
            </a:r>
            <a:r>
              <a:rPr sz="6400" spc="300" dirty="0"/>
              <a:t>k</a:t>
            </a:r>
            <a:r>
              <a:rPr sz="6400" spc="375" dirty="0"/>
              <a:t>ing</a:t>
            </a:r>
            <a:r>
              <a:rPr sz="6400" spc="-155" dirty="0"/>
              <a:t> </a:t>
            </a:r>
            <a:r>
              <a:rPr sz="6400" spc="210" dirty="0"/>
              <a:t>out</a:t>
            </a:r>
            <a:endParaRPr sz="6400"/>
          </a:p>
        </p:txBody>
      </p:sp>
      <p:sp>
        <p:nvSpPr>
          <p:cNvPr id="13" name="object 13"/>
          <p:cNvSpPr txBox="1"/>
          <p:nvPr/>
        </p:nvSpPr>
        <p:spPr>
          <a:xfrm>
            <a:off x="2679700" y="2523398"/>
            <a:ext cx="7645400" cy="33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5380"/>
              </a:lnSpc>
              <a:tabLst>
                <a:tab pos="1840675" algn="l"/>
              </a:tabLst>
            </a:pPr>
            <a:r>
              <a:rPr sz="4800" b="1" spc="195" dirty="0">
                <a:solidFill>
                  <a:srgbClr val="018001"/>
                </a:solidFill>
                <a:latin typeface="Times New Roman"/>
                <a:cs typeface="Times New Roman"/>
              </a:rPr>
              <a:t>while	</a:t>
            </a:r>
            <a:r>
              <a:rPr sz="4800" spc="195" dirty="0">
                <a:latin typeface="MS Gothic"/>
                <a:cs typeface="MS Gothic"/>
              </a:rPr>
              <a:t>True:</a:t>
            </a:r>
            <a:endParaRPr sz="4800">
              <a:latin typeface="MS Gothic"/>
              <a:cs typeface="MS Gothic"/>
            </a:endParaRPr>
          </a:p>
          <a:p>
            <a:pPr marL="1231775">
              <a:lnSpc>
                <a:spcPts val="5000"/>
              </a:lnSpc>
              <a:tabLst>
                <a:tab pos="2145446" algn="l"/>
              </a:tabLst>
            </a:pPr>
            <a:r>
              <a:rPr sz="4800" b="1" spc="919" dirty="0">
                <a:solidFill>
                  <a:srgbClr val="018001"/>
                </a:solidFill>
                <a:latin typeface="Times New Roman"/>
                <a:cs typeface="Times New Roman"/>
              </a:rPr>
              <a:t>if	</a:t>
            </a:r>
            <a:r>
              <a:rPr sz="4800" spc="919" dirty="0">
                <a:latin typeface="MS Gothic"/>
                <a:cs typeface="MS Gothic"/>
              </a:rPr>
              <a:t>expr:</a:t>
            </a:r>
            <a:endParaRPr sz="4800">
              <a:latin typeface="MS Gothic"/>
              <a:cs typeface="MS Gothic"/>
            </a:endParaRPr>
          </a:p>
          <a:p>
            <a:pPr marL="2450849">
              <a:lnSpc>
                <a:spcPts val="5000"/>
              </a:lnSpc>
            </a:pPr>
            <a:r>
              <a:rPr sz="4800" b="1" dirty="0">
                <a:solidFill>
                  <a:srgbClr val="018001"/>
                </a:solidFill>
                <a:latin typeface="Times New Roman"/>
                <a:cs typeface="Times New Roman"/>
              </a:rPr>
              <a:t>break</a:t>
            </a:r>
            <a:endParaRPr sz="4800">
              <a:latin typeface="Times New Roman"/>
              <a:cs typeface="Times New Roman"/>
            </a:endParaRPr>
          </a:p>
          <a:p>
            <a:pPr marL="12699">
              <a:lnSpc>
                <a:spcPts val="5380"/>
              </a:lnSpc>
              <a:tabLst>
                <a:tab pos="3059752" algn="l"/>
                <a:tab pos="4583596" algn="l"/>
                <a:tab pos="5497902" algn="l"/>
              </a:tabLst>
            </a:pPr>
            <a:r>
              <a:rPr sz="4800" b="1" spc="310" dirty="0">
                <a:solidFill>
                  <a:srgbClr val="018001"/>
                </a:solidFill>
                <a:latin typeface="Times New Roman"/>
                <a:cs typeface="Times New Roman"/>
              </a:rPr>
              <a:t>print</a:t>
            </a:r>
            <a:r>
              <a:rPr sz="4800" spc="310" dirty="0">
                <a:latin typeface="MS Gothic"/>
                <a:cs typeface="MS Gothic"/>
              </a:rPr>
              <a:t>(</a:t>
            </a:r>
            <a:r>
              <a:rPr sz="4800" spc="310" dirty="0">
                <a:solidFill>
                  <a:srgbClr val="BA2122"/>
                </a:solidFill>
                <a:latin typeface="MS Gothic"/>
                <a:cs typeface="MS Gothic"/>
              </a:rPr>
              <a:t>"Go	here	on	break"</a:t>
            </a:r>
            <a:r>
              <a:rPr sz="4800" spc="310" dirty="0">
                <a:latin typeface="MS Gothic"/>
                <a:cs typeface="MS Gothic"/>
              </a:rPr>
              <a:t>)</a:t>
            </a:r>
            <a:endParaRPr sz="4800">
              <a:latin typeface="MS Gothic"/>
              <a:cs typeface="MS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9292" y="4841714"/>
            <a:ext cx="10937616" cy="49118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9689" y="5194680"/>
            <a:ext cx="10653394" cy="4559300"/>
          </a:xfrm>
          <a:custGeom>
            <a:avLst/>
            <a:gdLst/>
            <a:ahLst/>
            <a:cxnLst/>
            <a:rect l="l" t="t" r="r" b="b"/>
            <a:pathLst>
              <a:path w="10653395" h="4559300">
                <a:moveTo>
                  <a:pt x="257107" y="0"/>
                </a:moveTo>
                <a:lnTo>
                  <a:pt x="0" y="4346977"/>
                </a:lnTo>
                <a:lnTo>
                  <a:pt x="3583340" y="4558919"/>
                </a:lnTo>
                <a:lnTo>
                  <a:pt x="10419664" y="4558919"/>
                </a:lnTo>
                <a:lnTo>
                  <a:pt x="10652939" y="614874"/>
                </a:lnTo>
                <a:lnTo>
                  <a:pt x="257107" y="0"/>
                </a:lnTo>
                <a:close/>
              </a:path>
            </a:pathLst>
          </a:custGeom>
          <a:solidFill>
            <a:srgbClr val="FFF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0429" y="5174056"/>
            <a:ext cx="1908564" cy="6561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180000">
            <a:off x="2081190" y="5907456"/>
            <a:ext cx="2704883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0"/>
              </a:lnSpc>
            </a:pPr>
            <a:r>
              <a:rPr sz="4800" spc="-36" dirty="0">
                <a:latin typeface="MS Gothic"/>
                <a:cs typeface="MS Gothic"/>
              </a:rPr>
              <a:t>T</a:t>
            </a:r>
            <a:r>
              <a:rPr sz="4800" spc="70" dirty="0">
                <a:latin typeface="Calibri"/>
                <a:cs typeface="Calibri"/>
              </a:rPr>
              <a:t>he</a:t>
            </a:r>
            <a:r>
              <a:rPr sz="4800" spc="-100" dirty="0">
                <a:latin typeface="Calibri"/>
                <a:cs typeface="Calibri"/>
              </a:rPr>
              <a:t> </a:t>
            </a:r>
            <a:r>
              <a:rPr sz="4800" dirty="0">
                <a:latin typeface="MS Gothic"/>
                <a:cs typeface="MS Gothic"/>
              </a:rPr>
              <a:t>break</a:t>
            </a:r>
            <a:endParaRPr sz="4800">
              <a:latin typeface="MS Gothic"/>
              <a:cs typeface="MS Gothic"/>
            </a:endParaRPr>
          </a:p>
        </p:txBody>
      </p:sp>
      <p:sp>
        <p:nvSpPr>
          <p:cNvPr id="18" name="object 18"/>
          <p:cNvSpPr txBox="1"/>
          <p:nvPr/>
        </p:nvSpPr>
        <p:spPr>
          <a:xfrm rot="180000">
            <a:off x="5006266" y="6177937"/>
            <a:ext cx="6084238" cy="74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300" spc="67" baseline="1736" dirty="0">
                <a:latin typeface="Calibri"/>
                <a:cs typeface="Calibri"/>
              </a:rPr>
              <a:t>ke</a:t>
            </a:r>
            <a:r>
              <a:rPr sz="7300" spc="97" baseline="1736" dirty="0">
                <a:latin typeface="Calibri"/>
                <a:cs typeface="Calibri"/>
              </a:rPr>
              <a:t>y</a:t>
            </a:r>
            <a:r>
              <a:rPr sz="7300" spc="-30" baseline="1157" dirty="0">
                <a:latin typeface="Calibri"/>
                <a:cs typeface="Calibri"/>
              </a:rPr>
              <a:t>w</a:t>
            </a:r>
            <a:r>
              <a:rPr sz="7300" baseline="1157" dirty="0">
                <a:latin typeface="Calibri"/>
                <a:cs typeface="Calibri"/>
              </a:rPr>
              <a:t>o</a:t>
            </a:r>
            <a:r>
              <a:rPr sz="7300" spc="-127" baseline="1157" dirty="0">
                <a:latin typeface="Calibri"/>
                <a:cs typeface="Calibri"/>
              </a:rPr>
              <a:t>r</a:t>
            </a:r>
            <a:r>
              <a:rPr sz="4800" spc="175" dirty="0">
                <a:latin typeface="Calibri"/>
                <a:cs typeface="Calibri"/>
              </a:rPr>
              <a:t>d</a:t>
            </a:r>
            <a:r>
              <a:rPr sz="4800" spc="-100" dirty="0">
                <a:latin typeface="Calibri"/>
                <a:cs typeface="Calibri"/>
              </a:rPr>
              <a:t> t</a:t>
            </a:r>
            <a:r>
              <a:rPr sz="4800" spc="-75" dirty="0">
                <a:latin typeface="Calibri"/>
                <a:cs typeface="Calibri"/>
              </a:rPr>
              <a:t>e</a:t>
            </a:r>
            <a:r>
              <a:rPr sz="4800" spc="-70" dirty="0">
                <a:latin typeface="Calibri"/>
                <a:cs typeface="Calibri"/>
              </a:rPr>
              <a:t>r</a:t>
            </a:r>
            <a:r>
              <a:rPr sz="4800" spc="70" dirty="0">
                <a:latin typeface="Calibri"/>
                <a:cs typeface="Calibri"/>
              </a:rPr>
              <a:t>min</a:t>
            </a:r>
            <a:r>
              <a:rPr sz="4800" spc="10" dirty="0">
                <a:latin typeface="Calibri"/>
                <a:cs typeface="Calibri"/>
              </a:rPr>
              <a:t>a</a:t>
            </a:r>
            <a:r>
              <a:rPr sz="4800" spc="-100" dirty="0">
                <a:latin typeface="Calibri"/>
                <a:cs typeface="Calibri"/>
              </a:rPr>
              <a:t>t</a:t>
            </a:r>
            <a:r>
              <a:rPr sz="7300" baseline="-1157" dirty="0">
                <a:latin typeface="Calibri"/>
                <a:cs typeface="Calibri"/>
              </a:rPr>
              <a:t>es</a:t>
            </a:r>
            <a:r>
              <a:rPr sz="7300" spc="-149" baseline="-1157" dirty="0">
                <a:latin typeface="Calibri"/>
                <a:cs typeface="Calibri"/>
              </a:rPr>
              <a:t> </a:t>
            </a:r>
            <a:r>
              <a:rPr sz="7300" spc="60" baseline="-1157" dirty="0">
                <a:latin typeface="Calibri"/>
                <a:cs typeface="Calibri"/>
              </a:rPr>
              <a:t>the</a:t>
            </a:r>
            <a:endParaRPr sz="7300" baseline="-1157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180000">
            <a:off x="1661803" y="6844553"/>
            <a:ext cx="9783711" cy="72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45"/>
              </a:lnSpc>
            </a:pPr>
            <a:r>
              <a:rPr sz="7300" spc="60" baseline="4629" dirty="0">
                <a:latin typeface="Calibri"/>
                <a:cs typeface="Calibri"/>
              </a:rPr>
              <a:t>inne</a:t>
            </a:r>
            <a:r>
              <a:rPr sz="7300" spc="21" baseline="4629" dirty="0">
                <a:latin typeface="Calibri"/>
                <a:cs typeface="Calibri"/>
              </a:rPr>
              <a:t>r</a:t>
            </a:r>
            <a:r>
              <a:rPr sz="7300" spc="67" baseline="4050" dirty="0">
                <a:latin typeface="Calibri"/>
                <a:cs typeface="Calibri"/>
              </a:rPr>
              <a:t>most</a:t>
            </a:r>
            <a:r>
              <a:rPr sz="7300" spc="-165" baseline="4050" dirty="0">
                <a:latin typeface="Calibri"/>
                <a:cs typeface="Calibri"/>
              </a:rPr>
              <a:t> </a:t>
            </a:r>
            <a:r>
              <a:rPr sz="7300" spc="75" baseline="2893" dirty="0">
                <a:latin typeface="Calibri"/>
                <a:cs typeface="Calibri"/>
              </a:rPr>
              <a:t>lo</a:t>
            </a:r>
            <a:r>
              <a:rPr sz="7300" spc="60" baseline="2893" dirty="0">
                <a:latin typeface="Calibri"/>
                <a:cs typeface="Calibri"/>
              </a:rPr>
              <a:t>o</a:t>
            </a:r>
            <a:r>
              <a:rPr sz="7300" spc="82" baseline="2893" dirty="0">
                <a:latin typeface="Calibri"/>
                <a:cs typeface="Calibri"/>
              </a:rPr>
              <a:t>p</a:t>
            </a:r>
            <a:r>
              <a:rPr sz="7300" spc="-330" baseline="2314" dirty="0">
                <a:latin typeface="Calibri"/>
                <a:cs typeface="Calibri"/>
              </a:rPr>
              <a:t>,</a:t>
            </a:r>
            <a:r>
              <a:rPr sz="7300" spc="-149" baseline="2314" dirty="0">
                <a:latin typeface="Calibri"/>
                <a:cs typeface="Calibri"/>
              </a:rPr>
              <a:t> </a:t>
            </a:r>
            <a:r>
              <a:rPr sz="7300" spc="-97" baseline="2314" dirty="0">
                <a:latin typeface="Calibri"/>
                <a:cs typeface="Calibri"/>
              </a:rPr>
              <a:t>t</a:t>
            </a:r>
            <a:r>
              <a:rPr sz="7300" spc="-195" baseline="2314" dirty="0">
                <a:latin typeface="Calibri"/>
                <a:cs typeface="Calibri"/>
              </a:rPr>
              <a:t>r</a:t>
            </a:r>
            <a:r>
              <a:rPr sz="7300" spc="30" baseline="1736" dirty="0">
                <a:latin typeface="Calibri"/>
                <a:cs typeface="Calibri"/>
              </a:rPr>
              <a:t>ans</a:t>
            </a:r>
            <a:r>
              <a:rPr sz="7300" spc="-127" baseline="1736" dirty="0">
                <a:latin typeface="Calibri"/>
                <a:cs typeface="Calibri"/>
              </a:rPr>
              <a:t>f</a:t>
            </a:r>
            <a:r>
              <a:rPr sz="7300" spc="-112" baseline="1157" dirty="0">
                <a:latin typeface="Calibri"/>
                <a:cs typeface="Calibri"/>
              </a:rPr>
              <a:t>e</a:t>
            </a:r>
            <a:r>
              <a:rPr sz="7300" spc="-104" baseline="1157" dirty="0">
                <a:latin typeface="Calibri"/>
                <a:cs typeface="Calibri"/>
              </a:rPr>
              <a:t>r</a:t>
            </a:r>
            <a:r>
              <a:rPr sz="7300" spc="-202" baseline="1157" dirty="0">
                <a:latin typeface="Calibri"/>
                <a:cs typeface="Calibri"/>
              </a:rPr>
              <a:t>r</a:t>
            </a:r>
            <a:r>
              <a:rPr sz="7300" spc="292" baseline="1157" dirty="0">
                <a:latin typeface="Calibri"/>
                <a:cs typeface="Calibri"/>
              </a:rPr>
              <a:t>ing</a:t>
            </a:r>
            <a:r>
              <a:rPr sz="7300" spc="-149" baseline="1157" dirty="0">
                <a:latin typeface="Calibri"/>
                <a:cs typeface="Calibri"/>
              </a:rPr>
              <a:t> </a:t>
            </a:r>
            <a:r>
              <a:rPr sz="4800" spc="-55" dirty="0">
                <a:latin typeface="Calibri"/>
                <a:cs typeface="Calibri"/>
              </a:rPr>
              <a:t>e</a:t>
            </a:r>
            <a:r>
              <a:rPr sz="4800" spc="20" dirty="0">
                <a:latin typeface="Calibri"/>
                <a:cs typeface="Calibri"/>
              </a:rPr>
              <a:t>x</a:t>
            </a:r>
            <a:r>
              <a:rPr sz="4800" spc="60" dirty="0">
                <a:latin typeface="Calibri"/>
                <a:cs typeface="Calibri"/>
              </a:rPr>
              <a:t>ecution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 rot="180000">
            <a:off x="2047757" y="7580887"/>
            <a:ext cx="8924353" cy="72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25"/>
              </a:lnSpc>
            </a:pPr>
            <a:r>
              <a:rPr sz="7300" spc="-149" baseline="4629" dirty="0">
                <a:latin typeface="Calibri"/>
                <a:cs typeface="Calibri"/>
              </a:rPr>
              <a:t>t</a:t>
            </a:r>
            <a:r>
              <a:rPr sz="7300" spc="149" baseline="4629" dirty="0">
                <a:latin typeface="Calibri"/>
                <a:cs typeface="Calibri"/>
              </a:rPr>
              <a:t>o</a:t>
            </a:r>
            <a:r>
              <a:rPr sz="7300" spc="-149" baseline="4629" dirty="0">
                <a:latin typeface="Calibri"/>
                <a:cs typeface="Calibri"/>
              </a:rPr>
              <a:t> </a:t>
            </a:r>
            <a:r>
              <a:rPr sz="7300" spc="60" baseline="4050" dirty="0">
                <a:latin typeface="Calibri"/>
                <a:cs typeface="Calibri"/>
              </a:rPr>
              <a:t>the</a:t>
            </a:r>
            <a:r>
              <a:rPr sz="7300" spc="-149" baseline="4050" dirty="0">
                <a:latin typeface="Calibri"/>
                <a:cs typeface="Calibri"/>
              </a:rPr>
              <a:t> </a:t>
            </a:r>
            <a:r>
              <a:rPr sz="7300" spc="-67" baseline="3472" dirty="0">
                <a:latin typeface="Calibri"/>
                <a:cs typeface="Calibri"/>
              </a:rPr>
              <a:t>f</a:t>
            </a:r>
            <a:r>
              <a:rPr sz="7300" spc="-104" baseline="3472" dirty="0">
                <a:latin typeface="Calibri"/>
                <a:cs typeface="Calibri"/>
              </a:rPr>
              <a:t>i</a:t>
            </a:r>
            <a:r>
              <a:rPr sz="7300" spc="-53" baseline="3472" dirty="0">
                <a:latin typeface="Calibri"/>
                <a:cs typeface="Calibri"/>
              </a:rPr>
              <a:t>rst</a:t>
            </a:r>
            <a:r>
              <a:rPr sz="7300" spc="-149" baseline="3472" dirty="0">
                <a:latin typeface="Calibri"/>
                <a:cs typeface="Calibri"/>
              </a:rPr>
              <a:t> </a:t>
            </a:r>
            <a:r>
              <a:rPr sz="7300" baseline="2893" dirty="0">
                <a:latin typeface="Calibri"/>
                <a:cs typeface="Calibri"/>
              </a:rPr>
              <a:t>st</a:t>
            </a:r>
            <a:r>
              <a:rPr sz="7300" spc="-82" baseline="2893" dirty="0">
                <a:latin typeface="Calibri"/>
                <a:cs typeface="Calibri"/>
              </a:rPr>
              <a:t>a</a:t>
            </a:r>
            <a:r>
              <a:rPr sz="7300" spc="-149" baseline="2893" dirty="0">
                <a:latin typeface="Calibri"/>
                <a:cs typeface="Calibri"/>
              </a:rPr>
              <a:t>t</a:t>
            </a:r>
            <a:r>
              <a:rPr sz="7300" spc="127" baseline="2314" dirty="0">
                <a:latin typeface="Calibri"/>
                <a:cs typeface="Calibri"/>
              </a:rPr>
              <a:t>eme</a:t>
            </a:r>
            <a:r>
              <a:rPr sz="7300" spc="30" baseline="2314" dirty="0">
                <a:latin typeface="Calibri"/>
                <a:cs typeface="Calibri"/>
              </a:rPr>
              <a:t>n</a:t>
            </a:r>
            <a:r>
              <a:rPr sz="7300" spc="-53" baseline="1736" dirty="0">
                <a:latin typeface="Calibri"/>
                <a:cs typeface="Calibri"/>
              </a:rPr>
              <a:t>t</a:t>
            </a:r>
            <a:r>
              <a:rPr sz="7300" spc="-149" baseline="1736" dirty="0">
                <a:latin typeface="Calibri"/>
                <a:cs typeface="Calibri"/>
              </a:rPr>
              <a:t> </a:t>
            </a:r>
            <a:r>
              <a:rPr sz="7300" spc="-75" baseline="1157" dirty="0">
                <a:latin typeface="Calibri"/>
                <a:cs typeface="Calibri"/>
              </a:rPr>
              <a:t>a</a:t>
            </a:r>
            <a:r>
              <a:rPr sz="7300" spc="-16" baseline="1157" dirty="0">
                <a:latin typeface="Calibri"/>
                <a:cs typeface="Calibri"/>
              </a:rPr>
              <a:t>f</a:t>
            </a:r>
            <a:r>
              <a:rPr sz="7300" spc="-149" baseline="1157" dirty="0">
                <a:latin typeface="Calibri"/>
                <a:cs typeface="Calibri"/>
              </a:rPr>
              <a:t>t</a:t>
            </a:r>
            <a:r>
              <a:rPr sz="7300" spc="-97" baseline="1157" dirty="0">
                <a:latin typeface="Calibri"/>
                <a:cs typeface="Calibri"/>
              </a:rPr>
              <a:t>er</a:t>
            </a:r>
            <a:r>
              <a:rPr sz="7300" spc="-149" baseline="1157" dirty="0">
                <a:latin typeface="Calibri"/>
                <a:cs typeface="Calibri"/>
              </a:rPr>
              <a:t> </a:t>
            </a:r>
            <a:r>
              <a:rPr sz="4800" spc="40" dirty="0">
                <a:latin typeface="Calibri"/>
                <a:cs typeface="Calibri"/>
              </a:rPr>
              <a:t>the</a:t>
            </a:r>
            <a:r>
              <a:rPr sz="4800" spc="-100" dirty="0">
                <a:latin typeface="Calibri"/>
                <a:cs typeface="Calibri"/>
              </a:rPr>
              <a:t> </a:t>
            </a:r>
            <a:r>
              <a:rPr sz="4800" spc="105" dirty="0">
                <a:latin typeface="Calibri"/>
                <a:cs typeface="Calibri"/>
              </a:rPr>
              <a:t>loop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112</Words>
  <Application>Microsoft Office PowerPoint</Application>
  <PresentationFormat>Custom</PresentationFormat>
  <Paragraphs>62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For-Loop Syntax</vt:lpstr>
      <vt:lpstr>PowerPoint Presentation</vt:lpstr>
      <vt:lpstr>breaking 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Hariom . Singh</dc:creator>
  <cp:lastModifiedBy>Hariom . Singh</cp:lastModifiedBy>
  <cp:revision>2</cp:revision>
  <dcterms:created xsi:type="dcterms:W3CDTF">2018-01-16T13:58:38Z</dcterms:created>
  <dcterms:modified xsi:type="dcterms:W3CDTF">2018-01-16T09:00:09Z</dcterms:modified>
</cp:coreProperties>
</file>