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7" r:id="rId1"/>
  </p:sldMasterIdLst>
  <p:sldIdLst>
    <p:sldId id="256" r:id="rId2"/>
    <p:sldId id="257" r:id="rId3"/>
    <p:sldId id="263" r:id="rId4"/>
    <p:sldId id="265" r:id="rId5"/>
    <p:sldId id="259" r:id="rId6"/>
    <p:sldId id="266" r:id="rId7"/>
    <p:sldId id="260" r:id="rId8"/>
    <p:sldId id="267" r:id="rId9"/>
    <p:sldId id="261" r:id="rId10"/>
    <p:sldId id="262" r:id="rId11"/>
    <p:sldId id="268"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666"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5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917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733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068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19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050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077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034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1/28/2025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632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9875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6255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1/28/2025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2107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ariom0/WP-D1-22.gi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44413"/>
            <a:ext cx="7543800" cy="494792"/>
          </a:xfrm>
        </p:spPr>
        <p:txBody>
          <a:bodyPr>
            <a:normAutofit/>
          </a:bodyPr>
          <a:lstStyle/>
          <a:p>
            <a:r>
              <a:rPr sz="2800" dirty="0">
                <a:latin typeface="Arial Rounded MT Bold" panose="020F0704030504030204" pitchFamily="34" charset="0"/>
              </a:rPr>
              <a:t>Introduction to Frontend Development</a:t>
            </a:r>
          </a:p>
        </p:txBody>
      </p:sp>
      <p:sp>
        <p:nvSpPr>
          <p:cNvPr id="3" name="Subtitle 2"/>
          <p:cNvSpPr>
            <a:spLocks noGrp="1"/>
          </p:cNvSpPr>
          <p:nvPr>
            <p:ph type="subTitle" idx="1"/>
          </p:nvPr>
        </p:nvSpPr>
        <p:spPr>
          <a:xfrm>
            <a:off x="5620558" y="5027121"/>
            <a:ext cx="3746962" cy="1143000"/>
          </a:xfrm>
        </p:spPr>
        <p:txBody>
          <a:bodyPr>
            <a:normAutofit fontScale="85000" lnSpcReduction="20000"/>
          </a:bodyPr>
          <a:lstStyle/>
          <a:p>
            <a:r>
              <a:rPr lang="en-US" dirty="0"/>
              <a:t>Name : Hariom Singh</a:t>
            </a:r>
          </a:p>
          <a:p>
            <a:r>
              <a:rPr lang="en-US" dirty="0"/>
              <a:t>Div : D-1</a:t>
            </a:r>
          </a:p>
          <a:p>
            <a:r>
              <a:rPr lang="en-US" dirty="0"/>
              <a:t>Roll : 22</a:t>
            </a:r>
          </a:p>
        </p:txBody>
      </p:sp>
      <p:pic>
        <p:nvPicPr>
          <p:cNvPr id="10242" name="Picture 2" descr="Pimpri Chinchwad University - School of ...">
            <a:extLst>
              <a:ext uri="{FF2B5EF4-FFF2-40B4-BE49-F238E27FC236}">
                <a16:creationId xmlns:a16="http://schemas.microsoft.com/office/drawing/2014/main" id="{29195309-900F-E8B2-EF37-F81BAA132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047" y="479758"/>
            <a:ext cx="5063905" cy="2476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lang="en-US" dirty="0"/>
          </a:p>
          <a:p>
            <a:r>
              <a:rPr lang="en-US" dirty="0"/>
              <a:t>The conclusion highlights what I’ve learned in the course. Thanks to the knowledge of HTML, CSS, Bootstrap, and React, I now I can build a responsive and interactive websites.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70FC-A75D-0DC7-6B17-A314D46714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8D85761-0394-A739-848F-C77715A5CDDC}"/>
              </a:ext>
            </a:extLst>
          </p:cNvPr>
          <p:cNvSpPr>
            <a:spLocks noGrp="1"/>
          </p:cNvSpPr>
          <p:nvPr>
            <p:ph type="title"/>
          </p:nvPr>
        </p:nvSpPr>
        <p:spPr/>
        <p:txBody>
          <a:bodyPr/>
          <a:lstStyle/>
          <a:p>
            <a:r>
              <a:rPr lang="en-US" dirty="0"/>
              <a:t>Course Certificate</a:t>
            </a:r>
          </a:p>
        </p:txBody>
      </p:sp>
      <p:pic>
        <p:nvPicPr>
          <p:cNvPr id="9" name="Content Placeholder 8">
            <a:extLst>
              <a:ext uri="{FF2B5EF4-FFF2-40B4-BE49-F238E27FC236}">
                <a16:creationId xmlns:a16="http://schemas.microsoft.com/office/drawing/2014/main" id="{50AD0E31-464B-4786-756D-0E339C5A44CE}"/>
              </a:ext>
            </a:extLst>
          </p:cNvPr>
          <p:cNvPicPr>
            <a:picLocks noGrp="1" noChangeAspect="1"/>
          </p:cNvPicPr>
          <p:nvPr>
            <p:ph idx="1"/>
          </p:nvPr>
        </p:nvPicPr>
        <p:blipFill>
          <a:blip r:embed="rId2"/>
          <a:stretch>
            <a:fillRect/>
          </a:stretch>
        </p:blipFill>
        <p:spPr>
          <a:xfrm>
            <a:off x="2133525" y="1803401"/>
            <a:ext cx="5205879" cy="4022725"/>
          </a:xfrm>
        </p:spPr>
      </p:pic>
      <p:sp>
        <p:nvSpPr>
          <p:cNvPr id="10" name="TextBox 9">
            <a:extLst>
              <a:ext uri="{FF2B5EF4-FFF2-40B4-BE49-F238E27FC236}">
                <a16:creationId xmlns:a16="http://schemas.microsoft.com/office/drawing/2014/main" id="{F36B44B8-D47D-F7FE-3B75-E057D60F6D57}"/>
              </a:ext>
            </a:extLst>
          </p:cNvPr>
          <p:cNvSpPr txBox="1"/>
          <p:nvPr/>
        </p:nvSpPr>
        <p:spPr>
          <a:xfrm>
            <a:off x="60960" y="5892166"/>
            <a:ext cx="7543800" cy="338554"/>
          </a:xfrm>
          <a:prstGeom prst="rect">
            <a:avLst/>
          </a:prstGeom>
          <a:noFill/>
        </p:spPr>
        <p:txBody>
          <a:bodyPr wrap="square" rtlCol="0">
            <a:spAutoFit/>
          </a:bodyPr>
          <a:lstStyle/>
          <a:p>
            <a:r>
              <a:rPr lang="en-US" sz="1600" dirty="0"/>
              <a:t>GitHub Link : </a:t>
            </a:r>
            <a:r>
              <a:rPr lang="en-US" sz="1600" dirty="0">
                <a:hlinkClick r:id="rId3"/>
              </a:rPr>
              <a:t>https://github.com/Hariom0/WP-D1-22.git</a:t>
            </a:r>
            <a:endParaRPr lang="en-US" sz="1600" dirty="0"/>
          </a:p>
        </p:txBody>
      </p:sp>
    </p:spTree>
    <p:extLst>
      <p:ext uri="{BB962C8B-B14F-4D97-AF65-F5344CB8AC3E}">
        <p14:creationId xmlns:p14="http://schemas.microsoft.com/office/powerpoint/2010/main" val="91696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66030-81E5-489F-2E75-F6C543914A6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6C13591-E869-C464-DA33-1079DA333DAE}"/>
              </a:ext>
            </a:extLst>
          </p:cNvPr>
          <p:cNvSpPr>
            <a:spLocks noGrp="1"/>
          </p:cNvSpPr>
          <p:nvPr>
            <p:ph type="title"/>
          </p:nvPr>
        </p:nvSpPr>
        <p:spPr>
          <a:xfrm>
            <a:off x="487680" y="2308444"/>
            <a:ext cx="10353040" cy="2395636"/>
          </a:xfrm>
        </p:spPr>
        <p:txBody>
          <a:bodyPr>
            <a:noAutofit/>
          </a:bodyPr>
          <a:lstStyle/>
          <a:p>
            <a:r>
              <a:rPr lang="en-US" sz="9600" dirty="0">
                <a:latin typeface="Century" panose="02040604050505020304" pitchFamily="18" charset="0"/>
              </a:rPr>
              <a:t>THANK YOU</a:t>
            </a:r>
          </a:p>
        </p:txBody>
      </p:sp>
    </p:spTree>
    <p:extLst>
      <p:ext uri="{BB962C8B-B14F-4D97-AF65-F5344CB8AC3E}">
        <p14:creationId xmlns:p14="http://schemas.microsoft.com/office/powerpoint/2010/main" val="395976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lang="en-US" dirty="0"/>
              <a:t>The introduction slide provides a high-level overview of the course, emphasizing that it covers the foundational topics in frontend development such as HTML, CSS, Bootstrap, React, and web development </a:t>
            </a:r>
            <a:r>
              <a:rPr lang="en-US" dirty="0" err="1"/>
              <a:t>tools.It</a:t>
            </a:r>
            <a:r>
              <a:rPr lang="en-US" dirty="0"/>
              <a:t> highlights the key objectives of the course, including learning how to build responsive websites, understand the roles of frontend and backend developers, and using tools like developer consoles and IDEs.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0F2BF-B618-A361-2E41-0B15F6C61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D51458-A0E4-0A14-CA6C-50874643CF10}"/>
              </a:ext>
            </a:extLst>
          </p:cNvPr>
          <p:cNvSpPr>
            <a:spLocks noGrp="1"/>
          </p:cNvSpPr>
          <p:nvPr>
            <p:ph type="title"/>
          </p:nvPr>
        </p:nvSpPr>
        <p:spPr>
          <a:xfrm>
            <a:off x="1047251" y="597617"/>
            <a:ext cx="6571343" cy="1049235"/>
          </a:xfrm>
        </p:spPr>
        <p:txBody>
          <a:bodyPr>
            <a:normAutofit fontScale="90000"/>
          </a:bodyPr>
          <a:lstStyle/>
          <a:p>
            <a:r>
              <a:rPr dirty="0"/>
              <a:t>Module 1: Introduction to the Program</a:t>
            </a:r>
          </a:p>
        </p:txBody>
      </p:sp>
      <p:sp>
        <p:nvSpPr>
          <p:cNvPr id="9" name="Rectangle 6">
            <a:extLst>
              <a:ext uri="{FF2B5EF4-FFF2-40B4-BE49-F238E27FC236}">
                <a16:creationId xmlns:a16="http://schemas.microsoft.com/office/drawing/2014/main" id="{E12BA555-9E5F-2062-4729-356002CC833A}"/>
              </a:ext>
            </a:extLst>
          </p:cNvPr>
          <p:cNvSpPr>
            <a:spLocks noGrp="1" noChangeArrowheads="1"/>
          </p:cNvSpPr>
          <p:nvPr>
            <p:ph idx="1"/>
          </p:nvPr>
        </p:nvSpPr>
        <p:spPr bwMode="auto">
          <a:xfrm>
            <a:off x="507785" y="2309073"/>
            <a:ext cx="832125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Overview of Frontend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learned about the three main types of developers—frontend, backend, and full-stack developers—and what each role entails.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Frontend developers work on the design and user experience, backend developers focus on the server-side logic, and full-stack developers handle both.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the Web Works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section helped me understand how the internet functions, including the role of web servers, hosting, and protocols that govern internet communication. HTTP (</a:t>
            </a:r>
            <a:r>
              <a:rPr kumimoji="0" lang="en-US" altLang="en-US" sz="1800" b="0" i="0" u="none" strike="noStrike" cap="none" normalizeH="0" baseline="0" dirty="0" err="1">
                <a:ln>
                  <a:noFill/>
                </a:ln>
                <a:solidFill>
                  <a:schemeClr val="tx1"/>
                </a:solidFill>
                <a:effectLst/>
                <a:latin typeface="Arial" panose="020B0604020202020204" pitchFamily="34" charset="0"/>
              </a:rPr>
              <a:t>HyperText</a:t>
            </a:r>
            <a:r>
              <a:rPr kumimoji="0" lang="en-US" altLang="en-US" sz="1800" b="0" i="0" u="none" strike="noStrike" cap="none" normalizeH="0" baseline="0" dirty="0">
                <a:ln>
                  <a:noFill/>
                </a:ln>
                <a:solidFill>
                  <a:schemeClr val="tx1"/>
                </a:solidFill>
                <a:effectLst/>
                <a:latin typeface="Arial" panose="020B0604020202020204" pitchFamily="34" charset="0"/>
              </a:rPr>
              <a:t> Transfer Protocol) is used for communication between browsers and servers.  </a:t>
            </a:r>
          </a:p>
        </p:txBody>
      </p:sp>
    </p:spTree>
    <p:extLst>
      <p:ext uri="{BB962C8B-B14F-4D97-AF65-F5344CB8AC3E}">
        <p14:creationId xmlns:p14="http://schemas.microsoft.com/office/powerpoint/2010/main" val="145003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EDDE9-AD28-8AF2-35E1-9189593BA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4F678-4633-4A6D-883B-81AD1C87EA5E}"/>
              </a:ext>
            </a:extLst>
          </p:cNvPr>
          <p:cNvSpPr>
            <a:spLocks noGrp="1"/>
          </p:cNvSpPr>
          <p:nvPr>
            <p:ph type="title"/>
          </p:nvPr>
        </p:nvSpPr>
        <p:spPr>
          <a:xfrm>
            <a:off x="1047251" y="597617"/>
            <a:ext cx="6571343" cy="1049235"/>
          </a:xfrm>
        </p:spPr>
        <p:txBody>
          <a:bodyPr>
            <a:normAutofit fontScale="90000"/>
          </a:bodyPr>
          <a:lstStyle/>
          <a:p>
            <a:r>
              <a:rPr dirty="0"/>
              <a:t>Module 1: Introduction to the Program</a:t>
            </a:r>
          </a:p>
        </p:txBody>
      </p:sp>
      <p:sp>
        <p:nvSpPr>
          <p:cNvPr id="4" name="Rectangle 2">
            <a:extLst>
              <a:ext uri="{FF2B5EF4-FFF2-40B4-BE49-F238E27FC236}">
                <a16:creationId xmlns:a16="http://schemas.microsoft.com/office/drawing/2014/main" id="{D371EE4A-76D5-F853-C2A8-0CED2065D245}"/>
              </a:ext>
            </a:extLst>
          </p:cNvPr>
          <p:cNvSpPr>
            <a:spLocks noGrp="1" noChangeArrowheads="1"/>
          </p:cNvSpPr>
          <p:nvPr>
            <p:ph idx="1"/>
          </p:nvPr>
        </p:nvSpPr>
        <p:spPr bwMode="auto">
          <a:xfrm>
            <a:off x="233680" y="2024166"/>
            <a:ext cx="867664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Developer Tools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got hands-on experience with browser developer tools to inspect and edit websites in real-time. I also learned how to debug JavaScript and modify HTML and CSS elements directly in the browser.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Frameworks &amp; Libraries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explored the importance of using frameworks and libraries in frontend development, and I got introduced to IDEs like Visual Studio Code, which streamline the development process. </a:t>
            </a:r>
          </a:p>
        </p:txBody>
      </p:sp>
    </p:spTree>
    <p:extLst>
      <p:ext uri="{BB962C8B-B14F-4D97-AF65-F5344CB8AC3E}">
        <p14:creationId xmlns:p14="http://schemas.microsoft.com/office/powerpoint/2010/main" val="285681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2: HTML &amp; CSS Basics</a:t>
            </a:r>
          </a:p>
        </p:txBody>
      </p:sp>
      <p:sp>
        <p:nvSpPr>
          <p:cNvPr id="6" name="Rectangle 3">
            <a:extLst>
              <a:ext uri="{FF2B5EF4-FFF2-40B4-BE49-F238E27FC236}">
                <a16:creationId xmlns:a16="http://schemas.microsoft.com/office/drawing/2014/main" id="{A495A64E-759F-AC67-FD07-3425C72007DD}"/>
              </a:ext>
            </a:extLst>
          </p:cNvPr>
          <p:cNvSpPr>
            <a:spLocks noGrp="1" noChangeArrowheads="1"/>
          </p:cNvSpPr>
          <p:nvPr>
            <p:ph idx="1"/>
          </p:nvPr>
        </p:nvSpPr>
        <p:spPr bwMode="auto">
          <a:xfrm>
            <a:off x="112145" y="1970858"/>
            <a:ext cx="891970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HTML Fundamentals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learned how HTML is the structure of a webpage. I practiced creating simple web pages with text, images, and links, and I also learned how to organize content using tables and forms.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CSS Basics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explored how CSS allows me to style HTML elements, such as applying color schemes, text styles, and layout properties. I learned about the box model, which defines how elements are sized and spaced.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10FD4-B38D-2E63-E05F-1ABCFC99F6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6FF7B1-DB7B-6D75-FAEF-7C4A11B59301}"/>
              </a:ext>
            </a:extLst>
          </p:cNvPr>
          <p:cNvSpPr>
            <a:spLocks noGrp="1"/>
          </p:cNvSpPr>
          <p:nvPr>
            <p:ph type="title"/>
          </p:nvPr>
        </p:nvSpPr>
        <p:spPr/>
        <p:txBody>
          <a:bodyPr/>
          <a:lstStyle/>
          <a:p>
            <a:r>
              <a:t>Module 2: HTML &amp; CSS Basics</a:t>
            </a:r>
          </a:p>
        </p:txBody>
      </p:sp>
      <p:sp>
        <p:nvSpPr>
          <p:cNvPr id="5" name="Rectangle 3">
            <a:extLst>
              <a:ext uri="{FF2B5EF4-FFF2-40B4-BE49-F238E27FC236}">
                <a16:creationId xmlns:a16="http://schemas.microsoft.com/office/drawing/2014/main" id="{075B8C2A-AE9B-FD94-86D6-1A22D23FD78A}"/>
              </a:ext>
            </a:extLst>
          </p:cNvPr>
          <p:cNvSpPr>
            <a:spLocks noGrp="1" noChangeArrowheads="1"/>
          </p:cNvSpPr>
          <p:nvPr>
            <p:ph idx="1"/>
          </p:nvPr>
        </p:nvSpPr>
        <p:spPr bwMode="auto">
          <a:xfrm>
            <a:off x="112713" y="2096266"/>
            <a:ext cx="889920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Web Accessibility</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discovered the importance of making websites accessible to people with disabilities. I learned how to ensure that websites are usable by all, for example, by adding alt text to images and ensuring high contrast for readability.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DOM (Document Object Model)</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was introduced to the DOM, which represents the structure of a webpage. I learned how JavaScript can interact with the DOM to change content and structure dynamically. </a:t>
            </a:r>
          </a:p>
        </p:txBody>
      </p:sp>
    </p:spTree>
    <p:extLst>
      <p:ext uri="{BB962C8B-B14F-4D97-AF65-F5344CB8AC3E}">
        <p14:creationId xmlns:p14="http://schemas.microsoft.com/office/powerpoint/2010/main" val="378908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3: UI Frameworks</a:t>
            </a:r>
          </a:p>
        </p:txBody>
      </p:sp>
      <p:sp>
        <p:nvSpPr>
          <p:cNvPr id="5" name="Rectangle 2">
            <a:extLst>
              <a:ext uri="{FF2B5EF4-FFF2-40B4-BE49-F238E27FC236}">
                <a16:creationId xmlns:a16="http://schemas.microsoft.com/office/drawing/2014/main" id="{E82D556B-9102-34A4-7D95-FEF0E4CEFC58}"/>
              </a:ext>
            </a:extLst>
          </p:cNvPr>
          <p:cNvSpPr>
            <a:spLocks noGrp="1" noChangeArrowheads="1"/>
          </p:cNvSpPr>
          <p:nvPr>
            <p:ph idx="1"/>
          </p:nvPr>
        </p:nvSpPr>
        <p:spPr bwMode="auto">
          <a:xfrm>
            <a:off x="371225" y="2136338"/>
            <a:ext cx="84015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learned how to build websites that adapt to various screen sizes using responsive design techniques. This ensures that my website looks great on both desktop and mobile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Bootstrap</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Bootstrap is a CSS framework that simplifies creating responsive websites. I learned how to use Bootstrap’s grid system and various components like buttons and navigation bars to quickly build layouts.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3FC65-9256-B8EF-1576-9D6E23D5A5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BABD42-8B23-F783-61A7-FFB2ABC78F19}"/>
              </a:ext>
            </a:extLst>
          </p:cNvPr>
          <p:cNvSpPr>
            <a:spLocks noGrp="1"/>
          </p:cNvSpPr>
          <p:nvPr>
            <p:ph type="title"/>
          </p:nvPr>
        </p:nvSpPr>
        <p:spPr>
          <a:xfrm>
            <a:off x="1514611" y="162805"/>
            <a:ext cx="6571343" cy="1049235"/>
          </a:xfrm>
        </p:spPr>
        <p:txBody>
          <a:bodyPr/>
          <a:lstStyle/>
          <a:p>
            <a:r>
              <a:rPr dirty="0"/>
              <a:t>Module 3: UI Frameworks</a:t>
            </a:r>
          </a:p>
        </p:txBody>
      </p:sp>
      <p:sp>
        <p:nvSpPr>
          <p:cNvPr id="4" name="Rectangle 2">
            <a:extLst>
              <a:ext uri="{FF2B5EF4-FFF2-40B4-BE49-F238E27FC236}">
                <a16:creationId xmlns:a16="http://schemas.microsoft.com/office/drawing/2014/main" id="{994C990E-9F1D-6F59-70CB-3196D44BD7DD}"/>
              </a:ext>
            </a:extLst>
          </p:cNvPr>
          <p:cNvSpPr>
            <a:spLocks noGrp="1" noChangeArrowheads="1"/>
          </p:cNvSpPr>
          <p:nvPr>
            <p:ph idx="1"/>
          </p:nvPr>
        </p:nvSpPr>
        <p:spPr bwMode="auto">
          <a:xfrm>
            <a:off x="236537" y="1305342"/>
            <a:ext cx="86709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UI Frameworks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UI frameworks like Bootstrap are incredibly helpful in frontend development, as they provide pre-designed components that save time. I learned how to use them to build consistent, user-friendly interfaces.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React Basics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React is a JavaScript library for building dynamic user interfaces. I learned about its component-based architecture and how it uses the Virtual DOM to enhance performance by minimizing direct interactions with the actual DOM.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Static vs. Dynamic Content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section helped me understand the difference between static content (content that doesn’t change) and dynamic content (content that can change based on user input or other factors). React makes it easy to build dynamic web applications. </a:t>
            </a:r>
          </a:p>
        </p:txBody>
      </p:sp>
    </p:spTree>
    <p:extLst>
      <p:ext uri="{BB962C8B-B14F-4D97-AF65-F5344CB8AC3E}">
        <p14:creationId xmlns:p14="http://schemas.microsoft.com/office/powerpoint/2010/main" val="69350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4: Recap &amp; Assessment</a:t>
            </a:r>
          </a:p>
        </p:txBody>
      </p:sp>
      <p:sp>
        <p:nvSpPr>
          <p:cNvPr id="5" name="Rectangle 2">
            <a:extLst>
              <a:ext uri="{FF2B5EF4-FFF2-40B4-BE49-F238E27FC236}">
                <a16:creationId xmlns:a16="http://schemas.microsoft.com/office/drawing/2014/main" id="{1C75AAF1-E521-D010-5F08-81053069E343}"/>
              </a:ext>
            </a:extLst>
          </p:cNvPr>
          <p:cNvSpPr>
            <a:spLocks noGrp="1" noChangeArrowheads="1"/>
          </p:cNvSpPr>
          <p:nvPr>
            <p:ph idx="1"/>
          </p:nvPr>
        </p:nvSpPr>
        <p:spPr bwMode="auto">
          <a:xfrm>
            <a:off x="274320" y="1863011"/>
            <a:ext cx="87172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Course Recap</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 this slide, I summarize the core topics from the course: HTML, CSS, Bootstrap, React, and UI frameworks. I reflect on how each of these tools contributes to building a modern, responsive website.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Final Assessment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final assessment involved improving a biographical webpage using Bootstrap. This project allowed me to apply everything I learned throughout the course in a practical way.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Skills Assessed</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 this module, I was assessed on my ability to use HTML, CSS, and frameworks like Bootstrap to build responsive, accessible, and user-friendly websites. </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TotalTime>
  <Words>837</Words>
  <Application>Microsoft Office PowerPoint</Application>
  <PresentationFormat>On-screen Show (4:3)</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Calibri</vt:lpstr>
      <vt:lpstr>Calibri Light</vt:lpstr>
      <vt:lpstr>Century</vt:lpstr>
      <vt:lpstr>Retrospect</vt:lpstr>
      <vt:lpstr>Introduction to Frontend Development</vt:lpstr>
      <vt:lpstr>Introduction</vt:lpstr>
      <vt:lpstr>Module 1: Introduction to the Program</vt:lpstr>
      <vt:lpstr>Module 1: Introduction to the Program</vt:lpstr>
      <vt:lpstr>Module 2: HTML &amp; CSS Basics</vt:lpstr>
      <vt:lpstr>Module 2: HTML &amp; CSS Basics</vt:lpstr>
      <vt:lpstr>Module 3: UI Frameworks</vt:lpstr>
      <vt:lpstr>Module 3: UI Frameworks</vt:lpstr>
      <vt:lpstr>Module 4: Recap &amp; Assessment</vt:lpstr>
      <vt:lpstr>Conclusion</vt:lpstr>
      <vt:lpstr>Course Certificate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fake1111same@gmail.com</cp:lastModifiedBy>
  <cp:revision>3</cp:revision>
  <dcterms:created xsi:type="dcterms:W3CDTF">2013-01-27T09:14:16Z</dcterms:created>
  <dcterms:modified xsi:type="dcterms:W3CDTF">2025-01-28T10:14:13Z</dcterms:modified>
  <cp:category/>
</cp:coreProperties>
</file>