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sldIdLst>
    <p:sldId id="256" r:id="rId2"/>
    <p:sldId id="257" r:id="rId3"/>
    <p:sldId id="259" r:id="rId4"/>
    <p:sldId id="263" r:id="rId5"/>
    <p:sldId id="261" r:id="rId6"/>
    <p:sldId id="264" r:id="rId7"/>
    <p:sldId id="260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29D83-104D-4AE1-B986-66DCB4C04FA1}" v="1157" dt="2023-03-19T13:06:51.348"/>
    <p1510:client id="{25C3878F-F3B9-EF3F-2EB6-BD93391900C8}" v="827" dt="2023-03-20T17:39:20.512"/>
    <p1510:client id="{76C998C1-A91C-20AE-8B7F-53304CBAAD55}" v="16" dt="2023-03-20T17:42:55.899"/>
    <p1510:client id="{F04376B7-7A4A-1FFD-3C81-FDF66C199541}" v="112" dt="2023-03-20T13:57:00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814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10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80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26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629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6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929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80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75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22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69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42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937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599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25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Page 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60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73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ai-analytics-toolkit.html" TargetMode="External"/><Relationship Id="rId2" Type="http://schemas.openxmlformats.org/officeDocument/2006/relationships/hyperlink" Target="https://devcloud.intel.com/oneapi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ntel.com/content/www/us/en/developer/tools/oneapi/optimization-for-tensor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748"/>
            <a:ext cx="9144000" cy="3208215"/>
          </a:xfrm>
        </p:spPr>
        <p:txBody>
          <a:bodyPr>
            <a:normAutofit fontScale="90000"/>
          </a:bodyPr>
          <a:lstStyle/>
          <a:p>
            <a:r>
              <a:rPr lang="en-US" sz="4000" b="1">
                <a:cs typeface="Calibri Light"/>
              </a:rPr>
              <a:t>INTEL</a:t>
            </a:r>
            <a:br>
              <a:rPr lang="en-US" sz="4000" b="1">
                <a:cs typeface="Calibri Light"/>
              </a:rPr>
            </a:br>
            <a:r>
              <a:rPr lang="en-US" sz="3200" b="1">
                <a:cs typeface="Calibri Light"/>
              </a:rPr>
              <a:t>Workshop &amp; Hackathon</a:t>
            </a:r>
            <a:br>
              <a:rPr lang="en-US" sz="3200" b="1">
                <a:cs typeface="Calibri Light"/>
              </a:rPr>
            </a:br>
            <a:r>
              <a:rPr lang="en-US" sz="3200" b="1" cap="none" err="1">
                <a:cs typeface="Calibri Light"/>
              </a:rPr>
              <a:t>oneAPI</a:t>
            </a:r>
            <a:r>
              <a:rPr lang="en-US" sz="3200" b="1">
                <a:cs typeface="Calibri Light"/>
              </a:rPr>
              <a:t> Machine Learning</a:t>
            </a:r>
            <a:br>
              <a:rPr lang="en-US" sz="3200" b="1">
                <a:cs typeface="Calibri Light"/>
              </a:rPr>
            </a:br>
            <a:br>
              <a:rPr lang="en-US" sz="3200" b="1">
                <a:cs typeface="Calibri Light"/>
              </a:rPr>
            </a:br>
            <a:r>
              <a:rPr lang="en-US" sz="2700" b="1">
                <a:cs typeface="Calibri Light"/>
              </a:rPr>
              <a:t>title- Plant Disease Detection Using Image Recognition</a:t>
            </a:r>
            <a:br>
              <a:rPr lang="en-US" sz="2700" b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br>
              <a:rPr lang="en-US" sz="2700" b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</a:br>
            <a:r>
              <a:rPr lang="en-US" sz="2700" b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TEAM - VOIDION</a:t>
            </a:r>
            <a:br>
              <a:rPr lang="en-US" sz="2700" b="1">
                <a:cs typeface="Calibri Light"/>
              </a:rPr>
            </a:br>
            <a:endParaRPr lang="en-US" sz="32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By:</a:t>
            </a:r>
          </a:p>
          <a:p>
            <a:r>
              <a:rPr lang="en-US">
                <a:cs typeface="Calibri"/>
              </a:rPr>
              <a:t>Hari Om (Reg no. 202000004)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r>
              <a:rPr lang="en-US">
                <a:cs typeface="Calibri"/>
              </a:rPr>
              <a:t>Om Sinkar (</a:t>
            </a:r>
            <a:r>
              <a:rPr lang="en-US">
                <a:ea typeface="+mn-lt"/>
                <a:cs typeface="+mn-lt"/>
              </a:rPr>
              <a:t>Reg no. </a:t>
            </a:r>
            <a:r>
              <a:rPr lang="en-US">
                <a:cs typeface="Calibri"/>
              </a:rPr>
              <a:t>202100308)</a:t>
            </a:r>
          </a:p>
          <a:p>
            <a:r>
              <a:rPr lang="en-US">
                <a:cs typeface="Calibri"/>
              </a:rPr>
              <a:t>Ritik Kumar (</a:t>
            </a:r>
            <a:r>
              <a:rPr lang="en-US">
                <a:ea typeface="+mn-lt"/>
                <a:cs typeface="+mn-lt"/>
              </a:rPr>
              <a:t>Reg no. </a:t>
            </a:r>
            <a:r>
              <a:rPr lang="en-US">
                <a:cs typeface="Calibri"/>
              </a:rPr>
              <a:t>202000389)</a:t>
            </a:r>
          </a:p>
          <a:p>
            <a:r>
              <a:rPr lang="en-US">
                <a:cs typeface="Calibri"/>
              </a:rPr>
              <a:t>Aryan Raj Pradhan (</a:t>
            </a:r>
            <a:r>
              <a:rPr lang="en-US">
                <a:ea typeface="+mn-lt"/>
                <a:cs typeface="+mn-lt"/>
              </a:rPr>
              <a:t>Reg no. </a:t>
            </a:r>
            <a:r>
              <a:rPr lang="en-US">
                <a:cs typeface="Calibri"/>
              </a:rPr>
              <a:t>202000012)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E2EAD1F-5866-B15C-C095-CAE295BF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292" y="58995"/>
            <a:ext cx="2649416" cy="808134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E01080F6-DF2F-4A2B-7D79-FE610444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" y="58809"/>
            <a:ext cx="1219200" cy="8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CBB9-508F-3481-B497-9D8DAF52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72CEE0-6358-E289-FCDA-DD0675B29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234763"/>
              </p:ext>
            </p:extLst>
          </p:nvPr>
        </p:nvGraphicFramePr>
        <p:xfrm>
          <a:off x="1141413" y="1905000"/>
          <a:ext cx="9922416" cy="392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70">
                  <a:extLst>
                    <a:ext uri="{9D8B030D-6E8A-4147-A177-3AD203B41FA5}">
                      <a16:colId xmlns:a16="http://schemas.microsoft.com/office/drawing/2014/main" val="469990450"/>
                    </a:ext>
                  </a:extLst>
                </a:gridCol>
                <a:gridCol w="6683922">
                  <a:extLst>
                    <a:ext uri="{9D8B030D-6E8A-4147-A177-3AD203B41FA5}">
                      <a16:colId xmlns:a16="http://schemas.microsoft.com/office/drawing/2014/main" val="2687292174"/>
                    </a:ext>
                  </a:extLst>
                </a:gridCol>
                <a:gridCol w="1941124">
                  <a:extLst>
                    <a:ext uri="{9D8B030D-6E8A-4147-A177-3AD203B41FA5}">
                      <a16:colId xmlns:a16="http://schemas.microsoft.com/office/drawing/2014/main" val="2150553002"/>
                    </a:ext>
                  </a:extLst>
                </a:gridCol>
              </a:tblGrid>
              <a:tr h="6538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err="1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/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46390"/>
                  </a:ext>
                </a:extLst>
              </a:tr>
              <a:tr h="65384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Introduction and Problem Definition</a:t>
                      </a:r>
                      <a:endParaRPr lang="en-US" sz="2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53740"/>
                  </a:ext>
                </a:extLst>
              </a:tr>
              <a:tr h="65384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Libraries and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77858"/>
                  </a:ext>
                </a:extLst>
              </a:tr>
              <a:tr h="6538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Intel </a:t>
                      </a:r>
                      <a:r>
                        <a:rPr lang="en-US" sz="2000" err="1"/>
                        <a:t>Devcloud</a:t>
                      </a:r>
                      <a:r>
                        <a:rPr lang="en-US" sz="2000"/>
                        <a:t> and </a:t>
                      </a:r>
                      <a:r>
                        <a:rPr lang="en-US" sz="2000" err="1"/>
                        <a:t>OneAPI</a:t>
                      </a:r>
                      <a:r>
                        <a:rPr lang="en-US" sz="2000"/>
                        <a:t> AI Analytics toolkit</a:t>
                      </a:r>
                      <a:endParaRPr lang="en-US" sz="2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76638"/>
                  </a:ext>
                </a:extLst>
              </a:tr>
              <a:tr h="65384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37316"/>
                  </a:ext>
                </a:extLst>
              </a:tr>
              <a:tr h="6538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References</a:t>
                      </a:r>
                      <a:endParaRPr lang="en-US" sz="2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861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C2294-CB62-A98F-3CFE-874D8F92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A671-8287-9ECE-CA56-96462C69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 and Problem Definition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4815-376C-8157-DC76-50DF27D63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Machine learning provides the system the ability to learn from patterns derived the dataset.</a:t>
            </a:r>
          </a:p>
          <a:p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Image Recognition involves using algorithms and machine learning techniques to analyze and interpret the content of images, with the goal of identifying specific objects or features within them.</a:t>
            </a:r>
          </a:p>
          <a:p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Detect Plant Diseases Using Image Recognition</a:t>
            </a:r>
          </a:p>
          <a:p>
            <a:pPr lvl="1"/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 Train A model using machine learning and image recognition taking a training set of images of plants and plants with some diseases.</a:t>
            </a:r>
          </a:p>
          <a:p>
            <a:pPr lvl="1"/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Model aims at detecting diseases and type of disease for various common commercial or food crops.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56C8F0D-BE1C-6BF9-2F45-24B6B2164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42293" y="-5800"/>
            <a:ext cx="2047875" cy="62865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C48F8-2D59-A315-8400-173AD340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D72D-2DBC-3046-7B5E-8FFD3D17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Libraries &amp; frameworks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623D-70F6-09FD-DC4F-4FE9F5D5B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</a:p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Tensorflow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Matplotlib</a:t>
            </a:r>
          </a:p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Keras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Intel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oneAPI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AI Analytics Toolkit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Intel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Devcloud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for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oneAPI</a:t>
            </a:r>
            <a:endParaRPr lang="en-US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6A7EBF1-8266-339C-302E-09761A9AA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42293" y="-5800"/>
            <a:ext cx="2047875" cy="628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0636-9445-E028-7897-1C546B23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9163-BBA7-F9E8-9655-7135E080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Intel </a:t>
            </a:r>
            <a:r>
              <a:rPr lang="en-US" cap="none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Devcloud</a:t>
            </a:r>
            <a:r>
              <a:rPr lang="en-US" cap="none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for oneAPI </a:t>
            </a:r>
            <a:r>
              <a:rPr lang="en-US" sz="2800" cap="none" baseline="30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F84D-90D1-78D4-7BC9-AF15CE295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Intel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DevCloud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is a development sandbox to learn about programming cross architecture applications with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OpenVino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High Level Design (HLD) tools –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oneAPI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OpenCL, HLS – and RTL.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 can use it to learn or apply Intel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oneAPI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Toolkits. And build prototypes of our projects.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We can Evaluate Performance and Acceleration with Multiple Hardware Configurations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A08A9AF-54DD-1BD5-BFE9-C51D89E7B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42293" y="-5800"/>
            <a:ext cx="2047875" cy="628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1025C-F1F6-B108-F68A-FF534E09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A897-E046-FA35-CC3B-735011F4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7428"/>
            <a:ext cx="9905998" cy="1905000"/>
          </a:xfrm>
        </p:spPr>
        <p:txBody>
          <a:bodyPr/>
          <a:lstStyle/>
          <a:p>
            <a:r>
              <a:rPr lang="en-US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Intel </a:t>
            </a:r>
            <a:r>
              <a:rPr lang="en-US" cap="small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oneAPI</a:t>
            </a:r>
            <a:r>
              <a:rPr lang="en-US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AI Analytics Toolkit </a:t>
            </a:r>
            <a:r>
              <a:rPr lang="en-US" sz="2800" cap="small" baseline="30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[2][3]</a:t>
            </a:r>
            <a:endParaRPr lang="en-US" sz="2800" baseline="30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A9CB-623B-AA37-3F8B-A4333C03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629103"/>
            <a:ext cx="10026867" cy="4805855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AI Kit provides familiar Python tools and frameworks to accelerate end-to-end data science and analytics pipelines on Intel® architecture.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This toolkit maximizes performance from preprocessing through machine learning and provides interoperability for efficient model development.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Intel-optimized Frameworks - deep learning frameworks for TensorFlow and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PyTorch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open source, pretrained, machine learning models that are optimized by Intel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automatic accuracy-driven tuning strategies along with additional objectives using low-precision optimizations.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Intel Optimized High Performance Python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direct access to analytics and AI optimizations from Intel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B365A-9BDF-53F4-C77F-B93CDA76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AF347785-880D-1445-CC81-6D2A53A8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293" y="-5800"/>
            <a:ext cx="2047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BE3E-9654-3AA4-54CD-1FF7DD31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2EEF-7F85-D2B1-E09D-506F3BF4C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28030" cy="4351338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 get the predicted output for the sample images with accuracy around than 90%.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94B7DB9-A682-D2F8-0F93-C40BA7136F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42293" y="-5800"/>
            <a:ext cx="2047875" cy="628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F31FB-1C44-BF19-A669-AF258894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18C7-3387-DCF5-11E0-39C48C1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References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3031-EABC-FB72-C807-4911FDFD5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9908627" cy="312420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i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Overview | Intel® DevCloud</a:t>
            </a:r>
            <a:endParaRPr lang="en-US" sz="2000" i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i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3"/>
              </a:rPr>
              <a:t>Intel® AI Analytics Toolkit for Data Science</a:t>
            </a:r>
            <a:endParaRPr lang="en-US" sz="2000" i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000" i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4"/>
              </a:rPr>
              <a:t>Intel® Optimization for TensorFlow*</a:t>
            </a:r>
            <a:endParaRPr lang="en-US" sz="2000" i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sz="2000" i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08A78-5584-B97C-0666-42C1F92F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4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D8A-19BD-0678-5B09-8B5ECE94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3" y="365125"/>
            <a:ext cx="11605845" cy="6132024"/>
          </a:xfrm>
        </p:spPr>
        <p:txBody>
          <a:bodyPr>
            <a:normAutofit/>
          </a:bodyPr>
          <a:lstStyle/>
          <a:p>
            <a:pPr algn="ctr"/>
            <a:r>
              <a:rPr lang="en-US" sz="6400" b="1">
                <a:cs typeface="Calibri Light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1E918-FD12-2D70-6D94-444A0CA1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INTEL Workshop &amp; Hackathon oneAPI Machine Learning  title- Plant Disease Detection Using Image Recognition  TEAM - VOIDION </vt:lpstr>
      <vt:lpstr>CONTENTS</vt:lpstr>
      <vt:lpstr>Introduction and Problem Definition</vt:lpstr>
      <vt:lpstr>Libraries &amp; frameworks</vt:lpstr>
      <vt:lpstr>Intel Devcloud for oneAPI [1]</vt:lpstr>
      <vt:lpstr>Intel oneAPI AI Analytics Toolkit [2][3]</vt:lpstr>
      <vt:lpstr>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2023-03-19T12:18:54Z</dcterms:created>
  <dcterms:modified xsi:type="dcterms:W3CDTF">2023-03-20T17:59:42Z</dcterms:modified>
</cp:coreProperties>
</file>