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move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</a:t>
            </a:r>
            <a:r>
              <a:rPr b="0" lang="en-IN" sz="2000" spc="-1" strike="noStrike">
                <a:latin typeface="Arial"/>
              </a:rPr>
              <a:t>to </a:t>
            </a:r>
            <a:r>
              <a:rPr b="0" lang="en-IN" sz="2000" spc="-1" strike="noStrike">
                <a:latin typeface="Arial"/>
              </a:rPr>
              <a:t>edi</a:t>
            </a:r>
            <a:r>
              <a:rPr b="0" lang="en-IN" sz="2000" spc="-1" strike="noStrike">
                <a:latin typeface="Arial"/>
              </a:rPr>
              <a:t>t </a:t>
            </a:r>
            <a:r>
              <a:rPr b="0" lang="en-IN" sz="2000" spc="-1" strike="noStrike">
                <a:latin typeface="Arial"/>
              </a:rPr>
              <a:t>th</a:t>
            </a:r>
            <a:r>
              <a:rPr b="0" lang="en-IN" sz="2000" spc="-1" strike="noStrike">
                <a:latin typeface="Arial"/>
              </a:rPr>
              <a:t>e </a:t>
            </a:r>
            <a:r>
              <a:rPr b="0" lang="en-IN" sz="2000" spc="-1" strike="noStrike">
                <a:latin typeface="Arial"/>
              </a:rPr>
              <a:t>no</a:t>
            </a:r>
            <a:r>
              <a:rPr b="0" lang="en-IN" sz="2000" spc="-1" strike="noStrike">
                <a:latin typeface="Arial"/>
              </a:rPr>
              <a:t>te</a:t>
            </a:r>
            <a:r>
              <a:rPr b="0" lang="en-IN" sz="2000" spc="-1" strike="noStrike">
                <a:latin typeface="Arial"/>
              </a:rPr>
              <a:t>s </a:t>
            </a:r>
            <a:r>
              <a:rPr b="0" lang="en-IN" sz="2000" spc="-1" strike="noStrike">
                <a:latin typeface="Arial"/>
              </a:rPr>
              <a:t>for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3F52E76-7A69-421F-AB9D-F766208D2DA6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B7EB1C14-FB7A-48FB-98DD-620BC1B80EBD}" type="slidenum"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394966-4959-4A2E-9B86-DF87F50C7C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EE1A30-1AC2-4CEC-9841-11C255D414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1AB5CC-8511-4E47-84E8-71DFA43C91D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FC24D9-578E-41BB-BA9F-309225D26D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80DE48-C57F-4107-B5A7-02399ECC8E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A16433-AED0-4491-93DE-0104BCDE79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08448D-21A0-431F-9CCC-D57CD25799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605313-5F75-4156-B137-BA493AB056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D396A3-CFB5-4E91-B533-164D69A128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CF6E22-5F75-4B18-9558-1ED3E659CA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48D1D3-3BB0-4FCB-BED0-296F738127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9E3AB3-512E-473C-B24F-6532A7DB8B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869F51-CCDC-48B6-B407-8652D9EF9A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8BDC87-FAC8-4569-BC0E-6FC1314F81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51B020-44ED-4A51-9C55-7226A13637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756ACF-F58B-43FC-BEDB-7001ABA8E8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18320B-7859-4C7E-AE69-B2F5317C5A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74F311-4615-480F-B008-2B3DA7830B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827466E-614B-47A2-AD24-6F163BC151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23CE9A-03C8-4C17-8531-006DC5C2B5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A7F6FD-8DC8-4F94-945C-EFE491917C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88CCA7-E828-4BE8-9561-04F0FCBFA7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9FCED8-0889-4E21-BF73-F41856B0B3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9D7780-5355-4DD8-87BD-E3E0C4B903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A2C831-9983-4B52-A83F-49EA9E7E85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4803DE-44C3-46A6-B968-FAB52CF885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14D9FA-042C-4555-9984-CB9BCFEDC3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CCA406-A752-4151-B85A-E0F95817DD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8BB094-94C9-4DF4-A812-BEC4F61059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7FA6F3-38F1-4CB1-AAA8-564872237F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1E5C9D-9D0B-45BF-A00E-EDA4E74666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0B7B5E-D26D-476B-8059-CA744BC245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EE125D-575B-404E-8926-DCB80F175B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E6A18E-B41B-470B-ABEE-DB1BD49BBD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856EF2-E741-44A3-8663-CBC6F638EE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A6847B-7ADC-440D-8E34-647E1C78AC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5B7FA2-CF4F-4096-893F-1CD839F02811}" type="slidenum"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9E1E8E-82B5-4CA4-ACB2-40A236C33729}" type="slidenum"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BC7461-022F-47F4-81F0-CCFFDB7E072C}" type="slidenum">
              <a:rPr b="0" lang="en-US" sz="1200" spc="-1" strike="noStrike">
                <a:solidFill>
                  <a:srgbClr val="8b8b8b"/>
                </a:solidFill>
                <a:latin typeface="Arial"/>
                <a:ea typeface="DejaVu Sans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/>
          <p:nvPr/>
        </p:nvSpPr>
        <p:spPr>
          <a:xfrm>
            <a:off x="180000" y="251640"/>
            <a:ext cx="11698920" cy="16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Mini Project Synopsis Presentation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TransSummarize: Leveraging NLP for Transcription and Summarization”</a:t>
            </a:r>
            <a:endParaRPr b="0" lang="en-IN" sz="26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endParaRPr b="0" lang="en-IN" sz="3100" spc="-1" strike="noStrike">
              <a:latin typeface="Arial"/>
            </a:endParaRPr>
          </a:p>
        </p:txBody>
      </p:sp>
      <p:sp>
        <p:nvSpPr>
          <p:cNvPr id="130" name="Subtitle 2"/>
          <p:cNvSpPr/>
          <p:nvPr/>
        </p:nvSpPr>
        <p:spPr>
          <a:xfrm>
            <a:off x="-964800" y="5011200"/>
            <a:ext cx="7117560" cy="14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Subtitle 2"/>
          <p:cNvSpPr/>
          <p:nvPr/>
        </p:nvSpPr>
        <p:spPr>
          <a:xfrm>
            <a:off x="741600" y="5407200"/>
            <a:ext cx="10707120" cy="13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 OF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INFORMATION TECHNOLOGY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SIKKIM  MANIPAL  INSTITUTE  OF TECHNOLOGY 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(A constituent college of Sikkim Manipal University)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MAJITAR, RANGPO, EAST SIKKIM – 737136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32" name="Picture 9" descr=""/>
          <p:cNvPicPr/>
          <p:nvPr/>
        </p:nvPicPr>
        <p:blipFill>
          <a:blip r:embed="rId1"/>
          <a:stretch/>
        </p:blipFill>
        <p:spPr>
          <a:xfrm>
            <a:off x="5367960" y="1608480"/>
            <a:ext cx="1454400" cy="1192680"/>
          </a:xfrm>
          <a:prstGeom prst="rect">
            <a:avLst/>
          </a:prstGeom>
          <a:ln w="0">
            <a:noFill/>
          </a:ln>
        </p:spPr>
      </p:pic>
      <p:sp>
        <p:nvSpPr>
          <p:cNvPr id="133" name="TextBox 4"/>
          <p:cNvSpPr/>
          <p:nvPr/>
        </p:nvSpPr>
        <p:spPr>
          <a:xfrm>
            <a:off x="4295880" y="3063600"/>
            <a:ext cx="371556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Hari Om (Reg. No. 202000004)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Sushma Oinam (Reg. No. 202000048)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Aryan Raj Pradhan(Reg. No. 202000012)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34" name="TextBox 12"/>
          <p:cNvSpPr/>
          <p:nvPr/>
        </p:nvSpPr>
        <p:spPr>
          <a:xfrm>
            <a:off x="2833560" y="4070520"/>
            <a:ext cx="664056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Under the guidance of: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Dr. Saumya Das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Information Technology, Assistant Professor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3"/>
          <p:cNvSpPr/>
          <p:nvPr/>
        </p:nvSpPr>
        <p:spPr>
          <a:xfrm>
            <a:off x="2031840" y="2621160"/>
            <a:ext cx="85431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THANK YOU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Table 5"/>
          <p:cNvGraphicFramePr/>
          <p:nvPr/>
        </p:nvGraphicFramePr>
        <p:xfrm>
          <a:off x="1216440" y="1526760"/>
          <a:ext cx="5474520" cy="3722400"/>
        </p:xfrm>
        <a:graphic>
          <a:graphicData uri="http://schemas.openxmlformats.org/drawingml/2006/table">
            <a:tbl>
              <a:tblPr/>
              <a:tblGrid>
                <a:gridCol w="1598400"/>
                <a:gridCol w="3876480"/>
              </a:tblGrid>
              <a:tr h="3736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Sl. No.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TITLE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28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Abstract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28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Introduction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28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3.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Literature survey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28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4.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Problem definition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28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5.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Proposed strategy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28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6.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Gantt Chart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28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7.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References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47760">
                <a:tc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6" name="TextBox 5"/>
          <p:cNvSpPr/>
          <p:nvPr/>
        </p:nvSpPr>
        <p:spPr>
          <a:xfrm>
            <a:off x="969840" y="449280"/>
            <a:ext cx="10251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CONTENTS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37" name="Picture 6" descr=""/>
          <p:cNvPicPr/>
          <p:nvPr/>
        </p:nvPicPr>
        <p:blipFill>
          <a:blip r:embed="rId1"/>
          <a:stretch/>
        </p:blipFill>
        <p:spPr>
          <a:xfrm>
            <a:off x="10746360" y="8640"/>
            <a:ext cx="1444320" cy="100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90720" y="275760"/>
            <a:ext cx="10019880" cy="12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ABSTRACT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990720" y="1294920"/>
            <a:ext cx="10209240" cy="515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Speech recognition and Text summarization are popular areas in Natural Language Processing.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project “TransSummarize” aims to combine speech recognition and text summarization in one whole.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 a small scenario like a meeting, this feature will be helpful to provide summary of conversation into a document without losing vital information.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Picture 6" descr=""/>
          <p:cNvPicPr/>
          <p:nvPr/>
        </p:nvPicPr>
        <p:blipFill>
          <a:blip r:embed="rId1"/>
          <a:stretch/>
        </p:blipFill>
        <p:spPr>
          <a:xfrm>
            <a:off x="10746360" y="8640"/>
            <a:ext cx="1444320" cy="101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41600" y="407880"/>
            <a:ext cx="10514160" cy="81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INTRODUCTION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70840" y="1439280"/>
            <a:ext cx="10255680" cy="484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Natural Language Processing (NLP) is a tract of Artificial Intelligence and Linguistics, devoted to make computers understand the statements or words written in human languages.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Speech recognition is the ability of a machine or program to identify words spoken aloud and convert them into readable text, and text summarization will</a:t>
            </a:r>
            <a:r>
              <a:rPr b="0" lang="en-US" sz="2000" spc="-1" strike="noStrike">
                <a:solidFill>
                  <a:srgbClr val="555555"/>
                </a:solidFill>
                <a:latin typeface="Times New Roman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summarize the information in large texts for quicker consumption without losing vital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This project  aims to reduce the time and effort of manual documentation. Sometimes, the main points from a communication in the same language tends to be missed due to accent according to the person.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Picture 5" descr=""/>
          <p:cNvPicPr/>
          <p:nvPr/>
        </p:nvPicPr>
        <p:blipFill>
          <a:blip r:embed="rId1"/>
          <a:stretch/>
        </p:blipFill>
        <p:spPr>
          <a:xfrm>
            <a:off x="10746360" y="8640"/>
            <a:ext cx="1444320" cy="1029960"/>
          </a:xfrm>
          <a:prstGeom prst="rect">
            <a:avLst/>
          </a:prstGeom>
          <a:ln w="0">
            <a:noFill/>
          </a:ln>
        </p:spPr>
      </p:pic>
      <p:sp>
        <p:nvSpPr>
          <p:cNvPr id="144" name="TextBox 4"/>
          <p:cNvSpPr/>
          <p:nvPr/>
        </p:nvSpPr>
        <p:spPr>
          <a:xfrm>
            <a:off x="11712960" y="6470640"/>
            <a:ext cx="44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25000" y="198720"/>
            <a:ext cx="11127240" cy="821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LITERATURE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SURVEY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6" name="Content Placeholder 11"/>
          <p:cNvGraphicFramePr/>
          <p:nvPr/>
        </p:nvGraphicFramePr>
        <p:xfrm>
          <a:off x="204480" y="1021680"/>
          <a:ext cx="11782440" cy="4914720"/>
        </p:xfrm>
        <a:graphic>
          <a:graphicData uri="http://schemas.openxmlformats.org/drawingml/2006/table">
            <a:tbl>
              <a:tblPr/>
              <a:tblGrid>
                <a:gridCol w="749520"/>
                <a:gridCol w="2179440"/>
                <a:gridCol w="3112560"/>
                <a:gridCol w="2943720"/>
                <a:gridCol w="2797560"/>
              </a:tblGrid>
              <a:tr h="7657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Sl. No.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Author(s)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Paper and Publication Details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Findings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Relevance to the project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5d6"/>
                    </a:solidFill>
                  </a:tcPr>
                </a:tc>
              </a:tr>
              <a:tr h="23695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Shaikh Naziya S, R.R.Deshmukh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Speech Recognition System - A Review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IOSR Journal of Computer Engineering(IOSR-JCE), Volume 18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(July- Aug, 2016)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[1]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Techniques in Speech Recognition Systems(SRS)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Various SRS modeling techniques are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listed.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The different models have their pros and cons.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Vocabulary of HMM is very high - can be used for large amounts of data for speech recognition.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Machine learning techniques for speech recognition.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779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Nenkova A., &amp; McKeown, K.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 survey of text summarization techniques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Mining text data, 43-76.(2012)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[2]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Topic Representation extracts topics discussed in the input document.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Indicator representation scores the importance of each sentence which will come in the summary.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Provides ideas about how text summarization works.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47" name="Picture 5" descr=""/>
          <p:cNvPicPr/>
          <p:nvPr/>
        </p:nvPicPr>
        <p:blipFill>
          <a:blip r:embed="rId1"/>
          <a:stretch/>
        </p:blipFill>
        <p:spPr>
          <a:xfrm>
            <a:off x="10873080" y="100800"/>
            <a:ext cx="1117800" cy="8215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"/>
          <p:cNvSpPr/>
          <p:nvPr/>
        </p:nvSpPr>
        <p:spPr>
          <a:xfrm>
            <a:off x="11987640" y="6463800"/>
            <a:ext cx="44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76640" y="252720"/>
            <a:ext cx="10514160" cy="118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 PROBLEM DEFINITION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799200" y="1324080"/>
            <a:ext cx="10540440" cy="497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From any conversation, when there is an event that we want to extract information out of it, we have to manually do it by ourselves.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this, there are separate application for speech recognition as well as text summarization.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But for convenience, why not an software which does both?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At the comfort of our fingertips, we should be able to get important written information from a conversation.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Picture 4" descr=""/>
          <p:cNvPicPr/>
          <p:nvPr/>
        </p:nvPicPr>
        <p:blipFill>
          <a:blip r:embed="rId1"/>
          <a:stretch/>
        </p:blipFill>
        <p:spPr>
          <a:xfrm>
            <a:off x="10746360" y="8640"/>
            <a:ext cx="1444320" cy="1000080"/>
          </a:xfrm>
          <a:prstGeom prst="rect">
            <a:avLst/>
          </a:prstGeom>
          <a:ln w="0">
            <a:noFill/>
          </a:ln>
        </p:spPr>
      </p:pic>
      <p:sp>
        <p:nvSpPr>
          <p:cNvPr id="152" name="TextBox 5"/>
          <p:cNvSpPr/>
          <p:nvPr/>
        </p:nvSpPr>
        <p:spPr>
          <a:xfrm>
            <a:off x="11782800" y="6513840"/>
            <a:ext cx="44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52680" y="86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5. PROPOSED STRATEGY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Picture 2" descr=""/>
          <p:cNvPicPr/>
          <p:nvPr/>
        </p:nvPicPr>
        <p:blipFill>
          <a:blip r:embed="rId1"/>
          <a:stretch/>
        </p:blipFill>
        <p:spPr>
          <a:xfrm>
            <a:off x="10746360" y="8640"/>
            <a:ext cx="1444320" cy="974160"/>
          </a:xfrm>
          <a:prstGeom prst="rect">
            <a:avLst/>
          </a:prstGeom>
          <a:ln w="0">
            <a:noFill/>
          </a:ln>
        </p:spPr>
      </p:pic>
      <p:sp>
        <p:nvSpPr>
          <p:cNvPr id="155" name="TextBox 7"/>
          <p:cNvSpPr/>
          <p:nvPr/>
        </p:nvSpPr>
        <p:spPr>
          <a:xfrm>
            <a:off x="11756520" y="6479280"/>
            <a:ext cx="44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6036480" y="3322440"/>
            <a:ext cx="179640" cy="2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" descr=""/>
          <p:cNvPicPr/>
          <p:nvPr/>
        </p:nvPicPr>
        <p:blipFill>
          <a:blip r:embed="rId2"/>
          <a:srcRect l="0" t="0" r="0" b="10674"/>
          <a:stretch/>
        </p:blipFill>
        <p:spPr>
          <a:xfrm>
            <a:off x="1080360" y="1059120"/>
            <a:ext cx="9539640" cy="4520520"/>
          </a:xfrm>
          <a:prstGeom prst="rect">
            <a:avLst/>
          </a:prstGeom>
          <a:ln w="0">
            <a:noFill/>
          </a:ln>
        </p:spPr>
      </p:pic>
      <p:sp>
        <p:nvSpPr>
          <p:cNvPr id="158" name=""/>
          <p:cNvSpPr txBox="1"/>
          <p:nvPr/>
        </p:nvSpPr>
        <p:spPr>
          <a:xfrm>
            <a:off x="4680000" y="5981400"/>
            <a:ext cx="2451600" cy="49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Nimbus Roman"/>
              </a:rPr>
              <a:t>Figure: Iterative Model</a:t>
            </a:r>
            <a:endParaRPr b="0" lang="en-IN" sz="1800" spc="-1" strike="noStrike">
              <a:latin typeface="Nimbus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8"/>
          <p:cNvSpPr/>
          <p:nvPr/>
        </p:nvSpPr>
        <p:spPr>
          <a:xfrm>
            <a:off x="3490200" y="32760"/>
            <a:ext cx="56498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7. GANTT CHART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71360" y="707760"/>
            <a:ext cx="11849040" cy="579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5" descr=""/>
          <p:cNvPicPr/>
          <p:nvPr/>
        </p:nvPicPr>
        <p:blipFill>
          <a:blip r:embed="rId1"/>
          <a:stretch/>
        </p:blipFill>
        <p:spPr>
          <a:xfrm>
            <a:off x="10746360" y="8640"/>
            <a:ext cx="1444320" cy="1007640"/>
          </a:xfrm>
          <a:prstGeom prst="rect">
            <a:avLst/>
          </a:prstGeom>
          <a:ln w="0">
            <a:noFill/>
          </a:ln>
        </p:spPr>
      </p:pic>
      <p:sp>
        <p:nvSpPr>
          <p:cNvPr id="162" name="TextBox 6"/>
          <p:cNvSpPr/>
          <p:nvPr/>
        </p:nvSpPr>
        <p:spPr>
          <a:xfrm>
            <a:off x="834840" y="251280"/>
            <a:ext cx="101628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8. REFERENCES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3" name="PlaceHolder 1"/>
          <p:cNvSpPr>
            <a:spLocks noGrp="1"/>
          </p:cNvSpPr>
          <p:nvPr>
            <p:ph/>
          </p:nvPr>
        </p:nvSpPr>
        <p:spPr>
          <a:xfrm>
            <a:off x="622080" y="936000"/>
            <a:ext cx="10514160" cy="449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ctr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[1] </a:t>
            </a:r>
            <a:r>
              <a:rPr b="0" lang="en-IN" sz="2000" spc="-1" strike="noStrik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Shaikh Naziya, S., &amp; Deshmukh, R. R. (2016). Speech recognition system—a review. </a:t>
            </a:r>
            <a:r>
              <a:rPr b="0" i="1" lang="en-IN" sz="2000" spc="-1" strike="noStrik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IOSR J. Comput. Eng</a:t>
            </a:r>
            <a:r>
              <a:rPr b="0" lang="en-IN" sz="2000" spc="-1" strike="noStrik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, </a:t>
            </a:r>
            <a:r>
              <a:rPr b="0" i="1" lang="en-IN" sz="2000" spc="-1" strike="noStrik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18</a:t>
            </a:r>
            <a:r>
              <a:rPr b="0" lang="en-IN" sz="2000" spc="-1" strike="noStrik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(4), 3-8.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[2] Nenkova, A., &amp; McKeown, K. (2012). A survey of text summarization techniques. </a:t>
            </a:r>
            <a:r>
              <a:rPr b="0" i="1" lang="en-IN" sz="2000" spc="-1" strike="noStrik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Mining text data</a:t>
            </a:r>
            <a:r>
              <a:rPr b="0" lang="en-IN" sz="2000" spc="-1" strike="noStrik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, 43-76.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Application>LibreOffice/7.3.7.2$Linux_X86_64 LibreOffice_project/30$Build-2</Application>
  <AppVersion>15.0000</AppVersion>
  <Words>617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2023-02-08T08:02:16Z</dcterms:created>
  <dc:creator>SAILESH-PC</dc:creator>
  <dc:description/>
  <dc:language>en-IN</dc:language>
  <cp:lastModifiedBy/>
  <dcterms:modified xsi:type="dcterms:W3CDTF">2023-02-18T08:41:16Z</dcterms:modified>
  <cp:revision>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0x01010040E9BE9379B93642AE1F8556CCBD96AC</vt:lpwstr>
  </property>
  <property fmtid="{D5CDD505-2E9C-101B-9397-08002B2CF9AE}" pid="3" name="ICV">
    <vt:lpwstr>a68bcb7ff43c4624ac7e22bbc594bf51</vt:lpwstr>
  </property>
  <property fmtid="{D5CDD505-2E9C-101B-9397-08002B2CF9AE}" pid="4" name="KSOProductBuildVer">
    <vt:lpwstr>1033-11.2.0.11440</vt:lpwstr>
  </property>
  <property fmtid="{D5CDD505-2E9C-101B-9397-08002B2CF9AE}" pid="5" name="Notes">
    <vt:i4>1</vt:i4>
  </property>
  <property fmtid="{D5CDD505-2E9C-101B-9397-08002B2CF9AE}" pid="6" name="PresentationFormat">
    <vt:lpwstr>Widescreen</vt:lpwstr>
  </property>
  <property fmtid="{D5CDD505-2E9C-101B-9397-08002B2CF9AE}" pid="7" name="Slides">
    <vt:i4>10</vt:i4>
  </property>
</Properties>
</file>