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d3aec4ad6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d3aec4ad6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d3aec4ad6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d3aec4ad6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3aec4ad6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d3aec4ad6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d3aec4ad6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d3aec4ad6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d3aec4ad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d3aec4ad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6116bd4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6116bd4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6116bd4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6116bd4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LauraWartschinski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eahymn2019/Function-level-Vulnerability-Dataset/tree/master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88" y="568725"/>
            <a:ext cx="916475" cy="10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7800" y="-3075"/>
            <a:ext cx="891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SUMMER INTERNSHIP -2023 | IIT, ROPAR - INDIA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20300" y="671725"/>
            <a:ext cx="257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Hari Om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Department of IT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Sikkim Manipal Institute of Technology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638750" y="671713"/>
            <a:ext cx="243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Under the guidance of : 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Dr. Basant Subba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Ropar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9150" y="1641475"/>
            <a:ext cx="912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286875" y="1707825"/>
            <a:ext cx="855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AIM 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Find a dataset of source codes in any programming language having both Vulnerable and Non-Vulnerable programs, further train a model to identify if there is any vulnerability in a source code or not.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575" y="2820875"/>
            <a:ext cx="3969858" cy="20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41725" y="51475"/>
            <a:ext cx="2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Workflow Diagram 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197675" y="837575"/>
            <a:ext cx="1834900" cy="2423600"/>
            <a:chOff x="1083025" y="1574025"/>
            <a:chExt cx="1834900" cy="24236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WEEK-1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Prepare 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Dataset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1227725" y="3141425"/>
              <a:ext cx="1545600" cy="856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Finding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of dataset of source codes having both vulnerable and non-vulnerable codes. 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" name="Google Shape;70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29th May to 2nd June</a:t>
              </a:r>
              <a:r>
                <a:rPr b="1" lang="en"/>
                <a:t>  </a:t>
              </a:r>
              <a:endParaRPr b="1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913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1906624" y="837575"/>
            <a:ext cx="1834900" cy="2734600"/>
            <a:chOff x="1083025" y="1574025"/>
            <a:chExt cx="1834900" cy="27346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WEEK-2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Feeding data into transformer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1215701" y="3151825"/>
              <a:ext cx="1545600" cy="1156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How to feed the collected data into transformer. Pre-trained models can be used from huggingfaces.com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" name="Google Shape;77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Google Shape;78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1C23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5th June to 9th June</a:t>
              </a:r>
              <a:r>
                <a:rPr b="1" lang="en" sz="800"/>
                <a:t>  </a:t>
              </a:r>
              <a:endParaRPr b="1" sz="80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618469" y="836864"/>
            <a:ext cx="1834900" cy="2531215"/>
            <a:chOff x="1083025" y="1574025"/>
            <a:chExt cx="1834900" cy="2531214"/>
          </a:xfrm>
        </p:grpSpPr>
        <p:sp>
          <p:nvSpPr>
            <p:cNvPr id="81" name="Google Shape;81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WEEK-3</a:t>
              </a:r>
              <a:endParaRPr b="1" sz="8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Training the model</a:t>
              </a:r>
              <a:endParaRPr b="1" sz="10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1215706" y="3151839"/>
              <a:ext cx="1545600" cy="95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Training the model using 70% of data for training and 30% data for testing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4" name="Google Shape;84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" name="Google Shape;85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12th June to 16th June </a:t>
              </a:r>
              <a:endParaRPr b="1" sz="800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5331733" y="836853"/>
            <a:ext cx="1834900" cy="2315200"/>
            <a:chOff x="1083025" y="1574025"/>
            <a:chExt cx="1834900" cy="2315200"/>
          </a:xfrm>
        </p:grpSpPr>
        <p:sp>
          <p:nvSpPr>
            <p:cNvPr id="88" name="Google Shape;88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WEEK-4</a:t>
              </a:r>
              <a:endParaRPr b="1" sz="8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Work </a:t>
              </a:r>
              <a:r>
                <a:rPr b="1" lang="en" sz="10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Comparison</a:t>
              </a:r>
              <a:endParaRPr b="1" sz="10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Comparing the model and results obtained with the 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existing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works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" name="Google Shape;91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19th June to 23rd June</a:t>
              </a:r>
              <a:r>
                <a:rPr b="1" lang="en" sz="1300"/>
                <a:t>  </a:t>
              </a:r>
              <a:endParaRPr b="1" sz="1300"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7039275" y="836878"/>
            <a:ext cx="1834900" cy="2424205"/>
            <a:chOff x="1083025" y="1574025"/>
            <a:chExt cx="1834900" cy="242469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WEEK-</a:t>
              </a:r>
              <a:r>
                <a:rPr b="1" lang="en" sz="8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Project Report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1215700" y="3151814"/>
              <a:ext cx="1545600" cy="846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-Creating Project Report 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-Making Final PPT 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" name="Google Shape;98;p14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-</a:t>
              </a:r>
              <a:r>
                <a:rPr lang="en"/>
                <a:t>  </a:t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176950" y="178900"/>
            <a:ext cx="48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WEEK - 1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74175" y="781725"/>
            <a:ext cx="49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COLLECTION / PREPARATION OF DATASET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17875" y="1376200"/>
            <a:ext cx="8687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Vulnerability Detection with Deep Learning on a Natural Codebase by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LauraWartschinski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size - 09.0 0 Gigabytes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Type - .json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Contained seven different types of vulnerabilities : - 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injection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XSS - Cross site scripting 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injection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XSRF -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Cross-site request forgery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code execution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disclosure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redirect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050" y="2689500"/>
            <a:ext cx="4018675" cy="226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5851" r="22785" t="27235"/>
          <a:stretch/>
        </p:blipFill>
        <p:spPr>
          <a:xfrm>
            <a:off x="238925" y="438325"/>
            <a:ext cx="8582776" cy="37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14" y="2640200"/>
            <a:ext cx="2074649" cy="207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525200" y="4199700"/>
            <a:ext cx="78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CAPACITY OF THIS DEVICE TO PROCESS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505475" y="240875"/>
            <a:ext cx="83124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Function level Vulnerability Detection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Seahymn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Size : 40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Megabytes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Type : c programs taken from the following Applications: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VLC media Player</a:t>
            </a:r>
            <a:endParaRPr sz="1200">
              <a:solidFill>
                <a:srgbClr val="E8EAED"/>
              </a:solidFill>
              <a:highlight>
                <a:srgbClr val="20212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Libpng -  provides a simple check to see if a file is a PNG file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Pidgin - A free and open-source multi-platform instant messaging client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DATA CAN BE INCLUDED IN THE DATASET AFTER TESTING THIS ONE.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Vulnerable files : 199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Non-vulnerable files : 15318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426475" y="438325"/>
            <a:ext cx="7858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Contained eleven types of vulnerabilities 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Buffer Errors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Resource Management errors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Numeric errors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Input Validation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Permission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privileges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and access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Out of bound read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Out of bound write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Null Pointer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Dereference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Cryptographic issues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Insufficient Information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Information leaks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175" y="712125"/>
            <a:ext cx="2703300" cy="27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5204"/>
          <a:stretch/>
        </p:blipFill>
        <p:spPr>
          <a:xfrm>
            <a:off x="436350" y="329750"/>
            <a:ext cx="7532626" cy="44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800" y="3338500"/>
            <a:ext cx="2050099" cy="20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505600" y="2029275"/>
            <a:ext cx="6607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