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HARIHARAN P</a:t>
            </a:r>
            <a:endParaRPr lang="en-US" sz="2400" dirty="0"/>
          </a:p>
          <a:p>
            <a:r>
              <a:rPr lang="en-US" sz="2400" dirty="0"/>
              <a:t>REGISTER NO</a:t>
            </a:r>
            <a:r>
              <a:rPr lang="en-US" sz="2400" dirty="0" smtClean="0"/>
              <a:t>: 122203387</a:t>
            </a:r>
          </a:p>
          <a:p>
            <a:r>
              <a:rPr lang="en-US" sz="2400" dirty="0"/>
              <a:t>ADCD51ED72D86D39132432E9564DA954</a:t>
            </a:r>
            <a:endParaRPr lang="en-US" sz="2400" dirty="0"/>
          </a:p>
          <a:p>
            <a:r>
              <a:rPr lang="en-US" sz="2400" dirty="0"/>
              <a:t>DEPARTMENT: B COM (CS)</a:t>
            </a:r>
          </a:p>
          <a:p>
            <a:r>
              <a:rPr lang="en-US" sz="2400" dirty="0"/>
              <a:t>COLLEGE: ST 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850</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2024-09-06T10:41:23Z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