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909502"/>
            <a:ext cx="2713356" cy="57041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pc="-105" dirty="0" smtClean="0">
                <a:solidFill>
                  <a:srgbClr val="E7E6E6"/>
                </a:solidFill>
                <a:latin typeface="Comic Sans MS" panose="030F0702030302020204" pitchFamily="66" charset="0"/>
                <a:cs typeface="Microsoft Sans Serif"/>
              </a:rPr>
              <a:t>Kota </a:t>
            </a:r>
            <a:r>
              <a:rPr lang="en-US" spc="-105" dirty="0" err="1" smtClean="0">
                <a:solidFill>
                  <a:srgbClr val="E7E6E6"/>
                </a:solidFill>
                <a:latin typeface="Comic Sans MS" panose="030F0702030302020204" pitchFamily="66" charset="0"/>
                <a:cs typeface="Microsoft Sans Serif"/>
              </a:rPr>
              <a:t>Venkata</a:t>
            </a:r>
            <a:r>
              <a:rPr lang="en-US" spc="-105" dirty="0" smtClean="0">
                <a:solidFill>
                  <a:srgbClr val="E7E6E6"/>
                </a:solidFill>
                <a:latin typeface="Comic Sans MS" panose="030F0702030302020204" pitchFamily="66" charset="0"/>
                <a:cs typeface="Microsoft Sans Serif"/>
              </a:rPr>
              <a:t> Hari</a:t>
            </a:r>
            <a:r>
              <a:rPr lang="en-US" spc="-105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lang="en-US" spc="-105" dirty="0" err="1" smtClean="0">
                <a:solidFill>
                  <a:srgbClr val="E7E6E6"/>
                </a:solidFill>
                <a:latin typeface="Comic Sans MS" panose="030F0702030302020204" pitchFamily="66" charset="0"/>
                <a:cs typeface="Microsoft Sans Serif"/>
              </a:rPr>
              <a:t>Pavan</a:t>
            </a:r>
            <a:r>
              <a:rPr sz="180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lang="en-GB" sz="180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    </a:t>
            </a:r>
            <a:r>
              <a:rPr sz="1800" spc="-1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2</a:t>
            </a:r>
            <a:r>
              <a:rPr lang="en-US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6</a:t>
            </a:r>
            <a:r>
              <a:rPr lang="en-US" sz="1800" spc="-1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th</a:t>
            </a:r>
            <a:r>
              <a:rPr sz="1800" spc="284" baseline="20833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lang="en-US" spc="-6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March</a:t>
            </a:r>
            <a:r>
              <a:rPr sz="1800" spc="-4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202</a:t>
            </a:r>
            <a:r>
              <a:rPr lang="en-US" sz="1800" spc="45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4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dirty="0">
                <a:solidFill>
                  <a:srgbClr val="1C7BDB"/>
                </a:solidFill>
              </a:rPr>
              <a:t>https://github.com/chuksoo/IBM-Data- </a:t>
            </a:r>
            <a:r>
              <a:rPr spc="5" dirty="0">
                <a:solidFill>
                  <a:srgbClr val="1C7BDB"/>
                </a:solidFill>
              </a:rPr>
              <a:t> </a:t>
            </a:r>
            <a:r>
              <a:rPr spc="-55" dirty="0">
                <a:solidFill>
                  <a:srgbClr val="1C7BDB"/>
                </a:solidFill>
              </a:rPr>
              <a:t>Science-Capstone- </a:t>
            </a:r>
            <a:r>
              <a:rPr spc="-50" dirty="0">
                <a:solidFill>
                  <a:srgbClr val="1C7BDB"/>
                </a:solidFill>
              </a:rPr>
              <a:t> </a:t>
            </a:r>
            <a:r>
              <a:rPr spc="-25" dirty="0">
                <a:solidFill>
                  <a:srgbClr val="1C7BDB"/>
                </a:solidFill>
              </a:rPr>
              <a:t>SpaceX/blob/main/Data%20Wrangling.ip </a:t>
            </a:r>
            <a:r>
              <a:rPr spc="-20" dirty="0">
                <a:solidFill>
                  <a:srgbClr val="1C7BDB"/>
                </a:solidFill>
              </a:rPr>
              <a:t> </a:t>
            </a:r>
            <a:r>
              <a:rPr spc="15" dirty="0">
                <a:solidFill>
                  <a:srgbClr val="1C7BDB"/>
                </a:solidFill>
              </a:rPr>
              <a:t>ynb.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1640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SpaceX/blob/main/EDA%20with%20D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ata%20Visualization.ipynb</a:t>
            </a:r>
            <a:endParaRPr sz="215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495425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573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Capstone-SpaceX/blob/main/EDA%20with%20SQL.ipynb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27533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55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Capstone-SpaceX/blob/main/app.py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37528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R="308610" algn="ctr">
              <a:lnSpc>
                <a:spcPct val="100000"/>
              </a:lnSpc>
              <a:spcBef>
                <a:spcPts val="50"/>
              </a:spcBef>
            </a:pP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Capstone-SpaceX/blob/main/Machine%20Learning%20Prediction.ipynb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552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2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ion%20API.ipynb.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0678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ion%20with%20Web%20Scraping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.ipynb.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1674</Words>
  <Application>Microsoft Office PowerPoint</Application>
  <PresentationFormat>Widescreen</PresentationFormat>
  <Paragraphs>190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Arial MT</vt:lpstr>
      <vt:lpstr>Calibri</vt:lpstr>
      <vt:lpstr>Comic Sans MS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</cp:lastModifiedBy>
  <cp:revision>7</cp:revision>
  <dcterms:created xsi:type="dcterms:W3CDTF">2024-03-20T08:56:52Z</dcterms:created>
  <dcterms:modified xsi:type="dcterms:W3CDTF">2024-03-26T06:51:21Z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