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D14A13-BEC9-49E5-B624-443692E5D2E7}" v="231" dt="2019-11-14T05:48:53.289"/>
    <p1510:client id="{E10C5E6A-9C69-43BB-8259-B341FC8E1378}" v="676" dt="2019-11-14T05:00:51.289"/>
    <p1510:client id="{F6EE9C12-ABAB-48DE-A28C-7DF908177F65}" v="24" dt="2019-11-14T18:49:29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Video game sales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731D-3115-498B-9CE4-AEDFD9A3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088" y="490492"/>
            <a:ext cx="3643435" cy="406375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Analysis by region</a:t>
            </a: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C5A8CC29-7751-45F7-817C-31482A9B3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490491"/>
            <a:ext cx="7195828" cy="3477827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59A2941-500F-4186-A330-50D31C8E7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75" y="1679913"/>
            <a:ext cx="7195828" cy="287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10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FDEDB-F898-4ED9-A132-68DFD117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Analysis by publisher</a:t>
            </a:r>
          </a:p>
        </p:txBody>
      </p:sp>
      <p:sp useBgFill="1">
        <p:nvSpPr>
          <p:cNvPr id="16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0CA6514-0C74-4E5E-BCC8-E289F4758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203" y="949080"/>
            <a:ext cx="5617451" cy="4609245"/>
          </a:xfrm>
          <a:prstGeom prst="rect">
            <a:avLst/>
          </a:prstGeom>
        </p:spPr>
      </p:pic>
      <p:grpSp>
        <p:nvGrpSpPr>
          <p:cNvPr id="18" name="Group 2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1452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3AE2D-5A17-4531-A75B-52920F411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Prediction of global sales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E3FF571-1CDC-45D4-9799-AA690BEA41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4211" y="962692"/>
            <a:ext cx="4937655" cy="3061482"/>
          </a:xfr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C75B519C-0C90-4B30-8DA2-552C82C144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08133" y="1710432"/>
            <a:ext cx="4934479" cy="1492936"/>
          </a:xfrm>
        </p:spPr>
      </p:pic>
    </p:spTree>
    <p:extLst>
      <p:ext uri="{BB962C8B-B14F-4D97-AF65-F5344CB8AC3E}">
        <p14:creationId xmlns:p14="http://schemas.microsoft.com/office/powerpoint/2010/main" val="2077683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6AB9D6-606F-4B3F-8231-FB95214B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conclusion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69E8A-DD5E-4628-BBEF-428B9E251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Sports Genre gains popularity day by day </a:t>
            </a:r>
            <a:r>
              <a:rPr lang="en-US">
                <a:solidFill>
                  <a:schemeClr val="tx1"/>
                </a:solidFill>
              </a:rPr>
              <a:t>whereas action genre is vice </a:t>
            </a:r>
            <a:r>
              <a:rPr lang="en-US" dirty="0">
                <a:solidFill>
                  <a:schemeClr val="tx1"/>
                </a:solidFill>
              </a:rPr>
              <a:t>versa.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North America contributes more towards global sales.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Sony manages to be in top and Nintendo gets more attention</a:t>
            </a:r>
          </a:p>
        </p:txBody>
      </p:sp>
    </p:spTree>
    <p:extLst>
      <p:ext uri="{BB962C8B-B14F-4D97-AF65-F5344CB8AC3E}">
        <p14:creationId xmlns:p14="http://schemas.microsoft.com/office/powerpoint/2010/main" val="135703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85544-CA53-412E-B528-71A71FA7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/>
              <a:t>introduction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9D664-5626-4A81-A49E-F51E3F8C8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Video games industry is worth billions of dollars.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Looking for the best-selling games of all time, it's always a mix.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Valuable insights can be drawn through analysis.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Helps in development of video games.</a:t>
            </a:r>
          </a:p>
        </p:txBody>
      </p:sp>
    </p:spTree>
    <p:extLst>
      <p:ext uri="{BB962C8B-B14F-4D97-AF65-F5344CB8AC3E}">
        <p14:creationId xmlns:p14="http://schemas.microsoft.com/office/powerpoint/2010/main" val="233516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713C-745B-4E37-BE8E-25D615153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A1C1F-DBCC-4DF5-ABBA-C9D9CFFF1C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/>
              <a:t>Rank</a:t>
            </a:r>
          </a:p>
          <a:p>
            <a:r>
              <a:rPr lang="en-US"/>
              <a:t>Name</a:t>
            </a:r>
            <a:endParaRPr lang="en-US" dirty="0"/>
          </a:p>
          <a:p>
            <a:r>
              <a:rPr lang="en-US"/>
              <a:t>Platform</a:t>
            </a:r>
          </a:p>
          <a:p>
            <a:r>
              <a:rPr lang="en-US">
                <a:ea typeface="+mn-lt"/>
                <a:cs typeface="+mn-lt"/>
              </a:rPr>
              <a:t>Year </a:t>
            </a:r>
          </a:p>
          <a:p>
            <a:r>
              <a:rPr lang="en-US">
                <a:ea typeface="+mn-lt"/>
                <a:cs typeface="+mn-lt"/>
              </a:rPr>
              <a:t>Genre </a:t>
            </a:r>
          </a:p>
          <a:p>
            <a:r>
              <a:rPr lang="en-US">
                <a:ea typeface="+mn-lt"/>
                <a:cs typeface="+mn-lt"/>
              </a:rPr>
              <a:t>Publisher 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7EB8D-FDE6-4E06-A433-EB7F59F0A6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NA_Sales </a:t>
            </a:r>
          </a:p>
          <a:p>
            <a:r>
              <a:rPr lang="en-US">
                <a:ea typeface="+mn-lt"/>
                <a:cs typeface="+mn-lt"/>
              </a:rPr>
              <a:t>EU_Sales </a:t>
            </a:r>
          </a:p>
          <a:p>
            <a:r>
              <a:rPr lang="en-US">
                <a:ea typeface="+mn-lt"/>
                <a:cs typeface="+mn-lt"/>
              </a:rPr>
              <a:t>JP_Sales </a:t>
            </a:r>
          </a:p>
          <a:p>
            <a:r>
              <a:rPr lang="en-US">
                <a:ea typeface="+mn-lt"/>
                <a:cs typeface="+mn-lt"/>
              </a:rPr>
              <a:t>Other_Sales 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Global_Sales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0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9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6E05FC-9778-41E1-A1E4-87B9DB50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088" y="490492"/>
            <a:ext cx="3643435" cy="406375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3DF06-FFE8-45CC-8BE9-560936284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12" y="490491"/>
            <a:ext cx="7195828" cy="34778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Remove NULL values</a:t>
            </a:r>
            <a:endParaRPr lang="en-US" dirty="0"/>
          </a:p>
          <a:p>
            <a:endParaRPr lang="en-US" dirty="0"/>
          </a:p>
          <a:p>
            <a:r>
              <a:rPr lang="en-US"/>
              <a:t>Data type conversion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8D2EC1E-A2D9-493C-B23A-F6F05D402E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4212" y="3496187"/>
            <a:ext cx="6405481" cy="246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5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81787-7E1A-4579-A1B2-D220BD7E7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0349" y="2274401"/>
            <a:ext cx="2626291" cy="1507067"/>
          </a:xfrm>
        </p:spPr>
        <p:txBody>
          <a:bodyPr>
            <a:normAutofit fontScale="90000"/>
          </a:bodyPr>
          <a:lstStyle/>
          <a:p>
            <a:r>
              <a:rPr lang="en-US"/>
              <a:t>Global sales over the years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EA0BA90-4FDC-4AF1-8586-DCFDF2372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3779" y="821500"/>
            <a:ext cx="6636444" cy="4648663"/>
          </a:xfrm>
        </p:spPr>
      </p:pic>
    </p:spTree>
    <p:extLst>
      <p:ext uri="{BB962C8B-B14F-4D97-AF65-F5344CB8AC3E}">
        <p14:creationId xmlns:p14="http://schemas.microsoft.com/office/powerpoint/2010/main" val="2792402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E3FD4-2711-4ADF-AC5B-50FBA820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Analysis by genre</a:t>
            </a:r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1841C700-4E71-44CB-A1FC-9A55E3A397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8476" y="909282"/>
            <a:ext cx="3594057" cy="3157864"/>
          </a:xfrm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E8876B80-396B-4A83-A9F1-8F65384502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52188" y="903238"/>
            <a:ext cx="6061821" cy="3169952"/>
          </a:xfrm>
        </p:spPr>
      </p:pic>
    </p:spTree>
    <p:extLst>
      <p:ext uri="{BB962C8B-B14F-4D97-AF65-F5344CB8AC3E}">
        <p14:creationId xmlns:p14="http://schemas.microsoft.com/office/powerpoint/2010/main" val="414165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7E633E68-B925-44AC-A7C1-894D907EE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8E4D649-E414-4B0C-A64D-AAFACA390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220" y="643467"/>
            <a:ext cx="8152223" cy="523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0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3CB2-5E1C-4478-A0F2-1E8C58E4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by platform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072B336-C317-4F1C-8565-03E354774B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1338" y="940598"/>
            <a:ext cx="3925866" cy="3105670"/>
          </a:xfr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F2D8F397-B9A7-44A3-A484-CB281A8610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96654" y="940115"/>
            <a:ext cx="5696478" cy="3106637"/>
          </a:xfrm>
        </p:spPr>
      </p:pic>
    </p:spTree>
    <p:extLst>
      <p:ext uri="{BB962C8B-B14F-4D97-AF65-F5344CB8AC3E}">
        <p14:creationId xmlns:p14="http://schemas.microsoft.com/office/powerpoint/2010/main" val="570246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D300-E6C4-4B67-83CB-EFF69E01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Continued...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5C88F0E-DADC-4B98-8D19-E7678DD5EA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5801" y="558386"/>
            <a:ext cx="6085873" cy="3817903"/>
          </a:xfr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F72FD736-8D72-456E-96DC-AB62A493F5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26708" y="559614"/>
            <a:ext cx="4850972" cy="3784133"/>
          </a:xfrm>
        </p:spPr>
      </p:pic>
    </p:spTree>
    <p:extLst>
      <p:ext uri="{BB962C8B-B14F-4D97-AF65-F5344CB8AC3E}">
        <p14:creationId xmlns:p14="http://schemas.microsoft.com/office/powerpoint/2010/main" val="167059935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Slice</vt:lpstr>
      <vt:lpstr>Video game sales analysis</vt:lpstr>
      <vt:lpstr>introduction</vt:lpstr>
      <vt:lpstr>Data description</vt:lpstr>
      <vt:lpstr>DATA cleaning</vt:lpstr>
      <vt:lpstr>Global sales over the years</vt:lpstr>
      <vt:lpstr>Analysis by genre</vt:lpstr>
      <vt:lpstr>PowerPoint Presentation</vt:lpstr>
      <vt:lpstr>Analysis by platform</vt:lpstr>
      <vt:lpstr>Continued...</vt:lpstr>
      <vt:lpstr>Analysis by region</vt:lpstr>
      <vt:lpstr>Analysis by publisher</vt:lpstr>
      <vt:lpstr>Prediction of global sales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310</cp:revision>
  <dcterms:created xsi:type="dcterms:W3CDTF">2019-11-14T03:33:04Z</dcterms:created>
  <dcterms:modified xsi:type="dcterms:W3CDTF">2019-11-14T18:51:52Z</dcterms:modified>
</cp:coreProperties>
</file>