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9" r:id="rId6"/>
    <p:sldId id="270" r:id="rId7"/>
    <p:sldId id="266" r:id="rId8"/>
    <p:sldId id="262" r:id="rId9"/>
    <p:sldId id="263" r:id="rId10"/>
    <p:sldId id="264" r:id="rId11"/>
    <p:sldId id="271" r:id="rId12"/>
    <p:sldId id="265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>
      <p:cViewPr>
        <p:scale>
          <a:sx n="89" d="100"/>
          <a:sy n="89" d="100"/>
        </p:scale>
        <p:origin x="1238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4365" y="527605"/>
            <a:ext cx="8182570" cy="1221640"/>
          </a:xfrm>
        </p:spPr>
        <p:txBody>
          <a:bodyPr>
            <a:normAutofit/>
          </a:bodyPr>
          <a:lstStyle>
            <a:lvl1pPr algn="ctr">
              <a:defRPr sz="5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49245"/>
            <a:ext cx="6400800" cy="91623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715" y="4216488"/>
            <a:ext cx="8182570" cy="122164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Noto Serif Cond" panose="02020506060505020204" pitchFamily="18"/>
                <a:ea typeface="Noto Serif Cond" panose="02020506060505020204" pitchFamily="18"/>
                <a:cs typeface="Noto Serif Cond" panose="02020506060505020204" pitchFamily="18"/>
              </a:rPr>
              <a:t>Trends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947" y="5546842"/>
            <a:ext cx="6400800" cy="54915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Noto Serif Cond" panose="02020506060505020204" pitchFamily="18"/>
                <a:ea typeface="Noto Serif Cond" panose="02020506060505020204" pitchFamily="18"/>
                <a:cs typeface="Noto Serif Cond" panose="02020506060505020204" pitchFamily="18"/>
              </a:rPr>
              <a:t>Hariprabhaa Murugesan</a:t>
            </a:r>
            <a:endParaRPr lang="en-US" b="1" dirty="0">
              <a:solidFill>
                <a:schemeClr val="tx1"/>
              </a:solidFill>
              <a:latin typeface="Noto Serif Cond" panose="02020506060505020204" pitchFamily="18"/>
              <a:ea typeface="Noto Serif Cond" panose="02020506060505020204" pitchFamily="18"/>
              <a:cs typeface="Noto Serif Cond" panose="02020506060505020204" pitchFamily="1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1556" y="2686116"/>
            <a:ext cx="3580888" cy="149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23BF64-6688-407A-9087-4A76BBDA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Views Vs Likes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E47A5B-C783-4C67-985E-613A5F1F2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53" y="1443835"/>
            <a:ext cx="7270623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41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B8706C2-0BEC-4C4C-8655-CBAFB155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Likes by Trending Date</a:t>
            </a:r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E30717C-D273-4F83-B53B-39BF121D3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786" y="1443835"/>
            <a:ext cx="6805958" cy="4347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605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5E2FB2-25FB-467B-8E60-2BE5D81E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Trending Words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91478D-E44B-45EC-B66A-D5DCA2274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5" y="1628842"/>
            <a:ext cx="8229600" cy="4155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399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E334-4694-4F17-B309-971AD984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Variables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F227ED-E0C9-4DF7-8D95-A2BB88659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1" y="1905000"/>
            <a:ext cx="26670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00DF0E-0B4D-4A1B-B02B-6B75BB08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905000"/>
            <a:ext cx="28194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5277C6-6802-429F-B0D6-DCF1FEF26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99" y="1905000"/>
            <a:ext cx="2667000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B92D-C1EB-48E2-9BCD-2505F235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BC91-A226-4E92-9728-B2064EB6B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Music and Gaming genre videos tops the list followed by Comedy, Film &amp; Animation.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Friday seems to be the best day to publish videos.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Tags contributes more towards the views count.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ESPN manages to be in top and Ellen Show gets more attention.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73" y="762000"/>
            <a:ext cx="8229600" cy="1143000"/>
          </a:xfrm>
        </p:spPr>
        <p:txBody>
          <a:bodyPr/>
          <a:lstStyle/>
          <a:p>
            <a:pPr algn="l"/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/>
              <a:t>YouTube is the world-famous  online video-sharing platform.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/>
              <a:t>Maintains a list of the top trending videos.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/>
              <a:t>Valuable insights can be drawn through analysis.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2811-951D-44A2-AE25-F1E22865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Data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F447-6E0C-4139-902C-137D7ED6D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Video Id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Trending Date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Title                    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Channel Title            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Category Id              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Publish Time             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Tags                     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Views       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Likes                 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E27AFE-57DF-4ED6-A8D0-D911F86D2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Dislikes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Comment Count            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Thumbnail Link           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Comments Disabled        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Ratings Disabled         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Video error or Removed   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Description              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Category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7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CF9F-7A74-4E0E-8FF1-AF24BA12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1905000"/>
            <a:ext cx="2590800" cy="1524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E52E-5478-4B01-A171-C3075A864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533401"/>
            <a:ext cx="6256635" cy="54363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Data Type Conversion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Remove Null values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Remove Duplicate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0B658-7BBD-4F90-9688-DE999427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0" y="2743200"/>
            <a:ext cx="3247650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04877-F71D-442B-B42C-A40A43C7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2743200"/>
            <a:ext cx="3276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9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6394-525D-4051-BD94-502D8842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Liked &amp; Disliked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603E1-0FF4-4380-A692-85760BE7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81" y="3810000"/>
            <a:ext cx="7086600" cy="25146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B6DD00-76BF-4523-B297-45621DE1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AEF1EC-AF8E-4BE2-BBD8-4D002EBFE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1" y="1443835"/>
            <a:ext cx="7086600" cy="22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3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94AA-1300-46CD-96C9-5336F964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No. of You Tube Channels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4A7130-B814-4F32-89D3-3468CDB872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5312" y="2158206"/>
            <a:ext cx="3762375" cy="3409950"/>
          </a:xfrm>
          <a:prstGeom prst="rect">
            <a:avLst/>
          </a:prstGeo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FC0666-E56D-4ED2-8FBD-6D63D89F6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751481"/>
            <a:ext cx="4038600" cy="22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4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7D0864-4A1B-45DA-8A5E-6995B66B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62198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5270-E2F2-48C4-95A5-72D2B0DA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Analysis by Published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18B67-27FA-4A32-B930-0E4E26FB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2122618"/>
            <a:ext cx="8229600" cy="3168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347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0D8EF82-72D7-4D96-A89B-80BEA433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Analysis by Category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D27191-D6D1-4CF6-817A-C911E39B2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31" y="1443835"/>
            <a:ext cx="6909868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188871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153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Microsoft New Tai Lue</vt:lpstr>
      <vt:lpstr>Noto Serif Cond</vt:lpstr>
      <vt:lpstr>Wingdings</vt:lpstr>
      <vt:lpstr>microsoft with logo</vt:lpstr>
      <vt:lpstr>Trends Analysis</vt:lpstr>
      <vt:lpstr>Introduction</vt:lpstr>
      <vt:lpstr>Data Description </vt:lpstr>
      <vt:lpstr>Data  cleaning</vt:lpstr>
      <vt:lpstr>Most Liked &amp; Disliked Videos</vt:lpstr>
      <vt:lpstr>No. of You Tube Channels</vt:lpstr>
      <vt:lpstr>Visualizations</vt:lpstr>
      <vt:lpstr>Analysis by Published Time</vt:lpstr>
      <vt:lpstr>Analysis by Category</vt:lpstr>
      <vt:lpstr>Views Vs Likes</vt:lpstr>
      <vt:lpstr>Likes by Trending Date</vt:lpstr>
      <vt:lpstr>Trending Words</vt:lpstr>
      <vt:lpstr>Boolean Variables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Analysis</dc:title>
  <dc:creator>omkumar mahalingam</dc:creator>
  <cp:lastModifiedBy>omkumar mahalingam</cp:lastModifiedBy>
  <cp:revision>4</cp:revision>
  <dcterms:created xsi:type="dcterms:W3CDTF">2020-03-30T21:29:41Z</dcterms:created>
  <dcterms:modified xsi:type="dcterms:W3CDTF">2020-03-31T01:11:58Z</dcterms:modified>
</cp:coreProperties>
</file>