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4" r:id="rId6"/>
    <p:sldId id="269" r:id="rId7"/>
    <p:sldId id="265" r:id="rId8"/>
    <p:sldId id="263" r:id="rId9"/>
    <p:sldId id="262" r:id="rId10"/>
    <p:sldId id="260" r:id="rId11"/>
    <p:sldId id="25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FFF"/>
    <a:srgbClr val="0070C0"/>
    <a:srgbClr val="9CC7E6"/>
    <a:srgbClr val="FDFDFD"/>
    <a:srgbClr val="FFFF66"/>
    <a:srgbClr val="00FF00"/>
    <a:srgbClr val="CC00FF"/>
    <a:srgbClr val="66CCFF"/>
    <a:srgbClr val="9900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2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9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3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0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78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47E37-3825-40D1-806C-1DCAE0F39222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32E8-DA42-48DF-B3CD-4A664ADC1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0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6.sv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alloweenwebsite2004.netlify.app/" TargetMode="External"/><Relationship Id="rId3" Type="http://schemas.openxmlformats.org/officeDocument/2006/relationships/image" Target="../media/image20.png"/><Relationship Id="rId7" Type="http://schemas.openxmlformats.org/officeDocument/2006/relationships/image" Target="NULL"/><Relationship Id="rId2" Type="http://schemas.openxmlformats.org/officeDocument/2006/relationships/hyperlink" Target="https://hariprabu1734.github.io/Hallowe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github.com/Hariprabu1734/Halloween.git" TargetMode="External"/><Relationship Id="rId10" Type="http://schemas.openxmlformats.org/officeDocument/2006/relationships/image" Target="../media/image23.png"/><Relationship Id="rId4" Type="http://schemas.openxmlformats.org/officeDocument/2006/relationships/image" Target="NUL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NULL"/><Relationship Id="rId7" Type="http://schemas.openxmlformats.org/officeDocument/2006/relationships/image" Target="../media/image29.png"/><Relationship Id="rId2" Type="http://schemas.microsoft.com/office/2017/06/relationships/model3d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4EFC233-0D68-0980-641A-8FC204F9FD7B}"/>
              </a:ext>
            </a:extLst>
          </p:cNvPr>
          <p:cNvGrpSpPr/>
          <p:nvPr/>
        </p:nvGrpSpPr>
        <p:grpSpPr>
          <a:xfrm>
            <a:off x="14356" y="3814352"/>
            <a:ext cx="8630426" cy="1743219"/>
            <a:chOff x="-5894" y="1624799"/>
            <a:chExt cx="8869680" cy="2162864"/>
          </a:xfrm>
        </p:grpSpPr>
        <p:sp>
          <p:nvSpPr>
            <p:cNvPr id="29" name="Rectangle: Top Corners Rounded 11">
              <a:extLst>
                <a:ext uri="{FF2B5EF4-FFF2-40B4-BE49-F238E27FC236}">
                  <a16:creationId xmlns:a16="http://schemas.microsoft.com/office/drawing/2014/main" id="{44550199-E7BC-D58F-8855-114DCCACC13D}"/>
                </a:ext>
              </a:extLst>
            </p:cNvPr>
            <p:cNvSpPr/>
            <p:nvPr/>
          </p:nvSpPr>
          <p:spPr>
            <a:xfrm rot="5400000">
              <a:off x="3864819" y="-1211304"/>
              <a:ext cx="1128254" cy="8869680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99FF"/>
                </a:gs>
                <a:gs pos="94000">
                  <a:srgbClr val="00009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12">
              <a:extLst>
                <a:ext uri="{FF2B5EF4-FFF2-40B4-BE49-F238E27FC236}">
                  <a16:creationId xmlns:a16="http://schemas.microsoft.com/office/drawing/2014/main" id="{86581DFE-7060-742C-FF2F-D4C494E444C2}"/>
                </a:ext>
              </a:extLst>
            </p:cNvPr>
            <p:cNvSpPr/>
            <p:nvPr/>
          </p:nvSpPr>
          <p:spPr>
            <a:xfrm>
              <a:off x="7831398" y="2659409"/>
              <a:ext cx="627575" cy="990620"/>
            </a:xfrm>
            <a:prstGeom prst="roundRect">
              <a:avLst>
                <a:gd name="adj" fmla="val 50000"/>
              </a:avLst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C7136572-D09D-7A80-68F8-B4612E8B2486}"/>
                </a:ext>
              </a:extLst>
            </p:cNvPr>
            <p:cNvSpPr/>
            <p:nvPr/>
          </p:nvSpPr>
          <p:spPr>
            <a:xfrm>
              <a:off x="8036987" y="2735021"/>
              <a:ext cx="416262" cy="473446"/>
            </a:xfrm>
            <a:custGeom>
              <a:avLst/>
              <a:gdLst>
                <a:gd name="connsiteX0" fmla="*/ 208131 w 416262"/>
                <a:gd name="connsiteY0" fmla="*/ 0 h 473446"/>
                <a:gd name="connsiteX1" fmla="*/ 416262 w 416262"/>
                <a:gd name="connsiteY1" fmla="*/ 208131 h 473446"/>
                <a:gd name="connsiteX2" fmla="*/ 416262 w 416262"/>
                <a:gd name="connsiteY2" fmla="*/ 473446 h 473446"/>
                <a:gd name="connsiteX3" fmla="*/ 409184 w 416262"/>
                <a:gd name="connsiteY3" fmla="*/ 464867 h 473446"/>
                <a:gd name="connsiteX4" fmla="*/ 208131 w 416262"/>
                <a:gd name="connsiteY4" fmla="*/ 381588 h 473446"/>
                <a:gd name="connsiteX5" fmla="*/ 7079 w 416262"/>
                <a:gd name="connsiteY5" fmla="*/ 464867 h 473446"/>
                <a:gd name="connsiteX6" fmla="*/ 0 w 416262"/>
                <a:gd name="connsiteY6" fmla="*/ 473446 h 473446"/>
                <a:gd name="connsiteX7" fmla="*/ 0 w 416262"/>
                <a:gd name="connsiteY7" fmla="*/ 208131 h 473446"/>
                <a:gd name="connsiteX8" fmla="*/ 208131 w 416262"/>
                <a:gd name="connsiteY8" fmla="*/ 0 h 47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262" h="473446">
                  <a:moveTo>
                    <a:pt x="208131" y="0"/>
                  </a:moveTo>
                  <a:cubicBezTo>
                    <a:pt x="323079" y="0"/>
                    <a:pt x="416262" y="93183"/>
                    <a:pt x="416262" y="208131"/>
                  </a:cubicBezTo>
                  <a:lnTo>
                    <a:pt x="416262" y="473446"/>
                  </a:lnTo>
                  <a:lnTo>
                    <a:pt x="409184" y="464867"/>
                  </a:lnTo>
                  <a:cubicBezTo>
                    <a:pt x="357730" y="413413"/>
                    <a:pt x="286647" y="381588"/>
                    <a:pt x="208131" y="381588"/>
                  </a:cubicBezTo>
                  <a:cubicBezTo>
                    <a:pt x="129615" y="381588"/>
                    <a:pt x="58533" y="413413"/>
                    <a:pt x="7079" y="464867"/>
                  </a:cubicBezTo>
                  <a:lnTo>
                    <a:pt x="0" y="473446"/>
                  </a:lnTo>
                  <a:lnTo>
                    <a:pt x="0" y="208131"/>
                  </a:lnTo>
                  <a:cubicBezTo>
                    <a:pt x="0" y="93183"/>
                    <a:pt x="93183" y="0"/>
                    <a:pt x="208131" y="0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C4397272-DC5D-A44C-02A4-6A718CBD0472}"/>
                </a:ext>
              </a:extLst>
            </p:cNvPr>
            <p:cNvSpPr/>
            <p:nvPr/>
          </p:nvSpPr>
          <p:spPr>
            <a:xfrm>
              <a:off x="7831398" y="1624799"/>
              <a:ext cx="1032388" cy="1598737"/>
            </a:xfrm>
            <a:custGeom>
              <a:avLst/>
              <a:gdLst>
                <a:gd name="connsiteX0" fmla="*/ 516194 w 1032388"/>
                <a:gd name="connsiteY0" fmla="*/ 0 h 1598737"/>
                <a:gd name="connsiteX1" fmla="*/ 1032388 w 1032388"/>
                <a:gd name="connsiteY1" fmla="*/ 516194 h 1598737"/>
                <a:gd name="connsiteX2" fmla="*/ 1032387 w 1032388"/>
                <a:gd name="connsiteY2" fmla="*/ 1598737 h 1598737"/>
                <a:gd name="connsiteX3" fmla="*/ 956871 w 1032388"/>
                <a:gd name="connsiteY3" fmla="*/ 1507211 h 1598737"/>
                <a:gd name="connsiteX4" fmla="*/ 516193 w 1032388"/>
                <a:gd name="connsiteY4" fmla="*/ 1324676 h 1598737"/>
                <a:gd name="connsiteX5" fmla="*/ 75515 w 1032388"/>
                <a:gd name="connsiteY5" fmla="*/ 1507211 h 1598737"/>
                <a:gd name="connsiteX6" fmla="*/ 0 w 1032388"/>
                <a:gd name="connsiteY6" fmla="*/ 1598736 h 1598737"/>
                <a:gd name="connsiteX7" fmla="*/ 0 w 1032388"/>
                <a:gd name="connsiteY7" fmla="*/ 516194 h 1598737"/>
                <a:gd name="connsiteX8" fmla="*/ 516194 w 1032388"/>
                <a:gd name="connsiteY8" fmla="*/ 0 h 159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2388" h="1598737">
                  <a:moveTo>
                    <a:pt x="516194" y="0"/>
                  </a:moveTo>
                  <a:cubicBezTo>
                    <a:pt x="801280" y="0"/>
                    <a:pt x="1032388" y="231108"/>
                    <a:pt x="1032388" y="516194"/>
                  </a:cubicBezTo>
                  <a:lnTo>
                    <a:pt x="1032387" y="1598737"/>
                  </a:lnTo>
                  <a:lnTo>
                    <a:pt x="956871" y="1507211"/>
                  </a:lnTo>
                  <a:cubicBezTo>
                    <a:pt x="844092" y="1394432"/>
                    <a:pt x="688289" y="1324676"/>
                    <a:pt x="516193" y="1324676"/>
                  </a:cubicBezTo>
                  <a:cubicBezTo>
                    <a:pt x="344098" y="1324676"/>
                    <a:pt x="188295" y="1394432"/>
                    <a:pt x="75515" y="1507211"/>
                  </a:cubicBezTo>
                  <a:lnTo>
                    <a:pt x="0" y="1598736"/>
                  </a:lnTo>
                  <a:lnTo>
                    <a:pt x="0" y="516194"/>
                  </a:lnTo>
                  <a:cubicBezTo>
                    <a:pt x="0" y="231108"/>
                    <a:pt x="231108" y="0"/>
                    <a:pt x="516194" y="0"/>
                  </a:cubicBezTo>
                  <a:close/>
                </a:path>
              </a:pathLst>
            </a:custGeom>
            <a:gradFill flip="none" rotWithShape="1">
              <a:gsLst>
                <a:gs pos="72474">
                  <a:srgbClr val="000099"/>
                </a:gs>
                <a:gs pos="0">
                  <a:srgbClr val="0099FF"/>
                </a:gs>
                <a:gs pos="94000">
                  <a:srgbClr val="0000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22" descr="Badge Tick with solid fill">
              <a:extLst>
                <a:ext uri="{FF2B5EF4-FFF2-40B4-BE49-F238E27FC236}">
                  <a16:creationId xmlns:a16="http://schemas.microsoft.com/office/drawing/2014/main" id="{F6D2DDFD-D0CB-2C6A-D0A4-1842F9E2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040" y="2971744"/>
              <a:ext cx="640080" cy="640080"/>
            </a:xfrm>
            <a:prstGeom prst="rect">
              <a:avLst/>
            </a:prstGeom>
            <a:effectLst>
              <a:outerShdw blurRad="50800" dist="190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2ED8E7-0B01-6CFF-2651-FEC13194A178}"/>
                </a:ext>
              </a:extLst>
            </p:cNvPr>
            <p:cNvSpPr txBox="1"/>
            <p:nvPr/>
          </p:nvSpPr>
          <p:spPr>
            <a:xfrm>
              <a:off x="7906026" y="2122681"/>
              <a:ext cx="853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2A707A-E0AC-ABB9-6442-36609B368F4F}"/>
                </a:ext>
              </a:extLst>
            </p:cNvPr>
            <p:cNvSpPr txBox="1"/>
            <p:nvPr/>
          </p:nvSpPr>
          <p:spPr>
            <a:xfrm>
              <a:off x="1075896" y="3096327"/>
              <a:ext cx="1539240" cy="496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 Black" panose="020B0A04020102020204" pitchFamily="34" charset="0"/>
                </a:rPr>
                <a:t>TITLE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A6A5F4-6038-9BD8-648E-10443912AF59}"/>
                </a:ext>
              </a:extLst>
            </p:cNvPr>
            <p:cNvCxnSpPr/>
            <p:nvPr/>
          </p:nvCxnSpPr>
          <p:spPr>
            <a:xfrm>
              <a:off x="2523753" y="2913921"/>
              <a:ext cx="0" cy="6400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28F577-2ECE-E16D-B48F-8BF8EBE502BA}"/>
                </a:ext>
              </a:extLst>
            </p:cNvPr>
            <p:cNvSpPr txBox="1"/>
            <p:nvPr/>
          </p:nvSpPr>
          <p:spPr>
            <a:xfrm>
              <a:off x="2710877" y="2869593"/>
              <a:ext cx="51876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END-TO-END DEVELOPMENT OF A SAAS APPLICATION</a:t>
              </a:r>
              <a:endParaRPr lang="en-US" sz="2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994505-70C0-9B3A-3F70-DC93A778FF21}"/>
              </a:ext>
            </a:extLst>
          </p:cNvPr>
          <p:cNvGrpSpPr/>
          <p:nvPr/>
        </p:nvGrpSpPr>
        <p:grpSpPr>
          <a:xfrm>
            <a:off x="0" y="2033583"/>
            <a:ext cx="9117875" cy="1762089"/>
            <a:chOff x="0" y="163696"/>
            <a:chExt cx="7801899" cy="2162865"/>
          </a:xfrm>
        </p:grpSpPr>
        <p:sp>
          <p:nvSpPr>
            <p:cNvPr id="39" name="Rectangle: Top Corners Rounded 3">
              <a:extLst>
                <a:ext uri="{FF2B5EF4-FFF2-40B4-BE49-F238E27FC236}">
                  <a16:creationId xmlns:a16="http://schemas.microsoft.com/office/drawing/2014/main" id="{7C1A23B2-A8C5-9D1C-4B7E-65C1AE6998F6}"/>
                </a:ext>
              </a:extLst>
            </p:cNvPr>
            <p:cNvSpPr/>
            <p:nvPr/>
          </p:nvSpPr>
          <p:spPr>
            <a:xfrm rot="5400000">
              <a:off x="3336823" y="-2138516"/>
              <a:ext cx="1128254" cy="7801899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FF9900"/>
                </a:gs>
                <a:gs pos="94000">
                  <a:srgbClr val="CC3300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7">
              <a:extLst>
                <a:ext uri="{FF2B5EF4-FFF2-40B4-BE49-F238E27FC236}">
                  <a16:creationId xmlns:a16="http://schemas.microsoft.com/office/drawing/2014/main" id="{E602E6B3-E84D-2339-5F1D-BE5F4A28B581}"/>
                </a:ext>
              </a:extLst>
            </p:cNvPr>
            <p:cNvSpPr/>
            <p:nvPr/>
          </p:nvSpPr>
          <p:spPr>
            <a:xfrm>
              <a:off x="6925904" y="1198306"/>
              <a:ext cx="471181" cy="990619"/>
            </a:xfrm>
            <a:prstGeom prst="roundRect">
              <a:avLst>
                <a:gd name="adj" fmla="val 50000"/>
              </a:avLst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EA9E9540-B2F7-766A-FCCA-8C26E5E36DDA}"/>
                </a:ext>
              </a:extLst>
            </p:cNvPr>
            <p:cNvSpPr/>
            <p:nvPr/>
          </p:nvSpPr>
          <p:spPr>
            <a:xfrm>
              <a:off x="6975101" y="1273918"/>
              <a:ext cx="416262" cy="473446"/>
            </a:xfrm>
            <a:custGeom>
              <a:avLst/>
              <a:gdLst>
                <a:gd name="connsiteX0" fmla="*/ 208131 w 416262"/>
                <a:gd name="connsiteY0" fmla="*/ 0 h 473446"/>
                <a:gd name="connsiteX1" fmla="*/ 416262 w 416262"/>
                <a:gd name="connsiteY1" fmla="*/ 208131 h 473446"/>
                <a:gd name="connsiteX2" fmla="*/ 416262 w 416262"/>
                <a:gd name="connsiteY2" fmla="*/ 473446 h 473446"/>
                <a:gd name="connsiteX3" fmla="*/ 409184 w 416262"/>
                <a:gd name="connsiteY3" fmla="*/ 464867 h 473446"/>
                <a:gd name="connsiteX4" fmla="*/ 208131 w 416262"/>
                <a:gd name="connsiteY4" fmla="*/ 381588 h 473446"/>
                <a:gd name="connsiteX5" fmla="*/ 7079 w 416262"/>
                <a:gd name="connsiteY5" fmla="*/ 464867 h 473446"/>
                <a:gd name="connsiteX6" fmla="*/ 0 w 416262"/>
                <a:gd name="connsiteY6" fmla="*/ 473446 h 473446"/>
                <a:gd name="connsiteX7" fmla="*/ 0 w 416262"/>
                <a:gd name="connsiteY7" fmla="*/ 208131 h 473446"/>
                <a:gd name="connsiteX8" fmla="*/ 208131 w 416262"/>
                <a:gd name="connsiteY8" fmla="*/ 0 h 47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262" h="473446">
                  <a:moveTo>
                    <a:pt x="208131" y="0"/>
                  </a:moveTo>
                  <a:cubicBezTo>
                    <a:pt x="323079" y="0"/>
                    <a:pt x="416262" y="93183"/>
                    <a:pt x="416262" y="208131"/>
                  </a:cubicBezTo>
                  <a:lnTo>
                    <a:pt x="416262" y="473446"/>
                  </a:lnTo>
                  <a:lnTo>
                    <a:pt x="409184" y="464867"/>
                  </a:lnTo>
                  <a:cubicBezTo>
                    <a:pt x="357730" y="413413"/>
                    <a:pt x="286647" y="381588"/>
                    <a:pt x="208131" y="381588"/>
                  </a:cubicBezTo>
                  <a:cubicBezTo>
                    <a:pt x="129615" y="381588"/>
                    <a:pt x="58533" y="413413"/>
                    <a:pt x="7079" y="464867"/>
                  </a:cubicBezTo>
                  <a:lnTo>
                    <a:pt x="0" y="473446"/>
                  </a:lnTo>
                  <a:lnTo>
                    <a:pt x="0" y="208131"/>
                  </a:lnTo>
                  <a:cubicBezTo>
                    <a:pt x="0" y="93183"/>
                    <a:pt x="93183" y="0"/>
                    <a:pt x="208131" y="0"/>
                  </a:cubicBezTo>
                  <a:close/>
                </a:path>
              </a:pathLst>
            </a:cu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6">
              <a:extLst>
                <a:ext uri="{FF2B5EF4-FFF2-40B4-BE49-F238E27FC236}">
                  <a16:creationId xmlns:a16="http://schemas.microsoft.com/office/drawing/2014/main" id="{AA8E69B8-5C01-47D3-ECEF-84B685742349}"/>
                </a:ext>
              </a:extLst>
            </p:cNvPr>
            <p:cNvSpPr/>
            <p:nvPr/>
          </p:nvSpPr>
          <p:spPr>
            <a:xfrm>
              <a:off x="6925905" y="163696"/>
              <a:ext cx="875994" cy="1598737"/>
            </a:xfrm>
            <a:custGeom>
              <a:avLst/>
              <a:gdLst>
                <a:gd name="connsiteX0" fmla="*/ 516194 w 1032388"/>
                <a:gd name="connsiteY0" fmla="*/ 0 h 1598737"/>
                <a:gd name="connsiteX1" fmla="*/ 1032388 w 1032388"/>
                <a:gd name="connsiteY1" fmla="*/ 516194 h 1598737"/>
                <a:gd name="connsiteX2" fmla="*/ 1032387 w 1032388"/>
                <a:gd name="connsiteY2" fmla="*/ 1598737 h 1598737"/>
                <a:gd name="connsiteX3" fmla="*/ 956871 w 1032388"/>
                <a:gd name="connsiteY3" fmla="*/ 1507211 h 1598737"/>
                <a:gd name="connsiteX4" fmla="*/ 516193 w 1032388"/>
                <a:gd name="connsiteY4" fmla="*/ 1324676 h 1598737"/>
                <a:gd name="connsiteX5" fmla="*/ 75515 w 1032388"/>
                <a:gd name="connsiteY5" fmla="*/ 1507211 h 1598737"/>
                <a:gd name="connsiteX6" fmla="*/ 0 w 1032388"/>
                <a:gd name="connsiteY6" fmla="*/ 1598736 h 1598737"/>
                <a:gd name="connsiteX7" fmla="*/ 0 w 1032388"/>
                <a:gd name="connsiteY7" fmla="*/ 516194 h 1598737"/>
                <a:gd name="connsiteX8" fmla="*/ 516194 w 1032388"/>
                <a:gd name="connsiteY8" fmla="*/ 0 h 159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2388" h="1598737">
                  <a:moveTo>
                    <a:pt x="516194" y="0"/>
                  </a:moveTo>
                  <a:cubicBezTo>
                    <a:pt x="801280" y="0"/>
                    <a:pt x="1032388" y="231108"/>
                    <a:pt x="1032388" y="516194"/>
                  </a:cubicBezTo>
                  <a:lnTo>
                    <a:pt x="1032387" y="1598737"/>
                  </a:lnTo>
                  <a:lnTo>
                    <a:pt x="956871" y="1507211"/>
                  </a:lnTo>
                  <a:cubicBezTo>
                    <a:pt x="844092" y="1394432"/>
                    <a:pt x="688289" y="1324676"/>
                    <a:pt x="516193" y="1324676"/>
                  </a:cubicBezTo>
                  <a:cubicBezTo>
                    <a:pt x="344098" y="1324676"/>
                    <a:pt x="188295" y="1394432"/>
                    <a:pt x="75515" y="1507211"/>
                  </a:cubicBezTo>
                  <a:lnTo>
                    <a:pt x="0" y="1598736"/>
                  </a:lnTo>
                  <a:lnTo>
                    <a:pt x="0" y="516194"/>
                  </a:lnTo>
                  <a:cubicBezTo>
                    <a:pt x="0" y="231108"/>
                    <a:pt x="231108" y="0"/>
                    <a:pt x="516194" y="0"/>
                  </a:cubicBezTo>
                  <a:close/>
                </a:path>
              </a:pathLst>
            </a:custGeom>
            <a:gradFill flip="none" rotWithShape="1">
              <a:gsLst>
                <a:gs pos="72474">
                  <a:srgbClr val="D84A00"/>
                </a:gs>
                <a:gs pos="0">
                  <a:srgbClr val="FF9900"/>
                </a:gs>
                <a:gs pos="94000">
                  <a:srgbClr val="9624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24" descr="Basketball with solid fill">
              <a:extLst>
                <a:ext uri="{FF2B5EF4-FFF2-40B4-BE49-F238E27FC236}">
                  <a16:creationId xmlns:a16="http://schemas.microsoft.com/office/drawing/2014/main" id="{2A01D2C3-41C8-0648-3430-694400F56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040" y="1442393"/>
              <a:ext cx="640080" cy="640080"/>
            </a:xfrm>
            <a:prstGeom prst="rect">
              <a:avLst/>
            </a:prstGeom>
            <a:effectLst>
              <a:outerShdw blurRad="50800" dist="1905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3A006C-26D5-3309-2A0E-B34A434B8CE5}"/>
                </a:ext>
              </a:extLst>
            </p:cNvPr>
            <p:cNvSpPr txBox="1"/>
            <p:nvPr/>
          </p:nvSpPr>
          <p:spPr>
            <a:xfrm>
              <a:off x="1075896" y="1624800"/>
              <a:ext cx="1539240" cy="49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 Black" panose="020B0A04020102020204" pitchFamily="34" charset="0"/>
                </a:rPr>
                <a:t>S A </a:t>
              </a:r>
              <a:r>
                <a:rPr lang="en-US" sz="2000" b="1" dirty="0" err="1" smtClean="0">
                  <a:latin typeface="Arial Black" panose="020B0A04020102020204" pitchFamily="34" charset="0"/>
                </a:rPr>
                <a:t>A</a:t>
              </a:r>
              <a:r>
                <a:rPr lang="en-US" sz="2000" b="1" dirty="0" smtClean="0">
                  <a:latin typeface="Arial Black" panose="020B0A04020102020204" pitchFamily="34" charset="0"/>
                </a:rPr>
                <a:t> S</a:t>
              </a:r>
              <a:endParaRPr lang="en-US" sz="20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89771-0F73-37FF-8DBD-348284B9F49E}"/>
                </a:ext>
              </a:extLst>
            </p:cNvPr>
            <p:cNvCxnSpPr/>
            <p:nvPr/>
          </p:nvCxnSpPr>
          <p:spPr>
            <a:xfrm>
              <a:off x="2523753" y="1442393"/>
              <a:ext cx="0" cy="6400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FCA7B5-1D65-A3BD-40B0-A0B6F452573A}"/>
                </a:ext>
              </a:extLst>
            </p:cNvPr>
            <p:cNvSpPr txBox="1"/>
            <p:nvPr/>
          </p:nvSpPr>
          <p:spPr>
            <a:xfrm>
              <a:off x="2548333" y="1578977"/>
              <a:ext cx="4379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WELCOME TO OUR PRESENTATION</a:t>
              </a:r>
              <a:endParaRPr lang="en-US" sz="2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C89114-3303-B4FA-E075-F78BA9B01011}"/>
                </a:ext>
              </a:extLst>
            </p:cNvPr>
            <p:cNvSpPr txBox="1"/>
            <p:nvPr/>
          </p:nvSpPr>
          <p:spPr>
            <a:xfrm>
              <a:off x="6859105" y="522719"/>
              <a:ext cx="853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89074" y="5786846"/>
            <a:ext cx="465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HARIPRABU. S  [912421106303]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NANDHINI. P     [912421106304]</a:t>
            </a:r>
            <a:endParaRPr lang="en-IN" sz="2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687783" y="512977"/>
            <a:ext cx="8901545" cy="17526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/>
            </a:r>
            <a:b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SHANMUGANATHAN </a:t>
            </a:r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ENGINEERING </a:t>
            </a: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COLLEGE</a:t>
            </a:r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         </a:t>
            </a:r>
            <a:b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2000" b="1" i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(Accredited </a:t>
            </a:r>
            <a:r>
              <a:rPr lang="en-US" sz="2000" b="1" i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by NAAC, an ISO 9001:2015 Certified Institution</a:t>
            </a:r>
            <a:r>
              <a:rPr lang="en-US" sz="2000" b="1" i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)</a:t>
            </a:r>
            <a:br>
              <a:rPr lang="en-US" sz="2000" b="1" i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ARASAMPATTI </a:t>
            </a:r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– 622 </a:t>
            </a: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507</a:t>
            </a:r>
            <a:b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/>
            </a:r>
            <a:b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 DEPARTMENT OF ELECTRONICS </a:t>
            </a:r>
            <a:r>
              <a:rPr lang="en-US" sz="2000" b="1" dirty="0" smtClean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AND </a:t>
            </a:r>
            <a:r>
              <a:rPr lang="en-US" sz="2000" b="1" dirty="0">
                <a:solidFill>
                  <a:srgbClr val="DBF5F9">
                    <a:lumMod val="25000"/>
                  </a:srgbClr>
                </a:solidFill>
                <a:latin typeface="Arial Black" panose="020B0A04020102020204" pitchFamily="34" charset="0"/>
                <a:cs typeface="Times New Roman" pitchFamily="18" charset="0"/>
              </a:rPr>
              <a:t>COMMUNICATION ENGINEERING</a:t>
            </a:r>
            <a:r>
              <a:rPr lang="en-US" sz="2000" b="1" dirty="0">
                <a:solidFill>
                  <a:srgbClr val="04617B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 </a:t>
            </a:r>
            <a:br>
              <a:rPr lang="en-US" sz="2000" b="1" dirty="0">
                <a:solidFill>
                  <a:srgbClr val="04617B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US" sz="20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SEC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7625" y="366937"/>
            <a:ext cx="838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 descr="tuv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461285" y="366937"/>
            <a:ext cx="838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43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1159 -0.0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13984 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BD05778-DDC9-FAF7-8EC0-55DAB4EDB89E}"/>
              </a:ext>
            </a:extLst>
          </p:cNvPr>
          <p:cNvGrpSpPr/>
          <p:nvPr/>
        </p:nvGrpSpPr>
        <p:grpSpPr>
          <a:xfrm>
            <a:off x="4517678" y="2576416"/>
            <a:ext cx="3339677" cy="3234277"/>
            <a:chOff x="622812" y="528270"/>
            <a:chExt cx="2167438" cy="21559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77FC5A-9B75-875A-7B2F-21C1862DE21B}"/>
                </a:ext>
              </a:extLst>
            </p:cNvPr>
            <p:cNvGrpSpPr/>
            <p:nvPr/>
          </p:nvGrpSpPr>
          <p:grpSpPr>
            <a:xfrm>
              <a:off x="622812" y="528270"/>
              <a:ext cx="2155938" cy="2155938"/>
              <a:chOff x="1602092" y="780527"/>
              <a:chExt cx="1682454" cy="168245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1B22C8-BD21-388F-688D-7173F84181B5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F1E486-CE8B-683C-CAE5-3809B499C4CE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557171-C88A-A9C7-A54D-9119A60FD98C}"/>
                </a:ext>
              </a:extLst>
            </p:cNvPr>
            <p:cNvGrpSpPr/>
            <p:nvPr/>
          </p:nvGrpSpPr>
          <p:grpSpPr>
            <a:xfrm>
              <a:off x="710688" y="591234"/>
              <a:ext cx="2079562" cy="1574051"/>
              <a:chOff x="710688" y="591234"/>
              <a:chExt cx="2079562" cy="15740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8FF68E-8B8F-37AA-6308-A745582F6E1E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430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600" dirty="0">
                  <a:solidFill>
                    <a:schemeClr val="bg1">
                      <a:lumMod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234A73-0706-8ED1-51FA-7DDA86D06995}"/>
                  </a:ext>
                </a:extLst>
              </p:cNvPr>
              <p:cNvSpPr txBox="1"/>
              <p:nvPr/>
            </p:nvSpPr>
            <p:spPr>
              <a:xfrm>
                <a:off x="747774" y="830357"/>
                <a:ext cx="1420993" cy="430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GITHUB </a:t>
                </a:r>
                <a:r>
                  <a:rPr lang="en-US" dirty="0" smtClean="0">
                    <a:solidFill>
                      <a:srgbClr val="FF0000"/>
                    </a:solidFill>
                    <a:latin typeface="Arial Black" panose="020B0A04020102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LIVE PAGE </a:t>
                </a:r>
                <a:endParaRPr lang="en-US" dirty="0">
                  <a:solidFill>
                    <a:srgbClr val="FF0000"/>
                  </a:solidFill>
                  <a:latin typeface="Arial Black" panose="020B0A04020102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471C11-72C6-C850-8FC0-1E6A6708DC9A}"/>
                  </a:ext>
                </a:extLst>
              </p:cNvPr>
              <p:cNvSpPr txBox="1"/>
              <p:nvPr/>
            </p:nvSpPr>
            <p:spPr>
              <a:xfrm>
                <a:off x="710688" y="1775480"/>
                <a:ext cx="1888746" cy="38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https://hariprabu1734.github.io/Halloween/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Graphic 42" descr="Bank with solid fill">
                <a:extLst>
                  <a:ext uri="{FF2B5EF4-FFF2-40B4-BE49-F238E27FC236}">
                    <a16:creationId xmlns:a16="http://schemas.microsoft.com/office/drawing/2014/main" id="{D11606E7-BF69-5AA3-9BA0-501C338F3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7268" y="736661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79411E-70FC-87CB-3124-6DB7FD655F90}"/>
              </a:ext>
            </a:extLst>
          </p:cNvPr>
          <p:cNvGrpSpPr/>
          <p:nvPr/>
        </p:nvGrpSpPr>
        <p:grpSpPr>
          <a:xfrm>
            <a:off x="537545" y="2576416"/>
            <a:ext cx="3456231" cy="3297241"/>
            <a:chOff x="3655048" y="528270"/>
            <a:chExt cx="2155938" cy="21559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84F890-4177-C742-3AD7-AA3989BC9330}"/>
                </a:ext>
              </a:extLst>
            </p:cNvPr>
            <p:cNvGrpSpPr/>
            <p:nvPr/>
          </p:nvGrpSpPr>
          <p:grpSpPr>
            <a:xfrm>
              <a:off x="3655048" y="528270"/>
              <a:ext cx="2155938" cy="2155938"/>
              <a:chOff x="1602092" y="780527"/>
              <a:chExt cx="1682454" cy="16824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3A20FE-62DF-4C26-6564-FE5D2A48095D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AA6E0C-A6BA-DFF8-78CA-871599E1C0A3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EEB381-7687-230E-5514-49D96A325473}"/>
                </a:ext>
              </a:extLst>
            </p:cNvPr>
            <p:cNvGrpSpPr/>
            <p:nvPr/>
          </p:nvGrpSpPr>
          <p:grpSpPr>
            <a:xfrm>
              <a:off x="3686465" y="591234"/>
              <a:ext cx="2103358" cy="1711897"/>
              <a:chOff x="633405" y="591234"/>
              <a:chExt cx="2103358" cy="171189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03FA28-49ED-78AE-AFEF-739C11A39923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422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600" dirty="0">
                  <a:solidFill>
                    <a:schemeClr val="bg1">
                      <a:lumMod val="50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DC6D2-DC4E-9EC6-2373-3C3C5FC18887}"/>
                  </a:ext>
                </a:extLst>
              </p:cNvPr>
              <p:cNvSpPr txBox="1"/>
              <p:nvPr/>
            </p:nvSpPr>
            <p:spPr>
              <a:xfrm>
                <a:off x="656378" y="855442"/>
                <a:ext cx="1530734" cy="422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Arial Black" panose="020B0A04020102020204" pitchFamily="34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GITHUB SOURCE CODE</a:t>
                </a:r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  <a:ea typeface="Open Sans Extrabold" panose="020B0906030804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042F5C-F84A-3205-19FC-BFB43F5A4981}"/>
                  </a:ext>
                </a:extLst>
              </p:cNvPr>
              <p:cNvSpPr txBox="1"/>
              <p:nvPr/>
            </p:nvSpPr>
            <p:spPr>
              <a:xfrm>
                <a:off x="633405" y="1739651"/>
                <a:ext cx="2034533" cy="56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5"/>
                  </a:rPr>
                  <a:t>https://</a:t>
                </a:r>
                <a:r>
                  <a:rPr lang="en-US" sz="1600" b="1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5"/>
                  </a:rPr>
                  <a:t>github.com/Hariprabu1734/Halloween.git</a:t>
                </a:r>
                <a:endParaRPr 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9" name="Graphic 48" descr="Bar graph with upward trend with solid fill">
                <a:extLst>
                  <a:ext uri="{FF2B5EF4-FFF2-40B4-BE49-F238E27FC236}">
                    <a16:creationId xmlns:a16="http://schemas.microsoft.com/office/drawing/2014/main" id="{669C0677-F576-55D8-FDC8-169A103EC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2103781" y="726638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64BDD9-1304-DCE2-4EAC-00245286F3A5}"/>
              </a:ext>
            </a:extLst>
          </p:cNvPr>
          <p:cNvGrpSpPr/>
          <p:nvPr/>
        </p:nvGrpSpPr>
        <p:grpSpPr>
          <a:xfrm>
            <a:off x="8325639" y="2576220"/>
            <a:ext cx="3789785" cy="3220002"/>
            <a:chOff x="9719521" y="3604782"/>
            <a:chExt cx="2155938" cy="215593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C82C75F-B823-2A27-8CCC-5AA9A522DF18}"/>
                </a:ext>
              </a:extLst>
            </p:cNvPr>
            <p:cNvGrpSpPr/>
            <p:nvPr/>
          </p:nvGrpSpPr>
          <p:grpSpPr>
            <a:xfrm>
              <a:off x="9719521" y="3604782"/>
              <a:ext cx="2155938" cy="2155938"/>
              <a:chOff x="1602092" y="780527"/>
              <a:chExt cx="1682454" cy="168245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B8D66A6-40C7-F0E2-71D5-2976631E217F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90033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93EB624-1D85-74A6-D07D-96C8365F0E0E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3002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69B069-DE08-9475-F3E4-C2B279A800B5}"/>
                </a:ext>
              </a:extLst>
            </p:cNvPr>
            <p:cNvSpPr txBox="1"/>
            <p:nvPr/>
          </p:nvSpPr>
          <p:spPr>
            <a:xfrm>
              <a:off x="9763082" y="3867280"/>
              <a:ext cx="1479394" cy="247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NETLIFY DEPLOY</a:t>
              </a:r>
              <a:endParaRPr lang="en-US" sz="1600" dirty="0">
                <a:solidFill>
                  <a:srgbClr val="FF0000"/>
                </a:solidFill>
                <a:latin typeface="Arial Black" panose="020B0A040201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770910" y="4429074"/>
            <a:ext cx="2959536" cy="75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8325640" y="4429074"/>
            <a:ext cx="715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IN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halloweenwebsite2004.netlify.app</a:t>
            </a:r>
            <a:endParaRPr lang="en-IN" sz="1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CB448C-49F6-B2B3-2558-BDE0442F1DC5}"/>
              </a:ext>
            </a:extLst>
          </p:cNvPr>
          <p:cNvGrpSpPr/>
          <p:nvPr/>
        </p:nvGrpSpPr>
        <p:grpSpPr>
          <a:xfrm>
            <a:off x="285033" y="346796"/>
            <a:ext cx="10210800" cy="1938319"/>
            <a:chOff x="-12292" y="4446780"/>
            <a:chExt cx="10210800" cy="193831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2FF8AF6-5DE1-75C4-ABD4-9DDAF0F53F22}"/>
                </a:ext>
              </a:extLst>
            </p:cNvPr>
            <p:cNvGrpSpPr/>
            <p:nvPr/>
          </p:nvGrpSpPr>
          <p:grpSpPr>
            <a:xfrm>
              <a:off x="-12292" y="4446780"/>
              <a:ext cx="10210800" cy="1938319"/>
              <a:chOff x="-12292" y="4446780"/>
              <a:chExt cx="10210800" cy="1938319"/>
            </a:xfrm>
          </p:grpSpPr>
          <p:sp>
            <p:nvSpPr>
              <p:cNvPr id="102" name="Rectangle: Top Corners Rounded 22">
                <a:extLst>
                  <a:ext uri="{FF2B5EF4-FFF2-40B4-BE49-F238E27FC236}">
                    <a16:creationId xmlns:a16="http://schemas.microsoft.com/office/drawing/2014/main" id="{92A9EF82-E866-2843-CE99-981EA37EC900}"/>
                  </a:ext>
                </a:extLst>
              </p:cNvPr>
              <p:cNvSpPr/>
              <p:nvPr/>
            </p:nvSpPr>
            <p:spPr>
              <a:xfrm rot="5400000">
                <a:off x="5856951" y="2043542"/>
                <a:ext cx="1050822" cy="7632292"/>
              </a:xfrm>
              <a:prstGeom prst="round2SameRect">
                <a:avLst>
                  <a:gd name="adj1" fmla="val 23895"/>
                  <a:gd name="adj2" fmla="val 0"/>
                </a:avLst>
              </a:prstGeom>
              <a:gradFill>
                <a:gsLst>
                  <a:gs pos="0">
                    <a:srgbClr val="364A65">
                      <a:alpha val="21000"/>
                    </a:srgbClr>
                  </a:gs>
                  <a:gs pos="100000">
                    <a:srgbClr val="346B92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Top Corners Rounded 23">
                <a:extLst>
                  <a:ext uri="{FF2B5EF4-FFF2-40B4-BE49-F238E27FC236}">
                    <a16:creationId xmlns:a16="http://schemas.microsoft.com/office/drawing/2014/main" id="{DA65778F-2846-2FC1-0C80-4E2BB9DEF05B}"/>
                  </a:ext>
                </a:extLst>
              </p:cNvPr>
              <p:cNvSpPr/>
              <p:nvPr/>
            </p:nvSpPr>
            <p:spPr>
              <a:xfrm rot="5400000">
                <a:off x="4354337" y="856370"/>
                <a:ext cx="1050822" cy="9784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9900CC"/>
                  </a:gs>
                  <a:gs pos="100000">
                    <a:srgbClr val="CC00CC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24">
                <a:extLst>
                  <a:ext uri="{FF2B5EF4-FFF2-40B4-BE49-F238E27FC236}">
                    <a16:creationId xmlns:a16="http://schemas.microsoft.com/office/drawing/2014/main" id="{374D15C5-43B7-1596-9D9C-9E3257EFEC41}"/>
                  </a:ext>
                </a:extLst>
              </p:cNvPr>
              <p:cNvSpPr/>
              <p:nvPr/>
            </p:nvSpPr>
            <p:spPr>
              <a:xfrm>
                <a:off x="8885405" y="5378545"/>
                <a:ext cx="600748" cy="748852"/>
              </a:xfrm>
              <a:prstGeom prst="roundRect">
                <a:avLst>
                  <a:gd name="adj" fmla="val 50000"/>
                </a:avLst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0648D"/>
                  </a:solidFill>
                </a:endParaRPr>
              </a:p>
            </p:txBody>
          </p:sp>
          <p:sp>
            <p:nvSpPr>
              <p:cNvPr id="105" name="Freeform: Shape 25">
                <a:extLst>
                  <a:ext uri="{FF2B5EF4-FFF2-40B4-BE49-F238E27FC236}">
                    <a16:creationId xmlns:a16="http://schemas.microsoft.com/office/drawing/2014/main" id="{F8757D4A-4823-F43A-7E5D-576688997742}"/>
                  </a:ext>
                </a:extLst>
              </p:cNvPr>
              <p:cNvSpPr/>
              <p:nvPr/>
            </p:nvSpPr>
            <p:spPr>
              <a:xfrm>
                <a:off x="9030110" y="5291728"/>
                <a:ext cx="451798" cy="493327"/>
              </a:xfrm>
              <a:custGeom>
                <a:avLst/>
                <a:gdLst>
                  <a:gd name="connsiteX0" fmla="*/ 225899 w 451798"/>
                  <a:gd name="connsiteY0" fmla="*/ 0 h 493327"/>
                  <a:gd name="connsiteX1" fmla="*/ 451798 w 451798"/>
                  <a:gd name="connsiteY1" fmla="*/ 225899 h 493327"/>
                  <a:gd name="connsiteX2" fmla="*/ 451797 w 451798"/>
                  <a:gd name="connsiteY2" fmla="*/ 493327 h 493327"/>
                  <a:gd name="connsiteX3" fmla="*/ 440834 w 451798"/>
                  <a:gd name="connsiteY3" fmla="*/ 473129 h 493327"/>
                  <a:gd name="connsiteX4" fmla="*/ 225898 w 451798"/>
                  <a:gd name="connsiteY4" fmla="*/ 358848 h 493327"/>
                  <a:gd name="connsiteX5" fmla="*/ 10962 w 451798"/>
                  <a:gd name="connsiteY5" fmla="*/ 473129 h 493327"/>
                  <a:gd name="connsiteX6" fmla="*/ 0 w 451798"/>
                  <a:gd name="connsiteY6" fmla="*/ 493325 h 493327"/>
                  <a:gd name="connsiteX7" fmla="*/ 0 w 451798"/>
                  <a:gd name="connsiteY7" fmla="*/ 225899 h 493327"/>
                  <a:gd name="connsiteX8" fmla="*/ 225899 w 451798"/>
                  <a:gd name="connsiteY8" fmla="*/ 0 h 49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1798" h="493327">
                    <a:moveTo>
                      <a:pt x="225899" y="0"/>
                    </a:moveTo>
                    <a:cubicBezTo>
                      <a:pt x="350660" y="0"/>
                      <a:pt x="451798" y="101138"/>
                      <a:pt x="451798" y="225899"/>
                    </a:cubicBezTo>
                    <a:lnTo>
                      <a:pt x="451797" y="493327"/>
                    </a:lnTo>
                    <a:lnTo>
                      <a:pt x="440834" y="473129"/>
                    </a:lnTo>
                    <a:cubicBezTo>
                      <a:pt x="394253" y="404180"/>
                      <a:pt x="315369" y="358848"/>
                      <a:pt x="225898" y="358848"/>
                    </a:cubicBezTo>
                    <a:cubicBezTo>
                      <a:pt x="136427" y="358848"/>
                      <a:pt x="57543" y="404180"/>
                      <a:pt x="10962" y="473129"/>
                    </a:cubicBezTo>
                    <a:lnTo>
                      <a:pt x="0" y="493325"/>
                    </a:lnTo>
                    <a:lnTo>
                      <a:pt x="0" y="225899"/>
                    </a:lnTo>
                    <a:cubicBezTo>
                      <a:pt x="0" y="101138"/>
                      <a:pt x="101138" y="0"/>
                      <a:pt x="225899" y="0"/>
                    </a:cubicBezTo>
                    <a:close/>
                  </a:path>
                </a:pathLst>
              </a:cu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rgbClr val="30648D"/>
                  </a:solidFill>
                </a:endParaRPr>
              </a:p>
            </p:txBody>
          </p:sp>
          <p:sp>
            <p:nvSpPr>
              <p:cNvPr id="106" name="Freeform: Shape 26">
                <a:extLst>
                  <a:ext uri="{FF2B5EF4-FFF2-40B4-BE49-F238E27FC236}">
                    <a16:creationId xmlns:a16="http://schemas.microsoft.com/office/drawing/2014/main" id="{A53D00B0-4848-2CD7-90EE-35198E46B417}"/>
                  </a:ext>
                </a:extLst>
              </p:cNvPr>
              <p:cNvSpPr/>
              <p:nvPr/>
            </p:nvSpPr>
            <p:spPr>
              <a:xfrm>
                <a:off x="8872136" y="4446780"/>
                <a:ext cx="899652" cy="1342836"/>
              </a:xfrm>
              <a:custGeom>
                <a:avLst/>
                <a:gdLst>
                  <a:gd name="connsiteX0" fmla="*/ 449826 w 899652"/>
                  <a:gd name="connsiteY0" fmla="*/ 0 h 1342836"/>
                  <a:gd name="connsiteX1" fmla="*/ 899652 w 899652"/>
                  <a:gd name="connsiteY1" fmla="*/ 449826 h 1342836"/>
                  <a:gd name="connsiteX2" fmla="*/ 899651 w 899652"/>
                  <a:gd name="connsiteY2" fmla="*/ 1297123 h 1342836"/>
                  <a:gd name="connsiteX3" fmla="*/ 895043 w 899652"/>
                  <a:gd name="connsiteY3" fmla="*/ 1342836 h 1342836"/>
                  <a:gd name="connsiteX4" fmla="*/ 860382 w 899652"/>
                  <a:gd name="connsiteY4" fmla="*/ 1278979 h 1342836"/>
                  <a:gd name="connsiteX5" fmla="*/ 449825 w 899652"/>
                  <a:gd name="connsiteY5" fmla="*/ 1060687 h 1342836"/>
                  <a:gd name="connsiteX6" fmla="*/ 39268 w 899652"/>
                  <a:gd name="connsiteY6" fmla="*/ 1278979 h 1342836"/>
                  <a:gd name="connsiteX7" fmla="*/ 4608 w 899652"/>
                  <a:gd name="connsiteY7" fmla="*/ 1342835 h 1342836"/>
                  <a:gd name="connsiteX8" fmla="*/ 0 w 899652"/>
                  <a:gd name="connsiteY8" fmla="*/ 1297122 h 1342836"/>
                  <a:gd name="connsiteX9" fmla="*/ 0 w 899652"/>
                  <a:gd name="connsiteY9" fmla="*/ 449826 h 1342836"/>
                  <a:gd name="connsiteX10" fmla="*/ 449826 w 899652"/>
                  <a:gd name="connsiteY10" fmla="*/ 0 h 134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9652" h="1342836">
                    <a:moveTo>
                      <a:pt x="449826" y="0"/>
                    </a:moveTo>
                    <a:cubicBezTo>
                      <a:pt x="698258" y="0"/>
                      <a:pt x="899652" y="201394"/>
                      <a:pt x="899652" y="449826"/>
                    </a:cubicBezTo>
                    <a:cubicBezTo>
                      <a:pt x="899652" y="732258"/>
                      <a:pt x="899651" y="1014691"/>
                      <a:pt x="899651" y="1297123"/>
                    </a:cubicBezTo>
                    <a:lnTo>
                      <a:pt x="895043" y="1342836"/>
                    </a:lnTo>
                    <a:lnTo>
                      <a:pt x="860382" y="1278979"/>
                    </a:lnTo>
                    <a:cubicBezTo>
                      <a:pt x="771406" y="1147277"/>
                      <a:pt x="620728" y="1060687"/>
                      <a:pt x="449825" y="1060687"/>
                    </a:cubicBezTo>
                    <a:cubicBezTo>
                      <a:pt x="278923" y="1060687"/>
                      <a:pt x="128244" y="1147277"/>
                      <a:pt x="39268" y="1278979"/>
                    </a:cubicBezTo>
                    <a:lnTo>
                      <a:pt x="4608" y="1342835"/>
                    </a:lnTo>
                    <a:lnTo>
                      <a:pt x="0" y="1297122"/>
                    </a:lnTo>
                    <a:lnTo>
                      <a:pt x="0" y="449826"/>
                    </a:lnTo>
                    <a:cubicBezTo>
                      <a:pt x="0" y="201394"/>
                      <a:pt x="201394" y="0"/>
                      <a:pt x="449826" y="0"/>
                    </a:cubicBezTo>
                    <a:close/>
                  </a:path>
                </a:pathLst>
              </a:custGeom>
              <a:gradFill flip="none" rotWithShape="1">
                <a:gsLst>
                  <a:gs pos="35000">
                    <a:srgbClr val="9900CC"/>
                  </a:gs>
                  <a:gs pos="16000">
                    <a:srgbClr val="660066"/>
                  </a:gs>
                  <a:gs pos="94000">
                    <a:srgbClr val="CC00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rgbClr val="364A65"/>
                  </a:solidFill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E1E3FF-B781-F225-1F6D-E5271ABC6F3B}"/>
                </a:ext>
              </a:extLst>
            </p:cNvPr>
            <p:cNvSpPr txBox="1"/>
            <p:nvPr/>
          </p:nvSpPr>
          <p:spPr>
            <a:xfrm>
              <a:off x="8668362" y="4761264"/>
              <a:ext cx="1277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04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04BA21-35F5-AE5F-8BC0-A03C8E61A9D5}"/>
                </a:ext>
              </a:extLst>
            </p:cNvPr>
            <p:cNvGrpSpPr/>
            <p:nvPr/>
          </p:nvGrpSpPr>
          <p:grpSpPr>
            <a:xfrm>
              <a:off x="851148" y="5515386"/>
              <a:ext cx="8967078" cy="756941"/>
              <a:chOff x="851148" y="1248160"/>
              <a:chExt cx="8967078" cy="7569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C66CAC6-499A-D725-14F2-AF8FCE9F4299}"/>
                  </a:ext>
                </a:extLst>
              </p:cNvPr>
              <p:cNvSpPr txBox="1"/>
              <p:nvPr/>
            </p:nvSpPr>
            <p:spPr>
              <a:xfrm>
                <a:off x="851148" y="1358770"/>
                <a:ext cx="1274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Halloween</a:t>
                </a:r>
              </a:p>
              <a:p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4D18D60-D731-DFD5-4BC7-83CB09078633}"/>
                  </a:ext>
                </a:extLst>
              </p:cNvPr>
              <p:cNvCxnSpPr/>
              <p:nvPr/>
            </p:nvCxnSpPr>
            <p:spPr>
              <a:xfrm>
                <a:off x="2133600" y="1268205"/>
                <a:ext cx="0" cy="58021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0C5E33-B30A-CBD1-873B-F8C80D3DFB5F}"/>
                  </a:ext>
                </a:extLst>
              </p:cNvPr>
              <p:cNvSpPr txBox="1"/>
              <p:nvPr/>
            </p:nvSpPr>
            <p:spPr>
              <a:xfrm>
                <a:off x="3453888" y="1248160"/>
                <a:ext cx="6364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E-COMMERCE WEBSITE </a:t>
                </a:r>
                <a:endParaRPr lang="en-I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9"/>
          <a:srcRect l="9358" r="20054" b="25936"/>
          <a:stretch/>
        </p:blipFill>
        <p:spPr>
          <a:xfrm>
            <a:off x="387255" y="1255924"/>
            <a:ext cx="801459" cy="72597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 rotWithShape="1">
          <a:blip r:embed="rId10"/>
          <a:srcRect l="2517" t="24092" r="60198" b="25187"/>
          <a:stretch/>
        </p:blipFill>
        <p:spPr>
          <a:xfrm>
            <a:off x="10905565" y="2812770"/>
            <a:ext cx="824881" cy="8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0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0099"/>
            </a:gs>
            <a:gs pos="100000">
              <a:srgbClr val="990099"/>
            </a:gs>
            <a:gs pos="5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649305-3F64-A7F2-0A4E-168C7380707A}"/>
              </a:ext>
            </a:extLst>
          </p:cNvPr>
          <p:cNvSpPr/>
          <p:nvPr/>
        </p:nvSpPr>
        <p:spPr>
          <a:xfrm>
            <a:off x="0" y="0"/>
            <a:ext cx="12192000" cy="892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2E46E-B53E-CF11-61EA-42F3B6443CFA}"/>
              </a:ext>
            </a:extLst>
          </p:cNvPr>
          <p:cNvGrpSpPr/>
          <p:nvPr/>
        </p:nvGrpSpPr>
        <p:grpSpPr>
          <a:xfrm>
            <a:off x="725715" y="1866282"/>
            <a:ext cx="3312686" cy="486227"/>
            <a:chOff x="725715" y="1866282"/>
            <a:chExt cx="3312686" cy="486227"/>
          </a:xfrm>
        </p:grpSpPr>
        <p:pic>
          <p:nvPicPr>
            <p:cNvPr id="6" name="Graphic 16" descr="Badge Tick1 with solid fill">
              <a:extLst>
                <a:ext uri="{FF2B5EF4-FFF2-40B4-BE49-F238E27FC236}">
                  <a16:creationId xmlns:a16="http://schemas.microsoft.com/office/drawing/2014/main" id="{6315C8AD-15DD-4DA2-82DF-AE9CB9925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5715" y="1866282"/>
              <a:ext cx="486227" cy="48622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238A48-0B4D-4EF5-D166-B04B98B03F6B}"/>
                </a:ext>
              </a:extLst>
            </p:cNvPr>
            <p:cNvSpPr txBox="1"/>
            <p:nvPr/>
          </p:nvSpPr>
          <p:spPr>
            <a:xfrm>
              <a:off x="1211942" y="1894723"/>
              <a:ext cx="2826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Scalability and Flexibility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666EBC-2A2C-6CD5-BC88-5A3AF01C4DCC}"/>
              </a:ext>
            </a:extLst>
          </p:cNvPr>
          <p:cNvGrpSpPr/>
          <p:nvPr/>
        </p:nvGrpSpPr>
        <p:grpSpPr>
          <a:xfrm>
            <a:off x="725715" y="2401198"/>
            <a:ext cx="3312686" cy="486227"/>
            <a:chOff x="725715" y="2401198"/>
            <a:chExt cx="3312686" cy="486227"/>
          </a:xfrm>
        </p:grpSpPr>
        <p:pic>
          <p:nvPicPr>
            <p:cNvPr id="9" name="Graphic 19" descr="Badge Tick1 with solid fill">
              <a:extLst>
                <a:ext uri="{FF2B5EF4-FFF2-40B4-BE49-F238E27FC236}">
                  <a16:creationId xmlns:a16="http://schemas.microsoft.com/office/drawing/2014/main" id="{B2CCC6F0-4039-8E6F-0690-1F5A3C74B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5715" y="2401198"/>
              <a:ext cx="486227" cy="4862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E5920E-91BD-0000-5187-ED62AEEB5DE5}"/>
                </a:ext>
              </a:extLst>
            </p:cNvPr>
            <p:cNvSpPr txBox="1"/>
            <p:nvPr/>
          </p:nvSpPr>
          <p:spPr>
            <a:xfrm>
              <a:off x="1211942" y="2475034"/>
              <a:ext cx="2826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Lower </a:t>
              </a:r>
              <a:r>
                <a:rPr lang="en-US" b="1" dirty="0" smtClean="0">
                  <a:solidFill>
                    <a:schemeClr val="bg1"/>
                  </a:solidFill>
                </a:rPr>
                <a:t>Costs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335DEF-771F-3506-DFAD-E3EF9EAA8F6C}"/>
              </a:ext>
            </a:extLst>
          </p:cNvPr>
          <p:cNvGrpSpPr/>
          <p:nvPr/>
        </p:nvGrpSpPr>
        <p:grpSpPr>
          <a:xfrm>
            <a:off x="725715" y="2936114"/>
            <a:ext cx="3312686" cy="486227"/>
            <a:chOff x="725715" y="2936114"/>
            <a:chExt cx="3312686" cy="486227"/>
          </a:xfrm>
        </p:grpSpPr>
        <p:pic>
          <p:nvPicPr>
            <p:cNvPr id="12" name="Graphic 20" descr="Badge Tick1 with solid fill">
              <a:extLst>
                <a:ext uri="{FF2B5EF4-FFF2-40B4-BE49-F238E27FC236}">
                  <a16:creationId xmlns:a16="http://schemas.microsoft.com/office/drawing/2014/main" id="{DEC4DC6F-62F4-C020-291F-063F937B6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5715" y="2936114"/>
              <a:ext cx="486227" cy="4862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D9A04F-EAD0-C841-81B4-8F226AEB6A8E}"/>
                </a:ext>
              </a:extLst>
            </p:cNvPr>
            <p:cNvSpPr txBox="1"/>
            <p:nvPr/>
          </p:nvSpPr>
          <p:spPr>
            <a:xfrm>
              <a:off x="1211942" y="3021554"/>
              <a:ext cx="2826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Security and Compliance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3229AF-1DAA-99D7-8273-361E5A5031CF}"/>
              </a:ext>
            </a:extLst>
          </p:cNvPr>
          <p:cNvGrpSpPr/>
          <p:nvPr/>
        </p:nvGrpSpPr>
        <p:grpSpPr>
          <a:xfrm>
            <a:off x="725715" y="3471030"/>
            <a:ext cx="4140224" cy="486227"/>
            <a:chOff x="725715" y="3471030"/>
            <a:chExt cx="4140224" cy="486227"/>
          </a:xfrm>
        </p:grpSpPr>
        <p:pic>
          <p:nvPicPr>
            <p:cNvPr id="15" name="Graphic 21" descr="Badge Tick1 with solid fill">
              <a:extLst>
                <a:ext uri="{FF2B5EF4-FFF2-40B4-BE49-F238E27FC236}">
                  <a16:creationId xmlns:a16="http://schemas.microsoft.com/office/drawing/2014/main" id="{0779BB12-1F04-F077-38A7-F54EE7D12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5715" y="3471030"/>
              <a:ext cx="486227" cy="48622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BDC3F7-2A6B-96FF-DE1D-0F98D290F53E}"/>
                </a:ext>
              </a:extLst>
            </p:cNvPr>
            <p:cNvSpPr txBox="1"/>
            <p:nvPr/>
          </p:nvSpPr>
          <p:spPr>
            <a:xfrm>
              <a:off x="1211942" y="3544866"/>
              <a:ext cx="3653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</a:rPr>
                <a:t>Automatic Updates &amp;</a:t>
              </a:r>
              <a:r>
                <a:rPr lang="en-IN" b="1" dirty="0" smtClean="0">
                  <a:solidFill>
                    <a:schemeClr val="bg1"/>
                  </a:solidFill>
                </a:rPr>
                <a:t> </a:t>
              </a:r>
              <a:r>
                <a:rPr lang="en-IN" b="1" dirty="0">
                  <a:solidFill>
                    <a:schemeClr val="bg1"/>
                  </a:solidFill>
                </a:rPr>
                <a:t>Maintenance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AFB7383-2720-329B-D181-ACFEA283966F}"/>
              </a:ext>
            </a:extLst>
          </p:cNvPr>
          <p:cNvSpPr txBox="1"/>
          <p:nvPr/>
        </p:nvSpPr>
        <p:spPr>
          <a:xfrm>
            <a:off x="903867" y="1267228"/>
            <a:ext cx="283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Arial Black" panose="020B0A04020102020204" pitchFamily="34" charset="0"/>
              </a:rPr>
              <a:t>POSITIVES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5C32EA-FFF4-2C92-60B2-C34A0F61C1E0}"/>
              </a:ext>
            </a:extLst>
          </p:cNvPr>
          <p:cNvGrpSpPr/>
          <p:nvPr/>
        </p:nvGrpSpPr>
        <p:grpSpPr>
          <a:xfrm>
            <a:off x="7769034" y="3362553"/>
            <a:ext cx="3693177" cy="646331"/>
            <a:chOff x="7510435" y="3361301"/>
            <a:chExt cx="3693177" cy="646331"/>
          </a:xfrm>
        </p:grpSpPr>
        <p:pic>
          <p:nvPicPr>
            <p:cNvPr id="19" name="Graphic 18" descr="Badge Cross with solid fill">
              <a:extLst>
                <a:ext uri="{FF2B5EF4-FFF2-40B4-BE49-F238E27FC236}">
                  <a16:creationId xmlns:a16="http://schemas.microsoft.com/office/drawing/2014/main" id="{BDE87AF4-395A-BFC5-2CD1-CC936C3E8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8980" y="3431417"/>
              <a:ext cx="484632" cy="4846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5A66DB-4FB2-9D6F-27F0-083817B0254E}"/>
                </a:ext>
              </a:extLst>
            </p:cNvPr>
            <p:cNvSpPr txBox="1"/>
            <p:nvPr/>
          </p:nvSpPr>
          <p:spPr>
            <a:xfrm>
              <a:off x="7510435" y="3361301"/>
              <a:ext cx="3250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bg1"/>
                  </a:solidFill>
                </a:rPr>
                <a:t>Performance Dependence on Internet Connectivity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31EC95-6BF2-9DBB-6500-84B325ABABEC}"/>
              </a:ext>
            </a:extLst>
          </p:cNvPr>
          <p:cNvGrpSpPr/>
          <p:nvPr/>
        </p:nvGrpSpPr>
        <p:grpSpPr>
          <a:xfrm>
            <a:off x="7445633" y="4079348"/>
            <a:ext cx="3991495" cy="484632"/>
            <a:chOff x="7208585" y="3819402"/>
            <a:chExt cx="3991495" cy="484632"/>
          </a:xfrm>
        </p:grpSpPr>
        <p:pic>
          <p:nvPicPr>
            <p:cNvPr id="22" name="Graphic 29" descr="Badge Cross with solid fill">
              <a:extLst>
                <a:ext uri="{FF2B5EF4-FFF2-40B4-BE49-F238E27FC236}">
                  <a16:creationId xmlns:a16="http://schemas.microsoft.com/office/drawing/2014/main" id="{194EC7A8-8EF9-AAE0-3E98-2026C7235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5448" y="3819402"/>
              <a:ext cx="484632" cy="48463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53AABB-F035-8095-93C3-DC6708872748}"/>
                </a:ext>
              </a:extLst>
            </p:cNvPr>
            <p:cNvSpPr txBox="1"/>
            <p:nvPr/>
          </p:nvSpPr>
          <p:spPr>
            <a:xfrm>
              <a:off x="7208585" y="3853769"/>
              <a:ext cx="3552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chemeClr val="bg1"/>
                  </a:solidFill>
                </a:rPr>
                <a:t>Potential for High Competition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B8D65A-82F6-B090-6EDA-D7FA65FA544E}"/>
              </a:ext>
            </a:extLst>
          </p:cNvPr>
          <p:cNvGrpSpPr/>
          <p:nvPr/>
        </p:nvGrpSpPr>
        <p:grpSpPr>
          <a:xfrm>
            <a:off x="7988935" y="4837852"/>
            <a:ext cx="3465843" cy="646331"/>
            <a:chOff x="7751887" y="4333452"/>
            <a:chExt cx="3465843" cy="646331"/>
          </a:xfrm>
        </p:grpSpPr>
        <p:pic>
          <p:nvPicPr>
            <p:cNvPr id="25" name="Graphic 30" descr="Badge Cross with solid fill">
              <a:extLst>
                <a:ext uri="{FF2B5EF4-FFF2-40B4-BE49-F238E27FC236}">
                  <a16:creationId xmlns:a16="http://schemas.microsoft.com/office/drawing/2014/main" id="{7000FD11-9213-BA09-1606-FD90B564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33098" y="4383674"/>
              <a:ext cx="484632" cy="48463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878821-E42F-2E58-BC22-201C9B064850}"/>
                </a:ext>
              </a:extLst>
            </p:cNvPr>
            <p:cNvSpPr txBox="1"/>
            <p:nvPr/>
          </p:nvSpPr>
          <p:spPr>
            <a:xfrm>
              <a:off x="7751887" y="4333452"/>
              <a:ext cx="3009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Data Privacy and Control Concerns for Users</a:t>
              </a: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07BBDC-48F2-D02D-187A-232847A011E7}"/>
              </a:ext>
            </a:extLst>
          </p:cNvPr>
          <p:cNvGrpSpPr/>
          <p:nvPr/>
        </p:nvGrpSpPr>
        <p:grpSpPr>
          <a:xfrm>
            <a:off x="4910306" y="2540925"/>
            <a:ext cx="711197" cy="888075"/>
            <a:chOff x="6821714" y="878357"/>
            <a:chExt cx="711197" cy="888075"/>
          </a:xfrm>
        </p:grpSpPr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3278A16C-9073-4CC4-D5B6-4AE85F96E2EF}"/>
                </a:ext>
              </a:extLst>
            </p:cNvPr>
            <p:cNvSpPr/>
            <p:nvPr/>
          </p:nvSpPr>
          <p:spPr>
            <a:xfrm rot="10800000">
              <a:off x="6821714" y="1055235"/>
              <a:ext cx="711197" cy="711197"/>
            </a:xfrm>
            <a:prstGeom prst="blockArc">
              <a:avLst>
                <a:gd name="adj1" fmla="val 10800000"/>
                <a:gd name="adj2" fmla="val 199069"/>
                <a:gd name="adj3" fmla="val 1473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F812892-43B1-1190-8148-1A64F0C750A1}"/>
                </a:ext>
              </a:extLst>
            </p:cNvPr>
            <p:cNvSpPr/>
            <p:nvPr/>
          </p:nvSpPr>
          <p:spPr>
            <a:xfrm>
              <a:off x="6923314" y="878357"/>
              <a:ext cx="168468" cy="2535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15D241-4841-3EFA-A581-C38577EDB0D9}"/>
                </a:ext>
              </a:extLst>
            </p:cNvPr>
            <p:cNvSpPr/>
            <p:nvPr/>
          </p:nvSpPr>
          <p:spPr>
            <a:xfrm>
              <a:off x="7246189" y="878357"/>
              <a:ext cx="168468" cy="2535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F72F0A-BB15-4FAD-F968-CF77211248D9}"/>
              </a:ext>
            </a:extLst>
          </p:cNvPr>
          <p:cNvGrpSpPr/>
          <p:nvPr/>
        </p:nvGrpSpPr>
        <p:grpSpPr>
          <a:xfrm>
            <a:off x="6483097" y="3887731"/>
            <a:ext cx="711197" cy="1120304"/>
            <a:chOff x="6821714" y="878357"/>
            <a:chExt cx="711197" cy="1120304"/>
          </a:xfrm>
        </p:grpSpPr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50DD33D2-264F-23AC-B781-0C7ED8143479}"/>
                </a:ext>
              </a:extLst>
            </p:cNvPr>
            <p:cNvSpPr/>
            <p:nvPr/>
          </p:nvSpPr>
          <p:spPr>
            <a:xfrm rot="10800000" flipV="1">
              <a:off x="6821714" y="1287464"/>
              <a:ext cx="711197" cy="711197"/>
            </a:xfrm>
            <a:prstGeom prst="blockArc">
              <a:avLst>
                <a:gd name="adj1" fmla="val 10800000"/>
                <a:gd name="adj2" fmla="val 21400943"/>
                <a:gd name="adj3" fmla="val 147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F6AB433-F2D3-7EED-855C-BD08C6628583}"/>
                </a:ext>
              </a:extLst>
            </p:cNvPr>
            <p:cNvSpPr/>
            <p:nvPr/>
          </p:nvSpPr>
          <p:spPr>
            <a:xfrm>
              <a:off x="6923314" y="878357"/>
              <a:ext cx="168468" cy="253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9158AD-164C-F832-66F6-970A75127F1A}"/>
                </a:ext>
              </a:extLst>
            </p:cNvPr>
            <p:cNvSpPr/>
            <p:nvPr/>
          </p:nvSpPr>
          <p:spPr>
            <a:xfrm>
              <a:off x="7246189" y="878357"/>
              <a:ext cx="168468" cy="253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CCB0CD-E05C-C107-048E-78B972B7850E}"/>
              </a:ext>
            </a:extLst>
          </p:cNvPr>
          <p:cNvGrpSpPr/>
          <p:nvPr/>
        </p:nvGrpSpPr>
        <p:grpSpPr>
          <a:xfrm>
            <a:off x="261257" y="779256"/>
            <a:ext cx="6223498" cy="3528951"/>
            <a:chOff x="33190" y="1320800"/>
            <a:chExt cx="6223498" cy="3004458"/>
          </a:xfrm>
        </p:grpSpPr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52F8E763-C720-A088-BB6E-A53704D5F55C}"/>
                </a:ext>
              </a:extLst>
            </p:cNvPr>
            <p:cNvSpPr/>
            <p:nvPr/>
          </p:nvSpPr>
          <p:spPr>
            <a:xfrm>
              <a:off x="4637872" y="1491334"/>
              <a:ext cx="1618816" cy="2833924"/>
            </a:xfrm>
            <a:custGeom>
              <a:avLst/>
              <a:gdLst>
                <a:gd name="connsiteX0" fmla="*/ 0 w 1618816"/>
                <a:gd name="connsiteY0" fmla="*/ 0 h 2602523"/>
                <a:gd name="connsiteX1" fmla="*/ 340251 w 1618816"/>
                <a:gd name="connsiteY1" fmla="*/ 0 h 2602523"/>
                <a:gd name="connsiteX2" fmla="*/ 1101828 w 1618816"/>
                <a:gd name="connsiteY2" fmla="*/ 0 h 2602523"/>
                <a:gd name="connsiteX3" fmla="*/ 1618816 w 1618816"/>
                <a:gd name="connsiteY3" fmla="*/ 1301262 h 2602523"/>
                <a:gd name="connsiteX4" fmla="*/ 1101828 w 1618816"/>
                <a:gd name="connsiteY4" fmla="*/ 2602523 h 2602523"/>
                <a:gd name="connsiteX5" fmla="*/ 340251 w 1618816"/>
                <a:gd name="connsiteY5" fmla="*/ 2602523 h 2602523"/>
                <a:gd name="connsiteX6" fmla="*/ 0 w 1618816"/>
                <a:gd name="connsiteY6" fmla="*/ 2602523 h 2602523"/>
                <a:gd name="connsiteX7" fmla="*/ 0 w 1618816"/>
                <a:gd name="connsiteY7" fmla="*/ 2252323 h 2602523"/>
                <a:gd name="connsiteX8" fmla="*/ 83906 w 1618816"/>
                <a:gd name="connsiteY8" fmla="*/ 2252323 h 2602523"/>
                <a:gd name="connsiteX9" fmla="*/ 734530 w 1618816"/>
                <a:gd name="connsiteY9" fmla="*/ 2252323 h 2602523"/>
                <a:gd name="connsiteX10" fmla="*/ 1176199 w 1618816"/>
                <a:gd name="connsiteY10" fmla="*/ 1301262 h 2602523"/>
                <a:gd name="connsiteX11" fmla="*/ 734530 w 1618816"/>
                <a:gd name="connsiteY11" fmla="*/ 350199 h 2602523"/>
                <a:gd name="connsiteX12" fmla="*/ 83906 w 1618816"/>
                <a:gd name="connsiteY12" fmla="*/ 350199 h 2602523"/>
                <a:gd name="connsiteX13" fmla="*/ 0 w 1618816"/>
                <a:gd name="connsiteY13" fmla="*/ 350199 h 260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816" h="2602523">
                  <a:moveTo>
                    <a:pt x="0" y="0"/>
                  </a:moveTo>
                  <a:lnTo>
                    <a:pt x="340251" y="0"/>
                  </a:lnTo>
                  <a:lnTo>
                    <a:pt x="1101828" y="0"/>
                  </a:lnTo>
                  <a:lnTo>
                    <a:pt x="1618816" y="1301262"/>
                  </a:lnTo>
                  <a:lnTo>
                    <a:pt x="1101828" y="2602523"/>
                  </a:lnTo>
                  <a:lnTo>
                    <a:pt x="340251" y="2602523"/>
                  </a:lnTo>
                  <a:lnTo>
                    <a:pt x="0" y="2602523"/>
                  </a:lnTo>
                  <a:lnTo>
                    <a:pt x="0" y="2252323"/>
                  </a:lnTo>
                  <a:lnTo>
                    <a:pt x="83906" y="2252323"/>
                  </a:lnTo>
                  <a:lnTo>
                    <a:pt x="734530" y="2252323"/>
                  </a:lnTo>
                  <a:lnTo>
                    <a:pt x="1176199" y="1301262"/>
                  </a:lnTo>
                  <a:lnTo>
                    <a:pt x="734530" y="350199"/>
                  </a:lnTo>
                  <a:lnTo>
                    <a:pt x="83906" y="350199"/>
                  </a:lnTo>
                  <a:lnTo>
                    <a:pt x="0" y="35019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38CBC41-FB75-D8D9-0391-0F4A5423C79D}"/>
                </a:ext>
              </a:extLst>
            </p:cNvPr>
            <p:cNvGrpSpPr/>
            <p:nvPr/>
          </p:nvGrpSpPr>
          <p:grpSpPr>
            <a:xfrm>
              <a:off x="33190" y="1320800"/>
              <a:ext cx="6054504" cy="2871523"/>
              <a:chOff x="33190" y="1320800"/>
              <a:chExt cx="6054504" cy="2871523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395055E-FA8C-8500-0DF8-23A8F2262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2862" y="1320800"/>
                <a:ext cx="0" cy="423011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: Shape 27">
                <a:extLst>
                  <a:ext uri="{FF2B5EF4-FFF2-40B4-BE49-F238E27FC236}">
                    <a16:creationId xmlns:a16="http://schemas.microsoft.com/office/drawing/2014/main" id="{101A6246-4D25-CB1F-B822-DB1256A94829}"/>
                  </a:ext>
                </a:extLst>
              </p:cNvPr>
              <p:cNvSpPr/>
              <p:nvPr/>
            </p:nvSpPr>
            <p:spPr>
              <a:xfrm>
                <a:off x="33190" y="1707066"/>
                <a:ext cx="6054504" cy="2485257"/>
              </a:xfrm>
              <a:custGeom>
                <a:avLst/>
                <a:gdLst>
                  <a:gd name="connsiteX0" fmla="*/ 503851 w 5921810"/>
                  <a:gd name="connsiteY0" fmla="*/ 0 h 2485257"/>
                  <a:gd name="connsiteX1" fmla="*/ 518978 w 5921810"/>
                  <a:gd name="connsiteY1" fmla="*/ 0 h 2485257"/>
                  <a:gd name="connsiteX2" fmla="*/ 1834016 w 5921810"/>
                  <a:gd name="connsiteY2" fmla="*/ 0 h 2485257"/>
                  <a:gd name="connsiteX3" fmla="*/ 3474362 w 5921810"/>
                  <a:gd name="connsiteY3" fmla="*/ 0 h 2485257"/>
                  <a:gd name="connsiteX4" fmla="*/ 3474362 w 5921810"/>
                  <a:gd name="connsiteY4" fmla="*/ 37144 h 2485257"/>
                  <a:gd name="connsiteX5" fmla="*/ 1842679 w 5921810"/>
                  <a:gd name="connsiteY5" fmla="*/ 37144 h 2485257"/>
                  <a:gd name="connsiteX6" fmla="*/ 537750 w 5921810"/>
                  <a:gd name="connsiteY6" fmla="*/ 37144 h 2485257"/>
                  <a:gd name="connsiteX7" fmla="*/ 522741 w 5921810"/>
                  <a:gd name="connsiteY7" fmla="*/ 37144 h 2485257"/>
                  <a:gd name="connsiteX8" fmla="*/ 22763 w 5921810"/>
                  <a:gd name="connsiteY8" fmla="*/ 1242629 h 2485257"/>
                  <a:gd name="connsiteX9" fmla="*/ 522741 w 5921810"/>
                  <a:gd name="connsiteY9" fmla="*/ 2448113 h 2485257"/>
                  <a:gd name="connsiteX10" fmla="*/ 537750 w 5921810"/>
                  <a:gd name="connsiteY10" fmla="*/ 2448113 h 2485257"/>
                  <a:gd name="connsiteX11" fmla="*/ 1842679 w 5921810"/>
                  <a:gd name="connsiteY11" fmla="*/ 2448113 h 2485257"/>
                  <a:gd name="connsiteX12" fmla="*/ 4079130 w 5921810"/>
                  <a:gd name="connsiteY12" fmla="*/ 2448113 h 2485257"/>
                  <a:gd name="connsiteX13" fmla="*/ 4662551 w 5921810"/>
                  <a:gd name="connsiteY13" fmla="*/ 2448113 h 2485257"/>
                  <a:gd name="connsiteX14" fmla="*/ 5399070 w 5921810"/>
                  <a:gd name="connsiteY14" fmla="*/ 2448113 h 2485257"/>
                  <a:gd name="connsiteX15" fmla="*/ 5899047 w 5921810"/>
                  <a:gd name="connsiteY15" fmla="*/ 1242629 h 2485257"/>
                  <a:gd name="connsiteX16" fmla="*/ 5399070 w 5921810"/>
                  <a:gd name="connsiteY16" fmla="*/ 37144 h 2485257"/>
                  <a:gd name="connsiteX17" fmla="*/ 4662551 w 5921810"/>
                  <a:gd name="connsiteY17" fmla="*/ 37144 h 2485257"/>
                  <a:gd name="connsiteX18" fmla="*/ 4658261 w 5921810"/>
                  <a:gd name="connsiteY18" fmla="*/ 37144 h 2485257"/>
                  <a:gd name="connsiteX19" fmla="*/ 4658261 w 5921810"/>
                  <a:gd name="connsiteY19" fmla="*/ 0 h 2485257"/>
                  <a:gd name="connsiteX20" fmla="*/ 4675735 w 5921810"/>
                  <a:gd name="connsiteY20" fmla="*/ 0 h 2485257"/>
                  <a:gd name="connsiteX21" fmla="*/ 5417959 w 5921810"/>
                  <a:gd name="connsiteY21" fmla="*/ 0 h 2485257"/>
                  <a:gd name="connsiteX22" fmla="*/ 5921810 w 5921810"/>
                  <a:gd name="connsiteY22" fmla="*/ 1242629 h 2485257"/>
                  <a:gd name="connsiteX23" fmla="*/ 5417959 w 5921810"/>
                  <a:gd name="connsiteY23" fmla="*/ 2485257 h 2485257"/>
                  <a:gd name="connsiteX24" fmla="*/ 4675735 w 5921810"/>
                  <a:gd name="connsiteY24" fmla="*/ 2485257 h 2485257"/>
                  <a:gd name="connsiteX25" fmla="*/ 4087794 w 5921810"/>
                  <a:gd name="connsiteY25" fmla="*/ 2485257 h 2485257"/>
                  <a:gd name="connsiteX26" fmla="*/ 1834016 w 5921810"/>
                  <a:gd name="connsiteY26" fmla="*/ 2485257 h 2485257"/>
                  <a:gd name="connsiteX27" fmla="*/ 518978 w 5921810"/>
                  <a:gd name="connsiteY27" fmla="*/ 2485257 h 2485257"/>
                  <a:gd name="connsiteX28" fmla="*/ 503851 w 5921810"/>
                  <a:gd name="connsiteY28" fmla="*/ 2485257 h 2485257"/>
                  <a:gd name="connsiteX29" fmla="*/ 0 w 5921810"/>
                  <a:gd name="connsiteY29" fmla="*/ 1242629 h 248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921810" h="2485257">
                    <a:moveTo>
                      <a:pt x="503851" y="0"/>
                    </a:moveTo>
                    <a:lnTo>
                      <a:pt x="518978" y="0"/>
                    </a:lnTo>
                    <a:lnTo>
                      <a:pt x="1834016" y="0"/>
                    </a:lnTo>
                    <a:lnTo>
                      <a:pt x="3474362" y="0"/>
                    </a:lnTo>
                    <a:lnTo>
                      <a:pt x="3474362" y="37144"/>
                    </a:lnTo>
                    <a:lnTo>
                      <a:pt x="1842679" y="37144"/>
                    </a:lnTo>
                    <a:lnTo>
                      <a:pt x="537750" y="37144"/>
                    </a:lnTo>
                    <a:lnTo>
                      <a:pt x="522741" y="37144"/>
                    </a:lnTo>
                    <a:lnTo>
                      <a:pt x="22763" y="1242629"/>
                    </a:lnTo>
                    <a:lnTo>
                      <a:pt x="522741" y="2448113"/>
                    </a:lnTo>
                    <a:lnTo>
                      <a:pt x="537750" y="2448113"/>
                    </a:lnTo>
                    <a:lnTo>
                      <a:pt x="1842679" y="2448113"/>
                    </a:lnTo>
                    <a:lnTo>
                      <a:pt x="4079130" y="2448113"/>
                    </a:lnTo>
                    <a:lnTo>
                      <a:pt x="4662551" y="2448113"/>
                    </a:lnTo>
                    <a:lnTo>
                      <a:pt x="5399070" y="2448113"/>
                    </a:lnTo>
                    <a:lnTo>
                      <a:pt x="5899047" y="1242629"/>
                    </a:lnTo>
                    <a:lnTo>
                      <a:pt x="5399070" y="37144"/>
                    </a:lnTo>
                    <a:lnTo>
                      <a:pt x="4662551" y="37144"/>
                    </a:lnTo>
                    <a:lnTo>
                      <a:pt x="4658261" y="37144"/>
                    </a:lnTo>
                    <a:lnTo>
                      <a:pt x="4658261" y="0"/>
                    </a:lnTo>
                    <a:lnTo>
                      <a:pt x="4675735" y="0"/>
                    </a:lnTo>
                    <a:lnTo>
                      <a:pt x="5417959" y="0"/>
                    </a:lnTo>
                    <a:lnTo>
                      <a:pt x="5921810" y="1242629"/>
                    </a:lnTo>
                    <a:lnTo>
                      <a:pt x="5417959" y="2485257"/>
                    </a:lnTo>
                    <a:lnTo>
                      <a:pt x="4675735" y="2485257"/>
                    </a:lnTo>
                    <a:lnTo>
                      <a:pt x="4087794" y="2485257"/>
                    </a:lnTo>
                    <a:lnTo>
                      <a:pt x="1834016" y="2485257"/>
                    </a:lnTo>
                    <a:lnTo>
                      <a:pt x="518978" y="2485257"/>
                    </a:lnTo>
                    <a:lnTo>
                      <a:pt x="503851" y="2485257"/>
                    </a:lnTo>
                    <a:lnTo>
                      <a:pt x="0" y="1242629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69970B0-BF82-3239-68DC-37C1C19E6269}"/>
                  </a:ext>
                </a:extLst>
              </p:cNvPr>
              <p:cNvSpPr/>
              <p:nvPr/>
            </p:nvSpPr>
            <p:spPr>
              <a:xfrm>
                <a:off x="4775200" y="1637053"/>
                <a:ext cx="159216" cy="15921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D298831-0DA2-1764-1697-5AACEB0824BE}"/>
              </a:ext>
            </a:extLst>
          </p:cNvPr>
          <p:cNvSpPr txBox="1"/>
          <p:nvPr/>
        </p:nvSpPr>
        <p:spPr>
          <a:xfrm>
            <a:off x="8625262" y="5218175"/>
            <a:ext cx="3139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2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NEGATIVES</a:t>
            </a:r>
            <a:endParaRPr lang="en-US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90F748-0B8D-0762-DCFC-71C40994B87F}"/>
              </a:ext>
            </a:extLst>
          </p:cNvPr>
          <p:cNvGrpSpPr/>
          <p:nvPr/>
        </p:nvGrpSpPr>
        <p:grpSpPr>
          <a:xfrm>
            <a:off x="5995811" y="2923606"/>
            <a:ext cx="6086429" cy="3045955"/>
            <a:chOff x="5801888" y="2919416"/>
            <a:chExt cx="6086429" cy="3045955"/>
          </a:xfrm>
        </p:grpSpPr>
        <p:sp>
          <p:nvSpPr>
            <p:cNvPr id="46" name="Freeform: Shape 7">
              <a:extLst>
                <a:ext uri="{FF2B5EF4-FFF2-40B4-BE49-F238E27FC236}">
                  <a16:creationId xmlns:a16="http://schemas.microsoft.com/office/drawing/2014/main" id="{000684A0-056E-CD19-0DFC-6508153B065A}"/>
                </a:ext>
              </a:extLst>
            </p:cNvPr>
            <p:cNvSpPr/>
            <p:nvPr/>
          </p:nvSpPr>
          <p:spPr>
            <a:xfrm flipH="1" flipV="1">
              <a:off x="5801888" y="2919416"/>
              <a:ext cx="1618816" cy="2833925"/>
            </a:xfrm>
            <a:custGeom>
              <a:avLst/>
              <a:gdLst>
                <a:gd name="connsiteX0" fmla="*/ 0 w 1618816"/>
                <a:gd name="connsiteY0" fmla="*/ 0 h 2602523"/>
                <a:gd name="connsiteX1" fmla="*/ 340251 w 1618816"/>
                <a:gd name="connsiteY1" fmla="*/ 0 h 2602523"/>
                <a:gd name="connsiteX2" fmla="*/ 1101828 w 1618816"/>
                <a:gd name="connsiteY2" fmla="*/ 0 h 2602523"/>
                <a:gd name="connsiteX3" fmla="*/ 1618816 w 1618816"/>
                <a:gd name="connsiteY3" fmla="*/ 1301262 h 2602523"/>
                <a:gd name="connsiteX4" fmla="*/ 1101828 w 1618816"/>
                <a:gd name="connsiteY4" fmla="*/ 2602523 h 2602523"/>
                <a:gd name="connsiteX5" fmla="*/ 340251 w 1618816"/>
                <a:gd name="connsiteY5" fmla="*/ 2602523 h 2602523"/>
                <a:gd name="connsiteX6" fmla="*/ 0 w 1618816"/>
                <a:gd name="connsiteY6" fmla="*/ 2602523 h 2602523"/>
                <a:gd name="connsiteX7" fmla="*/ 0 w 1618816"/>
                <a:gd name="connsiteY7" fmla="*/ 2252323 h 2602523"/>
                <a:gd name="connsiteX8" fmla="*/ 83906 w 1618816"/>
                <a:gd name="connsiteY8" fmla="*/ 2252323 h 2602523"/>
                <a:gd name="connsiteX9" fmla="*/ 734530 w 1618816"/>
                <a:gd name="connsiteY9" fmla="*/ 2252323 h 2602523"/>
                <a:gd name="connsiteX10" fmla="*/ 1176199 w 1618816"/>
                <a:gd name="connsiteY10" fmla="*/ 1301262 h 2602523"/>
                <a:gd name="connsiteX11" fmla="*/ 734530 w 1618816"/>
                <a:gd name="connsiteY11" fmla="*/ 350199 h 2602523"/>
                <a:gd name="connsiteX12" fmla="*/ 83906 w 1618816"/>
                <a:gd name="connsiteY12" fmla="*/ 350199 h 2602523"/>
                <a:gd name="connsiteX13" fmla="*/ 0 w 1618816"/>
                <a:gd name="connsiteY13" fmla="*/ 350199 h 260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816" h="2602523">
                  <a:moveTo>
                    <a:pt x="0" y="0"/>
                  </a:moveTo>
                  <a:lnTo>
                    <a:pt x="340251" y="0"/>
                  </a:lnTo>
                  <a:lnTo>
                    <a:pt x="1101828" y="0"/>
                  </a:lnTo>
                  <a:lnTo>
                    <a:pt x="1618816" y="1301262"/>
                  </a:lnTo>
                  <a:lnTo>
                    <a:pt x="1101828" y="2602523"/>
                  </a:lnTo>
                  <a:lnTo>
                    <a:pt x="340251" y="2602523"/>
                  </a:lnTo>
                  <a:lnTo>
                    <a:pt x="0" y="2602523"/>
                  </a:lnTo>
                  <a:lnTo>
                    <a:pt x="0" y="2252323"/>
                  </a:lnTo>
                  <a:lnTo>
                    <a:pt x="83906" y="2252323"/>
                  </a:lnTo>
                  <a:lnTo>
                    <a:pt x="734530" y="2252323"/>
                  </a:lnTo>
                  <a:lnTo>
                    <a:pt x="1176199" y="1301262"/>
                  </a:lnTo>
                  <a:lnTo>
                    <a:pt x="734530" y="350199"/>
                  </a:lnTo>
                  <a:lnTo>
                    <a:pt x="83906" y="350199"/>
                  </a:lnTo>
                  <a:lnTo>
                    <a:pt x="0" y="35019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3235C53-7051-FCCF-7E3A-E5739FECBB6E}"/>
                </a:ext>
              </a:extLst>
            </p:cNvPr>
            <p:cNvGrpSpPr/>
            <p:nvPr/>
          </p:nvGrpSpPr>
          <p:grpSpPr>
            <a:xfrm flipH="1" flipV="1">
              <a:off x="5966507" y="3106492"/>
              <a:ext cx="5921810" cy="2858879"/>
              <a:chOff x="165884" y="1333444"/>
              <a:chExt cx="5921810" cy="2858879"/>
            </a:xfrm>
            <a:solidFill>
              <a:srgbClr val="FF0000"/>
            </a:solidFill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211EDE0-125C-4D01-7E9B-4FC7B2A9D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22862" y="1333444"/>
                <a:ext cx="0" cy="410367"/>
              </a:xfrm>
              <a:prstGeom prst="straightConnector1">
                <a:avLst/>
              </a:prstGeom>
              <a:grpFill/>
              <a:ln w="762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: Shape 42">
                <a:extLst>
                  <a:ext uri="{FF2B5EF4-FFF2-40B4-BE49-F238E27FC236}">
                    <a16:creationId xmlns:a16="http://schemas.microsoft.com/office/drawing/2014/main" id="{FB13D71B-5813-235D-4A9A-3ED39D4DDFB9}"/>
                  </a:ext>
                </a:extLst>
              </p:cNvPr>
              <p:cNvSpPr/>
              <p:nvPr/>
            </p:nvSpPr>
            <p:spPr>
              <a:xfrm>
                <a:off x="165884" y="1707066"/>
                <a:ext cx="5921810" cy="2485257"/>
              </a:xfrm>
              <a:custGeom>
                <a:avLst/>
                <a:gdLst>
                  <a:gd name="connsiteX0" fmla="*/ 503851 w 5921810"/>
                  <a:gd name="connsiteY0" fmla="*/ 0 h 2485257"/>
                  <a:gd name="connsiteX1" fmla="*/ 518978 w 5921810"/>
                  <a:gd name="connsiteY1" fmla="*/ 0 h 2485257"/>
                  <a:gd name="connsiteX2" fmla="*/ 1834016 w 5921810"/>
                  <a:gd name="connsiteY2" fmla="*/ 0 h 2485257"/>
                  <a:gd name="connsiteX3" fmla="*/ 3474362 w 5921810"/>
                  <a:gd name="connsiteY3" fmla="*/ 0 h 2485257"/>
                  <a:gd name="connsiteX4" fmla="*/ 3474362 w 5921810"/>
                  <a:gd name="connsiteY4" fmla="*/ 37144 h 2485257"/>
                  <a:gd name="connsiteX5" fmla="*/ 1842679 w 5921810"/>
                  <a:gd name="connsiteY5" fmla="*/ 37144 h 2485257"/>
                  <a:gd name="connsiteX6" fmla="*/ 537750 w 5921810"/>
                  <a:gd name="connsiteY6" fmla="*/ 37144 h 2485257"/>
                  <a:gd name="connsiteX7" fmla="*/ 522741 w 5921810"/>
                  <a:gd name="connsiteY7" fmla="*/ 37144 h 2485257"/>
                  <a:gd name="connsiteX8" fmla="*/ 22763 w 5921810"/>
                  <a:gd name="connsiteY8" fmla="*/ 1242629 h 2485257"/>
                  <a:gd name="connsiteX9" fmla="*/ 522741 w 5921810"/>
                  <a:gd name="connsiteY9" fmla="*/ 2448113 h 2485257"/>
                  <a:gd name="connsiteX10" fmla="*/ 537750 w 5921810"/>
                  <a:gd name="connsiteY10" fmla="*/ 2448113 h 2485257"/>
                  <a:gd name="connsiteX11" fmla="*/ 1842679 w 5921810"/>
                  <a:gd name="connsiteY11" fmla="*/ 2448113 h 2485257"/>
                  <a:gd name="connsiteX12" fmla="*/ 4079130 w 5921810"/>
                  <a:gd name="connsiteY12" fmla="*/ 2448113 h 2485257"/>
                  <a:gd name="connsiteX13" fmla="*/ 4662551 w 5921810"/>
                  <a:gd name="connsiteY13" fmla="*/ 2448113 h 2485257"/>
                  <a:gd name="connsiteX14" fmla="*/ 5399070 w 5921810"/>
                  <a:gd name="connsiteY14" fmla="*/ 2448113 h 2485257"/>
                  <a:gd name="connsiteX15" fmla="*/ 5899047 w 5921810"/>
                  <a:gd name="connsiteY15" fmla="*/ 1242629 h 2485257"/>
                  <a:gd name="connsiteX16" fmla="*/ 5399070 w 5921810"/>
                  <a:gd name="connsiteY16" fmla="*/ 37144 h 2485257"/>
                  <a:gd name="connsiteX17" fmla="*/ 4662551 w 5921810"/>
                  <a:gd name="connsiteY17" fmla="*/ 37144 h 2485257"/>
                  <a:gd name="connsiteX18" fmla="*/ 4658261 w 5921810"/>
                  <a:gd name="connsiteY18" fmla="*/ 37144 h 2485257"/>
                  <a:gd name="connsiteX19" fmla="*/ 4658261 w 5921810"/>
                  <a:gd name="connsiteY19" fmla="*/ 0 h 2485257"/>
                  <a:gd name="connsiteX20" fmla="*/ 4675735 w 5921810"/>
                  <a:gd name="connsiteY20" fmla="*/ 0 h 2485257"/>
                  <a:gd name="connsiteX21" fmla="*/ 5417959 w 5921810"/>
                  <a:gd name="connsiteY21" fmla="*/ 0 h 2485257"/>
                  <a:gd name="connsiteX22" fmla="*/ 5921810 w 5921810"/>
                  <a:gd name="connsiteY22" fmla="*/ 1242629 h 2485257"/>
                  <a:gd name="connsiteX23" fmla="*/ 5417959 w 5921810"/>
                  <a:gd name="connsiteY23" fmla="*/ 2485257 h 2485257"/>
                  <a:gd name="connsiteX24" fmla="*/ 4675735 w 5921810"/>
                  <a:gd name="connsiteY24" fmla="*/ 2485257 h 2485257"/>
                  <a:gd name="connsiteX25" fmla="*/ 4087794 w 5921810"/>
                  <a:gd name="connsiteY25" fmla="*/ 2485257 h 2485257"/>
                  <a:gd name="connsiteX26" fmla="*/ 1834016 w 5921810"/>
                  <a:gd name="connsiteY26" fmla="*/ 2485257 h 2485257"/>
                  <a:gd name="connsiteX27" fmla="*/ 518978 w 5921810"/>
                  <a:gd name="connsiteY27" fmla="*/ 2485257 h 2485257"/>
                  <a:gd name="connsiteX28" fmla="*/ 503851 w 5921810"/>
                  <a:gd name="connsiteY28" fmla="*/ 2485257 h 2485257"/>
                  <a:gd name="connsiteX29" fmla="*/ 0 w 5921810"/>
                  <a:gd name="connsiteY29" fmla="*/ 1242629 h 2485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921810" h="2485257">
                    <a:moveTo>
                      <a:pt x="503851" y="0"/>
                    </a:moveTo>
                    <a:lnTo>
                      <a:pt x="518978" y="0"/>
                    </a:lnTo>
                    <a:lnTo>
                      <a:pt x="1834016" y="0"/>
                    </a:lnTo>
                    <a:lnTo>
                      <a:pt x="3474362" y="0"/>
                    </a:lnTo>
                    <a:lnTo>
                      <a:pt x="3474362" y="37144"/>
                    </a:lnTo>
                    <a:lnTo>
                      <a:pt x="1842679" y="37144"/>
                    </a:lnTo>
                    <a:lnTo>
                      <a:pt x="537750" y="37144"/>
                    </a:lnTo>
                    <a:lnTo>
                      <a:pt x="522741" y="37144"/>
                    </a:lnTo>
                    <a:lnTo>
                      <a:pt x="22763" y="1242629"/>
                    </a:lnTo>
                    <a:lnTo>
                      <a:pt x="522741" y="2448113"/>
                    </a:lnTo>
                    <a:lnTo>
                      <a:pt x="537750" y="2448113"/>
                    </a:lnTo>
                    <a:lnTo>
                      <a:pt x="1842679" y="2448113"/>
                    </a:lnTo>
                    <a:lnTo>
                      <a:pt x="4079130" y="2448113"/>
                    </a:lnTo>
                    <a:lnTo>
                      <a:pt x="4662551" y="2448113"/>
                    </a:lnTo>
                    <a:lnTo>
                      <a:pt x="5399070" y="2448113"/>
                    </a:lnTo>
                    <a:lnTo>
                      <a:pt x="5899047" y="1242629"/>
                    </a:lnTo>
                    <a:lnTo>
                      <a:pt x="5399070" y="37144"/>
                    </a:lnTo>
                    <a:lnTo>
                      <a:pt x="4662551" y="37144"/>
                    </a:lnTo>
                    <a:lnTo>
                      <a:pt x="4658261" y="37144"/>
                    </a:lnTo>
                    <a:lnTo>
                      <a:pt x="4658261" y="0"/>
                    </a:lnTo>
                    <a:lnTo>
                      <a:pt x="4675735" y="0"/>
                    </a:lnTo>
                    <a:lnTo>
                      <a:pt x="5417959" y="0"/>
                    </a:lnTo>
                    <a:lnTo>
                      <a:pt x="5921810" y="1242629"/>
                    </a:lnTo>
                    <a:lnTo>
                      <a:pt x="5417959" y="2485257"/>
                    </a:lnTo>
                    <a:lnTo>
                      <a:pt x="4675735" y="2485257"/>
                    </a:lnTo>
                    <a:lnTo>
                      <a:pt x="4087794" y="2485257"/>
                    </a:lnTo>
                    <a:lnTo>
                      <a:pt x="1834016" y="2485257"/>
                    </a:lnTo>
                    <a:lnTo>
                      <a:pt x="518978" y="2485257"/>
                    </a:lnTo>
                    <a:lnTo>
                      <a:pt x="503851" y="2485257"/>
                    </a:lnTo>
                    <a:lnTo>
                      <a:pt x="0" y="12426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8C13A82-1059-CAA4-920F-4FCCB74193A5}"/>
                  </a:ext>
                </a:extLst>
              </p:cNvPr>
              <p:cNvSpPr/>
              <p:nvPr/>
            </p:nvSpPr>
            <p:spPr>
              <a:xfrm>
                <a:off x="4775200" y="1637053"/>
                <a:ext cx="159216" cy="159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53B79C2-5B82-C479-14A7-47C73E1A1026}"/>
              </a:ext>
            </a:extLst>
          </p:cNvPr>
          <p:cNvSpPr txBox="1"/>
          <p:nvPr/>
        </p:nvSpPr>
        <p:spPr>
          <a:xfrm>
            <a:off x="1624551" y="103153"/>
            <a:ext cx="8926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Pros and Cons </a:t>
            </a:r>
          </a:p>
        </p:txBody>
      </p:sp>
    </p:spTree>
    <p:extLst>
      <p:ext uri="{BB962C8B-B14F-4D97-AF65-F5344CB8AC3E}">
        <p14:creationId xmlns:p14="http://schemas.microsoft.com/office/powerpoint/2010/main" val="40161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61A7D7-2954-0E13-3943-E29B7D597F6E}"/>
              </a:ext>
            </a:extLst>
          </p:cNvPr>
          <p:cNvGrpSpPr/>
          <p:nvPr/>
        </p:nvGrpSpPr>
        <p:grpSpPr>
          <a:xfrm>
            <a:off x="-1874454" y="-661608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6" name="3D Model 5">
                  <a:extLst>
                    <a:ext uri="{FF2B5EF4-FFF2-40B4-BE49-F238E27FC236}">
                      <a16:creationId xmlns:a16="http://schemas.microsoft.com/office/drawing/2014/main" id="{A5B23E42-9323-00DE-25F3-7CF08A7CCA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" name="3D Model 5">
                  <a:extLst>
                    <a:ext uri="{FF2B5EF4-FFF2-40B4-BE49-F238E27FC236}">
                      <a16:creationId xmlns:a16="http://schemas.microsoft.com/office/drawing/2014/main" id="{A5B23E42-9323-00DE-25F3-7CF08A7CCA6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874454" y="-661608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7" name="3D Model 6">
                  <a:extLst>
                    <a:ext uri="{FF2B5EF4-FFF2-40B4-BE49-F238E27FC236}">
                      <a16:creationId xmlns:a16="http://schemas.microsoft.com/office/drawing/2014/main" id="{BCD0CD7E-E24E-FF50-9358-ED8E57EA46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" name="3D Model 6">
                  <a:extLst>
                    <a:ext uri="{FF2B5EF4-FFF2-40B4-BE49-F238E27FC236}">
                      <a16:creationId xmlns:a16="http://schemas.microsoft.com/office/drawing/2014/main" id="{BCD0CD7E-E24E-FF50-9358-ED8E57EA46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-1579814" y="1299272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8" name="3D Model 7">
                  <a:extLst>
                    <a:ext uri="{FF2B5EF4-FFF2-40B4-BE49-F238E27FC236}">
                      <a16:creationId xmlns:a16="http://schemas.microsoft.com/office/drawing/2014/main" id="{B08F2A1F-0D11-5CA4-C0D9-0A61E3BA43A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" name="3D Model 7">
                  <a:extLst>
                    <a:ext uri="{FF2B5EF4-FFF2-40B4-BE49-F238E27FC236}">
                      <a16:creationId xmlns:a16="http://schemas.microsoft.com/office/drawing/2014/main" id="{B08F2A1F-0D11-5CA4-C0D9-0A61E3BA43A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-1681414" y="3473512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C970A4-50CF-3E2E-926D-2DDBA0E5A104}"/>
              </a:ext>
            </a:extLst>
          </p:cNvPr>
          <p:cNvGrpSpPr/>
          <p:nvPr/>
        </p:nvGrpSpPr>
        <p:grpSpPr>
          <a:xfrm>
            <a:off x="8579414" y="-1203689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10" name="3D Model 9">
                  <a:extLst>
                    <a:ext uri="{FF2B5EF4-FFF2-40B4-BE49-F238E27FC236}">
                      <a16:creationId xmlns:a16="http://schemas.microsoft.com/office/drawing/2014/main" id="{C7C6B1C4-B0E3-13EC-DEEA-56B3BFEC03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1" name="3D Model 9">
                  <a:extLst>
                    <a:ext uri="{FF2B5EF4-FFF2-40B4-BE49-F238E27FC236}">
                      <a16:creationId xmlns:a16="http://schemas.microsoft.com/office/drawing/2014/main" id="{C7C6B1C4-B0E3-13EC-DEEA-56B3BFEC03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79414" y="-120368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11" name="3D Model 10">
                  <a:extLst>
                    <a:ext uri="{FF2B5EF4-FFF2-40B4-BE49-F238E27FC236}">
                      <a16:creationId xmlns:a16="http://schemas.microsoft.com/office/drawing/2014/main" id="{F0687AA4-C07B-DDA4-85B4-226F52679F5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2" name="3D Model 10">
                  <a:extLst>
                    <a:ext uri="{FF2B5EF4-FFF2-40B4-BE49-F238E27FC236}">
                      <a16:creationId xmlns:a16="http://schemas.microsoft.com/office/drawing/2014/main" id="{F0687AA4-C07B-DDA4-85B4-226F52679F5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8874054" y="75719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12" name="3D Model 11">
                  <a:extLst>
                    <a:ext uri="{FF2B5EF4-FFF2-40B4-BE49-F238E27FC236}">
                      <a16:creationId xmlns:a16="http://schemas.microsoft.com/office/drawing/2014/main" id="{688C0A58-9EC3-A482-BFE0-03D3B777AA3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3" name="3D Model 11">
                  <a:extLst>
                    <a:ext uri="{FF2B5EF4-FFF2-40B4-BE49-F238E27FC236}">
                      <a16:creationId xmlns:a16="http://schemas.microsoft.com/office/drawing/2014/main" id="{688C0A58-9EC3-A482-BFE0-03D3B777AA3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8772454" y="293143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28B7FD-A96E-CBE7-6733-1136D099BD0A}"/>
              </a:ext>
            </a:extLst>
          </p:cNvPr>
          <p:cNvGrpSpPr/>
          <p:nvPr/>
        </p:nvGrpSpPr>
        <p:grpSpPr>
          <a:xfrm>
            <a:off x="5631643" y="-1111091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14" name="3D Model 13">
                  <a:extLst>
                    <a:ext uri="{FF2B5EF4-FFF2-40B4-BE49-F238E27FC236}">
                      <a16:creationId xmlns:a16="http://schemas.microsoft.com/office/drawing/2014/main" id="{46244469-76BE-9624-1CE3-394A3724F1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5" name="3D Model 13">
                  <a:extLst>
                    <a:ext uri="{FF2B5EF4-FFF2-40B4-BE49-F238E27FC236}">
                      <a16:creationId xmlns:a16="http://schemas.microsoft.com/office/drawing/2014/main" id="{46244469-76BE-9624-1CE3-394A3724F1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31643" y="-111109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15" name="3D Model 14">
                  <a:extLst>
                    <a:ext uri="{FF2B5EF4-FFF2-40B4-BE49-F238E27FC236}">
                      <a16:creationId xmlns:a16="http://schemas.microsoft.com/office/drawing/2014/main" id="{FA45882B-5325-CB89-3ED2-44F95A4F93B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6" name="3D Model 14">
                  <a:extLst>
                    <a:ext uri="{FF2B5EF4-FFF2-40B4-BE49-F238E27FC236}">
                      <a16:creationId xmlns:a16="http://schemas.microsoft.com/office/drawing/2014/main" id="{FA45882B-5325-CB89-3ED2-44F95A4F93B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5926283" y="84978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16" name="3D Model 15">
                  <a:extLst>
                    <a:ext uri="{FF2B5EF4-FFF2-40B4-BE49-F238E27FC236}">
                      <a16:creationId xmlns:a16="http://schemas.microsoft.com/office/drawing/2014/main" id="{7423C3EB-3C9C-07A8-C5B5-5444CF25FBF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7" name="3D Model 15">
                  <a:extLst>
                    <a:ext uri="{FF2B5EF4-FFF2-40B4-BE49-F238E27FC236}">
                      <a16:creationId xmlns:a16="http://schemas.microsoft.com/office/drawing/2014/main" id="{7423C3EB-3C9C-07A8-C5B5-5444CF25FBF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5824683" y="302402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440FF7-6A1A-731D-08FB-A46FE6BCFABB}"/>
              </a:ext>
            </a:extLst>
          </p:cNvPr>
          <p:cNvGrpSpPr/>
          <p:nvPr/>
        </p:nvGrpSpPr>
        <p:grpSpPr>
          <a:xfrm>
            <a:off x="2689571" y="-991204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18" name="3D Model 17">
                  <a:extLst>
                    <a:ext uri="{FF2B5EF4-FFF2-40B4-BE49-F238E27FC236}">
                      <a16:creationId xmlns:a16="http://schemas.microsoft.com/office/drawing/2014/main" id="{94034AE5-E93C-63FF-7888-9939B990BFA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9" name="3D Model 17">
                  <a:extLst>
                    <a:ext uri="{FF2B5EF4-FFF2-40B4-BE49-F238E27FC236}">
                      <a16:creationId xmlns:a16="http://schemas.microsoft.com/office/drawing/2014/main" id="{94034AE5-E93C-63FF-7888-9939B990BFA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9571" y="-991204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19" name="3D Model 18">
                  <a:extLst>
                    <a:ext uri="{FF2B5EF4-FFF2-40B4-BE49-F238E27FC236}">
                      <a16:creationId xmlns:a16="http://schemas.microsoft.com/office/drawing/2014/main" id="{066E695D-30CE-42C8-C59E-FD0624C5A7E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0" name="3D Model 18">
                  <a:extLst>
                    <a:ext uri="{FF2B5EF4-FFF2-40B4-BE49-F238E27FC236}">
                      <a16:creationId xmlns:a16="http://schemas.microsoft.com/office/drawing/2014/main" id="{066E695D-30CE-42C8-C59E-FD0624C5A7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2984211" y="96967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20" name="3D Model 19">
                  <a:extLst>
                    <a:ext uri="{FF2B5EF4-FFF2-40B4-BE49-F238E27FC236}">
                      <a16:creationId xmlns:a16="http://schemas.microsoft.com/office/drawing/2014/main" id="{C9B524BC-6770-0569-3653-6EBDAE252F9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1" name="3D Model 19">
                  <a:extLst>
                    <a:ext uri="{FF2B5EF4-FFF2-40B4-BE49-F238E27FC236}">
                      <a16:creationId xmlns:a16="http://schemas.microsoft.com/office/drawing/2014/main" id="{C9B524BC-6770-0569-3653-6EBDAE252F9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2882611" y="314391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AE162C-A7D1-035C-D171-FAB174AC4785}"/>
              </a:ext>
            </a:extLst>
          </p:cNvPr>
          <p:cNvGrpSpPr/>
          <p:nvPr/>
        </p:nvGrpSpPr>
        <p:grpSpPr>
          <a:xfrm>
            <a:off x="291525" y="-991204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22" name="3D Model 21">
                  <a:extLst>
                    <a:ext uri="{FF2B5EF4-FFF2-40B4-BE49-F238E27FC236}">
                      <a16:creationId xmlns:a16="http://schemas.microsoft.com/office/drawing/2014/main" id="{21102117-6845-6496-F40B-E5E0A9F5B3B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3" name="3D Model 21">
                  <a:extLst>
                    <a:ext uri="{FF2B5EF4-FFF2-40B4-BE49-F238E27FC236}">
                      <a16:creationId xmlns:a16="http://schemas.microsoft.com/office/drawing/2014/main" id="{21102117-6845-6496-F40B-E5E0A9F5B3B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1525" y="-991204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23" name="3D Model 22">
                  <a:extLst>
                    <a:ext uri="{FF2B5EF4-FFF2-40B4-BE49-F238E27FC236}">
                      <a16:creationId xmlns:a16="http://schemas.microsoft.com/office/drawing/2014/main" id="{FC252797-0ADB-00BC-583C-D16442C5202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4" name="3D Model 22">
                  <a:extLst>
                    <a:ext uri="{FF2B5EF4-FFF2-40B4-BE49-F238E27FC236}">
                      <a16:creationId xmlns:a16="http://schemas.microsoft.com/office/drawing/2014/main" id="{FC252797-0ADB-00BC-583C-D16442C520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473779">
                  <a:off x="586165" y="96967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xmlns="" Requires="am3d">
            <p:graphicFrame>
              <p:nvGraphicFramePr>
                <p:cNvPr id="24" name="3D Model 23">
                  <a:extLst>
                    <a:ext uri="{FF2B5EF4-FFF2-40B4-BE49-F238E27FC236}">
                      <a16:creationId xmlns:a16="http://schemas.microsoft.com/office/drawing/2014/main" id="{97249910-1FF8-950B-403F-93B6362AE92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5" name="3D Model 23">
                  <a:extLst>
                    <a:ext uri="{FF2B5EF4-FFF2-40B4-BE49-F238E27FC236}">
                      <a16:creationId xmlns:a16="http://schemas.microsoft.com/office/drawing/2014/main" id="{97249910-1FF8-950B-403F-93B6362AE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685011">
                  <a:off x="484565" y="314391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Freeform: Shape 26">
            <a:extLst>
              <a:ext uri="{FF2B5EF4-FFF2-40B4-BE49-F238E27FC236}">
                <a16:creationId xmlns:a16="http://schemas.microsoft.com/office/drawing/2014/main" id="{B1456BC8-274A-83BE-1043-0FF2DC3FAB4C}"/>
              </a:ext>
            </a:extLst>
          </p:cNvPr>
          <p:cNvSpPr/>
          <p:nvPr/>
        </p:nvSpPr>
        <p:spPr>
          <a:xfrm>
            <a:off x="-1474457" y="-911717"/>
            <a:ext cx="15140914" cy="8681434"/>
          </a:xfrm>
          <a:custGeom>
            <a:avLst/>
            <a:gdLst/>
            <a:ahLst/>
            <a:cxnLst/>
            <a:rect l="l" t="t" r="r" b="b"/>
            <a:pathLst>
              <a:path w="12192000" h="6990598">
                <a:moveTo>
                  <a:pt x="5489664" y="3260715"/>
                </a:moveTo>
                <a:lnTo>
                  <a:pt x="5577104" y="3597358"/>
                </a:lnTo>
                <a:lnTo>
                  <a:pt x="5402224" y="3597358"/>
                </a:lnTo>
                <a:close/>
                <a:moveTo>
                  <a:pt x="7373966" y="2941561"/>
                </a:moveTo>
                <a:lnTo>
                  <a:pt x="7373966" y="3990653"/>
                </a:lnTo>
                <a:lnTo>
                  <a:pt x="7752871" y="3990653"/>
                </a:lnTo>
                <a:lnTo>
                  <a:pt x="7752871" y="3560814"/>
                </a:lnTo>
                <a:lnTo>
                  <a:pt x="8000616" y="3990653"/>
                </a:lnTo>
                <a:lnTo>
                  <a:pt x="8442185" y="3990653"/>
                </a:lnTo>
                <a:lnTo>
                  <a:pt x="8088056" y="3436963"/>
                </a:lnTo>
                <a:lnTo>
                  <a:pt x="8442185" y="2941561"/>
                </a:lnTo>
                <a:lnTo>
                  <a:pt x="8000616" y="2941561"/>
                </a:lnTo>
                <a:lnTo>
                  <a:pt x="7752871" y="3329139"/>
                </a:lnTo>
                <a:lnTo>
                  <a:pt x="7752871" y="2941561"/>
                </a:lnTo>
                <a:close/>
                <a:moveTo>
                  <a:pt x="6164382" y="2941561"/>
                </a:moveTo>
                <a:lnTo>
                  <a:pt x="6164382" y="3990653"/>
                </a:lnTo>
                <a:lnTo>
                  <a:pt x="6513958" y="3990653"/>
                </a:lnTo>
                <a:lnTo>
                  <a:pt x="6513958" y="3400536"/>
                </a:lnTo>
                <a:lnTo>
                  <a:pt x="6820164" y="3990653"/>
                </a:lnTo>
                <a:lnTo>
                  <a:pt x="7198901" y="3990653"/>
                </a:lnTo>
                <a:lnTo>
                  <a:pt x="7198901" y="2941561"/>
                </a:lnTo>
                <a:lnTo>
                  <a:pt x="6849325" y="2941561"/>
                </a:lnTo>
                <a:lnTo>
                  <a:pt x="6849325" y="3534587"/>
                </a:lnTo>
                <a:lnTo>
                  <a:pt x="6543121" y="2941561"/>
                </a:lnTo>
                <a:close/>
                <a:moveTo>
                  <a:pt x="5212772" y="2941561"/>
                </a:moveTo>
                <a:lnTo>
                  <a:pt x="4905277" y="3990653"/>
                </a:lnTo>
                <a:lnTo>
                  <a:pt x="5300211" y="3990653"/>
                </a:lnTo>
                <a:lnTo>
                  <a:pt x="5333730" y="3859494"/>
                </a:lnTo>
                <a:lnTo>
                  <a:pt x="5645598" y="3859494"/>
                </a:lnTo>
                <a:lnTo>
                  <a:pt x="5679116" y="3990653"/>
                </a:lnTo>
                <a:lnTo>
                  <a:pt x="6074051" y="3990653"/>
                </a:lnTo>
                <a:lnTo>
                  <a:pt x="5766556" y="2941561"/>
                </a:lnTo>
                <a:close/>
                <a:moveTo>
                  <a:pt x="3781584" y="2941561"/>
                </a:moveTo>
                <a:lnTo>
                  <a:pt x="3781584" y="3990653"/>
                </a:lnTo>
                <a:lnTo>
                  <a:pt x="4160489" y="3990653"/>
                </a:lnTo>
                <a:lnTo>
                  <a:pt x="4160489" y="3597175"/>
                </a:lnTo>
                <a:lnTo>
                  <a:pt x="4437380" y="3597175"/>
                </a:lnTo>
                <a:lnTo>
                  <a:pt x="4437380" y="3990653"/>
                </a:lnTo>
                <a:lnTo>
                  <a:pt x="4816284" y="3990653"/>
                </a:lnTo>
                <a:lnTo>
                  <a:pt x="4816284" y="2941561"/>
                </a:lnTo>
                <a:lnTo>
                  <a:pt x="4437380" y="2941561"/>
                </a:lnTo>
                <a:lnTo>
                  <a:pt x="4437380" y="3305893"/>
                </a:lnTo>
                <a:lnTo>
                  <a:pt x="4160489" y="3305893"/>
                </a:lnTo>
                <a:lnTo>
                  <a:pt x="4160489" y="2941561"/>
                </a:lnTo>
                <a:close/>
                <a:moveTo>
                  <a:pt x="2748150" y="2941561"/>
                </a:moveTo>
                <a:lnTo>
                  <a:pt x="2748150" y="3247417"/>
                </a:lnTo>
                <a:lnTo>
                  <a:pt x="3025042" y="3247417"/>
                </a:lnTo>
                <a:lnTo>
                  <a:pt x="3025042" y="3990653"/>
                </a:lnTo>
                <a:lnTo>
                  <a:pt x="3403946" y="3990653"/>
                </a:lnTo>
                <a:lnTo>
                  <a:pt x="3403946" y="3247417"/>
                </a:lnTo>
                <a:lnTo>
                  <a:pt x="3680838" y="3247417"/>
                </a:lnTo>
                <a:lnTo>
                  <a:pt x="3680838" y="2941561"/>
                </a:lnTo>
                <a:close/>
                <a:moveTo>
                  <a:pt x="8902154" y="2905128"/>
                </a:moveTo>
                <a:cubicBezTo>
                  <a:pt x="8811086" y="2905559"/>
                  <a:pt x="8730647" y="2921040"/>
                  <a:pt x="8660836" y="2951573"/>
                </a:cubicBezTo>
                <a:cubicBezTo>
                  <a:pt x="8591026" y="2982105"/>
                  <a:pt x="8536270" y="3025102"/>
                  <a:pt x="8496570" y="3080566"/>
                </a:cubicBezTo>
                <a:cubicBezTo>
                  <a:pt x="8456869" y="3136029"/>
                  <a:pt x="8436649" y="3201373"/>
                  <a:pt x="8435912" y="3276597"/>
                </a:cubicBezTo>
                <a:cubicBezTo>
                  <a:pt x="8437505" y="3363101"/>
                  <a:pt x="8458219" y="3428817"/>
                  <a:pt x="8498052" y="3473746"/>
                </a:cubicBezTo>
                <a:cubicBezTo>
                  <a:pt x="8537886" y="3518674"/>
                  <a:pt x="8587280" y="3550337"/>
                  <a:pt x="8646234" y="3568734"/>
                </a:cubicBezTo>
                <a:cubicBezTo>
                  <a:pt x="8705188" y="3587131"/>
                  <a:pt x="8764141" y="3599785"/>
                  <a:pt x="8823095" y="3606694"/>
                </a:cubicBezTo>
                <a:cubicBezTo>
                  <a:pt x="8882049" y="3613604"/>
                  <a:pt x="8931442" y="3622293"/>
                  <a:pt x="8971276" y="3632759"/>
                </a:cubicBezTo>
                <a:cubicBezTo>
                  <a:pt x="9011110" y="3643226"/>
                  <a:pt x="9031824" y="3662993"/>
                  <a:pt x="9033416" y="3692061"/>
                </a:cubicBezTo>
                <a:cubicBezTo>
                  <a:pt x="9032778" y="3713594"/>
                  <a:pt x="9021658" y="3731026"/>
                  <a:pt x="9000054" y="3744359"/>
                </a:cubicBezTo>
                <a:cubicBezTo>
                  <a:pt x="8978450" y="3757691"/>
                  <a:pt x="8950192" y="3764555"/>
                  <a:pt x="8915280" y="3764950"/>
                </a:cubicBezTo>
                <a:cubicBezTo>
                  <a:pt x="8869738" y="3764312"/>
                  <a:pt x="8832133" y="3752832"/>
                  <a:pt x="8802468" y="3730510"/>
                </a:cubicBezTo>
                <a:cubicBezTo>
                  <a:pt x="8772804" y="3708188"/>
                  <a:pt x="8757442" y="3678850"/>
                  <a:pt x="8756380" y="3642497"/>
                </a:cubicBezTo>
                <a:lnTo>
                  <a:pt x="8432998" y="3642497"/>
                </a:lnTo>
                <a:cubicBezTo>
                  <a:pt x="8433746" y="3717430"/>
                  <a:pt x="8454108" y="3783694"/>
                  <a:pt x="8494088" y="3841290"/>
                </a:cubicBezTo>
                <a:cubicBezTo>
                  <a:pt x="8534067" y="3898885"/>
                  <a:pt x="8589182" y="3944095"/>
                  <a:pt x="8659434" y="3976920"/>
                </a:cubicBezTo>
                <a:cubicBezTo>
                  <a:pt x="8729686" y="4009745"/>
                  <a:pt x="8810592" y="4026467"/>
                  <a:pt x="8902154" y="4027086"/>
                </a:cubicBezTo>
                <a:cubicBezTo>
                  <a:pt x="8998660" y="4026611"/>
                  <a:pt x="9084008" y="4010410"/>
                  <a:pt x="9158202" y="3978484"/>
                </a:cubicBezTo>
                <a:cubicBezTo>
                  <a:pt x="9232396" y="3946558"/>
                  <a:pt x="9290638" y="3901762"/>
                  <a:pt x="9332930" y="3844094"/>
                </a:cubicBezTo>
                <a:cubicBezTo>
                  <a:pt x="9375221" y="3786426"/>
                  <a:pt x="9396766" y="3718741"/>
                  <a:pt x="9397566" y="3641039"/>
                </a:cubicBezTo>
                <a:cubicBezTo>
                  <a:pt x="9395972" y="3554240"/>
                  <a:pt x="9375259" y="3488357"/>
                  <a:pt x="9335425" y="3443389"/>
                </a:cubicBezTo>
                <a:cubicBezTo>
                  <a:pt x="9295592" y="3398422"/>
                  <a:pt x="9246198" y="3366872"/>
                  <a:pt x="9187244" y="3348739"/>
                </a:cubicBezTo>
                <a:cubicBezTo>
                  <a:pt x="9128290" y="3330606"/>
                  <a:pt x="9069338" y="3318392"/>
                  <a:pt x="9010384" y="3312097"/>
                </a:cubicBezTo>
                <a:cubicBezTo>
                  <a:pt x="8951430" y="3305801"/>
                  <a:pt x="8902036" y="3297925"/>
                  <a:pt x="8862203" y="3288469"/>
                </a:cubicBezTo>
                <a:cubicBezTo>
                  <a:pt x="8822370" y="3279013"/>
                  <a:pt x="8801656" y="3260478"/>
                  <a:pt x="8800062" y="3232864"/>
                </a:cubicBezTo>
                <a:cubicBezTo>
                  <a:pt x="8800762" y="3213548"/>
                  <a:pt x="8811760" y="3197877"/>
                  <a:pt x="8833060" y="3185851"/>
                </a:cubicBezTo>
                <a:cubicBezTo>
                  <a:pt x="8854360" y="3173825"/>
                  <a:pt x="8881766" y="3167629"/>
                  <a:pt x="8915280" y="3167264"/>
                </a:cubicBezTo>
                <a:cubicBezTo>
                  <a:pt x="8958426" y="3167842"/>
                  <a:pt x="8993544" y="3177985"/>
                  <a:pt x="9020636" y="3197695"/>
                </a:cubicBezTo>
                <a:cubicBezTo>
                  <a:pt x="9047729" y="3217406"/>
                  <a:pt x="9061699" y="3243220"/>
                  <a:pt x="9062549" y="3275139"/>
                </a:cubicBezTo>
                <a:lnTo>
                  <a:pt x="9371346" y="3275139"/>
                </a:lnTo>
                <a:cubicBezTo>
                  <a:pt x="9370601" y="3203143"/>
                  <a:pt x="9350242" y="3139435"/>
                  <a:pt x="9310270" y="3084017"/>
                </a:cubicBezTo>
                <a:cubicBezTo>
                  <a:pt x="9270299" y="3028599"/>
                  <a:pt x="9215186" y="2985080"/>
                  <a:pt x="9144931" y="2953460"/>
                </a:cubicBezTo>
                <a:cubicBezTo>
                  <a:pt x="9074676" y="2921841"/>
                  <a:pt x="8993750" y="2905730"/>
                  <a:pt x="8902154" y="2905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990598"/>
                </a:lnTo>
                <a:lnTo>
                  <a:pt x="0" y="6990598"/>
                </a:lnTo>
                <a:close/>
              </a:path>
            </a:pathLst>
          </a:custGeom>
          <a:solidFill>
            <a:srgbClr val="227E4B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BBB9D6C1-D48A-2ABC-2ED0-B62F44242855}"/>
              </a:ext>
            </a:extLst>
          </p:cNvPr>
          <p:cNvSpPr/>
          <p:nvPr/>
        </p:nvSpPr>
        <p:spPr>
          <a:xfrm>
            <a:off x="-1474457" y="-911717"/>
            <a:ext cx="15140914" cy="8681434"/>
          </a:xfrm>
          <a:custGeom>
            <a:avLst/>
            <a:gdLst/>
            <a:ahLst/>
            <a:cxnLst/>
            <a:rect l="l" t="t" r="r" b="b"/>
            <a:pathLst>
              <a:path w="12192000" h="6990598">
                <a:moveTo>
                  <a:pt x="5489664" y="3260715"/>
                </a:moveTo>
                <a:lnTo>
                  <a:pt x="5577104" y="3597358"/>
                </a:lnTo>
                <a:lnTo>
                  <a:pt x="5402224" y="3597358"/>
                </a:lnTo>
                <a:close/>
                <a:moveTo>
                  <a:pt x="7373966" y="2941561"/>
                </a:moveTo>
                <a:lnTo>
                  <a:pt x="7373966" y="3990653"/>
                </a:lnTo>
                <a:lnTo>
                  <a:pt x="7752871" y="3990653"/>
                </a:lnTo>
                <a:lnTo>
                  <a:pt x="7752871" y="3560814"/>
                </a:lnTo>
                <a:lnTo>
                  <a:pt x="8000616" y="3990653"/>
                </a:lnTo>
                <a:lnTo>
                  <a:pt x="8442185" y="3990653"/>
                </a:lnTo>
                <a:lnTo>
                  <a:pt x="8088056" y="3436963"/>
                </a:lnTo>
                <a:lnTo>
                  <a:pt x="8442185" y="2941561"/>
                </a:lnTo>
                <a:lnTo>
                  <a:pt x="8000616" y="2941561"/>
                </a:lnTo>
                <a:lnTo>
                  <a:pt x="7752871" y="3329139"/>
                </a:lnTo>
                <a:lnTo>
                  <a:pt x="7752871" y="2941561"/>
                </a:lnTo>
                <a:close/>
                <a:moveTo>
                  <a:pt x="6164382" y="2941561"/>
                </a:moveTo>
                <a:lnTo>
                  <a:pt x="6164382" y="3990653"/>
                </a:lnTo>
                <a:lnTo>
                  <a:pt x="6513958" y="3990653"/>
                </a:lnTo>
                <a:lnTo>
                  <a:pt x="6513958" y="3400536"/>
                </a:lnTo>
                <a:lnTo>
                  <a:pt x="6820164" y="3990653"/>
                </a:lnTo>
                <a:lnTo>
                  <a:pt x="7198901" y="3990653"/>
                </a:lnTo>
                <a:lnTo>
                  <a:pt x="7198901" y="2941561"/>
                </a:lnTo>
                <a:lnTo>
                  <a:pt x="6849325" y="2941561"/>
                </a:lnTo>
                <a:lnTo>
                  <a:pt x="6849325" y="3534587"/>
                </a:lnTo>
                <a:lnTo>
                  <a:pt x="6543121" y="2941561"/>
                </a:lnTo>
                <a:close/>
                <a:moveTo>
                  <a:pt x="5212772" y="2941561"/>
                </a:moveTo>
                <a:lnTo>
                  <a:pt x="4905277" y="3990653"/>
                </a:lnTo>
                <a:lnTo>
                  <a:pt x="5300211" y="3990653"/>
                </a:lnTo>
                <a:lnTo>
                  <a:pt x="5333730" y="3859494"/>
                </a:lnTo>
                <a:lnTo>
                  <a:pt x="5645598" y="3859494"/>
                </a:lnTo>
                <a:lnTo>
                  <a:pt x="5679116" y="3990653"/>
                </a:lnTo>
                <a:lnTo>
                  <a:pt x="6074051" y="3990653"/>
                </a:lnTo>
                <a:lnTo>
                  <a:pt x="5766556" y="2941561"/>
                </a:lnTo>
                <a:close/>
                <a:moveTo>
                  <a:pt x="3781584" y="2941561"/>
                </a:moveTo>
                <a:lnTo>
                  <a:pt x="3781584" y="3990653"/>
                </a:lnTo>
                <a:lnTo>
                  <a:pt x="4160489" y="3990653"/>
                </a:lnTo>
                <a:lnTo>
                  <a:pt x="4160489" y="3597175"/>
                </a:lnTo>
                <a:lnTo>
                  <a:pt x="4437380" y="3597175"/>
                </a:lnTo>
                <a:lnTo>
                  <a:pt x="4437380" y="3990653"/>
                </a:lnTo>
                <a:lnTo>
                  <a:pt x="4816284" y="3990653"/>
                </a:lnTo>
                <a:lnTo>
                  <a:pt x="4816284" y="2941561"/>
                </a:lnTo>
                <a:lnTo>
                  <a:pt x="4437380" y="2941561"/>
                </a:lnTo>
                <a:lnTo>
                  <a:pt x="4437380" y="3305893"/>
                </a:lnTo>
                <a:lnTo>
                  <a:pt x="4160489" y="3305893"/>
                </a:lnTo>
                <a:lnTo>
                  <a:pt x="4160489" y="2941561"/>
                </a:lnTo>
                <a:close/>
                <a:moveTo>
                  <a:pt x="2748150" y="2941561"/>
                </a:moveTo>
                <a:lnTo>
                  <a:pt x="2748150" y="3247417"/>
                </a:lnTo>
                <a:lnTo>
                  <a:pt x="3025042" y="3247417"/>
                </a:lnTo>
                <a:lnTo>
                  <a:pt x="3025042" y="3990653"/>
                </a:lnTo>
                <a:lnTo>
                  <a:pt x="3403946" y="3990653"/>
                </a:lnTo>
                <a:lnTo>
                  <a:pt x="3403946" y="3247417"/>
                </a:lnTo>
                <a:lnTo>
                  <a:pt x="3680838" y="3247417"/>
                </a:lnTo>
                <a:lnTo>
                  <a:pt x="3680838" y="2941561"/>
                </a:lnTo>
                <a:close/>
                <a:moveTo>
                  <a:pt x="8902154" y="2905128"/>
                </a:moveTo>
                <a:cubicBezTo>
                  <a:pt x="8811086" y="2905559"/>
                  <a:pt x="8730647" y="2921040"/>
                  <a:pt x="8660836" y="2951573"/>
                </a:cubicBezTo>
                <a:cubicBezTo>
                  <a:pt x="8591026" y="2982105"/>
                  <a:pt x="8536270" y="3025102"/>
                  <a:pt x="8496570" y="3080566"/>
                </a:cubicBezTo>
                <a:cubicBezTo>
                  <a:pt x="8456869" y="3136029"/>
                  <a:pt x="8436649" y="3201373"/>
                  <a:pt x="8435912" y="3276597"/>
                </a:cubicBezTo>
                <a:cubicBezTo>
                  <a:pt x="8437505" y="3363101"/>
                  <a:pt x="8458219" y="3428817"/>
                  <a:pt x="8498052" y="3473746"/>
                </a:cubicBezTo>
                <a:cubicBezTo>
                  <a:pt x="8537886" y="3518674"/>
                  <a:pt x="8587280" y="3550337"/>
                  <a:pt x="8646234" y="3568734"/>
                </a:cubicBezTo>
                <a:cubicBezTo>
                  <a:pt x="8705188" y="3587131"/>
                  <a:pt x="8764141" y="3599785"/>
                  <a:pt x="8823095" y="3606694"/>
                </a:cubicBezTo>
                <a:cubicBezTo>
                  <a:pt x="8882049" y="3613604"/>
                  <a:pt x="8931442" y="3622293"/>
                  <a:pt x="8971276" y="3632759"/>
                </a:cubicBezTo>
                <a:cubicBezTo>
                  <a:pt x="9011110" y="3643226"/>
                  <a:pt x="9031824" y="3662993"/>
                  <a:pt x="9033416" y="3692061"/>
                </a:cubicBezTo>
                <a:cubicBezTo>
                  <a:pt x="9032778" y="3713594"/>
                  <a:pt x="9021658" y="3731026"/>
                  <a:pt x="9000054" y="3744359"/>
                </a:cubicBezTo>
                <a:cubicBezTo>
                  <a:pt x="8978450" y="3757691"/>
                  <a:pt x="8950192" y="3764555"/>
                  <a:pt x="8915280" y="3764950"/>
                </a:cubicBezTo>
                <a:cubicBezTo>
                  <a:pt x="8869738" y="3764312"/>
                  <a:pt x="8832133" y="3752832"/>
                  <a:pt x="8802468" y="3730510"/>
                </a:cubicBezTo>
                <a:cubicBezTo>
                  <a:pt x="8772804" y="3708188"/>
                  <a:pt x="8757442" y="3678850"/>
                  <a:pt x="8756380" y="3642497"/>
                </a:cubicBezTo>
                <a:lnTo>
                  <a:pt x="8432998" y="3642497"/>
                </a:lnTo>
                <a:cubicBezTo>
                  <a:pt x="8433746" y="3717430"/>
                  <a:pt x="8454108" y="3783694"/>
                  <a:pt x="8494088" y="3841290"/>
                </a:cubicBezTo>
                <a:cubicBezTo>
                  <a:pt x="8534067" y="3898885"/>
                  <a:pt x="8589182" y="3944095"/>
                  <a:pt x="8659434" y="3976920"/>
                </a:cubicBezTo>
                <a:cubicBezTo>
                  <a:pt x="8729686" y="4009745"/>
                  <a:pt x="8810592" y="4026467"/>
                  <a:pt x="8902154" y="4027086"/>
                </a:cubicBezTo>
                <a:cubicBezTo>
                  <a:pt x="8998660" y="4026611"/>
                  <a:pt x="9084008" y="4010410"/>
                  <a:pt x="9158202" y="3978484"/>
                </a:cubicBezTo>
                <a:cubicBezTo>
                  <a:pt x="9232396" y="3946558"/>
                  <a:pt x="9290638" y="3901762"/>
                  <a:pt x="9332930" y="3844094"/>
                </a:cubicBezTo>
                <a:cubicBezTo>
                  <a:pt x="9375221" y="3786426"/>
                  <a:pt x="9396766" y="3718741"/>
                  <a:pt x="9397566" y="3641039"/>
                </a:cubicBezTo>
                <a:cubicBezTo>
                  <a:pt x="9395972" y="3554240"/>
                  <a:pt x="9375259" y="3488357"/>
                  <a:pt x="9335425" y="3443389"/>
                </a:cubicBezTo>
                <a:cubicBezTo>
                  <a:pt x="9295592" y="3398422"/>
                  <a:pt x="9246198" y="3366872"/>
                  <a:pt x="9187244" y="3348739"/>
                </a:cubicBezTo>
                <a:cubicBezTo>
                  <a:pt x="9128290" y="3330606"/>
                  <a:pt x="9069338" y="3318392"/>
                  <a:pt x="9010384" y="3312097"/>
                </a:cubicBezTo>
                <a:cubicBezTo>
                  <a:pt x="8951430" y="3305801"/>
                  <a:pt x="8902036" y="3297925"/>
                  <a:pt x="8862203" y="3288469"/>
                </a:cubicBezTo>
                <a:cubicBezTo>
                  <a:pt x="8822370" y="3279013"/>
                  <a:pt x="8801656" y="3260478"/>
                  <a:pt x="8800062" y="3232864"/>
                </a:cubicBezTo>
                <a:cubicBezTo>
                  <a:pt x="8800762" y="3213548"/>
                  <a:pt x="8811760" y="3197877"/>
                  <a:pt x="8833060" y="3185851"/>
                </a:cubicBezTo>
                <a:cubicBezTo>
                  <a:pt x="8854360" y="3173825"/>
                  <a:pt x="8881766" y="3167629"/>
                  <a:pt x="8915280" y="3167264"/>
                </a:cubicBezTo>
                <a:cubicBezTo>
                  <a:pt x="8958426" y="3167842"/>
                  <a:pt x="8993544" y="3177985"/>
                  <a:pt x="9020636" y="3197695"/>
                </a:cubicBezTo>
                <a:cubicBezTo>
                  <a:pt x="9047729" y="3217406"/>
                  <a:pt x="9061699" y="3243220"/>
                  <a:pt x="9062549" y="3275139"/>
                </a:cubicBezTo>
                <a:lnTo>
                  <a:pt x="9371346" y="3275139"/>
                </a:lnTo>
                <a:cubicBezTo>
                  <a:pt x="9370601" y="3203143"/>
                  <a:pt x="9350242" y="3139435"/>
                  <a:pt x="9310270" y="3084017"/>
                </a:cubicBezTo>
                <a:cubicBezTo>
                  <a:pt x="9270299" y="3028599"/>
                  <a:pt x="9215186" y="2985080"/>
                  <a:pt x="9144931" y="2953460"/>
                </a:cubicBezTo>
                <a:cubicBezTo>
                  <a:pt x="9074676" y="2921841"/>
                  <a:pt x="8993750" y="2905730"/>
                  <a:pt x="8902154" y="2905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990598"/>
                </a:lnTo>
                <a:lnTo>
                  <a:pt x="0" y="6990598"/>
                </a:lnTo>
                <a:close/>
              </a:path>
            </a:pathLst>
          </a:custGeom>
          <a:gradFill flip="none" rotWithShape="1">
            <a:gsLst>
              <a:gs pos="33000">
                <a:srgbClr val="7E8284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76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8" name="3D Model 1">
            <a:extLst>
              <a:ext uri="{FF2B5EF4-FFF2-40B4-BE49-F238E27FC236}">
                <a16:creationId xmlns:a16="http://schemas.microsoft.com/office/drawing/2014/main" id="{41D515FA-0E28-7962-835F-EFC48E5A41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 rot="19124681">
            <a:off x="-933910" y="-317696"/>
            <a:ext cx="3808828" cy="3047063"/>
          </a:xfrm>
          <a:prstGeom prst="rect">
            <a:avLst/>
          </a:prstGeom>
        </p:spPr>
      </p:pic>
      <p:pic>
        <p:nvPicPr>
          <p:cNvPr id="29" name="3D Model 2">
            <a:extLst>
              <a:ext uri="{FF2B5EF4-FFF2-40B4-BE49-F238E27FC236}">
                <a16:creationId xmlns:a16="http://schemas.microsoft.com/office/drawing/2014/main" id="{44EFF2FF-17F6-21A4-649F-5038DBE5F0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 rot="21287542">
            <a:off x="2621468" y="-279184"/>
            <a:ext cx="3407106" cy="2436366"/>
          </a:xfrm>
          <a:prstGeom prst="rect">
            <a:avLst/>
          </a:prstGeom>
        </p:spPr>
      </p:pic>
      <p:pic>
        <p:nvPicPr>
          <p:cNvPr id="30" name="3D Model 24">
            <a:extLst>
              <a:ext uri="{FF2B5EF4-FFF2-40B4-BE49-F238E27FC236}">
                <a16:creationId xmlns:a16="http://schemas.microsoft.com/office/drawing/2014/main" id="{812D8ED4-1DCE-32CD-0DF9-D566FE4DB8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 rot="20179244">
            <a:off x="5797566" y="46916"/>
            <a:ext cx="3197770" cy="2074744"/>
          </a:xfrm>
          <a:prstGeom prst="rect">
            <a:avLst/>
          </a:prstGeom>
        </p:spPr>
      </p:pic>
      <p:pic>
        <p:nvPicPr>
          <p:cNvPr id="31" name="3D Model 25">
            <a:extLst>
              <a:ext uri="{FF2B5EF4-FFF2-40B4-BE49-F238E27FC236}">
                <a16:creationId xmlns:a16="http://schemas.microsoft.com/office/drawing/2014/main" id="{EA0099F8-CB36-273F-4B7B-1755CB61AB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 rot="1946446">
            <a:off x="8988996" y="192223"/>
            <a:ext cx="4132582" cy="2894710"/>
          </a:xfrm>
          <a:prstGeom prst="rect">
            <a:avLst/>
          </a:prstGeom>
        </p:spPr>
      </p:pic>
      <p:pic>
        <p:nvPicPr>
          <p:cNvPr id="32" name="3D Model 27">
            <a:extLst>
              <a:ext uri="{FF2B5EF4-FFF2-40B4-BE49-F238E27FC236}">
                <a16:creationId xmlns:a16="http://schemas.microsoft.com/office/drawing/2014/main" id="{61D36ABC-4529-DCA3-9795-A93D54C8C3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 rot="13829771">
            <a:off x="-1287115" y="3565463"/>
            <a:ext cx="4075457" cy="3313691"/>
          </a:xfrm>
          <a:prstGeom prst="rect">
            <a:avLst/>
          </a:prstGeom>
        </p:spPr>
      </p:pic>
      <p:pic>
        <p:nvPicPr>
          <p:cNvPr id="33" name="3D Model 28">
            <a:extLst>
              <a:ext uri="{FF2B5EF4-FFF2-40B4-BE49-F238E27FC236}">
                <a16:creationId xmlns:a16="http://schemas.microsoft.com/office/drawing/2014/main" id="{61237179-CD17-F5BD-618E-AB5DFF8B1C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619785" y="4666023"/>
            <a:ext cx="3291070" cy="2225752"/>
          </a:xfrm>
          <a:prstGeom prst="rect">
            <a:avLst/>
          </a:prstGeom>
        </p:spPr>
      </p:pic>
      <p:pic>
        <p:nvPicPr>
          <p:cNvPr id="34" name="3D Model 29">
            <a:extLst>
              <a:ext uri="{FF2B5EF4-FFF2-40B4-BE49-F238E27FC236}">
                <a16:creationId xmlns:a16="http://schemas.microsoft.com/office/drawing/2014/main" id="{3D3995FD-3014-DA81-D25B-0EB0787F44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 rot="9341791">
            <a:off x="7929797" y="3872060"/>
            <a:ext cx="4113543" cy="3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">
            <a:extLst>
              <a:ext uri="{FF2B5EF4-FFF2-40B4-BE49-F238E27FC236}">
                <a16:creationId xmlns:a16="http://schemas.microsoft.com/office/drawing/2014/main" id="{1A7BBBC3-65E8-4B02-FFD5-38CD799C746A}"/>
              </a:ext>
            </a:extLst>
          </p:cNvPr>
          <p:cNvSpPr/>
          <p:nvPr/>
        </p:nvSpPr>
        <p:spPr>
          <a:xfrm>
            <a:off x="4252452" y="2996136"/>
            <a:ext cx="2217420" cy="2217420"/>
          </a:xfrm>
          <a:custGeom>
            <a:avLst/>
            <a:gdLst>
              <a:gd name="connsiteX0" fmla="*/ 0 w 2217420"/>
              <a:gd name="connsiteY0" fmla="*/ 0 h 2217420"/>
              <a:gd name="connsiteX1" fmla="*/ 2217420 w 2217420"/>
              <a:gd name="connsiteY1" fmla="*/ 2217420 h 2217420"/>
              <a:gd name="connsiteX2" fmla="*/ 1433473 w 2217420"/>
              <a:gd name="connsiteY2" fmla="*/ 2217420 h 2217420"/>
              <a:gd name="connsiteX3" fmla="*/ 0 w 2217420"/>
              <a:gd name="connsiteY3" fmla="*/ 783947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20" h="2217420">
                <a:moveTo>
                  <a:pt x="0" y="0"/>
                </a:moveTo>
                <a:cubicBezTo>
                  <a:pt x="1224647" y="0"/>
                  <a:pt x="2217420" y="992773"/>
                  <a:pt x="2217420" y="2217420"/>
                </a:cubicBezTo>
                <a:lnTo>
                  <a:pt x="1433473" y="2217420"/>
                </a:lnTo>
                <a:cubicBezTo>
                  <a:pt x="1433473" y="1425735"/>
                  <a:pt x="791685" y="783947"/>
                  <a:pt x="0" y="783947"/>
                </a:cubicBezTo>
                <a:close/>
              </a:path>
            </a:pathLst>
          </a:custGeom>
          <a:solidFill>
            <a:srgbClr val="00C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6B53B93E-DA72-E2EA-4B99-CB7C5C6E643D}"/>
              </a:ext>
            </a:extLst>
          </p:cNvPr>
          <p:cNvSpPr/>
          <p:nvPr/>
        </p:nvSpPr>
        <p:spPr>
          <a:xfrm flipH="1" flipV="1">
            <a:off x="5687961" y="1562066"/>
            <a:ext cx="2217420" cy="2217420"/>
          </a:xfrm>
          <a:custGeom>
            <a:avLst/>
            <a:gdLst>
              <a:gd name="connsiteX0" fmla="*/ 0 w 2217420"/>
              <a:gd name="connsiteY0" fmla="*/ 0 h 2217420"/>
              <a:gd name="connsiteX1" fmla="*/ 2217420 w 2217420"/>
              <a:gd name="connsiteY1" fmla="*/ 2217420 h 2217420"/>
              <a:gd name="connsiteX2" fmla="*/ 1433473 w 2217420"/>
              <a:gd name="connsiteY2" fmla="*/ 2217420 h 2217420"/>
              <a:gd name="connsiteX3" fmla="*/ 0 w 2217420"/>
              <a:gd name="connsiteY3" fmla="*/ 783947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20" h="2217420">
                <a:moveTo>
                  <a:pt x="0" y="0"/>
                </a:moveTo>
                <a:cubicBezTo>
                  <a:pt x="1224647" y="0"/>
                  <a:pt x="2217420" y="992773"/>
                  <a:pt x="2217420" y="2217420"/>
                </a:cubicBezTo>
                <a:lnTo>
                  <a:pt x="1433473" y="2217420"/>
                </a:lnTo>
                <a:cubicBezTo>
                  <a:pt x="1433473" y="1425735"/>
                  <a:pt x="791685" y="783947"/>
                  <a:pt x="0" y="783947"/>
                </a:cubicBezTo>
                <a:close/>
              </a:path>
            </a:pathLst>
          </a:custGeom>
          <a:solidFill>
            <a:srgbClr val="6735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05289E37-4FBC-52D5-F4AE-FA6A87DE1C36}"/>
              </a:ext>
            </a:extLst>
          </p:cNvPr>
          <p:cNvSpPr/>
          <p:nvPr/>
        </p:nvSpPr>
        <p:spPr>
          <a:xfrm flipH="1">
            <a:off x="5687961" y="2996136"/>
            <a:ext cx="2217420" cy="2217420"/>
          </a:xfrm>
          <a:custGeom>
            <a:avLst/>
            <a:gdLst>
              <a:gd name="connsiteX0" fmla="*/ 0 w 2217420"/>
              <a:gd name="connsiteY0" fmla="*/ 0 h 2217420"/>
              <a:gd name="connsiteX1" fmla="*/ 2217420 w 2217420"/>
              <a:gd name="connsiteY1" fmla="*/ 2217420 h 2217420"/>
              <a:gd name="connsiteX2" fmla="*/ 1433473 w 2217420"/>
              <a:gd name="connsiteY2" fmla="*/ 2217420 h 2217420"/>
              <a:gd name="connsiteX3" fmla="*/ 0 w 2217420"/>
              <a:gd name="connsiteY3" fmla="*/ 783947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420" h="2217420">
                <a:moveTo>
                  <a:pt x="0" y="0"/>
                </a:moveTo>
                <a:cubicBezTo>
                  <a:pt x="1224647" y="0"/>
                  <a:pt x="2217420" y="992773"/>
                  <a:pt x="2217420" y="2217420"/>
                </a:cubicBezTo>
                <a:lnTo>
                  <a:pt x="1433473" y="2217420"/>
                </a:lnTo>
                <a:cubicBezTo>
                  <a:pt x="1433473" y="1425735"/>
                  <a:pt x="791685" y="783947"/>
                  <a:pt x="0" y="783947"/>
                </a:cubicBezTo>
                <a:close/>
              </a:path>
            </a:pathLst>
          </a:custGeom>
          <a:solidFill>
            <a:srgbClr val="A220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1B4A877-D396-F070-28D5-581E7DF70C3B}"/>
              </a:ext>
            </a:extLst>
          </p:cNvPr>
          <p:cNvSpPr/>
          <p:nvPr/>
        </p:nvSpPr>
        <p:spPr>
          <a:xfrm flipV="1">
            <a:off x="4252452" y="1562066"/>
            <a:ext cx="1826465" cy="2217420"/>
          </a:xfrm>
          <a:custGeom>
            <a:avLst/>
            <a:gdLst>
              <a:gd name="connsiteX0" fmla="*/ 1433473 w 1826465"/>
              <a:gd name="connsiteY0" fmla="*/ 2217420 h 2217420"/>
              <a:gd name="connsiteX1" fmla="*/ 1435509 w 1826465"/>
              <a:gd name="connsiteY1" fmla="*/ 2217420 h 2217420"/>
              <a:gd name="connsiteX2" fmla="*/ 1814210 w 1826465"/>
              <a:gd name="connsiteY2" fmla="*/ 977640 h 2217420"/>
              <a:gd name="connsiteX3" fmla="*/ 1826465 w 1826465"/>
              <a:gd name="connsiteY3" fmla="*/ 961251 h 2217420"/>
              <a:gd name="connsiteX4" fmla="*/ 1711069 w 1826465"/>
              <a:gd name="connsiteY4" fmla="*/ 806935 h 2217420"/>
              <a:gd name="connsiteX5" fmla="*/ 0 w 1826465"/>
              <a:gd name="connsiteY5" fmla="*/ 0 h 2217420"/>
              <a:gd name="connsiteX6" fmla="*/ 0 w 1826465"/>
              <a:gd name="connsiteY6" fmla="*/ 783947 h 2217420"/>
              <a:gd name="connsiteX7" fmla="*/ 1433473 w 1826465"/>
              <a:gd name="connsiteY7" fmla="*/ 2217420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6465" h="2217420">
                <a:moveTo>
                  <a:pt x="1433473" y="2217420"/>
                </a:moveTo>
                <a:lnTo>
                  <a:pt x="1435509" y="2217420"/>
                </a:lnTo>
                <a:cubicBezTo>
                  <a:pt x="1435509" y="1758177"/>
                  <a:pt x="1575118" y="1331542"/>
                  <a:pt x="1814210" y="977640"/>
                </a:cubicBezTo>
                <a:lnTo>
                  <a:pt x="1826465" y="961251"/>
                </a:lnTo>
                <a:lnTo>
                  <a:pt x="1711069" y="806935"/>
                </a:lnTo>
                <a:cubicBezTo>
                  <a:pt x="1304362" y="314120"/>
                  <a:pt x="688864" y="0"/>
                  <a:pt x="0" y="0"/>
                </a:cubicBezTo>
                <a:lnTo>
                  <a:pt x="0" y="783947"/>
                </a:lnTo>
                <a:cubicBezTo>
                  <a:pt x="791685" y="783947"/>
                  <a:pt x="1433473" y="1425735"/>
                  <a:pt x="1433473" y="2217420"/>
                </a:cubicBezTo>
                <a:close/>
              </a:path>
            </a:pathLst>
          </a:custGeom>
          <a:solidFill>
            <a:srgbClr val="1C4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8ADB0D6-47EB-D43B-11BF-4C30FBEC4FB5}"/>
              </a:ext>
            </a:extLst>
          </p:cNvPr>
          <p:cNvSpPr/>
          <p:nvPr/>
        </p:nvSpPr>
        <p:spPr>
          <a:xfrm>
            <a:off x="3905704" y="1193893"/>
            <a:ext cx="1603256" cy="1603256"/>
          </a:xfrm>
          <a:prstGeom prst="arc">
            <a:avLst>
              <a:gd name="adj1" fmla="val 7998500"/>
              <a:gd name="adj2" fmla="val 1997052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8F44D5-638D-BFB0-9828-55584DE690B7}"/>
              </a:ext>
            </a:extLst>
          </p:cNvPr>
          <p:cNvSpPr/>
          <p:nvPr/>
        </p:nvSpPr>
        <p:spPr>
          <a:xfrm rot="5400000">
            <a:off x="6712798" y="1193893"/>
            <a:ext cx="1603256" cy="1603256"/>
          </a:xfrm>
          <a:prstGeom prst="arc">
            <a:avLst>
              <a:gd name="adj1" fmla="val 7998500"/>
              <a:gd name="adj2" fmla="val 1997052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07B6DC2-3771-9254-4EBA-6FEA819311E7}"/>
              </a:ext>
            </a:extLst>
          </p:cNvPr>
          <p:cNvSpPr/>
          <p:nvPr/>
        </p:nvSpPr>
        <p:spPr>
          <a:xfrm rot="9434235">
            <a:off x="6712798" y="3989561"/>
            <a:ext cx="1603256" cy="1603256"/>
          </a:xfrm>
          <a:prstGeom prst="arc">
            <a:avLst>
              <a:gd name="adj1" fmla="val 7998500"/>
              <a:gd name="adj2" fmla="val 1997052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520ADE1-6F8E-EE38-DC66-B2F8D55BD836}"/>
              </a:ext>
            </a:extLst>
          </p:cNvPr>
          <p:cNvSpPr/>
          <p:nvPr/>
        </p:nvSpPr>
        <p:spPr>
          <a:xfrm rot="15191048">
            <a:off x="3809685" y="3918636"/>
            <a:ext cx="1603256" cy="1603256"/>
          </a:xfrm>
          <a:prstGeom prst="arc">
            <a:avLst>
              <a:gd name="adj1" fmla="val 7998500"/>
              <a:gd name="adj2" fmla="val 1997052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884444-5479-050C-0D56-8C9354CD10DA}"/>
              </a:ext>
            </a:extLst>
          </p:cNvPr>
          <p:cNvSpPr txBox="1"/>
          <p:nvPr/>
        </p:nvSpPr>
        <p:spPr>
          <a:xfrm>
            <a:off x="1704937" y="1781219"/>
            <a:ext cx="196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C46F2"/>
                </a:solidFill>
                <a:latin typeface="Arial Black" panose="020B0A04020102020204" pitchFamily="34" charset="0"/>
              </a:rPr>
              <a:t>PROJECT</a:t>
            </a:r>
            <a:endParaRPr lang="en-US" sz="2400" b="1" dirty="0">
              <a:solidFill>
                <a:srgbClr val="1C46F2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7B46BC-EDE6-19ED-5FEB-F1500A26E475}"/>
              </a:ext>
            </a:extLst>
          </p:cNvPr>
          <p:cNvSpPr txBox="1"/>
          <p:nvPr/>
        </p:nvSpPr>
        <p:spPr>
          <a:xfrm>
            <a:off x="1031966" y="4523668"/>
            <a:ext cx="240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C7FE"/>
                </a:solidFill>
                <a:latin typeface="Arial Black" panose="020B0A04020102020204" pitchFamily="34" charset="0"/>
              </a:rPr>
              <a:t>JAVASCRIPT</a:t>
            </a:r>
            <a:endParaRPr lang="en-US" sz="2400" b="1" dirty="0">
              <a:solidFill>
                <a:srgbClr val="00C7FE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DD1F3-E545-4B89-620D-E891DCEFF1CC}"/>
              </a:ext>
            </a:extLst>
          </p:cNvPr>
          <p:cNvSpPr txBox="1"/>
          <p:nvPr/>
        </p:nvSpPr>
        <p:spPr>
          <a:xfrm>
            <a:off x="9109219" y="1781219"/>
            <a:ext cx="196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735B8"/>
                </a:solidFill>
                <a:latin typeface="Arial Black" panose="020B0A04020102020204" pitchFamily="34" charset="0"/>
              </a:rPr>
              <a:t>HTML</a:t>
            </a:r>
            <a:endParaRPr lang="en-US" sz="2400" b="1" dirty="0">
              <a:solidFill>
                <a:srgbClr val="6735B8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0EFB7-C33E-8904-47F8-9A3A25A77E5F}"/>
              </a:ext>
            </a:extLst>
          </p:cNvPr>
          <p:cNvSpPr txBox="1"/>
          <p:nvPr/>
        </p:nvSpPr>
        <p:spPr>
          <a:xfrm>
            <a:off x="9109218" y="4523668"/>
            <a:ext cx="196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A220B6"/>
                </a:solidFill>
                <a:latin typeface="Arial Black" panose="020B0A04020102020204" pitchFamily="34" charset="0"/>
              </a:rPr>
              <a:t>CSS</a:t>
            </a:r>
            <a:endParaRPr lang="en-US" sz="2400" b="1" dirty="0">
              <a:solidFill>
                <a:srgbClr val="A220B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E3ABFC-3203-1D88-A323-890ECED175EE}"/>
              </a:ext>
            </a:extLst>
          </p:cNvPr>
          <p:cNvGrpSpPr/>
          <p:nvPr/>
        </p:nvGrpSpPr>
        <p:grpSpPr>
          <a:xfrm>
            <a:off x="4121806" y="1395991"/>
            <a:ext cx="1175200" cy="1175200"/>
            <a:chOff x="4121806" y="1395991"/>
            <a:chExt cx="1175200" cy="1175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9E874C-E9E4-595A-360B-4F7315D8DE4C}"/>
                </a:ext>
              </a:extLst>
            </p:cNvPr>
            <p:cNvSpPr/>
            <p:nvPr/>
          </p:nvSpPr>
          <p:spPr>
            <a:xfrm>
              <a:off x="4121806" y="1395991"/>
              <a:ext cx="1175200" cy="117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5000" sy="10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A black and blue trophy&#10;&#10;Description automatically generated">
              <a:extLst>
                <a:ext uri="{FF2B5EF4-FFF2-40B4-BE49-F238E27FC236}">
                  <a16:creationId xmlns:a16="http://schemas.microsoft.com/office/drawing/2014/main" id="{3EDC388B-EC7A-515C-D962-BA15D80D5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117" y="1665596"/>
              <a:ext cx="600578" cy="60057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3E1436-E227-7CDB-1C17-322BB0A134C3}"/>
              </a:ext>
            </a:extLst>
          </p:cNvPr>
          <p:cNvGrpSpPr/>
          <p:nvPr/>
        </p:nvGrpSpPr>
        <p:grpSpPr>
          <a:xfrm>
            <a:off x="4005163" y="4120734"/>
            <a:ext cx="1175200" cy="1175200"/>
            <a:chOff x="4005163" y="4120734"/>
            <a:chExt cx="1175200" cy="11752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D9B783-48DC-7DBE-9A6E-471A067A2E98}"/>
                </a:ext>
              </a:extLst>
            </p:cNvPr>
            <p:cNvSpPr/>
            <p:nvPr/>
          </p:nvSpPr>
          <p:spPr>
            <a:xfrm>
              <a:off x="4005163" y="4120734"/>
              <a:ext cx="1175200" cy="117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Picture 28" descr="A black and white dart board with a dart in the center&#10;&#10;Description automatically generated">
              <a:extLst>
                <a:ext uri="{FF2B5EF4-FFF2-40B4-BE49-F238E27FC236}">
                  <a16:creationId xmlns:a16="http://schemas.microsoft.com/office/drawing/2014/main" id="{C765D69C-5C2B-ED78-CE99-F0D74658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451" y="4378099"/>
              <a:ext cx="591025" cy="59102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9DF1D1-1E64-6A59-C736-D58FDA7F73B7}"/>
              </a:ext>
            </a:extLst>
          </p:cNvPr>
          <p:cNvGrpSpPr/>
          <p:nvPr/>
        </p:nvGrpSpPr>
        <p:grpSpPr>
          <a:xfrm>
            <a:off x="6908276" y="1395991"/>
            <a:ext cx="1175200" cy="1175200"/>
            <a:chOff x="6908276" y="1395991"/>
            <a:chExt cx="1175200" cy="11752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A252D5-BE08-77DC-91CD-BB2450C15B92}"/>
                </a:ext>
              </a:extLst>
            </p:cNvPr>
            <p:cNvSpPr/>
            <p:nvPr/>
          </p:nvSpPr>
          <p:spPr>
            <a:xfrm>
              <a:off x="6908276" y="1395991"/>
              <a:ext cx="1175200" cy="117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 descr="A light bulb with a black outline&#10;&#10;Description automatically generated">
              <a:extLst>
                <a:ext uri="{FF2B5EF4-FFF2-40B4-BE49-F238E27FC236}">
                  <a16:creationId xmlns:a16="http://schemas.microsoft.com/office/drawing/2014/main" id="{75E4F089-A60D-6F65-0151-9CDBBF6D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1621" y="1701266"/>
              <a:ext cx="588509" cy="58850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43860D-6210-5377-AA73-4E09DD7886D4}"/>
              </a:ext>
            </a:extLst>
          </p:cNvPr>
          <p:cNvGrpSpPr/>
          <p:nvPr/>
        </p:nvGrpSpPr>
        <p:grpSpPr>
          <a:xfrm>
            <a:off x="6908276" y="4191659"/>
            <a:ext cx="1175200" cy="1175200"/>
            <a:chOff x="6908276" y="4191659"/>
            <a:chExt cx="1175200" cy="11752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91D11CD-6D4F-B9B3-4D29-BDE1C75D4F3B}"/>
                </a:ext>
              </a:extLst>
            </p:cNvPr>
            <p:cNvSpPr/>
            <p:nvPr/>
          </p:nvSpPr>
          <p:spPr>
            <a:xfrm>
              <a:off x="6908276" y="4191659"/>
              <a:ext cx="1175200" cy="117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hands shaking with a blue and black outline&#10;&#10;Description automatically generated">
              <a:extLst>
                <a:ext uri="{FF2B5EF4-FFF2-40B4-BE49-F238E27FC236}">
                  <a16:creationId xmlns:a16="http://schemas.microsoft.com/office/drawing/2014/main" id="{E21C20B2-C63A-967D-D084-8C5553C1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516" y="4490645"/>
              <a:ext cx="570614" cy="570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22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C18B2E0-7594-F767-BA43-E8D749C5683F}"/>
              </a:ext>
            </a:extLst>
          </p:cNvPr>
          <p:cNvGrpSpPr/>
          <p:nvPr/>
        </p:nvGrpSpPr>
        <p:grpSpPr>
          <a:xfrm>
            <a:off x="784457" y="732498"/>
            <a:ext cx="4504343" cy="5499473"/>
            <a:chOff x="1252597" y="943113"/>
            <a:chExt cx="2580613" cy="2485887"/>
          </a:xfrm>
        </p:grpSpPr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2AB8D4AF-ADE8-FDB9-09A9-2D90BB9ADBF4}"/>
                </a:ext>
              </a:extLst>
            </p:cNvPr>
            <p:cNvSpPr/>
            <p:nvPr/>
          </p:nvSpPr>
          <p:spPr>
            <a:xfrm>
              <a:off x="1303269" y="943113"/>
              <a:ext cx="2514600" cy="2485887"/>
            </a:xfrm>
            <a:prstGeom prst="roundRect">
              <a:avLst>
                <a:gd name="adj" fmla="val 5925"/>
              </a:avLst>
            </a:prstGeom>
            <a:solidFill>
              <a:srgbClr val="ED4399"/>
            </a:solidFill>
            <a:ln>
              <a:noFill/>
            </a:ln>
            <a:effectLst>
              <a:outerShdw blurRad="215900" dist="241300" dir="8100000" algn="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40" descr="Bullseye with solid fill">
              <a:extLst>
                <a:ext uri="{FF2B5EF4-FFF2-40B4-BE49-F238E27FC236}">
                  <a16:creationId xmlns:a16="http://schemas.microsoft.com/office/drawing/2014/main" id="{3A34EF39-A3A6-06FC-7B4D-ED336F70F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19957" y="976476"/>
              <a:ext cx="513253" cy="513252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5DAD783-611D-8951-1285-B1F23F2784AF}"/>
                </a:ext>
              </a:extLst>
            </p:cNvPr>
            <p:cNvGrpSpPr/>
            <p:nvPr/>
          </p:nvGrpSpPr>
          <p:grpSpPr>
            <a:xfrm>
              <a:off x="1252597" y="1184984"/>
              <a:ext cx="2514600" cy="1808022"/>
              <a:chOff x="1252597" y="1184984"/>
              <a:chExt cx="2514600" cy="18080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92AC6E-913A-961E-E94E-F8AE10AE8C40}"/>
                  </a:ext>
                </a:extLst>
              </p:cNvPr>
              <p:cNvSpPr txBox="1"/>
              <p:nvPr/>
            </p:nvSpPr>
            <p:spPr>
              <a:xfrm>
                <a:off x="1436127" y="1184984"/>
                <a:ext cx="2069954" cy="15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END-TO-END DEVELOPMENT</a:t>
                </a:r>
                <a:endPara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Open Sans Extrabold" panose="020B0906030804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CAB8DD-0E48-3F5A-15D0-862FFE23890A}"/>
                  </a:ext>
                </a:extLst>
              </p:cNvPr>
              <p:cNvSpPr txBox="1"/>
              <p:nvPr/>
            </p:nvSpPr>
            <p:spPr>
              <a:xfrm>
                <a:off x="1252597" y="1635697"/>
                <a:ext cx="2514600" cy="1357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SaaS, or Software as a Service, is a software delivery model where software applications are hosted by a service provider and made available to customers over the internet. </a:t>
                </a:r>
                <a:endParaRPr lang="en-US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End-to-end development of a SaaS application is a comprehensive approach that involves a systematic process of creating and delivering software as a service.</a:t>
                </a:r>
                <a:endParaRPr lang="en-US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51EBCD-291D-9D33-0CA4-C0C5E7A98A33}"/>
              </a:ext>
            </a:extLst>
          </p:cNvPr>
          <p:cNvGrpSpPr/>
          <p:nvPr/>
        </p:nvGrpSpPr>
        <p:grpSpPr>
          <a:xfrm>
            <a:off x="6845064" y="732498"/>
            <a:ext cx="4423742" cy="5499473"/>
            <a:chOff x="7387389" y="3956699"/>
            <a:chExt cx="2529914" cy="2485887"/>
          </a:xfrm>
        </p:grpSpPr>
        <p:sp>
          <p:nvSpPr>
            <p:cNvPr id="79" name="Rectangle: Rounded Corners 10">
              <a:extLst>
                <a:ext uri="{FF2B5EF4-FFF2-40B4-BE49-F238E27FC236}">
                  <a16:creationId xmlns:a16="http://schemas.microsoft.com/office/drawing/2014/main" id="{0B7AF449-7B5F-EEC7-5622-382AAF99B746}"/>
                </a:ext>
              </a:extLst>
            </p:cNvPr>
            <p:cNvSpPr/>
            <p:nvPr/>
          </p:nvSpPr>
          <p:spPr>
            <a:xfrm>
              <a:off x="7402703" y="3956699"/>
              <a:ext cx="2514600" cy="2485887"/>
            </a:xfrm>
            <a:prstGeom prst="roundRect">
              <a:avLst>
                <a:gd name="adj" fmla="val 5925"/>
              </a:avLst>
            </a:prstGeom>
            <a:solidFill>
              <a:srgbClr val="00B2D0"/>
            </a:solidFill>
            <a:ln>
              <a:noFill/>
            </a:ln>
            <a:effectLst>
              <a:outerShdw blurRad="215900" dist="241300" dir="8100000" algn="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32" descr="Aperture with solid fill">
              <a:extLst>
                <a:ext uri="{FF2B5EF4-FFF2-40B4-BE49-F238E27FC236}">
                  <a16:creationId xmlns:a16="http://schemas.microsoft.com/office/drawing/2014/main" id="{C0235CDC-D501-DD4A-B26F-184524EBD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99953" y="3966419"/>
              <a:ext cx="517350" cy="438596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65A104F-084B-E616-2D18-40DC8DDE2299}"/>
                </a:ext>
              </a:extLst>
            </p:cNvPr>
            <p:cNvGrpSpPr/>
            <p:nvPr/>
          </p:nvGrpSpPr>
          <p:grpSpPr>
            <a:xfrm>
              <a:off x="7387389" y="4157436"/>
              <a:ext cx="2514600" cy="2254154"/>
              <a:chOff x="2202477" y="1055013"/>
              <a:chExt cx="2514600" cy="2254154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19E85C2-0678-7CDF-D1A8-D4CCB205C2D0}"/>
                  </a:ext>
                </a:extLst>
              </p:cNvPr>
              <p:cNvSpPr txBox="1"/>
              <p:nvPr/>
            </p:nvSpPr>
            <p:spPr>
              <a:xfrm>
                <a:off x="2437636" y="1055013"/>
                <a:ext cx="2069954" cy="15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bg1"/>
                    </a:solidFill>
                    <a:latin typeface="Arial Black" panose="020B0A04020102020204" pitchFamily="34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USAGE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3F3FA4F-1945-03A6-0A28-DD9265ECF4A0}"/>
                  </a:ext>
                </a:extLst>
              </p:cNvPr>
              <p:cNvSpPr txBox="1"/>
              <p:nvPr/>
            </p:nvSpPr>
            <p:spPr>
              <a:xfrm>
                <a:off x="2202477" y="1264074"/>
                <a:ext cx="2514600" cy="204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Industry-specific SaaS 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Healthcare</a:t>
                </a:r>
                <a:endPara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Education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Productivity and Collaboration SaaS 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Team </a:t>
                </a: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Communication 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Platforms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Document </a:t>
                </a: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Management 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Open Sans Extrabold" panose="020B0906030804020204" pitchFamily="34" charset="0"/>
                    <a:cs typeface="Times New Roman" panose="02020603050405020304" pitchFamily="18" charset="0"/>
                  </a:rPr>
                  <a:t>Systems</a:t>
                </a:r>
                <a:endPara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Customer-facing SaaS 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Live Chat and Messaging </a:t>
                </a:r>
                <a:r>
                  <a:rPr lang="en-US" sz="16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Platforms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E-commerce Platforms</a:t>
                </a:r>
                <a:endParaRPr 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DA4E923-9B9B-67BD-94D5-0529F9465BA6}"/>
              </a:ext>
            </a:extLst>
          </p:cNvPr>
          <p:cNvGrpSpPr/>
          <p:nvPr/>
        </p:nvGrpSpPr>
        <p:grpSpPr>
          <a:xfrm>
            <a:off x="358931" y="212396"/>
            <a:ext cx="1161638" cy="1161638"/>
            <a:chOff x="892364" y="594360"/>
            <a:chExt cx="1161638" cy="1161638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A75D505-F68B-89B0-F6C7-D7876C052112}"/>
                </a:ext>
              </a:extLst>
            </p:cNvPr>
            <p:cNvSpPr/>
            <p:nvPr/>
          </p:nvSpPr>
          <p:spPr>
            <a:xfrm>
              <a:off x="892364" y="594360"/>
              <a:ext cx="1161638" cy="1161638"/>
            </a:xfrm>
            <a:prstGeom prst="ellipse">
              <a:avLst/>
            </a:prstGeom>
            <a:gradFill flip="none" rotWithShape="1">
              <a:gsLst>
                <a:gs pos="38000">
                  <a:srgbClr val="FAFBFD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EAD6231-97F7-317E-F361-CB0F4B252718}"/>
                </a:ext>
              </a:extLst>
            </p:cNvPr>
            <p:cNvSpPr txBox="1"/>
            <p:nvPr/>
          </p:nvSpPr>
          <p:spPr>
            <a:xfrm>
              <a:off x="892364" y="793559"/>
              <a:ext cx="1161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 A </a:t>
              </a:r>
              <a:r>
                <a:rPr lang="en-US" sz="1600" dirty="0" err="1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</a:t>
              </a:r>
              <a:r>
                <a:rPr lang="en-US" sz="1600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S</a:t>
              </a:r>
              <a:endParaRPr lang="en-US" sz="1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8CED04-773C-AC76-62A4-C18D672DBF0A}"/>
                </a:ext>
              </a:extLst>
            </p:cNvPr>
            <p:cNvSpPr txBox="1"/>
            <p:nvPr/>
          </p:nvSpPr>
          <p:spPr>
            <a:xfrm>
              <a:off x="892364" y="1028777"/>
              <a:ext cx="116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ED4399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33E41A-19FB-350B-3A6F-7DB6EAB43681}"/>
              </a:ext>
            </a:extLst>
          </p:cNvPr>
          <p:cNvGrpSpPr/>
          <p:nvPr/>
        </p:nvGrpSpPr>
        <p:grpSpPr>
          <a:xfrm>
            <a:off x="6211440" y="267832"/>
            <a:ext cx="1327827" cy="1161638"/>
            <a:chOff x="6067892" y="3578554"/>
            <a:chExt cx="1327827" cy="116163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E56E57F-82B6-7C4D-D65C-69C2FA448B58}"/>
                </a:ext>
              </a:extLst>
            </p:cNvPr>
            <p:cNvSpPr/>
            <p:nvPr/>
          </p:nvSpPr>
          <p:spPr>
            <a:xfrm>
              <a:off x="6150987" y="3578554"/>
              <a:ext cx="1161638" cy="1161638"/>
            </a:xfrm>
            <a:prstGeom prst="ellipse">
              <a:avLst/>
            </a:prstGeom>
            <a:gradFill flip="none" rotWithShape="1">
              <a:gsLst>
                <a:gs pos="38000">
                  <a:srgbClr val="FAFBFD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059C07-AEBB-780D-B190-65A6CEC6F6F0}"/>
                </a:ext>
              </a:extLst>
            </p:cNvPr>
            <p:cNvSpPr txBox="1"/>
            <p:nvPr/>
          </p:nvSpPr>
          <p:spPr>
            <a:xfrm>
              <a:off x="6067892" y="3745832"/>
              <a:ext cx="13278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APPLICATION</a:t>
              </a:r>
              <a:endParaRPr lang="en-US" sz="1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721BE9-98C0-79E9-E8CF-58F438F9128C}"/>
                </a:ext>
              </a:extLst>
            </p:cNvPr>
            <p:cNvSpPr txBox="1"/>
            <p:nvPr/>
          </p:nvSpPr>
          <p:spPr>
            <a:xfrm>
              <a:off x="6150987" y="4012971"/>
              <a:ext cx="116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rgbClr val="00B2D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  <a:endParaRPr lang="en-US" sz="3600" dirty="0">
                <a:solidFill>
                  <a:srgbClr val="00B2D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39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/>
          <p:cNvSpPr/>
          <p:nvPr/>
        </p:nvSpPr>
        <p:spPr>
          <a:xfrm>
            <a:off x="1276350" y="200891"/>
            <a:ext cx="9734550" cy="6456218"/>
          </a:xfrm>
          <a:prstGeom prst="roundRect">
            <a:avLst>
              <a:gd name="adj" fmla="val 1646"/>
            </a:avLst>
          </a:prstGeom>
          <a:solidFill>
            <a:srgbClr val="855A38"/>
          </a:solidFill>
          <a:ln>
            <a:noFill/>
          </a:ln>
          <a:effectLst>
            <a:outerShdw blurRad="304800" dist="254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/>
          <p:cNvSpPr/>
          <p:nvPr/>
        </p:nvSpPr>
        <p:spPr>
          <a:xfrm rot="16200000">
            <a:off x="846917" y="1248205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dist="762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86;p1"/>
          <p:cNvGrpSpPr/>
          <p:nvPr/>
        </p:nvGrpSpPr>
        <p:grpSpPr>
          <a:xfrm>
            <a:off x="1734025" y="3016178"/>
            <a:ext cx="1490450" cy="923100"/>
            <a:chOff x="280628" y="1551900"/>
            <a:chExt cx="1490450" cy="923100"/>
          </a:xfrm>
        </p:grpSpPr>
        <p:sp>
          <p:nvSpPr>
            <p:cNvPr id="7" name="Google Shape;87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EF392E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8" name="Google Shape;88;p1"/>
            <p:cNvGrpSpPr/>
            <p:nvPr/>
          </p:nvGrpSpPr>
          <p:grpSpPr>
            <a:xfrm>
              <a:off x="652823" y="1591864"/>
              <a:ext cx="676788" cy="883136"/>
              <a:chOff x="-1517696" y="4598875"/>
              <a:chExt cx="676788" cy="883136"/>
            </a:xfrm>
          </p:grpSpPr>
          <p:sp>
            <p:nvSpPr>
              <p:cNvPr id="9" name="Google Shape;89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10" name="Google Shape;90;p1"/>
              <p:cNvSpPr txBox="1"/>
              <p:nvPr/>
            </p:nvSpPr>
            <p:spPr>
              <a:xfrm>
                <a:off x="-1517696" y="4835680"/>
                <a:ext cx="6767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02</a:t>
                </a:r>
                <a:endParaRPr/>
              </a:p>
            </p:txBody>
          </p:sp>
        </p:grpSp>
      </p:grpSp>
      <p:grpSp>
        <p:nvGrpSpPr>
          <p:cNvPr id="11" name="Google Shape;91;p1"/>
          <p:cNvGrpSpPr/>
          <p:nvPr/>
        </p:nvGrpSpPr>
        <p:grpSpPr>
          <a:xfrm>
            <a:off x="1734025" y="4422661"/>
            <a:ext cx="1490450" cy="923100"/>
            <a:chOff x="280628" y="1551900"/>
            <a:chExt cx="1490450" cy="923100"/>
          </a:xfrm>
        </p:grpSpPr>
        <p:sp>
          <p:nvSpPr>
            <p:cNvPr id="12" name="Google Shape;92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13" name="Google Shape;93;p1"/>
            <p:cNvGrpSpPr/>
            <p:nvPr/>
          </p:nvGrpSpPr>
          <p:grpSpPr>
            <a:xfrm>
              <a:off x="652823" y="1591864"/>
              <a:ext cx="675185" cy="883136"/>
              <a:chOff x="-1517696" y="4598875"/>
              <a:chExt cx="675185" cy="883136"/>
            </a:xfrm>
          </p:grpSpPr>
          <p:sp>
            <p:nvSpPr>
              <p:cNvPr id="14" name="Google Shape;94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15" name="Google Shape;95;p1"/>
              <p:cNvSpPr txBox="1"/>
              <p:nvPr/>
            </p:nvSpPr>
            <p:spPr>
              <a:xfrm>
                <a:off x="-1517696" y="4835680"/>
                <a:ext cx="6751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03</a:t>
                </a:r>
                <a:endParaRPr/>
              </a:p>
            </p:txBody>
          </p:sp>
        </p:grpSp>
      </p:grpSp>
      <p:grpSp>
        <p:nvGrpSpPr>
          <p:cNvPr id="16" name="Google Shape;96;p1"/>
          <p:cNvGrpSpPr/>
          <p:nvPr/>
        </p:nvGrpSpPr>
        <p:grpSpPr>
          <a:xfrm>
            <a:off x="1734025" y="1590645"/>
            <a:ext cx="1490450" cy="923100"/>
            <a:chOff x="280628" y="1551900"/>
            <a:chExt cx="1490450" cy="923100"/>
          </a:xfrm>
        </p:grpSpPr>
        <p:sp>
          <p:nvSpPr>
            <p:cNvPr id="17" name="Google Shape;97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F37401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18" name="Google Shape;98;p1"/>
            <p:cNvGrpSpPr/>
            <p:nvPr/>
          </p:nvGrpSpPr>
          <p:grpSpPr>
            <a:xfrm>
              <a:off x="652823" y="1591864"/>
              <a:ext cx="676788" cy="883136"/>
              <a:chOff x="-1517696" y="4598875"/>
              <a:chExt cx="676788" cy="883136"/>
            </a:xfrm>
          </p:grpSpPr>
          <p:sp>
            <p:nvSpPr>
              <p:cNvPr id="19" name="Google Shape;99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20" name="Google Shape;100;p1"/>
              <p:cNvSpPr txBox="1"/>
              <p:nvPr/>
            </p:nvSpPr>
            <p:spPr>
              <a:xfrm>
                <a:off x="-1517696" y="4835680"/>
                <a:ext cx="6767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01</a:t>
                </a:r>
                <a:endParaRPr/>
              </a:p>
            </p:txBody>
          </p:sp>
        </p:grpSp>
      </p:grpSp>
      <p:grpSp>
        <p:nvGrpSpPr>
          <p:cNvPr id="21" name="Google Shape;101;p1"/>
          <p:cNvGrpSpPr/>
          <p:nvPr/>
        </p:nvGrpSpPr>
        <p:grpSpPr>
          <a:xfrm>
            <a:off x="1734414" y="495297"/>
            <a:ext cx="4361586" cy="5853550"/>
            <a:chOff x="1734414" y="495297"/>
            <a:chExt cx="4361586" cy="5853550"/>
          </a:xfrm>
        </p:grpSpPr>
        <p:sp>
          <p:nvSpPr>
            <p:cNvPr id="22" name="Google Shape;102;p1"/>
            <p:cNvSpPr/>
            <p:nvPr/>
          </p:nvSpPr>
          <p:spPr>
            <a:xfrm rot="-5400000">
              <a:off x="995360" y="1234352"/>
              <a:ext cx="5839694" cy="4361585"/>
            </a:xfrm>
            <a:prstGeom prst="round2SameRect">
              <a:avLst>
                <a:gd name="adj1" fmla="val 4054"/>
                <a:gd name="adj2" fmla="val 0"/>
              </a:avLst>
            </a:prstGeom>
            <a:solidFill>
              <a:srgbClr val="F1F1F1"/>
            </a:solidFill>
            <a:ln>
              <a:noFill/>
            </a:ln>
            <a:effectLst>
              <a:outerShdw blurRad="203200" dist="50800" dir="10800000" algn="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103;p1"/>
            <p:cNvCxnSpPr/>
            <p:nvPr/>
          </p:nvCxnSpPr>
          <p:spPr>
            <a:xfrm>
              <a:off x="1734414" y="1440870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04;p1"/>
            <p:cNvCxnSpPr/>
            <p:nvPr/>
          </p:nvCxnSpPr>
          <p:spPr>
            <a:xfrm>
              <a:off x="5597236" y="509152"/>
              <a:ext cx="0" cy="5839695"/>
            </a:xfrm>
            <a:prstGeom prst="straightConnector1">
              <a:avLst/>
            </a:prstGeom>
            <a:noFill/>
            <a:ln w="9525" cap="flat" cmpd="sng">
              <a:solidFill>
                <a:srgbClr val="FF5050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105;p1"/>
            <p:cNvCxnSpPr/>
            <p:nvPr/>
          </p:nvCxnSpPr>
          <p:spPr>
            <a:xfrm>
              <a:off x="1734414" y="1801088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106;p1"/>
            <p:cNvCxnSpPr/>
            <p:nvPr/>
          </p:nvCxnSpPr>
          <p:spPr>
            <a:xfrm>
              <a:off x="1734414" y="2161306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107;p1"/>
            <p:cNvCxnSpPr/>
            <p:nvPr/>
          </p:nvCxnSpPr>
          <p:spPr>
            <a:xfrm>
              <a:off x="1734414" y="2521524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108;p1"/>
            <p:cNvCxnSpPr/>
            <p:nvPr/>
          </p:nvCxnSpPr>
          <p:spPr>
            <a:xfrm>
              <a:off x="1734414" y="2881742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109;p1"/>
            <p:cNvCxnSpPr/>
            <p:nvPr/>
          </p:nvCxnSpPr>
          <p:spPr>
            <a:xfrm>
              <a:off x="1734414" y="3241960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110;p1"/>
            <p:cNvCxnSpPr/>
            <p:nvPr/>
          </p:nvCxnSpPr>
          <p:spPr>
            <a:xfrm>
              <a:off x="1734414" y="3602178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11;p1"/>
            <p:cNvCxnSpPr/>
            <p:nvPr/>
          </p:nvCxnSpPr>
          <p:spPr>
            <a:xfrm>
              <a:off x="1734414" y="3962396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112;p1"/>
            <p:cNvCxnSpPr/>
            <p:nvPr/>
          </p:nvCxnSpPr>
          <p:spPr>
            <a:xfrm>
              <a:off x="1734414" y="4322614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113;p1"/>
            <p:cNvCxnSpPr/>
            <p:nvPr/>
          </p:nvCxnSpPr>
          <p:spPr>
            <a:xfrm>
              <a:off x="1734414" y="4682832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114;p1"/>
            <p:cNvCxnSpPr/>
            <p:nvPr/>
          </p:nvCxnSpPr>
          <p:spPr>
            <a:xfrm>
              <a:off x="1734414" y="5043050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115;p1"/>
            <p:cNvCxnSpPr/>
            <p:nvPr/>
          </p:nvCxnSpPr>
          <p:spPr>
            <a:xfrm>
              <a:off x="1734414" y="5403268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116;p1"/>
            <p:cNvCxnSpPr/>
            <p:nvPr/>
          </p:nvCxnSpPr>
          <p:spPr>
            <a:xfrm>
              <a:off x="1734414" y="5763486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" name="Google Shape;117;p1"/>
          <p:cNvSpPr/>
          <p:nvPr/>
        </p:nvSpPr>
        <p:spPr>
          <a:xfrm rot="5400000" flipH="1">
            <a:off x="5628099" y="1241276"/>
            <a:ext cx="5811986" cy="4361585"/>
          </a:xfrm>
          <a:prstGeom prst="round2SameRect">
            <a:avLst>
              <a:gd name="adj1" fmla="val 5053"/>
              <a:gd name="adj2" fmla="val 0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118;p1"/>
          <p:cNvGrpSpPr/>
          <p:nvPr/>
        </p:nvGrpSpPr>
        <p:grpSpPr>
          <a:xfrm>
            <a:off x="9032819" y="2942736"/>
            <a:ext cx="1490450" cy="923100"/>
            <a:chOff x="280628" y="1551900"/>
            <a:chExt cx="1490450" cy="923100"/>
          </a:xfrm>
        </p:grpSpPr>
        <p:sp>
          <p:nvSpPr>
            <p:cNvPr id="39" name="Google Shape;119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40" name="Google Shape;120;p1"/>
            <p:cNvGrpSpPr/>
            <p:nvPr/>
          </p:nvGrpSpPr>
          <p:grpSpPr>
            <a:xfrm>
              <a:off x="652823" y="1591864"/>
              <a:ext cx="675185" cy="883136"/>
              <a:chOff x="-1517696" y="4598875"/>
              <a:chExt cx="675185" cy="883136"/>
            </a:xfrm>
          </p:grpSpPr>
          <p:sp>
            <p:nvSpPr>
              <p:cNvPr id="41" name="Google Shape;121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42" name="Google Shape;122;p1"/>
              <p:cNvSpPr txBox="1"/>
              <p:nvPr/>
            </p:nvSpPr>
            <p:spPr>
              <a:xfrm>
                <a:off x="-1517696" y="4835680"/>
                <a:ext cx="6751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05</a:t>
                </a:r>
                <a:endParaRPr/>
              </a:p>
            </p:txBody>
          </p:sp>
        </p:grpSp>
      </p:grpSp>
      <p:grpSp>
        <p:nvGrpSpPr>
          <p:cNvPr id="43" name="Google Shape;123;p1"/>
          <p:cNvGrpSpPr/>
          <p:nvPr/>
        </p:nvGrpSpPr>
        <p:grpSpPr>
          <a:xfrm>
            <a:off x="9032819" y="4349219"/>
            <a:ext cx="1490450" cy="923100"/>
            <a:chOff x="280628" y="1551900"/>
            <a:chExt cx="1490450" cy="923100"/>
          </a:xfrm>
        </p:grpSpPr>
        <p:sp>
          <p:nvSpPr>
            <p:cNvPr id="44" name="Google Shape;124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45" name="Google Shape;125;p1"/>
            <p:cNvGrpSpPr/>
            <p:nvPr/>
          </p:nvGrpSpPr>
          <p:grpSpPr>
            <a:xfrm>
              <a:off x="652823" y="1591864"/>
              <a:ext cx="678391" cy="883136"/>
              <a:chOff x="-1517696" y="4598875"/>
              <a:chExt cx="678391" cy="883136"/>
            </a:xfrm>
          </p:grpSpPr>
          <p:sp>
            <p:nvSpPr>
              <p:cNvPr id="46" name="Google Shape;126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47" name="Google Shape;127;p1"/>
              <p:cNvSpPr txBox="1"/>
              <p:nvPr/>
            </p:nvSpPr>
            <p:spPr>
              <a:xfrm>
                <a:off x="-1517696" y="4835680"/>
                <a:ext cx="67839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06</a:t>
                </a:r>
                <a:endParaRPr/>
              </a:p>
            </p:txBody>
          </p:sp>
        </p:grpSp>
      </p:grpSp>
      <p:grpSp>
        <p:nvGrpSpPr>
          <p:cNvPr id="48" name="Google Shape;128;p1"/>
          <p:cNvGrpSpPr/>
          <p:nvPr/>
        </p:nvGrpSpPr>
        <p:grpSpPr>
          <a:xfrm>
            <a:off x="9032819" y="1517203"/>
            <a:ext cx="1490450" cy="923100"/>
            <a:chOff x="280628" y="1551900"/>
            <a:chExt cx="1490450" cy="923100"/>
          </a:xfrm>
        </p:grpSpPr>
        <p:sp>
          <p:nvSpPr>
            <p:cNvPr id="49" name="Google Shape;129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>
              <a:outerShdw dist="76200" dir="2700000" sx="99000" sy="99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50" name="Google Shape;130;p1"/>
            <p:cNvGrpSpPr/>
            <p:nvPr/>
          </p:nvGrpSpPr>
          <p:grpSpPr>
            <a:xfrm>
              <a:off x="652823" y="1591864"/>
              <a:ext cx="678391" cy="883136"/>
              <a:chOff x="-1517696" y="4598875"/>
              <a:chExt cx="678391" cy="883136"/>
            </a:xfrm>
          </p:grpSpPr>
          <p:sp>
            <p:nvSpPr>
              <p:cNvPr id="51" name="Google Shape;131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52" name="Google Shape;132;p1"/>
              <p:cNvSpPr txBox="1"/>
              <p:nvPr/>
            </p:nvSpPr>
            <p:spPr>
              <a:xfrm>
                <a:off x="-1517696" y="4835680"/>
                <a:ext cx="67839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1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04</a:t>
                </a:r>
                <a:endParaRPr/>
              </a:p>
            </p:txBody>
          </p:sp>
        </p:grpSp>
      </p:grpSp>
      <p:grpSp>
        <p:nvGrpSpPr>
          <p:cNvPr id="53" name="Google Shape;133;p1"/>
          <p:cNvGrpSpPr/>
          <p:nvPr/>
        </p:nvGrpSpPr>
        <p:grpSpPr>
          <a:xfrm>
            <a:off x="6191002" y="488368"/>
            <a:ext cx="4361586" cy="5853550"/>
            <a:chOff x="6191002" y="488368"/>
            <a:chExt cx="4361586" cy="5853550"/>
          </a:xfrm>
        </p:grpSpPr>
        <p:sp>
          <p:nvSpPr>
            <p:cNvPr id="54" name="Google Shape;134;p1"/>
            <p:cNvSpPr/>
            <p:nvPr/>
          </p:nvSpPr>
          <p:spPr>
            <a:xfrm rot="5400000" flipH="1">
              <a:off x="5451948" y="1227423"/>
              <a:ext cx="5839694" cy="4361585"/>
            </a:xfrm>
            <a:prstGeom prst="round2SameRect">
              <a:avLst>
                <a:gd name="adj1" fmla="val 4054"/>
                <a:gd name="adj2" fmla="val 0"/>
              </a:avLst>
            </a:prstGeom>
            <a:solidFill>
              <a:srgbClr val="F1F1F1"/>
            </a:solidFill>
            <a:ln>
              <a:noFill/>
            </a:ln>
            <a:effectLst>
              <a:outerShdw blurRad="88900" dist="635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" name="Google Shape;135;p1"/>
            <p:cNvCxnSpPr/>
            <p:nvPr/>
          </p:nvCxnSpPr>
          <p:spPr>
            <a:xfrm rot="10800000">
              <a:off x="6689766" y="1433941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136;p1"/>
            <p:cNvCxnSpPr/>
            <p:nvPr/>
          </p:nvCxnSpPr>
          <p:spPr>
            <a:xfrm>
              <a:off x="6689766" y="502223"/>
              <a:ext cx="0" cy="5839695"/>
            </a:xfrm>
            <a:prstGeom prst="straightConnector1">
              <a:avLst/>
            </a:prstGeom>
            <a:noFill/>
            <a:ln w="9525" cap="flat" cmpd="sng">
              <a:solidFill>
                <a:srgbClr val="FF5050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137;p1"/>
            <p:cNvCxnSpPr/>
            <p:nvPr/>
          </p:nvCxnSpPr>
          <p:spPr>
            <a:xfrm rot="10800000">
              <a:off x="6689766" y="1794159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138;p1"/>
            <p:cNvCxnSpPr/>
            <p:nvPr/>
          </p:nvCxnSpPr>
          <p:spPr>
            <a:xfrm rot="10800000">
              <a:off x="6689766" y="2154377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139;p1"/>
            <p:cNvCxnSpPr/>
            <p:nvPr/>
          </p:nvCxnSpPr>
          <p:spPr>
            <a:xfrm rot="10800000">
              <a:off x="6689766" y="2514595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140;p1"/>
            <p:cNvCxnSpPr/>
            <p:nvPr/>
          </p:nvCxnSpPr>
          <p:spPr>
            <a:xfrm rot="10800000">
              <a:off x="6689766" y="2874813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41;p1"/>
            <p:cNvCxnSpPr/>
            <p:nvPr/>
          </p:nvCxnSpPr>
          <p:spPr>
            <a:xfrm rot="10800000">
              <a:off x="6689766" y="3235031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42;p1"/>
            <p:cNvCxnSpPr/>
            <p:nvPr/>
          </p:nvCxnSpPr>
          <p:spPr>
            <a:xfrm rot="10800000">
              <a:off x="6689766" y="3595249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43;p1"/>
            <p:cNvCxnSpPr/>
            <p:nvPr/>
          </p:nvCxnSpPr>
          <p:spPr>
            <a:xfrm rot="10800000">
              <a:off x="6689766" y="3955467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144;p1"/>
            <p:cNvCxnSpPr/>
            <p:nvPr/>
          </p:nvCxnSpPr>
          <p:spPr>
            <a:xfrm rot="10800000">
              <a:off x="6689766" y="4315685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145;p1"/>
            <p:cNvCxnSpPr/>
            <p:nvPr/>
          </p:nvCxnSpPr>
          <p:spPr>
            <a:xfrm rot="10800000">
              <a:off x="6689766" y="4675903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146;p1"/>
            <p:cNvCxnSpPr/>
            <p:nvPr/>
          </p:nvCxnSpPr>
          <p:spPr>
            <a:xfrm rot="10800000">
              <a:off x="6689766" y="5036121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147;p1"/>
            <p:cNvCxnSpPr/>
            <p:nvPr/>
          </p:nvCxnSpPr>
          <p:spPr>
            <a:xfrm rot="10800000">
              <a:off x="6689766" y="5396339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148;p1"/>
            <p:cNvCxnSpPr/>
            <p:nvPr/>
          </p:nvCxnSpPr>
          <p:spPr>
            <a:xfrm rot="10800000">
              <a:off x="6689766" y="5756557"/>
              <a:ext cx="3862822" cy="0"/>
            </a:xfrm>
            <a:prstGeom prst="straightConnector1">
              <a:avLst/>
            </a:prstGeom>
            <a:noFill/>
            <a:ln w="9525" cap="flat" cmpd="sng">
              <a:solidFill>
                <a:srgbClr val="0EE0D6">
                  <a:alpha val="4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9" name="Google Shape;149;p1"/>
          <p:cNvGrpSpPr/>
          <p:nvPr/>
        </p:nvGrpSpPr>
        <p:grpSpPr>
          <a:xfrm>
            <a:off x="5597236" y="488368"/>
            <a:ext cx="1122676" cy="5839694"/>
            <a:chOff x="5597236" y="488368"/>
            <a:chExt cx="1122676" cy="5839694"/>
          </a:xfrm>
        </p:grpSpPr>
        <p:sp>
          <p:nvSpPr>
            <p:cNvPr id="70" name="Google Shape;150;p1"/>
            <p:cNvSpPr/>
            <p:nvPr/>
          </p:nvSpPr>
          <p:spPr>
            <a:xfrm>
              <a:off x="5597236" y="488368"/>
              <a:ext cx="1122676" cy="5839694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9600">
                  <a:srgbClr val="7F7F7F">
                    <a:alpha val="7294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" name="Google Shape;151;p1"/>
            <p:cNvGrpSpPr/>
            <p:nvPr/>
          </p:nvGrpSpPr>
          <p:grpSpPr>
            <a:xfrm>
              <a:off x="5847936" y="991929"/>
              <a:ext cx="568696" cy="201168"/>
              <a:chOff x="5868383" y="858579"/>
              <a:chExt cx="568696" cy="201168"/>
            </a:xfrm>
          </p:grpSpPr>
          <p:sp>
            <p:nvSpPr>
              <p:cNvPr id="117" name="Google Shape;15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5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5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5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156;p1"/>
            <p:cNvGrpSpPr/>
            <p:nvPr/>
          </p:nvGrpSpPr>
          <p:grpSpPr>
            <a:xfrm>
              <a:off x="5847936" y="1507207"/>
              <a:ext cx="568696" cy="201168"/>
              <a:chOff x="5868383" y="858579"/>
              <a:chExt cx="568696" cy="201168"/>
            </a:xfrm>
          </p:grpSpPr>
          <p:sp>
            <p:nvSpPr>
              <p:cNvPr id="113" name="Google Shape;15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5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5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6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161;p1"/>
            <p:cNvGrpSpPr/>
            <p:nvPr/>
          </p:nvGrpSpPr>
          <p:grpSpPr>
            <a:xfrm>
              <a:off x="5847936" y="2537763"/>
              <a:ext cx="568696" cy="201168"/>
              <a:chOff x="5868383" y="858579"/>
              <a:chExt cx="568696" cy="201168"/>
            </a:xfrm>
          </p:grpSpPr>
          <p:sp>
            <p:nvSpPr>
              <p:cNvPr id="109" name="Google Shape;16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6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6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6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166;p1"/>
            <p:cNvGrpSpPr/>
            <p:nvPr/>
          </p:nvGrpSpPr>
          <p:grpSpPr>
            <a:xfrm>
              <a:off x="5847936" y="3568319"/>
              <a:ext cx="568696" cy="201168"/>
              <a:chOff x="5868383" y="858579"/>
              <a:chExt cx="568696" cy="201168"/>
            </a:xfrm>
          </p:grpSpPr>
          <p:sp>
            <p:nvSpPr>
              <p:cNvPr id="105" name="Google Shape;16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6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6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7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171;p1"/>
            <p:cNvGrpSpPr/>
            <p:nvPr/>
          </p:nvGrpSpPr>
          <p:grpSpPr>
            <a:xfrm>
              <a:off x="5847936" y="4083597"/>
              <a:ext cx="568696" cy="201168"/>
              <a:chOff x="5868383" y="858579"/>
              <a:chExt cx="568696" cy="201168"/>
            </a:xfrm>
          </p:grpSpPr>
          <p:sp>
            <p:nvSpPr>
              <p:cNvPr id="101" name="Google Shape;17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7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7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7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176;p1"/>
            <p:cNvGrpSpPr/>
            <p:nvPr/>
          </p:nvGrpSpPr>
          <p:grpSpPr>
            <a:xfrm>
              <a:off x="5847936" y="5114153"/>
              <a:ext cx="568696" cy="201168"/>
              <a:chOff x="5868383" y="858579"/>
              <a:chExt cx="568696" cy="201168"/>
            </a:xfrm>
          </p:grpSpPr>
          <p:sp>
            <p:nvSpPr>
              <p:cNvPr id="97" name="Google Shape;17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7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7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8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" name="Google Shape;181;p1"/>
            <p:cNvGrpSpPr/>
            <p:nvPr/>
          </p:nvGrpSpPr>
          <p:grpSpPr>
            <a:xfrm>
              <a:off x="5847936" y="5629431"/>
              <a:ext cx="568696" cy="201168"/>
              <a:chOff x="5868383" y="858579"/>
              <a:chExt cx="568696" cy="201168"/>
            </a:xfrm>
          </p:grpSpPr>
          <p:sp>
            <p:nvSpPr>
              <p:cNvPr id="93" name="Google Shape;18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8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8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18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186;p1"/>
            <p:cNvGrpSpPr/>
            <p:nvPr/>
          </p:nvGrpSpPr>
          <p:grpSpPr>
            <a:xfrm>
              <a:off x="5847936" y="2022485"/>
              <a:ext cx="568696" cy="201168"/>
              <a:chOff x="5868383" y="858579"/>
              <a:chExt cx="568696" cy="201168"/>
            </a:xfrm>
          </p:grpSpPr>
          <p:sp>
            <p:nvSpPr>
              <p:cNvPr id="89" name="Google Shape;18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18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8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9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191;p1"/>
            <p:cNvGrpSpPr/>
            <p:nvPr/>
          </p:nvGrpSpPr>
          <p:grpSpPr>
            <a:xfrm>
              <a:off x="5847936" y="3053041"/>
              <a:ext cx="568696" cy="201168"/>
              <a:chOff x="5868383" y="858579"/>
              <a:chExt cx="568696" cy="201168"/>
            </a:xfrm>
          </p:grpSpPr>
          <p:sp>
            <p:nvSpPr>
              <p:cNvPr id="85" name="Google Shape;19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19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19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19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196;p1"/>
            <p:cNvGrpSpPr/>
            <p:nvPr/>
          </p:nvGrpSpPr>
          <p:grpSpPr>
            <a:xfrm>
              <a:off x="5847936" y="4598875"/>
              <a:ext cx="568696" cy="201168"/>
              <a:chOff x="5868383" y="858579"/>
              <a:chExt cx="568696" cy="201168"/>
            </a:xfrm>
          </p:grpSpPr>
          <p:sp>
            <p:nvSpPr>
              <p:cNvPr id="81" name="Google Shape;19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9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9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20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1" name="Google Shape;201;p1"/>
          <p:cNvSpPr txBox="1"/>
          <p:nvPr/>
        </p:nvSpPr>
        <p:spPr>
          <a:xfrm>
            <a:off x="1960437" y="742624"/>
            <a:ext cx="95169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37401"/>
                </a:solidFill>
                <a:latin typeface="Arial Black" panose="020B0A04020102020204" pitchFamily="34" charset="0"/>
                <a:sym typeface="Architects Daughter"/>
              </a:rPr>
              <a:t>HTML</a:t>
            </a:r>
            <a:endParaRPr sz="2400" dirty="0">
              <a:latin typeface="Arial Black" panose="020B0A04020102020204" pitchFamily="34" charset="0"/>
            </a:endParaRPr>
          </a:p>
        </p:txBody>
      </p:sp>
      <p:pic>
        <p:nvPicPr>
          <p:cNvPr id="127" name="Google Shape;20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622649">
            <a:off x="3663602" y="5241836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676" y="1453689"/>
            <a:ext cx="2968779" cy="1687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6737" y="1346899"/>
            <a:ext cx="32758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 Hyper Text Markup Language. 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is the standard markup language for creating Web pages. HTML describes the structure of a Web page.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consists of a series of elements. HTML elements tell the browser how to display the content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15396" y="3235031"/>
            <a:ext cx="3339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Headings: h1-h6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Paragraphs: 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Links: 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Images: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Lists: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Tables: table,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Forms: form, input,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Divisions: div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0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"/>
          <p:cNvSpPr/>
          <p:nvPr/>
        </p:nvSpPr>
        <p:spPr>
          <a:xfrm>
            <a:off x="674015" y="3119584"/>
            <a:ext cx="3125400" cy="3215902"/>
          </a:xfrm>
          <a:prstGeom prst="roundRect">
            <a:avLst>
              <a:gd name="adj" fmla="val 9936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85;p1"/>
          <p:cNvGrpSpPr/>
          <p:nvPr/>
        </p:nvGrpSpPr>
        <p:grpSpPr>
          <a:xfrm>
            <a:off x="880829" y="2299063"/>
            <a:ext cx="2759097" cy="3942453"/>
            <a:chOff x="715112" y="1786598"/>
            <a:chExt cx="2759097" cy="2996418"/>
          </a:xfrm>
        </p:grpSpPr>
        <p:sp>
          <p:nvSpPr>
            <p:cNvPr id="4" name="Google Shape;86;p1"/>
            <p:cNvSpPr/>
            <p:nvPr/>
          </p:nvSpPr>
          <p:spPr>
            <a:xfrm>
              <a:off x="715112" y="1786598"/>
              <a:ext cx="2743200" cy="2996418"/>
            </a:xfrm>
            <a:prstGeom prst="roundRect">
              <a:avLst>
                <a:gd name="adj" fmla="val 9936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87;p1"/>
            <p:cNvSpPr txBox="1"/>
            <p:nvPr/>
          </p:nvSpPr>
          <p:spPr>
            <a:xfrm>
              <a:off x="715112" y="1876763"/>
              <a:ext cx="275909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Arial"/>
                  <a:cs typeface="Arial"/>
                  <a:sym typeface="Arial"/>
                </a:rPr>
                <a:t>INTERNAL STYLES</a:t>
              </a:r>
              <a:endParaRPr lang="en-US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Google Shape;88;p1"/>
            <p:cNvSpPr txBox="1"/>
            <p:nvPr/>
          </p:nvSpPr>
          <p:spPr>
            <a:xfrm>
              <a:off x="1284422" y="2182949"/>
              <a:ext cx="1617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4400" b="1" dirty="0">
                  <a:solidFill>
                    <a:schemeClr val="lt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01</a:t>
              </a:r>
              <a:endParaRPr dirty="0"/>
            </a:p>
          </p:txBody>
        </p:sp>
      </p:grpSp>
      <p:grpSp>
        <p:nvGrpSpPr>
          <p:cNvPr id="8" name="Google Shape;90;p1"/>
          <p:cNvGrpSpPr/>
          <p:nvPr/>
        </p:nvGrpSpPr>
        <p:grpSpPr>
          <a:xfrm>
            <a:off x="864932" y="2957220"/>
            <a:ext cx="2743200" cy="3295728"/>
            <a:chOff x="1017000" y="2691970"/>
            <a:chExt cx="2743200" cy="2286000"/>
          </a:xfrm>
        </p:grpSpPr>
        <p:sp>
          <p:nvSpPr>
            <p:cNvPr id="9" name="Google Shape;91;p1"/>
            <p:cNvSpPr/>
            <p:nvPr/>
          </p:nvSpPr>
          <p:spPr>
            <a:xfrm>
              <a:off x="1017000" y="2691970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 extrusionOk="0">
                  <a:moveTo>
                    <a:pt x="0" y="0"/>
                  </a:moveTo>
                  <a:lnTo>
                    <a:pt x="685800" y="0"/>
                  </a:lnTo>
                  <a:cubicBezTo>
                    <a:pt x="685800" y="378757"/>
                    <a:pt x="992843" y="685800"/>
                    <a:pt x="1371600" y="685800"/>
                  </a:cubicBezTo>
                  <a:cubicBezTo>
                    <a:pt x="1750357" y="685800"/>
                    <a:pt x="2057400" y="378757"/>
                    <a:pt x="2057400" y="0"/>
                  </a:cubicBezTo>
                  <a:lnTo>
                    <a:pt x="2743200" y="0"/>
                  </a:lnTo>
                  <a:lnTo>
                    <a:pt x="2743200" y="2004639"/>
                  </a:lnTo>
                  <a:cubicBezTo>
                    <a:pt x="2743200" y="2160030"/>
                    <a:pt x="2617230" y="2286000"/>
                    <a:pt x="2461839" y="2286000"/>
                  </a:cubicBezTo>
                  <a:lnTo>
                    <a:pt x="1891024" y="2286000"/>
                  </a:lnTo>
                  <a:lnTo>
                    <a:pt x="1856534" y="2244198"/>
                  </a:lnTo>
                  <a:cubicBezTo>
                    <a:pt x="1732429" y="2120093"/>
                    <a:pt x="1560979" y="2043332"/>
                    <a:pt x="1371600" y="2043332"/>
                  </a:cubicBezTo>
                  <a:cubicBezTo>
                    <a:pt x="1182222" y="2043332"/>
                    <a:pt x="1010772" y="2120093"/>
                    <a:pt x="886666" y="2244198"/>
                  </a:cubicBezTo>
                  <a:lnTo>
                    <a:pt x="852177" y="2286000"/>
                  </a:lnTo>
                  <a:lnTo>
                    <a:pt x="281361" y="2286000"/>
                  </a:lnTo>
                  <a:cubicBezTo>
                    <a:pt x="125970" y="2286000"/>
                    <a:pt x="0" y="2160030"/>
                    <a:pt x="0" y="2004639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4D5D7"/>
                </a:gs>
                <a:gs pos="56000">
                  <a:schemeClr val="lt1"/>
                </a:gs>
                <a:gs pos="100000">
                  <a:srgbClr val="D4D5D7"/>
                </a:gs>
              </a:gsLst>
              <a:lin ang="0" scaled="0"/>
            </a:gra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2;p1"/>
            <p:cNvSpPr txBox="1"/>
            <p:nvPr/>
          </p:nvSpPr>
          <p:spPr>
            <a:xfrm>
              <a:off x="1532504" y="3306229"/>
              <a:ext cx="17832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endParaRPr dirty="0"/>
            </a:p>
          </p:txBody>
        </p:sp>
      </p:grpSp>
      <p:sp>
        <p:nvSpPr>
          <p:cNvPr id="11" name="Google Shape;93;p1"/>
          <p:cNvSpPr/>
          <p:nvPr/>
        </p:nvSpPr>
        <p:spPr>
          <a:xfrm>
            <a:off x="4431302" y="3119584"/>
            <a:ext cx="3125400" cy="3215902"/>
          </a:xfrm>
          <a:prstGeom prst="roundRect">
            <a:avLst>
              <a:gd name="adj" fmla="val 9936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94;p1"/>
          <p:cNvGrpSpPr/>
          <p:nvPr/>
        </p:nvGrpSpPr>
        <p:grpSpPr>
          <a:xfrm>
            <a:off x="4629284" y="2344417"/>
            <a:ext cx="2743200" cy="3897099"/>
            <a:chOff x="4617724" y="1786598"/>
            <a:chExt cx="2743200" cy="2996400"/>
          </a:xfrm>
        </p:grpSpPr>
        <p:sp>
          <p:nvSpPr>
            <p:cNvPr id="13" name="Google Shape;95;p1"/>
            <p:cNvSpPr/>
            <p:nvPr/>
          </p:nvSpPr>
          <p:spPr>
            <a:xfrm>
              <a:off x="4617724" y="1786598"/>
              <a:ext cx="2743200" cy="2996400"/>
            </a:xfrm>
            <a:prstGeom prst="roundRect">
              <a:avLst>
                <a:gd name="adj" fmla="val 9936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6;p1"/>
            <p:cNvSpPr txBox="1"/>
            <p:nvPr/>
          </p:nvSpPr>
          <p:spPr>
            <a:xfrm>
              <a:off x="4704046" y="1842940"/>
              <a:ext cx="2656878" cy="283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schemeClr val="lt1"/>
                  </a:solidFill>
                  <a:latin typeface="Arial Black" panose="020B0A04020102020204" pitchFamily="34" charset="0"/>
                  <a:ea typeface="Open Sans ExtraBold"/>
                  <a:cs typeface="Open Sans ExtraBold"/>
                  <a:sym typeface="Open Sans ExtraBold"/>
                </a:rPr>
                <a:t>EXTERNAL STYLES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Google Shape;97;p1"/>
            <p:cNvSpPr txBox="1"/>
            <p:nvPr/>
          </p:nvSpPr>
          <p:spPr>
            <a:xfrm>
              <a:off x="5180375" y="2170737"/>
              <a:ext cx="16179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>
                  <a:solidFill>
                    <a:schemeClr val="lt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02</a:t>
              </a:r>
              <a:endParaRPr/>
            </a:p>
          </p:txBody>
        </p:sp>
      </p:grpSp>
      <p:sp>
        <p:nvSpPr>
          <p:cNvPr id="17" name="Google Shape;99;p1"/>
          <p:cNvSpPr/>
          <p:nvPr/>
        </p:nvSpPr>
        <p:spPr>
          <a:xfrm>
            <a:off x="8464061" y="3062548"/>
            <a:ext cx="3125373" cy="3272937"/>
          </a:xfrm>
          <a:prstGeom prst="roundRect">
            <a:avLst>
              <a:gd name="adj" fmla="val 9936"/>
            </a:avLst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00;p1"/>
          <p:cNvGrpSpPr/>
          <p:nvPr/>
        </p:nvGrpSpPr>
        <p:grpSpPr>
          <a:xfrm>
            <a:off x="8655149" y="2299063"/>
            <a:ext cx="2743200" cy="3886224"/>
            <a:chOff x="8520335" y="1786598"/>
            <a:chExt cx="2743200" cy="2996418"/>
          </a:xfrm>
        </p:grpSpPr>
        <p:sp>
          <p:nvSpPr>
            <p:cNvPr id="19" name="Google Shape;101;p1"/>
            <p:cNvSpPr/>
            <p:nvPr/>
          </p:nvSpPr>
          <p:spPr>
            <a:xfrm>
              <a:off x="8520335" y="1786598"/>
              <a:ext cx="2743200" cy="2996418"/>
            </a:xfrm>
            <a:prstGeom prst="roundRect">
              <a:avLst>
                <a:gd name="adj" fmla="val 9936"/>
              </a:avLst>
            </a:prstGeom>
            <a:solidFill>
              <a:srgbClr val="FF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2;p1"/>
            <p:cNvSpPr txBox="1"/>
            <p:nvPr/>
          </p:nvSpPr>
          <p:spPr>
            <a:xfrm>
              <a:off x="8886096" y="1914033"/>
              <a:ext cx="2272936" cy="284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b="1" dirty="0" smtClean="0">
                  <a:solidFill>
                    <a:schemeClr val="lt1"/>
                  </a:solidFill>
                  <a:latin typeface="Arial Black" panose="020B0A04020102020204" pitchFamily="34" charset="0"/>
                  <a:ea typeface="Open Sans ExtraBold"/>
                  <a:cs typeface="Open Sans ExtraBold"/>
                  <a:sym typeface="Open Sans ExtraBold"/>
                </a:rPr>
                <a:t>INLINE STYLES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Google Shape;103;p1"/>
            <p:cNvSpPr txBox="1"/>
            <p:nvPr/>
          </p:nvSpPr>
          <p:spPr>
            <a:xfrm>
              <a:off x="9118212" y="2186514"/>
              <a:ext cx="1617785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i="0" u="none" strike="noStrike" cap="none" dirty="0">
                  <a:solidFill>
                    <a:schemeClr val="lt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03</a:t>
              </a:r>
              <a:endParaRPr dirty="0"/>
            </a:p>
          </p:txBody>
        </p:sp>
      </p:grpSp>
      <p:sp>
        <p:nvSpPr>
          <p:cNvPr id="23" name="Google Shape;106;p1"/>
          <p:cNvSpPr/>
          <p:nvPr/>
        </p:nvSpPr>
        <p:spPr>
          <a:xfrm>
            <a:off x="4629283" y="3039797"/>
            <a:ext cx="2743201" cy="3201719"/>
          </a:xfrm>
          <a:custGeom>
            <a:avLst/>
            <a:gdLst/>
            <a:ahLst/>
            <a:cxnLst/>
            <a:rect l="l" t="t" r="r" b="b"/>
            <a:pathLst>
              <a:path w="2743200" h="2286000" extrusionOk="0">
                <a:moveTo>
                  <a:pt x="0" y="0"/>
                </a:moveTo>
                <a:lnTo>
                  <a:pt x="685800" y="0"/>
                </a:lnTo>
                <a:cubicBezTo>
                  <a:pt x="685800" y="378757"/>
                  <a:pt x="992843" y="685800"/>
                  <a:pt x="1371600" y="685800"/>
                </a:cubicBezTo>
                <a:cubicBezTo>
                  <a:pt x="1750357" y="685800"/>
                  <a:pt x="2057400" y="378757"/>
                  <a:pt x="2057400" y="0"/>
                </a:cubicBezTo>
                <a:lnTo>
                  <a:pt x="2743200" y="0"/>
                </a:lnTo>
                <a:lnTo>
                  <a:pt x="2743200" y="2004639"/>
                </a:lnTo>
                <a:cubicBezTo>
                  <a:pt x="2743200" y="2160030"/>
                  <a:pt x="2617230" y="2286000"/>
                  <a:pt x="2461839" y="2286000"/>
                </a:cubicBezTo>
                <a:lnTo>
                  <a:pt x="1891024" y="2286000"/>
                </a:lnTo>
                <a:lnTo>
                  <a:pt x="1856534" y="2244198"/>
                </a:lnTo>
                <a:cubicBezTo>
                  <a:pt x="1732429" y="2120093"/>
                  <a:pt x="1560979" y="2043332"/>
                  <a:pt x="1371600" y="2043332"/>
                </a:cubicBezTo>
                <a:cubicBezTo>
                  <a:pt x="1182222" y="2043332"/>
                  <a:pt x="1010772" y="2120093"/>
                  <a:pt x="886666" y="2244198"/>
                </a:cubicBezTo>
                <a:lnTo>
                  <a:pt x="852177" y="2286000"/>
                </a:lnTo>
                <a:lnTo>
                  <a:pt x="281361" y="2286000"/>
                </a:lnTo>
                <a:cubicBezTo>
                  <a:pt x="125970" y="2286000"/>
                  <a:pt x="0" y="2160030"/>
                  <a:pt x="0" y="200463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4D5D7"/>
              </a:gs>
              <a:gs pos="56000">
                <a:schemeClr val="lt1"/>
              </a:gs>
              <a:gs pos="100000">
                <a:srgbClr val="D4D5D7"/>
              </a:gs>
            </a:gsLst>
            <a:lin ang="0" scaled="0"/>
          </a:gra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108;p1"/>
          <p:cNvGrpSpPr/>
          <p:nvPr/>
        </p:nvGrpSpPr>
        <p:grpSpPr>
          <a:xfrm>
            <a:off x="8674427" y="3216707"/>
            <a:ext cx="2743200" cy="2964618"/>
            <a:chOff x="8520335" y="2497016"/>
            <a:chExt cx="2743200" cy="2286000"/>
          </a:xfrm>
        </p:grpSpPr>
        <p:sp>
          <p:nvSpPr>
            <p:cNvPr id="25" name="Google Shape;109;p1"/>
            <p:cNvSpPr/>
            <p:nvPr/>
          </p:nvSpPr>
          <p:spPr>
            <a:xfrm>
              <a:off x="8520335" y="2497016"/>
              <a:ext cx="2743200" cy="2286000"/>
            </a:xfrm>
            <a:custGeom>
              <a:avLst/>
              <a:gdLst/>
              <a:ahLst/>
              <a:cxnLst/>
              <a:rect l="l" t="t" r="r" b="b"/>
              <a:pathLst>
                <a:path w="2743200" h="2286000" extrusionOk="0">
                  <a:moveTo>
                    <a:pt x="0" y="0"/>
                  </a:moveTo>
                  <a:lnTo>
                    <a:pt x="685800" y="0"/>
                  </a:lnTo>
                  <a:cubicBezTo>
                    <a:pt x="685800" y="378757"/>
                    <a:pt x="992843" y="685800"/>
                    <a:pt x="1371600" y="685800"/>
                  </a:cubicBezTo>
                  <a:cubicBezTo>
                    <a:pt x="1750357" y="685800"/>
                    <a:pt x="2057400" y="378757"/>
                    <a:pt x="2057400" y="0"/>
                  </a:cubicBezTo>
                  <a:lnTo>
                    <a:pt x="2743200" y="0"/>
                  </a:lnTo>
                  <a:lnTo>
                    <a:pt x="2743200" y="2004639"/>
                  </a:lnTo>
                  <a:cubicBezTo>
                    <a:pt x="2743200" y="2160030"/>
                    <a:pt x="2617230" y="2286000"/>
                    <a:pt x="2461839" y="2286000"/>
                  </a:cubicBezTo>
                  <a:lnTo>
                    <a:pt x="1891024" y="2286000"/>
                  </a:lnTo>
                  <a:lnTo>
                    <a:pt x="1856534" y="2244198"/>
                  </a:lnTo>
                  <a:cubicBezTo>
                    <a:pt x="1732429" y="2120093"/>
                    <a:pt x="1560979" y="2043332"/>
                    <a:pt x="1371600" y="2043332"/>
                  </a:cubicBezTo>
                  <a:cubicBezTo>
                    <a:pt x="1182222" y="2043332"/>
                    <a:pt x="1010772" y="2120093"/>
                    <a:pt x="886666" y="2244198"/>
                  </a:cubicBezTo>
                  <a:lnTo>
                    <a:pt x="852177" y="2286000"/>
                  </a:lnTo>
                  <a:lnTo>
                    <a:pt x="281361" y="2286000"/>
                  </a:lnTo>
                  <a:cubicBezTo>
                    <a:pt x="125970" y="2286000"/>
                    <a:pt x="0" y="2160030"/>
                    <a:pt x="0" y="2004639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4D5D7"/>
                </a:gs>
                <a:gs pos="56000">
                  <a:schemeClr val="lt1"/>
                </a:gs>
                <a:gs pos="100000">
                  <a:srgbClr val="D4D5D7"/>
                </a:gs>
              </a:gsLst>
              <a:lin ang="0" scaled="0"/>
            </a:gra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10;p1"/>
            <p:cNvSpPr txBox="1"/>
            <p:nvPr/>
          </p:nvSpPr>
          <p:spPr>
            <a:xfrm>
              <a:off x="8520335" y="3135387"/>
              <a:ext cx="2551590" cy="135272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dirty="0" smtClean="0"/>
                <a:t>Defined </a:t>
              </a:r>
              <a:r>
                <a:rPr lang="en-US" dirty="0"/>
                <a:t>directly within an HTML element using the style attribute</a:t>
              </a:r>
              <a:r>
                <a:rPr lang="en-US" dirty="0" smtClean="0"/>
                <a:t>.</a:t>
              </a:r>
            </a:p>
            <a:p>
              <a:pPr marL="342900" lvl="0" indent="-342900" algn="just">
                <a:buFont typeface="+mj-lt"/>
                <a:buAutoNum type="arabicPeriod"/>
              </a:pPr>
              <a:r>
                <a:rPr lang="en-US" dirty="0" smtClean="0"/>
                <a:t>Applies </a:t>
              </a:r>
              <a:r>
                <a:rPr lang="en-US" dirty="0"/>
                <a:t>styles to a single element.</a:t>
              </a:r>
              <a:endParaRPr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957906" y="3892944"/>
            <a:ext cx="2602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Defined </a:t>
            </a:r>
            <a:r>
              <a:rPr lang="en-IN" dirty="0"/>
              <a:t>within the HTML document using the &lt;style&gt; element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Applies </a:t>
            </a:r>
            <a:r>
              <a:rPr lang="en-IN" dirty="0"/>
              <a:t>styles to the entire document.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015" y="763196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HTML STYLES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15606" y="4012901"/>
            <a:ext cx="2602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Defined </a:t>
            </a:r>
            <a:r>
              <a:rPr lang="en-US" dirty="0"/>
              <a:t>in a separate CSS file (e.g., styles.css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Linked </a:t>
            </a:r>
            <a:r>
              <a:rPr lang="en-US" dirty="0"/>
              <a:t>to the HTML document using the &lt;link&gt;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4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" y="579121"/>
            <a:ext cx="316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aLEway bold"/>
              </a:rPr>
              <a:t>INTRODUCTION TO</a:t>
            </a:r>
            <a:endParaRPr lang="en-IN" sz="2400" dirty="0">
              <a:latin typeface="RaLEway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" y="1040786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RaLEway bold"/>
              </a:rPr>
              <a:t>CSS</a:t>
            </a:r>
            <a:endParaRPr lang="en-IN" sz="6000" b="1" dirty="0">
              <a:latin typeface="RaLEway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8" y="2367128"/>
            <a:ext cx="6182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 is a language used to describe the presentation and design of a web page written in HTML. It controls the layout, colors, fonts, and overall look and feel of the website.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allows you to separate the content of your web page (HTML) from the visual design, making your code cleaner and more manageable.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>
            <a:off x="6774722" y="1612557"/>
            <a:ext cx="7688949" cy="71664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546496" y="1548617"/>
            <a:ext cx="2520000" cy="2520000"/>
          </a:xfrm>
          <a:prstGeom prst="ellipse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294120" y="1357279"/>
            <a:ext cx="3024752" cy="2902675"/>
          </a:xfrm>
          <a:prstGeom prst="ellipse">
            <a:avLst/>
          </a:prstGeom>
          <a:noFill/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9663920" y="1133119"/>
            <a:ext cx="28376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BASICS: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b="1" spc="3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192" y="1788459"/>
            <a:ext cx="2128313" cy="20871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9411544" y="1922929"/>
            <a:ext cx="2421867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Selectors: Target HTML elements to apply styles.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Properties: Define styles (e.g., color, font-size).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 Assign values to properties (e.g., red, 18px). 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Rules: Combine selectors, properties, and values.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647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C9AE3F-365C-1CA7-422E-12190C462E4B}"/>
              </a:ext>
            </a:extLst>
          </p:cNvPr>
          <p:cNvGrpSpPr/>
          <p:nvPr/>
        </p:nvGrpSpPr>
        <p:grpSpPr>
          <a:xfrm>
            <a:off x="-19735" y="146676"/>
            <a:ext cx="12211735" cy="6711324"/>
            <a:chOff x="318" y="450812"/>
            <a:chExt cx="12211735" cy="6711324"/>
          </a:xfrm>
        </p:grpSpPr>
        <p:sp>
          <p:nvSpPr>
            <p:cNvPr id="5" name="Google Shape;84;p1"/>
            <p:cNvSpPr/>
            <p:nvPr/>
          </p:nvSpPr>
          <p:spPr>
            <a:xfrm>
              <a:off x="20053" y="711200"/>
              <a:ext cx="12192000" cy="339749"/>
            </a:xfrm>
            <a:prstGeom prst="rect">
              <a:avLst/>
            </a:prstGeom>
            <a:gradFill>
              <a:gsLst>
                <a:gs pos="0">
                  <a:srgbClr val="595959"/>
                </a:gs>
                <a:gs pos="8000">
                  <a:srgbClr val="595959"/>
                </a:gs>
                <a:gs pos="32099">
                  <a:srgbClr val="A5A5A5"/>
                </a:gs>
                <a:gs pos="67883">
                  <a:srgbClr val="D8D8D8"/>
                </a:gs>
                <a:gs pos="89000">
                  <a:srgbClr val="262626"/>
                </a:gs>
                <a:gs pos="100000">
                  <a:srgbClr val="26262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85;p1"/>
            <p:cNvGrpSpPr/>
            <p:nvPr/>
          </p:nvGrpSpPr>
          <p:grpSpPr>
            <a:xfrm>
              <a:off x="318" y="466050"/>
              <a:ext cx="3470306" cy="6696086"/>
              <a:chOff x="66993" y="466050"/>
              <a:chExt cx="3470306" cy="6696086"/>
            </a:xfrm>
          </p:grpSpPr>
          <p:sp>
            <p:nvSpPr>
              <p:cNvPr id="43" name="Google Shape;86;p1"/>
              <p:cNvSpPr/>
              <p:nvPr/>
            </p:nvSpPr>
            <p:spPr>
              <a:xfrm>
                <a:off x="66993" y="2124106"/>
                <a:ext cx="3470306" cy="33974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A900F8"/>
                  </a:gs>
                  <a:gs pos="100000">
                    <a:srgbClr val="5500BE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87;p1"/>
              <p:cNvSpPr/>
              <p:nvPr/>
            </p:nvSpPr>
            <p:spPr>
              <a:xfrm>
                <a:off x="311255" y="2463854"/>
                <a:ext cx="3057816" cy="4246242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3179300" extrusionOk="0">
                    <a:moveTo>
                      <a:pt x="0" y="0"/>
                    </a:moveTo>
                    <a:lnTo>
                      <a:pt x="2293034" y="0"/>
                    </a:lnTo>
                    <a:lnTo>
                      <a:pt x="2293034" y="3179300"/>
                    </a:lnTo>
                    <a:lnTo>
                      <a:pt x="1146517" y="2574389"/>
                    </a:lnTo>
                    <a:lnTo>
                      <a:pt x="0" y="3179300"/>
                    </a:lnTo>
                    <a:close/>
                  </a:path>
                </a:pathLst>
              </a:custGeom>
              <a:gradFill>
                <a:gsLst>
                  <a:gs pos="0">
                    <a:srgbClr val="A900F8">
                      <a:alpha val="80000"/>
                    </a:srgbClr>
                  </a:gs>
                  <a:gs pos="100000">
                    <a:srgbClr val="5500BE">
                      <a:alpha val="80000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88;p1"/>
              <p:cNvSpPr/>
              <p:nvPr/>
            </p:nvSpPr>
            <p:spPr>
              <a:xfrm>
                <a:off x="404616" y="4454418"/>
                <a:ext cx="2293034" cy="2231014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2231015" extrusionOk="0">
                    <a:moveTo>
                      <a:pt x="0" y="0"/>
                    </a:moveTo>
                    <a:lnTo>
                      <a:pt x="69063" y="143858"/>
                    </a:lnTo>
                    <a:cubicBezTo>
                      <a:pt x="469020" y="882645"/>
                      <a:pt x="1214521" y="1405741"/>
                      <a:pt x="2087912" y="1494744"/>
                    </a:cubicBezTo>
                    <a:lnTo>
                      <a:pt x="2293034" y="1505137"/>
                    </a:lnTo>
                    <a:lnTo>
                      <a:pt x="2293034" y="2231015"/>
                    </a:lnTo>
                    <a:lnTo>
                      <a:pt x="1146517" y="1626104"/>
                    </a:lnTo>
                    <a:lnTo>
                      <a:pt x="0" y="2231015"/>
                    </a:lnTo>
                    <a:close/>
                  </a:path>
                </a:pathLst>
              </a:cu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6" name="Google Shape;89;p1" descr="Artificial Intelligence with solid fill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558533" y="2633199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Google Shape;90;p1"/>
              <p:cNvSpPr txBox="1"/>
              <p:nvPr/>
            </p:nvSpPr>
            <p:spPr>
              <a:xfrm>
                <a:off x="507341" y="2690721"/>
                <a:ext cx="1633865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IN" sz="1600" b="1" dirty="0" smtClean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CSS SYNTAX</a:t>
                </a:r>
                <a:endParaRPr lang="en-IN" sz="1600" b="1" dirty="0">
                  <a:latin typeface="Arial Black" panose="020B0A040201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Google Shape;91;p1"/>
              <p:cNvSpPr txBox="1"/>
              <p:nvPr/>
            </p:nvSpPr>
            <p:spPr>
              <a:xfrm>
                <a:off x="650903" y="3066558"/>
                <a:ext cx="1930402" cy="3416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selector {  property: value;  property: value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>
                  <a:lnSpc>
                    <a:spcPct val="150000"/>
                  </a:lnSpc>
                </a:pP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Example:h1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  color: blue;  font-size: 36px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dirty="0"/>
              </a:p>
            </p:txBody>
          </p:sp>
          <p:sp>
            <p:nvSpPr>
              <p:cNvPr id="49" name="Google Shape;92;p1"/>
              <p:cNvSpPr/>
              <p:nvPr/>
            </p:nvSpPr>
            <p:spPr>
              <a:xfrm>
                <a:off x="1727206" y="2217035"/>
                <a:ext cx="153889" cy="15388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3;p1"/>
              <p:cNvSpPr/>
              <p:nvPr/>
            </p:nvSpPr>
            <p:spPr>
              <a:xfrm>
                <a:off x="1786686" y="1189783"/>
                <a:ext cx="43546" cy="1059543"/>
              </a:xfrm>
              <a:custGeom>
                <a:avLst/>
                <a:gdLst/>
                <a:ahLst/>
                <a:cxnLst/>
                <a:rect l="l" t="t" r="r" b="b"/>
                <a:pathLst>
                  <a:path w="43546" h="1059543" extrusionOk="0">
                    <a:moveTo>
                      <a:pt x="0" y="1059543"/>
                    </a:moveTo>
                    <a:lnTo>
                      <a:pt x="0" y="1059543"/>
                    </a:lnTo>
                    <a:cubicBezTo>
                      <a:pt x="9676" y="996648"/>
                      <a:pt x="26138" y="934427"/>
                      <a:pt x="29028" y="870857"/>
                    </a:cubicBezTo>
                    <a:cubicBezTo>
                      <a:pt x="44182" y="537472"/>
                      <a:pt x="43543" y="296036"/>
                      <a:pt x="43543" y="0"/>
                    </a:cubicBezTo>
                    <a:lnTo>
                      <a:pt x="43543" y="0"/>
                    </a:lnTo>
                  </a:path>
                </a:pathLst>
              </a:custGeom>
              <a:noFill/>
              <a:ln w="381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4;p1"/>
              <p:cNvSpPr/>
              <p:nvPr/>
            </p:nvSpPr>
            <p:spPr>
              <a:xfrm>
                <a:off x="1489418" y="466050"/>
                <a:ext cx="763573" cy="793930"/>
              </a:xfrm>
              <a:custGeom>
                <a:avLst/>
                <a:gdLst/>
                <a:ahLst/>
                <a:cxnLst/>
                <a:rect l="l" t="t" r="r" b="b"/>
                <a:pathLst>
                  <a:path w="763573" h="793930" extrusionOk="0">
                    <a:moveTo>
                      <a:pt x="366608" y="0"/>
                    </a:moveTo>
                    <a:cubicBezTo>
                      <a:pt x="585846" y="0"/>
                      <a:pt x="763573" y="177727"/>
                      <a:pt x="763573" y="396965"/>
                    </a:cubicBezTo>
                    <a:cubicBezTo>
                      <a:pt x="763573" y="616203"/>
                      <a:pt x="585846" y="793930"/>
                      <a:pt x="366608" y="793930"/>
                    </a:cubicBezTo>
                    <a:cubicBezTo>
                      <a:pt x="229584" y="793930"/>
                      <a:pt x="108776" y="724505"/>
                      <a:pt x="37438" y="618912"/>
                    </a:cubicBezTo>
                    <a:lnTo>
                      <a:pt x="18977" y="584899"/>
                    </a:lnTo>
                    <a:lnTo>
                      <a:pt x="132684" y="584899"/>
                    </a:lnTo>
                    <a:lnTo>
                      <a:pt x="153475" y="610098"/>
                    </a:lnTo>
                    <a:cubicBezTo>
                      <a:pt x="208021" y="664644"/>
                      <a:pt x="283375" y="698381"/>
                      <a:pt x="366608" y="698381"/>
                    </a:cubicBezTo>
                    <a:cubicBezTo>
                      <a:pt x="533075" y="698381"/>
                      <a:pt x="668024" y="563432"/>
                      <a:pt x="668024" y="396965"/>
                    </a:cubicBezTo>
                    <a:cubicBezTo>
                      <a:pt x="668024" y="230498"/>
                      <a:pt x="533075" y="95549"/>
                      <a:pt x="366608" y="95549"/>
                    </a:cubicBezTo>
                    <a:cubicBezTo>
                      <a:pt x="262566" y="95549"/>
                      <a:pt x="170836" y="148263"/>
                      <a:pt x="116669" y="228441"/>
                    </a:cubicBezTo>
                    <a:lnTo>
                      <a:pt x="107600" y="245150"/>
                    </a:lnTo>
                    <a:lnTo>
                      <a:pt x="0" y="245150"/>
                    </a:lnTo>
                    <a:lnTo>
                      <a:pt x="839" y="242448"/>
                    </a:lnTo>
                    <a:cubicBezTo>
                      <a:pt x="61101" y="99971"/>
                      <a:pt x="202180" y="0"/>
                      <a:pt x="3666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32099">
                    <a:srgbClr val="A5A5A5"/>
                  </a:gs>
                  <a:gs pos="67883">
                    <a:srgbClr val="D8D8D8"/>
                  </a:gs>
                  <a:gs pos="89000">
                    <a:srgbClr val="7F7F7F"/>
                  </a:gs>
                  <a:gs pos="100000">
                    <a:srgbClr val="7F7F7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5;p1"/>
              <p:cNvSpPr/>
              <p:nvPr/>
            </p:nvSpPr>
            <p:spPr>
              <a:xfrm>
                <a:off x="1657154" y="2014525"/>
                <a:ext cx="320743" cy="188686"/>
              </a:xfrm>
              <a:custGeom>
                <a:avLst/>
                <a:gdLst/>
                <a:ahLst/>
                <a:cxnLst/>
                <a:rect l="l" t="t" r="r" b="b"/>
                <a:pathLst>
                  <a:path w="320743" h="188686" extrusionOk="0">
                    <a:moveTo>
                      <a:pt x="159994" y="116115"/>
                    </a:moveTo>
                    <a:lnTo>
                      <a:pt x="159994" y="116115"/>
                    </a:lnTo>
                    <a:cubicBezTo>
                      <a:pt x="119426" y="107100"/>
                      <a:pt x="12228" y="114892"/>
                      <a:pt x="337" y="43543"/>
                    </a:cubicBezTo>
                    <a:cubicBezTo>
                      <a:pt x="-2178" y="28452"/>
                      <a:pt x="10014" y="14514"/>
                      <a:pt x="14852" y="0"/>
                    </a:cubicBezTo>
                    <a:cubicBezTo>
                      <a:pt x="39042" y="9676"/>
                      <a:pt x="65745" y="14577"/>
                      <a:pt x="87423" y="29029"/>
                    </a:cubicBezTo>
                    <a:cubicBezTo>
                      <a:pt x="110195" y="44210"/>
                      <a:pt x="127669" y="66306"/>
                      <a:pt x="145480" y="87086"/>
                    </a:cubicBezTo>
                    <a:cubicBezTo>
                      <a:pt x="156833" y="100331"/>
                      <a:pt x="160887" y="119732"/>
                      <a:pt x="174509" y="130629"/>
                    </a:cubicBezTo>
                    <a:cubicBezTo>
                      <a:pt x="183972" y="138199"/>
                      <a:pt x="272319" y="158710"/>
                      <a:pt x="276109" y="159658"/>
                    </a:cubicBezTo>
                    <a:cubicBezTo>
                      <a:pt x="290623" y="125791"/>
                      <a:pt x="312426" y="94188"/>
                      <a:pt x="319652" y="58058"/>
                    </a:cubicBezTo>
                    <a:cubicBezTo>
                      <a:pt x="322652" y="43056"/>
                      <a:pt x="319980" y="18226"/>
                      <a:pt x="305137" y="14515"/>
                    </a:cubicBezTo>
                    <a:cubicBezTo>
                      <a:pt x="271948" y="6218"/>
                      <a:pt x="237404" y="24191"/>
                      <a:pt x="203537" y="29029"/>
                    </a:cubicBezTo>
                    <a:cubicBezTo>
                      <a:pt x="179347" y="58058"/>
                      <a:pt x="151926" y="84674"/>
                      <a:pt x="130966" y="116115"/>
                    </a:cubicBezTo>
                    <a:cubicBezTo>
                      <a:pt x="55605" y="229158"/>
                      <a:pt x="177823" y="98289"/>
                      <a:pt x="87423" y="188686"/>
                    </a:cubicBezTo>
                    <a:lnTo>
                      <a:pt x="87423" y="188686"/>
                    </a:lnTo>
                  </a:path>
                </a:pathLst>
              </a:custGeom>
              <a:noFill/>
              <a:ln w="285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6;p1"/>
              <p:cNvSpPr/>
              <p:nvPr/>
            </p:nvSpPr>
            <p:spPr>
              <a:xfrm>
                <a:off x="375902" y="6450936"/>
                <a:ext cx="2923078" cy="711200"/>
              </a:xfrm>
              <a:prstGeom prst="triangle">
                <a:avLst>
                  <a:gd name="adj" fmla="val 50000"/>
                </a:avLst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7;p1"/>
            <p:cNvGrpSpPr/>
            <p:nvPr/>
          </p:nvGrpSpPr>
          <p:grpSpPr>
            <a:xfrm>
              <a:off x="3470624" y="2217035"/>
              <a:ext cx="2293034" cy="4493061"/>
              <a:chOff x="3470624" y="2217035"/>
              <a:chExt cx="2293034" cy="4493061"/>
            </a:xfrm>
          </p:grpSpPr>
          <p:sp>
            <p:nvSpPr>
              <p:cNvPr id="34" name="Google Shape;100;p1"/>
              <p:cNvSpPr/>
              <p:nvPr/>
            </p:nvSpPr>
            <p:spPr>
              <a:xfrm>
                <a:off x="3470624" y="4479081"/>
                <a:ext cx="2293034" cy="2231015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2231015" extrusionOk="0">
                    <a:moveTo>
                      <a:pt x="0" y="0"/>
                    </a:moveTo>
                    <a:lnTo>
                      <a:pt x="69063" y="143858"/>
                    </a:lnTo>
                    <a:cubicBezTo>
                      <a:pt x="469020" y="882645"/>
                      <a:pt x="1214521" y="1405741"/>
                      <a:pt x="2087912" y="1494744"/>
                    </a:cubicBezTo>
                    <a:lnTo>
                      <a:pt x="2293034" y="1505137"/>
                    </a:lnTo>
                    <a:lnTo>
                      <a:pt x="2293034" y="2231015"/>
                    </a:lnTo>
                    <a:lnTo>
                      <a:pt x="1146517" y="1626104"/>
                    </a:lnTo>
                    <a:lnTo>
                      <a:pt x="0" y="2231015"/>
                    </a:lnTo>
                    <a:close/>
                  </a:path>
                </a:pathLst>
              </a:cu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4;p1"/>
              <p:cNvSpPr/>
              <p:nvPr/>
            </p:nvSpPr>
            <p:spPr>
              <a:xfrm>
                <a:off x="4463252" y="2217035"/>
                <a:ext cx="153889" cy="15388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109;p1"/>
            <p:cNvGrpSpPr/>
            <p:nvPr/>
          </p:nvGrpSpPr>
          <p:grpSpPr>
            <a:xfrm>
              <a:off x="4280274" y="450812"/>
              <a:ext cx="3402667" cy="6711324"/>
              <a:chOff x="4280274" y="450812"/>
              <a:chExt cx="3402667" cy="6711324"/>
            </a:xfrm>
          </p:grpSpPr>
          <p:sp>
            <p:nvSpPr>
              <p:cNvPr id="21" name="Google Shape;110;p1"/>
              <p:cNvSpPr/>
              <p:nvPr/>
            </p:nvSpPr>
            <p:spPr>
              <a:xfrm>
                <a:off x="4280274" y="2175434"/>
                <a:ext cx="3402667" cy="27318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A602"/>
                  </a:gs>
                  <a:gs pos="100000">
                    <a:srgbClr val="FFA602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11;p1"/>
              <p:cNvSpPr/>
              <p:nvPr/>
            </p:nvSpPr>
            <p:spPr>
              <a:xfrm>
                <a:off x="4536655" y="2448616"/>
                <a:ext cx="2842724" cy="4246241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3179300" extrusionOk="0">
                    <a:moveTo>
                      <a:pt x="0" y="0"/>
                    </a:moveTo>
                    <a:lnTo>
                      <a:pt x="2293034" y="0"/>
                    </a:lnTo>
                    <a:lnTo>
                      <a:pt x="2293034" y="3179300"/>
                    </a:lnTo>
                    <a:lnTo>
                      <a:pt x="1146517" y="2574389"/>
                    </a:lnTo>
                    <a:lnTo>
                      <a:pt x="0" y="3179300"/>
                    </a:lnTo>
                    <a:close/>
                  </a:path>
                </a:pathLst>
              </a:custGeom>
              <a:gradFill>
                <a:gsLst>
                  <a:gs pos="0">
                    <a:srgbClr val="FFA602"/>
                  </a:gs>
                  <a:gs pos="100000">
                    <a:srgbClr val="FF6000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" name="Google Shape;113;p1" descr="Bar graph with upward trend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708200" y="2517918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115;p1"/>
              <p:cNvSpPr txBox="1"/>
              <p:nvPr/>
            </p:nvSpPr>
            <p:spPr>
              <a:xfrm>
                <a:off x="4617142" y="3259517"/>
                <a:ext cx="2587482" cy="2677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Color </a:t>
                </a: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and </a:t>
                </a: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Background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Fonts </a:t>
                </a: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and </a:t>
                </a: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Text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Layout </a:t>
                </a: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and </a:t>
                </a: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Positioning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Borders </a:t>
                </a: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and </a:t>
                </a: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Shadows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Transitions </a:t>
                </a: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&amp; </a:t>
                </a: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Animations</a:t>
                </a:r>
                <a:endParaRPr lang="en-US" sz="1600" b="1" dirty="0" smtClean="0"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b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 </a:t>
                </a:r>
                <a:r>
                  <a:rPr lang="en-US" sz="1600" b="1" dirty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Flexbox and Grid</a:t>
                </a:r>
                <a:endParaRPr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Google Shape;116;p1"/>
              <p:cNvSpPr/>
              <p:nvPr/>
            </p:nvSpPr>
            <p:spPr>
              <a:xfrm>
                <a:off x="5781020" y="2201797"/>
                <a:ext cx="153889" cy="15388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17;p1"/>
              <p:cNvSpPr/>
              <p:nvPr/>
            </p:nvSpPr>
            <p:spPr>
              <a:xfrm>
                <a:off x="5853593" y="1203962"/>
                <a:ext cx="43546" cy="1059543"/>
              </a:xfrm>
              <a:custGeom>
                <a:avLst/>
                <a:gdLst/>
                <a:ahLst/>
                <a:cxnLst/>
                <a:rect l="l" t="t" r="r" b="b"/>
                <a:pathLst>
                  <a:path w="43546" h="1059543" extrusionOk="0">
                    <a:moveTo>
                      <a:pt x="0" y="1059543"/>
                    </a:moveTo>
                    <a:lnTo>
                      <a:pt x="0" y="1059543"/>
                    </a:lnTo>
                    <a:cubicBezTo>
                      <a:pt x="9676" y="996648"/>
                      <a:pt x="26138" y="934427"/>
                      <a:pt x="29028" y="870857"/>
                    </a:cubicBezTo>
                    <a:cubicBezTo>
                      <a:pt x="44182" y="537472"/>
                      <a:pt x="43543" y="296036"/>
                      <a:pt x="43543" y="0"/>
                    </a:cubicBezTo>
                    <a:lnTo>
                      <a:pt x="43543" y="0"/>
                    </a:lnTo>
                  </a:path>
                </a:pathLst>
              </a:custGeom>
              <a:noFill/>
              <a:ln w="381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18;p1"/>
              <p:cNvSpPr/>
              <p:nvPr/>
            </p:nvSpPr>
            <p:spPr>
              <a:xfrm>
                <a:off x="5513451" y="450812"/>
                <a:ext cx="763573" cy="793930"/>
              </a:xfrm>
              <a:custGeom>
                <a:avLst/>
                <a:gdLst/>
                <a:ahLst/>
                <a:cxnLst/>
                <a:rect l="l" t="t" r="r" b="b"/>
                <a:pathLst>
                  <a:path w="763573" h="793930" extrusionOk="0">
                    <a:moveTo>
                      <a:pt x="366608" y="0"/>
                    </a:moveTo>
                    <a:cubicBezTo>
                      <a:pt x="585846" y="0"/>
                      <a:pt x="763573" y="177727"/>
                      <a:pt x="763573" y="396965"/>
                    </a:cubicBezTo>
                    <a:cubicBezTo>
                      <a:pt x="763573" y="616203"/>
                      <a:pt x="585846" y="793930"/>
                      <a:pt x="366608" y="793930"/>
                    </a:cubicBezTo>
                    <a:cubicBezTo>
                      <a:pt x="229584" y="793930"/>
                      <a:pt x="108776" y="724505"/>
                      <a:pt x="37438" y="618912"/>
                    </a:cubicBezTo>
                    <a:lnTo>
                      <a:pt x="18977" y="584899"/>
                    </a:lnTo>
                    <a:lnTo>
                      <a:pt x="132684" y="584899"/>
                    </a:lnTo>
                    <a:lnTo>
                      <a:pt x="153475" y="610098"/>
                    </a:lnTo>
                    <a:cubicBezTo>
                      <a:pt x="208021" y="664644"/>
                      <a:pt x="283375" y="698381"/>
                      <a:pt x="366608" y="698381"/>
                    </a:cubicBezTo>
                    <a:cubicBezTo>
                      <a:pt x="533075" y="698381"/>
                      <a:pt x="668024" y="563432"/>
                      <a:pt x="668024" y="396965"/>
                    </a:cubicBezTo>
                    <a:cubicBezTo>
                      <a:pt x="668024" y="230498"/>
                      <a:pt x="533075" y="95549"/>
                      <a:pt x="366608" y="95549"/>
                    </a:cubicBezTo>
                    <a:cubicBezTo>
                      <a:pt x="262566" y="95549"/>
                      <a:pt x="170836" y="148263"/>
                      <a:pt x="116669" y="228441"/>
                    </a:cubicBezTo>
                    <a:lnTo>
                      <a:pt x="107600" y="245150"/>
                    </a:lnTo>
                    <a:lnTo>
                      <a:pt x="0" y="245150"/>
                    </a:lnTo>
                    <a:lnTo>
                      <a:pt x="839" y="242448"/>
                    </a:lnTo>
                    <a:cubicBezTo>
                      <a:pt x="61101" y="99971"/>
                      <a:pt x="202180" y="0"/>
                      <a:pt x="3666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32099">
                    <a:srgbClr val="A5A5A5"/>
                  </a:gs>
                  <a:gs pos="67883">
                    <a:srgbClr val="D8D8D8"/>
                  </a:gs>
                  <a:gs pos="89000">
                    <a:srgbClr val="7F7F7F"/>
                  </a:gs>
                  <a:gs pos="100000">
                    <a:srgbClr val="7F7F7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9;p1"/>
              <p:cNvSpPr/>
              <p:nvPr/>
            </p:nvSpPr>
            <p:spPr>
              <a:xfrm>
                <a:off x="5722627" y="1987733"/>
                <a:ext cx="320743" cy="188686"/>
              </a:xfrm>
              <a:custGeom>
                <a:avLst/>
                <a:gdLst/>
                <a:ahLst/>
                <a:cxnLst/>
                <a:rect l="l" t="t" r="r" b="b"/>
                <a:pathLst>
                  <a:path w="320743" h="188686" extrusionOk="0">
                    <a:moveTo>
                      <a:pt x="159994" y="116115"/>
                    </a:moveTo>
                    <a:lnTo>
                      <a:pt x="159994" y="116115"/>
                    </a:lnTo>
                    <a:cubicBezTo>
                      <a:pt x="119426" y="107100"/>
                      <a:pt x="12228" y="114892"/>
                      <a:pt x="337" y="43543"/>
                    </a:cubicBezTo>
                    <a:cubicBezTo>
                      <a:pt x="-2178" y="28452"/>
                      <a:pt x="10014" y="14514"/>
                      <a:pt x="14852" y="0"/>
                    </a:cubicBezTo>
                    <a:cubicBezTo>
                      <a:pt x="39042" y="9676"/>
                      <a:pt x="65745" y="14577"/>
                      <a:pt x="87423" y="29029"/>
                    </a:cubicBezTo>
                    <a:cubicBezTo>
                      <a:pt x="110195" y="44210"/>
                      <a:pt x="127669" y="66306"/>
                      <a:pt x="145480" y="87086"/>
                    </a:cubicBezTo>
                    <a:cubicBezTo>
                      <a:pt x="156833" y="100331"/>
                      <a:pt x="160887" y="119732"/>
                      <a:pt x="174509" y="130629"/>
                    </a:cubicBezTo>
                    <a:cubicBezTo>
                      <a:pt x="183972" y="138199"/>
                      <a:pt x="272319" y="158710"/>
                      <a:pt x="276109" y="159658"/>
                    </a:cubicBezTo>
                    <a:cubicBezTo>
                      <a:pt x="290623" y="125791"/>
                      <a:pt x="312426" y="94188"/>
                      <a:pt x="319652" y="58058"/>
                    </a:cubicBezTo>
                    <a:cubicBezTo>
                      <a:pt x="322652" y="43056"/>
                      <a:pt x="319980" y="18226"/>
                      <a:pt x="305137" y="14515"/>
                    </a:cubicBezTo>
                    <a:cubicBezTo>
                      <a:pt x="271948" y="6218"/>
                      <a:pt x="237404" y="24191"/>
                      <a:pt x="203537" y="29029"/>
                    </a:cubicBezTo>
                    <a:cubicBezTo>
                      <a:pt x="179347" y="58058"/>
                      <a:pt x="151926" y="84674"/>
                      <a:pt x="130966" y="116115"/>
                    </a:cubicBezTo>
                    <a:cubicBezTo>
                      <a:pt x="55605" y="229158"/>
                      <a:pt x="177823" y="98289"/>
                      <a:pt x="87423" y="188686"/>
                    </a:cubicBezTo>
                    <a:lnTo>
                      <a:pt x="87423" y="188686"/>
                    </a:lnTo>
                  </a:path>
                </a:pathLst>
              </a:custGeom>
              <a:noFill/>
              <a:ln w="285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0;p1"/>
              <p:cNvSpPr/>
              <p:nvPr/>
            </p:nvSpPr>
            <p:spPr>
              <a:xfrm>
                <a:off x="4419230" y="6450936"/>
                <a:ext cx="3099105" cy="711200"/>
              </a:xfrm>
              <a:prstGeom prst="triangle">
                <a:avLst>
                  <a:gd name="adj" fmla="val 50000"/>
                </a:avLst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21;p1"/>
            <p:cNvGrpSpPr/>
            <p:nvPr/>
          </p:nvGrpSpPr>
          <p:grpSpPr>
            <a:xfrm>
              <a:off x="8829458" y="466050"/>
              <a:ext cx="3272476" cy="6677475"/>
              <a:chOff x="8829458" y="466050"/>
              <a:chExt cx="3272476" cy="6677475"/>
            </a:xfrm>
          </p:grpSpPr>
          <p:sp>
            <p:nvSpPr>
              <p:cNvPr id="10" name="Google Shape;122;p1"/>
              <p:cNvSpPr/>
              <p:nvPr/>
            </p:nvSpPr>
            <p:spPr>
              <a:xfrm>
                <a:off x="8829458" y="2124106"/>
                <a:ext cx="3272476" cy="33974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7CC02"/>
                  </a:gs>
                  <a:gs pos="100000">
                    <a:srgbClr val="34C300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23;p1"/>
              <p:cNvSpPr/>
              <p:nvPr/>
            </p:nvSpPr>
            <p:spPr>
              <a:xfrm>
                <a:off x="9077090" y="2448617"/>
                <a:ext cx="2777212" cy="4246240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3179300" extrusionOk="0">
                    <a:moveTo>
                      <a:pt x="0" y="0"/>
                    </a:moveTo>
                    <a:lnTo>
                      <a:pt x="2293034" y="0"/>
                    </a:lnTo>
                    <a:lnTo>
                      <a:pt x="2293034" y="3179300"/>
                    </a:lnTo>
                    <a:lnTo>
                      <a:pt x="1146517" y="2574389"/>
                    </a:lnTo>
                    <a:lnTo>
                      <a:pt x="0" y="3179300"/>
                    </a:lnTo>
                    <a:close/>
                  </a:path>
                </a:pathLst>
              </a:custGeom>
              <a:gradFill>
                <a:gsLst>
                  <a:gs pos="0">
                    <a:srgbClr val="87CC02"/>
                  </a:gs>
                  <a:gs pos="100000">
                    <a:srgbClr val="34C300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4;p1"/>
              <p:cNvSpPr/>
              <p:nvPr/>
            </p:nvSpPr>
            <p:spPr>
              <a:xfrm>
                <a:off x="9485342" y="4509857"/>
                <a:ext cx="2293034" cy="2231015"/>
              </a:xfrm>
              <a:custGeom>
                <a:avLst/>
                <a:gdLst/>
                <a:ahLst/>
                <a:cxnLst/>
                <a:rect l="l" t="t" r="r" b="b"/>
                <a:pathLst>
                  <a:path w="2293034" h="2231015" extrusionOk="0">
                    <a:moveTo>
                      <a:pt x="0" y="0"/>
                    </a:moveTo>
                    <a:lnTo>
                      <a:pt x="69063" y="143858"/>
                    </a:lnTo>
                    <a:cubicBezTo>
                      <a:pt x="469020" y="882645"/>
                      <a:pt x="1214521" y="1405741"/>
                      <a:pt x="2087912" y="1494744"/>
                    </a:cubicBezTo>
                    <a:lnTo>
                      <a:pt x="2293034" y="1505137"/>
                    </a:lnTo>
                    <a:lnTo>
                      <a:pt x="2293034" y="2231015"/>
                    </a:lnTo>
                    <a:lnTo>
                      <a:pt x="1146517" y="1626104"/>
                    </a:lnTo>
                    <a:lnTo>
                      <a:pt x="0" y="2231015"/>
                    </a:lnTo>
                    <a:close/>
                  </a:path>
                </a:pathLst>
              </a:custGeom>
              <a:solidFill>
                <a:schemeClr val="lt1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" name="Google Shape;125;p1" descr="Bell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229736" y="2533284"/>
                <a:ext cx="548640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26;p1"/>
              <p:cNvSpPr txBox="1"/>
              <p:nvPr/>
            </p:nvSpPr>
            <p:spPr>
              <a:xfrm>
                <a:off x="9132058" y="2570618"/>
                <a:ext cx="2021752" cy="584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ctr"/>
                <a:r>
                  <a:rPr lang="en-US" sz="1600" dirty="0">
                    <a:latin typeface="Arial Black" panose="020B0A04020102020204" pitchFamily="34" charset="0"/>
                    <a:ea typeface="Open Sans SemiBold"/>
                    <a:cs typeface="Open Sans SemiBold"/>
                    <a:sym typeface="Open Sans SemiBold"/>
                  </a:rPr>
                  <a:t>Real-World Applications:</a:t>
                </a:r>
                <a:endParaRPr sz="2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Google Shape;127;p1"/>
              <p:cNvSpPr txBox="1"/>
              <p:nvPr/>
            </p:nvSpPr>
            <p:spPr>
              <a:xfrm>
                <a:off x="9132058" y="3301307"/>
                <a:ext cx="2722244" cy="2585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 Design &amp;</a:t>
                </a:r>
                <a:r>
                  <a:rPr lang="en-I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Development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E-commerce </a:t>
                </a:r>
                <a:r>
                  <a:rPr lang="en-I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Websites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Social Media </a:t>
                </a:r>
                <a:r>
                  <a:rPr lang="en-I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Platforms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Mobile Apps</a:t>
                </a:r>
                <a:endParaRPr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Google Shape;128;p1"/>
              <p:cNvSpPr/>
              <p:nvPr/>
            </p:nvSpPr>
            <p:spPr>
              <a:xfrm>
                <a:off x="10503573" y="2217035"/>
                <a:ext cx="153889" cy="15388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29;p1"/>
              <p:cNvSpPr/>
              <p:nvPr/>
            </p:nvSpPr>
            <p:spPr>
              <a:xfrm>
                <a:off x="10576146" y="1219200"/>
                <a:ext cx="43546" cy="1059543"/>
              </a:xfrm>
              <a:custGeom>
                <a:avLst/>
                <a:gdLst/>
                <a:ahLst/>
                <a:cxnLst/>
                <a:rect l="l" t="t" r="r" b="b"/>
                <a:pathLst>
                  <a:path w="43546" h="1059543" extrusionOk="0">
                    <a:moveTo>
                      <a:pt x="0" y="1059543"/>
                    </a:moveTo>
                    <a:lnTo>
                      <a:pt x="0" y="1059543"/>
                    </a:lnTo>
                    <a:cubicBezTo>
                      <a:pt x="9676" y="996648"/>
                      <a:pt x="26138" y="934427"/>
                      <a:pt x="29028" y="870857"/>
                    </a:cubicBezTo>
                    <a:cubicBezTo>
                      <a:pt x="44182" y="537472"/>
                      <a:pt x="43543" y="296036"/>
                      <a:pt x="43543" y="0"/>
                    </a:cubicBezTo>
                    <a:lnTo>
                      <a:pt x="43543" y="0"/>
                    </a:lnTo>
                  </a:path>
                </a:pathLst>
              </a:custGeom>
              <a:noFill/>
              <a:ln w="381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0;p1"/>
              <p:cNvSpPr/>
              <p:nvPr/>
            </p:nvSpPr>
            <p:spPr>
              <a:xfrm>
                <a:off x="10236004" y="466050"/>
                <a:ext cx="763573" cy="793930"/>
              </a:xfrm>
              <a:custGeom>
                <a:avLst/>
                <a:gdLst/>
                <a:ahLst/>
                <a:cxnLst/>
                <a:rect l="l" t="t" r="r" b="b"/>
                <a:pathLst>
                  <a:path w="763573" h="793930" extrusionOk="0">
                    <a:moveTo>
                      <a:pt x="366608" y="0"/>
                    </a:moveTo>
                    <a:cubicBezTo>
                      <a:pt x="585846" y="0"/>
                      <a:pt x="763573" y="177727"/>
                      <a:pt x="763573" y="396965"/>
                    </a:cubicBezTo>
                    <a:cubicBezTo>
                      <a:pt x="763573" y="616203"/>
                      <a:pt x="585846" y="793930"/>
                      <a:pt x="366608" y="793930"/>
                    </a:cubicBezTo>
                    <a:cubicBezTo>
                      <a:pt x="229584" y="793930"/>
                      <a:pt x="108776" y="724505"/>
                      <a:pt x="37438" y="618912"/>
                    </a:cubicBezTo>
                    <a:lnTo>
                      <a:pt x="18977" y="584899"/>
                    </a:lnTo>
                    <a:lnTo>
                      <a:pt x="132684" y="584899"/>
                    </a:lnTo>
                    <a:lnTo>
                      <a:pt x="153475" y="610098"/>
                    </a:lnTo>
                    <a:cubicBezTo>
                      <a:pt x="208021" y="664644"/>
                      <a:pt x="283375" y="698381"/>
                      <a:pt x="366608" y="698381"/>
                    </a:cubicBezTo>
                    <a:cubicBezTo>
                      <a:pt x="533075" y="698381"/>
                      <a:pt x="668024" y="563432"/>
                      <a:pt x="668024" y="396965"/>
                    </a:cubicBezTo>
                    <a:cubicBezTo>
                      <a:pt x="668024" y="230498"/>
                      <a:pt x="533075" y="95549"/>
                      <a:pt x="366608" y="95549"/>
                    </a:cubicBezTo>
                    <a:cubicBezTo>
                      <a:pt x="262566" y="95549"/>
                      <a:pt x="170836" y="148263"/>
                      <a:pt x="116669" y="228441"/>
                    </a:cubicBezTo>
                    <a:lnTo>
                      <a:pt x="107600" y="245150"/>
                    </a:lnTo>
                    <a:lnTo>
                      <a:pt x="0" y="245150"/>
                    </a:lnTo>
                    <a:lnTo>
                      <a:pt x="839" y="242448"/>
                    </a:lnTo>
                    <a:cubicBezTo>
                      <a:pt x="61101" y="99971"/>
                      <a:pt x="202180" y="0"/>
                      <a:pt x="3666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95959"/>
                  </a:gs>
                  <a:gs pos="8000">
                    <a:srgbClr val="595959"/>
                  </a:gs>
                  <a:gs pos="32099">
                    <a:srgbClr val="A5A5A5"/>
                  </a:gs>
                  <a:gs pos="67883">
                    <a:srgbClr val="D8D8D8"/>
                  </a:gs>
                  <a:gs pos="89000">
                    <a:srgbClr val="7F7F7F"/>
                  </a:gs>
                  <a:gs pos="100000">
                    <a:srgbClr val="7F7F7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31;p1"/>
              <p:cNvSpPr/>
              <p:nvPr/>
            </p:nvSpPr>
            <p:spPr>
              <a:xfrm>
                <a:off x="10445180" y="2002971"/>
                <a:ext cx="320743" cy="188686"/>
              </a:xfrm>
              <a:custGeom>
                <a:avLst/>
                <a:gdLst/>
                <a:ahLst/>
                <a:cxnLst/>
                <a:rect l="l" t="t" r="r" b="b"/>
                <a:pathLst>
                  <a:path w="320743" h="188686" extrusionOk="0">
                    <a:moveTo>
                      <a:pt x="159994" y="116115"/>
                    </a:moveTo>
                    <a:lnTo>
                      <a:pt x="159994" y="116115"/>
                    </a:lnTo>
                    <a:cubicBezTo>
                      <a:pt x="119426" y="107100"/>
                      <a:pt x="12228" y="114892"/>
                      <a:pt x="337" y="43543"/>
                    </a:cubicBezTo>
                    <a:cubicBezTo>
                      <a:pt x="-2178" y="28452"/>
                      <a:pt x="10014" y="14514"/>
                      <a:pt x="14852" y="0"/>
                    </a:cubicBezTo>
                    <a:cubicBezTo>
                      <a:pt x="39042" y="9676"/>
                      <a:pt x="65745" y="14577"/>
                      <a:pt x="87423" y="29029"/>
                    </a:cubicBezTo>
                    <a:cubicBezTo>
                      <a:pt x="110195" y="44210"/>
                      <a:pt x="127669" y="66306"/>
                      <a:pt x="145480" y="87086"/>
                    </a:cubicBezTo>
                    <a:cubicBezTo>
                      <a:pt x="156833" y="100331"/>
                      <a:pt x="160887" y="119732"/>
                      <a:pt x="174509" y="130629"/>
                    </a:cubicBezTo>
                    <a:cubicBezTo>
                      <a:pt x="183972" y="138199"/>
                      <a:pt x="272319" y="158710"/>
                      <a:pt x="276109" y="159658"/>
                    </a:cubicBezTo>
                    <a:cubicBezTo>
                      <a:pt x="290623" y="125791"/>
                      <a:pt x="312426" y="94188"/>
                      <a:pt x="319652" y="58058"/>
                    </a:cubicBezTo>
                    <a:cubicBezTo>
                      <a:pt x="322652" y="43056"/>
                      <a:pt x="319980" y="18226"/>
                      <a:pt x="305137" y="14515"/>
                    </a:cubicBezTo>
                    <a:cubicBezTo>
                      <a:pt x="271948" y="6218"/>
                      <a:pt x="237404" y="24191"/>
                      <a:pt x="203537" y="29029"/>
                    </a:cubicBezTo>
                    <a:cubicBezTo>
                      <a:pt x="179347" y="58058"/>
                      <a:pt x="151926" y="84674"/>
                      <a:pt x="130966" y="116115"/>
                    </a:cubicBezTo>
                    <a:cubicBezTo>
                      <a:pt x="55605" y="229158"/>
                      <a:pt x="177823" y="98289"/>
                      <a:pt x="87423" y="188686"/>
                    </a:cubicBezTo>
                    <a:lnTo>
                      <a:pt x="87423" y="188686"/>
                    </a:lnTo>
                  </a:path>
                </a:pathLst>
              </a:custGeom>
              <a:noFill/>
              <a:ln w="28575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2;p1"/>
              <p:cNvSpPr/>
              <p:nvPr/>
            </p:nvSpPr>
            <p:spPr>
              <a:xfrm>
                <a:off x="9077090" y="6432325"/>
                <a:ext cx="2701286" cy="711200"/>
              </a:xfrm>
              <a:prstGeom prst="triangle">
                <a:avLst>
                  <a:gd name="adj" fmla="val 50000"/>
                </a:avLst>
              </a:prstGeom>
              <a:solidFill>
                <a:schemeClr val="dk1">
                  <a:alpha val="3176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653665" y="2332183"/>
            <a:ext cx="1882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latin typeface="Arial Black" panose="020B0A04020102020204" pitchFamily="34" charset="0"/>
              </a:rPr>
              <a:t>CSS Properties</a:t>
            </a:r>
          </a:p>
        </p:txBody>
      </p:sp>
    </p:spTree>
    <p:extLst>
      <p:ext uri="{BB962C8B-B14F-4D97-AF65-F5344CB8AC3E}">
        <p14:creationId xmlns:p14="http://schemas.microsoft.com/office/powerpoint/2010/main" val="377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6050590" y="119550"/>
            <a:ext cx="5574535" cy="6778315"/>
            <a:chOff x="6096000" y="119550"/>
            <a:chExt cx="5574535" cy="67783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191">
              <a:extLst>
                <a:ext uri="{FF2B5EF4-FFF2-40B4-BE49-F238E27FC236}">
                  <a16:creationId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5" y="89189"/>
            <a:ext cx="5574535" cy="6778315"/>
            <a:chOff x="6096000" y="119550"/>
            <a:chExt cx="5574535" cy="67783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</a:t>
              </a:r>
              <a:r>
                <a:rPr lang="en-US" b="1" dirty="0" smtClean="0">
                  <a:solidFill>
                    <a:schemeClr val="bg1"/>
                  </a:solidFill>
                </a:rPr>
                <a:t>08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119550"/>
            <a:ext cx="781676" cy="6607323"/>
            <a:chOff x="5604611" y="119550"/>
            <a:chExt cx="781676" cy="660732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F2C903F3-C80B-4C65-BBE4-42679B3787E3}"/>
              </a:ext>
            </a:extLst>
          </p:cNvPr>
          <p:cNvSpPr txBox="1"/>
          <p:nvPr/>
        </p:nvSpPr>
        <p:spPr>
          <a:xfrm>
            <a:off x="6416767" y="430573"/>
            <a:ext cx="461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JAVASCRIPT PURPOSE </a:t>
            </a:r>
          </a:p>
          <a:p>
            <a:endParaRPr lang="en-IN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rial Black" panose="020B0A04020102020204" pitchFamily="34" charset="0"/>
                <a:ea typeface="Hand Of Sean" panose="02000500000000000000" pitchFamily="2" charset="-128"/>
              </a:rPr>
              <a:t>JAVASCRIPT</a:t>
            </a:r>
            <a:endParaRPr lang="en-US" sz="2400" dirty="0">
              <a:solidFill>
                <a:srgbClr val="0070C0"/>
              </a:solidFill>
              <a:latin typeface="Arial Black" panose="020B0A04020102020204" pitchFamily="34" charset="0"/>
              <a:ea typeface="Hand Of Sean" panose="02000500000000000000" pitchFamily="2" charset="-128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576177" y="945012"/>
            <a:ext cx="49637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 high-level, dynamic, and interpreted programming language used for client-side scripting on the web. </a:t>
            </a:r>
          </a:p>
          <a:p>
            <a:pPr marL="285750" indent="-28575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crucial tool for creating interactive and dynamic web pages, web applications, and mobile applications.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274" y="1153627"/>
            <a:ext cx="2264821" cy="1902082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728765" y="2751781"/>
            <a:ext cx="4227655" cy="696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Add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 to web pages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web pages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Develop web applications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Enhance user experience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Validate user input.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10282" y="3758429"/>
            <a:ext cx="4352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Applications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Web development.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Mobile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development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Game development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Desktop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7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"/>
                <a:lumOff val="90000"/>
              </a:schemeClr>
            </a:gs>
            <a:gs pos="76000">
              <a:srgbClr val="CC00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13;p5"/>
          <p:cNvGrpSpPr/>
          <p:nvPr/>
        </p:nvGrpSpPr>
        <p:grpSpPr>
          <a:xfrm>
            <a:off x="1422401" y="493000"/>
            <a:ext cx="3690824" cy="6125028"/>
            <a:chOff x="1048972" y="1700463"/>
            <a:chExt cx="3073851" cy="4792046"/>
          </a:xfrm>
        </p:grpSpPr>
        <p:sp>
          <p:nvSpPr>
            <p:cNvPr id="5" name="Google Shape;214;p5"/>
            <p:cNvSpPr/>
            <p:nvPr/>
          </p:nvSpPr>
          <p:spPr>
            <a:xfrm rot="-545847">
              <a:off x="1250776" y="5308477"/>
              <a:ext cx="2727158" cy="1184032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15;p5"/>
            <p:cNvSpPr/>
            <p:nvPr/>
          </p:nvSpPr>
          <p:spPr>
            <a:xfrm>
              <a:off x="1171074" y="1700463"/>
              <a:ext cx="2951747" cy="4519892"/>
            </a:xfrm>
            <a:prstGeom prst="roundRect">
              <a:avLst>
                <a:gd name="adj" fmla="val 41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16;p5"/>
            <p:cNvSpPr/>
            <p:nvPr/>
          </p:nvSpPr>
          <p:spPr>
            <a:xfrm>
              <a:off x="2307208" y="1791723"/>
              <a:ext cx="684553" cy="6836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217;p5" descr="Bullsey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31658" y="1899734"/>
              <a:ext cx="462944" cy="462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218;p5"/>
            <p:cNvSpPr txBox="1"/>
            <p:nvPr/>
          </p:nvSpPr>
          <p:spPr>
            <a:xfrm>
              <a:off x="1048972" y="2536681"/>
              <a:ext cx="3073851" cy="288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u="none" strike="noStrike" cap="none" dirty="0" smtClean="0">
                  <a:solidFill>
                    <a:srgbClr val="00B050"/>
                  </a:solidFill>
                  <a:latin typeface="Arial Black" panose="020B0A04020102020204" pitchFamily="34" charset="0"/>
                  <a:ea typeface="Poppins"/>
                  <a:cs typeface="Poppins"/>
                  <a:sym typeface="Poppins"/>
                </a:rPr>
                <a:t>SYNTAX &amp; STRUCTURE</a:t>
              </a:r>
              <a:endParaRPr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Google Shape;219;p5"/>
            <p:cNvSpPr txBox="1"/>
            <p:nvPr/>
          </p:nvSpPr>
          <p:spPr>
            <a:xfrm>
              <a:off x="1319117" y="2938739"/>
              <a:ext cx="2537884" cy="29617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JavaScript's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 is similar to other programming languages like C and Java, making it relatively easy to pick up if you're familiar with those.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uses statements, variables, functions, objects, and more to create and manipulate data.</a:t>
              </a:r>
            </a:p>
          </p:txBody>
        </p:sp>
      </p:grpSp>
      <p:grpSp>
        <p:nvGrpSpPr>
          <p:cNvPr id="11" name="Google Shape;223;p5"/>
          <p:cNvGrpSpPr/>
          <p:nvPr/>
        </p:nvGrpSpPr>
        <p:grpSpPr>
          <a:xfrm>
            <a:off x="7184572" y="493000"/>
            <a:ext cx="3552946" cy="6105681"/>
            <a:chOff x="4921704" y="1809412"/>
            <a:chExt cx="2951747" cy="4837834"/>
          </a:xfrm>
        </p:grpSpPr>
        <p:sp>
          <p:nvSpPr>
            <p:cNvPr id="12" name="Google Shape;224;p5"/>
            <p:cNvSpPr/>
            <p:nvPr/>
          </p:nvSpPr>
          <p:spPr>
            <a:xfrm rot="21054153">
              <a:off x="5108375" y="5463214"/>
              <a:ext cx="2727158" cy="1184032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25;p5"/>
            <p:cNvSpPr/>
            <p:nvPr/>
          </p:nvSpPr>
          <p:spPr>
            <a:xfrm>
              <a:off x="4921704" y="1809412"/>
              <a:ext cx="2951747" cy="4577539"/>
            </a:xfrm>
            <a:prstGeom prst="roundRect">
              <a:avLst>
                <a:gd name="adj" fmla="val 41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28;p5"/>
            <p:cNvSpPr txBox="1"/>
            <p:nvPr/>
          </p:nvSpPr>
          <p:spPr>
            <a:xfrm>
              <a:off x="5050499" y="2679432"/>
              <a:ext cx="2545222" cy="292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dirty="0" smtClean="0">
                  <a:solidFill>
                    <a:srgbClr val="7030A0"/>
                  </a:solidFill>
                  <a:latin typeface="Arial Black" panose="020B0A04020102020204" pitchFamily="34" charset="0"/>
                  <a:ea typeface="Poppins"/>
                  <a:cs typeface="Poppins"/>
                  <a:sym typeface="Poppins"/>
                </a:rPr>
                <a:t>JAVASCRIPT'S USES</a:t>
              </a:r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Google Shape;229;p5"/>
            <p:cNvSpPr txBox="1"/>
            <p:nvPr/>
          </p:nvSpPr>
          <p:spPr>
            <a:xfrm>
              <a:off x="5050499" y="3051694"/>
              <a:ext cx="2451927" cy="3365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lvl="0" indent="-342900">
                <a:buFont typeface="+mj-lt"/>
                <a:buAutoNum type="arabicPeriod"/>
              </a:pPr>
              <a:r>
                <a:rPr lang="en-US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Client-side scripting: JavaScript runs on the client's web browser</a:t>
              </a:r>
              <a:r>
                <a:rPr lang="en-US" dirty="0" smtClean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.</a:t>
              </a:r>
            </a:p>
            <a:p>
              <a:pPr marL="342900" lvl="0" indent="-342900">
                <a:buFont typeface="+mj-lt"/>
                <a:buAutoNum type="arabicPeriod"/>
              </a:pPr>
              <a:endParaRPr lang="en-US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development: JavaScript powers complex web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applications.</a:t>
              </a:r>
            </a:p>
            <a:p>
              <a:pPr marL="342900" lvl="0" indent="-342900">
                <a:buFont typeface="+mj-lt"/>
                <a:buAutoNum type="arabicPeriod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Mobile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 development: JavaScript used in frameworks like React Native and Angular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Mobile.</a:t>
              </a:r>
            </a:p>
            <a:p>
              <a:pPr marL="342900" lvl="0" indent="-342900">
                <a:buFont typeface="+mj-lt"/>
                <a:buAutoNum type="arabicPeriod"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oogle Shape;230;p5"/>
          <p:cNvGrpSpPr/>
          <p:nvPr/>
        </p:nvGrpSpPr>
        <p:grpSpPr>
          <a:xfrm>
            <a:off x="10290925" y="145143"/>
            <a:ext cx="1251285" cy="6472885"/>
            <a:chOff x="3497178" y="1251284"/>
            <a:chExt cx="1251285" cy="5261810"/>
          </a:xfrm>
        </p:grpSpPr>
        <p:sp>
          <p:nvSpPr>
            <p:cNvPr id="19" name="Google Shape;231;p5"/>
            <p:cNvSpPr/>
            <p:nvPr/>
          </p:nvSpPr>
          <p:spPr>
            <a:xfrm>
              <a:off x="3609474" y="1251284"/>
              <a:ext cx="1026694" cy="5261810"/>
            </a:xfrm>
            <a:custGeom>
              <a:avLst/>
              <a:gdLst/>
              <a:ahLst/>
              <a:cxnLst/>
              <a:rect l="l" t="t" r="r" b="b"/>
              <a:pathLst>
                <a:path w="1026694" h="5261810" extrusionOk="0">
                  <a:moveTo>
                    <a:pt x="0" y="48126"/>
                  </a:moveTo>
                  <a:lnTo>
                    <a:pt x="112294" y="5261810"/>
                  </a:lnTo>
                  <a:lnTo>
                    <a:pt x="224589" y="5165558"/>
                  </a:lnTo>
                  <a:lnTo>
                    <a:pt x="320842" y="5181600"/>
                  </a:lnTo>
                  <a:lnTo>
                    <a:pt x="352926" y="5069305"/>
                  </a:lnTo>
                  <a:lnTo>
                    <a:pt x="465221" y="5197642"/>
                  </a:lnTo>
                  <a:lnTo>
                    <a:pt x="513347" y="5101389"/>
                  </a:lnTo>
                  <a:lnTo>
                    <a:pt x="673768" y="5213684"/>
                  </a:lnTo>
                  <a:lnTo>
                    <a:pt x="673768" y="5101389"/>
                  </a:lnTo>
                  <a:lnTo>
                    <a:pt x="802105" y="4940968"/>
                  </a:lnTo>
                  <a:lnTo>
                    <a:pt x="882316" y="5149516"/>
                  </a:lnTo>
                  <a:lnTo>
                    <a:pt x="1026694" y="5149516"/>
                  </a:lnTo>
                  <a:lnTo>
                    <a:pt x="946484" y="0"/>
                  </a:lnTo>
                  <a:lnTo>
                    <a:pt x="753979" y="192505"/>
                  </a:lnTo>
                  <a:lnTo>
                    <a:pt x="737937" y="48126"/>
                  </a:lnTo>
                  <a:lnTo>
                    <a:pt x="593558" y="176463"/>
                  </a:lnTo>
                  <a:lnTo>
                    <a:pt x="545431" y="32084"/>
                  </a:lnTo>
                  <a:lnTo>
                    <a:pt x="417094" y="192505"/>
                  </a:lnTo>
                  <a:lnTo>
                    <a:pt x="288758" y="0"/>
                  </a:lnTo>
                  <a:lnTo>
                    <a:pt x="208547" y="160421"/>
                  </a:lnTo>
                  <a:lnTo>
                    <a:pt x="112294" y="32084"/>
                  </a:lnTo>
                  <a:lnTo>
                    <a:pt x="0" y="48126"/>
                  </a:lnTo>
                  <a:close/>
                </a:path>
              </a:pathLst>
            </a:custGeom>
            <a:solidFill>
              <a:srgbClr val="00FF00">
                <a:alpha val="6980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2;p5"/>
            <p:cNvSpPr txBox="1"/>
            <p:nvPr/>
          </p:nvSpPr>
          <p:spPr>
            <a:xfrm>
              <a:off x="3497178" y="3240504"/>
              <a:ext cx="125128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i="0" u="none" strike="noStrike" cap="none"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/>
            </a:p>
          </p:txBody>
        </p:sp>
      </p:grpSp>
      <p:grpSp>
        <p:nvGrpSpPr>
          <p:cNvPr id="28" name="Google Shape;240;p5"/>
          <p:cNvGrpSpPr/>
          <p:nvPr/>
        </p:nvGrpSpPr>
        <p:grpSpPr>
          <a:xfrm>
            <a:off x="4777210" y="145143"/>
            <a:ext cx="1251285" cy="6472885"/>
            <a:chOff x="3497178" y="1251284"/>
            <a:chExt cx="1251285" cy="5261810"/>
          </a:xfrm>
        </p:grpSpPr>
        <p:sp>
          <p:nvSpPr>
            <p:cNvPr id="29" name="Google Shape;241;p5"/>
            <p:cNvSpPr/>
            <p:nvPr/>
          </p:nvSpPr>
          <p:spPr>
            <a:xfrm>
              <a:off x="3609474" y="1251284"/>
              <a:ext cx="1026694" cy="5261810"/>
            </a:xfrm>
            <a:custGeom>
              <a:avLst/>
              <a:gdLst/>
              <a:ahLst/>
              <a:cxnLst/>
              <a:rect l="l" t="t" r="r" b="b"/>
              <a:pathLst>
                <a:path w="1026694" h="5261810" extrusionOk="0">
                  <a:moveTo>
                    <a:pt x="0" y="48126"/>
                  </a:moveTo>
                  <a:lnTo>
                    <a:pt x="112294" y="5261810"/>
                  </a:lnTo>
                  <a:lnTo>
                    <a:pt x="224589" y="5165558"/>
                  </a:lnTo>
                  <a:lnTo>
                    <a:pt x="320842" y="5181600"/>
                  </a:lnTo>
                  <a:lnTo>
                    <a:pt x="352926" y="5069305"/>
                  </a:lnTo>
                  <a:lnTo>
                    <a:pt x="465221" y="5197642"/>
                  </a:lnTo>
                  <a:lnTo>
                    <a:pt x="513347" y="5101389"/>
                  </a:lnTo>
                  <a:lnTo>
                    <a:pt x="673768" y="5213684"/>
                  </a:lnTo>
                  <a:lnTo>
                    <a:pt x="673768" y="5101389"/>
                  </a:lnTo>
                  <a:lnTo>
                    <a:pt x="802105" y="4940968"/>
                  </a:lnTo>
                  <a:lnTo>
                    <a:pt x="882316" y="5149516"/>
                  </a:lnTo>
                  <a:lnTo>
                    <a:pt x="1026694" y="5149516"/>
                  </a:lnTo>
                  <a:lnTo>
                    <a:pt x="946484" y="0"/>
                  </a:lnTo>
                  <a:lnTo>
                    <a:pt x="753979" y="192505"/>
                  </a:lnTo>
                  <a:lnTo>
                    <a:pt x="737937" y="48126"/>
                  </a:lnTo>
                  <a:lnTo>
                    <a:pt x="593558" y="176463"/>
                  </a:lnTo>
                  <a:lnTo>
                    <a:pt x="545431" y="32084"/>
                  </a:lnTo>
                  <a:lnTo>
                    <a:pt x="417094" y="192505"/>
                  </a:lnTo>
                  <a:lnTo>
                    <a:pt x="288758" y="0"/>
                  </a:lnTo>
                  <a:lnTo>
                    <a:pt x="208547" y="160421"/>
                  </a:lnTo>
                  <a:lnTo>
                    <a:pt x="112294" y="32084"/>
                  </a:lnTo>
                  <a:lnTo>
                    <a:pt x="0" y="48126"/>
                  </a:lnTo>
                  <a:close/>
                </a:path>
              </a:pathLst>
            </a:custGeom>
            <a:solidFill>
              <a:srgbClr val="0070C0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42;p5"/>
            <p:cNvSpPr txBox="1"/>
            <p:nvPr/>
          </p:nvSpPr>
          <p:spPr>
            <a:xfrm>
              <a:off x="3497178" y="3240504"/>
              <a:ext cx="1251285" cy="1031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i="0" u="none" strike="noStrike" cap="none" dirty="0" smtClean="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dirty="0"/>
            </a:p>
          </p:txBody>
        </p:sp>
      </p:grpSp>
      <p:sp>
        <p:nvSpPr>
          <p:cNvPr id="34" name="Google Shape;216;p5"/>
          <p:cNvSpPr/>
          <p:nvPr/>
        </p:nvSpPr>
        <p:spPr>
          <a:xfrm>
            <a:off x="8573924" y="579160"/>
            <a:ext cx="821954" cy="873809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217;p5" descr="Bullsey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3353" y="717216"/>
            <a:ext cx="555865" cy="590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0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644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Architects Daughter</vt:lpstr>
      <vt:lpstr>Arial</vt:lpstr>
      <vt:lpstr>Arial Black</vt:lpstr>
      <vt:lpstr>Bahnschrift</vt:lpstr>
      <vt:lpstr>Calibri</vt:lpstr>
      <vt:lpstr>Calibri Light</vt:lpstr>
      <vt:lpstr>Hand Of Sean</vt:lpstr>
      <vt:lpstr>Open Sans</vt:lpstr>
      <vt:lpstr>Open Sans Extrabold</vt:lpstr>
      <vt:lpstr>Open Sans Extrabold</vt:lpstr>
      <vt:lpstr>Open Sans Semibold</vt:lpstr>
      <vt:lpstr>Open Sans Semibold</vt:lpstr>
      <vt:lpstr>Oswald</vt:lpstr>
      <vt:lpstr>Poppins</vt:lpstr>
      <vt:lpstr>RaLEway bold</vt:lpstr>
      <vt:lpstr>Times New Roman</vt:lpstr>
      <vt:lpstr>Wingdings</vt:lpstr>
      <vt:lpstr>Office Theme</vt:lpstr>
      <vt:lpstr> SHANMUGANATHAN ENGINEERING COLLEGE           (Accredited by NAAC, an ISO 9001:2015 Certified Institution) ARASAMPATTI – 622 507   DEPARTMENT OF ELECTRONICS AND COMMUNICATION ENGINEERING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122</cp:revision>
  <dcterms:created xsi:type="dcterms:W3CDTF">2024-11-11T02:45:39Z</dcterms:created>
  <dcterms:modified xsi:type="dcterms:W3CDTF">2024-11-13T05:41:56Z</dcterms:modified>
</cp:coreProperties>
</file>