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79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1371600" y="2920901"/>
            <a:ext cx="8610600" cy="2308324"/>
          </a:xfrm>
          <a:prstGeom prst="rect">
            <a:avLst/>
          </a:prstGeom>
          <a:noFill/>
        </p:spPr>
        <p:txBody>
          <a:bodyPr wrap="square" rtlCol="0">
            <a:spAutoFit/>
          </a:bodyPr>
          <a:lstStyle/>
          <a:p>
            <a:r>
              <a:rPr lang="en-US" sz="2400" b="1" dirty="0"/>
              <a:t>STUDENT NAME:HARI PRAKASH S</a:t>
            </a:r>
          </a:p>
          <a:p>
            <a:r>
              <a:rPr lang="en-US" sz="2400" b="1" dirty="0"/>
              <a:t>REGISTER NO:312207289</a:t>
            </a:r>
          </a:p>
          <a:p>
            <a:r>
              <a:rPr lang="en-US" sz="2400" b="1" dirty="0"/>
              <a:t>NAAN MUDHALVAN ID :1D6B82D7D5890DC85AD4911F99991AD4</a:t>
            </a:r>
          </a:p>
          <a:p>
            <a:r>
              <a:rPr lang="en-US" sz="2400" b="1" dirty="0"/>
              <a:t>DEPARTMENT:B.COM (GENERAL)</a:t>
            </a:r>
          </a:p>
          <a:p>
            <a:r>
              <a:rPr lang="en-US" sz="2400" b="1" dirty="0"/>
              <a:t>COLLEGE: </a:t>
            </a:r>
            <a:r>
              <a:rPr lang="en-US" sz="2400" b="1" dirty="0">
                <a:sym typeface="+mn-ea"/>
              </a:rPr>
              <a:t>C KANDASWAMI NAIDU COLLEGE FOR MEN</a:t>
            </a:r>
            <a:endParaRPr lang="en-US" sz="2400" b="1"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533400" y="1143000"/>
            <a:ext cx="9358630" cy="1605915"/>
          </a:xfrm>
          <a:prstGeom prst="rect">
            <a:avLst/>
          </a:prstGeom>
          <a:noFill/>
        </p:spPr>
        <p:txBody>
          <a:bodyPr wrap="square" rtlCol="0">
            <a:noAutofit/>
          </a:bodyPr>
          <a:lstStyle/>
          <a:p>
            <a:r>
              <a:rPr lang="en-US"/>
              <a:t>If you're referring to statistical or predictive modeling based on the employee data, here’s a brief overview:</a:t>
            </a:r>
          </a:p>
          <a:p>
            <a:r>
              <a:rPr lang="en-US" b="1"/>
              <a:t>1. *Descriptive Modeling*:</a:t>
            </a:r>
            <a:r>
              <a:rPr lang="en-US"/>
              <a:t> </a:t>
            </a:r>
          </a:p>
          <a:p>
            <a:r>
              <a:rPr lang="en-US"/>
              <a:t>   - Summarizes the data, as seen in the charts.</a:t>
            </a:r>
          </a:p>
          <a:p>
            <a:r>
              <a:rPr lang="en-US"/>
              <a:t>   - For instance, you could use measures like mean, median, or mode to understand employee distribution better.</a:t>
            </a:r>
          </a:p>
          <a:p>
            <a:r>
              <a:rPr lang="en-US" b="1"/>
              <a:t>2. *Predictive Modeling*:</a:t>
            </a:r>
          </a:p>
          <a:p>
            <a:r>
              <a:rPr lang="en-US"/>
              <a:t>   - Forecasts future trends in employee types based on current data.</a:t>
            </a:r>
          </a:p>
          <a:p>
            <a:r>
              <a:rPr lang="en-US"/>
              <a:t>   - You could use logistic regression, decision trees, or other classification algorithms to predict the likelihood of an employee being permanent, fixed-term, or temporary.</a:t>
            </a:r>
          </a:p>
          <a:p>
            <a:r>
              <a:rPr lang="en-US" b="1"/>
              <a:t>3. *Clustering*:</a:t>
            </a:r>
          </a:p>
          <a:p>
            <a:r>
              <a:rPr lang="en-US"/>
              <a:t>   - Groups similar employee types or patterns within the data.</a:t>
            </a:r>
          </a:p>
          <a:p>
            <a:r>
              <a:rPr lang="en-US"/>
              <a:t>   - K-means clustering or hierarchical clustering could identify patterns or subgroups among the employees.</a:t>
            </a:r>
          </a:p>
          <a:p>
            <a:r>
              <a:rPr lang="en-US"/>
              <a:t>These models help in understanding current trends and making informed decisions for future workforce planning. If you need further assistance with specific modeling, let me know!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Text Box 7"/>
          <p:cNvSpPr txBox="1"/>
          <p:nvPr/>
        </p:nvSpPr>
        <p:spPr>
          <a:xfrm>
            <a:off x="457200" y="1143000"/>
            <a:ext cx="6480810" cy="2661920"/>
          </a:xfrm>
          <a:prstGeom prst="rect">
            <a:avLst/>
          </a:prstGeom>
          <a:noFill/>
        </p:spPr>
        <p:txBody>
          <a:bodyPr wrap="square" rtlCol="0">
            <a:noAutofit/>
          </a:bodyPr>
          <a:lstStyle/>
          <a:p>
            <a:r>
              <a:rPr lang="en-US" sz="1600" b="1"/>
              <a:t>It looks like you've uploaded two images showing different visualizations of employee types based on counts. Here’s what each image represents:</a:t>
            </a:r>
          </a:p>
          <a:p>
            <a:endParaRPr lang="en-US" sz="1600" b="1"/>
          </a:p>
          <a:p>
            <a:r>
              <a:rPr lang="en-US" sz="1600" b="1"/>
              <a:t>1. *Pie Chart*: This shows the distribution of employee types as percentages:</a:t>
            </a:r>
          </a:p>
          <a:p>
            <a:r>
              <a:rPr lang="en-US" sz="1600" b="1"/>
              <a:t>   - Permanent: 64%</a:t>
            </a:r>
          </a:p>
          <a:p>
            <a:r>
              <a:rPr lang="en-US" sz="1600" b="1"/>
              <a:t>   - Fixed Term: 18%</a:t>
            </a:r>
          </a:p>
          <a:p>
            <a:r>
              <a:rPr lang="en-US" sz="1600" b="1"/>
              <a:t>   - Temporary: 18%</a:t>
            </a:r>
          </a:p>
          <a:p>
            <a:endParaRPr lang="en-US" sz="1600" b="1"/>
          </a:p>
          <a:p>
            <a:r>
              <a:rPr lang="en-US" sz="1600" b="1"/>
              <a:t>2. *Bar Chart*: This displays the exact count of each employee type:</a:t>
            </a:r>
          </a:p>
          <a:p>
            <a:r>
              <a:rPr lang="en-US" sz="1600" b="1"/>
              <a:t>   - Permanent: 114 employees</a:t>
            </a:r>
          </a:p>
          <a:p>
            <a:r>
              <a:rPr lang="en-US" sz="1600" b="1"/>
              <a:t>   - Fixed Term: 33 employees</a:t>
            </a:r>
          </a:p>
          <a:p>
            <a:r>
              <a:rPr lang="en-US" sz="1600" b="1"/>
              <a:t>   - Temporary: 32 employees</a:t>
            </a:r>
          </a:p>
          <a:p>
            <a:endParaRPr lang="en-US" sz="1600" b="1"/>
          </a:p>
          <a:p>
            <a:r>
              <a:rPr lang="en-US" sz="1600" b="1"/>
              <a:t>If you need further analysis or additional information, feel free to ask!</a:t>
            </a:r>
          </a:p>
        </p:txBody>
      </p:sp>
      <p:pic>
        <p:nvPicPr>
          <p:cNvPr id="12" name="Picture 11" descr="C:\Users\Manoj Kumar S\Desktop\naan mudhalvan\Piaaaaaaaature1.pngPiaaaaaaaature1"/>
          <p:cNvPicPr>
            <a:picLocks noChangeAspect="1"/>
          </p:cNvPicPr>
          <p:nvPr/>
        </p:nvPicPr>
        <p:blipFill>
          <a:blip r:embed="rId3"/>
          <a:srcRect l="-4318" r="-72"/>
          <a:stretch>
            <a:fillRect/>
          </a:stretch>
        </p:blipFill>
        <p:spPr>
          <a:xfrm>
            <a:off x="7162800" y="152400"/>
            <a:ext cx="4497705" cy="2959100"/>
          </a:xfrm>
          <a:prstGeom prst="rect">
            <a:avLst/>
          </a:prstGeom>
        </p:spPr>
      </p:pic>
      <p:pic>
        <p:nvPicPr>
          <p:cNvPr id="13" name="Picture 12" descr="C:\Users\Manoj Kumar S\Desktop\naan mudhalvan\Picturaaaae1.pngPicturaaaae1"/>
          <p:cNvPicPr>
            <a:picLocks noChangeAspect="1"/>
          </p:cNvPicPr>
          <p:nvPr/>
        </p:nvPicPr>
        <p:blipFill>
          <a:blip r:embed="rId4"/>
          <a:srcRect l="11626" r="11626"/>
          <a:stretch>
            <a:fillRect/>
          </a:stretch>
        </p:blipFill>
        <p:spPr>
          <a:xfrm>
            <a:off x="7785735" y="3343275"/>
            <a:ext cx="3491230" cy="3124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685800" y="1219200"/>
            <a:ext cx="9142730" cy="4157345"/>
          </a:xfrm>
          <a:prstGeom prst="rect">
            <a:avLst/>
          </a:prstGeom>
          <a:noFill/>
        </p:spPr>
        <p:txBody>
          <a:bodyPr wrap="square" rtlCol="0">
            <a:noAutofit/>
          </a:bodyPr>
          <a:lstStyle/>
          <a:p>
            <a:r>
              <a:rPr lang="en-US" sz="2400" b="1">
                <a:sym typeface="+mn-ea"/>
              </a:rPr>
              <a:t>This Excel-based approach provides a scalable, adaptable, and efficient method for enhancing employee performance management.By leveraging data analytics, the organization can foster a culture of continuous improvement and drive overall success.Implemented an Excel-based solution for systematic employee performance analysis.Addressed the lack of consistency in evaluating performance, leading to more informed decision-making.Enabled identification of top performers, areas needing support, and overall productivity trends.Enhanced data-driven insights for management and HR.Streamlined reporting processes and reduced manual effort.Improved employee engagement and targeted development strategies.Regular updates and refinements to the model based on feedback.Integration with other data sources for a more holistic view.Continuous training for end-users to maximize tool effectiveness.</a:t>
            </a:r>
            <a:endParaRPr lang="en-US" sz="2400" b="1"/>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Type Analysis using Excel Modeling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6592" y="30454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676275" y="1462405"/>
            <a:ext cx="7439025" cy="4357370"/>
          </a:xfrm>
          <a:prstGeom prst="rect">
            <a:avLst/>
          </a:prstGeom>
          <a:noFill/>
        </p:spPr>
        <p:txBody>
          <a:bodyPr wrap="square" rtlCol="0">
            <a:noAutofit/>
          </a:bodyPr>
          <a:lstStyle/>
          <a:p>
            <a:r>
              <a:rPr lang="en-US" sz="2400" b="1"/>
              <a:t>Organizations often struggle to maintain an optimal balance between different types of employment contracts—permanent, fixed-term, and temporary—leading to inefficiencies, increased costs, and compliance risks. Without a clear understanding of the current workforce distribution and predictive insights, businesses face challenges in resource allocation, turnover management, and strategic workforce planning, ultimately impacting their ability to achieve operational efficiency and sustain competitive advantage.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10"/>
          <p:cNvSpPr txBox="1"/>
          <p:nvPr/>
        </p:nvSpPr>
        <p:spPr>
          <a:xfrm>
            <a:off x="633095" y="2133600"/>
            <a:ext cx="8502015" cy="3415030"/>
          </a:xfrm>
          <a:prstGeom prst="rect">
            <a:avLst/>
          </a:prstGeom>
          <a:noFill/>
        </p:spPr>
        <p:txBody>
          <a:bodyPr wrap="square" rtlCol="0">
            <a:spAutoFit/>
          </a:bodyPr>
          <a:lstStyle/>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This project will analyzing and evaluating employees performance across various departments such as Human resources, marketing, Acconting, services, research and     development, Legal, Support, Engineering.This project includes graphs and pie chart and this project will result in a comprehensive, user-friendly excel tool that can be regularly updated and used by HR and management to drive performance improvemets within the organistion</a:t>
            </a: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2" name="object 6"/>
          <p:cNvPicPr/>
          <p:nvPr/>
        </p:nvPicPr>
        <p:blipFill>
          <a:blip r:embed="rId2" cstate="print"/>
          <a:stretch>
            <a:fillRect/>
          </a:stretch>
        </p:blipFill>
        <p:spPr>
          <a:xfrm>
            <a:off x="850900" y="6299200"/>
            <a:ext cx="2181225" cy="485775"/>
          </a:xfrm>
          <a:prstGeom prst="rect">
            <a:avLst/>
          </a:prstGeom>
        </p:spPr>
      </p:pic>
      <p:sp>
        <p:nvSpPr>
          <p:cNvPr id="13" name="Text Box 12"/>
          <p:cNvSpPr txBox="1"/>
          <p:nvPr/>
        </p:nvSpPr>
        <p:spPr>
          <a:xfrm>
            <a:off x="984250" y="2063750"/>
            <a:ext cx="4064000" cy="521970"/>
          </a:xfrm>
          <a:prstGeom prst="rect">
            <a:avLst/>
          </a:prstGeom>
          <a:noFill/>
        </p:spPr>
        <p:txBody>
          <a:bodyPr wrap="square" rtlCol="0">
            <a:spAutoFit/>
          </a:bodyPr>
          <a:lstStyle/>
          <a:p>
            <a:pPr algn="l"/>
            <a:r>
              <a:rPr lang="en-US" sz="2800" b="1"/>
              <a:t>Employees:</a:t>
            </a:r>
          </a:p>
        </p:txBody>
      </p:sp>
      <p:sp>
        <p:nvSpPr>
          <p:cNvPr id="14" name="Text Box 13"/>
          <p:cNvSpPr txBox="1"/>
          <p:nvPr/>
        </p:nvSpPr>
        <p:spPr>
          <a:xfrm>
            <a:off x="1981200" y="2514600"/>
            <a:ext cx="7782560" cy="1123950"/>
          </a:xfrm>
          <a:prstGeom prst="rect">
            <a:avLst/>
          </a:prstGeom>
          <a:noFill/>
        </p:spPr>
        <p:txBody>
          <a:bodyPr wrap="square" rtlCol="0">
            <a:noAutofit/>
          </a:bodyPr>
          <a:lstStyle/>
          <a:p>
            <a:r>
              <a:rPr lang="en-US" sz="2400"/>
              <a:t>Individual Employees May have access to their performance data and metrics to self-assess and identify areas for personal improvement.</a:t>
            </a:r>
          </a:p>
          <a:p>
            <a:endParaRPr lang="en-US" sz="2400"/>
          </a:p>
        </p:txBody>
      </p:sp>
      <p:sp>
        <p:nvSpPr>
          <p:cNvPr id="15" name="Text Box 14"/>
          <p:cNvSpPr txBox="1"/>
          <p:nvPr/>
        </p:nvSpPr>
        <p:spPr>
          <a:xfrm>
            <a:off x="984250" y="3733800"/>
            <a:ext cx="4267835" cy="500380"/>
          </a:xfrm>
          <a:prstGeom prst="rect">
            <a:avLst/>
          </a:prstGeom>
          <a:noFill/>
        </p:spPr>
        <p:txBody>
          <a:bodyPr wrap="square" rtlCol="0">
            <a:noAutofit/>
          </a:bodyPr>
          <a:lstStyle/>
          <a:p>
            <a:r>
              <a:rPr lang="en-US" sz="2800" b="1"/>
              <a:t>Business Organization:</a:t>
            </a:r>
          </a:p>
        </p:txBody>
      </p:sp>
      <p:sp>
        <p:nvSpPr>
          <p:cNvPr id="16" name="Text Box 15"/>
          <p:cNvSpPr txBox="1"/>
          <p:nvPr/>
        </p:nvSpPr>
        <p:spPr>
          <a:xfrm>
            <a:off x="1981200" y="4272280"/>
            <a:ext cx="7117080" cy="2047240"/>
          </a:xfrm>
          <a:prstGeom prst="rect">
            <a:avLst/>
          </a:prstGeom>
          <a:noFill/>
        </p:spPr>
        <p:txBody>
          <a:bodyPr wrap="square" rtlCol="0">
            <a:noAutofit/>
          </a:bodyPr>
          <a:lstStyle/>
          <a:p>
            <a:r>
              <a:rPr lang="en-US" sz="2400"/>
              <a:t>Business Organization and Analysts  Use the data to support performance reviews, identify training needs, and develop employee development plans.Recruitment Teams Analyze data to understand the skills and performance trends that are beneficial for hiring.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1524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753995" y="838200"/>
            <a:ext cx="7307580" cy="2550795"/>
          </a:xfrm>
          <a:prstGeom prst="rect">
            <a:avLst/>
          </a:prstGeom>
          <a:noFill/>
        </p:spPr>
        <p:txBody>
          <a:bodyPr wrap="square" rtlCol="0">
            <a:noAutofit/>
          </a:bodyPr>
          <a:lstStyle/>
          <a:p>
            <a:r>
              <a:rPr lang="en-US" sz="1200" b="1"/>
              <a:t>Solution: Workforce Analytics and Optimization Tool</a:t>
            </a:r>
          </a:p>
          <a:p>
            <a:r>
              <a:rPr lang="en-US" sz="1200" b="1"/>
              <a:t>This tool leverages data on employee types (permanent, fixed-term, temporary) to help organizations optimize their workforce structure, improve resource allocation, and reduce costs. It provides insights through advanced analytics and predictive modeling, helping HR and management make data-driven decisions.</a:t>
            </a:r>
          </a:p>
          <a:p>
            <a:endParaRPr lang="en-US" sz="1200" b="1"/>
          </a:p>
          <a:p>
            <a:r>
              <a:rPr lang="en-US" sz="1200" b="1"/>
              <a:t>Value Proposition:</a:t>
            </a:r>
          </a:p>
          <a:p>
            <a:endParaRPr lang="en-US" sz="1200" b="1"/>
          </a:p>
          <a:p>
            <a:r>
              <a:rPr lang="en-US" sz="1200" b="1"/>
              <a:t>1. Data-Driven Insights:</a:t>
            </a:r>
          </a:p>
          <a:p>
            <a:r>
              <a:rPr lang="en-US" sz="1200" b="1"/>
              <a:t>   - Employee Type Distribution Analysis*: Understand the current distribution of workforce types to optimize HR strategies and ensure alignment with business goals.</a:t>
            </a:r>
          </a:p>
          <a:p>
            <a:r>
              <a:rPr lang="en-US" sz="1200" b="1"/>
              <a:t>   - Predictive Workforce Planning*: Anticipate future workforce needs based on trends, enabling proactive hiring and resource allocation.</a:t>
            </a:r>
          </a:p>
          <a:p>
            <a:endParaRPr lang="en-US" sz="1200" b="1"/>
          </a:p>
          <a:p>
            <a:r>
              <a:rPr lang="en-US" sz="1200" b="1"/>
              <a:t>2. Cost Optimization:</a:t>
            </a:r>
          </a:p>
          <a:p>
            <a:r>
              <a:rPr lang="en-US" sz="1200" b="1"/>
              <a:t>   - Cost-Benefit Analysis: Compare the costs associated with permanent, fixed-term, and temporary employees, helping organizations reduce unnecessary expenditures.</a:t>
            </a:r>
          </a:p>
          <a:p>
            <a:r>
              <a:rPr lang="en-US" sz="1200" b="1"/>
              <a:t>   - Resource Allocation: Ensure that the right type of employment contract is used for the right role, minimizing labor costs while maintaining productivity.</a:t>
            </a:r>
          </a:p>
          <a:p>
            <a:endParaRPr lang="en-US" sz="1200" b="1"/>
          </a:p>
          <a:p>
            <a:r>
              <a:rPr lang="en-US" sz="1200" b="1"/>
              <a:t>3. Risk Management:</a:t>
            </a:r>
          </a:p>
          <a:p>
            <a:r>
              <a:rPr lang="en-US" sz="1200" b="1"/>
              <a:t>   - Compliance and Regulatory Support: Ensure the organization is compliant with labor laws regarding different types of employment contracts, reducing legal risks.</a:t>
            </a:r>
          </a:p>
          <a:p>
            <a:r>
              <a:rPr lang="en-US" sz="1200" b="1"/>
              <a:t>   - Turnover Prediction and Management: Use predictive models to foresee turnover in temporary or fixed-term roles, allowing for better succession planning.</a:t>
            </a:r>
          </a:p>
          <a:p>
            <a:endParaRPr lang="en-US" sz="1200" b="1"/>
          </a:p>
          <a:p>
            <a:r>
              <a:rPr lang="en-US" sz="1200" b="1"/>
              <a:t>4. Strategic Decision Making:</a:t>
            </a:r>
          </a:p>
          <a:p>
            <a:r>
              <a:rPr lang="en-US" sz="1200" b="1"/>
              <a:t>   - Scenario Planning: Simulate different scenarios to understand the impact of changing the mix of employee types on overall business performance.</a:t>
            </a:r>
          </a:p>
          <a:p>
            <a:r>
              <a:rPr lang="en-US" sz="1200" b="1"/>
              <a:t>   - Talent Acquisition Optimization: Identify the most cost-effective and strategically beneficial mix of employee types for specific departments or projects.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762000" y="1371600"/>
            <a:ext cx="8821420" cy="1900555"/>
          </a:xfrm>
          <a:prstGeom prst="rect">
            <a:avLst/>
          </a:prstGeom>
          <a:noFill/>
        </p:spPr>
        <p:txBody>
          <a:bodyPr wrap="square" rtlCol="0">
            <a:noAutofit/>
          </a:bodyPr>
          <a:lstStyle/>
          <a:p>
            <a:r>
              <a:rPr lang="en-US" b="1" dirty="0">
                <a:sym typeface="+mn-ea"/>
              </a:rPr>
              <a:t>The dataset for employee performance analysis typically includes various metrics that reflect </a:t>
            </a:r>
            <a:endParaRPr lang="en-US" b="1" dirty="0"/>
          </a:p>
          <a:p>
            <a:r>
              <a:rPr lang="en-US" b="1" dirty="0">
                <a:sym typeface="+mn-ea"/>
              </a:rPr>
              <a:t>an employee's productivity, quality of work, attendance, and overall contribution to the </a:t>
            </a:r>
            <a:endParaRPr lang="en-US" b="1" dirty="0"/>
          </a:p>
          <a:p>
            <a:r>
              <a:rPr lang="en-US" b="1" dirty="0">
                <a:sym typeface="+mn-ea"/>
              </a:rPr>
              <a:t>organization. Below is a description of the key columns that would be included in </a:t>
            </a:r>
            <a:r>
              <a:rPr lang="en-IN" b="1" dirty="0">
                <a:sym typeface="+mn-ea"/>
              </a:rPr>
              <a:t>a Actionable Insights which Include recommendations or action items based on the analysis, such as training needs or performance improvement plans.</a:t>
            </a:r>
            <a:endParaRPr lang="en-IN" b="1" dirty="0"/>
          </a:p>
          <a:p>
            <a:endParaRPr lang="en-US"/>
          </a:p>
          <a:p>
            <a:endParaRPr lang="en-US"/>
          </a:p>
        </p:txBody>
      </p:sp>
      <p:sp>
        <p:nvSpPr>
          <p:cNvPr id="5" name="Text Box 4"/>
          <p:cNvSpPr txBox="1"/>
          <p:nvPr/>
        </p:nvSpPr>
        <p:spPr>
          <a:xfrm>
            <a:off x="755015" y="3272155"/>
            <a:ext cx="8545195" cy="3969385"/>
          </a:xfrm>
          <a:prstGeom prst="rect">
            <a:avLst/>
          </a:prstGeom>
          <a:noFill/>
        </p:spPr>
        <p:txBody>
          <a:bodyPr wrap="square" rtlCol="0">
            <a:spAutoFit/>
          </a:bodyPr>
          <a:lstStyle/>
          <a:p>
            <a:r>
              <a:rPr lang="en-US" b="1" dirty="0">
                <a:sym typeface="+mn-ea"/>
              </a:rPr>
              <a:t>Excel dataset:</a:t>
            </a:r>
            <a:endParaRPr lang="en-IN" b="1" dirty="0"/>
          </a:p>
          <a:p>
            <a:endParaRPr lang="en-US" b="1" dirty="0"/>
          </a:p>
          <a:p>
            <a:pPr marL="285750" indent="-285750">
              <a:buFont typeface="Arial" panose="020B0604020202020204" pitchFamily="34" charset="0"/>
              <a:buChar char="•"/>
            </a:pPr>
            <a:r>
              <a:rPr lang="en-US" b="1" dirty="0">
                <a:sym typeface="+mn-ea"/>
              </a:rPr>
              <a:t>EmpID: A unique identifier for each employee</a:t>
            </a:r>
            <a:r>
              <a:rPr lang="en-IN" b="1" dirty="0">
                <a:sym typeface="+mn-ea"/>
              </a:rPr>
              <a:t>.</a:t>
            </a:r>
            <a:endParaRPr lang="en-IN" b="1" dirty="0"/>
          </a:p>
          <a:p>
            <a:pPr marL="285750" indent="-285750">
              <a:buFont typeface="Arial" panose="020B0604020202020204" pitchFamily="34" charset="0"/>
              <a:buChar char="•"/>
            </a:pPr>
            <a:r>
              <a:rPr lang="en-US" b="1" dirty="0">
                <a:sym typeface="+mn-ea"/>
              </a:rPr>
              <a:t>Employee Name: The employee’s given name</a:t>
            </a:r>
            <a:r>
              <a:rPr lang="en-IN" b="1" dirty="0">
                <a:sym typeface="+mn-ea"/>
              </a:rPr>
              <a:t>.</a:t>
            </a:r>
          </a:p>
          <a:p>
            <a:pPr marL="285750" indent="-285750">
              <a:buFont typeface="Arial" panose="020B0604020202020204" pitchFamily="34" charset="0"/>
              <a:buChar char="•"/>
            </a:pPr>
            <a:r>
              <a:rPr lang="en-US" b="1" dirty="0">
                <a:sym typeface="+mn-ea"/>
              </a:rPr>
              <a:t>Gender Code: A code representing the gender of the employee (e.g., M for Male, F for Female, etc.)</a:t>
            </a:r>
            <a:endParaRPr lang="en-IN" b="1" dirty="0"/>
          </a:p>
          <a:p>
            <a:pPr marL="285750" indent="-285750">
              <a:buFont typeface="Arial" panose="020B0604020202020204" pitchFamily="34" charset="0"/>
              <a:buChar char="•"/>
            </a:pPr>
            <a:r>
              <a:rPr lang="en-US" b="1" dirty="0">
                <a:sym typeface="+mn-ea"/>
              </a:rPr>
              <a:t>Business Unit: The department or division within the company where the employee works</a:t>
            </a:r>
            <a:r>
              <a:rPr lang="en-IN" b="1" dirty="0">
                <a:sym typeface="+mn-ea"/>
              </a:rPr>
              <a:t>.</a:t>
            </a:r>
            <a:endParaRPr lang="en-IN" b="1" dirty="0"/>
          </a:p>
          <a:p>
            <a:pPr marL="285750" indent="-285750">
              <a:buFont typeface="Arial" panose="020B0604020202020204" pitchFamily="34" charset="0"/>
              <a:buChar char="•"/>
            </a:pPr>
            <a:r>
              <a:rPr lang="en-US" b="1" dirty="0">
                <a:sym typeface="+mn-ea"/>
              </a:rPr>
              <a:t>Employee Salary: The amount of salary that the empoyee gets for their work.</a:t>
            </a:r>
          </a:p>
          <a:p>
            <a:pPr marL="285750" indent="-285750">
              <a:buFont typeface="Arial" panose="020B0604020202020204" pitchFamily="34" charset="0"/>
              <a:buChar char="•"/>
            </a:pPr>
            <a:r>
              <a:rPr lang="en-US" b="1" dirty="0">
                <a:sym typeface="+mn-ea"/>
              </a:rPr>
              <a:t>Employee Type: Classification of the employee, such as full-time, part-time, contractor, etc. </a:t>
            </a:r>
            <a:endParaRPr lang="en-IN" b="1" dirty="0"/>
          </a:p>
          <a:p>
            <a:pPr marL="285750" indent="-285750">
              <a:buFont typeface="Arial" panose="020B0604020202020204" pitchFamily="34" charset="0"/>
              <a:buChar char="•"/>
            </a:pPr>
            <a:r>
              <a:rPr lang="en-US" b="1" dirty="0">
                <a:sym typeface="+mn-ea"/>
              </a:rPr>
              <a:t>Employee location:  Location of the employee where he works</a:t>
            </a:r>
            <a:r>
              <a:rPr lang="en-IN" b="1" dirty="0">
                <a:sym typeface="+mn-ea"/>
              </a:rPr>
              <a:t>.</a:t>
            </a:r>
            <a:endParaRPr lang="en-IN" b="1" dirty="0"/>
          </a:p>
          <a:p>
            <a:pPr indent="0">
              <a:buFont typeface="Arial" panose="020B0604020202020204" pitchFamily="34" charset="0"/>
              <a:buNone/>
            </a:pP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2362200" y="1447800"/>
            <a:ext cx="6787515" cy="4448175"/>
          </a:xfrm>
          <a:prstGeom prst="rect">
            <a:avLst/>
          </a:prstGeom>
          <a:noFill/>
        </p:spPr>
        <p:txBody>
          <a:bodyPr wrap="square" rtlCol="0">
            <a:noAutofit/>
          </a:bodyPr>
          <a:lstStyle/>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efficient, and intuitive Excel-based solution that </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not only meets but exceeds expectations in </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managing and analyzing employee </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Performance</a:t>
            </a:r>
            <a:r>
              <a:rPr lang="en-IN" sz="2400" b="1" dirty="0">
                <a:solidFill>
                  <a:srgbClr val="0D0D0D"/>
                </a:solidFill>
                <a:latin typeface="Times New Roman" panose="02020603050405020304" pitchFamily="18" charset="0"/>
                <a:cs typeface="Times New Roman" panose="02020603050405020304" pitchFamily="18" charset="0"/>
                <a:sym typeface="+mn-ea"/>
              </a:rPr>
              <a:t>. </a:t>
            </a:r>
            <a:r>
              <a:rPr lang="en-US" sz="2400" b="1"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IN" sz="2400" b="1" dirty="0">
              <a:latin typeface="Times New Roman" panose="02020603050405020304" pitchFamily="18" charset="0"/>
              <a:cs typeface="Times New Roman" panose="02020603050405020304" pitchFamily="18" charset="0"/>
            </a:endParaRPr>
          </a:p>
          <a:p>
            <a:endParaRPr lang="en-US" sz="2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1243</Words>
  <Application>Microsoft Office PowerPoint</Application>
  <PresentationFormat>Widescreen</PresentationFormat>
  <Paragraphs>110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jagadish kumar</cp:lastModifiedBy>
  <cp:revision>23</cp:revision>
  <dcterms:created xsi:type="dcterms:W3CDTF">2024-03-29T15:07:00Z</dcterms:created>
  <dcterms:modified xsi:type="dcterms:W3CDTF">2024-09-07T08:00:56Z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AC6B55D767D34D6A93249FF1BFB83BDE_13</vt:lpwstr>
  </property>
  <property fmtid="{D5CDD505-2E9C-101B-9397-08002B2CF9AE}" pid="5" name="KSOProductBuildVer">
    <vt:lpwstr>1033-12.2.0.17562</vt:lpwstr>
  </property>
</Properties>
</file>