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notesMasterIdLst>
    <p:notesMasterId r:id="rId8"/>
  </p:notesMasterIdLst>
  <p:sldIdLst>
    <p:sldId id="4024" r:id="rId2"/>
    <p:sldId id="4084" r:id="rId3"/>
    <p:sldId id="4042" r:id="rId4"/>
    <p:sldId id="4027" r:id="rId5"/>
    <p:sldId id="4044" r:id="rId6"/>
    <p:sldId id="4118" r:id="rId7"/>
  </p:sldIdLst>
  <p:sldSz cx="2437765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5827" autoAdjust="0"/>
  </p:normalViewPr>
  <p:slideViewPr>
    <p:cSldViewPr snapToGrid="0" snapToObjects="1">
      <p:cViewPr varScale="1">
        <p:scale>
          <a:sx n="48" d="100"/>
          <a:sy n="48" d="100"/>
        </p:scale>
        <p:origin x="67" y="53"/>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8/1/2022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91719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88473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45925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19460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349" y="12801600"/>
            <a:ext cx="24371302"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1" y="12668632"/>
            <a:ext cx="24371302" cy="128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193989" y="1517904"/>
            <a:ext cx="20111561" cy="7132320"/>
          </a:xfrm>
        </p:spPr>
        <p:txBody>
          <a:bodyPr anchor="b">
            <a:normAutofit/>
          </a:bodyPr>
          <a:lstStyle>
            <a:lvl1pPr algn="l">
              <a:lnSpc>
                <a:spcPct val="85000"/>
              </a:lnSpc>
              <a:defRPr sz="15996" spc="-1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199529" y="8911242"/>
            <a:ext cx="20111561" cy="2286000"/>
          </a:xfrm>
        </p:spPr>
        <p:txBody>
          <a:bodyPr lIns="91440" rIns="91440">
            <a:normAutofit/>
          </a:bodyPr>
          <a:lstStyle>
            <a:lvl1pPr marL="0" indent="0" algn="l">
              <a:buNone/>
              <a:defRPr sz="4799" cap="all" spc="400" baseline="0">
                <a:solidFill>
                  <a:schemeClr val="tx2"/>
                </a:solidFill>
                <a:latin typeface="+mj-lt"/>
              </a:defRPr>
            </a:lvl1pPr>
            <a:lvl2pPr marL="914171" indent="0" algn="ctr">
              <a:buNone/>
              <a:defRPr sz="4799"/>
            </a:lvl2pPr>
            <a:lvl3pPr marL="1828343" indent="0" algn="ctr">
              <a:buNone/>
              <a:defRPr sz="4799"/>
            </a:lvl3pPr>
            <a:lvl4pPr marL="2742514" indent="0" algn="ctr">
              <a:buNone/>
              <a:defRPr sz="3999"/>
            </a:lvl4pPr>
            <a:lvl5pPr marL="3656686" indent="0" algn="ctr">
              <a:buNone/>
              <a:defRPr sz="3999"/>
            </a:lvl5pPr>
            <a:lvl6pPr marL="4570857" indent="0" algn="ctr">
              <a:buNone/>
              <a:defRPr sz="3999"/>
            </a:lvl6pPr>
            <a:lvl7pPr marL="5485028" indent="0" algn="ctr">
              <a:buNone/>
              <a:defRPr sz="3999"/>
            </a:lvl7pPr>
            <a:lvl8pPr marL="6399200" indent="0" algn="ctr">
              <a:buNone/>
              <a:defRPr sz="3999"/>
            </a:lvl8pPr>
            <a:lvl9pPr marL="7313371" indent="0" algn="ctr">
              <a:buNone/>
              <a:defRPr sz="3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2414687" y="8686800"/>
            <a:ext cx="1974589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2324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97429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349" y="12801600"/>
            <a:ext cx="24371302"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1" y="12668632"/>
            <a:ext cx="24371302" cy="128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7445256" y="824604"/>
            <a:ext cx="5256431" cy="115197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824604"/>
            <a:ext cx="15464572" cy="1151979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625185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77793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09903" y="-378371"/>
            <a:ext cx="25138460"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322407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00A7D36F-C04B-C649-B9DD-2049411D6FC3}"/>
              </a:ext>
            </a:extLst>
          </p:cNvPr>
          <p:cNvSpPr>
            <a:spLocks noGrp="1"/>
          </p:cNvSpPr>
          <p:nvPr>
            <p:ph type="pic" sz="quarter" idx="16"/>
          </p:nvPr>
        </p:nvSpPr>
        <p:spPr>
          <a:xfrm>
            <a:off x="10444659"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638CB93-EBE2-824F-B574-951D77F67B54}"/>
              </a:ext>
            </a:extLst>
          </p:cNvPr>
          <p:cNvSpPr>
            <a:spLocks noGrp="1"/>
          </p:cNvSpPr>
          <p:nvPr>
            <p:ph type="pic" sz="quarter" idx="17"/>
          </p:nvPr>
        </p:nvSpPr>
        <p:spPr>
          <a:xfrm>
            <a:off x="1766524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7597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EA86DA-4FF4-F941-8C87-21E5FB58D0D1}"/>
              </a:ext>
            </a:extLst>
          </p:cNvPr>
          <p:cNvSpPr/>
          <p:nvPr userDrawn="1"/>
        </p:nvSpPr>
        <p:spPr>
          <a:xfrm>
            <a:off x="1997112" y="4841616"/>
            <a:ext cx="5017310" cy="5017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D9F59383-44E2-6648-8A1A-C7A2BDF78F5D}"/>
              </a:ext>
            </a:extLst>
          </p:cNvPr>
          <p:cNvSpPr>
            <a:spLocks noGrp="1"/>
          </p:cNvSpPr>
          <p:nvPr>
            <p:ph type="pic" sz="quarter" idx="14"/>
          </p:nvPr>
        </p:nvSpPr>
        <p:spPr>
          <a:xfrm>
            <a:off x="1997112" y="4841616"/>
            <a:ext cx="5017310" cy="50173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61731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4832346" y="8003001"/>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DBC451B2-1D7A-0A4D-95B0-3EBBDA31E79B}"/>
              </a:ext>
            </a:extLst>
          </p:cNvPr>
          <p:cNvSpPr>
            <a:spLocks noGrp="1"/>
          </p:cNvSpPr>
          <p:nvPr>
            <p:ph type="pic" sz="quarter" idx="16"/>
          </p:nvPr>
        </p:nvSpPr>
        <p:spPr>
          <a:xfrm>
            <a:off x="17021171" y="849209"/>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D6710FAB-AF9A-3D4E-9BFD-2FDF26143C17}"/>
              </a:ext>
            </a:extLst>
          </p:cNvPr>
          <p:cNvSpPr>
            <a:spLocks noGrp="1"/>
          </p:cNvSpPr>
          <p:nvPr>
            <p:ph type="pic" sz="quarter" idx="14"/>
          </p:nvPr>
        </p:nvSpPr>
        <p:spPr>
          <a:xfrm>
            <a:off x="0" y="0"/>
            <a:ext cx="12188824" cy="68572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AD2302CA-F32E-F14B-AB41-716456642713}"/>
              </a:ext>
            </a:extLst>
          </p:cNvPr>
          <p:cNvSpPr>
            <a:spLocks noGrp="1"/>
          </p:cNvSpPr>
          <p:nvPr>
            <p:ph type="pic" sz="quarter" idx="17"/>
          </p:nvPr>
        </p:nvSpPr>
        <p:spPr>
          <a:xfrm>
            <a:off x="12188826" y="6857228"/>
            <a:ext cx="12188824" cy="68572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8358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409903" y="-378371"/>
            <a:ext cx="25138460" cy="102000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6270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1" y="-1"/>
            <a:ext cx="12188825" cy="840105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88825" y="-1"/>
            <a:ext cx="12188825" cy="840105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2010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70784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 y="4686299"/>
            <a:ext cx="24377649" cy="571499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AF20753D-1761-F54C-A6A2-ED9097823C11}"/>
              </a:ext>
            </a:extLst>
          </p:cNvPr>
          <p:cNvSpPr>
            <a:spLocks noGrp="1"/>
          </p:cNvSpPr>
          <p:nvPr>
            <p:ph type="pic" sz="quarter" idx="16"/>
          </p:nvPr>
        </p:nvSpPr>
        <p:spPr>
          <a:xfrm>
            <a:off x="2032001"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0EE2BBFE-358D-0747-94FD-BB2DF2485348}"/>
              </a:ext>
            </a:extLst>
          </p:cNvPr>
          <p:cNvSpPr>
            <a:spLocks noGrp="1"/>
          </p:cNvSpPr>
          <p:nvPr>
            <p:ph type="pic" sz="quarter" idx="17"/>
          </p:nvPr>
        </p:nvSpPr>
        <p:spPr>
          <a:xfrm>
            <a:off x="7276125"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F737B267-EDF1-FD4D-A7A5-128615A7B29D}"/>
              </a:ext>
            </a:extLst>
          </p:cNvPr>
          <p:cNvSpPr>
            <a:spLocks noGrp="1"/>
          </p:cNvSpPr>
          <p:nvPr>
            <p:ph type="pic" sz="quarter" idx="18"/>
          </p:nvPr>
        </p:nvSpPr>
        <p:spPr>
          <a:xfrm>
            <a:off x="12520252"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3ECC528-329D-6C4C-B8BF-6D3E50AAC41E}"/>
              </a:ext>
            </a:extLst>
          </p:cNvPr>
          <p:cNvSpPr>
            <a:spLocks noGrp="1"/>
          </p:cNvSpPr>
          <p:nvPr>
            <p:ph type="pic" sz="quarter" idx="19"/>
          </p:nvPr>
        </p:nvSpPr>
        <p:spPr>
          <a:xfrm>
            <a:off x="17764377"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0723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943353"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405CC57B-29B6-3C4A-8BA5-51C9480D5C1A}"/>
              </a:ext>
            </a:extLst>
          </p:cNvPr>
          <p:cNvSpPr>
            <a:spLocks noGrp="1"/>
          </p:cNvSpPr>
          <p:nvPr>
            <p:ph type="pic" sz="quarter" idx="16"/>
          </p:nvPr>
        </p:nvSpPr>
        <p:spPr>
          <a:xfrm>
            <a:off x="12311298"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9430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1203311"/>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85452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6168229"/>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5071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0605670" y="-90399"/>
            <a:ext cx="5131891" cy="905705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F38817F5-8A89-8747-8BA9-B90650CAD510}"/>
              </a:ext>
            </a:extLst>
          </p:cNvPr>
          <p:cNvSpPr>
            <a:spLocks noGrp="1"/>
          </p:cNvSpPr>
          <p:nvPr>
            <p:ph type="pic" sz="quarter" idx="16"/>
          </p:nvPr>
        </p:nvSpPr>
        <p:spPr>
          <a:xfrm>
            <a:off x="17132957" y="4726111"/>
            <a:ext cx="5131891" cy="90570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2216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833395" y="2483620"/>
            <a:ext cx="6614714" cy="88450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0717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AF0FB38-8E11-A940-A7EA-CB6375F89C25}"/>
              </a:ext>
            </a:extLst>
          </p:cNvPr>
          <p:cNvSpPr>
            <a:spLocks noGrp="1"/>
          </p:cNvSpPr>
          <p:nvPr>
            <p:ph type="pic" sz="quarter" idx="14"/>
          </p:nvPr>
        </p:nvSpPr>
        <p:spPr>
          <a:xfrm>
            <a:off x="-409903" y="-378371"/>
            <a:ext cx="25138460" cy="1102404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4127416" y="2075490"/>
            <a:ext cx="14398695" cy="89332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47844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8657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349" y="12801600"/>
            <a:ext cx="24371302"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1" y="12668632"/>
            <a:ext cx="24371302" cy="128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93989" y="1517904"/>
            <a:ext cx="20111561" cy="7132320"/>
          </a:xfrm>
        </p:spPr>
        <p:txBody>
          <a:bodyPr anchor="b" anchorCtr="0">
            <a:normAutofit/>
          </a:bodyPr>
          <a:lstStyle>
            <a:lvl1pPr>
              <a:lnSpc>
                <a:spcPct val="85000"/>
              </a:lnSpc>
              <a:defRPr sz="15996"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93989" y="8906256"/>
            <a:ext cx="20111561" cy="2286000"/>
          </a:xfrm>
        </p:spPr>
        <p:txBody>
          <a:bodyPr lIns="91440" rIns="91440" anchor="t" anchorCtr="0">
            <a:normAutofit/>
          </a:bodyPr>
          <a:lstStyle>
            <a:lvl1pPr marL="0" indent="0">
              <a:buNone/>
              <a:defRPr sz="4799" cap="all" spc="400" baseline="0">
                <a:solidFill>
                  <a:schemeClr val="tx2"/>
                </a:solidFill>
                <a:latin typeface="+mj-lt"/>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2414687" y="8686800"/>
            <a:ext cx="1974589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3945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193989" y="573207"/>
            <a:ext cx="20111561" cy="290151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93985" y="3691469"/>
            <a:ext cx="9872948" cy="804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432602" y="3691470"/>
            <a:ext cx="9872948" cy="8046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51987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193989" y="573207"/>
            <a:ext cx="20111561" cy="2901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93989" y="3692104"/>
            <a:ext cx="9872948" cy="1472564"/>
          </a:xfrm>
        </p:spPr>
        <p:txBody>
          <a:bodyPr lIns="91440" rIns="91440" anchor="ctr">
            <a:normAutofit/>
          </a:bodyPr>
          <a:lstStyle>
            <a:lvl1pPr marL="0" indent="0">
              <a:buNone/>
              <a:defRPr sz="3999" b="0" cap="all" baseline="0">
                <a:solidFill>
                  <a:schemeClr val="tx2">
                    <a:lumMod val="90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193989" y="5164668"/>
            <a:ext cx="9872948" cy="675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432602" y="3692104"/>
            <a:ext cx="9872948" cy="1472564"/>
          </a:xfrm>
        </p:spPr>
        <p:txBody>
          <a:bodyPr lIns="91440" rIns="91440" anchor="ctr">
            <a:normAutofit/>
          </a:bodyPr>
          <a:lstStyle>
            <a:lvl1pPr marL="0" indent="0">
              <a:buNone/>
              <a:defRPr sz="3999" b="0" cap="all" baseline="0">
                <a:solidFill>
                  <a:schemeClr val="tx2">
                    <a:lumMod val="90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432602" y="5164668"/>
            <a:ext cx="9872948" cy="675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365630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76328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349" y="12801600"/>
            <a:ext cx="24371302"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1" y="12668632"/>
            <a:ext cx="24371302" cy="128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8/1/2022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72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8099472" cy="137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078038" y="0"/>
            <a:ext cx="12798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1188718"/>
            <a:ext cx="6399133" cy="4572000"/>
          </a:xfrm>
        </p:spPr>
        <p:txBody>
          <a:bodyPr anchor="b">
            <a:normAutofit/>
          </a:bodyPr>
          <a:lstStyle>
            <a:lvl1pPr>
              <a:defRPr sz="7198"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598700" y="1463040"/>
            <a:ext cx="12981099" cy="1051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162" y="5852160"/>
            <a:ext cx="6399133" cy="6758248"/>
          </a:xfrm>
        </p:spPr>
        <p:txBody>
          <a:bodyPr lIns="91440" rIns="91440">
            <a:normAutofit/>
          </a:bodyPr>
          <a:lstStyle>
            <a:lvl1pPr marL="0" indent="0">
              <a:buNone/>
              <a:defRPr sz="2999">
                <a:solidFill>
                  <a:srgbClr val="FFFFFF"/>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a:xfrm>
            <a:off x="930782" y="12919571"/>
            <a:ext cx="5235656" cy="730250"/>
          </a:xfrm>
        </p:spPr>
        <p:txBody>
          <a:bodyPr/>
          <a:lstStyle>
            <a:lvl1pPr algn="l">
              <a:defRPr/>
            </a:lvl1pPr>
          </a:lstStyle>
          <a:p>
            <a:fld id="{C764DE79-268F-4C1A-8933-263129D2AF90}" type="datetimeFigureOut">
              <a:rPr lang="en-US" smtClean="0"/>
              <a:t>8/1/2022</a:t>
            </a:fld>
            <a:endParaRPr lang="en-US" dirty="0"/>
          </a:p>
        </p:txBody>
      </p:sp>
      <p:sp>
        <p:nvSpPr>
          <p:cNvPr id="6" name="Footer Placeholder 5"/>
          <p:cNvSpPr>
            <a:spLocks noGrp="1"/>
          </p:cNvSpPr>
          <p:nvPr>
            <p:ph type="ftr" sz="quarter" idx="11"/>
          </p:nvPr>
        </p:nvSpPr>
        <p:spPr>
          <a:xfrm>
            <a:off x="9598700" y="12919571"/>
            <a:ext cx="9293979" cy="7302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8608502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31" y="9830152"/>
            <a:ext cx="24371302" cy="128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93990" y="10149840"/>
            <a:ext cx="20222022" cy="1645920"/>
          </a:xfrm>
        </p:spPr>
        <p:txBody>
          <a:bodyPr tIns="0" bIns="0" anchor="b">
            <a:noAutofit/>
          </a:bodyPr>
          <a:lstStyle>
            <a:lvl1pPr>
              <a:defRPr sz="7198"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1" y="0"/>
            <a:ext cx="24377620" cy="9830152"/>
          </a:xfrm>
          <a:solidFill>
            <a:schemeClr val="bg1">
              <a:lumMod val="50000"/>
              <a:lumOff val="50000"/>
            </a:schemeClr>
          </a:solidFill>
        </p:spPr>
        <p:txBody>
          <a:bodyPr lIns="457200" tIns="457200"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Click icon to add picture</a:t>
            </a:r>
            <a:endParaRPr lang="en-US" dirty="0"/>
          </a:p>
        </p:txBody>
      </p:sp>
      <p:sp>
        <p:nvSpPr>
          <p:cNvPr id="4" name="Text Placeholder 3"/>
          <p:cNvSpPr>
            <a:spLocks noGrp="1"/>
          </p:cNvSpPr>
          <p:nvPr>
            <p:ph type="body" sz="half" idx="2"/>
          </p:nvPr>
        </p:nvSpPr>
        <p:spPr>
          <a:xfrm>
            <a:off x="2193988" y="11814048"/>
            <a:ext cx="20221261" cy="1188720"/>
          </a:xfrm>
        </p:spPr>
        <p:txBody>
          <a:bodyPr lIns="91440" tIns="0" rIns="91440" bIns="0">
            <a:normAutofit/>
          </a:bodyPr>
          <a:lstStyle>
            <a:lvl1pPr marL="0" indent="0">
              <a:spcBef>
                <a:spcPts val="0"/>
              </a:spcBef>
              <a:spcAft>
                <a:spcPts val="1200"/>
              </a:spcAft>
              <a:buNone/>
              <a:defRPr sz="2999">
                <a:solidFill>
                  <a:schemeClr val="tx1"/>
                </a:solidFill>
              </a:defRPr>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764DE79-268F-4C1A-8933-263129D2AF90}" type="datetimeFigureOut">
              <a:rPr lang="en-US" smtClean="0"/>
              <a:t>8/1/2022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7890111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2" y="12801600"/>
            <a:ext cx="2437765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12668632"/>
            <a:ext cx="24377650" cy="132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193989" y="573207"/>
            <a:ext cx="20111561" cy="290151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193989" y="3691468"/>
            <a:ext cx="20111561" cy="80467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3990" y="12919571"/>
            <a:ext cx="4943254" cy="730250"/>
          </a:xfrm>
          <a:prstGeom prst="rect">
            <a:avLst/>
          </a:prstGeom>
        </p:spPr>
        <p:txBody>
          <a:bodyPr vert="horz" lIns="91440" tIns="45720" rIns="91440" bIns="45720" rtlCol="0" anchor="ctr"/>
          <a:lstStyle>
            <a:lvl1pPr algn="l">
              <a:defRPr sz="1800">
                <a:solidFill>
                  <a:srgbClr val="FFFFFF"/>
                </a:solidFill>
              </a:defRPr>
            </a:lvl1pPr>
          </a:lstStyle>
          <a:p>
            <a:fld id="{C764DE79-268F-4C1A-8933-263129D2AF90}" type="datetimeFigureOut">
              <a:rPr lang="en-US" smtClean="0"/>
              <a:t>8/1/2022</a:t>
            </a:fld>
            <a:endParaRPr lang="en-US" dirty="0"/>
          </a:p>
        </p:txBody>
      </p:sp>
      <p:sp>
        <p:nvSpPr>
          <p:cNvPr id="5" name="Footer Placeholder 4"/>
          <p:cNvSpPr>
            <a:spLocks noGrp="1"/>
          </p:cNvSpPr>
          <p:nvPr>
            <p:ph type="ftr" sz="quarter" idx="3"/>
          </p:nvPr>
        </p:nvSpPr>
        <p:spPr>
          <a:xfrm>
            <a:off x="7370450" y="12919571"/>
            <a:ext cx="9643096" cy="730250"/>
          </a:xfrm>
          <a:prstGeom prst="rect">
            <a:avLst/>
          </a:prstGeom>
        </p:spPr>
        <p:txBody>
          <a:bodyPr vert="horz" lIns="91440" tIns="45720" rIns="91440" bIns="45720" rtlCol="0" anchor="ctr"/>
          <a:lstStyle>
            <a:lvl1pPr algn="ctr">
              <a:defRPr sz="1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9795760" y="12919571"/>
            <a:ext cx="2623367" cy="730250"/>
          </a:xfrm>
          <a:prstGeom prst="rect">
            <a:avLst/>
          </a:prstGeom>
        </p:spPr>
        <p:txBody>
          <a:bodyPr vert="horz" lIns="91440" tIns="45720" rIns="91440" bIns="45720" rtlCol="0" anchor="ctr"/>
          <a:lstStyle>
            <a:lvl1pPr algn="r">
              <a:defRPr sz="2099">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2386442" y="3475690"/>
            <a:ext cx="1992872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1D3B21-10D3-47EC-B27A-3B3E72372EAF}"/>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748803545"/>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3977" r:id="rId13"/>
    <p:sldLayoutId id="2147483983" r:id="rId14"/>
    <p:sldLayoutId id="2147483985" r:id="rId15"/>
    <p:sldLayoutId id="2147483986" r:id="rId16"/>
    <p:sldLayoutId id="2147483987" r:id="rId17"/>
    <p:sldLayoutId id="2147483988" r:id="rId18"/>
    <p:sldLayoutId id="2147483989" r:id="rId19"/>
    <p:sldLayoutId id="2147483990" r:id="rId20"/>
    <p:sldLayoutId id="2147483991" r:id="rId21"/>
    <p:sldLayoutId id="2147483992" r:id="rId22"/>
    <p:sldLayoutId id="2147483993" r:id="rId23"/>
    <p:sldLayoutId id="2147483994" r:id="rId24"/>
    <p:sldLayoutId id="2147483995" r:id="rId25"/>
    <p:sldLayoutId id="2147483996" r:id="rId26"/>
    <p:sldLayoutId id="2147483997" r:id="rId27"/>
  </p:sldLayoutIdLst>
  <p:hf hdr="0" ftr="0" dt="0"/>
  <p:txStyles>
    <p:titleStyle>
      <a:lvl1pPr algn="l" defTabSz="1828343" rtl="0" eaLnBrk="1" latinLnBrk="0" hangingPunct="1">
        <a:lnSpc>
          <a:spcPct val="85000"/>
        </a:lnSpc>
        <a:spcBef>
          <a:spcPct val="0"/>
        </a:spcBef>
        <a:buNone/>
        <a:defRPr sz="9598" kern="1200" spc="-100" baseline="0">
          <a:solidFill>
            <a:schemeClr val="tx1">
              <a:lumMod val="75000"/>
              <a:lumOff val="25000"/>
            </a:schemeClr>
          </a:solidFill>
          <a:latin typeface="+mj-lt"/>
          <a:ea typeface="+mj-ea"/>
          <a:cs typeface="+mj-cs"/>
        </a:defRPr>
      </a:lvl1pPr>
    </p:titleStyle>
    <p:bodyStyle>
      <a:lvl1pPr marL="182834" indent="-182834" algn="l" defTabSz="1828343" rtl="0" eaLnBrk="1" latinLnBrk="0" hangingPunct="1">
        <a:lnSpc>
          <a:spcPct val="90000"/>
        </a:lnSpc>
        <a:spcBef>
          <a:spcPts val="2399"/>
        </a:spcBef>
        <a:spcAft>
          <a:spcPts val="400"/>
        </a:spcAft>
        <a:buClr>
          <a:schemeClr val="accent3"/>
        </a:buClr>
        <a:buSzPct val="100000"/>
        <a:buFont typeface="Calibri" panose="020F0502020204030204" pitchFamily="34" charset="0"/>
        <a:buChar char=" "/>
        <a:defRPr sz="3999" kern="1200">
          <a:solidFill>
            <a:schemeClr val="tx1">
              <a:lumMod val="75000"/>
              <a:lumOff val="25000"/>
            </a:schemeClr>
          </a:solidFill>
          <a:latin typeface="+mn-lt"/>
          <a:ea typeface="+mn-ea"/>
          <a:cs typeface="+mn-cs"/>
        </a:defRPr>
      </a:lvl1pPr>
      <a:lvl2pPr marL="767904" indent="-365669" algn="l" defTabSz="1828343" rtl="0" eaLnBrk="1" latinLnBrk="0" hangingPunct="1">
        <a:lnSpc>
          <a:spcPct val="90000"/>
        </a:lnSpc>
        <a:spcBef>
          <a:spcPts val="400"/>
        </a:spcBef>
        <a:spcAft>
          <a:spcPts val="800"/>
        </a:spcAft>
        <a:buClr>
          <a:schemeClr val="accent3"/>
        </a:buClr>
        <a:buFont typeface="Calibri" pitchFamily="34" charset="0"/>
        <a:buChar char="◦"/>
        <a:defRPr sz="3599" kern="1200">
          <a:solidFill>
            <a:schemeClr val="tx1">
              <a:lumMod val="75000"/>
              <a:lumOff val="25000"/>
            </a:schemeClr>
          </a:solidFill>
          <a:latin typeface="+mn-lt"/>
          <a:ea typeface="+mn-ea"/>
          <a:cs typeface="+mn-cs"/>
        </a:defRPr>
      </a:lvl2pPr>
      <a:lvl3pPr marL="1133573" indent="-365669"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3pPr>
      <a:lvl4pPr marL="1499241" indent="-365669"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4pPr>
      <a:lvl5pPr marL="1864910" indent="-365669"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5pPr>
      <a:lvl6pPr marL="2199450" indent="-457086"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6pPr>
      <a:lvl7pPr marL="2599350" indent="-457086"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7pPr>
      <a:lvl8pPr marL="2999250" indent="-457086"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8pPr>
      <a:lvl9pPr marL="3399150" indent="-457086" algn="l" defTabSz="1828343" rtl="0" eaLnBrk="1" latinLnBrk="0" hangingPunct="1">
        <a:lnSpc>
          <a:spcPct val="90000"/>
        </a:lnSpc>
        <a:spcBef>
          <a:spcPts val="400"/>
        </a:spcBef>
        <a:spcAft>
          <a:spcPts val="800"/>
        </a:spcAft>
        <a:buClr>
          <a:schemeClr val="accent3"/>
        </a:buClr>
        <a:buFont typeface="Calibri" pitchFamily="34" charset="0"/>
        <a:buChar char="◦"/>
        <a:defRPr sz="2799" kern="1200">
          <a:solidFill>
            <a:schemeClr val="tx1">
              <a:lumMod val="75000"/>
              <a:lumOff val="25000"/>
            </a:schemeClr>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212" b="4212"/>
          <a:stretch>
            <a:fillRect/>
          </a:stretch>
        </p:blipFill>
        <p:spPr>
          <a:xfrm>
            <a:off x="-5" y="-193431"/>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1" y="7902132"/>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9" y="7673788"/>
            <a:ext cx="24377649" cy="473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3AAEF994-7E08-3740-B8DE-3594FC8EBA52}"/>
              </a:ext>
            </a:extLst>
          </p:cNvPr>
          <p:cNvSpPr/>
          <p:nvPr/>
        </p:nvSpPr>
        <p:spPr>
          <a:xfrm>
            <a:off x="0" y="6130854"/>
            <a:ext cx="15376358" cy="355935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TextBox 11">
            <a:extLst>
              <a:ext uri="{FF2B5EF4-FFF2-40B4-BE49-F238E27FC236}">
                <a16:creationId xmlns:a16="http://schemas.microsoft.com/office/drawing/2014/main" id="{3D941E9C-FA32-F74C-9127-766BE39491C6}"/>
              </a:ext>
            </a:extLst>
          </p:cNvPr>
          <p:cNvSpPr txBox="1"/>
          <p:nvPr/>
        </p:nvSpPr>
        <p:spPr>
          <a:xfrm>
            <a:off x="404446" y="7248809"/>
            <a:ext cx="13218247" cy="1323439"/>
          </a:xfrm>
          <a:prstGeom prst="rect">
            <a:avLst/>
          </a:prstGeom>
          <a:noFill/>
          <a:ln>
            <a:noFill/>
          </a:ln>
        </p:spPr>
        <p:txBody>
          <a:bodyPr wrap="square" rtlCol="0">
            <a:spAutoFit/>
          </a:bodyPr>
          <a:lstStyle/>
          <a:p>
            <a:r>
              <a:rPr lang="en-US" sz="8000" b="1" dirty="0">
                <a:solidFill>
                  <a:schemeClr val="bg1"/>
                </a:solidFill>
                <a:latin typeface="Poppins SemiBold" pitchFamily="2" charset="77"/>
                <a:ea typeface="Roboto Medium" panose="02000000000000000000" pitchFamily="2" charset="0"/>
                <a:cs typeface="Poppins SemiBold" pitchFamily="2" charset="77"/>
              </a:rPr>
              <a:t>I NEED JOB.com </a:t>
            </a:r>
          </a:p>
        </p:txBody>
      </p:sp>
    </p:spTree>
    <p:extLst>
      <p:ext uri="{BB962C8B-B14F-4D97-AF65-F5344CB8AC3E}">
        <p14:creationId xmlns:p14="http://schemas.microsoft.com/office/powerpoint/2010/main" val="274305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973908"/>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OBJECTIVE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2732286"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ABOUT PROJECT</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849087" y="1731363"/>
            <a:ext cx="21694392" cy="8823521"/>
            <a:chOff x="1307731" y="4875754"/>
            <a:chExt cx="13011910" cy="2737555"/>
          </a:xfrm>
        </p:grpSpPr>
        <p:sp>
          <p:nvSpPr>
            <p:cNvPr id="28" name="TextBox 27">
              <a:extLst>
                <a:ext uri="{FF2B5EF4-FFF2-40B4-BE49-F238E27FC236}">
                  <a16:creationId xmlns:a16="http://schemas.microsoft.com/office/drawing/2014/main" id="{E32A18A4-57F3-FA4E-96C8-C6AFB954D531}"/>
                </a:ext>
              </a:extLst>
            </p:cNvPr>
            <p:cNvSpPr txBox="1"/>
            <p:nvPr/>
          </p:nvSpPr>
          <p:spPr>
            <a:xfrm>
              <a:off x="1307732" y="5522085"/>
              <a:ext cx="13011909" cy="2091224"/>
            </a:xfrm>
            <a:prstGeom prst="rect">
              <a:avLst/>
            </a:prstGeom>
            <a:noFill/>
          </p:spPr>
          <p:txBody>
            <a:bodyPr wrap="square" rtlCol="0">
              <a:spAutoFit/>
            </a:bodyPr>
            <a:lstStyle/>
            <a:p>
              <a:r>
                <a:rPr lang="en-US" b="1" dirty="0">
                  <a:solidFill>
                    <a:schemeClr val="tx2"/>
                  </a:solidFill>
                </a:rPr>
                <a:t>I NEED JOB </a:t>
              </a:r>
              <a:r>
                <a:rPr lang="en-US" dirty="0">
                  <a:solidFill>
                    <a:schemeClr val="tx2"/>
                  </a:solidFill>
                </a:rPr>
                <a:t>.</a:t>
              </a:r>
              <a:r>
                <a:rPr lang="en-US" b="1" dirty="0">
                  <a:solidFill>
                    <a:schemeClr val="tx2"/>
                  </a:solidFill>
                </a:rPr>
                <a:t>com</a:t>
              </a:r>
              <a:r>
                <a:rPr lang="en-US" dirty="0">
                  <a:solidFill>
                    <a:schemeClr val="tx2"/>
                  </a:solidFill>
                </a:rPr>
                <a:t> as the name suggests is the tool for  to suggest the top eligible jobs based on the skills of the person. </a:t>
              </a:r>
            </a:p>
            <a:p>
              <a:endParaRPr lang="en-US" dirty="0">
                <a:solidFill>
                  <a:schemeClr val="tx2"/>
                </a:solidFill>
              </a:endParaRPr>
            </a:p>
            <a:p>
              <a:endParaRPr lang="en-US" dirty="0">
                <a:solidFill>
                  <a:schemeClr val="tx2"/>
                </a:solidFill>
              </a:endParaRPr>
            </a:p>
            <a:p>
              <a:r>
                <a:rPr lang="en-US" dirty="0">
                  <a:solidFill>
                    <a:schemeClr val="tx2"/>
                  </a:solidFill>
                </a:rPr>
                <a:t>I used pyreparser for extracting the skills from the resume.</a:t>
              </a:r>
            </a:p>
            <a:p>
              <a:endParaRPr lang="en-US" dirty="0">
                <a:solidFill>
                  <a:schemeClr val="tx2"/>
                </a:solidFill>
              </a:endParaRPr>
            </a:p>
            <a:p>
              <a:endParaRPr lang="en-US" dirty="0">
                <a:solidFill>
                  <a:schemeClr val="tx2"/>
                </a:solidFill>
              </a:endParaRPr>
            </a:p>
            <a:p>
              <a:r>
                <a:rPr lang="en-US" dirty="0">
                  <a:solidFill>
                    <a:schemeClr val="tx2"/>
                  </a:solidFill>
                </a:rPr>
                <a:t>And for matching the job description and the skills, I have used the NLP algorithm which is based on n-grams, </a:t>
              </a:r>
              <a:r>
                <a:rPr lang="en-US" dirty="0" err="1">
                  <a:solidFill>
                    <a:schemeClr val="tx2"/>
                  </a:solidFill>
                </a:rPr>
                <a:t>tf-idf</a:t>
              </a:r>
              <a:r>
                <a:rPr lang="en-US" dirty="0">
                  <a:solidFill>
                    <a:schemeClr val="tx2"/>
                  </a:solidFill>
                </a:rPr>
                <a:t>, and KNN is used for finding the best jobs for the person. </a:t>
              </a:r>
            </a:p>
            <a:p>
              <a:endParaRPr lang="en-US" dirty="0">
                <a:solidFill>
                  <a:schemeClr val="tx2"/>
                </a:solidFill>
              </a:endParaRPr>
            </a:p>
            <a:p>
              <a:r>
                <a:rPr lang="en-US" dirty="0">
                  <a:solidFill>
                    <a:schemeClr val="tx2"/>
                  </a:solidFill>
                </a:rPr>
                <a:t>At last, deployed both the version using Flask and rendering is done using  HTML templates.</a:t>
              </a:r>
            </a:p>
            <a:p>
              <a:endParaRPr lang="en-US" dirty="0">
                <a:solidFill>
                  <a:schemeClr val="tx2"/>
                </a:solidFill>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307731" y="4875754"/>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239263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D9DA185-2F5F-CC4F-9811-1F3BC57AB672}"/>
              </a:ext>
            </a:extLst>
          </p:cNvPr>
          <p:cNvGrpSpPr/>
          <p:nvPr/>
        </p:nvGrpSpPr>
        <p:grpSpPr>
          <a:xfrm>
            <a:off x="0" y="2974064"/>
            <a:ext cx="5086768" cy="7769984"/>
            <a:chOff x="0" y="2350763"/>
            <a:chExt cx="5902880" cy="9016586"/>
          </a:xfrm>
          <a:solidFill>
            <a:schemeClr val="accent3"/>
          </a:solidFill>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556853" y="3907616"/>
              <a:ext cx="9016586" cy="5902880"/>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158836"/>
              <a:ext cx="5070764" cy="72597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ABOUT DATASET</a:t>
              </a:r>
            </a:p>
          </p:txBody>
        </p:sp>
      </p:grpSp>
      <p:grpSp>
        <p:nvGrpSpPr>
          <p:cNvPr id="28" name="Group 27">
            <a:extLst>
              <a:ext uri="{FF2B5EF4-FFF2-40B4-BE49-F238E27FC236}">
                <a16:creationId xmlns:a16="http://schemas.microsoft.com/office/drawing/2014/main" id="{4CF90C52-6A19-AD47-8005-C859A55B5209}"/>
              </a:ext>
            </a:extLst>
          </p:cNvPr>
          <p:cNvGrpSpPr/>
          <p:nvPr/>
        </p:nvGrpSpPr>
        <p:grpSpPr>
          <a:xfrm>
            <a:off x="7139353" y="1233569"/>
            <a:ext cx="19844778" cy="1963017"/>
            <a:chOff x="1307732" y="4875754"/>
            <a:chExt cx="13011909" cy="126444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618118"/>
            </a:xfrm>
            <a:prstGeom prst="rect">
              <a:avLst/>
            </a:prstGeom>
            <a:noFill/>
          </p:spPr>
          <p:txBody>
            <a:bodyPr wrap="square" rtlCol="0">
              <a:spAutoFit/>
            </a:bodyPr>
            <a:lstStyle/>
            <a:p>
              <a:pPr>
                <a:lnSpc>
                  <a:spcPts val="4080"/>
                </a:lnSpc>
              </a:pPr>
              <a:r>
                <a:rPr lang="en-US" dirty="0">
                  <a:latin typeface="Lato Light" panose="020F0502020204030203" pitchFamily="34" charset="0"/>
                  <a:ea typeface="Lato Light" panose="020F0502020204030203" pitchFamily="34" charset="0"/>
                  <a:cs typeface="Lato Light" panose="020F0502020204030203" pitchFamily="34" charset="0"/>
                </a:rPr>
                <a:t> </a:t>
              </a: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5902867" cy="535275"/>
            </a:xfrm>
            <a:prstGeom prst="rect">
              <a:avLst/>
            </a:prstGeom>
            <a:noFill/>
          </p:spPr>
          <p:txBody>
            <a:bodyPr wrap="square" rtlCol="0">
              <a:spAutoFit/>
            </a:bodyPr>
            <a:lstStyle/>
            <a:p>
              <a:r>
                <a:rPr lang="en-US" sz="4800" b="1" dirty="0">
                  <a:solidFill>
                    <a:schemeClr val="tx2"/>
                  </a:solidFill>
                  <a:latin typeface="Poppins Medium" pitchFamily="2" charset="77"/>
                  <a:ea typeface="Lato" panose="020F0502020204030203" pitchFamily="34" charset="0"/>
                  <a:cs typeface="Poppins Medium" pitchFamily="2" charset="77"/>
                </a:rPr>
                <a:t>Data of IT jobs from  </a:t>
              </a:r>
              <a:r>
                <a:rPr lang="en-US" sz="4800" b="1" dirty="0" err="1">
                  <a:solidFill>
                    <a:schemeClr val="tx2"/>
                  </a:solidFill>
                  <a:latin typeface="Poppins Medium" pitchFamily="2" charset="77"/>
                  <a:ea typeface="Lato" panose="020F0502020204030203" pitchFamily="34" charset="0"/>
                  <a:cs typeface="Poppins Medium" pitchFamily="2" charset="77"/>
                </a:rPr>
                <a:t>Glassdor</a:t>
              </a:r>
              <a:endParaRPr lang="en-US" sz="4800" b="1" dirty="0">
                <a:solidFill>
                  <a:schemeClr val="tx2"/>
                </a:solidFill>
                <a:latin typeface="Poppins Medium" pitchFamily="2" charset="77"/>
                <a:ea typeface="Lato" panose="020F0502020204030203" pitchFamily="34" charset="0"/>
                <a:cs typeface="Poppins Medium" pitchFamily="2" charset="77"/>
              </a:endParaRPr>
            </a:p>
          </p:txBody>
        </p:sp>
      </p:grpSp>
      <p:sp>
        <p:nvSpPr>
          <p:cNvPr id="2" name="TextBox 1"/>
          <p:cNvSpPr txBox="1"/>
          <p:nvPr/>
        </p:nvSpPr>
        <p:spPr>
          <a:xfrm>
            <a:off x="10927581" y="5715132"/>
            <a:ext cx="7471498" cy="5632311"/>
          </a:xfrm>
          <a:prstGeom prst="rect">
            <a:avLst/>
          </a:prstGeom>
          <a:noFill/>
        </p:spPr>
        <p:txBody>
          <a:bodyPr wrap="square" numCol="1" rtlCol="0">
            <a:spAutoFit/>
          </a:bodyPr>
          <a:lstStyle/>
          <a:p>
            <a:pPr marL="571500" indent="-571500">
              <a:lnSpc>
                <a:spcPct val="150000"/>
              </a:lnSpc>
              <a:buFont typeface="Wingdings" panose="05000000000000000000" pitchFamily="2" charset="2"/>
              <a:buChar char="§"/>
            </a:pPr>
            <a:r>
              <a:rPr lang="en-US" dirty="0" err="1"/>
              <a:t>url</a:t>
            </a:r>
            <a:endParaRPr lang="en-US" dirty="0"/>
          </a:p>
          <a:p>
            <a:pPr marL="571500" indent="-571500">
              <a:lnSpc>
                <a:spcPct val="150000"/>
              </a:lnSpc>
              <a:buFont typeface="Wingdings" panose="05000000000000000000" pitchFamily="2" charset="2"/>
              <a:buChar char="§"/>
            </a:pPr>
            <a:r>
              <a:rPr lang="en-US" dirty="0"/>
              <a:t>Position</a:t>
            </a:r>
          </a:p>
          <a:p>
            <a:pPr marL="571500" indent="-571500">
              <a:lnSpc>
                <a:spcPct val="150000"/>
              </a:lnSpc>
              <a:buFont typeface="Wingdings" panose="05000000000000000000" pitchFamily="2" charset="2"/>
              <a:buChar char="§"/>
            </a:pPr>
            <a:r>
              <a:rPr lang="en-US" dirty="0"/>
              <a:t>Company</a:t>
            </a:r>
          </a:p>
          <a:p>
            <a:pPr marL="571500" indent="-571500">
              <a:lnSpc>
                <a:spcPct val="150000"/>
              </a:lnSpc>
              <a:buFont typeface="Wingdings" panose="05000000000000000000" pitchFamily="2" charset="2"/>
              <a:buChar char="§"/>
            </a:pPr>
            <a:r>
              <a:rPr lang="en-US" dirty="0"/>
              <a:t>Location</a:t>
            </a:r>
          </a:p>
          <a:p>
            <a:pPr marL="571500" indent="-571500">
              <a:lnSpc>
                <a:spcPct val="150000"/>
              </a:lnSpc>
              <a:buFont typeface="Wingdings" panose="05000000000000000000" pitchFamily="2" charset="2"/>
              <a:buChar char="§"/>
            </a:pPr>
            <a:r>
              <a:rPr lang="en-US" dirty="0"/>
              <a:t>Job description</a:t>
            </a:r>
          </a:p>
          <a:p>
            <a:pPr marL="571500" indent="-571500">
              <a:lnSpc>
                <a:spcPct val="150000"/>
              </a:lnSpc>
              <a:buFont typeface="Wingdings" panose="05000000000000000000" pitchFamily="2" charset="2"/>
              <a:buChar char="§"/>
            </a:pPr>
            <a:endParaRPr lang="en-US" dirty="0"/>
          </a:p>
          <a:p>
            <a:endParaRPr lang="en-US" dirty="0"/>
          </a:p>
        </p:txBody>
      </p:sp>
      <p:sp>
        <p:nvSpPr>
          <p:cNvPr id="11" name="TextBox 10">
            <a:extLst>
              <a:ext uri="{FF2B5EF4-FFF2-40B4-BE49-F238E27FC236}">
                <a16:creationId xmlns:a16="http://schemas.microsoft.com/office/drawing/2014/main" id="{CFAC1F10-7199-594F-AC83-E85028CD4542}"/>
              </a:ext>
            </a:extLst>
          </p:cNvPr>
          <p:cNvSpPr txBox="1"/>
          <p:nvPr/>
        </p:nvSpPr>
        <p:spPr>
          <a:xfrm>
            <a:off x="9446222" y="4538382"/>
            <a:ext cx="6875584" cy="646331"/>
          </a:xfrm>
          <a:prstGeom prst="rect">
            <a:avLst/>
          </a:prstGeom>
          <a:noFill/>
        </p:spPr>
        <p:txBody>
          <a:bodyPr wrap="square" rtlCol="0">
            <a:spAutoFit/>
          </a:bodyPr>
          <a:lstStyle/>
          <a:p>
            <a:pPr algn="ctr"/>
            <a:r>
              <a:rPr lang="en-US" b="1" dirty="0">
                <a:solidFill>
                  <a:schemeClr val="tx2"/>
                </a:solidFill>
                <a:latin typeface="Poppins Medium" pitchFamily="2" charset="77"/>
                <a:ea typeface="Lato" panose="020F0502020204030203" pitchFamily="34" charset="0"/>
                <a:cs typeface="Poppins Medium" pitchFamily="2" charset="77"/>
              </a:rPr>
              <a:t>Variables of Dataset</a:t>
            </a:r>
          </a:p>
        </p:txBody>
      </p:sp>
    </p:spTree>
    <p:extLst>
      <p:ext uri="{BB962C8B-B14F-4D97-AF65-F5344CB8AC3E}">
        <p14:creationId xmlns:p14="http://schemas.microsoft.com/office/powerpoint/2010/main" val="95567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Other Libraries used in the project</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B75224-FF12-D041-8388-A81E4294E582}"/>
              </a:ext>
            </a:extLst>
          </p:cNvPr>
          <p:cNvGrpSpPr/>
          <p:nvPr/>
        </p:nvGrpSpPr>
        <p:grpSpPr>
          <a:xfrm flipV="1">
            <a:off x="15431983" y="6886984"/>
            <a:ext cx="3985435" cy="1673002"/>
            <a:chOff x="0" y="5997388"/>
            <a:chExt cx="4869116" cy="2043953"/>
          </a:xfrm>
          <a:solidFill>
            <a:schemeClr val="accent4"/>
          </a:solidFill>
        </p:grpSpPr>
        <p:sp>
          <p:nvSpPr>
            <p:cNvPr id="19" name="Chevron 18">
              <a:extLst>
                <a:ext uri="{FF2B5EF4-FFF2-40B4-BE49-F238E27FC236}">
                  <a16:creationId xmlns:a16="http://schemas.microsoft.com/office/drawing/2014/main" id="{0D64EBC3-45E5-8444-A1E6-2FE7D85B0DB0}"/>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E38B01A-909D-204A-BFFB-EC0B9FC1BA08}"/>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60CA869-A6DB-DE4C-BF8F-1D52298F5CCB}"/>
              </a:ext>
            </a:extLst>
          </p:cNvPr>
          <p:cNvGrpSpPr/>
          <p:nvPr/>
        </p:nvGrpSpPr>
        <p:grpSpPr>
          <a:xfrm>
            <a:off x="12204245" y="6900616"/>
            <a:ext cx="3985435" cy="1673002"/>
            <a:chOff x="0" y="5997388"/>
            <a:chExt cx="4869116" cy="2043953"/>
          </a:xfrm>
          <a:solidFill>
            <a:schemeClr val="accent3"/>
          </a:solidFill>
        </p:grpSpPr>
        <p:sp>
          <p:nvSpPr>
            <p:cNvPr id="17" name="Chevron 16">
              <a:extLst>
                <a:ext uri="{FF2B5EF4-FFF2-40B4-BE49-F238E27FC236}">
                  <a16:creationId xmlns:a16="http://schemas.microsoft.com/office/drawing/2014/main" id="{15B9F483-8D2F-BD45-9045-C1238A18ED1B}"/>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FBE0AE1-324F-124C-AA93-61AC786417BA}"/>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F99417C-89F5-284C-8AD2-66C90DB4311C}"/>
              </a:ext>
            </a:extLst>
          </p:cNvPr>
          <p:cNvGrpSpPr/>
          <p:nvPr/>
        </p:nvGrpSpPr>
        <p:grpSpPr>
          <a:xfrm flipV="1">
            <a:off x="9030218" y="6900615"/>
            <a:ext cx="3985435" cy="1673002"/>
            <a:chOff x="0" y="5997388"/>
            <a:chExt cx="4869116" cy="2043953"/>
          </a:xfrm>
          <a:solidFill>
            <a:schemeClr val="accent2"/>
          </a:solidFill>
        </p:grpSpPr>
        <p:sp>
          <p:nvSpPr>
            <p:cNvPr id="15" name="Chevron 14">
              <a:extLst>
                <a:ext uri="{FF2B5EF4-FFF2-40B4-BE49-F238E27FC236}">
                  <a16:creationId xmlns:a16="http://schemas.microsoft.com/office/drawing/2014/main" id="{3847F8A8-4F2C-D646-B8D5-FF8AD675975A}"/>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C142EDC5-96B3-B54B-969C-503E4DAAF50E}"/>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F99AEC8-BB3C-CC49-9D5E-69C6DE597CC0}"/>
              </a:ext>
            </a:extLst>
          </p:cNvPr>
          <p:cNvGrpSpPr/>
          <p:nvPr/>
        </p:nvGrpSpPr>
        <p:grpSpPr>
          <a:xfrm>
            <a:off x="5975410" y="6900616"/>
            <a:ext cx="3985435" cy="1673002"/>
            <a:chOff x="0" y="5997388"/>
            <a:chExt cx="4869116" cy="2043953"/>
          </a:xfrm>
          <a:solidFill>
            <a:schemeClr val="accent1"/>
          </a:solidFill>
        </p:grpSpPr>
        <p:sp>
          <p:nvSpPr>
            <p:cNvPr id="13" name="Chevron 12">
              <a:extLst>
                <a:ext uri="{FF2B5EF4-FFF2-40B4-BE49-F238E27FC236}">
                  <a16:creationId xmlns:a16="http://schemas.microsoft.com/office/drawing/2014/main" id="{C78D6CB8-AD3F-3449-8B52-D5D1747D1C8F}"/>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7A3F438C-1C3D-074F-A1F3-A6BD3EA708DB}"/>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977CD8AA-67FA-2242-9E71-FEF779F96D0F}"/>
              </a:ext>
            </a:extLst>
          </p:cNvPr>
          <p:cNvSpPr/>
          <p:nvPr/>
        </p:nvSpPr>
        <p:spPr>
          <a:xfrm>
            <a:off x="12435872" y="5012005"/>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3" name="Triangle 22">
            <a:extLst>
              <a:ext uri="{FF2B5EF4-FFF2-40B4-BE49-F238E27FC236}">
                <a16:creationId xmlns:a16="http://schemas.microsoft.com/office/drawing/2014/main" id="{59BAEDEA-0F86-E345-B1AD-C7544D0E7670}"/>
              </a:ext>
            </a:extLst>
          </p:cNvPr>
          <p:cNvSpPr/>
          <p:nvPr/>
        </p:nvSpPr>
        <p:spPr>
          <a:xfrm rot="10800000">
            <a:off x="12993917" y="6364746"/>
            <a:ext cx="231539" cy="19960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B0B14DE-5649-7B42-B84E-179DB785AA15}"/>
              </a:ext>
            </a:extLst>
          </p:cNvPr>
          <p:cNvSpPr/>
          <p:nvPr/>
        </p:nvSpPr>
        <p:spPr>
          <a:xfrm rot="10800000">
            <a:off x="8848717" y="8890556"/>
            <a:ext cx="1411461" cy="141182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7" name="Triangle 26">
            <a:extLst>
              <a:ext uri="{FF2B5EF4-FFF2-40B4-BE49-F238E27FC236}">
                <a16:creationId xmlns:a16="http://schemas.microsoft.com/office/drawing/2014/main" id="{CAAACC6C-C082-5046-B5E8-0169CCEAE8C9}"/>
              </a:ext>
            </a:extLst>
          </p:cNvPr>
          <p:cNvSpPr/>
          <p:nvPr/>
        </p:nvSpPr>
        <p:spPr>
          <a:xfrm>
            <a:off x="9533244" y="8825665"/>
            <a:ext cx="231539" cy="19960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BAA1442-D94C-2844-8913-CBADE197201F}"/>
              </a:ext>
            </a:extLst>
          </p:cNvPr>
          <p:cNvSpPr/>
          <p:nvPr/>
        </p:nvSpPr>
        <p:spPr>
          <a:xfrm>
            <a:off x="6000109" y="5102976"/>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3" name="Triangle 32">
            <a:extLst>
              <a:ext uri="{FF2B5EF4-FFF2-40B4-BE49-F238E27FC236}">
                <a16:creationId xmlns:a16="http://schemas.microsoft.com/office/drawing/2014/main" id="{EBEC4747-6BA7-F84A-8F64-C0B311362DDC}"/>
              </a:ext>
            </a:extLst>
          </p:cNvPr>
          <p:cNvSpPr/>
          <p:nvPr/>
        </p:nvSpPr>
        <p:spPr>
          <a:xfrm rot="10800000">
            <a:off x="6556401" y="6450918"/>
            <a:ext cx="231539" cy="1996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8B2DDA-1980-A84B-B70E-1CF02124D7E5}"/>
              </a:ext>
            </a:extLst>
          </p:cNvPr>
          <p:cNvSpPr/>
          <p:nvPr/>
        </p:nvSpPr>
        <p:spPr>
          <a:xfrm rot="10800000">
            <a:off x="15194712" y="8890556"/>
            <a:ext cx="1411461" cy="141182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6" name="Triangle 35">
            <a:extLst>
              <a:ext uri="{FF2B5EF4-FFF2-40B4-BE49-F238E27FC236}">
                <a16:creationId xmlns:a16="http://schemas.microsoft.com/office/drawing/2014/main" id="{D78610BC-CDDC-0348-9122-B88BB0517AB8}"/>
              </a:ext>
            </a:extLst>
          </p:cNvPr>
          <p:cNvSpPr/>
          <p:nvPr/>
        </p:nvSpPr>
        <p:spPr>
          <a:xfrm>
            <a:off x="15899425" y="8773463"/>
            <a:ext cx="231539" cy="19960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1F6B7F7-7D37-4A49-A842-5EED12304BB6}"/>
              </a:ext>
            </a:extLst>
          </p:cNvPr>
          <p:cNvSpPr txBox="1"/>
          <p:nvPr/>
        </p:nvSpPr>
        <p:spPr>
          <a:xfrm>
            <a:off x="2782507" y="3995452"/>
            <a:ext cx="4972763"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NearestNeighbours</a:t>
            </a:r>
            <a:endParaRPr lang="en-US" dirty="0">
              <a:solidFill>
                <a:schemeClr val="tx2"/>
              </a:solidFill>
              <a:latin typeface="Poppins Medium" pitchFamily="2" charset="77"/>
              <a:ea typeface="Roboto Medium" panose="02000000000000000000" pitchFamily="2" charset="0"/>
              <a:cs typeface="Poppins Medium" pitchFamily="2" charset="77"/>
            </a:endParaRPr>
          </a:p>
        </p:txBody>
      </p:sp>
      <p:sp>
        <p:nvSpPr>
          <p:cNvPr id="53" name="TextBox 52">
            <a:extLst>
              <a:ext uri="{FF2B5EF4-FFF2-40B4-BE49-F238E27FC236}">
                <a16:creationId xmlns:a16="http://schemas.microsoft.com/office/drawing/2014/main" id="{CA7BF332-95BF-6B4B-80D7-156B82D6EF28}"/>
              </a:ext>
            </a:extLst>
          </p:cNvPr>
          <p:cNvSpPr txBox="1"/>
          <p:nvPr/>
        </p:nvSpPr>
        <p:spPr>
          <a:xfrm>
            <a:off x="14096826" y="4077652"/>
            <a:ext cx="418570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Flask</a:t>
            </a:r>
          </a:p>
        </p:txBody>
      </p:sp>
      <p:sp>
        <p:nvSpPr>
          <p:cNvPr id="56" name="TextBox 55">
            <a:extLst>
              <a:ext uri="{FF2B5EF4-FFF2-40B4-BE49-F238E27FC236}">
                <a16:creationId xmlns:a16="http://schemas.microsoft.com/office/drawing/2014/main" id="{8C6B7DE8-AEAC-5F4C-97BB-13E8A5987557}"/>
              </a:ext>
            </a:extLst>
          </p:cNvPr>
          <p:cNvSpPr txBox="1"/>
          <p:nvPr/>
        </p:nvSpPr>
        <p:spPr>
          <a:xfrm>
            <a:off x="16820353" y="10310844"/>
            <a:ext cx="562857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Resume Parser</a:t>
            </a:r>
          </a:p>
        </p:txBody>
      </p:sp>
      <p:sp>
        <p:nvSpPr>
          <p:cNvPr id="59" name="TextBox 58">
            <a:extLst>
              <a:ext uri="{FF2B5EF4-FFF2-40B4-BE49-F238E27FC236}">
                <a16:creationId xmlns:a16="http://schemas.microsoft.com/office/drawing/2014/main" id="{A0F91F6D-8453-3C48-A6A7-95540D34A12E}"/>
              </a:ext>
            </a:extLst>
          </p:cNvPr>
          <p:cNvSpPr txBox="1"/>
          <p:nvPr/>
        </p:nvSpPr>
        <p:spPr>
          <a:xfrm>
            <a:off x="6335713" y="10544902"/>
            <a:ext cx="5389010"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TfIdf</a:t>
            </a:r>
            <a:r>
              <a:rPr lang="en-US" dirty="0">
                <a:solidFill>
                  <a:schemeClr val="tx2"/>
                </a:solidFill>
                <a:latin typeface="Poppins Medium" pitchFamily="2" charset="77"/>
                <a:ea typeface="Roboto Medium" panose="02000000000000000000" pitchFamily="2" charset="0"/>
                <a:cs typeface="Poppins Medium" pitchFamily="2" charset="77"/>
              </a:rPr>
              <a:t> </a:t>
            </a:r>
          </a:p>
        </p:txBody>
      </p:sp>
      <p:grpSp>
        <p:nvGrpSpPr>
          <p:cNvPr id="61" name="Group 60">
            <a:extLst>
              <a:ext uri="{FF2B5EF4-FFF2-40B4-BE49-F238E27FC236}">
                <a16:creationId xmlns:a16="http://schemas.microsoft.com/office/drawing/2014/main" id="{710768C2-0E87-5148-81D8-00EE0A79E2BC}"/>
              </a:ext>
            </a:extLst>
          </p:cNvPr>
          <p:cNvGrpSpPr/>
          <p:nvPr/>
        </p:nvGrpSpPr>
        <p:grpSpPr>
          <a:xfrm>
            <a:off x="12873796" y="5281309"/>
            <a:ext cx="635890" cy="766260"/>
            <a:chOff x="7017506" y="4378177"/>
            <a:chExt cx="894682" cy="1078109"/>
          </a:xfrm>
          <a:solidFill>
            <a:schemeClr val="bg1"/>
          </a:solidFill>
        </p:grpSpPr>
        <p:sp>
          <p:nvSpPr>
            <p:cNvPr id="62"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CF4C5B1D-CFAD-4C48-8097-704640F47969}"/>
              </a:ext>
            </a:extLst>
          </p:cNvPr>
          <p:cNvGrpSpPr/>
          <p:nvPr/>
        </p:nvGrpSpPr>
        <p:grpSpPr>
          <a:xfrm>
            <a:off x="6289507" y="5434942"/>
            <a:ext cx="766259" cy="715706"/>
            <a:chOff x="3330350" y="5415673"/>
            <a:chExt cx="1078109" cy="1006982"/>
          </a:xfrm>
        </p:grpSpPr>
        <p:sp>
          <p:nvSpPr>
            <p:cNvPr id="69" name="Freeform 68">
              <a:extLst>
                <a:ext uri="{FF2B5EF4-FFF2-40B4-BE49-F238E27FC236}">
                  <a16:creationId xmlns:a16="http://schemas.microsoft.com/office/drawing/2014/main" id="{8C61164C-ACDD-7747-89EA-9CB24027CE2C}"/>
                </a:ext>
              </a:extLst>
            </p:cNvPr>
            <p:cNvSpPr>
              <a:spLocks noChangeArrowheads="1"/>
            </p:cNvSpPr>
            <p:nvPr/>
          </p:nvSpPr>
          <p:spPr bwMode="auto">
            <a:xfrm>
              <a:off x="3330350" y="5415673"/>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AFACAEB-248B-1B45-B357-00F5C9EEC4EE}"/>
                </a:ext>
              </a:extLst>
            </p:cNvPr>
            <p:cNvSpPr>
              <a:spLocks noChangeArrowheads="1"/>
            </p:cNvSpPr>
            <p:nvPr/>
          </p:nvSpPr>
          <p:spPr bwMode="auto">
            <a:xfrm>
              <a:off x="3551213" y="5722634"/>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A7166C81-E626-394B-8E67-4B871D6B98FB}"/>
              </a:ext>
            </a:extLst>
          </p:cNvPr>
          <p:cNvGrpSpPr/>
          <p:nvPr/>
        </p:nvGrpSpPr>
        <p:grpSpPr>
          <a:xfrm>
            <a:off x="15667982" y="9293439"/>
            <a:ext cx="694423" cy="694423"/>
            <a:chOff x="17177183" y="6609263"/>
            <a:chExt cx="977037" cy="977037"/>
          </a:xfrm>
          <a:solidFill>
            <a:schemeClr val="bg1"/>
          </a:solidFill>
        </p:grpSpPr>
        <p:sp>
          <p:nvSpPr>
            <p:cNvPr id="73" name="Freeform 72">
              <a:extLst>
                <a:ext uri="{FF2B5EF4-FFF2-40B4-BE49-F238E27FC236}">
                  <a16:creationId xmlns:a16="http://schemas.microsoft.com/office/drawing/2014/main" id="{A30ECDE6-148F-9747-8696-7DC95C63BB9B}"/>
                </a:ext>
              </a:extLst>
            </p:cNvPr>
            <p:cNvSpPr>
              <a:spLocks noChangeArrowheads="1"/>
            </p:cNvSpPr>
            <p:nvPr/>
          </p:nvSpPr>
          <p:spPr bwMode="auto">
            <a:xfrm>
              <a:off x="17551526" y="6897509"/>
              <a:ext cx="228351" cy="232093"/>
            </a:xfrm>
            <a:custGeom>
              <a:avLst/>
              <a:gdLst>
                <a:gd name="T0" fmla="*/ 48240 w 271"/>
                <a:gd name="T1" fmla="*/ 73188 h 273"/>
                <a:gd name="T2" fmla="*/ 48240 w 271"/>
                <a:gd name="T3" fmla="*/ 73188 h 273"/>
                <a:gd name="T4" fmla="*/ 23941 w 271"/>
                <a:gd name="T5" fmla="*/ 48672 h 273"/>
                <a:gd name="T6" fmla="*/ 23941 w 271"/>
                <a:gd name="T7" fmla="*/ 48672 h 273"/>
                <a:gd name="T8" fmla="*/ 48240 w 271"/>
                <a:gd name="T9" fmla="*/ 24877 h 273"/>
                <a:gd name="T10" fmla="*/ 48240 w 271"/>
                <a:gd name="T11" fmla="*/ 24877 h 273"/>
                <a:gd name="T12" fmla="*/ 72539 w 271"/>
                <a:gd name="T13" fmla="*/ 48672 h 273"/>
                <a:gd name="T14" fmla="*/ 72539 w 271"/>
                <a:gd name="T15" fmla="*/ 48672 h 273"/>
                <a:gd name="T16" fmla="*/ 48240 w 271"/>
                <a:gd name="T17" fmla="*/ 73188 h 273"/>
                <a:gd name="T18" fmla="*/ 96481 w 271"/>
                <a:gd name="T19" fmla="*/ 48672 h 273"/>
                <a:gd name="T20" fmla="*/ 96481 w 271"/>
                <a:gd name="T21" fmla="*/ 48672 h 273"/>
                <a:gd name="T22" fmla="*/ 48240 w 271"/>
                <a:gd name="T23" fmla="*/ 0 h 273"/>
                <a:gd name="T24" fmla="*/ 48240 w 271"/>
                <a:gd name="T25" fmla="*/ 0 h 273"/>
                <a:gd name="T26" fmla="*/ 0 w 271"/>
                <a:gd name="T27" fmla="*/ 48672 h 273"/>
                <a:gd name="T28" fmla="*/ 0 w 271"/>
                <a:gd name="T29" fmla="*/ 48672 h 273"/>
                <a:gd name="T30" fmla="*/ 48240 w 271"/>
                <a:gd name="T31" fmla="*/ 98064 h 273"/>
                <a:gd name="T32" fmla="*/ 48240 w 271"/>
                <a:gd name="T33" fmla="*/ 98064 h 273"/>
                <a:gd name="T34" fmla="*/ 96481 w 271"/>
                <a:gd name="T35" fmla="*/ 48672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1" h="273">
                  <a:moveTo>
                    <a:pt x="135" y="203"/>
                  </a:moveTo>
                  <a:lnTo>
                    <a:pt x="135" y="203"/>
                  </a:lnTo>
                  <a:cubicBezTo>
                    <a:pt x="98" y="203"/>
                    <a:pt x="67" y="174"/>
                    <a:pt x="67" y="135"/>
                  </a:cubicBezTo>
                  <a:cubicBezTo>
                    <a:pt x="67" y="98"/>
                    <a:pt x="98" y="69"/>
                    <a:pt x="135" y="69"/>
                  </a:cubicBezTo>
                  <a:cubicBezTo>
                    <a:pt x="172" y="69"/>
                    <a:pt x="203" y="98"/>
                    <a:pt x="203" y="135"/>
                  </a:cubicBezTo>
                  <a:cubicBezTo>
                    <a:pt x="203" y="174"/>
                    <a:pt x="172" y="203"/>
                    <a:pt x="135" y="203"/>
                  </a:cubicBezTo>
                  <a:close/>
                  <a:moveTo>
                    <a:pt x="270" y="135"/>
                  </a:moveTo>
                  <a:lnTo>
                    <a:pt x="270" y="135"/>
                  </a:lnTo>
                  <a:cubicBezTo>
                    <a:pt x="270" y="61"/>
                    <a:pt x="209" y="0"/>
                    <a:pt x="135" y="0"/>
                  </a:cubicBezTo>
                  <a:cubicBezTo>
                    <a:pt x="61" y="0"/>
                    <a:pt x="0" y="61"/>
                    <a:pt x="0" y="135"/>
                  </a:cubicBezTo>
                  <a:cubicBezTo>
                    <a:pt x="0" y="211"/>
                    <a:pt x="61" y="272"/>
                    <a:pt x="135" y="272"/>
                  </a:cubicBezTo>
                  <a:cubicBezTo>
                    <a:pt x="209" y="272"/>
                    <a:pt x="270" y="211"/>
                    <a:pt x="270" y="13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38CE911-441B-A642-823A-BA4EE9675EBC}"/>
                </a:ext>
              </a:extLst>
            </p:cNvPr>
            <p:cNvSpPr>
              <a:spLocks noChangeArrowheads="1"/>
            </p:cNvSpPr>
            <p:nvPr/>
          </p:nvSpPr>
          <p:spPr bwMode="auto">
            <a:xfrm>
              <a:off x="17177183" y="6609263"/>
              <a:ext cx="977037" cy="977037"/>
            </a:xfrm>
            <a:custGeom>
              <a:avLst/>
              <a:gdLst>
                <a:gd name="T0" fmla="*/ 365466 w 1153"/>
                <a:gd name="T1" fmla="*/ 389881 h 1152"/>
                <a:gd name="T2" fmla="*/ 341029 w 1153"/>
                <a:gd name="T3" fmla="*/ 365423 h 1152"/>
                <a:gd name="T4" fmla="*/ 365466 w 1153"/>
                <a:gd name="T5" fmla="*/ 341685 h 1152"/>
                <a:gd name="T6" fmla="*/ 389542 w 1153"/>
                <a:gd name="T7" fmla="*/ 365423 h 1152"/>
                <a:gd name="T8" fmla="*/ 158476 w 1153"/>
                <a:gd name="T9" fmla="*/ 304639 h 1152"/>
                <a:gd name="T10" fmla="*/ 158476 w 1153"/>
                <a:gd name="T11" fmla="*/ 292051 h 1152"/>
                <a:gd name="T12" fmla="*/ 206989 w 1153"/>
                <a:gd name="T13" fmla="*/ 243496 h 1152"/>
                <a:gd name="T14" fmla="*/ 255502 w 1153"/>
                <a:gd name="T15" fmla="*/ 304639 h 1152"/>
                <a:gd name="T16" fmla="*/ 206989 w 1153"/>
                <a:gd name="T17" fmla="*/ 316508 h 1152"/>
                <a:gd name="T18" fmla="*/ 158476 w 1153"/>
                <a:gd name="T19" fmla="*/ 304639 h 1152"/>
                <a:gd name="T20" fmla="*/ 48513 w 1153"/>
                <a:gd name="T21" fmla="*/ 389881 h 1152"/>
                <a:gd name="T22" fmla="*/ 24436 w 1153"/>
                <a:gd name="T23" fmla="*/ 365423 h 1152"/>
                <a:gd name="T24" fmla="*/ 48513 w 1153"/>
                <a:gd name="T25" fmla="*/ 341685 h 1152"/>
                <a:gd name="T26" fmla="*/ 72949 w 1153"/>
                <a:gd name="T27" fmla="*/ 365423 h 1152"/>
                <a:gd name="T28" fmla="*/ 206989 w 1153"/>
                <a:gd name="T29" fmla="*/ 98189 h 1152"/>
                <a:gd name="T30" fmla="*/ 316234 w 1153"/>
                <a:gd name="T31" fmla="*/ 207169 h 1152"/>
                <a:gd name="T32" fmla="*/ 279579 w 1153"/>
                <a:gd name="T33" fmla="*/ 288814 h 1152"/>
                <a:gd name="T34" fmla="*/ 206989 w 1153"/>
                <a:gd name="T35" fmla="*/ 219757 h 1152"/>
                <a:gd name="T36" fmla="*/ 134759 w 1153"/>
                <a:gd name="T37" fmla="*/ 288814 h 1152"/>
                <a:gd name="T38" fmla="*/ 98104 w 1153"/>
                <a:gd name="T39" fmla="*/ 207169 h 1152"/>
                <a:gd name="T40" fmla="*/ 206989 w 1153"/>
                <a:gd name="T41" fmla="*/ 98189 h 1152"/>
                <a:gd name="T42" fmla="*/ 24436 w 1153"/>
                <a:gd name="T43" fmla="*/ 48555 h 1152"/>
                <a:gd name="T44" fmla="*/ 48513 w 1153"/>
                <a:gd name="T45" fmla="*/ 24457 h 1152"/>
                <a:gd name="T46" fmla="*/ 72949 w 1153"/>
                <a:gd name="T47" fmla="*/ 48555 h 1152"/>
                <a:gd name="T48" fmla="*/ 48513 w 1153"/>
                <a:gd name="T49" fmla="*/ 73013 h 1152"/>
                <a:gd name="T50" fmla="*/ 365466 w 1153"/>
                <a:gd name="T51" fmla="*/ 24457 h 1152"/>
                <a:gd name="T52" fmla="*/ 389542 w 1153"/>
                <a:gd name="T53" fmla="*/ 48555 h 1152"/>
                <a:gd name="T54" fmla="*/ 365466 w 1153"/>
                <a:gd name="T55" fmla="*/ 73013 h 1152"/>
                <a:gd name="T56" fmla="*/ 341029 w 1153"/>
                <a:gd name="T57" fmla="*/ 48555 h 1152"/>
                <a:gd name="T58" fmla="*/ 365466 w 1153"/>
                <a:gd name="T59" fmla="*/ 24457 h 1152"/>
                <a:gd name="T60" fmla="*/ 365466 w 1153"/>
                <a:gd name="T61" fmla="*/ 316868 h 1152"/>
                <a:gd name="T62" fmla="*/ 309047 w 1153"/>
                <a:gd name="T63" fmla="*/ 292410 h 1152"/>
                <a:gd name="T64" fmla="*/ 339951 w 1153"/>
                <a:gd name="T65" fmla="*/ 207169 h 1152"/>
                <a:gd name="T66" fmla="*/ 309047 w 1153"/>
                <a:gd name="T67" fmla="*/ 121928 h 1152"/>
                <a:gd name="T68" fmla="*/ 340670 w 1153"/>
                <a:gd name="T69" fmla="*/ 90636 h 1152"/>
                <a:gd name="T70" fmla="*/ 365466 w 1153"/>
                <a:gd name="T71" fmla="*/ 97110 h 1152"/>
                <a:gd name="T72" fmla="*/ 413979 w 1153"/>
                <a:gd name="T73" fmla="*/ 48555 h 1152"/>
                <a:gd name="T74" fmla="*/ 365466 w 1153"/>
                <a:gd name="T75" fmla="*/ 0 h 1152"/>
                <a:gd name="T76" fmla="*/ 316593 w 1153"/>
                <a:gd name="T77" fmla="*/ 48555 h 1152"/>
                <a:gd name="T78" fmla="*/ 292157 w 1153"/>
                <a:gd name="T79" fmla="*/ 104664 h 1152"/>
                <a:gd name="T80" fmla="*/ 206989 w 1153"/>
                <a:gd name="T81" fmla="*/ 73732 h 1152"/>
                <a:gd name="T82" fmla="*/ 121822 w 1153"/>
                <a:gd name="T83" fmla="*/ 104664 h 1152"/>
                <a:gd name="T84" fmla="*/ 90558 w 1153"/>
                <a:gd name="T85" fmla="*/ 73013 h 1152"/>
                <a:gd name="T86" fmla="*/ 97386 w 1153"/>
                <a:gd name="T87" fmla="*/ 48555 h 1152"/>
                <a:gd name="T88" fmla="*/ 48513 w 1153"/>
                <a:gd name="T89" fmla="*/ 0 h 1152"/>
                <a:gd name="T90" fmla="*/ 0 w 1153"/>
                <a:gd name="T91" fmla="*/ 48555 h 1152"/>
                <a:gd name="T92" fmla="*/ 48513 w 1153"/>
                <a:gd name="T93" fmla="*/ 97110 h 1152"/>
                <a:gd name="T94" fmla="*/ 104573 w 1153"/>
                <a:gd name="T95" fmla="*/ 121928 h 1152"/>
                <a:gd name="T96" fmla="*/ 73309 w 1153"/>
                <a:gd name="T97" fmla="*/ 207169 h 1152"/>
                <a:gd name="T98" fmla="*/ 104573 w 1153"/>
                <a:gd name="T99" fmla="*/ 292410 h 1152"/>
                <a:gd name="T100" fmla="*/ 73309 w 1153"/>
                <a:gd name="T101" fmla="*/ 324061 h 1152"/>
                <a:gd name="T102" fmla="*/ 48513 w 1153"/>
                <a:gd name="T103" fmla="*/ 316868 h 1152"/>
                <a:gd name="T104" fmla="*/ 0 w 1153"/>
                <a:gd name="T105" fmla="*/ 365423 h 1152"/>
                <a:gd name="T106" fmla="*/ 48513 w 1153"/>
                <a:gd name="T107" fmla="*/ 413978 h 1152"/>
                <a:gd name="T108" fmla="*/ 97386 w 1153"/>
                <a:gd name="T109" fmla="*/ 365423 h 1152"/>
                <a:gd name="T110" fmla="*/ 121822 w 1153"/>
                <a:gd name="T111" fmla="*/ 309674 h 1152"/>
                <a:gd name="T112" fmla="*/ 206989 w 1153"/>
                <a:gd name="T113" fmla="*/ 340246 h 1152"/>
                <a:gd name="T114" fmla="*/ 292157 w 1153"/>
                <a:gd name="T115" fmla="*/ 309674 h 1152"/>
                <a:gd name="T116" fmla="*/ 323421 w 1153"/>
                <a:gd name="T117" fmla="*/ 340966 h 1152"/>
                <a:gd name="T118" fmla="*/ 316593 w 1153"/>
                <a:gd name="T119" fmla="*/ 365423 h 1152"/>
                <a:gd name="T120" fmla="*/ 365466 w 1153"/>
                <a:gd name="T121" fmla="*/ 413978 h 1152"/>
                <a:gd name="T122" fmla="*/ 413979 w 1153"/>
                <a:gd name="T123" fmla="*/ 36542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3" h="1152">
                  <a:moveTo>
                    <a:pt x="1017" y="1084"/>
                  </a:moveTo>
                  <a:lnTo>
                    <a:pt x="1017" y="1084"/>
                  </a:lnTo>
                  <a:cubicBezTo>
                    <a:pt x="979" y="1084"/>
                    <a:pt x="949" y="1053"/>
                    <a:pt x="949" y="1016"/>
                  </a:cubicBezTo>
                  <a:cubicBezTo>
                    <a:pt x="949" y="979"/>
                    <a:pt x="979" y="950"/>
                    <a:pt x="1017" y="950"/>
                  </a:cubicBezTo>
                  <a:cubicBezTo>
                    <a:pt x="1054" y="950"/>
                    <a:pt x="1084" y="979"/>
                    <a:pt x="1084" y="1016"/>
                  </a:cubicBezTo>
                  <a:cubicBezTo>
                    <a:pt x="1084" y="1053"/>
                    <a:pt x="1054" y="1084"/>
                    <a:pt x="1017" y="1084"/>
                  </a:cubicBezTo>
                  <a:close/>
                  <a:moveTo>
                    <a:pt x="441" y="847"/>
                  </a:moveTo>
                  <a:lnTo>
                    <a:pt x="441" y="812"/>
                  </a:lnTo>
                  <a:cubicBezTo>
                    <a:pt x="441" y="738"/>
                    <a:pt x="502" y="677"/>
                    <a:pt x="576" y="677"/>
                  </a:cubicBezTo>
                  <a:cubicBezTo>
                    <a:pt x="650" y="677"/>
                    <a:pt x="711" y="738"/>
                    <a:pt x="711" y="812"/>
                  </a:cubicBezTo>
                  <a:lnTo>
                    <a:pt x="711" y="847"/>
                  </a:lnTo>
                  <a:cubicBezTo>
                    <a:pt x="671" y="868"/>
                    <a:pt x="625" y="880"/>
                    <a:pt x="576" y="880"/>
                  </a:cubicBezTo>
                  <a:cubicBezTo>
                    <a:pt x="527" y="880"/>
                    <a:pt x="481" y="868"/>
                    <a:pt x="441" y="847"/>
                  </a:cubicBezTo>
                  <a:close/>
                  <a:moveTo>
                    <a:pt x="135" y="1084"/>
                  </a:moveTo>
                  <a:lnTo>
                    <a:pt x="135" y="1084"/>
                  </a:lnTo>
                  <a:cubicBezTo>
                    <a:pt x="98" y="1084"/>
                    <a:pt x="68" y="1053"/>
                    <a:pt x="68" y="1016"/>
                  </a:cubicBezTo>
                  <a:cubicBezTo>
                    <a:pt x="68" y="979"/>
                    <a:pt x="98" y="950"/>
                    <a:pt x="135" y="950"/>
                  </a:cubicBezTo>
                  <a:cubicBezTo>
                    <a:pt x="173" y="950"/>
                    <a:pt x="203" y="979"/>
                    <a:pt x="203" y="1016"/>
                  </a:cubicBezTo>
                  <a:cubicBezTo>
                    <a:pt x="203" y="1053"/>
                    <a:pt x="173" y="1084"/>
                    <a:pt x="135" y="1084"/>
                  </a:cubicBezTo>
                  <a:close/>
                  <a:moveTo>
                    <a:pt x="576" y="273"/>
                  </a:moveTo>
                  <a:lnTo>
                    <a:pt x="576" y="273"/>
                  </a:lnTo>
                  <a:cubicBezTo>
                    <a:pt x="743" y="273"/>
                    <a:pt x="880" y="409"/>
                    <a:pt x="880" y="576"/>
                  </a:cubicBezTo>
                  <a:cubicBezTo>
                    <a:pt x="880" y="665"/>
                    <a:pt x="839" y="747"/>
                    <a:pt x="778" y="803"/>
                  </a:cubicBezTo>
                  <a:cubicBezTo>
                    <a:pt x="773" y="695"/>
                    <a:pt x="684" y="611"/>
                    <a:pt x="576" y="611"/>
                  </a:cubicBezTo>
                  <a:cubicBezTo>
                    <a:pt x="468" y="611"/>
                    <a:pt x="379" y="695"/>
                    <a:pt x="375" y="803"/>
                  </a:cubicBezTo>
                  <a:cubicBezTo>
                    <a:pt x="311" y="747"/>
                    <a:pt x="273" y="665"/>
                    <a:pt x="273" y="576"/>
                  </a:cubicBezTo>
                  <a:cubicBezTo>
                    <a:pt x="273" y="409"/>
                    <a:pt x="409" y="273"/>
                    <a:pt x="576" y="273"/>
                  </a:cubicBezTo>
                  <a:close/>
                  <a:moveTo>
                    <a:pt x="68" y="135"/>
                  </a:moveTo>
                  <a:lnTo>
                    <a:pt x="68" y="135"/>
                  </a:lnTo>
                  <a:cubicBezTo>
                    <a:pt x="68" y="98"/>
                    <a:pt x="98" y="68"/>
                    <a:pt x="135" y="68"/>
                  </a:cubicBezTo>
                  <a:cubicBezTo>
                    <a:pt x="173" y="68"/>
                    <a:pt x="203" y="98"/>
                    <a:pt x="203" y="135"/>
                  </a:cubicBezTo>
                  <a:cubicBezTo>
                    <a:pt x="203" y="172"/>
                    <a:pt x="173" y="203"/>
                    <a:pt x="135" y="203"/>
                  </a:cubicBezTo>
                  <a:cubicBezTo>
                    <a:pt x="98" y="203"/>
                    <a:pt x="68" y="172"/>
                    <a:pt x="68" y="135"/>
                  </a:cubicBezTo>
                  <a:close/>
                  <a:moveTo>
                    <a:pt x="1017" y="68"/>
                  </a:moveTo>
                  <a:lnTo>
                    <a:pt x="1017" y="68"/>
                  </a:lnTo>
                  <a:cubicBezTo>
                    <a:pt x="1054" y="68"/>
                    <a:pt x="1084" y="98"/>
                    <a:pt x="1084" y="135"/>
                  </a:cubicBezTo>
                  <a:cubicBezTo>
                    <a:pt x="1084" y="172"/>
                    <a:pt x="1054" y="203"/>
                    <a:pt x="1017" y="203"/>
                  </a:cubicBezTo>
                  <a:cubicBezTo>
                    <a:pt x="979" y="203"/>
                    <a:pt x="949" y="172"/>
                    <a:pt x="949" y="135"/>
                  </a:cubicBezTo>
                  <a:cubicBezTo>
                    <a:pt x="949" y="98"/>
                    <a:pt x="979" y="68"/>
                    <a:pt x="1017" y="68"/>
                  </a:cubicBezTo>
                  <a:close/>
                  <a:moveTo>
                    <a:pt x="1017" y="881"/>
                  </a:moveTo>
                  <a:lnTo>
                    <a:pt x="1017" y="881"/>
                  </a:lnTo>
                  <a:cubicBezTo>
                    <a:pt x="992" y="881"/>
                    <a:pt x="969" y="889"/>
                    <a:pt x="948" y="901"/>
                  </a:cubicBezTo>
                  <a:lnTo>
                    <a:pt x="860" y="813"/>
                  </a:lnTo>
                  <a:cubicBezTo>
                    <a:pt x="915" y="750"/>
                    <a:pt x="946" y="667"/>
                    <a:pt x="946" y="576"/>
                  </a:cubicBezTo>
                  <a:cubicBezTo>
                    <a:pt x="946" y="486"/>
                    <a:pt x="915" y="403"/>
                    <a:pt x="860" y="339"/>
                  </a:cubicBezTo>
                  <a:lnTo>
                    <a:pt x="948" y="252"/>
                  </a:lnTo>
                  <a:cubicBezTo>
                    <a:pt x="969" y="264"/>
                    <a:pt x="992" y="270"/>
                    <a:pt x="1017" y="270"/>
                  </a:cubicBezTo>
                  <a:cubicBezTo>
                    <a:pt x="1091" y="270"/>
                    <a:pt x="1152" y="209"/>
                    <a:pt x="1152" y="135"/>
                  </a:cubicBezTo>
                  <a:cubicBezTo>
                    <a:pt x="1152" y="61"/>
                    <a:pt x="1091" y="0"/>
                    <a:pt x="1017" y="0"/>
                  </a:cubicBezTo>
                  <a:cubicBezTo>
                    <a:pt x="942" y="0"/>
                    <a:pt x="881" y="61"/>
                    <a:pt x="881" y="135"/>
                  </a:cubicBezTo>
                  <a:cubicBezTo>
                    <a:pt x="881" y="160"/>
                    <a:pt x="888" y="184"/>
                    <a:pt x="900" y="203"/>
                  </a:cubicBezTo>
                  <a:lnTo>
                    <a:pt x="813" y="291"/>
                  </a:lnTo>
                  <a:cubicBezTo>
                    <a:pt x="749" y="237"/>
                    <a:pt x="667" y="205"/>
                    <a:pt x="576" y="205"/>
                  </a:cubicBezTo>
                  <a:cubicBezTo>
                    <a:pt x="486" y="205"/>
                    <a:pt x="403" y="237"/>
                    <a:pt x="339" y="291"/>
                  </a:cubicBezTo>
                  <a:lnTo>
                    <a:pt x="252" y="203"/>
                  </a:lnTo>
                  <a:cubicBezTo>
                    <a:pt x="264" y="184"/>
                    <a:pt x="271" y="160"/>
                    <a:pt x="271" y="135"/>
                  </a:cubicBezTo>
                  <a:cubicBezTo>
                    <a:pt x="271" y="61"/>
                    <a:pt x="210" y="0"/>
                    <a:pt x="135" y="0"/>
                  </a:cubicBezTo>
                  <a:cubicBezTo>
                    <a:pt x="61" y="0"/>
                    <a:pt x="0" y="61"/>
                    <a:pt x="0" y="135"/>
                  </a:cubicBezTo>
                  <a:cubicBezTo>
                    <a:pt x="0" y="209"/>
                    <a:pt x="61" y="270"/>
                    <a:pt x="135" y="270"/>
                  </a:cubicBezTo>
                  <a:cubicBezTo>
                    <a:pt x="160" y="270"/>
                    <a:pt x="184" y="264"/>
                    <a:pt x="204" y="252"/>
                  </a:cubicBezTo>
                  <a:lnTo>
                    <a:pt x="291" y="339"/>
                  </a:lnTo>
                  <a:cubicBezTo>
                    <a:pt x="237" y="403"/>
                    <a:pt x="204" y="486"/>
                    <a:pt x="204" y="576"/>
                  </a:cubicBezTo>
                  <a:cubicBezTo>
                    <a:pt x="204" y="667"/>
                    <a:pt x="237" y="750"/>
                    <a:pt x="291" y="813"/>
                  </a:cubicBezTo>
                  <a:lnTo>
                    <a:pt x="204" y="901"/>
                  </a:lnTo>
                  <a:cubicBezTo>
                    <a:pt x="184" y="889"/>
                    <a:pt x="160" y="881"/>
                    <a:pt x="135" y="881"/>
                  </a:cubicBezTo>
                  <a:cubicBezTo>
                    <a:pt x="61" y="881"/>
                    <a:pt x="0" y="942"/>
                    <a:pt x="0" y="1016"/>
                  </a:cubicBezTo>
                  <a:cubicBezTo>
                    <a:pt x="0" y="1092"/>
                    <a:pt x="61" y="1151"/>
                    <a:pt x="135" y="1151"/>
                  </a:cubicBezTo>
                  <a:cubicBezTo>
                    <a:pt x="210" y="1151"/>
                    <a:pt x="271" y="1092"/>
                    <a:pt x="271" y="1016"/>
                  </a:cubicBezTo>
                  <a:cubicBezTo>
                    <a:pt x="271" y="991"/>
                    <a:pt x="264" y="969"/>
                    <a:pt x="252" y="948"/>
                  </a:cubicBezTo>
                  <a:lnTo>
                    <a:pt x="339" y="861"/>
                  </a:lnTo>
                  <a:cubicBezTo>
                    <a:pt x="403" y="916"/>
                    <a:pt x="486" y="946"/>
                    <a:pt x="576" y="946"/>
                  </a:cubicBezTo>
                  <a:cubicBezTo>
                    <a:pt x="660" y="946"/>
                    <a:pt x="745" y="918"/>
                    <a:pt x="813" y="861"/>
                  </a:cubicBezTo>
                  <a:lnTo>
                    <a:pt x="900" y="948"/>
                  </a:lnTo>
                  <a:cubicBezTo>
                    <a:pt x="888" y="969"/>
                    <a:pt x="881" y="991"/>
                    <a:pt x="881" y="1016"/>
                  </a:cubicBezTo>
                  <a:cubicBezTo>
                    <a:pt x="881" y="1092"/>
                    <a:pt x="942" y="1151"/>
                    <a:pt x="1017" y="1151"/>
                  </a:cubicBezTo>
                  <a:cubicBezTo>
                    <a:pt x="1091" y="1151"/>
                    <a:pt x="1152" y="1092"/>
                    <a:pt x="1152" y="1016"/>
                  </a:cubicBezTo>
                  <a:cubicBezTo>
                    <a:pt x="1152" y="942"/>
                    <a:pt x="1091" y="881"/>
                    <a:pt x="1017" y="8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Freeform 74">
            <a:extLst>
              <a:ext uri="{FF2B5EF4-FFF2-40B4-BE49-F238E27FC236}">
                <a16:creationId xmlns:a16="http://schemas.microsoft.com/office/drawing/2014/main" id="{049A1229-E386-1849-8353-F9D1BA40A56A}"/>
              </a:ext>
            </a:extLst>
          </p:cNvPr>
          <p:cNvSpPr>
            <a:spLocks noChangeArrowheads="1"/>
          </p:cNvSpPr>
          <p:nvPr/>
        </p:nvSpPr>
        <p:spPr bwMode="auto">
          <a:xfrm>
            <a:off x="9317752" y="9199136"/>
            <a:ext cx="678460" cy="678458"/>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p:spPr>
        <p:txBody>
          <a:bodyPr wrap="none" anchor="ctr"/>
          <a:lstStyle/>
          <a:p>
            <a:endParaRPr lang="en-US"/>
          </a:p>
        </p:txBody>
      </p:sp>
      <p:grpSp>
        <p:nvGrpSpPr>
          <p:cNvPr id="58" name="Group 57">
            <a:extLst>
              <a:ext uri="{FF2B5EF4-FFF2-40B4-BE49-F238E27FC236}">
                <a16:creationId xmlns:a16="http://schemas.microsoft.com/office/drawing/2014/main" id="{710768C2-0E87-5148-81D8-00EE0A79E2BC}"/>
              </a:ext>
            </a:extLst>
          </p:cNvPr>
          <p:cNvGrpSpPr/>
          <p:nvPr/>
        </p:nvGrpSpPr>
        <p:grpSpPr>
          <a:xfrm>
            <a:off x="18998752" y="5419394"/>
            <a:ext cx="635890" cy="766260"/>
            <a:chOff x="7017506" y="4378177"/>
            <a:chExt cx="894682" cy="1078109"/>
          </a:xfrm>
          <a:solidFill>
            <a:schemeClr val="bg1"/>
          </a:solidFill>
        </p:grpSpPr>
        <p:sp>
          <p:nvSpPr>
            <p:cNvPr id="68"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479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341608" y="4315672"/>
            <a:ext cx="7769984" cy="5086768"/>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670416"/>
            <a:ext cx="4369698" cy="625607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PROJECT</a:t>
            </a:r>
            <a:br>
              <a:rPr lang="en-US" sz="6600" dirty="0"/>
            </a:br>
            <a:r>
              <a:rPr lang="en-US" sz="6600" dirty="0"/>
              <a:t>PROCESS</a:t>
            </a:r>
          </a:p>
        </p:txBody>
      </p:sp>
      <p:grpSp>
        <p:nvGrpSpPr>
          <p:cNvPr id="28" name="Group 27">
            <a:extLst>
              <a:ext uri="{FF2B5EF4-FFF2-40B4-BE49-F238E27FC236}">
                <a16:creationId xmlns:a16="http://schemas.microsoft.com/office/drawing/2014/main" id="{4CF90C52-6A19-AD47-8005-C859A55B5209}"/>
              </a:ext>
            </a:extLst>
          </p:cNvPr>
          <p:cNvGrpSpPr/>
          <p:nvPr/>
        </p:nvGrpSpPr>
        <p:grpSpPr>
          <a:xfrm>
            <a:off x="7398296" y="6150536"/>
            <a:ext cx="16159555" cy="1796964"/>
            <a:chOff x="1307732" y="4875754"/>
            <a:chExt cx="13011909" cy="231601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1669688"/>
            </a:xfrm>
            <a:prstGeom prst="rect">
              <a:avLst/>
            </a:prstGeom>
            <a:noFill/>
          </p:spPr>
          <p:txBody>
            <a:bodyPr wrap="square" rtlCol="0">
              <a:spAutoFit/>
            </a:bodyPr>
            <a:lstStyle/>
            <a:p>
              <a:pPr>
                <a:lnSpc>
                  <a:spcPts val="4080"/>
                </a:lnSpc>
              </a:pPr>
              <a:r>
                <a:rPr lang="en-US" sz="2800" dirty="0"/>
                <a:t>Data preprocessing can refer to manipulation or dropping of data before it is used in order to ensure or enhance performance, and is an important step in the data mining process.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6681448"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Data pre-processing</a:t>
              </a:r>
            </a:p>
          </p:txBody>
        </p:sp>
      </p:grpSp>
      <p:sp>
        <p:nvSpPr>
          <p:cNvPr id="8" name="Oval 7">
            <a:extLst>
              <a:ext uri="{FF2B5EF4-FFF2-40B4-BE49-F238E27FC236}">
                <a16:creationId xmlns:a16="http://schemas.microsoft.com/office/drawing/2014/main" id="{977CD8AA-67FA-2242-9E71-FEF779F96D0F}"/>
              </a:ext>
            </a:extLst>
          </p:cNvPr>
          <p:cNvSpPr/>
          <p:nvPr/>
        </p:nvSpPr>
        <p:spPr>
          <a:xfrm>
            <a:off x="5514395" y="3901668"/>
            <a:ext cx="1411461" cy="1411827"/>
          </a:xfrm>
          <a:prstGeom prst="ellipse">
            <a:avLst/>
          </a:prstGeom>
          <a:solidFill>
            <a:schemeClr val="accent5"/>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1</a:t>
            </a:r>
          </a:p>
        </p:txBody>
      </p:sp>
      <p:sp>
        <p:nvSpPr>
          <p:cNvPr id="9" name="Triangle 22">
            <a:extLst>
              <a:ext uri="{FF2B5EF4-FFF2-40B4-BE49-F238E27FC236}">
                <a16:creationId xmlns:a16="http://schemas.microsoft.com/office/drawing/2014/main" id="{59BAEDEA-0F86-E345-B1AD-C7544D0E7670}"/>
              </a:ext>
            </a:extLst>
          </p:cNvPr>
          <p:cNvSpPr/>
          <p:nvPr/>
        </p:nvSpPr>
        <p:spPr>
          <a:xfrm rot="5400000">
            <a:off x="6851377" y="4455478"/>
            <a:ext cx="326898" cy="30420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7CD8AA-67FA-2242-9E71-FEF779F96D0F}"/>
              </a:ext>
            </a:extLst>
          </p:cNvPr>
          <p:cNvSpPr/>
          <p:nvPr/>
        </p:nvSpPr>
        <p:spPr>
          <a:xfrm>
            <a:off x="5559821" y="6190066"/>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2</a:t>
            </a:r>
          </a:p>
        </p:txBody>
      </p:sp>
      <p:sp>
        <p:nvSpPr>
          <p:cNvPr id="11" name="Triangle 22">
            <a:extLst>
              <a:ext uri="{FF2B5EF4-FFF2-40B4-BE49-F238E27FC236}">
                <a16:creationId xmlns:a16="http://schemas.microsoft.com/office/drawing/2014/main" id="{59BAEDEA-0F86-E345-B1AD-C7544D0E7670}"/>
              </a:ext>
            </a:extLst>
          </p:cNvPr>
          <p:cNvSpPr/>
          <p:nvPr/>
        </p:nvSpPr>
        <p:spPr>
          <a:xfrm rot="5400000">
            <a:off x="6896803" y="6743876"/>
            <a:ext cx="326898" cy="30420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7CD8AA-67FA-2242-9E71-FEF779F96D0F}"/>
              </a:ext>
            </a:extLst>
          </p:cNvPr>
          <p:cNvSpPr/>
          <p:nvPr/>
        </p:nvSpPr>
        <p:spPr>
          <a:xfrm>
            <a:off x="5559821" y="8467212"/>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3</a:t>
            </a:r>
          </a:p>
        </p:txBody>
      </p:sp>
      <p:sp>
        <p:nvSpPr>
          <p:cNvPr id="16" name="Triangle 22">
            <a:extLst>
              <a:ext uri="{FF2B5EF4-FFF2-40B4-BE49-F238E27FC236}">
                <a16:creationId xmlns:a16="http://schemas.microsoft.com/office/drawing/2014/main" id="{59BAEDEA-0F86-E345-B1AD-C7544D0E7670}"/>
              </a:ext>
            </a:extLst>
          </p:cNvPr>
          <p:cNvSpPr/>
          <p:nvPr/>
        </p:nvSpPr>
        <p:spPr>
          <a:xfrm rot="5400000">
            <a:off x="6896803" y="9021022"/>
            <a:ext cx="326898" cy="30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CF90C52-6A19-AD47-8005-C859A55B5209}"/>
              </a:ext>
            </a:extLst>
          </p:cNvPr>
          <p:cNvGrpSpPr/>
          <p:nvPr/>
        </p:nvGrpSpPr>
        <p:grpSpPr>
          <a:xfrm>
            <a:off x="7415480" y="8198238"/>
            <a:ext cx="16159555" cy="1592739"/>
            <a:chOff x="1307732" y="4875754"/>
            <a:chExt cx="13011909" cy="2052802"/>
          </a:xfrm>
        </p:grpSpPr>
        <p:sp>
          <p:nvSpPr>
            <p:cNvPr id="18" name="TextBox 17">
              <a:extLst>
                <a:ext uri="{FF2B5EF4-FFF2-40B4-BE49-F238E27FC236}">
                  <a16:creationId xmlns:a16="http://schemas.microsoft.com/office/drawing/2014/main" id="{E32A18A4-57F3-FA4E-96C8-C6AFB954D531}"/>
                </a:ext>
              </a:extLst>
            </p:cNvPr>
            <p:cNvSpPr txBox="1"/>
            <p:nvPr/>
          </p:nvSpPr>
          <p:spPr>
            <a:xfrm>
              <a:off x="1307732" y="5522084"/>
              <a:ext cx="13011909" cy="1406472"/>
            </a:xfrm>
            <a:prstGeom prst="rect">
              <a:avLst/>
            </a:prstGeom>
            <a:noFill/>
          </p:spPr>
          <p:txBody>
            <a:bodyPr wrap="square" rtlCol="0">
              <a:spAutoFit/>
            </a:bodyPr>
            <a:lstStyle/>
            <a:p>
              <a:pPr>
                <a:lnSpc>
                  <a:spcPts val="4080"/>
                </a:lnSpc>
              </a:pPr>
              <a:r>
                <a:rPr lang="en-US" sz="2400" dirty="0"/>
                <a:t>Nearest </a:t>
              </a:r>
              <a:r>
                <a:rPr lang="en-US" sz="2400" dirty="0" err="1"/>
                <a:t>Neighbour</a:t>
              </a:r>
              <a:r>
                <a:rPr lang="en-US" sz="2400" dirty="0"/>
                <a:t> Analysis measures the spread or distribution of something over a geographical space. It provides a numerical value that describes the extent to which a set of points are clustered or uniformly spaced.</a:t>
              </a:r>
              <a:endParaRPr lang="en-US"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TextBox 18">
              <a:extLst>
                <a:ext uri="{FF2B5EF4-FFF2-40B4-BE49-F238E27FC236}">
                  <a16:creationId xmlns:a16="http://schemas.microsoft.com/office/drawing/2014/main" id="{CFAC1F10-7199-594F-AC83-E85028CD4542}"/>
                </a:ext>
              </a:extLst>
            </p:cNvPr>
            <p:cNvSpPr txBox="1"/>
            <p:nvPr/>
          </p:nvSpPr>
          <p:spPr>
            <a:xfrm>
              <a:off x="1307732" y="4875754"/>
              <a:ext cx="9086763"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Nearest </a:t>
              </a:r>
              <a:r>
                <a:rPr lang="en-US" dirty="0" err="1">
                  <a:solidFill>
                    <a:schemeClr val="tx2"/>
                  </a:solidFill>
                  <a:latin typeface="Poppins Medium" pitchFamily="2" charset="77"/>
                  <a:ea typeface="Lato" panose="020F0502020204030203" pitchFamily="34" charset="0"/>
                  <a:cs typeface="Poppins Medium" pitchFamily="2" charset="77"/>
                </a:rPr>
                <a:t>Neighbours</a:t>
              </a:r>
              <a:r>
                <a:rPr lang="en-US" dirty="0">
                  <a:solidFill>
                    <a:schemeClr val="tx2"/>
                  </a:solidFill>
                  <a:latin typeface="Poppins Medium" pitchFamily="2" charset="77"/>
                  <a:ea typeface="Lato" panose="020F0502020204030203" pitchFamily="34" charset="0"/>
                  <a:cs typeface="Poppins Medium" pitchFamily="2" charset="77"/>
                </a:rPr>
                <a:t> </a:t>
              </a:r>
            </a:p>
          </p:txBody>
        </p:sp>
      </p:grpSp>
      <p:grpSp>
        <p:nvGrpSpPr>
          <p:cNvPr id="20" name="Group 19">
            <a:extLst>
              <a:ext uri="{FF2B5EF4-FFF2-40B4-BE49-F238E27FC236}">
                <a16:creationId xmlns:a16="http://schemas.microsoft.com/office/drawing/2014/main" id="{4CF90C52-6A19-AD47-8005-C859A55B5209}"/>
              </a:ext>
            </a:extLst>
          </p:cNvPr>
          <p:cNvGrpSpPr/>
          <p:nvPr/>
        </p:nvGrpSpPr>
        <p:grpSpPr>
          <a:xfrm>
            <a:off x="7398296" y="1400810"/>
            <a:ext cx="16159555" cy="1069454"/>
            <a:chOff x="1307732" y="4875754"/>
            <a:chExt cx="13011909" cy="1378368"/>
          </a:xfrm>
        </p:grpSpPr>
        <p:sp>
          <p:nvSpPr>
            <p:cNvPr id="21" name="TextBox 20">
              <a:extLst>
                <a:ext uri="{FF2B5EF4-FFF2-40B4-BE49-F238E27FC236}">
                  <a16:creationId xmlns:a16="http://schemas.microsoft.com/office/drawing/2014/main" id="{E32A18A4-57F3-FA4E-96C8-C6AFB954D531}"/>
                </a:ext>
              </a:extLst>
            </p:cNvPr>
            <p:cNvSpPr txBox="1"/>
            <p:nvPr/>
          </p:nvSpPr>
          <p:spPr>
            <a:xfrm>
              <a:off x="1307732" y="5522085"/>
              <a:ext cx="13011909" cy="732037"/>
            </a:xfrm>
            <a:prstGeom prst="rect">
              <a:avLst/>
            </a:prstGeom>
            <a:noFill/>
          </p:spPr>
          <p:txBody>
            <a:bodyPr wrap="square" rtlCol="0">
              <a:spAutoFit/>
            </a:bodyPr>
            <a:lstStyle/>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24" name="Triangle 22">
            <a:extLst>
              <a:ext uri="{FF2B5EF4-FFF2-40B4-BE49-F238E27FC236}">
                <a16:creationId xmlns:a16="http://schemas.microsoft.com/office/drawing/2014/main" id="{59BAEDEA-0F86-E345-B1AD-C7544D0E7670}"/>
              </a:ext>
            </a:extLst>
          </p:cNvPr>
          <p:cNvSpPr/>
          <p:nvPr/>
        </p:nvSpPr>
        <p:spPr>
          <a:xfrm rot="5400000">
            <a:off x="6851377" y="2147192"/>
            <a:ext cx="326898" cy="30420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77CD8AA-67FA-2242-9E71-FEF779F96D0F}"/>
              </a:ext>
            </a:extLst>
          </p:cNvPr>
          <p:cNvSpPr/>
          <p:nvPr/>
        </p:nvSpPr>
        <p:spPr>
          <a:xfrm>
            <a:off x="5559821" y="10697685"/>
            <a:ext cx="1411461" cy="1411827"/>
          </a:xfrm>
          <a:prstGeom prst="ellipse">
            <a:avLst/>
          </a:prstGeom>
          <a:solidFill>
            <a:srgbClr val="0070C0"/>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4</a:t>
            </a:r>
          </a:p>
        </p:txBody>
      </p:sp>
      <p:sp>
        <p:nvSpPr>
          <p:cNvPr id="26" name="Triangle 22">
            <a:extLst>
              <a:ext uri="{FF2B5EF4-FFF2-40B4-BE49-F238E27FC236}">
                <a16:creationId xmlns:a16="http://schemas.microsoft.com/office/drawing/2014/main" id="{59BAEDEA-0F86-E345-B1AD-C7544D0E7670}"/>
              </a:ext>
            </a:extLst>
          </p:cNvPr>
          <p:cNvSpPr/>
          <p:nvPr/>
        </p:nvSpPr>
        <p:spPr>
          <a:xfrm rot="5400000">
            <a:off x="6896803" y="11251495"/>
            <a:ext cx="326898" cy="30420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415480" y="10428710"/>
            <a:ext cx="16159555" cy="1066954"/>
            <a:chOff x="1307732" y="4875754"/>
            <a:chExt cx="13011909" cy="1375144"/>
          </a:xfrm>
        </p:grpSpPr>
        <p:sp>
          <p:nvSpPr>
            <p:cNvPr id="31" name="TextBox 30">
              <a:extLst>
                <a:ext uri="{FF2B5EF4-FFF2-40B4-BE49-F238E27FC236}">
                  <a16:creationId xmlns:a16="http://schemas.microsoft.com/office/drawing/2014/main" id="{E32A18A4-57F3-FA4E-96C8-C6AFB954D531}"/>
                </a:ext>
              </a:extLst>
            </p:cNvPr>
            <p:cNvSpPr txBox="1"/>
            <p:nvPr/>
          </p:nvSpPr>
          <p:spPr>
            <a:xfrm>
              <a:off x="1307732" y="5522084"/>
              <a:ext cx="13011909" cy="728814"/>
            </a:xfrm>
            <a:prstGeom prst="rect">
              <a:avLst/>
            </a:prstGeom>
            <a:noFill/>
          </p:spPr>
          <p:txBody>
            <a:bodyPr wrap="square" rtlCol="0">
              <a:spAutoFit/>
            </a:bodyPr>
            <a:lstStyle/>
            <a:p>
              <a:pPr>
                <a:lnSpc>
                  <a:spcPts val="4080"/>
                </a:lnSpc>
              </a:pPr>
              <a:r>
                <a:rPr lang="en-US" dirty="0"/>
                <a:t> </a:t>
              </a:r>
              <a:r>
                <a:rPr lang="en-US" sz="2400" dirty="0"/>
                <a:t>Web application. </a:t>
              </a:r>
              <a:endParaRPr lang="en-US"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Flask</a:t>
              </a:r>
            </a:p>
          </p:txBody>
        </p:sp>
      </p:grpSp>
      <p:sp>
        <p:nvSpPr>
          <p:cNvPr id="3" name="Rectangle 2">
            <a:extLst>
              <a:ext uri="{FF2B5EF4-FFF2-40B4-BE49-F238E27FC236}">
                <a16:creationId xmlns:a16="http://schemas.microsoft.com/office/drawing/2014/main" id="{5E28EB3D-9EB8-44A2-89DB-A06596F12086}"/>
              </a:ext>
            </a:extLst>
          </p:cNvPr>
          <p:cNvSpPr/>
          <p:nvPr/>
        </p:nvSpPr>
        <p:spPr>
          <a:xfrm>
            <a:off x="7415480" y="3711019"/>
            <a:ext cx="3520194" cy="646331"/>
          </a:xfrm>
          <a:prstGeom prst="rect">
            <a:avLst/>
          </a:prstGeom>
        </p:spPr>
        <p:txBody>
          <a:bodyPr wrap="none">
            <a:spAutoFit/>
          </a:bodyPr>
          <a:lstStyle/>
          <a:p>
            <a:r>
              <a:rPr lang="en-US" dirty="0">
                <a:solidFill>
                  <a:schemeClr val="tx2"/>
                </a:solidFill>
                <a:latin typeface="Poppins Medium" pitchFamily="2" charset="77"/>
                <a:ea typeface="Lato" panose="020F0502020204030203" pitchFamily="34" charset="0"/>
                <a:cs typeface="Poppins Medium" pitchFamily="2" charset="77"/>
              </a:rPr>
              <a:t>Collection of Data</a:t>
            </a:r>
          </a:p>
        </p:txBody>
      </p:sp>
      <p:sp>
        <p:nvSpPr>
          <p:cNvPr id="4" name="Rectangle 3">
            <a:extLst>
              <a:ext uri="{FF2B5EF4-FFF2-40B4-BE49-F238E27FC236}">
                <a16:creationId xmlns:a16="http://schemas.microsoft.com/office/drawing/2014/main" id="{E3652860-A086-490F-AEAB-141DC6477C7C}"/>
              </a:ext>
            </a:extLst>
          </p:cNvPr>
          <p:cNvSpPr/>
          <p:nvPr/>
        </p:nvSpPr>
        <p:spPr>
          <a:xfrm>
            <a:off x="7415480" y="4395041"/>
            <a:ext cx="15796802" cy="578556"/>
          </a:xfrm>
          <a:prstGeom prst="rect">
            <a:avLst/>
          </a:prstGeom>
        </p:spPr>
        <p:txBody>
          <a:bodyPr wrap="square">
            <a:spAutoFit/>
          </a:bodyPr>
          <a:lstStyle/>
          <a:p>
            <a:pPr>
              <a:lnSpc>
                <a:spcPts val="4080"/>
              </a:lnSpc>
            </a:pPr>
            <a:r>
              <a:rPr lang="en-US" sz="2800" dirty="0"/>
              <a:t>Collected the data of </a:t>
            </a:r>
            <a:r>
              <a:rPr lang="en-US" sz="2800" dirty="0" err="1"/>
              <a:t>glassdor</a:t>
            </a:r>
            <a:r>
              <a:rPr lang="en-US" sz="2800" dirty="0"/>
              <a:t>.</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63285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705868"/>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Main </a:t>
              </a:r>
              <a:r>
                <a:rPr lang="en-US" sz="6000">
                  <a:solidFill>
                    <a:schemeClr val="tx2"/>
                  </a:solidFill>
                  <a:latin typeface="Poppins Medium" pitchFamily="2" charset="77"/>
                  <a:ea typeface="Roboto Medium" panose="02000000000000000000" pitchFamily="2" charset="0"/>
                  <a:cs typeface="Poppins Medium" pitchFamily="2" charset="77"/>
                </a:rPr>
                <a:t>Idealogy</a:t>
              </a:r>
              <a:endParaRPr lang="en-US" sz="6000" dirty="0">
                <a:solidFill>
                  <a:schemeClr val="tx2"/>
                </a:solidFill>
                <a:latin typeface="Poppins Medium" pitchFamily="2" charset="77"/>
                <a:ea typeface="Roboto Medium" panose="02000000000000000000" pitchFamily="2" charset="0"/>
                <a:cs typeface="Poppins Medium" pitchFamily="2" charset="77"/>
              </a:endParaRP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Rectangle 2">
            <a:extLst>
              <a:ext uri="{FF2B5EF4-FFF2-40B4-BE49-F238E27FC236}">
                <a16:creationId xmlns:a16="http://schemas.microsoft.com/office/drawing/2014/main" id="{775F770C-8A5F-4190-92A3-7E2C15A36C2B}"/>
              </a:ext>
            </a:extLst>
          </p:cNvPr>
          <p:cNvSpPr/>
          <p:nvPr/>
        </p:nvSpPr>
        <p:spPr>
          <a:xfrm>
            <a:off x="2481943" y="3564902"/>
            <a:ext cx="18315101" cy="1200329"/>
          </a:xfrm>
          <a:prstGeom prst="rect">
            <a:avLst/>
          </a:prstGeom>
        </p:spPr>
        <p:txBody>
          <a:bodyPr wrap="square">
            <a:spAutoFit/>
          </a:bodyPr>
          <a:lstStyle/>
          <a:p>
            <a:r>
              <a:rPr lang="en-US" dirty="0"/>
              <a:t>This tool is to provide ease to people for finding the best jobs based on their skills without dead scrolling to various job sites.</a:t>
            </a:r>
            <a:endParaRPr lang="en-IN" dirty="0"/>
          </a:p>
        </p:txBody>
      </p:sp>
    </p:spTree>
    <p:extLst>
      <p:ext uri="{BB962C8B-B14F-4D97-AF65-F5344CB8AC3E}">
        <p14:creationId xmlns:p14="http://schemas.microsoft.com/office/powerpoint/2010/main" val="22385041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86563</TotalTime>
  <Words>254</Words>
  <Application>Microsoft Office PowerPoint</Application>
  <PresentationFormat>Custom</PresentationFormat>
  <Paragraphs>45</Paragraphs>
  <Slides>6</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vt:lpstr>
      <vt:lpstr>Calibri</vt:lpstr>
      <vt:lpstr>Calibri Light</vt:lpstr>
      <vt:lpstr>Lato Light</vt:lpstr>
      <vt:lpstr>Lato Medium</vt:lpstr>
      <vt:lpstr>Montserrat</vt:lpstr>
      <vt:lpstr>Montserrat Light</vt:lpstr>
      <vt:lpstr>Poppins Medium</vt:lpstr>
      <vt:lpstr>Poppins SemiBold</vt:lpstr>
      <vt:lpstr>Roboto</vt:lpstr>
      <vt:lpstr>Roboto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Jay</dc:creator>
  <cp:keywords/>
  <dc:description/>
  <cp:lastModifiedBy>hari</cp:lastModifiedBy>
  <cp:revision>15366</cp:revision>
  <dcterms:created xsi:type="dcterms:W3CDTF">2014-11-12T21:47:38Z</dcterms:created>
  <dcterms:modified xsi:type="dcterms:W3CDTF">2022-08-01T08:59:37Z</dcterms:modified>
  <cp:category/>
</cp:coreProperties>
</file>