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92" r:id="rId3"/>
    <p:sldMasterId id="2147483695" r:id="rId4"/>
    <p:sldMasterId id="2147483713" r:id="rId5"/>
  </p:sldMasterIdLst>
  <p:notesMasterIdLst>
    <p:notesMasterId r:id="rId30"/>
  </p:notesMasterIdLst>
  <p:sldIdLst>
    <p:sldId id="256" r:id="rId6"/>
    <p:sldId id="257" r:id="rId7"/>
    <p:sldId id="286" r:id="rId8"/>
    <p:sldId id="287" r:id="rId9"/>
    <p:sldId id="261" r:id="rId10"/>
    <p:sldId id="273" r:id="rId11"/>
    <p:sldId id="280" r:id="rId12"/>
    <p:sldId id="275" r:id="rId13"/>
    <p:sldId id="289" r:id="rId14"/>
    <p:sldId id="260" r:id="rId15"/>
    <p:sldId id="290" r:id="rId16"/>
    <p:sldId id="259" r:id="rId17"/>
    <p:sldId id="292" r:id="rId18"/>
    <p:sldId id="293" r:id="rId19"/>
    <p:sldId id="294" r:id="rId20"/>
    <p:sldId id="262" r:id="rId21"/>
    <p:sldId id="295" r:id="rId22"/>
    <p:sldId id="296" r:id="rId23"/>
    <p:sldId id="297" r:id="rId24"/>
    <p:sldId id="298" r:id="rId25"/>
    <p:sldId id="301" r:id="rId26"/>
    <p:sldId id="302" r:id="rId27"/>
    <p:sldId id="278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i" initials="h" lastIdx="1" clrIdx="0">
    <p:extLst>
      <p:ext uri="{19B8F6BF-5375-455C-9EA6-DF929625EA0E}">
        <p15:presenceInfo xmlns:p15="http://schemas.microsoft.com/office/powerpoint/2012/main" userId="fc85ad32f3bb2b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E9ED3-0FB0-4AE9-AC08-71F75AA91E95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D2C09-3413-4CC8-9675-4748B82DD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77BFF-A3D7-439F-9FD9-9A1FC65503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4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FDFE-F0F8-4C62-8598-B3BB3A01B36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17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8AA5-4ACF-4BF5-A1CF-32DE9A88C0B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540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8AA5-4ACF-4BF5-A1CF-32DE9A88C0B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3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8AA5-4ACF-4BF5-A1CF-32DE9A88C0B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048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8AA5-4ACF-4BF5-A1CF-32DE9A88C0B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46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8AA5-4ACF-4BF5-A1CF-32DE9A88C0B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83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53434" y="3681549"/>
            <a:ext cx="5217969" cy="884540"/>
          </a:xfrm>
          <a:prstGeom prst="rect">
            <a:avLst/>
          </a:prstGeom>
        </p:spPr>
        <p:txBody>
          <a:bodyPr/>
          <a:lstStyle>
            <a:lvl1pPr>
              <a:defRPr sz="2118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046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1747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5"/>
            </a:lvl3pPr>
            <a:lvl4pPr marL="748873" indent="0">
              <a:buNone/>
              <a:defRPr sz="546"/>
            </a:lvl4pPr>
            <a:lvl5pPr marL="998497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3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1747"/>
            </a:lvl1pPr>
            <a:lvl2pPr marL="249624" indent="0">
              <a:buNone/>
              <a:defRPr sz="1529"/>
            </a:lvl2pPr>
            <a:lvl3pPr marL="499249" indent="0">
              <a:buNone/>
              <a:defRPr sz="1310"/>
            </a:lvl3pPr>
            <a:lvl4pPr marL="748873" indent="0">
              <a:buNone/>
              <a:defRPr sz="1092"/>
            </a:lvl4pPr>
            <a:lvl5pPr marL="998497" indent="0">
              <a:buNone/>
              <a:defRPr sz="1092"/>
            </a:lvl5pPr>
            <a:lvl6pPr marL="1248122" indent="0">
              <a:buNone/>
              <a:defRPr sz="1092"/>
            </a:lvl6pPr>
            <a:lvl7pPr marL="1497746" indent="0">
              <a:buNone/>
              <a:defRPr sz="1092"/>
            </a:lvl7pPr>
            <a:lvl8pPr marL="1747370" indent="0">
              <a:buNone/>
              <a:defRPr sz="1092"/>
            </a:lvl8pPr>
            <a:lvl9pPr marL="1996995" indent="0">
              <a:buNone/>
              <a:defRPr sz="10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5"/>
            </a:lvl3pPr>
            <a:lvl4pPr marL="748873" indent="0">
              <a:buNone/>
              <a:defRPr sz="546"/>
            </a:lvl4pPr>
            <a:lvl5pPr marL="998497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37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91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27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1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4A19-EF66-4B1E-9F4F-3A99681D0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4A19-EF66-4B1E-9F4F-3A99681D0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81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4A19-EF66-4B1E-9F4F-3A99681D0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8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4A19-EF66-4B1E-9F4F-3A99681D0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9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4A19-EF66-4B1E-9F4F-3A99681D0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D7FE-FF06-4EFF-82E0-86E85620DDCD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58C-0273-4A65-A4D6-7B6C68494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168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4A19-EF66-4B1E-9F4F-3A99681D0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05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4A19-EF66-4B1E-9F4F-3A99681D0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94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4A19-EF66-4B1E-9F4F-3A99681D0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28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4A19-EF66-4B1E-9F4F-3A99681D0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22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4A19-EF66-4B1E-9F4F-3A99681D0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8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4A19-EF66-4B1E-9F4F-3A99681D0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638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Copyright © 2019 Speridian Technologies. All Rights Reserved.</a:t>
            </a:r>
            <a:endParaRPr lang="en-I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8167" y="63325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8928E728-9EC5-4687-91F7-A1E8C797B0D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87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Copyright © 2019 Speridian Technologies. All Rights Reserved.</a:t>
            </a:r>
            <a:endParaRPr lang="en-I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8167" y="63325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8928E728-9EC5-4687-91F7-A1E8C797B0D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48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Copyright © 2019 Speridian Technologies. All Rights Reserved.</a:t>
            </a:r>
            <a:endParaRPr lang="en-I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8167" y="63325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8928E728-9EC5-4687-91F7-A1E8C797B0D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73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r di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3200" y="3067050"/>
            <a:ext cx="8737600" cy="723900"/>
          </a:xfrm>
          <a:prstGeom prst="rect">
            <a:avLst/>
          </a:prstGeom>
        </p:spPr>
        <p:txBody>
          <a:bodyPr anchor="ctr"/>
          <a:lstStyle>
            <a:lvl1pPr>
              <a:defRPr lang="en-IN" sz="3200" b="1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07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D7FE-FF06-4EFF-82E0-86E85620DDCD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58C-0273-4A65-A4D6-7B6C68494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8546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97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43600" y="3200400"/>
            <a:ext cx="5638800" cy="884540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922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40" y="365593"/>
            <a:ext cx="10516720" cy="13250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12188952" cy="6858000"/>
          </a:xfrm>
          <a:prstGeom prst="rect">
            <a:avLst/>
          </a:prstGeom>
          <a:solidFill>
            <a:srgbClr val="333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grpSp>
        <p:nvGrpSpPr>
          <p:cNvPr id="4" name="Group 3"/>
          <p:cNvGrpSpPr/>
          <p:nvPr/>
        </p:nvGrpSpPr>
        <p:grpSpPr>
          <a:xfrm>
            <a:off x="-379379" y="931789"/>
            <a:ext cx="10588392" cy="5292563"/>
            <a:chOff x="-241302" y="-314324"/>
            <a:chExt cx="9582185" cy="5560984"/>
          </a:xfrm>
          <a:solidFill>
            <a:srgbClr val="BFC8D3">
              <a:alpha val="7843"/>
            </a:srgbClr>
          </a:solidFill>
        </p:grpSpPr>
        <p:grpSp>
          <p:nvGrpSpPr>
            <p:cNvPr id="5" name="Group 205"/>
            <p:cNvGrpSpPr>
              <a:grpSpLocks/>
            </p:cNvGrpSpPr>
            <p:nvPr/>
          </p:nvGrpSpPr>
          <p:grpSpPr bwMode="auto">
            <a:xfrm>
              <a:off x="-241302" y="-230186"/>
              <a:ext cx="3219461" cy="5206971"/>
              <a:chOff x="-152" y="-145"/>
              <a:chExt cx="2028" cy="3280"/>
            </a:xfrm>
            <a:grpFill/>
          </p:grpSpPr>
          <p:sp>
            <p:nvSpPr>
              <p:cNvPr id="1081" name="Freeform 5"/>
              <p:cNvSpPr>
                <a:spLocks/>
              </p:cNvSpPr>
              <p:nvPr/>
            </p:nvSpPr>
            <p:spPr bwMode="auto">
              <a:xfrm>
                <a:off x="668" y="803"/>
                <a:ext cx="3" cy="6"/>
              </a:xfrm>
              <a:custGeom>
                <a:avLst/>
                <a:gdLst>
                  <a:gd name="T0" fmla="*/ 3 w 3"/>
                  <a:gd name="T1" fmla="*/ 3 h 6"/>
                  <a:gd name="T2" fmla="*/ 3 w 3"/>
                  <a:gd name="T3" fmla="*/ 0 h 6"/>
                  <a:gd name="T4" fmla="*/ 0 w 3"/>
                  <a:gd name="T5" fmla="*/ 3 h 6"/>
                  <a:gd name="T6" fmla="*/ 0 w 3"/>
                  <a:gd name="T7" fmla="*/ 6 h 6"/>
                  <a:gd name="T8" fmla="*/ 3 w 3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82" name="Freeform 6"/>
              <p:cNvSpPr>
                <a:spLocks/>
              </p:cNvSpPr>
              <p:nvPr/>
            </p:nvSpPr>
            <p:spPr bwMode="auto">
              <a:xfrm>
                <a:off x="662" y="775"/>
                <a:ext cx="6" cy="9"/>
              </a:xfrm>
              <a:custGeom>
                <a:avLst/>
                <a:gdLst>
                  <a:gd name="T0" fmla="*/ 0 w 6"/>
                  <a:gd name="T1" fmla="*/ 3 h 9"/>
                  <a:gd name="T2" fmla="*/ 3 w 6"/>
                  <a:gd name="T3" fmla="*/ 6 h 9"/>
                  <a:gd name="T4" fmla="*/ 3 w 6"/>
                  <a:gd name="T5" fmla="*/ 9 h 9"/>
                  <a:gd name="T6" fmla="*/ 6 w 6"/>
                  <a:gd name="T7" fmla="*/ 6 h 9"/>
                  <a:gd name="T8" fmla="*/ 3 w 6"/>
                  <a:gd name="T9" fmla="*/ 0 h 9"/>
                  <a:gd name="T10" fmla="*/ 0 w 6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9">
                    <a:moveTo>
                      <a:pt x="0" y="3"/>
                    </a:moveTo>
                    <a:lnTo>
                      <a:pt x="3" y="6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83" name="Freeform 7"/>
              <p:cNvSpPr>
                <a:spLocks/>
              </p:cNvSpPr>
              <p:nvPr/>
            </p:nvSpPr>
            <p:spPr bwMode="auto">
              <a:xfrm>
                <a:off x="665" y="784"/>
                <a:ext cx="6" cy="5"/>
              </a:xfrm>
              <a:custGeom>
                <a:avLst/>
                <a:gdLst>
                  <a:gd name="T0" fmla="*/ 0 w 6"/>
                  <a:gd name="T1" fmla="*/ 3 h 5"/>
                  <a:gd name="T2" fmla="*/ 0 w 6"/>
                  <a:gd name="T3" fmla="*/ 5 h 5"/>
                  <a:gd name="T4" fmla="*/ 3 w 6"/>
                  <a:gd name="T5" fmla="*/ 5 h 5"/>
                  <a:gd name="T6" fmla="*/ 6 w 6"/>
                  <a:gd name="T7" fmla="*/ 3 h 5"/>
                  <a:gd name="T8" fmla="*/ 3 w 6"/>
                  <a:gd name="T9" fmla="*/ 0 h 5"/>
                  <a:gd name="T10" fmla="*/ 0 w 6"/>
                  <a:gd name="T11" fmla="*/ 0 h 5"/>
                  <a:gd name="T12" fmla="*/ 0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0" y="3"/>
                    </a:moveTo>
                    <a:lnTo>
                      <a:pt x="0" y="5"/>
                    </a:lnTo>
                    <a:lnTo>
                      <a:pt x="3" y="5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84" name="Freeform 8"/>
              <p:cNvSpPr>
                <a:spLocks/>
              </p:cNvSpPr>
              <p:nvPr/>
            </p:nvSpPr>
            <p:spPr bwMode="auto">
              <a:xfrm>
                <a:off x="668" y="764"/>
                <a:ext cx="14" cy="20"/>
              </a:xfrm>
              <a:custGeom>
                <a:avLst/>
                <a:gdLst>
                  <a:gd name="T0" fmla="*/ 3 w 14"/>
                  <a:gd name="T1" fmla="*/ 14 h 20"/>
                  <a:gd name="T2" fmla="*/ 8 w 14"/>
                  <a:gd name="T3" fmla="*/ 11 h 20"/>
                  <a:gd name="T4" fmla="*/ 8 w 14"/>
                  <a:gd name="T5" fmla="*/ 11 h 20"/>
                  <a:gd name="T6" fmla="*/ 6 w 14"/>
                  <a:gd name="T7" fmla="*/ 14 h 20"/>
                  <a:gd name="T8" fmla="*/ 3 w 14"/>
                  <a:gd name="T9" fmla="*/ 20 h 20"/>
                  <a:gd name="T10" fmla="*/ 3 w 14"/>
                  <a:gd name="T11" fmla="*/ 20 h 20"/>
                  <a:gd name="T12" fmla="*/ 8 w 14"/>
                  <a:gd name="T13" fmla="*/ 17 h 20"/>
                  <a:gd name="T14" fmla="*/ 14 w 14"/>
                  <a:gd name="T15" fmla="*/ 9 h 20"/>
                  <a:gd name="T16" fmla="*/ 11 w 14"/>
                  <a:gd name="T17" fmla="*/ 6 h 20"/>
                  <a:gd name="T18" fmla="*/ 14 w 14"/>
                  <a:gd name="T19" fmla="*/ 3 h 20"/>
                  <a:gd name="T20" fmla="*/ 11 w 14"/>
                  <a:gd name="T21" fmla="*/ 0 h 20"/>
                  <a:gd name="T22" fmla="*/ 8 w 14"/>
                  <a:gd name="T23" fmla="*/ 0 h 20"/>
                  <a:gd name="T24" fmla="*/ 8 w 14"/>
                  <a:gd name="T25" fmla="*/ 0 h 20"/>
                  <a:gd name="T26" fmla="*/ 6 w 14"/>
                  <a:gd name="T27" fmla="*/ 3 h 20"/>
                  <a:gd name="T28" fmla="*/ 3 w 14"/>
                  <a:gd name="T29" fmla="*/ 9 h 20"/>
                  <a:gd name="T30" fmla="*/ 3 w 14"/>
                  <a:gd name="T31" fmla="*/ 9 h 20"/>
                  <a:gd name="T32" fmla="*/ 0 w 14"/>
                  <a:gd name="T33" fmla="*/ 11 h 20"/>
                  <a:gd name="T34" fmla="*/ 3 w 14"/>
                  <a:gd name="T35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20">
                    <a:moveTo>
                      <a:pt x="3" y="14"/>
                    </a:moveTo>
                    <a:lnTo>
                      <a:pt x="8" y="11"/>
                    </a:lnTo>
                    <a:lnTo>
                      <a:pt x="8" y="11"/>
                    </a:lnTo>
                    <a:lnTo>
                      <a:pt x="6" y="14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8" y="17"/>
                    </a:lnTo>
                    <a:lnTo>
                      <a:pt x="14" y="9"/>
                    </a:lnTo>
                    <a:lnTo>
                      <a:pt x="11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3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0" y="11"/>
                    </a:lnTo>
                    <a:lnTo>
                      <a:pt x="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85" name="Freeform 9"/>
              <p:cNvSpPr>
                <a:spLocks/>
              </p:cNvSpPr>
              <p:nvPr/>
            </p:nvSpPr>
            <p:spPr bwMode="auto">
              <a:xfrm>
                <a:off x="665" y="792"/>
                <a:ext cx="6" cy="3"/>
              </a:xfrm>
              <a:custGeom>
                <a:avLst/>
                <a:gdLst>
                  <a:gd name="T0" fmla="*/ 0 w 6"/>
                  <a:gd name="T1" fmla="*/ 3 h 3"/>
                  <a:gd name="T2" fmla="*/ 3 w 6"/>
                  <a:gd name="T3" fmla="*/ 3 h 3"/>
                  <a:gd name="T4" fmla="*/ 6 w 6"/>
                  <a:gd name="T5" fmla="*/ 0 h 3"/>
                  <a:gd name="T6" fmla="*/ 3 w 6"/>
                  <a:gd name="T7" fmla="*/ 0 h 3"/>
                  <a:gd name="T8" fmla="*/ 0 w 6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0" y="3"/>
                    </a:moveTo>
                    <a:lnTo>
                      <a:pt x="3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86" name="Freeform 10"/>
              <p:cNvSpPr>
                <a:spLocks/>
              </p:cNvSpPr>
              <p:nvPr/>
            </p:nvSpPr>
            <p:spPr bwMode="auto">
              <a:xfrm>
                <a:off x="643" y="675"/>
                <a:ext cx="19" cy="45"/>
              </a:xfrm>
              <a:custGeom>
                <a:avLst/>
                <a:gdLst>
                  <a:gd name="T0" fmla="*/ 11 w 19"/>
                  <a:gd name="T1" fmla="*/ 0 h 45"/>
                  <a:gd name="T2" fmla="*/ 11 w 19"/>
                  <a:gd name="T3" fmla="*/ 6 h 45"/>
                  <a:gd name="T4" fmla="*/ 8 w 19"/>
                  <a:gd name="T5" fmla="*/ 17 h 45"/>
                  <a:gd name="T6" fmla="*/ 6 w 19"/>
                  <a:gd name="T7" fmla="*/ 22 h 45"/>
                  <a:gd name="T8" fmla="*/ 6 w 19"/>
                  <a:gd name="T9" fmla="*/ 28 h 45"/>
                  <a:gd name="T10" fmla="*/ 8 w 19"/>
                  <a:gd name="T11" fmla="*/ 28 h 45"/>
                  <a:gd name="T12" fmla="*/ 6 w 19"/>
                  <a:gd name="T13" fmla="*/ 31 h 45"/>
                  <a:gd name="T14" fmla="*/ 8 w 19"/>
                  <a:gd name="T15" fmla="*/ 33 h 45"/>
                  <a:gd name="T16" fmla="*/ 3 w 19"/>
                  <a:gd name="T17" fmla="*/ 33 h 45"/>
                  <a:gd name="T18" fmla="*/ 0 w 19"/>
                  <a:gd name="T19" fmla="*/ 33 h 45"/>
                  <a:gd name="T20" fmla="*/ 0 w 19"/>
                  <a:gd name="T21" fmla="*/ 39 h 45"/>
                  <a:gd name="T22" fmla="*/ 0 w 19"/>
                  <a:gd name="T23" fmla="*/ 42 h 45"/>
                  <a:gd name="T24" fmla="*/ 0 w 19"/>
                  <a:gd name="T25" fmla="*/ 45 h 45"/>
                  <a:gd name="T26" fmla="*/ 3 w 19"/>
                  <a:gd name="T27" fmla="*/ 42 h 45"/>
                  <a:gd name="T28" fmla="*/ 8 w 19"/>
                  <a:gd name="T29" fmla="*/ 39 h 45"/>
                  <a:gd name="T30" fmla="*/ 8 w 19"/>
                  <a:gd name="T31" fmla="*/ 33 h 45"/>
                  <a:gd name="T32" fmla="*/ 11 w 19"/>
                  <a:gd name="T33" fmla="*/ 36 h 45"/>
                  <a:gd name="T34" fmla="*/ 14 w 19"/>
                  <a:gd name="T35" fmla="*/ 33 h 45"/>
                  <a:gd name="T36" fmla="*/ 14 w 19"/>
                  <a:gd name="T37" fmla="*/ 31 h 45"/>
                  <a:gd name="T38" fmla="*/ 17 w 19"/>
                  <a:gd name="T39" fmla="*/ 28 h 45"/>
                  <a:gd name="T40" fmla="*/ 17 w 19"/>
                  <a:gd name="T41" fmla="*/ 17 h 45"/>
                  <a:gd name="T42" fmla="*/ 17 w 19"/>
                  <a:gd name="T43" fmla="*/ 14 h 45"/>
                  <a:gd name="T44" fmla="*/ 17 w 19"/>
                  <a:gd name="T45" fmla="*/ 19 h 45"/>
                  <a:gd name="T46" fmla="*/ 17 w 19"/>
                  <a:gd name="T47" fmla="*/ 28 h 45"/>
                  <a:gd name="T48" fmla="*/ 19 w 19"/>
                  <a:gd name="T49" fmla="*/ 31 h 45"/>
                  <a:gd name="T50" fmla="*/ 19 w 19"/>
                  <a:gd name="T51" fmla="*/ 25 h 45"/>
                  <a:gd name="T52" fmla="*/ 19 w 19"/>
                  <a:gd name="T53" fmla="*/ 11 h 45"/>
                  <a:gd name="T54" fmla="*/ 17 w 19"/>
                  <a:gd name="T55" fmla="*/ 8 h 45"/>
                  <a:gd name="T56" fmla="*/ 14 w 19"/>
                  <a:gd name="T57" fmla="*/ 6 h 45"/>
                  <a:gd name="T58" fmla="*/ 14 w 19"/>
                  <a:gd name="T59" fmla="*/ 3 h 45"/>
                  <a:gd name="T60" fmla="*/ 11 w 19"/>
                  <a:gd name="T6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45">
                    <a:moveTo>
                      <a:pt x="11" y="0"/>
                    </a:moveTo>
                    <a:lnTo>
                      <a:pt x="11" y="6"/>
                    </a:lnTo>
                    <a:lnTo>
                      <a:pt x="8" y="17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8" y="28"/>
                    </a:lnTo>
                    <a:lnTo>
                      <a:pt x="6" y="31"/>
                    </a:lnTo>
                    <a:lnTo>
                      <a:pt x="8" y="33"/>
                    </a:lnTo>
                    <a:lnTo>
                      <a:pt x="3" y="33"/>
                    </a:lnTo>
                    <a:lnTo>
                      <a:pt x="0" y="33"/>
                    </a:lnTo>
                    <a:lnTo>
                      <a:pt x="0" y="39"/>
                    </a:lnTo>
                    <a:lnTo>
                      <a:pt x="0" y="42"/>
                    </a:lnTo>
                    <a:lnTo>
                      <a:pt x="0" y="45"/>
                    </a:lnTo>
                    <a:lnTo>
                      <a:pt x="3" y="42"/>
                    </a:lnTo>
                    <a:lnTo>
                      <a:pt x="8" y="39"/>
                    </a:lnTo>
                    <a:lnTo>
                      <a:pt x="8" y="33"/>
                    </a:lnTo>
                    <a:lnTo>
                      <a:pt x="11" y="36"/>
                    </a:lnTo>
                    <a:lnTo>
                      <a:pt x="14" y="33"/>
                    </a:lnTo>
                    <a:lnTo>
                      <a:pt x="14" y="31"/>
                    </a:lnTo>
                    <a:lnTo>
                      <a:pt x="17" y="28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7" y="19"/>
                    </a:lnTo>
                    <a:lnTo>
                      <a:pt x="17" y="28"/>
                    </a:lnTo>
                    <a:lnTo>
                      <a:pt x="19" y="31"/>
                    </a:lnTo>
                    <a:lnTo>
                      <a:pt x="19" y="25"/>
                    </a:lnTo>
                    <a:lnTo>
                      <a:pt x="19" y="11"/>
                    </a:lnTo>
                    <a:lnTo>
                      <a:pt x="17" y="8"/>
                    </a:lnTo>
                    <a:lnTo>
                      <a:pt x="14" y="6"/>
                    </a:lnTo>
                    <a:lnTo>
                      <a:pt x="14" y="3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87" name="Freeform 11"/>
              <p:cNvSpPr>
                <a:spLocks/>
              </p:cNvSpPr>
              <p:nvPr/>
            </p:nvSpPr>
            <p:spPr bwMode="auto">
              <a:xfrm>
                <a:off x="635" y="672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2 w 2"/>
                  <a:gd name="T5" fmla="*/ 3 h 3"/>
                  <a:gd name="T6" fmla="*/ 2 w 2"/>
                  <a:gd name="T7" fmla="*/ 0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88" name="Freeform 12"/>
              <p:cNvSpPr>
                <a:spLocks/>
              </p:cNvSpPr>
              <p:nvPr/>
            </p:nvSpPr>
            <p:spPr bwMode="auto">
              <a:xfrm>
                <a:off x="668" y="747"/>
                <a:ext cx="6" cy="9"/>
              </a:xfrm>
              <a:custGeom>
                <a:avLst/>
                <a:gdLst>
                  <a:gd name="T0" fmla="*/ 3 w 6"/>
                  <a:gd name="T1" fmla="*/ 9 h 9"/>
                  <a:gd name="T2" fmla="*/ 6 w 6"/>
                  <a:gd name="T3" fmla="*/ 6 h 9"/>
                  <a:gd name="T4" fmla="*/ 6 w 6"/>
                  <a:gd name="T5" fmla="*/ 0 h 9"/>
                  <a:gd name="T6" fmla="*/ 3 w 6"/>
                  <a:gd name="T7" fmla="*/ 0 h 9"/>
                  <a:gd name="T8" fmla="*/ 3 w 6"/>
                  <a:gd name="T9" fmla="*/ 3 h 9"/>
                  <a:gd name="T10" fmla="*/ 0 w 6"/>
                  <a:gd name="T11" fmla="*/ 6 h 9"/>
                  <a:gd name="T12" fmla="*/ 3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3" y="9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89" name="Freeform 13"/>
              <p:cNvSpPr>
                <a:spLocks/>
              </p:cNvSpPr>
              <p:nvPr/>
            </p:nvSpPr>
            <p:spPr bwMode="auto">
              <a:xfrm>
                <a:off x="662" y="731"/>
                <a:ext cx="9" cy="11"/>
              </a:xfrm>
              <a:custGeom>
                <a:avLst/>
                <a:gdLst>
                  <a:gd name="T0" fmla="*/ 3 w 9"/>
                  <a:gd name="T1" fmla="*/ 3 h 11"/>
                  <a:gd name="T2" fmla="*/ 0 w 9"/>
                  <a:gd name="T3" fmla="*/ 8 h 11"/>
                  <a:gd name="T4" fmla="*/ 0 w 9"/>
                  <a:gd name="T5" fmla="*/ 8 h 11"/>
                  <a:gd name="T6" fmla="*/ 3 w 9"/>
                  <a:gd name="T7" fmla="*/ 11 h 11"/>
                  <a:gd name="T8" fmla="*/ 6 w 9"/>
                  <a:gd name="T9" fmla="*/ 11 h 11"/>
                  <a:gd name="T10" fmla="*/ 9 w 9"/>
                  <a:gd name="T11" fmla="*/ 5 h 11"/>
                  <a:gd name="T12" fmla="*/ 6 w 9"/>
                  <a:gd name="T13" fmla="*/ 0 h 11"/>
                  <a:gd name="T14" fmla="*/ 3 w 9"/>
                  <a:gd name="T15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1">
                    <a:moveTo>
                      <a:pt x="3" y="3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3" y="11"/>
                    </a:lnTo>
                    <a:lnTo>
                      <a:pt x="6" y="11"/>
                    </a:lnTo>
                    <a:lnTo>
                      <a:pt x="9" y="5"/>
                    </a:lnTo>
                    <a:lnTo>
                      <a:pt x="6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90" name="Freeform 14"/>
              <p:cNvSpPr>
                <a:spLocks/>
              </p:cNvSpPr>
              <p:nvPr/>
            </p:nvSpPr>
            <p:spPr bwMode="auto">
              <a:xfrm>
                <a:off x="699" y="929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3 w 5"/>
                  <a:gd name="T3" fmla="*/ 0 h 3"/>
                  <a:gd name="T4" fmla="*/ 3 w 5"/>
                  <a:gd name="T5" fmla="*/ 0 h 3"/>
                  <a:gd name="T6" fmla="*/ 0 w 5"/>
                  <a:gd name="T7" fmla="*/ 3 h 3"/>
                  <a:gd name="T8" fmla="*/ 0 w 5"/>
                  <a:gd name="T9" fmla="*/ 3 h 3"/>
                  <a:gd name="T10" fmla="*/ 3 w 5"/>
                  <a:gd name="T11" fmla="*/ 3 h 3"/>
                  <a:gd name="T12" fmla="*/ 5 w 5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91" name="Freeform 15"/>
              <p:cNvSpPr>
                <a:spLocks/>
              </p:cNvSpPr>
              <p:nvPr/>
            </p:nvSpPr>
            <p:spPr bwMode="auto">
              <a:xfrm>
                <a:off x="696" y="934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6 w 6"/>
                  <a:gd name="T3" fmla="*/ 0 h 3"/>
                  <a:gd name="T4" fmla="*/ 0 w 6"/>
                  <a:gd name="T5" fmla="*/ 0 h 3"/>
                  <a:gd name="T6" fmla="*/ 6 w 6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92" name="Freeform 16"/>
              <p:cNvSpPr>
                <a:spLocks/>
              </p:cNvSpPr>
              <p:nvPr/>
            </p:nvSpPr>
            <p:spPr bwMode="auto">
              <a:xfrm>
                <a:off x="626" y="675"/>
                <a:ext cx="23" cy="31"/>
              </a:xfrm>
              <a:custGeom>
                <a:avLst/>
                <a:gdLst>
                  <a:gd name="T0" fmla="*/ 0 w 23"/>
                  <a:gd name="T1" fmla="*/ 11 h 31"/>
                  <a:gd name="T2" fmla="*/ 0 w 23"/>
                  <a:gd name="T3" fmla="*/ 14 h 31"/>
                  <a:gd name="T4" fmla="*/ 3 w 23"/>
                  <a:gd name="T5" fmla="*/ 19 h 31"/>
                  <a:gd name="T6" fmla="*/ 0 w 23"/>
                  <a:gd name="T7" fmla="*/ 22 h 31"/>
                  <a:gd name="T8" fmla="*/ 3 w 23"/>
                  <a:gd name="T9" fmla="*/ 25 h 31"/>
                  <a:gd name="T10" fmla="*/ 0 w 23"/>
                  <a:gd name="T11" fmla="*/ 28 h 31"/>
                  <a:gd name="T12" fmla="*/ 3 w 23"/>
                  <a:gd name="T13" fmla="*/ 31 h 31"/>
                  <a:gd name="T14" fmla="*/ 6 w 23"/>
                  <a:gd name="T15" fmla="*/ 31 h 31"/>
                  <a:gd name="T16" fmla="*/ 9 w 23"/>
                  <a:gd name="T17" fmla="*/ 28 h 31"/>
                  <a:gd name="T18" fmla="*/ 9 w 23"/>
                  <a:gd name="T19" fmla="*/ 25 h 31"/>
                  <a:gd name="T20" fmla="*/ 6 w 23"/>
                  <a:gd name="T21" fmla="*/ 19 h 31"/>
                  <a:gd name="T22" fmla="*/ 9 w 23"/>
                  <a:gd name="T23" fmla="*/ 17 h 31"/>
                  <a:gd name="T24" fmla="*/ 11 w 23"/>
                  <a:gd name="T25" fmla="*/ 22 h 31"/>
                  <a:gd name="T26" fmla="*/ 11 w 23"/>
                  <a:gd name="T27" fmla="*/ 28 h 31"/>
                  <a:gd name="T28" fmla="*/ 14 w 23"/>
                  <a:gd name="T29" fmla="*/ 31 h 31"/>
                  <a:gd name="T30" fmla="*/ 17 w 23"/>
                  <a:gd name="T31" fmla="*/ 31 h 31"/>
                  <a:gd name="T32" fmla="*/ 17 w 23"/>
                  <a:gd name="T33" fmla="*/ 25 h 31"/>
                  <a:gd name="T34" fmla="*/ 20 w 23"/>
                  <a:gd name="T35" fmla="*/ 22 h 31"/>
                  <a:gd name="T36" fmla="*/ 17 w 23"/>
                  <a:gd name="T37" fmla="*/ 19 h 31"/>
                  <a:gd name="T38" fmla="*/ 14 w 23"/>
                  <a:gd name="T39" fmla="*/ 19 h 31"/>
                  <a:gd name="T40" fmla="*/ 14 w 23"/>
                  <a:gd name="T41" fmla="*/ 17 h 31"/>
                  <a:gd name="T42" fmla="*/ 9 w 23"/>
                  <a:gd name="T43" fmla="*/ 11 h 31"/>
                  <a:gd name="T44" fmla="*/ 9 w 23"/>
                  <a:gd name="T45" fmla="*/ 8 h 31"/>
                  <a:gd name="T46" fmla="*/ 14 w 23"/>
                  <a:gd name="T47" fmla="*/ 14 h 31"/>
                  <a:gd name="T48" fmla="*/ 17 w 23"/>
                  <a:gd name="T49" fmla="*/ 17 h 31"/>
                  <a:gd name="T50" fmla="*/ 20 w 23"/>
                  <a:gd name="T51" fmla="*/ 17 h 31"/>
                  <a:gd name="T52" fmla="*/ 20 w 23"/>
                  <a:gd name="T53" fmla="*/ 17 h 31"/>
                  <a:gd name="T54" fmla="*/ 20 w 23"/>
                  <a:gd name="T55" fmla="*/ 14 h 31"/>
                  <a:gd name="T56" fmla="*/ 23 w 23"/>
                  <a:gd name="T57" fmla="*/ 14 h 31"/>
                  <a:gd name="T58" fmla="*/ 23 w 23"/>
                  <a:gd name="T59" fmla="*/ 11 h 31"/>
                  <a:gd name="T60" fmla="*/ 20 w 23"/>
                  <a:gd name="T61" fmla="*/ 8 h 31"/>
                  <a:gd name="T62" fmla="*/ 17 w 23"/>
                  <a:gd name="T63" fmla="*/ 8 h 31"/>
                  <a:gd name="T64" fmla="*/ 14 w 23"/>
                  <a:gd name="T65" fmla="*/ 11 h 31"/>
                  <a:gd name="T66" fmla="*/ 14 w 23"/>
                  <a:gd name="T67" fmla="*/ 8 h 31"/>
                  <a:gd name="T68" fmla="*/ 17 w 23"/>
                  <a:gd name="T69" fmla="*/ 6 h 31"/>
                  <a:gd name="T70" fmla="*/ 17 w 23"/>
                  <a:gd name="T71" fmla="*/ 3 h 31"/>
                  <a:gd name="T72" fmla="*/ 11 w 23"/>
                  <a:gd name="T73" fmla="*/ 0 h 31"/>
                  <a:gd name="T74" fmla="*/ 9 w 23"/>
                  <a:gd name="T75" fmla="*/ 3 h 31"/>
                  <a:gd name="T76" fmla="*/ 6 w 23"/>
                  <a:gd name="T77" fmla="*/ 6 h 31"/>
                  <a:gd name="T78" fmla="*/ 6 w 23"/>
                  <a:gd name="T79" fmla="*/ 6 h 31"/>
                  <a:gd name="T80" fmla="*/ 3 w 23"/>
                  <a:gd name="T81" fmla="*/ 3 h 31"/>
                  <a:gd name="T82" fmla="*/ 3 w 23"/>
                  <a:gd name="T83" fmla="*/ 6 h 31"/>
                  <a:gd name="T84" fmla="*/ 3 w 23"/>
                  <a:gd name="T85" fmla="*/ 8 h 31"/>
                  <a:gd name="T86" fmla="*/ 6 w 23"/>
                  <a:gd name="T87" fmla="*/ 11 h 31"/>
                  <a:gd name="T88" fmla="*/ 3 w 23"/>
                  <a:gd name="T89" fmla="*/ 14 h 31"/>
                  <a:gd name="T90" fmla="*/ 0 w 23"/>
                  <a:gd name="T91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" h="31">
                    <a:moveTo>
                      <a:pt x="0" y="11"/>
                    </a:moveTo>
                    <a:lnTo>
                      <a:pt x="0" y="14"/>
                    </a:lnTo>
                    <a:lnTo>
                      <a:pt x="3" y="19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0" y="28"/>
                    </a:lnTo>
                    <a:lnTo>
                      <a:pt x="3" y="31"/>
                    </a:lnTo>
                    <a:lnTo>
                      <a:pt x="6" y="31"/>
                    </a:lnTo>
                    <a:lnTo>
                      <a:pt x="9" y="28"/>
                    </a:lnTo>
                    <a:lnTo>
                      <a:pt x="9" y="25"/>
                    </a:lnTo>
                    <a:lnTo>
                      <a:pt x="6" y="19"/>
                    </a:lnTo>
                    <a:lnTo>
                      <a:pt x="9" y="17"/>
                    </a:lnTo>
                    <a:lnTo>
                      <a:pt x="11" y="22"/>
                    </a:lnTo>
                    <a:lnTo>
                      <a:pt x="11" y="28"/>
                    </a:lnTo>
                    <a:lnTo>
                      <a:pt x="14" y="31"/>
                    </a:lnTo>
                    <a:lnTo>
                      <a:pt x="17" y="31"/>
                    </a:lnTo>
                    <a:lnTo>
                      <a:pt x="17" y="25"/>
                    </a:lnTo>
                    <a:lnTo>
                      <a:pt x="20" y="22"/>
                    </a:lnTo>
                    <a:lnTo>
                      <a:pt x="17" y="19"/>
                    </a:lnTo>
                    <a:lnTo>
                      <a:pt x="14" y="19"/>
                    </a:lnTo>
                    <a:lnTo>
                      <a:pt x="14" y="17"/>
                    </a:lnTo>
                    <a:lnTo>
                      <a:pt x="9" y="11"/>
                    </a:lnTo>
                    <a:lnTo>
                      <a:pt x="9" y="8"/>
                    </a:lnTo>
                    <a:lnTo>
                      <a:pt x="14" y="14"/>
                    </a:lnTo>
                    <a:lnTo>
                      <a:pt x="17" y="17"/>
                    </a:lnTo>
                    <a:lnTo>
                      <a:pt x="20" y="17"/>
                    </a:lnTo>
                    <a:lnTo>
                      <a:pt x="20" y="17"/>
                    </a:lnTo>
                    <a:lnTo>
                      <a:pt x="20" y="14"/>
                    </a:lnTo>
                    <a:lnTo>
                      <a:pt x="23" y="14"/>
                    </a:lnTo>
                    <a:lnTo>
                      <a:pt x="23" y="11"/>
                    </a:lnTo>
                    <a:lnTo>
                      <a:pt x="20" y="8"/>
                    </a:lnTo>
                    <a:lnTo>
                      <a:pt x="17" y="8"/>
                    </a:lnTo>
                    <a:lnTo>
                      <a:pt x="14" y="11"/>
                    </a:lnTo>
                    <a:lnTo>
                      <a:pt x="14" y="8"/>
                    </a:lnTo>
                    <a:lnTo>
                      <a:pt x="17" y="6"/>
                    </a:lnTo>
                    <a:lnTo>
                      <a:pt x="17" y="3"/>
                    </a:lnTo>
                    <a:lnTo>
                      <a:pt x="11" y="0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6" y="11"/>
                    </a:lnTo>
                    <a:lnTo>
                      <a:pt x="3" y="14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93" name="Freeform 17"/>
              <p:cNvSpPr>
                <a:spLocks/>
              </p:cNvSpPr>
              <p:nvPr/>
            </p:nvSpPr>
            <p:spPr bwMode="auto">
              <a:xfrm>
                <a:off x="696" y="926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0 w 3"/>
                  <a:gd name="T5" fmla="*/ 0 h 3"/>
                  <a:gd name="T6" fmla="*/ 0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94" name="Freeform 18"/>
              <p:cNvSpPr>
                <a:spLocks/>
              </p:cNvSpPr>
              <p:nvPr/>
            </p:nvSpPr>
            <p:spPr bwMode="auto">
              <a:xfrm>
                <a:off x="668" y="920"/>
                <a:ext cx="61" cy="81"/>
              </a:xfrm>
              <a:custGeom>
                <a:avLst/>
                <a:gdLst>
                  <a:gd name="T0" fmla="*/ 17 w 61"/>
                  <a:gd name="T1" fmla="*/ 12 h 81"/>
                  <a:gd name="T2" fmla="*/ 14 w 61"/>
                  <a:gd name="T3" fmla="*/ 6 h 81"/>
                  <a:gd name="T4" fmla="*/ 8 w 61"/>
                  <a:gd name="T5" fmla="*/ 3 h 81"/>
                  <a:gd name="T6" fmla="*/ 3 w 61"/>
                  <a:gd name="T7" fmla="*/ 3 h 81"/>
                  <a:gd name="T8" fmla="*/ 0 w 61"/>
                  <a:gd name="T9" fmla="*/ 9 h 81"/>
                  <a:gd name="T10" fmla="*/ 3 w 61"/>
                  <a:gd name="T11" fmla="*/ 12 h 81"/>
                  <a:gd name="T12" fmla="*/ 8 w 61"/>
                  <a:gd name="T13" fmla="*/ 14 h 81"/>
                  <a:gd name="T14" fmla="*/ 3 w 61"/>
                  <a:gd name="T15" fmla="*/ 17 h 81"/>
                  <a:gd name="T16" fmla="*/ 3 w 61"/>
                  <a:gd name="T17" fmla="*/ 23 h 81"/>
                  <a:gd name="T18" fmla="*/ 6 w 61"/>
                  <a:gd name="T19" fmla="*/ 23 h 81"/>
                  <a:gd name="T20" fmla="*/ 11 w 61"/>
                  <a:gd name="T21" fmla="*/ 25 h 81"/>
                  <a:gd name="T22" fmla="*/ 14 w 61"/>
                  <a:gd name="T23" fmla="*/ 34 h 81"/>
                  <a:gd name="T24" fmla="*/ 14 w 61"/>
                  <a:gd name="T25" fmla="*/ 37 h 81"/>
                  <a:gd name="T26" fmla="*/ 20 w 61"/>
                  <a:gd name="T27" fmla="*/ 39 h 81"/>
                  <a:gd name="T28" fmla="*/ 22 w 61"/>
                  <a:gd name="T29" fmla="*/ 34 h 81"/>
                  <a:gd name="T30" fmla="*/ 20 w 61"/>
                  <a:gd name="T31" fmla="*/ 42 h 81"/>
                  <a:gd name="T32" fmla="*/ 22 w 61"/>
                  <a:gd name="T33" fmla="*/ 45 h 81"/>
                  <a:gd name="T34" fmla="*/ 28 w 61"/>
                  <a:gd name="T35" fmla="*/ 48 h 81"/>
                  <a:gd name="T36" fmla="*/ 31 w 61"/>
                  <a:gd name="T37" fmla="*/ 51 h 81"/>
                  <a:gd name="T38" fmla="*/ 31 w 61"/>
                  <a:gd name="T39" fmla="*/ 56 h 81"/>
                  <a:gd name="T40" fmla="*/ 36 w 61"/>
                  <a:gd name="T41" fmla="*/ 59 h 81"/>
                  <a:gd name="T42" fmla="*/ 42 w 61"/>
                  <a:gd name="T43" fmla="*/ 59 h 81"/>
                  <a:gd name="T44" fmla="*/ 42 w 61"/>
                  <a:gd name="T45" fmla="*/ 73 h 81"/>
                  <a:gd name="T46" fmla="*/ 47 w 61"/>
                  <a:gd name="T47" fmla="*/ 76 h 81"/>
                  <a:gd name="T48" fmla="*/ 59 w 61"/>
                  <a:gd name="T49" fmla="*/ 81 h 81"/>
                  <a:gd name="T50" fmla="*/ 61 w 61"/>
                  <a:gd name="T51" fmla="*/ 73 h 81"/>
                  <a:gd name="T52" fmla="*/ 59 w 61"/>
                  <a:gd name="T53" fmla="*/ 65 h 81"/>
                  <a:gd name="T54" fmla="*/ 59 w 61"/>
                  <a:gd name="T55" fmla="*/ 53 h 81"/>
                  <a:gd name="T56" fmla="*/ 47 w 61"/>
                  <a:gd name="T57" fmla="*/ 37 h 81"/>
                  <a:gd name="T58" fmla="*/ 45 w 61"/>
                  <a:gd name="T59" fmla="*/ 25 h 81"/>
                  <a:gd name="T60" fmla="*/ 39 w 61"/>
                  <a:gd name="T61" fmla="*/ 23 h 81"/>
                  <a:gd name="T62" fmla="*/ 28 w 61"/>
                  <a:gd name="T63" fmla="*/ 20 h 81"/>
                  <a:gd name="T64" fmla="*/ 22 w 61"/>
                  <a:gd name="T65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" h="81">
                    <a:moveTo>
                      <a:pt x="22" y="14"/>
                    </a:moveTo>
                    <a:lnTo>
                      <a:pt x="17" y="12"/>
                    </a:lnTo>
                    <a:lnTo>
                      <a:pt x="17" y="9"/>
                    </a:lnTo>
                    <a:lnTo>
                      <a:pt x="14" y="6"/>
                    </a:lnTo>
                    <a:lnTo>
                      <a:pt x="11" y="6"/>
                    </a:lnTo>
                    <a:lnTo>
                      <a:pt x="8" y="3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3" y="12"/>
                    </a:lnTo>
                    <a:lnTo>
                      <a:pt x="11" y="12"/>
                    </a:lnTo>
                    <a:lnTo>
                      <a:pt x="8" y="14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3" y="20"/>
                    </a:lnTo>
                    <a:lnTo>
                      <a:pt x="3" y="23"/>
                    </a:lnTo>
                    <a:lnTo>
                      <a:pt x="3" y="25"/>
                    </a:lnTo>
                    <a:lnTo>
                      <a:pt x="6" y="23"/>
                    </a:lnTo>
                    <a:lnTo>
                      <a:pt x="8" y="28"/>
                    </a:lnTo>
                    <a:lnTo>
                      <a:pt x="11" y="25"/>
                    </a:lnTo>
                    <a:lnTo>
                      <a:pt x="11" y="31"/>
                    </a:lnTo>
                    <a:lnTo>
                      <a:pt x="14" y="34"/>
                    </a:lnTo>
                    <a:lnTo>
                      <a:pt x="20" y="31"/>
                    </a:lnTo>
                    <a:lnTo>
                      <a:pt x="14" y="37"/>
                    </a:lnTo>
                    <a:lnTo>
                      <a:pt x="17" y="39"/>
                    </a:lnTo>
                    <a:lnTo>
                      <a:pt x="20" y="39"/>
                    </a:lnTo>
                    <a:lnTo>
                      <a:pt x="20" y="37"/>
                    </a:lnTo>
                    <a:lnTo>
                      <a:pt x="22" y="34"/>
                    </a:lnTo>
                    <a:lnTo>
                      <a:pt x="22" y="39"/>
                    </a:lnTo>
                    <a:lnTo>
                      <a:pt x="20" y="42"/>
                    </a:lnTo>
                    <a:lnTo>
                      <a:pt x="20" y="45"/>
                    </a:lnTo>
                    <a:lnTo>
                      <a:pt x="22" y="45"/>
                    </a:lnTo>
                    <a:lnTo>
                      <a:pt x="22" y="48"/>
                    </a:lnTo>
                    <a:lnTo>
                      <a:pt x="28" y="48"/>
                    </a:lnTo>
                    <a:lnTo>
                      <a:pt x="28" y="51"/>
                    </a:lnTo>
                    <a:lnTo>
                      <a:pt x="31" y="51"/>
                    </a:lnTo>
                    <a:lnTo>
                      <a:pt x="31" y="53"/>
                    </a:lnTo>
                    <a:lnTo>
                      <a:pt x="31" y="56"/>
                    </a:lnTo>
                    <a:lnTo>
                      <a:pt x="34" y="62"/>
                    </a:lnTo>
                    <a:lnTo>
                      <a:pt x="36" y="59"/>
                    </a:lnTo>
                    <a:lnTo>
                      <a:pt x="39" y="59"/>
                    </a:lnTo>
                    <a:lnTo>
                      <a:pt x="42" y="59"/>
                    </a:lnTo>
                    <a:lnTo>
                      <a:pt x="36" y="65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6"/>
                    </a:lnTo>
                    <a:lnTo>
                      <a:pt x="59" y="81"/>
                    </a:lnTo>
                    <a:lnTo>
                      <a:pt x="59" y="81"/>
                    </a:lnTo>
                    <a:lnTo>
                      <a:pt x="61" y="81"/>
                    </a:lnTo>
                    <a:lnTo>
                      <a:pt x="61" y="73"/>
                    </a:lnTo>
                    <a:lnTo>
                      <a:pt x="61" y="67"/>
                    </a:lnTo>
                    <a:lnTo>
                      <a:pt x="59" y="65"/>
                    </a:lnTo>
                    <a:lnTo>
                      <a:pt x="61" y="56"/>
                    </a:lnTo>
                    <a:lnTo>
                      <a:pt x="59" y="53"/>
                    </a:lnTo>
                    <a:lnTo>
                      <a:pt x="50" y="48"/>
                    </a:lnTo>
                    <a:lnTo>
                      <a:pt x="47" y="37"/>
                    </a:lnTo>
                    <a:lnTo>
                      <a:pt x="45" y="31"/>
                    </a:lnTo>
                    <a:lnTo>
                      <a:pt x="45" y="25"/>
                    </a:lnTo>
                    <a:lnTo>
                      <a:pt x="42" y="23"/>
                    </a:lnTo>
                    <a:lnTo>
                      <a:pt x="39" y="23"/>
                    </a:lnTo>
                    <a:lnTo>
                      <a:pt x="34" y="20"/>
                    </a:lnTo>
                    <a:lnTo>
                      <a:pt x="28" y="20"/>
                    </a:lnTo>
                    <a:lnTo>
                      <a:pt x="25" y="17"/>
                    </a:lnTo>
                    <a:lnTo>
                      <a:pt x="2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95" name="Freeform 19"/>
              <p:cNvSpPr>
                <a:spLocks/>
              </p:cNvSpPr>
              <p:nvPr/>
            </p:nvSpPr>
            <p:spPr bwMode="auto">
              <a:xfrm>
                <a:off x="662" y="820"/>
                <a:ext cx="12" cy="6"/>
              </a:xfrm>
              <a:custGeom>
                <a:avLst/>
                <a:gdLst>
                  <a:gd name="T0" fmla="*/ 6 w 12"/>
                  <a:gd name="T1" fmla="*/ 6 h 6"/>
                  <a:gd name="T2" fmla="*/ 6 w 12"/>
                  <a:gd name="T3" fmla="*/ 6 h 6"/>
                  <a:gd name="T4" fmla="*/ 9 w 12"/>
                  <a:gd name="T5" fmla="*/ 6 h 6"/>
                  <a:gd name="T6" fmla="*/ 12 w 12"/>
                  <a:gd name="T7" fmla="*/ 3 h 6"/>
                  <a:gd name="T8" fmla="*/ 9 w 12"/>
                  <a:gd name="T9" fmla="*/ 0 h 6"/>
                  <a:gd name="T10" fmla="*/ 3 w 12"/>
                  <a:gd name="T11" fmla="*/ 3 h 6"/>
                  <a:gd name="T12" fmla="*/ 0 w 12"/>
                  <a:gd name="T13" fmla="*/ 6 h 6"/>
                  <a:gd name="T14" fmla="*/ 6 w 12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">
                    <a:moveTo>
                      <a:pt x="6" y="6"/>
                    </a:moveTo>
                    <a:lnTo>
                      <a:pt x="6" y="6"/>
                    </a:lnTo>
                    <a:lnTo>
                      <a:pt x="9" y="6"/>
                    </a:lnTo>
                    <a:lnTo>
                      <a:pt x="12" y="3"/>
                    </a:lnTo>
                    <a:lnTo>
                      <a:pt x="9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96" name="Freeform 20"/>
              <p:cNvSpPr>
                <a:spLocks/>
              </p:cNvSpPr>
              <p:nvPr/>
            </p:nvSpPr>
            <p:spPr bwMode="auto">
              <a:xfrm>
                <a:off x="676" y="848"/>
                <a:ext cx="6" cy="3"/>
              </a:xfrm>
              <a:custGeom>
                <a:avLst/>
                <a:gdLst>
                  <a:gd name="T0" fmla="*/ 3 w 6"/>
                  <a:gd name="T1" fmla="*/ 0 h 3"/>
                  <a:gd name="T2" fmla="*/ 0 w 6"/>
                  <a:gd name="T3" fmla="*/ 0 h 3"/>
                  <a:gd name="T4" fmla="*/ 3 w 6"/>
                  <a:gd name="T5" fmla="*/ 3 h 3"/>
                  <a:gd name="T6" fmla="*/ 6 w 6"/>
                  <a:gd name="T7" fmla="*/ 3 h 3"/>
                  <a:gd name="T8" fmla="*/ 3 w 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97" name="Freeform 21"/>
              <p:cNvSpPr>
                <a:spLocks/>
              </p:cNvSpPr>
              <p:nvPr/>
            </p:nvSpPr>
            <p:spPr bwMode="auto">
              <a:xfrm>
                <a:off x="676" y="853"/>
                <a:ext cx="12" cy="14"/>
              </a:xfrm>
              <a:custGeom>
                <a:avLst/>
                <a:gdLst>
                  <a:gd name="T0" fmla="*/ 3 w 12"/>
                  <a:gd name="T1" fmla="*/ 3 h 14"/>
                  <a:gd name="T2" fmla="*/ 3 w 12"/>
                  <a:gd name="T3" fmla="*/ 6 h 14"/>
                  <a:gd name="T4" fmla="*/ 3 w 12"/>
                  <a:gd name="T5" fmla="*/ 9 h 14"/>
                  <a:gd name="T6" fmla="*/ 6 w 12"/>
                  <a:gd name="T7" fmla="*/ 9 h 14"/>
                  <a:gd name="T8" fmla="*/ 9 w 12"/>
                  <a:gd name="T9" fmla="*/ 6 h 14"/>
                  <a:gd name="T10" fmla="*/ 9 w 12"/>
                  <a:gd name="T11" fmla="*/ 9 h 14"/>
                  <a:gd name="T12" fmla="*/ 9 w 12"/>
                  <a:gd name="T13" fmla="*/ 14 h 14"/>
                  <a:gd name="T14" fmla="*/ 12 w 12"/>
                  <a:gd name="T15" fmla="*/ 9 h 14"/>
                  <a:gd name="T16" fmla="*/ 12 w 12"/>
                  <a:gd name="T17" fmla="*/ 0 h 14"/>
                  <a:gd name="T18" fmla="*/ 9 w 12"/>
                  <a:gd name="T19" fmla="*/ 0 h 14"/>
                  <a:gd name="T20" fmla="*/ 6 w 12"/>
                  <a:gd name="T21" fmla="*/ 0 h 14"/>
                  <a:gd name="T22" fmla="*/ 0 w 12"/>
                  <a:gd name="T23" fmla="*/ 3 h 14"/>
                  <a:gd name="T24" fmla="*/ 3 w 12"/>
                  <a:gd name="T2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4">
                    <a:moveTo>
                      <a:pt x="3" y="3"/>
                    </a:moveTo>
                    <a:lnTo>
                      <a:pt x="3" y="6"/>
                    </a:lnTo>
                    <a:lnTo>
                      <a:pt x="3" y="9"/>
                    </a:lnTo>
                    <a:lnTo>
                      <a:pt x="6" y="9"/>
                    </a:lnTo>
                    <a:lnTo>
                      <a:pt x="9" y="6"/>
                    </a:lnTo>
                    <a:lnTo>
                      <a:pt x="9" y="9"/>
                    </a:lnTo>
                    <a:lnTo>
                      <a:pt x="9" y="14"/>
                    </a:lnTo>
                    <a:lnTo>
                      <a:pt x="12" y="9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98" name="Freeform 22"/>
              <p:cNvSpPr>
                <a:spLocks/>
              </p:cNvSpPr>
              <p:nvPr/>
            </p:nvSpPr>
            <p:spPr bwMode="auto">
              <a:xfrm>
                <a:off x="685" y="837"/>
                <a:ext cx="5" cy="5"/>
              </a:xfrm>
              <a:custGeom>
                <a:avLst/>
                <a:gdLst>
                  <a:gd name="T0" fmla="*/ 5 w 5"/>
                  <a:gd name="T1" fmla="*/ 3 h 5"/>
                  <a:gd name="T2" fmla="*/ 5 w 5"/>
                  <a:gd name="T3" fmla="*/ 0 h 5"/>
                  <a:gd name="T4" fmla="*/ 3 w 5"/>
                  <a:gd name="T5" fmla="*/ 0 h 5"/>
                  <a:gd name="T6" fmla="*/ 0 w 5"/>
                  <a:gd name="T7" fmla="*/ 3 h 5"/>
                  <a:gd name="T8" fmla="*/ 0 w 5"/>
                  <a:gd name="T9" fmla="*/ 5 h 5"/>
                  <a:gd name="T10" fmla="*/ 0 w 5"/>
                  <a:gd name="T11" fmla="*/ 5 h 5"/>
                  <a:gd name="T12" fmla="*/ 5 w 5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99" name="Freeform 23"/>
              <p:cNvSpPr>
                <a:spLocks/>
              </p:cNvSpPr>
              <p:nvPr/>
            </p:nvSpPr>
            <p:spPr bwMode="auto">
              <a:xfrm>
                <a:off x="715" y="945"/>
                <a:ext cx="3" cy="6"/>
              </a:xfrm>
              <a:custGeom>
                <a:avLst/>
                <a:gdLst>
                  <a:gd name="T0" fmla="*/ 0 w 3"/>
                  <a:gd name="T1" fmla="*/ 3 h 6"/>
                  <a:gd name="T2" fmla="*/ 0 w 3"/>
                  <a:gd name="T3" fmla="*/ 6 h 6"/>
                  <a:gd name="T4" fmla="*/ 3 w 3"/>
                  <a:gd name="T5" fmla="*/ 0 h 6"/>
                  <a:gd name="T6" fmla="*/ 0 w 3"/>
                  <a:gd name="T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0" y="3"/>
                    </a:moveTo>
                    <a:lnTo>
                      <a:pt x="0" y="6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00" name="Freeform 24"/>
              <p:cNvSpPr>
                <a:spLocks/>
              </p:cNvSpPr>
              <p:nvPr/>
            </p:nvSpPr>
            <p:spPr bwMode="auto">
              <a:xfrm>
                <a:off x="688" y="865"/>
                <a:ext cx="2" cy="5"/>
              </a:xfrm>
              <a:custGeom>
                <a:avLst/>
                <a:gdLst>
                  <a:gd name="T0" fmla="*/ 0 w 2"/>
                  <a:gd name="T1" fmla="*/ 5 h 5"/>
                  <a:gd name="T2" fmla="*/ 0 w 2"/>
                  <a:gd name="T3" fmla="*/ 5 h 5"/>
                  <a:gd name="T4" fmla="*/ 0 w 2"/>
                  <a:gd name="T5" fmla="*/ 5 h 5"/>
                  <a:gd name="T6" fmla="*/ 2 w 2"/>
                  <a:gd name="T7" fmla="*/ 2 h 5"/>
                  <a:gd name="T8" fmla="*/ 2 w 2"/>
                  <a:gd name="T9" fmla="*/ 0 h 5"/>
                  <a:gd name="T10" fmla="*/ 0 w 2"/>
                  <a:gd name="T11" fmla="*/ 2 h 5"/>
                  <a:gd name="T12" fmla="*/ 0 w 2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01" name="Freeform 25"/>
              <p:cNvSpPr>
                <a:spLocks/>
              </p:cNvSpPr>
              <p:nvPr/>
            </p:nvSpPr>
            <p:spPr bwMode="auto">
              <a:xfrm>
                <a:off x="325" y="669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02" name="Freeform 26"/>
              <p:cNvSpPr>
                <a:spLocks/>
              </p:cNvSpPr>
              <p:nvPr/>
            </p:nvSpPr>
            <p:spPr bwMode="auto">
              <a:xfrm>
                <a:off x="317" y="667"/>
                <a:ext cx="8" cy="5"/>
              </a:xfrm>
              <a:custGeom>
                <a:avLst/>
                <a:gdLst>
                  <a:gd name="T0" fmla="*/ 0 w 8"/>
                  <a:gd name="T1" fmla="*/ 5 h 5"/>
                  <a:gd name="T2" fmla="*/ 2 w 8"/>
                  <a:gd name="T3" fmla="*/ 5 h 5"/>
                  <a:gd name="T4" fmla="*/ 8 w 8"/>
                  <a:gd name="T5" fmla="*/ 0 h 5"/>
                  <a:gd name="T6" fmla="*/ 2 w 8"/>
                  <a:gd name="T7" fmla="*/ 2 h 5"/>
                  <a:gd name="T8" fmla="*/ 0 w 8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0" y="5"/>
                    </a:moveTo>
                    <a:lnTo>
                      <a:pt x="2" y="5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03" name="Freeform 27"/>
              <p:cNvSpPr>
                <a:spLocks/>
              </p:cNvSpPr>
              <p:nvPr/>
            </p:nvSpPr>
            <p:spPr bwMode="auto">
              <a:xfrm>
                <a:off x="291" y="689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3 h 3"/>
                  <a:gd name="T4" fmla="*/ 3 w 3"/>
                  <a:gd name="T5" fmla="*/ 3 h 3"/>
                  <a:gd name="T6" fmla="*/ 3 w 3"/>
                  <a:gd name="T7" fmla="*/ 0 h 3"/>
                  <a:gd name="T8" fmla="*/ 0 w 3"/>
                  <a:gd name="T9" fmla="*/ 0 h 3"/>
                  <a:gd name="T10" fmla="*/ 0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04" name="Freeform 28"/>
              <p:cNvSpPr>
                <a:spLocks/>
              </p:cNvSpPr>
              <p:nvPr/>
            </p:nvSpPr>
            <p:spPr bwMode="auto">
              <a:xfrm>
                <a:off x="370" y="608"/>
                <a:ext cx="19" cy="14"/>
              </a:xfrm>
              <a:custGeom>
                <a:avLst/>
                <a:gdLst>
                  <a:gd name="T0" fmla="*/ 16 w 19"/>
                  <a:gd name="T1" fmla="*/ 8 h 14"/>
                  <a:gd name="T2" fmla="*/ 16 w 19"/>
                  <a:gd name="T3" fmla="*/ 6 h 14"/>
                  <a:gd name="T4" fmla="*/ 19 w 19"/>
                  <a:gd name="T5" fmla="*/ 6 h 14"/>
                  <a:gd name="T6" fmla="*/ 16 w 19"/>
                  <a:gd name="T7" fmla="*/ 3 h 14"/>
                  <a:gd name="T8" fmla="*/ 16 w 19"/>
                  <a:gd name="T9" fmla="*/ 3 h 14"/>
                  <a:gd name="T10" fmla="*/ 14 w 19"/>
                  <a:gd name="T11" fmla="*/ 6 h 14"/>
                  <a:gd name="T12" fmla="*/ 14 w 19"/>
                  <a:gd name="T13" fmla="*/ 3 h 14"/>
                  <a:gd name="T14" fmla="*/ 14 w 19"/>
                  <a:gd name="T15" fmla="*/ 0 h 14"/>
                  <a:gd name="T16" fmla="*/ 11 w 19"/>
                  <a:gd name="T17" fmla="*/ 0 h 14"/>
                  <a:gd name="T18" fmla="*/ 8 w 19"/>
                  <a:gd name="T19" fmla="*/ 0 h 14"/>
                  <a:gd name="T20" fmla="*/ 8 w 19"/>
                  <a:gd name="T21" fmla="*/ 3 h 14"/>
                  <a:gd name="T22" fmla="*/ 8 w 19"/>
                  <a:gd name="T23" fmla="*/ 6 h 14"/>
                  <a:gd name="T24" fmla="*/ 5 w 19"/>
                  <a:gd name="T25" fmla="*/ 8 h 14"/>
                  <a:gd name="T26" fmla="*/ 5 w 19"/>
                  <a:gd name="T27" fmla="*/ 8 h 14"/>
                  <a:gd name="T28" fmla="*/ 2 w 19"/>
                  <a:gd name="T29" fmla="*/ 8 h 14"/>
                  <a:gd name="T30" fmla="*/ 0 w 19"/>
                  <a:gd name="T31" fmla="*/ 8 h 14"/>
                  <a:gd name="T32" fmla="*/ 0 w 19"/>
                  <a:gd name="T33" fmla="*/ 8 h 14"/>
                  <a:gd name="T34" fmla="*/ 0 w 19"/>
                  <a:gd name="T35" fmla="*/ 11 h 14"/>
                  <a:gd name="T36" fmla="*/ 2 w 19"/>
                  <a:gd name="T37" fmla="*/ 14 h 14"/>
                  <a:gd name="T38" fmla="*/ 5 w 19"/>
                  <a:gd name="T39" fmla="*/ 14 h 14"/>
                  <a:gd name="T40" fmla="*/ 8 w 19"/>
                  <a:gd name="T41" fmla="*/ 11 h 14"/>
                  <a:gd name="T42" fmla="*/ 11 w 19"/>
                  <a:gd name="T43" fmla="*/ 14 h 14"/>
                  <a:gd name="T44" fmla="*/ 11 w 19"/>
                  <a:gd name="T45" fmla="*/ 14 h 14"/>
                  <a:gd name="T46" fmla="*/ 14 w 19"/>
                  <a:gd name="T47" fmla="*/ 11 h 14"/>
                  <a:gd name="T48" fmla="*/ 16 w 19"/>
                  <a:gd name="T49" fmla="*/ 11 h 14"/>
                  <a:gd name="T50" fmla="*/ 19 w 19"/>
                  <a:gd name="T51" fmla="*/ 11 h 14"/>
                  <a:gd name="T52" fmla="*/ 19 w 19"/>
                  <a:gd name="T53" fmla="*/ 8 h 14"/>
                  <a:gd name="T54" fmla="*/ 16 w 19"/>
                  <a:gd name="T5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" h="14">
                    <a:moveTo>
                      <a:pt x="16" y="8"/>
                    </a:moveTo>
                    <a:lnTo>
                      <a:pt x="16" y="6"/>
                    </a:lnTo>
                    <a:lnTo>
                      <a:pt x="19" y="6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4" y="6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3"/>
                    </a:lnTo>
                    <a:lnTo>
                      <a:pt x="8" y="6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5" y="14"/>
                    </a:lnTo>
                    <a:lnTo>
                      <a:pt x="8" y="11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14" y="11"/>
                    </a:lnTo>
                    <a:lnTo>
                      <a:pt x="16" y="11"/>
                    </a:lnTo>
                    <a:lnTo>
                      <a:pt x="19" y="11"/>
                    </a:lnTo>
                    <a:lnTo>
                      <a:pt x="19" y="8"/>
                    </a:lnTo>
                    <a:lnTo>
                      <a:pt x="1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05" name="Freeform 29"/>
              <p:cNvSpPr>
                <a:spLocks/>
              </p:cNvSpPr>
              <p:nvPr/>
            </p:nvSpPr>
            <p:spPr bwMode="auto">
              <a:xfrm>
                <a:off x="328" y="622"/>
                <a:ext cx="50" cy="42"/>
              </a:xfrm>
              <a:custGeom>
                <a:avLst/>
                <a:gdLst>
                  <a:gd name="T0" fmla="*/ 44 w 50"/>
                  <a:gd name="T1" fmla="*/ 6 h 42"/>
                  <a:gd name="T2" fmla="*/ 39 w 50"/>
                  <a:gd name="T3" fmla="*/ 8 h 42"/>
                  <a:gd name="T4" fmla="*/ 42 w 50"/>
                  <a:gd name="T5" fmla="*/ 6 h 42"/>
                  <a:gd name="T6" fmla="*/ 39 w 50"/>
                  <a:gd name="T7" fmla="*/ 0 h 42"/>
                  <a:gd name="T8" fmla="*/ 36 w 50"/>
                  <a:gd name="T9" fmla="*/ 6 h 42"/>
                  <a:gd name="T10" fmla="*/ 36 w 50"/>
                  <a:gd name="T11" fmla="*/ 6 h 42"/>
                  <a:gd name="T12" fmla="*/ 30 w 50"/>
                  <a:gd name="T13" fmla="*/ 11 h 42"/>
                  <a:gd name="T14" fmla="*/ 30 w 50"/>
                  <a:gd name="T15" fmla="*/ 8 h 42"/>
                  <a:gd name="T16" fmla="*/ 30 w 50"/>
                  <a:gd name="T17" fmla="*/ 3 h 42"/>
                  <a:gd name="T18" fmla="*/ 28 w 50"/>
                  <a:gd name="T19" fmla="*/ 3 h 42"/>
                  <a:gd name="T20" fmla="*/ 25 w 50"/>
                  <a:gd name="T21" fmla="*/ 6 h 42"/>
                  <a:gd name="T22" fmla="*/ 25 w 50"/>
                  <a:gd name="T23" fmla="*/ 11 h 42"/>
                  <a:gd name="T24" fmla="*/ 22 w 50"/>
                  <a:gd name="T25" fmla="*/ 11 h 42"/>
                  <a:gd name="T26" fmla="*/ 22 w 50"/>
                  <a:gd name="T27" fmla="*/ 17 h 42"/>
                  <a:gd name="T28" fmla="*/ 19 w 50"/>
                  <a:gd name="T29" fmla="*/ 11 h 42"/>
                  <a:gd name="T30" fmla="*/ 14 w 50"/>
                  <a:gd name="T31" fmla="*/ 11 h 42"/>
                  <a:gd name="T32" fmla="*/ 3 w 50"/>
                  <a:gd name="T33" fmla="*/ 17 h 42"/>
                  <a:gd name="T34" fmla="*/ 3 w 50"/>
                  <a:gd name="T35" fmla="*/ 22 h 42"/>
                  <a:gd name="T36" fmla="*/ 3 w 50"/>
                  <a:gd name="T37" fmla="*/ 28 h 42"/>
                  <a:gd name="T38" fmla="*/ 0 w 50"/>
                  <a:gd name="T39" fmla="*/ 33 h 42"/>
                  <a:gd name="T40" fmla="*/ 5 w 50"/>
                  <a:gd name="T41" fmla="*/ 36 h 42"/>
                  <a:gd name="T42" fmla="*/ 5 w 50"/>
                  <a:gd name="T43" fmla="*/ 33 h 42"/>
                  <a:gd name="T44" fmla="*/ 5 w 50"/>
                  <a:gd name="T45" fmla="*/ 31 h 42"/>
                  <a:gd name="T46" fmla="*/ 8 w 50"/>
                  <a:gd name="T47" fmla="*/ 31 h 42"/>
                  <a:gd name="T48" fmla="*/ 11 w 50"/>
                  <a:gd name="T49" fmla="*/ 31 h 42"/>
                  <a:gd name="T50" fmla="*/ 11 w 50"/>
                  <a:gd name="T51" fmla="*/ 33 h 42"/>
                  <a:gd name="T52" fmla="*/ 5 w 50"/>
                  <a:gd name="T53" fmla="*/ 42 h 42"/>
                  <a:gd name="T54" fmla="*/ 8 w 50"/>
                  <a:gd name="T55" fmla="*/ 42 h 42"/>
                  <a:gd name="T56" fmla="*/ 11 w 50"/>
                  <a:gd name="T57" fmla="*/ 39 h 42"/>
                  <a:gd name="T58" fmla="*/ 14 w 50"/>
                  <a:gd name="T59" fmla="*/ 36 h 42"/>
                  <a:gd name="T60" fmla="*/ 16 w 50"/>
                  <a:gd name="T61" fmla="*/ 31 h 42"/>
                  <a:gd name="T62" fmla="*/ 19 w 50"/>
                  <a:gd name="T63" fmla="*/ 28 h 42"/>
                  <a:gd name="T64" fmla="*/ 25 w 50"/>
                  <a:gd name="T65" fmla="*/ 28 h 42"/>
                  <a:gd name="T66" fmla="*/ 28 w 50"/>
                  <a:gd name="T67" fmla="*/ 28 h 42"/>
                  <a:gd name="T68" fmla="*/ 25 w 50"/>
                  <a:gd name="T69" fmla="*/ 22 h 42"/>
                  <a:gd name="T70" fmla="*/ 30 w 50"/>
                  <a:gd name="T71" fmla="*/ 22 h 42"/>
                  <a:gd name="T72" fmla="*/ 36 w 50"/>
                  <a:gd name="T73" fmla="*/ 25 h 42"/>
                  <a:gd name="T74" fmla="*/ 36 w 50"/>
                  <a:gd name="T75" fmla="*/ 19 h 42"/>
                  <a:gd name="T76" fmla="*/ 36 w 50"/>
                  <a:gd name="T77" fmla="*/ 17 h 42"/>
                  <a:gd name="T78" fmla="*/ 39 w 50"/>
                  <a:gd name="T79" fmla="*/ 17 h 42"/>
                  <a:gd name="T80" fmla="*/ 42 w 50"/>
                  <a:gd name="T81" fmla="*/ 19 h 42"/>
                  <a:gd name="T82" fmla="*/ 47 w 50"/>
                  <a:gd name="T83" fmla="*/ 14 h 42"/>
                  <a:gd name="T84" fmla="*/ 44 w 50"/>
                  <a:gd name="T85" fmla="*/ 11 h 42"/>
                  <a:gd name="T86" fmla="*/ 47 w 50"/>
                  <a:gd name="T87" fmla="*/ 11 h 42"/>
                  <a:gd name="T88" fmla="*/ 50 w 50"/>
                  <a:gd name="T89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" h="42">
                    <a:moveTo>
                      <a:pt x="47" y="6"/>
                    </a:moveTo>
                    <a:lnTo>
                      <a:pt x="44" y="6"/>
                    </a:lnTo>
                    <a:lnTo>
                      <a:pt x="42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42" y="6"/>
                    </a:lnTo>
                    <a:lnTo>
                      <a:pt x="42" y="3"/>
                    </a:lnTo>
                    <a:lnTo>
                      <a:pt x="39" y="0"/>
                    </a:lnTo>
                    <a:lnTo>
                      <a:pt x="36" y="3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6"/>
                    </a:lnTo>
                    <a:lnTo>
                      <a:pt x="33" y="8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30" y="8"/>
                    </a:lnTo>
                    <a:lnTo>
                      <a:pt x="30" y="6"/>
                    </a:lnTo>
                    <a:lnTo>
                      <a:pt x="30" y="3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22" y="6"/>
                    </a:lnTo>
                    <a:lnTo>
                      <a:pt x="25" y="6"/>
                    </a:lnTo>
                    <a:lnTo>
                      <a:pt x="28" y="8"/>
                    </a:lnTo>
                    <a:lnTo>
                      <a:pt x="25" y="11"/>
                    </a:lnTo>
                    <a:lnTo>
                      <a:pt x="25" y="11"/>
                    </a:lnTo>
                    <a:lnTo>
                      <a:pt x="22" y="11"/>
                    </a:lnTo>
                    <a:lnTo>
                      <a:pt x="25" y="14"/>
                    </a:lnTo>
                    <a:lnTo>
                      <a:pt x="22" y="17"/>
                    </a:lnTo>
                    <a:lnTo>
                      <a:pt x="19" y="17"/>
                    </a:lnTo>
                    <a:lnTo>
                      <a:pt x="19" y="11"/>
                    </a:lnTo>
                    <a:lnTo>
                      <a:pt x="19" y="8"/>
                    </a:lnTo>
                    <a:lnTo>
                      <a:pt x="14" y="11"/>
                    </a:lnTo>
                    <a:lnTo>
                      <a:pt x="5" y="14"/>
                    </a:lnTo>
                    <a:lnTo>
                      <a:pt x="3" y="17"/>
                    </a:lnTo>
                    <a:lnTo>
                      <a:pt x="0" y="19"/>
                    </a:lnTo>
                    <a:lnTo>
                      <a:pt x="3" y="22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5" y="33"/>
                    </a:lnTo>
                    <a:lnTo>
                      <a:pt x="5" y="33"/>
                    </a:lnTo>
                    <a:lnTo>
                      <a:pt x="3" y="31"/>
                    </a:lnTo>
                    <a:lnTo>
                      <a:pt x="5" y="31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8" y="33"/>
                    </a:lnTo>
                    <a:lnTo>
                      <a:pt x="11" y="31"/>
                    </a:lnTo>
                    <a:lnTo>
                      <a:pt x="14" y="31"/>
                    </a:lnTo>
                    <a:lnTo>
                      <a:pt x="11" y="33"/>
                    </a:lnTo>
                    <a:lnTo>
                      <a:pt x="11" y="36"/>
                    </a:lnTo>
                    <a:lnTo>
                      <a:pt x="5" y="42"/>
                    </a:lnTo>
                    <a:lnTo>
                      <a:pt x="3" y="42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1" y="39"/>
                    </a:lnTo>
                    <a:lnTo>
                      <a:pt x="11" y="36"/>
                    </a:lnTo>
                    <a:lnTo>
                      <a:pt x="14" y="36"/>
                    </a:lnTo>
                    <a:lnTo>
                      <a:pt x="14" y="33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9" y="28"/>
                    </a:lnTo>
                    <a:lnTo>
                      <a:pt x="22" y="28"/>
                    </a:lnTo>
                    <a:lnTo>
                      <a:pt x="25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8" y="25"/>
                    </a:lnTo>
                    <a:lnTo>
                      <a:pt x="25" y="22"/>
                    </a:lnTo>
                    <a:lnTo>
                      <a:pt x="28" y="22"/>
                    </a:lnTo>
                    <a:lnTo>
                      <a:pt x="30" y="22"/>
                    </a:lnTo>
                    <a:lnTo>
                      <a:pt x="33" y="25"/>
                    </a:lnTo>
                    <a:lnTo>
                      <a:pt x="36" y="25"/>
                    </a:lnTo>
                    <a:lnTo>
                      <a:pt x="39" y="22"/>
                    </a:lnTo>
                    <a:lnTo>
                      <a:pt x="36" y="19"/>
                    </a:lnTo>
                    <a:lnTo>
                      <a:pt x="33" y="19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9" y="17"/>
                    </a:lnTo>
                    <a:lnTo>
                      <a:pt x="42" y="17"/>
                    </a:lnTo>
                    <a:lnTo>
                      <a:pt x="42" y="19"/>
                    </a:lnTo>
                    <a:lnTo>
                      <a:pt x="44" y="19"/>
                    </a:lnTo>
                    <a:lnTo>
                      <a:pt x="47" y="14"/>
                    </a:lnTo>
                    <a:lnTo>
                      <a:pt x="47" y="14"/>
                    </a:lnTo>
                    <a:lnTo>
                      <a:pt x="44" y="11"/>
                    </a:lnTo>
                    <a:lnTo>
                      <a:pt x="44" y="11"/>
                    </a:lnTo>
                    <a:lnTo>
                      <a:pt x="47" y="11"/>
                    </a:lnTo>
                    <a:lnTo>
                      <a:pt x="50" y="8"/>
                    </a:lnTo>
                    <a:lnTo>
                      <a:pt x="50" y="6"/>
                    </a:lnTo>
                    <a:lnTo>
                      <a:pt x="4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06" name="Freeform 30"/>
              <p:cNvSpPr>
                <a:spLocks/>
              </p:cNvSpPr>
              <p:nvPr/>
            </p:nvSpPr>
            <p:spPr bwMode="auto">
              <a:xfrm>
                <a:off x="280" y="661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3 w 6"/>
                  <a:gd name="T3" fmla="*/ 3 h 3"/>
                  <a:gd name="T4" fmla="*/ 6 w 6"/>
                  <a:gd name="T5" fmla="*/ 3 h 3"/>
                  <a:gd name="T6" fmla="*/ 3 w 6"/>
                  <a:gd name="T7" fmla="*/ 0 h 3"/>
                  <a:gd name="T8" fmla="*/ 0 w 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3" y="3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07" name="Freeform 31"/>
              <p:cNvSpPr>
                <a:spLocks/>
              </p:cNvSpPr>
              <p:nvPr/>
            </p:nvSpPr>
            <p:spPr bwMode="auto">
              <a:xfrm>
                <a:off x="208" y="694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0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08" name="Freeform 32"/>
              <p:cNvSpPr>
                <a:spLocks/>
              </p:cNvSpPr>
              <p:nvPr/>
            </p:nvSpPr>
            <p:spPr bwMode="auto">
              <a:xfrm>
                <a:off x="211" y="69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09" name="Freeform 33"/>
              <p:cNvSpPr>
                <a:spLocks/>
              </p:cNvSpPr>
              <p:nvPr/>
            </p:nvSpPr>
            <p:spPr bwMode="auto">
              <a:xfrm>
                <a:off x="623" y="708"/>
                <a:ext cx="6" cy="9"/>
              </a:xfrm>
              <a:custGeom>
                <a:avLst/>
                <a:gdLst>
                  <a:gd name="T0" fmla="*/ 0 w 6"/>
                  <a:gd name="T1" fmla="*/ 9 h 9"/>
                  <a:gd name="T2" fmla="*/ 3 w 6"/>
                  <a:gd name="T3" fmla="*/ 9 h 9"/>
                  <a:gd name="T4" fmla="*/ 6 w 6"/>
                  <a:gd name="T5" fmla="*/ 3 h 9"/>
                  <a:gd name="T6" fmla="*/ 6 w 6"/>
                  <a:gd name="T7" fmla="*/ 0 h 9"/>
                  <a:gd name="T8" fmla="*/ 6 w 6"/>
                  <a:gd name="T9" fmla="*/ 0 h 9"/>
                  <a:gd name="T10" fmla="*/ 3 w 6"/>
                  <a:gd name="T11" fmla="*/ 0 h 9"/>
                  <a:gd name="T12" fmla="*/ 3 w 6"/>
                  <a:gd name="T13" fmla="*/ 3 h 9"/>
                  <a:gd name="T14" fmla="*/ 3 w 6"/>
                  <a:gd name="T15" fmla="*/ 6 h 9"/>
                  <a:gd name="T16" fmla="*/ 0 w 6"/>
                  <a:gd name="T17" fmla="*/ 6 h 9"/>
                  <a:gd name="T18" fmla="*/ 0 w 6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9">
                    <a:moveTo>
                      <a:pt x="0" y="9"/>
                    </a:moveTo>
                    <a:lnTo>
                      <a:pt x="3" y="9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10" name="Freeform 34"/>
              <p:cNvSpPr>
                <a:spLocks/>
              </p:cNvSpPr>
              <p:nvPr/>
            </p:nvSpPr>
            <p:spPr bwMode="auto">
              <a:xfrm>
                <a:off x="222" y="706"/>
                <a:ext cx="3" cy="5"/>
              </a:xfrm>
              <a:custGeom>
                <a:avLst/>
                <a:gdLst>
                  <a:gd name="T0" fmla="*/ 0 w 3"/>
                  <a:gd name="T1" fmla="*/ 2 h 5"/>
                  <a:gd name="T2" fmla="*/ 0 w 3"/>
                  <a:gd name="T3" fmla="*/ 5 h 5"/>
                  <a:gd name="T4" fmla="*/ 3 w 3"/>
                  <a:gd name="T5" fmla="*/ 2 h 5"/>
                  <a:gd name="T6" fmla="*/ 3 w 3"/>
                  <a:gd name="T7" fmla="*/ 0 h 5"/>
                  <a:gd name="T8" fmla="*/ 0 w 3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2"/>
                    </a:moveTo>
                    <a:lnTo>
                      <a:pt x="0" y="5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11" name="Freeform 35"/>
              <p:cNvSpPr>
                <a:spLocks/>
              </p:cNvSpPr>
              <p:nvPr/>
            </p:nvSpPr>
            <p:spPr bwMode="auto">
              <a:xfrm>
                <a:off x="219" y="700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6 h 6"/>
                  <a:gd name="T4" fmla="*/ 0 w 3"/>
                  <a:gd name="T5" fmla="*/ 6 h 6"/>
                  <a:gd name="T6" fmla="*/ 3 w 3"/>
                  <a:gd name="T7" fmla="*/ 3 h 6"/>
                  <a:gd name="T8" fmla="*/ 3 w 3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12" name="Freeform 36"/>
              <p:cNvSpPr>
                <a:spLocks/>
              </p:cNvSpPr>
              <p:nvPr/>
            </p:nvSpPr>
            <p:spPr bwMode="auto">
              <a:xfrm>
                <a:off x="384" y="602"/>
                <a:ext cx="5" cy="3"/>
              </a:xfrm>
              <a:custGeom>
                <a:avLst/>
                <a:gdLst>
                  <a:gd name="T0" fmla="*/ 2 w 5"/>
                  <a:gd name="T1" fmla="*/ 3 h 3"/>
                  <a:gd name="T2" fmla="*/ 5 w 5"/>
                  <a:gd name="T3" fmla="*/ 0 h 3"/>
                  <a:gd name="T4" fmla="*/ 2 w 5"/>
                  <a:gd name="T5" fmla="*/ 0 h 3"/>
                  <a:gd name="T6" fmla="*/ 0 w 5"/>
                  <a:gd name="T7" fmla="*/ 0 h 3"/>
                  <a:gd name="T8" fmla="*/ 0 w 5"/>
                  <a:gd name="T9" fmla="*/ 3 h 3"/>
                  <a:gd name="T10" fmla="*/ 0 w 5"/>
                  <a:gd name="T11" fmla="*/ 3 h 3"/>
                  <a:gd name="T12" fmla="*/ 2 w 5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2" y="3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13" name="Freeform 37"/>
              <p:cNvSpPr>
                <a:spLocks/>
              </p:cNvSpPr>
              <p:nvPr/>
            </p:nvSpPr>
            <p:spPr bwMode="auto">
              <a:xfrm>
                <a:off x="506" y="561"/>
                <a:ext cx="6" cy="8"/>
              </a:xfrm>
              <a:custGeom>
                <a:avLst/>
                <a:gdLst>
                  <a:gd name="T0" fmla="*/ 3 w 6"/>
                  <a:gd name="T1" fmla="*/ 5 h 8"/>
                  <a:gd name="T2" fmla="*/ 3 w 6"/>
                  <a:gd name="T3" fmla="*/ 2 h 8"/>
                  <a:gd name="T4" fmla="*/ 0 w 6"/>
                  <a:gd name="T5" fmla="*/ 0 h 8"/>
                  <a:gd name="T6" fmla="*/ 0 w 6"/>
                  <a:gd name="T7" fmla="*/ 2 h 8"/>
                  <a:gd name="T8" fmla="*/ 0 w 6"/>
                  <a:gd name="T9" fmla="*/ 8 h 8"/>
                  <a:gd name="T10" fmla="*/ 3 w 6"/>
                  <a:gd name="T11" fmla="*/ 8 h 8"/>
                  <a:gd name="T12" fmla="*/ 6 w 6"/>
                  <a:gd name="T13" fmla="*/ 8 h 8"/>
                  <a:gd name="T14" fmla="*/ 6 w 6"/>
                  <a:gd name="T15" fmla="*/ 5 h 8"/>
                  <a:gd name="T16" fmla="*/ 3 w 6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8">
                    <a:moveTo>
                      <a:pt x="3" y="5"/>
                    </a:moveTo>
                    <a:lnTo>
                      <a:pt x="3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6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14" name="Freeform 38"/>
              <p:cNvSpPr>
                <a:spLocks/>
              </p:cNvSpPr>
              <p:nvPr/>
            </p:nvSpPr>
            <p:spPr bwMode="auto">
              <a:xfrm>
                <a:off x="384" y="572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2 w 5"/>
                  <a:gd name="T3" fmla="*/ 3 h 3"/>
                  <a:gd name="T4" fmla="*/ 5 w 5"/>
                  <a:gd name="T5" fmla="*/ 0 h 3"/>
                  <a:gd name="T6" fmla="*/ 2 w 5"/>
                  <a:gd name="T7" fmla="*/ 0 h 3"/>
                  <a:gd name="T8" fmla="*/ 0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2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15" name="Freeform 39"/>
              <p:cNvSpPr>
                <a:spLocks/>
              </p:cNvSpPr>
              <p:nvPr/>
            </p:nvSpPr>
            <p:spPr bwMode="auto">
              <a:xfrm>
                <a:off x="484" y="558"/>
                <a:ext cx="11" cy="11"/>
              </a:xfrm>
              <a:custGeom>
                <a:avLst/>
                <a:gdLst>
                  <a:gd name="T0" fmla="*/ 0 w 11"/>
                  <a:gd name="T1" fmla="*/ 8 h 11"/>
                  <a:gd name="T2" fmla="*/ 3 w 11"/>
                  <a:gd name="T3" fmla="*/ 11 h 11"/>
                  <a:gd name="T4" fmla="*/ 3 w 11"/>
                  <a:gd name="T5" fmla="*/ 11 h 11"/>
                  <a:gd name="T6" fmla="*/ 3 w 11"/>
                  <a:gd name="T7" fmla="*/ 8 h 11"/>
                  <a:gd name="T8" fmla="*/ 8 w 11"/>
                  <a:gd name="T9" fmla="*/ 5 h 11"/>
                  <a:gd name="T10" fmla="*/ 8 w 11"/>
                  <a:gd name="T11" fmla="*/ 5 h 11"/>
                  <a:gd name="T12" fmla="*/ 11 w 11"/>
                  <a:gd name="T13" fmla="*/ 3 h 11"/>
                  <a:gd name="T14" fmla="*/ 11 w 11"/>
                  <a:gd name="T15" fmla="*/ 0 h 11"/>
                  <a:gd name="T16" fmla="*/ 8 w 11"/>
                  <a:gd name="T17" fmla="*/ 0 h 11"/>
                  <a:gd name="T18" fmla="*/ 6 w 11"/>
                  <a:gd name="T19" fmla="*/ 3 h 11"/>
                  <a:gd name="T20" fmla="*/ 6 w 11"/>
                  <a:gd name="T21" fmla="*/ 5 h 11"/>
                  <a:gd name="T22" fmla="*/ 0 w 11"/>
                  <a:gd name="T2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3" y="8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16" name="Freeform 40"/>
              <p:cNvSpPr>
                <a:spLocks/>
              </p:cNvSpPr>
              <p:nvPr/>
            </p:nvSpPr>
            <p:spPr bwMode="auto">
              <a:xfrm>
                <a:off x="529" y="589"/>
                <a:ext cx="5" cy="5"/>
              </a:xfrm>
              <a:custGeom>
                <a:avLst/>
                <a:gdLst>
                  <a:gd name="T0" fmla="*/ 0 w 5"/>
                  <a:gd name="T1" fmla="*/ 2 h 5"/>
                  <a:gd name="T2" fmla="*/ 0 w 5"/>
                  <a:gd name="T3" fmla="*/ 5 h 5"/>
                  <a:gd name="T4" fmla="*/ 2 w 5"/>
                  <a:gd name="T5" fmla="*/ 2 h 5"/>
                  <a:gd name="T6" fmla="*/ 5 w 5"/>
                  <a:gd name="T7" fmla="*/ 0 h 5"/>
                  <a:gd name="T8" fmla="*/ 5 w 5"/>
                  <a:gd name="T9" fmla="*/ 0 h 5"/>
                  <a:gd name="T10" fmla="*/ 0 w 5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0" y="2"/>
                    </a:move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17" name="Freeform 41"/>
              <p:cNvSpPr>
                <a:spLocks/>
              </p:cNvSpPr>
              <p:nvPr/>
            </p:nvSpPr>
            <p:spPr bwMode="auto">
              <a:xfrm>
                <a:off x="506" y="547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3 w 6"/>
                  <a:gd name="T3" fmla="*/ 0 h 2"/>
                  <a:gd name="T4" fmla="*/ 0 w 6"/>
                  <a:gd name="T5" fmla="*/ 0 h 2"/>
                  <a:gd name="T6" fmla="*/ 3 w 6"/>
                  <a:gd name="T7" fmla="*/ 2 h 2"/>
                  <a:gd name="T8" fmla="*/ 6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18" name="Rectangle 42"/>
              <p:cNvSpPr>
                <a:spLocks noChangeArrowheads="1"/>
              </p:cNvSpPr>
              <p:nvPr/>
            </p:nvSpPr>
            <p:spPr bwMode="auto">
              <a:xfrm>
                <a:off x="501" y="552"/>
                <a:ext cx="2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19" name="Freeform 43"/>
              <p:cNvSpPr>
                <a:spLocks/>
              </p:cNvSpPr>
              <p:nvPr/>
            </p:nvSpPr>
            <p:spPr bwMode="auto">
              <a:xfrm>
                <a:off x="476" y="563"/>
                <a:ext cx="25" cy="20"/>
              </a:xfrm>
              <a:custGeom>
                <a:avLst/>
                <a:gdLst>
                  <a:gd name="T0" fmla="*/ 25 w 25"/>
                  <a:gd name="T1" fmla="*/ 3 h 20"/>
                  <a:gd name="T2" fmla="*/ 25 w 25"/>
                  <a:gd name="T3" fmla="*/ 0 h 20"/>
                  <a:gd name="T4" fmla="*/ 19 w 25"/>
                  <a:gd name="T5" fmla="*/ 6 h 20"/>
                  <a:gd name="T6" fmla="*/ 19 w 25"/>
                  <a:gd name="T7" fmla="*/ 6 h 20"/>
                  <a:gd name="T8" fmla="*/ 14 w 25"/>
                  <a:gd name="T9" fmla="*/ 9 h 20"/>
                  <a:gd name="T10" fmla="*/ 11 w 25"/>
                  <a:gd name="T11" fmla="*/ 12 h 20"/>
                  <a:gd name="T12" fmla="*/ 5 w 25"/>
                  <a:gd name="T13" fmla="*/ 17 h 20"/>
                  <a:gd name="T14" fmla="*/ 5 w 25"/>
                  <a:gd name="T15" fmla="*/ 17 h 20"/>
                  <a:gd name="T16" fmla="*/ 2 w 25"/>
                  <a:gd name="T17" fmla="*/ 20 h 20"/>
                  <a:gd name="T18" fmla="*/ 2 w 25"/>
                  <a:gd name="T19" fmla="*/ 20 h 20"/>
                  <a:gd name="T20" fmla="*/ 0 w 25"/>
                  <a:gd name="T21" fmla="*/ 20 h 20"/>
                  <a:gd name="T22" fmla="*/ 5 w 25"/>
                  <a:gd name="T23" fmla="*/ 20 h 20"/>
                  <a:gd name="T24" fmla="*/ 5 w 25"/>
                  <a:gd name="T25" fmla="*/ 20 h 20"/>
                  <a:gd name="T26" fmla="*/ 11 w 25"/>
                  <a:gd name="T27" fmla="*/ 20 h 20"/>
                  <a:gd name="T28" fmla="*/ 11 w 25"/>
                  <a:gd name="T29" fmla="*/ 20 h 20"/>
                  <a:gd name="T30" fmla="*/ 11 w 25"/>
                  <a:gd name="T31" fmla="*/ 17 h 20"/>
                  <a:gd name="T32" fmla="*/ 14 w 25"/>
                  <a:gd name="T33" fmla="*/ 14 h 20"/>
                  <a:gd name="T34" fmla="*/ 19 w 25"/>
                  <a:gd name="T35" fmla="*/ 9 h 20"/>
                  <a:gd name="T36" fmla="*/ 22 w 25"/>
                  <a:gd name="T37" fmla="*/ 9 h 20"/>
                  <a:gd name="T38" fmla="*/ 25 w 25"/>
                  <a:gd name="T39" fmla="*/ 6 h 20"/>
                  <a:gd name="T40" fmla="*/ 22 w 25"/>
                  <a:gd name="T41" fmla="*/ 6 h 20"/>
                  <a:gd name="T42" fmla="*/ 25 w 25"/>
                  <a:gd name="T43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0">
                    <a:moveTo>
                      <a:pt x="25" y="3"/>
                    </a:moveTo>
                    <a:lnTo>
                      <a:pt x="25" y="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4" y="9"/>
                    </a:lnTo>
                    <a:lnTo>
                      <a:pt x="11" y="12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20"/>
                    </a:lnTo>
                    <a:lnTo>
                      <a:pt x="5" y="20"/>
                    </a:lnTo>
                    <a:lnTo>
                      <a:pt x="5" y="20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1" y="17"/>
                    </a:lnTo>
                    <a:lnTo>
                      <a:pt x="14" y="14"/>
                    </a:lnTo>
                    <a:lnTo>
                      <a:pt x="19" y="9"/>
                    </a:lnTo>
                    <a:lnTo>
                      <a:pt x="22" y="9"/>
                    </a:lnTo>
                    <a:lnTo>
                      <a:pt x="25" y="6"/>
                    </a:lnTo>
                    <a:lnTo>
                      <a:pt x="22" y="6"/>
                    </a:lnTo>
                    <a:lnTo>
                      <a:pt x="2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20" name="Freeform 44"/>
              <p:cNvSpPr>
                <a:spLocks/>
              </p:cNvSpPr>
              <p:nvPr/>
            </p:nvSpPr>
            <p:spPr bwMode="auto">
              <a:xfrm>
                <a:off x="490" y="544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3 h 5"/>
                  <a:gd name="T8" fmla="*/ 5 w 5"/>
                  <a:gd name="T9" fmla="*/ 3 h 5"/>
                  <a:gd name="T10" fmla="*/ 5 w 5"/>
                  <a:gd name="T11" fmla="*/ 0 h 5"/>
                  <a:gd name="T12" fmla="*/ 2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21" name="Freeform 45"/>
              <p:cNvSpPr>
                <a:spLocks/>
              </p:cNvSpPr>
              <p:nvPr/>
            </p:nvSpPr>
            <p:spPr bwMode="auto">
              <a:xfrm>
                <a:off x="490" y="597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5 w 5"/>
                  <a:gd name="T3" fmla="*/ 3 h 3"/>
                  <a:gd name="T4" fmla="*/ 2 w 5"/>
                  <a:gd name="T5" fmla="*/ 0 h 3"/>
                  <a:gd name="T6" fmla="*/ 0 w 5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5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22" name="Freeform 46"/>
              <p:cNvSpPr>
                <a:spLocks/>
              </p:cNvSpPr>
              <p:nvPr/>
            </p:nvSpPr>
            <p:spPr bwMode="auto">
              <a:xfrm>
                <a:off x="476" y="572"/>
                <a:ext cx="5" cy="5"/>
              </a:xfrm>
              <a:custGeom>
                <a:avLst/>
                <a:gdLst>
                  <a:gd name="T0" fmla="*/ 5 w 5"/>
                  <a:gd name="T1" fmla="*/ 3 h 5"/>
                  <a:gd name="T2" fmla="*/ 5 w 5"/>
                  <a:gd name="T3" fmla="*/ 0 h 5"/>
                  <a:gd name="T4" fmla="*/ 0 w 5"/>
                  <a:gd name="T5" fmla="*/ 3 h 5"/>
                  <a:gd name="T6" fmla="*/ 0 w 5"/>
                  <a:gd name="T7" fmla="*/ 3 h 5"/>
                  <a:gd name="T8" fmla="*/ 2 w 5"/>
                  <a:gd name="T9" fmla="*/ 5 h 5"/>
                  <a:gd name="T10" fmla="*/ 5 w 5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23" name="Freeform 47"/>
              <p:cNvSpPr>
                <a:spLocks/>
              </p:cNvSpPr>
              <p:nvPr/>
            </p:nvSpPr>
            <p:spPr bwMode="auto">
              <a:xfrm>
                <a:off x="1533" y="3034"/>
                <a:ext cx="8" cy="9"/>
              </a:xfrm>
              <a:custGeom>
                <a:avLst/>
                <a:gdLst>
                  <a:gd name="T0" fmla="*/ 8 w 8"/>
                  <a:gd name="T1" fmla="*/ 0 h 9"/>
                  <a:gd name="T2" fmla="*/ 5 w 8"/>
                  <a:gd name="T3" fmla="*/ 0 h 9"/>
                  <a:gd name="T4" fmla="*/ 3 w 8"/>
                  <a:gd name="T5" fmla="*/ 0 h 9"/>
                  <a:gd name="T6" fmla="*/ 3 w 8"/>
                  <a:gd name="T7" fmla="*/ 0 h 9"/>
                  <a:gd name="T8" fmla="*/ 3 w 8"/>
                  <a:gd name="T9" fmla="*/ 3 h 9"/>
                  <a:gd name="T10" fmla="*/ 0 w 8"/>
                  <a:gd name="T11" fmla="*/ 6 h 9"/>
                  <a:gd name="T12" fmla="*/ 3 w 8"/>
                  <a:gd name="T13" fmla="*/ 6 h 9"/>
                  <a:gd name="T14" fmla="*/ 3 w 8"/>
                  <a:gd name="T15" fmla="*/ 9 h 9"/>
                  <a:gd name="T16" fmla="*/ 5 w 8"/>
                  <a:gd name="T17" fmla="*/ 9 h 9"/>
                  <a:gd name="T18" fmla="*/ 8 w 8"/>
                  <a:gd name="T19" fmla="*/ 9 h 9"/>
                  <a:gd name="T20" fmla="*/ 8 w 8"/>
                  <a:gd name="T21" fmla="*/ 3 h 9"/>
                  <a:gd name="T22" fmla="*/ 8 w 8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9">
                    <a:moveTo>
                      <a:pt x="8" y="0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5" y="9"/>
                    </a:lnTo>
                    <a:lnTo>
                      <a:pt x="8" y="9"/>
                    </a:lnTo>
                    <a:lnTo>
                      <a:pt x="8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24" name="Freeform 48"/>
              <p:cNvSpPr>
                <a:spLocks/>
              </p:cNvSpPr>
              <p:nvPr/>
            </p:nvSpPr>
            <p:spPr bwMode="auto">
              <a:xfrm>
                <a:off x="1162" y="2044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3 w 5"/>
                  <a:gd name="T3" fmla="*/ 3 h 3"/>
                  <a:gd name="T4" fmla="*/ 5 w 5"/>
                  <a:gd name="T5" fmla="*/ 0 h 3"/>
                  <a:gd name="T6" fmla="*/ 3 w 5"/>
                  <a:gd name="T7" fmla="*/ 0 h 3"/>
                  <a:gd name="T8" fmla="*/ 0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3" y="3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25" name="Freeform 49"/>
              <p:cNvSpPr>
                <a:spLocks/>
              </p:cNvSpPr>
              <p:nvPr/>
            </p:nvSpPr>
            <p:spPr bwMode="auto">
              <a:xfrm>
                <a:off x="1156" y="2036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0 w 3"/>
                  <a:gd name="T5" fmla="*/ 0 h 3"/>
                  <a:gd name="T6" fmla="*/ 0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26" name="Freeform 50"/>
              <p:cNvSpPr>
                <a:spLocks/>
              </p:cNvSpPr>
              <p:nvPr/>
            </p:nvSpPr>
            <p:spPr bwMode="auto">
              <a:xfrm>
                <a:off x="1173" y="2047"/>
                <a:ext cx="5" cy="6"/>
              </a:xfrm>
              <a:custGeom>
                <a:avLst/>
                <a:gdLst>
                  <a:gd name="T0" fmla="*/ 3 w 5"/>
                  <a:gd name="T1" fmla="*/ 0 h 6"/>
                  <a:gd name="T2" fmla="*/ 0 w 5"/>
                  <a:gd name="T3" fmla="*/ 3 h 6"/>
                  <a:gd name="T4" fmla="*/ 0 w 5"/>
                  <a:gd name="T5" fmla="*/ 6 h 6"/>
                  <a:gd name="T6" fmla="*/ 5 w 5"/>
                  <a:gd name="T7" fmla="*/ 3 h 6"/>
                  <a:gd name="T8" fmla="*/ 5 w 5"/>
                  <a:gd name="T9" fmla="*/ 0 h 6"/>
                  <a:gd name="T10" fmla="*/ 3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27" name="Freeform 51"/>
              <p:cNvSpPr>
                <a:spLocks/>
              </p:cNvSpPr>
              <p:nvPr/>
            </p:nvSpPr>
            <p:spPr bwMode="auto">
              <a:xfrm>
                <a:off x="1519" y="2993"/>
                <a:ext cx="5" cy="8"/>
              </a:xfrm>
              <a:custGeom>
                <a:avLst/>
                <a:gdLst>
                  <a:gd name="T0" fmla="*/ 5 w 5"/>
                  <a:gd name="T1" fmla="*/ 5 h 8"/>
                  <a:gd name="T2" fmla="*/ 3 w 5"/>
                  <a:gd name="T3" fmla="*/ 2 h 8"/>
                  <a:gd name="T4" fmla="*/ 3 w 5"/>
                  <a:gd name="T5" fmla="*/ 0 h 8"/>
                  <a:gd name="T6" fmla="*/ 0 w 5"/>
                  <a:gd name="T7" fmla="*/ 0 h 8"/>
                  <a:gd name="T8" fmla="*/ 0 w 5"/>
                  <a:gd name="T9" fmla="*/ 5 h 8"/>
                  <a:gd name="T10" fmla="*/ 3 w 5"/>
                  <a:gd name="T11" fmla="*/ 5 h 8"/>
                  <a:gd name="T12" fmla="*/ 3 w 5"/>
                  <a:gd name="T13" fmla="*/ 8 h 8"/>
                  <a:gd name="T14" fmla="*/ 5 w 5"/>
                  <a:gd name="T15" fmla="*/ 8 h 8"/>
                  <a:gd name="T16" fmla="*/ 5 w 5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5" y="5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28" name="Freeform 52"/>
              <p:cNvSpPr>
                <a:spLocks/>
              </p:cNvSpPr>
              <p:nvPr/>
            </p:nvSpPr>
            <p:spPr bwMode="auto">
              <a:xfrm>
                <a:off x="1524" y="2979"/>
                <a:ext cx="14" cy="19"/>
              </a:xfrm>
              <a:custGeom>
                <a:avLst/>
                <a:gdLst>
                  <a:gd name="T0" fmla="*/ 9 w 14"/>
                  <a:gd name="T1" fmla="*/ 19 h 19"/>
                  <a:gd name="T2" fmla="*/ 12 w 14"/>
                  <a:gd name="T3" fmla="*/ 19 h 19"/>
                  <a:gd name="T4" fmla="*/ 14 w 14"/>
                  <a:gd name="T5" fmla="*/ 19 h 19"/>
                  <a:gd name="T6" fmla="*/ 14 w 14"/>
                  <a:gd name="T7" fmla="*/ 14 h 19"/>
                  <a:gd name="T8" fmla="*/ 12 w 14"/>
                  <a:gd name="T9" fmla="*/ 11 h 19"/>
                  <a:gd name="T10" fmla="*/ 12 w 14"/>
                  <a:gd name="T11" fmla="*/ 5 h 19"/>
                  <a:gd name="T12" fmla="*/ 6 w 14"/>
                  <a:gd name="T13" fmla="*/ 5 h 19"/>
                  <a:gd name="T14" fmla="*/ 6 w 14"/>
                  <a:gd name="T15" fmla="*/ 0 h 19"/>
                  <a:gd name="T16" fmla="*/ 3 w 14"/>
                  <a:gd name="T17" fmla="*/ 2 h 19"/>
                  <a:gd name="T18" fmla="*/ 0 w 14"/>
                  <a:gd name="T19" fmla="*/ 2 h 19"/>
                  <a:gd name="T20" fmla="*/ 0 w 14"/>
                  <a:gd name="T21" fmla="*/ 2 h 19"/>
                  <a:gd name="T22" fmla="*/ 3 w 14"/>
                  <a:gd name="T23" fmla="*/ 5 h 19"/>
                  <a:gd name="T24" fmla="*/ 6 w 14"/>
                  <a:gd name="T25" fmla="*/ 14 h 19"/>
                  <a:gd name="T26" fmla="*/ 9 w 14"/>
                  <a:gd name="T27" fmla="*/ 11 h 19"/>
                  <a:gd name="T28" fmla="*/ 9 w 14"/>
                  <a:gd name="T29" fmla="*/ 14 h 19"/>
                  <a:gd name="T30" fmla="*/ 9 w 14"/>
                  <a:gd name="T31" fmla="*/ 14 h 19"/>
                  <a:gd name="T32" fmla="*/ 9 w 14"/>
                  <a:gd name="T3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9">
                    <a:moveTo>
                      <a:pt x="9" y="19"/>
                    </a:moveTo>
                    <a:lnTo>
                      <a:pt x="12" y="19"/>
                    </a:lnTo>
                    <a:lnTo>
                      <a:pt x="14" y="19"/>
                    </a:lnTo>
                    <a:lnTo>
                      <a:pt x="14" y="14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6" y="14"/>
                    </a:lnTo>
                    <a:lnTo>
                      <a:pt x="9" y="11"/>
                    </a:lnTo>
                    <a:lnTo>
                      <a:pt x="9" y="14"/>
                    </a:lnTo>
                    <a:lnTo>
                      <a:pt x="9" y="14"/>
                    </a:lnTo>
                    <a:lnTo>
                      <a:pt x="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29" name="Freeform 53"/>
              <p:cNvSpPr>
                <a:spLocks/>
              </p:cNvSpPr>
              <p:nvPr/>
            </p:nvSpPr>
            <p:spPr bwMode="auto">
              <a:xfrm>
                <a:off x="1519" y="2984"/>
                <a:ext cx="11" cy="17"/>
              </a:xfrm>
              <a:custGeom>
                <a:avLst/>
                <a:gdLst>
                  <a:gd name="T0" fmla="*/ 0 w 11"/>
                  <a:gd name="T1" fmla="*/ 0 h 17"/>
                  <a:gd name="T2" fmla="*/ 0 w 11"/>
                  <a:gd name="T3" fmla="*/ 0 h 17"/>
                  <a:gd name="T4" fmla="*/ 0 w 11"/>
                  <a:gd name="T5" fmla="*/ 3 h 17"/>
                  <a:gd name="T6" fmla="*/ 0 w 11"/>
                  <a:gd name="T7" fmla="*/ 6 h 17"/>
                  <a:gd name="T8" fmla="*/ 3 w 11"/>
                  <a:gd name="T9" fmla="*/ 9 h 17"/>
                  <a:gd name="T10" fmla="*/ 5 w 11"/>
                  <a:gd name="T11" fmla="*/ 9 h 17"/>
                  <a:gd name="T12" fmla="*/ 5 w 11"/>
                  <a:gd name="T13" fmla="*/ 11 h 17"/>
                  <a:gd name="T14" fmla="*/ 8 w 11"/>
                  <a:gd name="T15" fmla="*/ 17 h 17"/>
                  <a:gd name="T16" fmla="*/ 11 w 11"/>
                  <a:gd name="T17" fmla="*/ 17 h 17"/>
                  <a:gd name="T18" fmla="*/ 11 w 11"/>
                  <a:gd name="T19" fmla="*/ 17 h 17"/>
                  <a:gd name="T20" fmla="*/ 11 w 11"/>
                  <a:gd name="T21" fmla="*/ 11 h 17"/>
                  <a:gd name="T22" fmla="*/ 8 w 11"/>
                  <a:gd name="T23" fmla="*/ 9 h 17"/>
                  <a:gd name="T24" fmla="*/ 3 w 11"/>
                  <a:gd name="T25" fmla="*/ 0 h 17"/>
                  <a:gd name="T26" fmla="*/ 0 w 11"/>
                  <a:gd name="T2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7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5" y="9"/>
                    </a:lnTo>
                    <a:lnTo>
                      <a:pt x="5" y="11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1" y="11"/>
                    </a:lnTo>
                    <a:lnTo>
                      <a:pt x="8" y="9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30" name="Freeform 54"/>
              <p:cNvSpPr>
                <a:spLocks/>
              </p:cNvSpPr>
              <p:nvPr/>
            </p:nvSpPr>
            <p:spPr bwMode="auto">
              <a:xfrm>
                <a:off x="721" y="959"/>
                <a:ext cx="8" cy="9"/>
              </a:xfrm>
              <a:custGeom>
                <a:avLst/>
                <a:gdLst>
                  <a:gd name="T0" fmla="*/ 8 w 8"/>
                  <a:gd name="T1" fmla="*/ 9 h 9"/>
                  <a:gd name="T2" fmla="*/ 6 w 8"/>
                  <a:gd name="T3" fmla="*/ 3 h 9"/>
                  <a:gd name="T4" fmla="*/ 0 w 8"/>
                  <a:gd name="T5" fmla="*/ 0 h 9"/>
                  <a:gd name="T6" fmla="*/ 0 w 8"/>
                  <a:gd name="T7" fmla="*/ 6 h 9"/>
                  <a:gd name="T8" fmla="*/ 6 w 8"/>
                  <a:gd name="T9" fmla="*/ 9 h 9"/>
                  <a:gd name="T10" fmla="*/ 8 w 8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8" y="9"/>
                    </a:moveTo>
                    <a:lnTo>
                      <a:pt x="6" y="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9"/>
                    </a:ln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31" name="Freeform 55"/>
              <p:cNvSpPr>
                <a:spLocks/>
              </p:cNvSpPr>
              <p:nvPr/>
            </p:nvSpPr>
            <p:spPr bwMode="auto">
              <a:xfrm>
                <a:off x="640" y="708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32" name="Freeform 56"/>
              <p:cNvSpPr>
                <a:spLocks/>
              </p:cNvSpPr>
              <p:nvPr/>
            </p:nvSpPr>
            <p:spPr bwMode="auto">
              <a:xfrm>
                <a:off x="1145" y="2030"/>
                <a:ext cx="8" cy="23"/>
              </a:xfrm>
              <a:custGeom>
                <a:avLst/>
                <a:gdLst>
                  <a:gd name="T0" fmla="*/ 6 w 8"/>
                  <a:gd name="T1" fmla="*/ 12 h 23"/>
                  <a:gd name="T2" fmla="*/ 6 w 8"/>
                  <a:gd name="T3" fmla="*/ 9 h 23"/>
                  <a:gd name="T4" fmla="*/ 6 w 8"/>
                  <a:gd name="T5" fmla="*/ 3 h 23"/>
                  <a:gd name="T6" fmla="*/ 3 w 8"/>
                  <a:gd name="T7" fmla="*/ 0 h 23"/>
                  <a:gd name="T8" fmla="*/ 0 w 8"/>
                  <a:gd name="T9" fmla="*/ 3 h 23"/>
                  <a:gd name="T10" fmla="*/ 0 w 8"/>
                  <a:gd name="T11" fmla="*/ 6 h 23"/>
                  <a:gd name="T12" fmla="*/ 3 w 8"/>
                  <a:gd name="T13" fmla="*/ 6 h 23"/>
                  <a:gd name="T14" fmla="*/ 3 w 8"/>
                  <a:gd name="T15" fmla="*/ 9 h 23"/>
                  <a:gd name="T16" fmla="*/ 6 w 8"/>
                  <a:gd name="T17" fmla="*/ 14 h 23"/>
                  <a:gd name="T18" fmla="*/ 3 w 8"/>
                  <a:gd name="T19" fmla="*/ 17 h 23"/>
                  <a:gd name="T20" fmla="*/ 0 w 8"/>
                  <a:gd name="T21" fmla="*/ 20 h 23"/>
                  <a:gd name="T22" fmla="*/ 3 w 8"/>
                  <a:gd name="T23" fmla="*/ 23 h 23"/>
                  <a:gd name="T24" fmla="*/ 8 w 8"/>
                  <a:gd name="T25" fmla="*/ 20 h 23"/>
                  <a:gd name="T26" fmla="*/ 8 w 8"/>
                  <a:gd name="T27" fmla="*/ 17 h 23"/>
                  <a:gd name="T28" fmla="*/ 6 w 8"/>
                  <a:gd name="T29" fmla="*/ 14 h 23"/>
                  <a:gd name="T30" fmla="*/ 6 w 8"/>
                  <a:gd name="T31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23">
                    <a:moveTo>
                      <a:pt x="6" y="12"/>
                    </a:moveTo>
                    <a:lnTo>
                      <a:pt x="6" y="9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6" y="14"/>
                    </a:lnTo>
                    <a:lnTo>
                      <a:pt x="3" y="17"/>
                    </a:lnTo>
                    <a:lnTo>
                      <a:pt x="0" y="20"/>
                    </a:lnTo>
                    <a:lnTo>
                      <a:pt x="3" y="23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6" y="14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33" name="Freeform 57"/>
              <p:cNvSpPr>
                <a:spLocks/>
              </p:cNvSpPr>
              <p:nvPr/>
            </p:nvSpPr>
            <p:spPr bwMode="auto">
              <a:xfrm>
                <a:off x="1142" y="2039"/>
                <a:ext cx="3" cy="5"/>
              </a:xfrm>
              <a:custGeom>
                <a:avLst/>
                <a:gdLst>
                  <a:gd name="T0" fmla="*/ 0 w 3"/>
                  <a:gd name="T1" fmla="*/ 3 h 5"/>
                  <a:gd name="T2" fmla="*/ 0 w 3"/>
                  <a:gd name="T3" fmla="*/ 5 h 5"/>
                  <a:gd name="T4" fmla="*/ 3 w 3"/>
                  <a:gd name="T5" fmla="*/ 5 h 5"/>
                  <a:gd name="T6" fmla="*/ 3 w 3"/>
                  <a:gd name="T7" fmla="*/ 3 h 5"/>
                  <a:gd name="T8" fmla="*/ 0 w 3"/>
                  <a:gd name="T9" fmla="*/ 0 h 5"/>
                  <a:gd name="T10" fmla="*/ 0 w 3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lnTo>
                      <a:pt x="0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34" name="Freeform 58"/>
              <p:cNvSpPr>
                <a:spLocks/>
              </p:cNvSpPr>
              <p:nvPr/>
            </p:nvSpPr>
            <p:spPr bwMode="auto">
              <a:xfrm>
                <a:off x="643" y="745"/>
                <a:ext cx="17" cy="53"/>
              </a:xfrm>
              <a:custGeom>
                <a:avLst/>
                <a:gdLst>
                  <a:gd name="T0" fmla="*/ 11 w 17"/>
                  <a:gd name="T1" fmla="*/ 50 h 53"/>
                  <a:gd name="T2" fmla="*/ 14 w 17"/>
                  <a:gd name="T3" fmla="*/ 47 h 53"/>
                  <a:gd name="T4" fmla="*/ 11 w 17"/>
                  <a:gd name="T5" fmla="*/ 44 h 53"/>
                  <a:gd name="T6" fmla="*/ 11 w 17"/>
                  <a:gd name="T7" fmla="*/ 44 h 53"/>
                  <a:gd name="T8" fmla="*/ 11 w 17"/>
                  <a:gd name="T9" fmla="*/ 42 h 53"/>
                  <a:gd name="T10" fmla="*/ 14 w 17"/>
                  <a:gd name="T11" fmla="*/ 42 h 53"/>
                  <a:gd name="T12" fmla="*/ 17 w 17"/>
                  <a:gd name="T13" fmla="*/ 39 h 53"/>
                  <a:gd name="T14" fmla="*/ 17 w 17"/>
                  <a:gd name="T15" fmla="*/ 36 h 53"/>
                  <a:gd name="T16" fmla="*/ 17 w 17"/>
                  <a:gd name="T17" fmla="*/ 36 h 53"/>
                  <a:gd name="T18" fmla="*/ 14 w 17"/>
                  <a:gd name="T19" fmla="*/ 36 h 53"/>
                  <a:gd name="T20" fmla="*/ 14 w 17"/>
                  <a:gd name="T21" fmla="*/ 36 h 53"/>
                  <a:gd name="T22" fmla="*/ 17 w 17"/>
                  <a:gd name="T23" fmla="*/ 33 h 53"/>
                  <a:gd name="T24" fmla="*/ 17 w 17"/>
                  <a:gd name="T25" fmla="*/ 30 h 53"/>
                  <a:gd name="T26" fmla="*/ 11 w 17"/>
                  <a:gd name="T27" fmla="*/ 28 h 53"/>
                  <a:gd name="T28" fmla="*/ 14 w 17"/>
                  <a:gd name="T29" fmla="*/ 25 h 53"/>
                  <a:gd name="T30" fmla="*/ 14 w 17"/>
                  <a:gd name="T31" fmla="*/ 25 h 53"/>
                  <a:gd name="T32" fmla="*/ 17 w 17"/>
                  <a:gd name="T33" fmla="*/ 25 h 53"/>
                  <a:gd name="T34" fmla="*/ 17 w 17"/>
                  <a:gd name="T35" fmla="*/ 22 h 53"/>
                  <a:gd name="T36" fmla="*/ 14 w 17"/>
                  <a:gd name="T37" fmla="*/ 19 h 53"/>
                  <a:gd name="T38" fmla="*/ 17 w 17"/>
                  <a:gd name="T39" fmla="*/ 19 h 53"/>
                  <a:gd name="T40" fmla="*/ 17 w 17"/>
                  <a:gd name="T41" fmla="*/ 14 h 53"/>
                  <a:gd name="T42" fmla="*/ 11 w 17"/>
                  <a:gd name="T43" fmla="*/ 11 h 53"/>
                  <a:gd name="T44" fmla="*/ 11 w 17"/>
                  <a:gd name="T45" fmla="*/ 14 h 53"/>
                  <a:gd name="T46" fmla="*/ 8 w 17"/>
                  <a:gd name="T47" fmla="*/ 11 h 53"/>
                  <a:gd name="T48" fmla="*/ 11 w 17"/>
                  <a:gd name="T49" fmla="*/ 8 h 53"/>
                  <a:gd name="T50" fmla="*/ 14 w 17"/>
                  <a:gd name="T51" fmla="*/ 5 h 53"/>
                  <a:gd name="T52" fmla="*/ 11 w 17"/>
                  <a:gd name="T53" fmla="*/ 2 h 53"/>
                  <a:gd name="T54" fmla="*/ 8 w 17"/>
                  <a:gd name="T55" fmla="*/ 0 h 53"/>
                  <a:gd name="T56" fmla="*/ 6 w 17"/>
                  <a:gd name="T57" fmla="*/ 2 h 53"/>
                  <a:gd name="T58" fmla="*/ 8 w 17"/>
                  <a:gd name="T59" fmla="*/ 5 h 53"/>
                  <a:gd name="T60" fmla="*/ 8 w 17"/>
                  <a:gd name="T61" fmla="*/ 8 h 53"/>
                  <a:gd name="T62" fmla="*/ 8 w 17"/>
                  <a:gd name="T63" fmla="*/ 14 h 53"/>
                  <a:gd name="T64" fmla="*/ 8 w 17"/>
                  <a:gd name="T65" fmla="*/ 16 h 53"/>
                  <a:gd name="T66" fmla="*/ 6 w 17"/>
                  <a:gd name="T67" fmla="*/ 19 h 53"/>
                  <a:gd name="T68" fmla="*/ 3 w 17"/>
                  <a:gd name="T69" fmla="*/ 19 h 53"/>
                  <a:gd name="T70" fmla="*/ 3 w 17"/>
                  <a:gd name="T71" fmla="*/ 22 h 53"/>
                  <a:gd name="T72" fmla="*/ 3 w 17"/>
                  <a:gd name="T73" fmla="*/ 22 h 53"/>
                  <a:gd name="T74" fmla="*/ 6 w 17"/>
                  <a:gd name="T75" fmla="*/ 22 h 53"/>
                  <a:gd name="T76" fmla="*/ 8 w 17"/>
                  <a:gd name="T77" fmla="*/ 22 h 53"/>
                  <a:gd name="T78" fmla="*/ 8 w 17"/>
                  <a:gd name="T79" fmla="*/ 25 h 53"/>
                  <a:gd name="T80" fmla="*/ 3 w 17"/>
                  <a:gd name="T81" fmla="*/ 28 h 53"/>
                  <a:gd name="T82" fmla="*/ 3 w 17"/>
                  <a:gd name="T83" fmla="*/ 28 h 53"/>
                  <a:gd name="T84" fmla="*/ 3 w 17"/>
                  <a:gd name="T85" fmla="*/ 30 h 53"/>
                  <a:gd name="T86" fmla="*/ 0 w 17"/>
                  <a:gd name="T87" fmla="*/ 30 h 53"/>
                  <a:gd name="T88" fmla="*/ 0 w 17"/>
                  <a:gd name="T89" fmla="*/ 33 h 53"/>
                  <a:gd name="T90" fmla="*/ 0 w 17"/>
                  <a:gd name="T91" fmla="*/ 36 h 53"/>
                  <a:gd name="T92" fmla="*/ 3 w 17"/>
                  <a:gd name="T93" fmla="*/ 36 h 53"/>
                  <a:gd name="T94" fmla="*/ 6 w 17"/>
                  <a:gd name="T95" fmla="*/ 36 h 53"/>
                  <a:gd name="T96" fmla="*/ 6 w 17"/>
                  <a:gd name="T97" fmla="*/ 36 h 53"/>
                  <a:gd name="T98" fmla="*/ 8 w 17"/>
                  <a:gd name="T99" fmla="*/ 33 h 53"/>
                  <a:gd name="T100" fmla="*/ 8 w 17"/>
                  <a:gd name="T101" fmla="*/ 36 h 53"/>
                  <a:gd name="T102" fmla="*/ 6 w 17"/>
                  <a:gd name="T103" fmla="*/ 36 h 53"/>
                  <a:gd name="T104" fmla="*/ 6 w 17"/>
                  <a:gd name="T105" fmla="*/ 39 h 53"/>
                  <a:gd name="T106" fmla="*/ 8 w 17"/>
                  <a:gd name="T107" fmla="*/ 42 h 53"/>
                  <a:gd name="T108" fmla="*/ 6 w 17"/>
                  <a:gd name="T109" fmla="*/ 44 h 53"/>
                  <a:gd name="T110" fmla="*/ 6 w 17"/>
                  <a:gd name="T111" fmla="*/ 47 h 53"/>
                  <a:gd name="T112" fmla="*/ 8 w 17"/>
                  <a:gd name="T113" fmla="*/ 50 h 53"/>
                  <a:gd name="T114" fmla="*/ 8 w 17"/>
                  <a:gd name="T115" fmla="*/ 53 h 53"/>
                  <a:gd name="T116" fmla="*/ 8 w 17"/>
                  <a:gd name="T117" fmla="*/ 53 h 53"/>
                  <a:gd name="T118" fmla="*/ 11 w 17"/>
                  <a:gd name="T119" fmla="*/ 53 h 53"/>
                  <a:gd name="T120" fmla="*/ 14 w 17"/>
                  <a:gd name="T121" fmla="*/ 50 h 53"/>
                  <a:gd name="T122" fmla="*/ 11 w 17"/>
                  <a:gd name="T123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" h="53">
                    <a:moveTo>
                      <a:pt x="11" y="50"/>
                    </a:moveTo>
                    <a:lnTo>
                      <a:pt x="14" y="47"/>
                    </a:lnTo>
                    <a:lnTo>
                      <a:pt x="11" y="44"/>
                    </a:lnTo>
                    <a:lnTo>
                      <a:pt x="11" y="44"/>
                    </a:lnTo>
                    <a:lnTo>
                      <a:pt x="11" y="42"/>
                    </a:lnTo>
                    <a:lnTo>
                      <a:pt x="14" y="42"/>
                    </a:lnTo>
                    <a:lnTo>
                      <a:pt x="17" y="39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7" y="33"/>
                    </a:lnTo>
                    <a:lnTo>
                      <a:pt x="17" y="30"/>
                    </a:lnTo>
                    <a:lnTo>
                      <a:pt x="11" y="28"/>
                    </a:lnTo>
                    <a:lnTo>
                      <a:pt x="14" y="25"/>
                    </a:lnTo>
                    <a:lnTo>
                      <a:pt x="14" y="25"/>
                    </a:lnTo>
                    <a:lnTo>
                      <a:pt x="17" y="25"/>
                    </a:lnTo>
                    <a:lnTo>
                      <a:pt x="17" y="22"/>
                    </a:lnTo>
                    <a:lnTo>
                      <a:pt x="14" y="19"/>
                    </a:lnTo>
                    <a:lnTo>
                      <a:pt x="17" y="19"/>
                    </a:lnTo>
                    <a:lnTo>
                      <a:pt x="17" y="14"/>
                    </a:lnTo>
                    <a:lnTo>
                      <a:pt x="11" y="11"/>
                    </a:lnTo>
                    <a:lnTo>
                      <a:pt x="11" y="14"/>
                    </a:lnTo>
                    <a:lnTo>
                      <a:pt x="8" y="11"/>
                    </a:lnTo>
                    <a:lnTo>
                      <a:pt x="11" y="8"/>
                    </a:lnTo>
                    <a:lnTo>
                      <a:pt x="14" y="5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8" y="5"/>
                    </a:lnTo>
                    <a:lnTo>
                      <a:pt x="8" y="8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6" y="19"/>
                    </a:lnTo>
                    <a:lnTo>
                      <a:pt x="3" y="19"/>
                    </a:lnTo>
                    <a:lnTo>
                      <a:pt x="3" y="22"/>
                    </a:lnTo>
                    <a:lnTo>
                      <a:pt x="3" y="22"/>
                    </a:lnTo>
                    <a:lnTo>
                      <a:pt x="6" y="22"/>
                    </a:lnTo>
                    <a:lnTo>
                      <a:pt x="8" y="22"/>
                    </a:lnTo>
                    <a:lnTo>
                      <a:pt x="8" y="25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3" y="36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8" y="33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6" y="39"/>
                    </a:lnTo>
                    <a:lnTo>
                      <a:pt x="8" y="42"/>
                    </a:lnTo>
                    <a:lnTo>
                      <a:pt x="6" y="44"/>
                    </a:lnTo>
                    <a:lnTo>
                      <a:pt x="6" y="47"/>
                    </a:lnTo>
                    <a:lnTo>
                      <a:pt x="8" y="50"/>
                    </a:lnTo>
                    <a:lnTo>
                      <a:pt x="8" y="53"/>
                    </a:lnTo>
                    <a:lnTo>
                      <a:pt x="8" y="53"/>
                    </a:lnTo>
                    <a:lnTo>
                      <a:pt x="11" y="53"/>
                    </a:lnTo>
                    <a:lnTo>
                      <a:pt x="14" y="50"/>
                    </a:lnTo>
                    <a:lnTo>
                      <a:pt x="1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35" name="Freeform 59"/>
              <p:cNvSpPr>
                <a:spLocks/>
              </p:cNvSpPr>
              <p:nvPr/>
            </p:nvSpPr>
            <p:spPr bwMode="auto">
              <a:xfrm>
                <a:off x="623" y="812"/>
                <a:ext cx="28" cy="64"/>
              </a:xfrm>
              <a:custGeom>
                <a:avLst/>
                <a:gdLst>
                  <a:gd name="T0" fmla="*/ 23 w 28"/>
                  <a:gd name="T1" fmla="*/ 8 h 64"/>
                  <a:gd name="T2" fmla="*/ 17 w 28"/>
                  <a:gd name="T3" fmla="*/ 14 h 64"/>
                  <a:gd name="T4" fmla="*/ 17 w 28"/>
                  <a:gd name="T5" fmla="*/ 19 h 64"/>
                  <a:gd name="T6" fmla="*/ 12 w 28"/>
                  <a:gd name="T7" fmla="*/ 19 h 64"/>
                  <a:gd name="T8" fmla="*/ 12 w 28"/>
                  <a:gd name="T9" fmla="*/ 16 h 64"/>
                  <a:gd name="T10" fmla="*/ 9 w 28"/>
                  <a:gd name="T11" fmla="*/ 16 h 64"/>
                  <a:gd name="T12" fmla="*/ 17 w 28"/>
                  <a:gd name="T13" fmla="*/ 14 h 64"/>
                  <a:gd name="T14" fmla="*/ 20 w 28"/>
                  <a:gd name="T15" fmla="*/ 11 h 64"/>
                  <a:gd name="T16" fmla="*/ 20 w 28"/>
                  <a:gd name="T17" fmla="*/ 5 h 64"/>
                  <a:gd name="T18" fmla="*/ 20 w 28"/>
                  <a:gd name="T19" fmla="*/ 2 h 64"/>
                  <a:gd name="T20" fmla="*/ 17 w 28"/>
                  <a:gd name="T21" fmla="*/ 2 h 64"/>
                  <a:gd name="T22" fmla="*/ 14 w 28"/>
                  <a:gd name="T23" fmla="*/ 5 h 64"/>
                  <a:gd name="T24" fmla="*/ 12 w 28"/>
                  <a:gd name="T25" fmla="*/ 5 h 64"/>
                  <a:gd name="T26" fmla="*/ 14 w 28"/>
                  <a:gd name="T27" fmla="*/ 2 h 64"/>
                  <a:gd name="T28" fmla="*/ 9 w 28"/>
                  <a:gd name="T29" fmla="*/ 0 h 64"/>
                  <a:gd name="T30" fmla="*/ 3 w 28"/>
                  <a:gd name="T31" fmla="*/ 8 h 64"/>
                  <a:gd name="T32" fmla="*/ 3 w 28"/>
                  <a:gd name="T33" fmla="*/ 14 h 64"/>
                  <a:gd name="T34" fmla="*/ 0 w 28"/>
                  <a:gd name="T35" fmla="*/ 19 h 64"/>
                  <a:gd name="T36" fmla="*/ 0 w 28"/>
                  <a:gd name="T37" fmla="*/ 22 h 64"/>
                  <a:gd name="T38" fmla="*/ 6 w 28"/>
                  <a:gd name="T39" fmla="*/ 22 h 64"/>
                  <a:gd name="T40" fmla="*/ 6 w 28"/>
                  <a:gd name="T41" fmla="*/ 25 h 64"/>
                  <a:gd name="T42" fmla="*/ 6 w 28"/>
                  <a:gd name="T43" fmla="*/ 28 h 64"/>
                  <a:gd name="T44" fmla="*/ 6 w 28"/>
                  <a:gd name="T45" fmla="*/ 28 h 64"/>
                  <a:gd name="T46" fmla="*/ 3 w 28"/>
                  <a:gd name="T47" fmla="*/ 28 h 64"/>
                  <a:gd name="T48" fmla="*/ 3 w 28"/>
                  <a:gd name="T49" fmla="*/ 28 h 64"/>
                  <a:gd name="T50" fmla="*/ 6 w 28"/>
                  <a:gd name="T51" fmla="*/ 30 h 64"/>
                  <a:gd name="T52" fmla="*/ 3 w 28"/>
                  <a:gd name="T53" fmla="*/ 36 h 64"/>
                  <a:gd name="T54" fmla="*/ 6 w 28"/>
                  <a:gd name="T55" fmla="*/ 36 h 64"/>
                  <a:gd name="T56" fmla="*/ 9 w 28"/>
                  <a:gd name="T57" fmla="*/ 39 h 64"/>
                  <a:gd name="T58" fmla="*/ 3 w 28"/>
                  <a:gd name="T59" fmla="*/ 39 h 64"/>
                  <a:gd name="T60" fmla="*/ 3 w 28"/>
                  <a:gd name="T61" fmla="*/ 41 h 64"/>
                  <a:gd name="T62" fmla="*/ 3 w 28"/>
                  <a:gd name="T63" fmla="*/ 44 h 64"/>
                  <a:gd name="T64" fmla="*/ 9 w 28"/>
                  <a:gd name="T65" fmla="*/ 44 h 64"/>
                  <a:gd name="T66" fmla="*/ 6 w 28"/>
                  <a:gd name="T67" fmla="*/ 47 h 64"/>
                  <a:gd name="T68" fmla="*/ 6 w 28"/>
                  <a:gd name="T69" fmla="*/ 53 h 64"/>
                  <a:gd name="T70" fmla="*/ 12 w 28"/>
                  <a:gd name="T71" fmla="*/ 64 h 64"/>
                  <a:gd name="T72" fmla="*/ 17 w 28"/>
                  <a:gd name="T73" fmla="*/ 64 h 64"/>
                  <a:gd name="T74" fmla="*/ 20 w 28"/>
                  <a:gd name="T75" fmla="*/ 61 h 64"/>
                  <a:gd name="T76" fmla="*/ 17 w 28"/>
                  <a:gd name="T77" fmla="*/ 61 h 64"/>
                  <a:gd name="T78" fmla="*/ 14 w 28"/>
                  <a:gd name="T79" fmla="*/ 61 h 64"/>
                  <a:gd name="T80" fmla="*/ 14 w 28"/>
                  <a:gd name="T81" fmla="*/ 55 h 64"/>
                  <a:gd name="T82" fmla="*/ 12 w 28"/>
                  <a:gd name="T83" fmla="*/ 50 h 64"/>
                  <a:gd name="T84" fmla="*/ 12 w 28"/>
                  <a:gd name="T85" fmla="*/ 44 h 64"/>
                  <a:gd name="T86" fmla="*/ 12 w 28"/>
                  <a:gd name="T87" fmla="*/ 41 h 64"/>
                  <a:gd name="T88" fmla="*/ 14 w 28"/>
                  <a:gd name="T89" fmla="*/ 36 h 64"/>
                  <a:gd name="T90" fmla="*/ 17 w 28"/>
                  <a:gd name="T91" fmla="*/ 36 h 64"/>
                  <a:gd name="T92" fmla="*/ 17 w 28"/>
                  <a:gd name="T93" fmla="*/ 33 h 64"/>
                  <a:gd name="T94" fmla="*/ 14 w 28"/>
                  <a:gd name="T95" fmla="*/ 33 h 64"/>
                  <a:gd name="T96" fmla="*/ 12 w 28"/>
                  <a:gd name="T97" fmla="*/ 33 h 64"/>
                  <a:gd name="T98" fmla="*/ 9 w 28"/>
                  <a:gd name="T99" fmla="*/ 33 h 64"/>
                  <a:gd name="T100" fmla="*/ 12 w 28"/>
                  <a:gd name="T101" fmla="*/ 30 h 64"/>
                  <a:gd name="T102" fmla="*/ 14 w 28"/>
                  <a:gd name="T103" fmla="*/ 30 h 64"/>
                  <a:gd name="T104" fmla="*/ 17 w 28"/>
                  <a:gd name="T105" fmla="*/ 28 h 64"/>
                  <a:gd name="T106" fmla="*/ 20 w 28"/>
                  <a:gd name="T107" fmla="*/ 22 h 64"/>
                  <a:gd name="T108" fmla="*/ 23 w 28"/>
                  <a:gd name="T109" fmla="*/ 16 h 64"/>
                  <a:gd name="T110" fmla="*/ 23 w 28"/>
                  <a:gd name="T111" fmla="*/ 14 h 64"/>
                  <a:gd name="T112" fmla="*/ 28 w 28"/>
                  <a:gd name="T113" fmla="*/ 5 h 64"/>
                  <a:gd name="T114" fmla="*/ 28 w 28"/>
                  <a:gd name="T115" fmla="*/ 5 h 64"/>
                  <a:gd name="T116" fmla="*/ 23 w 28"/>
                  <a:gd name="T117" fmla="*/ 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8" h="64">
                    <a:moveTo>
                      <a:pt x="23" y="8"/>
                    </a:moveTo>
                    <a:lnTo>
                      <a:pt x="17" y="14"/>
                    </a:lnTo>
                    <a:lnTo>
                      <a:pt x="17" y="19"/>
                    </a:lnTo>
                    <a:lnTo>
                      <a:pt x="12" y="19"/>
                    </a:lnTo>
                    <a:lnTo>
                      <a:pt x="12" y="16"/>
                    </a:lnTo>
                    <a:lnTo>
                      <a:pt x="9" y="16"/>
                    </a:lnTo>
                    <a:lnTo>
                      <a:pt x="17" y="14"/>
                    </a:lnTo>
                    <a:lnTo>
                      <a:pt x="20" y="11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17" y="2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4" y="2"/>
                    </a:lnTo>
                    <a:lnTo>
                      <a:pt x="9" y="0"/>
                    </a:lnTo>
                    <a:lnTo>
                      <a:pt x="3" y="8"/>
                    </a:lnTo>
                    <a:lnTo>
                      <a:pt x="3" y="14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6" y="22"/>
                    </a:lnTo>
                    <a:lnTo>
                      <a:pt x="6" y="25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6" y="30"/>
                    </a:lnTo>
                    <a:lnTo>
                      <a:pt x="3" y="36"/>
                    </a:lnTo>
                    <a:lnTo>
                      <a:pt x="6" y="36"/>
                    </a:lnTo>
                    <a:lnTo>
                      <a:pt x="9" y="39"/>
                    </a:lnTo>
                    <a:lnTo>
                      <a:pt x="3" y="39"/>
                    </a:lnTo>
                    <a:lnTo>
                      <a:pt x="3" y="41"/>
                    </a:lnTo>
                    <a:lnTo>
                      <a:pt x="3" y="44"/>
                    </a:lnTo>
                    <a:lnTo>
                      <a:pt x="9" y="44"/>
                    </a:lnTo>
                    <a:lnTo>
                      <a:pt x="6" y="47"/>
                    </a:lnTo>
                    <a:lnTo>
                      <a:pt x="6" y="53"/>
                    </a:lnTo>
                    <a:lnTo>
                      <a:pt x="12" y="64"/>
                    </a:lnTo>
                    <a:lnTo>
                      <a:pt x="17" y="64"/>
                    </a:lnTo>
                    <a:lnTo>
                      <a:pt x="20" y="61"/>
                    </a:lnTo>
                    <a:lnTo>
                      <a:pt x="17" y="61"/>
                    </a:lnTo>
                    <a:lnTo>
                      <a:pt x="14" y="61"/>
                    </a:lnTo>
                    <a:lnTo>
                      <a:pt x="14" y="55"/>
                    </a:lnTo>
                    <a:lnTo>
                      <a:pt x="12" y="50"/>
                    </a:lnTo>
                    <a:lnTo>
                      <a:pt x="12" y="44"/>
                    </a:lnTo>
                    <a:lnTo>
                      <a:pt x="12" y="41"/>
                    </a:lnTo>
                    <a:lnTo>
                      <a:pt x="14" y="36"/>
                    </a:lnTo>
                    <a:lnTo>
                      <a:pt x="17" y="36"/>
                    </a:lnTo>
                    <a:lnTo>
                      <a:pt x="17" y="33"/>
                    </a:lnTo>
                    <a:lnTo>
                      <a:pt x="14" y="33"/>
                    </a:lnTo>
                    <a:lnTo>
                      <a:pt x="12" y="33"/>
                    </a:lnTo>
                    <a:lnTo>
                      <a:pt x="9" y="33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7" y="28"/>
                    </a:lnTo>
                    <a:lnTo>
                      <a:pt x="20" y="22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36" name="Freeform 60"/>
              <p:cNvSpPr>
                <a:spLocks/>
              </p:cNvSpPr>
              <p:nvPr/>
            </p:nvSpPr>
            <p:spPr bwMode="auto">
              <a:xfrm>
                <a:off x="1541" y="3046"/>
                <a:ext cx="0" cy="5"/>
              </a:xfrm>
              <a:custGeom>
                <a:avLst/>
                <a:gdLst>
                  <a:gd name="T0" fmla="*/ 5 h 5"/>
                  <a:gd name="T1" fmla="*/ 2 h 5"/>
                  <a:gd name="T2" fmla="*/ 0 h 5"/>
                  <a:gd name="T3" fmla="*/ 2 h 5"/>
                  <a:gd name="T4" fmla="*/ 5 h 5"/>
                  <a:gd name="T5" fmla="*/ 5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5">
                    <a:moveTo>
                      <a:pt x="0" y="5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37" name="Freeform 61"/>
              <p:cNvSpPr>
                <a:spLocks/>
              </p:cNvSpPr>
              <p:nvPr/>
            </p:nvSpPr>
            <p:spPr bwMode="auto">
              <a:xfrm>
                <a:off x="205" y="700"/>
                <a:ext cx="11" cy="8"/>
              </a:xfrm>
              <a:custGeom>
                <a:avLst/>
                <a:gdLst>
                  <a:gd name="T0" fmla="*/ 6 w 11"/>
                  <a:gd name="T1" fmla="*/ 0 h 8"/>
                  <a:gd name="T2" fmla="*/ 3 w 11"/>
                  <a:gd name="T3" fmla="*/ 6 h 8"/>
                  <a:gd name="T4" fmla="*/ 0 w 11"/>
                  <a:gd name="T5" fmla="*/ 8 h 8"/>
                  <a:gd name="T6" fmla="*/ 3 w 11"/>
                  <a:gd name="T7" fmla="*/ 6 h 8"/>
                  <a:gd name="T8" fmla="*/ 8 w 11"/>
                  <a:gd name="T9" fmla="*/ 6 h 8"/>
                  <a:gd name="T10" fmla="*/ 8 w 11"/>
                  <a:gd name="T11" fmla="*/ 3 h 8"/>
                  <a:gd name="T12" fmla="*/ 11 w 11"/>
                  <a:gd name="T13" fmla="*/ 0 h 8"/>
                  <a:gd name="T14" fmla="*/ 6 w 11"/>
                  <a:gd name="T15" fmla="*/ 0 h 8"/>
                  <a:gd name="T16" fmla="*/ 6 w 11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8">
                    <a:moveTo>
                      <a:pt x="6" y="0"/>
                    </a:moveTo>
                    <a:lnTo>
                      <a:pt x="3" y="6"/>
                    </a:lnTo>
                    <a:lnTo>
                      <a:pt x="0" y="8"/>
                    </a:lnTo>
                    <a:lnTo>
                      <a:pt x="3" y="6"/>
                    </a:lnTo>
                    <a:lnTo>
                      <a:pt x="8" y="6"/>
                    </a:lnTo>
                    <a:lnTo>
                      <a:pt x="8" y="3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38" name="Freeform 62"/>
              <p:cNvSpPr>
                <a:spLocks/>
              </p:cNvSpPr>
              <p:nvPr/>
            </p:nvSpPr>
            <p:spPr bwMode="auto">
              <a:xfrm>
                <a:off x="1547" y="3074"/>
                <a:ext cx="5" cy="8"/>
              </a:xfrm>
              <a:custGeom>
                <a:avLst/>
                <a:gdLst>
                  <a:gd name="T0" fmla="*/ 0 w 5"/>
                  <a:gd name="T1" fmla="*/ 0 h 8"/>
                  <a:gd name="T2" fmla="*/ 0 w 5"/>
                  <a:gd name="T3" fmla="*/ 0 h 8"/>
                  <a:gd name="T4" fmla="*/ 2 w 5"/>
                  <a:gd name="T5" fmla="*/ 2 h 8"/>
                  <a:gd name="T6" fmla="*/ 0 w 5"/>
                  <a:gd name="T7" fmla="*/ 2 h 8"/>
                  <a:gd name="T8" fmla="*/ 0 w 5"/>
                  <a:gd name="T9" fmla="*/ 5 h 8"/>
                  <a:gd name="T10" fmla="*/ 0 w 5"/>
                  <a:gd name="T11" fmla="*/ 8 h 8"/>
                  <a:gd name="T12" fmla="*/ 2 w 5"/>
                  <a:gd name="T13" fmla="*/ 8 h 8"/>
                  <a:gd name="T14" fmla="*/ 5 w 5"/>
                  <a:gd name="T15" fmla="*/ 8 h 8"/>
                  <a:gd name="T16" fmla="*/ 2 w 5"/>
                  <a:gd name="T17" fmla="*/ 5 h 8"/>
                  <a:gd name="T18" fmla="*/ 5 w 5"/>
                  <a:gd name="T19" fmla="*/ 5 h 8"/>
                  <a:gd name="T20" fmla="*/ 5 w 5"/>
                  <a:gd name="T21" fmla="*/ 2 h 8"/>
                  <a:gd name="T22" fmla="*/ 2 w 5"/>
                  <a:gd name="T23" fmla="*/ 0 h 8"/>
                  <a:gd name="T24" fmla="*/ 0 w 5"/>
                  <a:gd name="T2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5" y="8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39" name="Freeform 63"/>
              <p:cNvSpPr>
                <a:spLocks/>
              </p:cNvSpPr>
              <p:nvPr/>
            </p:nvSpPr>
            <p:spPr bwMode="auto">
              <a:xfrm>
                <a:off x="1536" y="304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0 h 2"/>
                  <a:gd name="T4" fmla="*/ 2 w 2"/>
                  <a:gd name="T5" fmla="*/ 0 h 2"/>
                  <a:gd name="T6" fmla="*/ 0 w 2"/>
                  <a:gd name="T7" fmla="*/ 0 h 2"/>
                  <a:gd name="T8" fmla="*/ 0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40" name="Freeform 64"/>
              <p:cNvSpPr>
                <a:spLocks/>
              </p:cNvSpPr>
              <p:nvPr/>
            </p:nvSpPr>
            <p:spPr bwMode="auto">
              <a:xfrm>
                <a:off x="1541" y="3060"/>
                <a:ext cx="14" cy="8"/>
              </a:xfrm>
              <a:custGeom>
                <a:avLst/>
                <a:gdLst>
                  <a:gd name="T0" fmla="*/ 8 w 14"/>
                  <a:gd name="T1" fmla="*/ 8 h 8"/>
                  <a:gd name="T2" fmla="*/ 11 w 14"/>
                  <a:gd name="T3" fmla="*/ 5 h 8"/>
                  <a:gd name="T4" fmla="*/ 14 w 14"/>
                  <a:gd name="T5" fmla="*/ 5 h 8"/>
                  <a:gd name="T6" fmla="*/ 14 w 14"/>
                  <a:gd name="T7" fmla="*/ 5 h 8"/>
                  <a:gd name="T8" fmla="*/ 8 w 14"/>
                  <a:gd name="T9" fmla="*/ 0 h 8"/>
                  <a:gd name="T10" fmla="*/ 6 w 14"/>
                  <a:gd name="T11" fmla="*/ 2 h 8"/>
                  <a:gd name="T12" fmla="*/ 3 w 14"/>
                  <a:gd name="T13" fmla="*/ 0 h 8"/>
                  <a:gd name="T14" fmla="*/ 0 w 14"/>
                  <a:gd name="T15" fmla="*/ 0 h 8"/>
                  <a:gd name="T16" fmla="*/ 3 w 14"/>
                  <a:gd name="T17" fmla="*/ 2 h 8"/>
                  <a:gd name="T18" fmla="*/ 0 w 14"/>
                  <a:gd name="T19" fmla="*/ 5 h 8"/>
                  <a:gd name="T20" fmla="*/ 0 w 14"/>
                  <a:gd name="T21" fmla="*/ 8 h 8"/>
                  <a:gd name="T22" fmla="*/ 0 w 14"/>
                  <a:gd name="T23" fmla="*/ 8 h 8"/>
                  <a:gd name="T24" fmla="*/ 6 w 14"/>
                  <a:gd name="T25" fmla="*/ 8 h 8"/>
                  <a:gd name="T26" fmla="*/ 8 w 14"/>
                  <a:gd name="T2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8">
                    <a:moveTo>
                      <a:pt x="8" y="8"/>
                    </a:moveTo>
                    <a:lnTo>
                      <a:pt x="11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41" name="Freeform 65"/>
              <p:cNvSpPr>
                <a:spLocks/>
              </p:cNvSpPr>
              <p:nvPr/>
            </p:nvSpPr>
            <p:spPr bwMode="auto">
              <a:xfrm>
                <a:off x="1544" y="3043"/>
                <a:ext cx="11" cy="11"/>
              </a:xfrm>
              <a:custGeom>
                <a:avLst/>
                <a:gdLst>
                  <a:gd name="T0" fmla="*/ 8 w 11"/>
                  <a:gd name="T1" fmla="*/ 8 h 11"/>
                  <a:gd name="T2" fmla="*/ 5 w 11"/>
                  <a:gd name="T3" fmla="*/ 3 h 11"/>
                  <a:gd name="T4" fmla="*/ 3 w 11"/>
                  <a:gd name="T5" fmla="*/ 3 h 11"/>
                  <a:gd name="T6" fmla="*/ 3 w 11"/>
                  <a:gd name="T7" fmla="*/ 0 h 11"/>
                  <a:gd name="T8" fmla="*/ 0 w 11"/>
                  <a:gd name="T9" fmla="*/ 0 h 11"/>
                  <a:gd name="T10" fmla="*/ 0 w 11"/>
                  <a:gd name="T11" fmla="*/ 3 h 11"/>
                  <a:gd name="T12" fmla="*/ 3 w 11"/>
                  <a:gd name="T13" fmla="*/ 5 h 11"/>
                  <a:gd name="T14" fmla="*/ 5 w 11"/>
                  <a:gd name="T15" fmla="*/ 8 h 11"/>
                  <a:gd name="T16" fmla="*/ 11 w 11"/>
                  <a:gd name="T17" fmla="*/ 11 h 11"/>
                  <a:gd name="T18" fmla="*/ 8 w 11"/>
                  <a:gd name="T1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8" y="8"/>
                    </a:moveTo>
                    <a:lnTo>
                      <a:pt x="5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5" y="8"/>
                    </a:lnTo>
                    <a:lnTo>
                      <a:pt x="11" y="11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42" name="Freeform 66"/>
              <p:cNvSpPr>
                <a:spLocks/>
              </p:cNvSpPr>
              <p:nvPr/>
            </p:nvSpPr>
            <p:spPr bwMode="auto">
              <a:xfrm>
                <a:off x="1524" y="3021"/>
                <a:ext cx="6" cy="8"/>
              </a:xfrm>
              <a:custGeom>
                <a:avLst/>
                <a:gdLst>
                  <a:gd name="T0" fmla="*/ 0 w 6"/>
                  <a:gd name="T1" fmla="*/ 2 h 8"/>
                  <a:gd name="T2" fmla="*/ 3 w 6"/>
                  <a:gd name="T3" fmla="*/ 2 h 8"/>
                  <a:gd name="T4" fmla="*/ 3 w 6"/>
                  <a:gd name="T5" fmla="*/ 5 h 8"/>
                  <a:gd name="T6" fmla="*/ 3 w 6"/>
                  <a:gd name="T7" fmla="*/ 8 h 8"/>
                  <a:gd name="T8" fmla="*/ 6 w 6"/>
                  <a:gd name="T9" fmla="*/ 5 h 8"/>
                  <a:gd name="T10" fmla="*/ 6 w 6"/>
                  <a:gd name="T11" fmla="*/ 2 h 8"/>
                  <a:gd name="T12" fmla="*/ 6 w 6"/>
                  <a:gd name="T13" fmla="*/ 0 h 8"/>
                  <a:gd name="T14" fmla="*/ 0 w 6"/>
                  <a:gd name="T1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lnTo>
                      <a:pt x="3" y="2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43" name="Freeform 67"/>
              <p:cNvSpPr>
                <a:spLocks/>
              </p:cNvSpPr>
              <p:nvPr/>
            </p:nvSpPr>
            <p:spPr bwMode="auto">
              <a:xfrm>
                <a:off x="1530" y="3001"/>
                <a:ext cx="14" cy="33"/>
              </a:xfrm>
              <a:custGeom>
                <a:avLst/>
                <a:gdLst>
                  <a:gd name="T0" fmla="*/ 6 w 14"/>
                  <a:gd name="T1" fmla="*/ 28 h 33"/>
                  <a:gd name="T2" fmla="*/ 8 w 14"/>
                  <a:gd name="T3" fmla="*/ 28 h 33"/>
                  <a:gd name="T4" fmla="*/ 8 w 14"/>
                  <a:gd name="T5" fmla="*/ 25 h 33"/>
                  <a:gd name="T6" fmla="*/ 11 w 14"/>
                  <a:gd name="T7" fmla="*/ 28 h 33"/>
                  <a:gd name="T8" fmla="*/ 11 w 14"/>
                  <a:gd name="T9" fmla="*/ 31 h 33"/>
                  <a:gd name="T10" fmla="*/ 14 w 14"/>
                  <a:gd name="T11" fmla="*/ 33 h 33"/>
                  <a:gd name="T12" fmla="*/ 14 w 14"/>
                  <a:gd name="T13" fmla="*/ 31 h 33"/>
                  <a:gd name="T14" fmla="*/ 14 w 14"/>
                  <a:gd name="T15" fmla="*/ 25 h 33"/>
                  <a:gd name="T16" fmla="*/ 14 w 14"/>
                  <a:gd name="T17" fmla="*/ 20 h 33"/>
                  <a:gd name="T18" fmla="*/ 14 w 14"/>
                  <a:gd name="T19" fmla="*/ 20 h 33"/>
                  <a:gd name="T20" fmla="*/ 14 w 14"/>
                  <a:gd name="T21" fmla="*/ 11 h 33"/>
                  <a:gd name="T22" fmla="*/ 11 w 14"/>
                  <a:gd name="T23" fmla="*/ 8 h 33"/>
                  <a:gd name="T24" fmla="*/ 11 w 14"/>
                  <a:gd name="T25" fmla="*/ 0 h 33"/>
                  <a:gd name="T26" fmla="*/ 8 w 14"/>
                  <a:gd name="T27" fmla="*/ 0 h 33"/>
                  <a:gd name="T28" fmla="*/ 3 w 14"/>
                  <a:gd name="T29" fmla="*/ 0 h 33"/>
                  <a:gd name="T30" fmla="*/ 0 w 14"/>
                  <a:gd name="T31" fmla="*/ 0 h 33"/>
                  <a:gd name="T32" fmla="*/ 0 w 14"/>
                  <a:gd name="T33" fmla="*/ 6 h 33"/>
                  <a:gd name="T34" fmla="*/ 3 w 14"/>
                  <a:gd name="T35" fmla="*/ 8 h 33"/>
                  <a:gd name="T36" fmla="*/ 3 w 14"/>
                  <a:gd name="T37" fmla="*/ 11 h 33"/>
                  <a:gd name="T38" fmla="*/ 3 w 14"/>
                  <a:gd name="T39" fmla="*/ 11 h 33"/>
                  <a:gd name="T40" fmla="*/ 3 w 14"/>
                  <a:gd name="T41" fmla="*/ 11 h 33"/>
                  <a:gd name="T42" fmla="*/ 6 w 14"/>
                  <a:gd name="T43" fmla="*/ 11 h 33"/>
                  <a:gd name="T44" fmla="*/ 6 w 14"/>
                  <a:gd name="T45" fmla="*/ 11 h 33"/>
                  <a:gd name="T46" fmla="*/ 3 w 14"/>
                  <a:gd name="T47" fmla="*/ 14 h 33"/>
                  <a:gd name="T48" fmla="*/ 0 w 14"/>
                  <a:gd name="T49" fmla="*/ 14 h 33"/>
                  <a:gd name="T50" fmla="*/ 3 w 14"/>
                  <a:gd name="T51" fmla="*/ 22 h 33"/>
                  <a:gd name="T52" fmla="*/ 3 w 14"/>
                  <a:gd name="T53" fmla="*/ 25 h 33"/>
                  <a:gd name="T54" fmla="*/ 6 w 14"/>
                  <a:gd name="T55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" h="33">
                    <a:moveTo>
                      <a:pt x="6" y="28"/>
                    </a:moveTo>
                    <a:lnTo>
                      <a:pt x="8" y="28"/>
                    </a:lnTo>
                    <a:lnTo>
                      <a:pt x="8" y="25"/>
                    </a:lnTo>
                    <a:lnTo>
                      <a:pt x="11" y="28"/>
                    </a:lnTo>
                    <a:lnTo>
                      <a:pt x="11" y="31"/>
                    </a:lnTo>
                    <a:lnTo>
                      <a:pt x="14" y="33"/>
                    </a:lnTo>
                    <a:lnTo>
                      <a:pt x="14" y="31"/>
                    </a:lnTo>
                    <a:lnTo>
                      <a:pt x="14" y="25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4" y="11"/>
                    </a:lnTo>
                    <a:lnTo>
                      <a:pt x="11" y="8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3" y="8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3" y="14"/>
                    </a:lnTo>
                    <a:lnTo>
                      <a:pt x="0" y="14"/>
                    </a:lnTo>
                    <a:lnTo>
                      <a:pt x="3" y="22"/>
                    </a:lnTo>
                    <a:lnTo>
                      <a:pt x="3" y="25"/>
                    </a:ln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44" name="Freeform 68"/>
              <p:cNvSpPr>
                <a:spLocks/>
              </p:cNvSpPr>
              <p:nvPr/>
            </p:nvSpPr>
            <p:spPr bwMode="auto">
              <a:xfrm>
                <a:off x="1522" y="3004"/>
                <a:ext cx="8" cy="11"/>
              </a:xfrm>
              <a:custGeom>
                <a:avLst/>
                <a:gdLst>
                  <a:gd name="T0" fmla="*/ 2 w 8"/>
                  <a:gd name="T1" fmla="*/ 11 h 11"/>
                  <a:gd name="T2" fmla="*/ 8 w 8"/>
                  <a:gd name="T3" fmla="*/ 5 h 11"/>
                  <a:gd name="T4" fmla="*/ 8 w 8"/>
                  <a:gd name="T5" fmla="*/ 5 h 11"/>
                  <a:gd name="T6" fmla="*/ 8 w 8"/>
                  <a:gd name="T7" fmla="*/ 3 h 11"/>
                  <a:gd name="T8" fmla="*/ 2 w 8"/>
                  <a:gd name="T9" fmla="*/ 0 h 11"/>
                  <a:gd name="T10" fmla="*/ 2 w 8"/>
                  <a:gd name="T11" fmla="*/ 0 h 11"/>
                  <a:gd name="T12" fmla="*/ 0 w 8"/>
                  <a:gd name="T13" fmla="*/ 0 h 11"/>
                  <a:gd name="T14" fmla="*/ 2 w 8"/>
                  <a:gd name="T15" fmla="*/ 5 h 11"/>
                  <a:gd name="T16" fmla="*/ 2 w 8"/>
                  <a:gd name="T17" fmla="*/ 8 h 11"/>
                  <a:gd name="T18" fmla="*/ 2 w 8"/>
                  <a:gd name="T1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lnTo>
                      <a:pt x="8" y="5"/>
                    </a:lnTo>
                    <a:lnTo>
                      <a:pt x="8" y="5"/>
                    </a:lnTo>
                    <a:lnTo>
                      <a:pt x="8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2" y="8"/>
                    </a:ln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45" name="Freeform 69"/>
              <p:cNvSpPr>
                <a:spLocks/>
              </p:cNvSpPr>
              <p:nvPr/>
            </p:nvSpPr>
            <p:spPr bwMode="auto">
              <a:xfrm>
                <a:off x="1544" y="3051"/>
                <a:ext cx="8" cy="9"/>
              </a:xfrm>
              <a:custGeom>
                <a:avLst/>
                <a:gdLst>
                  <a:gd name="T0" fmla="*/ 3 w 8"/>
                  <a:gd name="T1" fmla="*/ 0 h 9"/>
                  <a:gd name="T2" fmla="*/ 0 w 8"/>
                  <a:gd name="T3" fmla="*/ 0 h 9"/>
                  <a:gd name="T4" fmla="*/ 0 w 8"/>
                  <a:gd name="T5" fmla="*/ 3 h 9"/>
                  <a:gd name="T6" fmla="*/ 5 w 8"/>
                  <a:gd name="T7" fmla="*/ 9 h 9"/>
                  <a:gd name="T8" fmla="*/ 8 w 8"/>
                  <a:gd name="T9" fmla="*/ 9 h 9"/>
                  <a:gd name="T10" fmla="*/ 8 w 8"/>
                  <a:gd name="T11" fmla="*/ 6 h 9"/>
                  <a:gd name="T12" fmla="*/ 5 w 8"/>
                  <a:gd name="T13" fmla="*/ 0 h 9"/>
                  <a:gd name="T14" fmla="*/ 3 w 8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9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5" y="9"/>
                    </a:lnTo>
                    <a:lnTo>
                      <a:pt x="8" y="9"/>
                    </a:lnTo>
                    <a:lnTo>
                      <a:pt x="8" y="6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46" name="Freeform 70"/>
              <p:cNvSpPr>
                <a:spLocks/>
              </p:cNvSpPr>
              <p:nvPr/>
            </p:nvSpPr>
            <p:spPr bwMode="auto">
              <a:xfrm>
                <a:off x="643" y="784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47" name="Freeform 71"/>
              <p:cNvSpPr>
                <a:spLocks/>
              </p:cNvSpPr>
              <p:nvPr/>
            </p:nvSpPr>
            <p:spPr bwMode="auto">
              <a:xfrm>
                <a:off x="676" y="851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48" name="Freeform 72"/>
              <p:cNvSpPr>
                <a:spLocks/>
              </p:cNvSpPr>
              <p:nvPr/>
            </p:nvSpPr>
            <p:spPr bwMode="auto">
              <a:xfrm>
                <a:off x="671" y="828"/>
                <a:ext cx="5" cy="17"/>
              </a:xfrm>
              <a:custGeom>
                <a:avLst/>
                <a:gdLst>
                  <a:gd name="T0" fmla="*/ 0 w 5"/>
                  <a:gd name="T1" fmla="*/ 0 h 17"/>
                  <a:gd name="T2" fmla="*/ 0 w 5"/>
                  <a:gd name="T3" fmla="*/ 0 h 17"/>
                  <a:gd name="T4" fmla="*/ 0 w 5"/>
                  <a:gd name="T5" fmla="*/ 0 h 17"/>
                  <a:gd name="T6" fmla="*/ 0 w 5"/>
                  <a:gd name="T7" fmla="*/ 6 h 17"/>
                  <a:gd name="T8" fmla="*/ 3 w 5"/>
                  <a:gd name="T9" fmla="*/ 9 h 17"/>
                  <a:gd name="T10" fmla="*/ 3 w 5"/>
                  <a:gd name="T11" fmla="*/ 14 h 17"/>
                  <a:gd name="T12" fmla="*/ 5 w 5"/>
                  <a:gd name="T13" fmla="*/ 17 h 17"/>
                  <a:gd name="T14" fmla="*/ 5 w 5"/>
                  <a:gd name="T15" fmla="*/ 12 h 17"/>
                  <a:gd name="T16" fmla="*/ 3 w 5"/>
                  <a:gd name="T17" fmla="*/ 6 h 17"/>
                  <a:gd name="T18" fmla="*/ 0 w 5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3" y="14"/>
                    </a:lnTo>
                    <a:lnTo>
                      <a:pt x="5" y="17"/>
                    </a:lnTo>
                    <a:lnTo>
                      <a:pt x="5" y="12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49" name="Freeform 73"/>
              <p:cNvSpPr>
                <a:spLocks/>
              </p:cNvSpPr>
              <p:nvPr/>
            </p:nvSpPr>
            <p:spPr bwMode="auto">
              <a:xfrm>
                <a:off x="662" y="834"/>
                <a:ext cx="12" cy="17"/>
              </a:xfrm>
              <a:custGeom>
                <a:avLst/>
                <a:gdLst>
                  <a:gd name="T0" fmla="*/ 0 w 12"/>
                  <a:gd name="T1" fmla="*/ 0 h 17"/>
                  <a:gd name="T2" fmla="*/ 0 w 12"/>
                  <a:gd name="T3" fmla="*/ 6 h 17"/>
                  <a:gd name="T4" fmla="*/ 6 w 12"/>
                  <a:gd name="T5" fmla="*/ 11 h 17"/>
                  <a:gd name="T6" fmla="*/ 6 w 12"/>
                  <a:gd name="T7" fmla="*/ 14 h 17"/>
                  <a:gd name="T8" fmla="*/ 9 w 12"/>
                  <a:gd name="T9" fmla="*/ 17 h 17"/>
                  <a:gd name="T10" fmla="*/ 12 w 12"/>
                  <a:gd name="T11" fmla="*/ 11 h 17"/>
                  <a:gd name="T12" fmla="*/ 9 w 12"/>
                  <a:gd name="T13" fmla="*/ 8 h 17"/>
                  <a:gd name="T14" fmla="*/ 0 w 12"/>
                  <a:gd name="T15" fmla="*/ 0 h 17"/>
                  <a:gd name="T16" fmla="*/ 0 w 12"/>
                  <a:gd name="T17" fmla="*/ 0 h 17"/>
                  <a:gd name="T18" fmla="*/ 0 w 12"/>
                  <a:gd name="T19" fmla="*/ 0 h 17"/>
                  <a:gd name="T20" fmla="*/ 0 w 12"/>
                  <a:gd name="T2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7">
                    <a:moveTo>
                      <a:pt x="0" y="0"/>
                    </a:moveTo>
                    <a:lnTo>
                      <a:pt x="0" y="6"/>
                    </a:lnTo>
                    <a:lnTo>
                      <a:pt x="6" y="11"/>
                    </a:lnTo>
                    <a:lnTo>
                      <a:pt x="6" y="14"/>
                    </a:lnTo>
                    <a:lnTo>
                      <a:pt x="9" y="17"/>
                    </a:lnTo>
                    <a:lnTo>
                      <a:pt x="12" y="11"/>
                    </a:lnTo>
                    <a:lnTo>
                      <a:pt x="9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50" name="Freeform 74"/>
              <p:cNvSpPr>
                <a:spLocks/>
              </p:cNvSpPr>
              <p:nvPr/>
            </p:nvSpPr>
            <p:spPr bwMode="auto">
              <a:xfrm>
                <a:off x="674" y="859"/>
                <a:ext cx="5" cy="11"/>
              </a:xfrm>
              <a:custGeom>
                <a:avLst/>
                <a:gdLst>
                  <a:gd name="T0" fmla="*/ 0 w 5"/>
                  <a:gd name="T1" fmla="*/ 0 h 11"/>
                  <a:gd name="T2" fmla="*/ 0 w 5"/>
                  <a:gd name="T3" fmla="*/ 6 h 11"/>
                  <a:gd name="T4" fmla="*/ 2 w 5"/>
                  <a:gd name="T5" fmla="*/ 8 h 11"/>
                  <a:gd name="T6" fmla="*/ 2 w 5"/>
                  <a:gd name="T7" fmla="*/ 11 h 11"/>
                  <a:gd name="T8" fmla="*/ 5 w 5"/>
                  <a:gd name="T9" fmla="*/ 8 h 11"/>
                  <a:gd name="T10" fmla="*/ 2 w 5"/>
                  <a:gd name="T11" fmla="*/ 3 h 11"/>
                  <a:gd name="T12" fmla="*/ 0 w 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0" y="0"/>
                    </a:moveTo>
                    <a:lnTo>
                      <a:pt x="0" y="6"/>
                    </a:lnTo>
                    <a:lnTo>
                      <a:pt x="2" y="8"/>
                    </a:lnTo>
                    <a:lnTo>
                      <a:pt x="2" y="11"/>
                    </a:lnTo>
                    <a:lnTo>
                      <a:pt x="5" y="8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51" name="Freeform 75"/>
              <p:cNvSpPr>
                <a:spLocks/>
              </p:cNvSpPr>
              <p:nvPr/>
            </p:nvSpPr>
            <p:spPr bwMode="auto">
              <a:xfrm>
                <a:off x="662" y="747"/>
                <a:ext cx="6" cy="9"/>
              </a:xfrm>
              <a:custGeom>
                <a:avLst/>
                <a:gdLst>
                  <a:gd name="T0" fmla="*/ 3 w 6"/>
                  <a:gd name="T1" fmla="*/ 6 h 9"/>
                  <a:gd name="T2" fmla="*/ 6 w 6"/>
                  <a:gd name="T3" fmla="*/ 3 h 9"/>
                  <a:gd name="T4" fmla="*/ 6 w 6"/>
                  <a:gd name="T5" fmla="*/ 0 h 9"/>
                  <a:gd name="T6" fmla="*/ 0 w 6"/>
                  <a:gd name="T7" fmla="*/ 6 h 9"/>
                  <a:gd name="T8" fmla="*/ 0 w 6"/>
                  <a:gd name="T9" fmla="*/ 9 h 9"/>
                  <a:gd name="T10" fmla="*/ 3 w 6"/>
                  <a:gd name="T11" fmla="*/ 9 h 9"/>
                  <a:gd name="T12" fmla="*/ 3 w 6"/>
                  <a:gd name="T13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3" y="6"/>
                    </a:moveTo>
                    <a:lnTo>
                      <a:pt x="6" y="3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52" name="Freeform 76"/>
              <p:cNvSpPr>
                <a:spLocks/>
              </p:cNvSpPr>
              <p:nvPr/>
            </p:nvSpPr>
            <p:spPr bwMode="auto">
              <a:xfrm>
                <a:off x="682" y="887"/>
                <a:ext cx="6" cy="6"/>
              </a:xfrm>
              <a:custGeom>
                <a:avLst/>
                <a:gdLst>
                  <a:gd name="T0" fmla="*/ 6 w 6"/>
                  <a:gd name="T1" fmla="*/ 3 h 6"/>
                  <a:gd name="T2" fmla="*/ 6 w 6"/>
                  <a:gd name="T3" fmla="*/ 0 h 6"/>
                  <a:gd name="T4" fmla="*/ 0 w 6"/>
                  <a:gd name="T5" fmla="*/ 3 h 6"/>
                  <a:gd name="T6" fmla="*/ 0 w 6"/>
                  <a:gd name="T7" fmla="*/ 6 h 6"/>
                  <a:gd name="T8" fmla="*/ 3 w 6"/>
                  <a:gd name="T9" fmla="*/ 6 h 6"/>
                  <a:gd name="T10" fmla="*/ 3 w 6"/>
                  <a:gd name="T11" fmla="*/ 6 h 6"/>
                  <a:gd name="T12" fmla="*/ 6 w 6"/>
                  <a:gd name="T13" fmla="*/ 6 h 6"/>
                  <a:gd name="T14" fmla="*/ 6 w 6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53" name="Freeform 77"/>
              <p:cNvSpPr>
                <a:spLocks/>
              </p:cNvSpPr>
              <p:nvPr/>
            </p:nvSpPr>
            <p:spPr bwMode="auto">
              <a:xfrm>
                <a:off x="682" y="898"/>
                <a:ext cx="3" cy="8"/>
              </a:xfrm>
              <a:custGeom>
                <a:avLst/>
                <a:gdLst>
                  <a:gd name="T0" fmla="*/ 0 w 3"/>
                  <a:gd name="T1" fmla="*/ 3 h 8"/>
                  <a:gd name="T2" fmla="*/ 0 w 3"/>
                  <a:gd name="T3" fmla="*/ 6 h 8"/>
                  <a:gd name="T4" fmla="*/ 0 w 3"/>
                  <a:gd name="T5" fmla="*/ 8 h 8"/>
                  <a:gd name="T6" fmla="*/ 3 w 3"/>
                  <a:gd name="T7" fmla="*/ 3 h 8"/>
                  <a:gd name="T8" fmla="*/ 3 w 3"/>
                  <a:gd name="T9" fmla="*/ 0 h 8"/>
                  <a:gd name="T10" fmla="*/ 0 w 3"/>
                  <a:gd name="T11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8">
                    <a:moveTo>
                      <a:pt x="0" y="3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54" name="Freeform 78"/>
              <p:cNvSpPr>
                <a:spLocks/>
              </p:cNvSpPr>
              <p:nvPr/>
            </p:nvSpPr>
            <p:spPr bwMode="auto">
              <a:xfrm>
                <a:off x="635" y="722"/>
                <a:ext cx="16" cy="28"/>
              </a:xfrm>
              <a:custGeom>
                <a:avLst/>
                <a:gdLst>
                  <a:gd name="T0" fmla="*/ 16 w 16"/>
                  <a:gd name="T1" fmla="*/ 9 h 28"/>
                  <a:gd name="T2" fmla="*/ 16 w 16"/>
                  <a:gd name="T3" fmla="*/ 9 h 28"/>
                  <a:gd name="T4" fmla="*/ 14 w 16"/>
                  <a:gd name="T5" fmla="*/ 9 h 28"/>
                  <a:gd name="T6" fmla="*/ 14 w 16"/>
                  <a:gd name="T7" fmla="*/ 9 h 28"/>
                  <a:gd name="T8" fmla="*/ 14 w 16"/>
                  <a:gd name="T9" fmla="*/ 6 h 28"/>
                  <a:gd name="T10" fmla="*/ 11 w 16"/>
                  <a:gd name="T11" fmla="*/ 0 h 28"/>
                  <a:gd name="T12" fmla="*/ 11 w 16"/>
                  <a:gd name="T13" fmla="*/ 0 h 28"/>
                  <a:gd name="T14" fmla="*/ 11 w 16"/>
                  <a:gd name="T15" fmla="*/ 3 h 28"/>
                  <a:gd name="T16" fmla="*/ 8 w 16"/>
                  <a:gd name="T17" fmla="*/ 3 h 28"/>
                  <a:gd name="T18" fmla="*/ 5 w 16"/>
                  <a:gd name="T19" fmla="*/ 6 h 28"/>
                  <a:gd name="T20" fmla="*/ 5 w 16"/>
                  <a:gd name="T21" fmla="*/ 9 h 28"/>
                  <a:gd name="T22" fmla="*/ 8 w 16"/>
                  <a:gd name="T23" fmla="*/ 12 h 28"/>
                  <a:gd name="T24" fmla="*/ 5 w 16"/>
                  <a:gd name="T25" fmla="*/ 14 h 28"/>
                  <a:gd name="T26" fmla="*/ 8 w 16"/>
                  <a:gd name="T27" fmla="*/ 17 h 28"/>
                  <a:gd name="T28" fmla="*/ 8 w 16"/>
                  <a:gd name="T29" fmla="*/ 17 h 28"/>
                  <a:gd name="T30" fmla="*/ 5 w 16"/>
                  <a:gd name="T31" fmla="*/ 20 h 28"/>
                  <a:gd name="T32" fmla="*/ 2 w 16"/>
                  <a:gd name="T33" fmla="*/ 17 h 28"/>
                  <a:gd name="T34" fmla="*/ 2 w 16"/>
                  <a:gd name="T35" fmla="*/ 20 h 28"/>
                  <a:gd name="T36" fmla="*/ 2 w 16"/>
                  <a:gd name="T37" fmla="*/ 23 h 28"/>
                  <a:gd name="T38" fmla="*/ 2 w 16"/>
                  <a:gd name="T39" fmla="*/ 25 h 28"/>
                  <a:gd name="T40" fmla="*/ 0 w 16"/>
                  <a:gd name="T41" fmla="*/ 28 h 28"/>
                  <a:gd name="T42" fmla="*/ 2 w 16"/>
                  <a:gd name="T43" fmla="*/ 28 h 28"/>
                  <a:gd name="T44" fmla="*/ 5 w 16"/>
                  <a:gd name="T45" fmla="*/ 23 h 28"/>
                  <a:gd name="T46" fmla="*/ 5 w 16"/>
                  <a:gd name="T47" fmla="*/ 25 h 28"/>
                  <a:gd name="T48" fmla="*/ 5 w 16"/>
                  <a:gd name="T49" fmla="*/ 28 h 28"/>
                  <a:gd name="T50" fmla="*/ 8 w 16"/>
                  <a:gd name="T51" fmla="*/ 28 h 28"/>
                  <a:gd name="T52" fmla="*/ 8 w 16"/>
                  <a:gd name="T53" fmla="*/ 25 h 28"/>
                  <a:gd name="T54" fmla="*/ 8 w 16"/>
                  <a:gd name="T55" fmla="*/ 23 h 28"/>
                  <a:gd name="T56" fmla="*/ 14 w 16"/>
                  <a:gd name="T57" fmla="*/ 17 h 28"/>
                  <a:gd name="T58" fmla="*/ 16 w 16"/>
                  <a:gd name="T5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" h="28">
                    <a:moveTo>
                      <a:pt x="16" y="9"/>
                    </a:moveTo>
                    <a:lnTo>
                      <a:pt x="16" y="9"/>
                    </a:lnTo>
                    <a:lnTo>
                      <a:pt x="14" y="9"/>
                    </a:lnTo>
                    <a:lnTo>
                      <a:pt x="14" y="9"/>
                    </a:lnTo>
                    <a:lnTo>
                      <a:pt x="14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3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8" y="12"/>
                    </a:lnTo>
                    <a:lnTo>
                      <a:pt x="5" y="14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5" y="20"/>
                    </a:lnTo>
                    <a:lnTo>
                      <a:pt x="2" y="17"/>
                    </a:lnTo>
                    <a:lnTo>
                      <a:pt x="2" y="20"/>
                    </a:lnTo>
                    <a:lnTo>
                      <a:pt x="2" y="23"/>
                    </a:lnTo>
                    <a:lnTo>
                      <a:pt x="2" y="25"/>
                    </a:lnTo>
                    <a:lnTo>
                      <a:pt x="0" y="28"/>
                    </a:lnTo>
                    <a:lnTo>
                      <a:pt x="2" y="28"/>
                    </a:lnTo>
                    <a:lnTo>
                      <a:pt x="5" y="23"/>
                    </a:lnTo>
                    <a:lnTo>
                      <a:pt x="5" y="25"/>
                    </a:lnTo>
                    <a:lnTo>
                      <a:pt x="5" y="28"/>
                    </a:lnTo>
                    <a:lnTo>
                      <a:pt x="8" y="28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4" y="17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55" name="Freeform 79"/>
              <p:cNvSpPr>
                <a:spLocks/>
              </p:cNvSpPr>
              <p:nvPr/>
            </p:nvSpPr>
            <p:spPr bwMode="auto">
              <a:xfrm>
                <a:off x="657" y="745"/>
                <a:ext cx="8" cy="5"/>
              </a:xfrm>
              <a:custGeom>
                <a:avLst/>
                <a:gdLst>
                  <a:gd name="T0" fmla="*/ 8 w 8"/>
                  <a:gd name="T1" fmla="*/ 2 h 5"/>
                  <a:gd name="T2" fmla="*/ 8 w 8"/>
                  <a:gd name="T3" fmla="*/ 0 h 5"/>
                  <a:gd name="T4" fmla="*/ 3 w 8"/>
                  <a:gd name="T5" fmla="*/ 0 h 5"/>
                  <a:gd name="T6" fmla="*/ 0 w 8"/>
                  <a:gd name="T7" fmla="*/ 2 h 5"/>
                  <a:gd name="T8" fmla="*/ 3 w 8"/>
                  <a:gd name="T9" fmla="*/ 5 h 5"/>
                  <a:gd name="T10" fmla="*/ 5 w 8"/>
                  <a:gd name="T11" fmla="*/ 5 h 5"/>
                  <a:gd name="T12" fmla="*/ 8 w 8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8" y="2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56" name="Freeform 80"/>
              <p:cNvSpPr>
                <a:spLocks/>
              </p:cNvSpPr>
              <p:nvPr/>
            </p:nvSpPr>
            <p:spPr bwMode="auto">
              <a:xfrm>
                <a:off x="685" y="881"/>
                <a:ext cx="3" cy="6"/>
              </a:xfrm>
              <a:custGeom>
                <a:avLst/>
                <a:gdLst>
                  <a:gd name="T0" fmla="*/ 0 w 3"/>
                  <a:gd name="T1" fmla="*/ 3 h 6"/>
                  <a:gd name="T2" fmla="*/ 0 w 3"/>
                  <a:gd name="T3" fmla="*/ 6 h 6"/>
                  <a:gd name="T4" fmla="*/ 0 w 3"/>
                  <a:gd name="T5" fmla="*/ 6 h 6"/>
                  <a:gd name="T6" fmla="*/ 3 w 3"/>
                  <a:gd name="T7" fmla="*/ 3 h 6"/>
                  <a:gd name="T8" fmla="*/ 0 w 3"/>
                  <a:gd name="T9" fmla="*/ 0 h 6"/>
                  <a:gd name="T10" fmla="*/ 0 w 3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0" y="3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57" name="Freeform 81"/>
              <p:cNvSpPr>
                <a:spLocks/>
              </p:cNvSpPr>
              <p:nvPr/>
            </p:nvSpPr>
            <p:spPr bwMode="auto">
              <a:xfrm>
                <a:off x="679" y="867"/>
                <a:ext cx="6" cy="6"/>
              </a:xfrm>
              <a:custGeom>
                <a:avLst/>
                <a:gdLst>
                  <a:gd name="T0" fmla="*/ 6 w 6"/>
                  <a:gd name="T1" fmla="*/ 0 h 6"/>
                  <a:gd name="T2" fmla="*/ 0 w 6"/>
                  <a:gd name="T3" fmla="*/ 3 h 6"/>
                  <a:gd name="T4" fmla="*/ 6 w 6"/>
                  <a:gd name="T5" fmla="*/ 6 h 6"/>
                  <a:gd name="T6" fmla="*/ 6 w 6"/>
                  <a:gd name="T7" fmla="*/ 3 h 6"/>
                  <a:gd name="T8" fmla="*/ 6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58" name="Freeform 82"/>
              <p:cNvSpPr>
                <a:spLocks/>
              </p:cNvSpPr>
              <p:nvPr/>
            </p:nvSpPr>
            <p:spPr bwMode="auto">
              <a:xfrm>
                <a:off x="637" y="775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3 h 6"/>
                  <a:gd name="T4" fmla="*/ 3 w 3"/>
                  <a:gd name="T5" fmla="*/ 6 h 6"/>
                  <a:gd name="T6" fmla="*/ 3 w 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59" name="Freeform 83"/>
              <p:cNvSpPr>
                <a:spLocks/>
              </p:cNvSpPr>
              <p:nvPr/>
            </p:nvSpPr>
            <p:spPr bwMode="auto">
              <a:xfrm>
                <a:off x="637" y="787"/>
                <a:ext cx="6" cy="11"/>
              </a:xfrm>
              <a:custGeom>
                <a:avLst/>
                <a:gdLst>
                  <a:gd name="T0" fmla="*/ 3 w 6"/>
                  <a:gd name="T1" fmla="*/ 11 h 11"/>
                  <a:gd name="T2" fmla="*/ 3 w 6"/>
                  <a:gd name="T3" fmla="*/ 11 h 11"/>
                  <a:gd name="T4" fmla="*/ 6 w 6"/>
                  <a:gd name="T5" fmla="*/ 8 h 11"/>
                  <a:gd name="T6" fmla="*/ 3 w 6"/>
                  <a:gd name="T7" fmla="*/ 2 h 11"/>
                  <a:gd name="T8" fmla="*/ 3 w 6"/>
                  <a:gd name="T9" fmla="*/ 0 h 11"/>
                  <a:gd name="T10" fmla="*/ 3 w 6"/>
                  <a:gd name="T11" fmla="*/ 0 h 11"/>
                  <a:gd name="T12" fmla="*/ 0 w 6"/>
                  <a:gd name="T13" fmla="*/ 0 h 11"/>
                  <a:gd name="T14" fmla="*/ 0 w 6"/>
                  <a:gd name="T15" fmla="*/ 2 h 11"/>
                  <a:gd name="T16" fmla="*/ 3 w 6"/>
                  <a:gd name="T17" fmla="*/ 8 h 11"/>
                  <a:gd name="T18" fmla="*/ 3 w 6"/>
                  <a:gd name="T1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lnTo>
                      <a:pt x="3" y="11"/>
                    </a:lnTo>
                    <a:lnTo>
                      <a:pt x="6" y="8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8"/>
                    </a:ln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60" name="Freeform 84"/>
              <p:cNvSpPr>
                <a:spLocks/>
              </p:cNvSpPr>
              <p:nvPr/>
            </p:nvSpPr>
            <p:spPr bwMode="auto">
              <a:xfrm>
                <a:off x="637" y="781"/>
                <a:ext cx="6" cy="6"/>
              </a:xfrm>
              <a:custGeom>
                <a:avLst/>
                <a:gdLst>
                  <a:gd name="T0" fmla="*/ 3 w 6"/>
                  <a:gd name="T1" fmla="*/ 0 h 6"/>
                  <a:gd name="T2" fmla="*/ 0 w 6"/>
                  <a:gd name="T3" fmla="*/ 0 h 6"/>
                  <a:gd name="T4" fmla="*/ 3 w 6"/>
                  <a:gd name="T5" fmla="*/ 6 h 6"/>
                  <a:gd name="T6" fmla="*/ 6 w 6"/>
                  <a:gd name="T7" fmla="*/ 3 h 6"/>
                  <a:gd name="T8" fmla="*/ 3 w 6"/>
                  <a:gd name="T9" fmla="*/ 0 h 6"/>
                  <a:gd name="T10" fmla="*/ 3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lnTo>
                      <a:pt x="0" y="0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61" name="Freeform 85"/>
              <p:cNvSpPr>
                <a:spLocks/>
              </p:cNvSpPr>
              <p:nvPr/>
            </p:nvSpPr>
            <p:spPr bwMode="auto">
              <a:xfrm>
                <a:off x="640" y="759"/>
                <a:ext cx="6" cy="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0 h 5"/>
                  <a:gd name="T4" fmla="*/ 0 w 6"/>
                  <a:gd name="T5" fmla="*/ 2 h 5"/>
                  <a:gd name="T6" fmla="*/ 3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62" name="Freeform 86"/>
              <p:cNvSpPr>
                <a:spLocks/>
              </p:cNvSpPr>
              <p:nvPr/>
            </p:nvSpPr>
            <p:spPr bwMode="auto">
              <a:xfrm>
                <a:off x="643" y="750"/>
                <a:ext cx="8" cy="6"/>
              </a:xfrm>
              <a:custGeom>
                <a:avLst/>
                <a:gdLst>
                  <a:gd name="T0" fmla="*/ 6 w 8"/>
                  <a:gd name="T1" fmla="*/ 6 h 6"/>
                  <a:gd name="T2" fmla="*/ 8 w 8"/>
                  <a:gd name="T3" fmla="*/ 3 h 6"/>
                  <a:gd name="T4" fmla="*/ 6 w 8"/>
                  <a:gd name="T5" fmla="*/ 0 h 6"/>
                  <a:gd name="T6" fmla="*/ 3 w 8"/>
                  <a:gd name="T7" fmla="*/ 3 h 6"/>
                  <a:gd name="T8" fmla="*/ 0 w 8"/>
                  <a:gd name="T9" fmla="*/ 6 h 6"/>
                  <a:gd name="T10" fmla="*/ 0 w 8"/>
                  <a:gd name="T11" fmla="*/ 6 h 6"/>
                  <a:gd name="T12" fmla="*/ 3 w 8"/>
                  <a:gd name="T13" fmla="*/ 6 h 6"/>
                  <a:gd name="T14" fmla="*/ 6 w 8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8" y="3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63" name="Freeform 87"/>
              <p:cNvSpPr>
                <a:spLocks/>
              </p:cNvSpPr>
              <p:nvPr/>
            </p:nvSpPr>
            <p:spPr bwMode="auto">
              <a:xfrm>
                <a:off x="651" y="720"/>
                <a:ext cx="14" cy="25"/>
              </a:xfrm>
              <a:custGeom>
                <a:avLst/>
                <a:gdLst>
                  <a:gd name="T0" fmla="*/ 9 w 14"/>
                  <a:gd name="T1" fmla="*/ 2 h 25"/>
                  <a:gd name="T2" fmla="*/ 6 w 14"/>
                  <a:gd name="T3" fmla="*/ 0 h 25"/>
                  <a:gd name="T4" fmla="*/ 0 w 14"/>
                  <a:gd name="T5" fmla="*/ 0 h 25"/>
                  <a:gd name="T6" fmla="*/ 0 w 14"/>
                  <a:gd name="T7" fmla="*/ 2 h 25"/>
                  <a:gd name="T8" fmla="*/ 3 w 14"/>
                  <a:gd name="T9" fmla="*/ 5 h 25"/>
                  <a:gd name="T10" fmla="*/ 0 w 14"/>
                  <a:gd name="T11" fmla="*/ 8 h 25"/>
                  <a:gd name="T12" fmla="*/ 3 w 14"/>
                  <a:gd name="T13" fmla="*/ 8 h 25"/>
                  <a:gd name="T14" fmla="*/ 3 w 14"/>
                  <a:gd name="T15" fmla="*/ 11 h 25"/>
                  <a:gd name="T16" fmla="*/ 0 w 14"/>
                  <a:gd name="T17" fmla="*/ 19 h 25"/>
                  <a:gd name="T18" fmla="*/ 0 w 14"/>
                  <a:gd name="T19" fmla="*/ 22 h 25"/>
                  <a:gd name="T20" fmla="*/ 3 w 14"/>
                  <a:gd name="T21" fmla="*/ 25 h 25"/>
                  <a:gd name="T22" fmla="*/ 6 w 14"/>
                  <a:gd name="T23" fmla="*/ 22 h 25"/>
                  <a:gd name="T24" fmla="*/ 6 w 14"/>
                  <a:gd name="T25" fmla="*/ 22 h 25"/>
                  <a:gd name="T26" fmla="*/ 9 w 14"/>
                  <a:gd name="T27" fmla="*/ 19 h 25"/>
                  <a:gd name="T28" fmla="*/ 6 w 14"/>
                  <a:gd name="T29" fmla="*/ 16 h 25"/>
                  <a:gd name="T30" fmla="*/ 9 w 14"/>
                  <a:gd name="T31" fmla="*/ 16 h 25"/>
                  <a:gd name="T32" fmla="*/ 9 w 14"/>
                  <a:gd name="T33" fmla="*/ 14 h 25"/>
                  <a:gd name="T34" fmla="*/ 9 w 14"/>
                  <a:gd name="T35" fmla="*/ 11 h 25"/>
                  <a:gd name="T36" fmla="*/ 11 w 14"/>
                  <a:gd name="T37" fmla="*/ 16 h 25"/>
                  <a:gd name="T38" fmla="*/ 11 w 14"/>
                  <a:gd name="T39" fmla="*/ 16 h 25"/>
                  <a:gd name="T40" fmla="*/ 14 w 14"/>
                  <a:gd name="T41" fmla="*/ 11 h 25"/>
                  <a:gd name="T42" fmla="*/ 14 w 14"/>
                  <a:gd name="T43" fmla="*/ 8 h 25"/>
                  <a:gd name="T44" fmla="*/ 11 w 14"/>
                  <a:gd name="T45" fmla="*/ 2 h 25"/>
                  <a:gd name="T46" fmla="*/ 9 w 14"/>
                  <a:gd name="T47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" h="25">
                    <a:moveTo>
                      <a:pt x="9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3" y="11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9" y="19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9" y="14"/>
                    </a:lnTo>
                    <a:lnTo>
                      <a:pt x="9" y="11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4" y="11"/>
                    </a:lnTo>
                    <a:lnTo>
                      <a:pt x="14" y="8"/>
                    </a:lnTo>
                    <a:lnTo>
                      <a:pt x="11" y="2"/>
                    </a:lnTo>
                    <a:lnTo>
                      <a:pt x="9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64" name="Freeform 88"/>
              <p:cNvSpPr>
                <a:spLocks/>
              </p:cNvSpPr>
              <p:nvPr/>
            </p:nvSpPr>
            <p:spPr bwMode="auto">
              <a:xfrm>
                <a:off x="665" y="753"/>
                <a:ext cx="3" cy="6"/>
              </a:xfrm>
              <a:custGeom>
                <a:avLst/>
                <a:gdLst>
                  <a:gd name="T0" fmla="*/ 3 w 3"/>
                  <a:gd name="T1" fmla="*/ 6 h 6"/>
                  <a:gd name="T2" fmla="*/ 3 w 3"/>
                  <a:gd name="T3" fmla="*/ 3 h 6"/>
                  <a:gd name="T4" fmla="*/ 0 w 3"/>
                  <a:gd name="T5" fmla="*/ 0 h 6"/>
                  <a:gd name="T6" fmla="*/ 0 w 3"/>
                  <a:gd name="T7" fmla="*/ 6 h 6"/>
                  <a:gd name="T8" fmla="*/ 0 w 3"/>
                  <a:gd name="T9" fmla="*/ 6 h 6"/>
                  <a:gd name="T10" fmla="*/ 3 w 3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65" name="Freeform 89"/>
              <p:cNvSpPr>
                <a:spLocks/>
              </p:cNvSpPr>
              <p:nvPr/>
            </p:nvSpPr>
            <p:spPr bwMode="auto">
              <a:xfrm>
                <a:off x="629" y="706"/>
                <a:ext cx="11" cy="39"/>
              </a:xfrm>
              <a:custGeom>
                <a:avLst/>
                <a:gdLst>
                  <a:gd name="T0" fmla="*/ 3 w 11"/>
                  <a:gd name="T1" fmla="*/ 39 h 39"/>
                  <a:gd name="T2" fmla="*/ 3 w 11"/>
                  <a:gd name="T3" fmla="*/ 39 h 39"/>
                  <a:gd name="T4" fmla="*/ 3 w 11"/>
                  <a:gd name="T5" fmla="*/ 36 h 39"/>
                  <a:gd name="T6" fmla="*/ 6 w 11"/>
                  <a:gd name="T7" fmla="*/ 30 h 39"/>
                  <a:gd name="T8" fmla="*/ 6 w 11"/>
                  <a:gd name="T9" fmla="*/ 28 h 39"/>
                  <a:gd name="T10" fmla="*/ 8 w 11"/>
                  <a:gd name="T11" fmla="*/ 25 h 39"/>
                  <a:gd name="T12" fmla="*/ 8 w 11"/>
                  <a:gd name="T13" fmla="*/ 19 h 39"/>
                  <a:gd name="T14" fmla="*/ 11 w 11"/>
                  <a:gd name="T15" fmla="*/ 16 h 39"/>
                  <a:gd name="T16" fmla="*/ 11 w 11"/>
                  <a:gd name="T17" fmla="*/ 11 h 39"/>
                  <a:gd name="T18" fmla="*/ 11 w 11"/>
                  <a:gd name="T19" fmla="*/ 5 h 39"/>
                  <a:gd name="T20" fmla="*/ 8 w 11"/>
                  <a:gd name="T21" fmla="*/ 0 h 39"/>
                  <a:gd name="T22" fmla="*/ 8 w 11"/>
                  <a:gd name="T23" fmla="*/ 0 h 39"/>
                  <a:gd name="T24" fmla="*/ 6 w 11"/>
                  <a:gd name="T25" fmla="*/ 2 h 39"/>
                  <a:gd name="T26" fmla="*/ 3 w 11"/>
                  <a:gd name="T27" fmla="*/ 2 h 39"/>
                  <a:gd name="T28" fmla="*/ 3 w 11"/>
                  <a:gd name="T29" fmla="*/ 5 h 39"/>
                  <a:gd name="T30" fmla="*/ 6 w 11"/>
                  <a:gd name="T31" fmla="*/ 8 h 39"/>
                  <a:gd name="T32" fmla="*/ 3 w 11"/>
                  <a:gd name="T33" fmla="*/ 8 h 39"/>
                  <a:gd name="T34" fmla="*/ 3 w 11"/>
                  <a:gd name="T35" fmla="*/ 14 h 39"/>
                  <a:gd name="T36" fmla="*/ 3 w 11"/>
                  <a:gd name="T37" fmla="*/ 14 h 39"/>
                  <a:gd name="T38" fmla="*/ 0 w 11"/>
                  <a:gd name="T39" fmla="*/ 16 h 39"/>
                  <a:gd name="T40" fmla="*/ 0 w 11"/>
                  <a:gd name="T41" fmla="*/ 16 h 39"/>
                  <a:gd name="T42" fmla="*/ 3 w 11"/>
                  <a:gd name="T43" fmla="*/ 19 h 39"/>
                  <a:gd name="T44" fmla="*/ 3 w 11"/>
                  <a:gd name="T45" fmla="*/ 19 h 39"/>
                  <a:gd name="T46" fmla="*/ 0 w 11"/>
                  <a:gd name="T47" fmla="*/ 19 h 39"/>
                  <a:gd name="T48" fmla="*/ 0 w 11"/>
                  <a:gd name="T49" fmla="*/ 22 h 39"/>
                  <a:gd name="T50" fmla="*/ 3 w 11"/>
                  <a:gd name="T51" fmla="*/ 22 h 39"/>
                  <a:gd name="T52" fmla="*/ 3 w 11"/>
                  <a:gd name="T53" fmla="*/ 22 h 39"/>
                  <a:gd name="T54" fmla="*/ 6 w 11"/>
                  <a:gd name="T55" fmla="*/ 22 h 39"/>
                  <a:gd name="T56" fmla="*/ 3 w 11"/>
                  <a:gd name="T57" fmla="*/ 25 h 39"/>
                  <a:gd name="T58" fmla="*/ 0 w 11"/>
                  <a:gd name="T59" fmla="*/ 25 h 39"/>
                  <a:gd name="T60" fmla="*/ 0 w 11"/>
                  <a:gd name="T61" fmla="*/ 28 h 39"/>
                  <a:gd name="T62" fmla="*/ 0 w 11"/>
                  <a:gd name="T63" fmla="*/ 33 h 39"/>
                  <a:gd name="T64" fmla="*/ 3 w 11"/>
                  <a:gd name="T65" fmla="*/ 33 h 39"/>
                  <a:gd name="T66" fmla="*/ 0 w 11"/>
                  <a:gd name="T67" fmla="*/ 36 h 39"/>
                  <a:gd name="T68" fmla="*/ 3 w 11"/>
                  <a:gd name="T6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39">
                    <a:moveTo>
                      <a:pt x="3" y="39"/>
                    </a:moveTo>
                    <a:lnTo>
                      <a:pt x="3" y="39"/>
                    </a:lnTo>
                    <a:lnTo>
                      <a:pt x="3" y="36"/>
                    </a:lnTo>
                    <a:lnTo>
                      <a:pt x="6" y="30"/>
                    </a:lnTo>
                    <a:lnTo>
                      <a:pt x="6" y="28"/>
                    </a:lnTo>
                    <a:lnTo>
                      <a:pt x="8" y="25"/>
                    </a:lnTo>
                    <a:lnTo>
                      <a:pt x="8" y="19"/>
                    </a:lnTo>
                    <a:lnTo>
                      <a:pt x="11" y="16"/>
                    </a:lnTo>
                    <a:lnTo>
                      <a:pt x="11" y="11"/>
                    </a:lnTo>
                    <a:lnTo>
                      <a:pt x="11" y="5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6" y="8"/>
                    </a:lnTo>
                    <a:lnTo>
                      <a:pt x="3" y="8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3" y="22"/>
                    </a:lnTo>
                    <a:lnTo>
                      <a:pt x="6" y="22"/>
                    </a:lnTo>
                    <a:lnTo>
                      <a:pt x="3" y="25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3" y="33"/>
                    </a:lnTo>
                    <a:lnTo>
                      <a:pt x="0" y="36"/>
                    </a:lnTo>
                    <a:lnTo>
                      <a:pt x="3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66" name="Freeform 90"/>
              <p:cNvSpPr>
                <a:spLocks/>
              </p:cNvSpPr>
              <p:nvPr/>
            </p:nvSpPr>
            <p:spPr bwMode="auto">
              <a:xfrm>
                <a:off x="635" y="773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5 h 5"/>
                  <a:gd name="T4" fmla="*/ 2 w 2"/>
                  <a:gd name="T5" fmla="*/ 2 h 5"/>
                  <a:gd name="T6" fmla="*/ 0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5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67" name="Freeform 91"/>
              <p:cNvSpPr>
                <a:spLocks/>
              </p:cNvSpPr>
              <p:nvPr/>
            </p:nvSpPr>
            <p:spPr bwMode="auto">
              <a:xfrm>
                <a:off x="632" y="753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68" name="Freeform 92"/>
              <p:cNvSpPr>
                <a:spLocks/>
              </p:cNvSpPr>
              <p:nvPr/>
            </p:nvSpPr>
            <p:spPr bwMode="auto">
              <a:xfrm>
                <a:off x="172" y="700"/>
                <a:ext cx="2" cy="6"/>
              </a:xfrm>
              <a:custGeom>
                <a:avLst/>
                <a:gdLst>
                  <a:gd name="T0" fmla="*/ 0 w 2"/>
                  <a:gd name="T1" fmla="*/ 3 h 6"/>
                  <a:gd name="T2" fmla="*/ 0 w 2"/>
                  <a:gd name="T3" fmla="*/ 6 h 6"/>
                  <a:gd name="T4" fmla="*/ 2 w 2"/>
                  <a:gd name="T5" fmla="*/ 3 h 6"/>
                  <a:gd name="T6" fmla="*/ 2 w 2"/>
                  <a:gd name="T7" fmla="*/ 0 h 6"/>
                  <a:gd name="T8" fmla="*/ 0 w 2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0" y="3"/>
                    </a:moveTo>
                    <a:lnTo>
                      <a:pt x="0" y="6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69" name="Freeform 93"/>
              <p:cNvSpPr>
                <a:spLocks/>
              </p:cNvSpPr>
              <p:nvPr/>
            </p:nvSpPr>
            <p:spPr bwMode="auto">
              <a:xfrm>
                <a:off x="1455" y="75"/>
                <a:ext cx="86" cy="84"/>
              </a:xfrm>
              <a:custGeom>
                <a:avLst/>
                <a:gdLst>
                  <a:gd name="T0" fmla="*/ 25 w 86"/>
                  <a:gd name="T1" fmla="*/ 14 h 84"/>
                  <a:gd name="T2" fmla="*/ 28 w 86"/>
                  <a:gd name="T3" fmla="*/ 17 h 84"/>
                  <a:gd name="T4" fmla="*/ 25 w 86"/>
                  <a:gd name="T5" fmla="*/ 23 h 84"/>
                  <a:gd name="T6" fmla="*/ 25 w 86"/>
                  <a:gd name="T7" fmla="*/ 31 h 84"/>
                  <a:gd name="T8" fmla="*/ 19 w 86"/>
                  <a:gd name="T9" fmla="*/ 37 h 84"/>
                  <a:gd name="T10" fmla="*/ 19 w 86"/>
                  <a:gd name="T11" fmla="*/ 45 h 84"/>
                  <a:gd name="T12" fmla="*/ 16 w 86"/>
                  <a:gd name="T13" fmla="*/ 37 h 84"/>
                  <a:gd name="T14" fmla="*/ 11 w 86"/>
                  <a:gd name="T15" fmla="*/ 37 h 84"/>
                  <a:gd name="T16" fmla="*/ 11 w 86"/>
                  <a:gd name="T17" fmla="*/ 42 h 84"/>
                  <a:gd name="T18" fmla="*/ 2 w 86"/>
                  <a:gd name="T19" fmla="*/ 42 h 84"/>
                  <a:gd name="T20" fmla="*/ 2 w 86"/>
                  <a:gd name="T21" fmla="*/ 48 h 84"/>
                  <a:gd name="T22" fmla="*/ 8 w 86"/>
                  <a:gd name="T23" fmla="*/ 48 h 84"/>
                  <a:gd name="T24" fmla="*/ 16 w 86"/>
                  <a:gd name="T25" fmla="*/ 48 h 84"/>
                  <a:gd name="T26" fmla="*/ 28 w 86"/>
                  <a:gd name="T27" fmla="*/ 51 h 84"/>
                  <a:gd name="T28" fmla="*/ 47 w 86"/>
                  <a:gd name="T29" fmla="*/ 53 h 84"/>
                  <a:gd name="T30" fmla="*/ 36 w 86"/>
                  <a:gd name="T31" fmla="*/ 56 h 84"/>
                  <a:gd name="T32" fmla="*/ 25 w 86"/>
                  <a:gd name="T33" fmla="*/ 59 h 84"/>
                  <a:gd name="T34" fmla="*/ 28 w 86"/>
                  <a:gd name="T35" fmla="*/ 62 h 84"/>
                  <a:gd name="T36" fmla="*/ 16 w 86"/>
                  <a:gd name="T37" fmla="*/ 59 h 84"/>
                  <a:gd name="T38" fmla="*/ 16 w 86"/>
                  <a:gd name="T39" fmla="*/ 62 h 84"/>
                  <a:gd name="T40" fmla="*/ 14 w 86"/>
                  <a:gd name="T41" fmla="*/ 64 h 84"/>
                  <a:gd name="T42" fmla="*/ 19 w 86"/>
                  <a:gd name="T43" fmla="*/ 67 h 84"/>
                  <a:gd name="T44" fmla="*/ 16 w 86"/>
                  <a:gd name="T45" fmla="*/ 70 h 84"/>
                  <a:gd name="T46" fmla="*/ 14 w 86"/>
                  <a:gd name="T47" fmla="*/ 73 h 84"/>
                  <a:gd name="T48" fmla="*/ 16 w 86"/>
                  <a:gd name="T49" fmla="*/ 81 h 84"/>
                  <a:gd name="T50" fmla="*/ 22 w 86"/>
                  <a:gd name="T51" fmla="*/ 81 h 84"/>
                  <a:gd name="T52" fmla="*/ 25 w 86"/>
                  <a:gd name="T53" fmla="*/ 81 h 84"/>
                  <a:gd name="T54" fmla="*/ 30 w 86"/>
                  <a:gd name="T55" fmla="*/ 81 h 84"/>
                  <a:gd name="T56" fmla="*/ 41 w 86"/>
                  <a:gd name="T57" fmla="*/ 84 h 84"/>
                  <a:gd name="T58" fmla="*/ 44 w 86"/>
                  <a:gd name="T59" fmla="*/ 76 h 84"/>
                  <a:gd name="T60" fmla="*/ 44 w 86"/>
                  <a:gd name="T61" fmla="*/ 81 h 84"/>
                  <a:gd name="T62" fmla="*/ 50 w 86"/>
                  <a:gd name="T63" fmla="*/ 78 h 84"/>
                  <a:gd name="T64" fmla="*/ 50 w 86"/>
                  <a:gd name="T65" fmla="*/ 73 h 84"/>
                  <a:gd name="T66" fmla="*/ 47 w 86"/>
                  <a:gd name="T67" fmla="*/ 70 h 84"/>
                  <a:gd name="T68" fmla="*/ 53 w 86"/>
                  <a:gd name="T69" fmla="*/ 67 h 84"/>
                  <a:gd name="T70" fmla="*/ 58 w 86"/>
                  <a:gd name="T71" fmla="*/ 64 h 84"/>
                  <a:gd name="T72" fmla="*/ 58 w 86"/>
                  <a:gd name="T73" fmla="*/ 67 h 84"/>
                  <a:gd name="T74" fmla="*/ 61 w 86"/>
                  <a:gd name="T75" fmla="*/ 56 h 84"/>
                  <a:gd name="T76" fmla="*/ 64 w 86"/>
                  <a:gd name="T77" fmla="*/ 53 h 84"/>
                  <a:gd name="T78" fmla="*/ 67 w 86"/>
                  <a:gd name="T79" fmla="*/ 48 h 84"/>
                  <a:gd name="T80" fmla="*/ 75 w 86"/>
                  <a:gd name="T81" fmla="*/ 39 h 84"/>
                  <a:gd name="T82" fmla="*/ 78 w 86"/>
                  <a:gd name="T83" fmla="*/ 31 h 84"/>
                  <a:gd name="T84" fmla="*/ 86 w 86"/>
                  <a:gd name="T85" fmla="*/ 20 h 84"/>
                  <a:gd name="T86" fmla="*/ 81 w 86"/>
                  <a:gd name="T87" fmla="*/ 14 h 84"/>
                  <a:gd name="T88" fmla="*/ 81 w 86"/>
                  <a:gd name="T89" fmla="*/ 11 h 84"/>
                  <a:gd name="T90" fmla="*/ 78 w 86"/>
                  <a:gd name="T91" fmla="*/ 6 h 84"/>
                  <a:gd name="T92" fmla="*/ 78 w 86"/>
                  <a:gd name="T93" fmla="*/ 11 h 84"/>
                  <a:gd name="T94" fmla="*/ 72 w 86"/>
                  <a:gd name="T95" fmla="*/ 14 h 84"/>
                  <a:gd name="T96" fmla="*/ 67 w 86"/>
                  <a:gd name="T97" fmla="*/ 20 h 84"/>
                  <a:gd name="T98" fmla="*/ 67 w 86"/>
                  <a:gd name="T99" fmla="*/ 14 h 84"/>
                  <a:gd name="T100" fmla="*/ 64 w 86"/>
                  <a:gd name="T101" fmla="*/ 6 h 84"/>
                  <a:gd name="T102" fmla="*/ 61 w 86"/>
                  <a:gd name="T103" fmla="*/ 3 h 84"/>
                  <a:gd name="T104" fmla="*/ 55 w 86"/>
                  <a:gd name="T105" fmla="*/ 3 h 84"/>
                  <a:gd name="T106" fmla="*/ 47 w 86"/>
                  <a:gd name="T107" fmla="*/ 6 h 84"/>
                  <a:gd name="T108" fmla="*/ 44 w 86"/>
                  <a:gd name="T109" fmla="*/ 14 h 84"/>
                  <a:gd name="T110" fmla="*/ 50 w 86"/>
                  <a:gd name="T111" fmla="*/ 23 h 84"/>
                  <a:gd name="T112" fmla="*/ 41 w 86"/>
                  <a:gd name="T113" fmla="*/ 23 h 84"/>
                  <a:gd name="T114" fmla="*/ 44 w 86"/>
                  <a:gd name="T115" fmla="*/ 31 h 84"/>
                  <a:gd name="T116" fmla="*/ 41 w 86"/>
                  <a:gd name="T117" fmla="*/ 39 h 84"/>
                  <a:gd name="T118" fmla="*/ 39 w 86"/>
                  <a:gd name="T119" fmla="*/ 34 h 84"/>
                  <a:gd name="T120" fmla="*/ 36 w 86"/>
                  <a:gd name="T121" fmla="*/ 20 h 84"/>
                  <a:gd name="T122" fmla="*/ 36 w 86"/>
                  <a:gd name="T123" fmla="*/ 14 h 84"/>
                  <a:gd name="T124" fmla="*/ 30 w 86"/>
                  <a:gd name="T125" fmla="*/ 1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6" h="84">
                    <a:moveTo>
                      <a:pt x="30" y="11"/>
                    </a:moveTo>
                    <a:lnTo>
                      <a:pt x="28" y="11"/>
                    </a:lnTo>
                    <a:lnTo>
                      <a:pt x="25" y="14"/>
                    </a:lnTo>
                    <a:lnTo>
                      <a:pt x="25" y="17"/>
                    </a:lnTo>
                    <a:lnTo>
                      <a:pt x="28" y="17"/>
                    </a:lnTo>
                    <a:lnTo>
                      <a:pt x="28" y="17"/>
                    </a:lnTo>
                    <a:lnTo>
                      <a:pt x="30" y="20"/>
                    </a:lnTo>
                    <a:lnTo>
                      <a:pt x="28" y="20"/>
                    </a:lnTo>
                    <a:lnTo>
                      <a:pt x="25" y="23"/>
                    </a:lnTo>
                    <a:lnTo>
                      <a:pt x="22" y="25"/>
                    </a:lnTo>
                    <a:lnTo>
                      <a:pt x="22" y="28"/>
                    </a:lnTo>
                    <a:lnTo>
                      <a:pt x="25" y="31"/>
                    </a:lnTo>
                    <a:lnTo>
                      <a:pt x="25" y="31"/>
                    </a:lnTo>
                    <a:lnTo>
                      <a:pt x="19" y="34"/>
                    </a:lnTo>
                    <a:lnTo>
                      <a:pt x="19" y="37"/>
                    </a:lnTo>
                    <a:lnTo>
                      <a:pt x="22" y="39"/>
                    </a:lnTo>
                    <a:lnTo>
                      <a:pt x="22" y="42"/>
                    </a:lnTo>
                    <a:lnTo>
                      <a:pt x="19" y="45"/>
                    </a:lnTo>
                    <a:lnTo>
                      <a:pt x="19" y="42"/>
                    </a:lnTo>
                    <a:lnTo>
                      <a:pt x="19" y="39"/>
                    </a:lnTo>
                    <a:lnTo>
                      <a:pt x="16" y="37"/>
                    </a:lnTo>
                    <a:lnTo>
                      <a:pt x="16" y="34"/>
                    </a:lnTo>
                    <a:lnTo>
                      <a:pt x="14" y="37"/>
                    </a:lnTo>
                    <a:lnTo>
                      <a:pt x="11" y="37"/>
                    </a:lnTo>
                    <a:lnTo>
                      <a:pt x="8" y="37"/>
                    </a:lnTo>
                    <a:lnTo>
                      <a:pt x="8" y="39"/>
                    </a:lnTo>
                    <a:lnTo>
                      <a:pt x="11" y="42"/>
                    </a:lnTo>
                    <a:lnTo>
                      <a:pt x="8" y="42"/>
                    </a:lnTo>
                    <a:lnTo>
                      <a:pt x="5" y="39"/>
                    </a:lnTo>
                    <a:lnTo>
                      <a:pt x="2" y="42"/>
                    </a:lnTo>
                    <a:lnTo>
                      <a:pt x="0" y="42"/>
                    </a:lnTo>
                    <a:lnTo>
                      <a:pt x="0" y="45"/>
                    </a:lnTo>
                    <a:lnTo>
                      <a:pt x="2" y="4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8" y="48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6" y="48"/>
                    </a:lnTo>
                    <a:lnTo>
                      <a:pt x="19" y="48"/>
                    </a:lnTo>
                    <a:lnTo>
                      <a:pt x="25" y="48"/>
                    </a:lnTo>
                    <a:lnTo>
                      <a:pt x="28" y="51"/>
                    </a:lnTo>
                    <a:lnTo>
                      <a:pt x="30" y="51"/>
                    </a:lnTo>
                    <a:lnTo>
                      <a:pt x="44" y="53"/>
                    </a:lnTo>
                    <a:lnTo>
                      <a:pt x="47" y="53"/>
                    </a:lnTo>
                    <a:lnTo>
                      <a:pt x="44" y="56"/>
                    </a:lnTo>
                    <a:lnTo>
                      <a:pt x="39" y="56"/>
                    </a:lnTo>
                    <a:lnTo>
                      <a:pt x="36" y="56"/>
                    </a:lnTo>
                    <a:lnTo>
                      <a:pt x="33" y="56"/>
                    </a:lnTo>
                    <a:lnTo>
                      <a:pt x="28" y="56"/>
                    </a:lnTo>
                    <a:lnTo>
                      <a:pt x="25" y="59"/>
                    </a:lnTo>
                    <a:lnTo>
                      <a:pt x="28" y="59"/>
                    </a:lnTo>
                    <a:lnTo>
                      <a:pt x="30" y="59"/>
                    </a:lnTo>
                    <a:lnTo>
                      <a:pt x="28" y="62"/>
                    </a:lnTo>
                    <a:lnTo>
                      <a:pt x="22" y="59"/>
                    </a:lnTo>
                    <a:lnTo>
                      <a:pt x="19" y="59"/>
                    </a:lnTo>
                    <a:lnTo>
                      <a:pt x="16" y="59"/>
                    </a:lnTo>
                    <a:lnTo>
                      <a:pt x="19" y="62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4"/>
                    </a:lnTo>
                    <a:lnTo>
                      <a:pt x="16" y="64"/>
                    </a:lnTo>
                    <a:lnTo>
                      <a:pt x="19" y="67"/>
                    </a:lnTo>
                    <a:lnTo>
                      <a:pt x="19" y="67"/>
                    </a:lnTo>
                    <a:lnTo>
                      <a:pt x="19" y="70"/>
                    </a:lnTo>
                    <a:lnTo>
                      <a:pt x="19" y="70"/>
                    </a:lnTo>
                    <a:lnTo>
                      <a:pt x="16" y="70"/>
                    </a:lnTo>
                    <a:lnTo>
                      <a:pt x="16" y="67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14" y="76"/>
                    </a:lnTo>
                    <a:lnTo>
                      <a:pt x="14" y="78"/>
                    </a:lnTo>
                    <a:lnTo>
                      <a:pt x="16" y="81"/>
                    </a:lnTo>
                    <a:lnTo>
                      <a:pt x="19" y="81"/>
                    </a:lnTo>
                    <a:lnTo>
                      <a:pt x="19" y="81"/>
                    </a:lnTo>
                    <a:lnTo>
                      <a:pt x="22" y="81"/>
                    </a:lnTo>
                    <a:lnTo>
                      <a:pt x="22" y="78"/>
                    </a:lnTo>
                    <a:lnTo>
                      <a:pt x="28" y="78"/>
                    </a:lnTo>
                    <a:lnTo>
                      <a:pt x="25" y="81"/>
                    </a:lnTo>
                    <a:lnTo>
                      <a:pt x="25" y="81"/>
                    </a:lnTo>
                    <a:lnTo>
                      <a:pt x="28" y="84"/>
                    </a:lnTo>
                    <a:lnTo>
                      <a:pt x="30" y="81"/>
                    </a:lnTo>
                    <a:lnTo>
                      <a:pt x="30" y="81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44" y="81"/>
                    </a:lnTo>
                    <a:lnTo>
                      <a:pt x="41" y="78"/>
                    </a:lnTo>
                    <a:lnTo>
                      <a:pt x="44" y="76"/>
                    </a:lnTo>
                    <a:lnTo>
                      <a:pt x="44" y="76"/>
                    </a:lnTo>
                    <a:lnTo>
                      <a:pt x="44" y="76"/>
                    </a:lnTo>
                    <a:lnTo>
                      <a:pt x="44" y="81"/>
                    </a:lnTo>
                    <a:lnTo>
                      <a:pt x="47" y="84"/>
                    </a:lnTo>
                    <a:lnTo>
                      <a:pt x="50" y="81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3"/>
                    </a:lnTo>
                    <a:lnTo>
                      <a:pt x="47" y="73"/>
                    </a:lnTo>
                    <a:lnTo>
                      <a:pt x="44" y="73"/>
                    </a:lnTo>
                    <a:lnTo>
                      <a:pt x="47" y="70"/>
                    </a:lnTo>
                    <a:lnTo>
                      <a:pt x="50" y="70"/>
                    </a:lnTo>
                    <a:lnTo>
                      <a:pt x="53" y="67"/>
                    </a:lnTo>
                    <a:lnTo>
                      <a:pt x="53" y="67"/>
                    </a:lnTo>
                    <a:lnTo>
                      <a:pt x="55" y="64"/>
                    </a:lnTo>
                    <a:lnTo>
                      <a:pt x="55" y="62"/>
                    </a:lnTo>
                    <a:lnTo>
                      <a:pt x="58" y="64"/>
                    </a:lnTo>
                    <a:lnTo>
                      <a:pt x="58" y="64"/>
                    </a:lnTo>
                    <a:lnTo>
                      <a:pt x="58" y="67"/>
                    </a:lnTo>
                    <a:lnTo>
                      <a:pt x="58" y="67"/>
                    </a:lnTo>
                    <a:lnTo>
                      <a:pt x="64" y="59"/>
                    </a:lnTo>
                    <a:lnTo>
                      <a:pt x="64" y="59"/>
                    </a:lnTo>
                    <a:lnTo>
                      <a:pt x="61" y="56"/>
                    </a:lnTo>
                    <a:lnTo>
                      <a:pt x="61" y="56"/>
                    </a:lnTo>
                    <a:lnTo>
                      <a:pt x="61" y="53"/>
                    </a:lnTo>
                    <a:lnTo>
                      <a:pt x="64" y="53"/>
                    </a:lnTo>
                    <a:lnTo>
                      <a:pt x="67" y="53"/>
                    </a:lnTo>
                    <a:lnTo>
                      <a:pt x="67" y="51"/>
                    </a:lnTo>
                    <a:lnTo>
                      <a:pt x="67" y="48"/>
                    </a:lnTo>
                    <a:lnTo>
                      <a:pt x="69" y="45"/>
                    </a:lnTo>
                    <a:lnTo>
                      <a:pt x="72" y="42"/>
                    </a:lnTo>
                    <a:lnTo>
                      <a:pt x="75" y="39"/>
                    </a:lnTo>
                    <a:lnTo>
                      <a:pt x="78" y="37"/>
                    </a:lnTo>
                    <a:lnTo>
                      <a:pt x="81" y="34"/>
                    </a:lnTo>
                    <a:lnTo>
                      <a:pt x="78" y="31"/>
                    </a:lnTo>
                    <a:lnTo>
                      <a:pt x="81" y="25"/>
                    </a:lnTo>
                    <a:lnTo>
                      <a:pt x="86" y="23"/>
                    </a:lnTo>
                    <a:lnTo>
                      <a:pt x="86" y="20"/>
                    </a:lnTo>
                    <a:lnTo>
                      <a:pt x="83" y="17"/>
                    </a:lnTo>
                    <a:lnTo>
                      <a:pt x="81" y="17"/>
                    </a:lnTo>
                    <a:lnTo>
                      <a:pt x="81" y="14"/>
                    </a:lnTo>
                    <a:lnTo>
                      <a:pt x="81" y="14"/>
                    </a:lnTo>
                    <a:lnTo>
                      <a:pt x="83" y="11"/>
                    </a:lnTo>
                    <a:lnTo>
                      <a:pt x="81" y="11"/>
                    </a:lnTo>
                    <a:lnTo>
                      <a:pt x="83" y="9"/>
                    </a:lnTo>
                    <a:lnTo>
                      <a:pt x="81" y="6"/>
                    </a:lnTo>
                    <a:lnTo>
                      <a:pt x="78" y="6"/>
                    </a:lnTo>
                    <a:lnTo>
                      <a:pt x="81" y="6"/>
                    </a:lnTo>
                    <a:lnTo>
                      <a:pt x="81" y="9"/>
                    </a:lnTo>
                    <a:lnTo>
                      <a:pt x="78" y="11"/>
                    </a:lnTo>
                    <a:lnTo>
                      <a:pt x="75" y="9"/>
                    </a:lnTo>
                    <a:lnTo>
                      <a:pt x="72" y="11"/>
                    </a:lnTo>
                    <a:lnTo>
                      <a:pt x="72" y="14"/>
                    </a:lnTo>
                    <a:lnTo>
                      <a:pt x="69" y="17"/>
                    </a:lnTo>
                    <a:lnTo>
                      <a:pt x="69" y="17"/>
                    </a:lnTo>
                    <a:lnTo>
                      <a:pt x="67" y="20"/>
                    </a:lnTo>
                    <a:lnTo>
                      <a:pt x="64" y="20"/>
                    </a:lnTo>
                    <a:lnTo>
                      <a:pt x="64" y="17"/>
                    </a:lnTo>
                    <a:lnTo>
                      <a:pt x="67" y="14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4" y="6"/>
                    </a:lnTo>
                    <a:lnTo>
                      <a:pt x="61" y="3"/>
                    </a:lnTo>
                    <a:lnTo>
                      <a:pt x="61" y="3"/>
                    </a:lnTo>
                    <a:lnTo>
                      <a:pt x="61" y="3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5" y="3"/>
                    </a:lnTo>
                    <a:lnTo>
                      <a:pt x="53" y="3"/>
                    </a:lnTo>
                    <a:lnTo>
                      <a:pt x="50" y="6"/>
                    </a:lnTo>
                    <a:lnTo>
                      <a:pt x="47" y="6"/>
                    </a:lnTo>
                    <a:lnTo>
                      <a:pt x="44" y="6"/>
                    </a:lnTo>
                    <a:lnTo>
                      <a:pt x="44" y="11"/>
                    </a:lnTo>
                    <a:lnTo>
                      <a:pt x="44" y="14"/>
                    </a:lnTo>
                    <a:lnTo>
                      <a:pt x="44" y="17"/>
                    </a:lnTo>
                    <a:lnTo>
                      <a:pt x="47" y="23"/>
                    </a:lnTo>
                    <a:lnTo>
                      <a:pt x="50" y="23"/>
                    </a:lnTo>
                    <a:lnTo>
                      <a:pt x="47" y="23"/>
                    </a:lnTo>
                    <a:lnTo>
                      <a:pt x="44" y="23"/>
                    </a:lnTo>
                    <a:lnTo>
                      <a:pt x="41" y="23"/>
                    </a:lnTo>
                    <a:lnTo>
                      <a:pt x="47" y="28"/>
                    </a:lnTo>
                    <a:lnTo>
                      <a:pt x="47" y="31"/>
                    </a:lnTo>
                    <a:lnTo>
                      <a:pt x="44" y="31"/>
                    </a:lnTo>
                    <a:lnTo>
                      <a:pt x="44" y="37"/>
                    </a:lnTo>
                    <a:lnTo>
                      <a:pt x="44" y="39"/>
                    </a:lnTo>
                    <a:lnTo>
                      <a:pt x="41" y="39"/>
                    </a:lnTo>
                    <a:lnTo>
                      <a:pt x="39" y="39"/>
                    </a:lnTo>
                    <a:lnTo>
                      <a:pt x="39" y="37"/>
                    </a:lnTo>
                    <a:lnTo>
                      <a:pt x="39" y="34"/>
                    </a:lnTo>
                    <a:lnTo>
                      <a:pt x="39" y="25"/>
                    </a:lnTo>
                    <a:lnTo>
                      <a:pt x="36" y="23"/>
                    </a:lnTo>
                    <a:lnTo>
                      <a:pt x="36" y="20"/>
                    </a:lnTo>
                    <a:lnTo>
                      <a:pt x="36" y="17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3" y="11"/>
                    </a:lnTo>
                    <a:lnTo>
                      <a:pt x="33" y="9"/>
                    </a:lnTo>
                    <a:lnTo>
                      <a:pt x="3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70" name="Freeform 94"/>
              <p:cNvSpPr>
                <a:spLocks/>
              </p:cNvSpPr>
              <p:nvPr/>
            </p:nvSpPr>
            <p:spPr bwMode="auto">
              <a:xfrm>
                <a:off x="1628" y="-95"/>
                <a:ext cx="19" cy="28"/>
              </a:xfrm>
              <a:custGeom>
                <a:avLst/>
                <a:gdLst>
                  <a:gd name="T0" fmla="*/ 2 w 19"/>
                  <a:gd name="T1" fmla="*/ 14 h 28"/>
                  <a:gd name="T2" fmla="*/ 5 w 19"/>
                  <a:gd name="T3" fmla="*/ 14 h 28"/>
                  <a:gd name="T4" fmla="*/ 5 w 19"/>
                  <a:gd name="T5" fmla="*/ 17 h 28"/>
                  <a:gd name="T6" fmla="*/ 2 w 19"/>
                  <a:gd name="T7" fmla="*/ 20 h 28"/>
                  <a:gd name="T8" fmla="*/ 2 w 19"/>
                  <a:gd name="T9" fmla="*/ 23 h 28"/>
                  <a:gd name="T10" fmla="*/ 5 w 19"/>
                  <a:gd name="T11" fmla="*/ 25 h 28"/>
                  <a:gd name="T12" fmla="*/ 5 w 19"/>
                  <a:gd name="T13" fmla="*/ 28 h 28"/>
                  <a:gd name="T14" fmla="*/ 11 w 19"/>
                  <a:gd name="T15" fmla="*/ 23 h 28"/>
                  <a:gd name="T16" fmla="*/ 11 w 19"/>
                  <a:gd name="T17" fmla="*/ 20 h 28"/>
                  <a:gd name="T18" fmla="*/ 14 w 19"/>
                  <a:gd name="T19" fmla="*/ 17 h 28"/>
                  <a:gd name="T20" fmla="*/ 16 w 19"/>
                  <a:gd name="T21" fmla="*/ 11 h 28"/>
                  <a:gd name="T22" fmla="*/ 19 w 19"/>
                  <a:gd name="T23" fmla="*/ 9 h 28"/>
                  <a:gd name="T24" fmla="*/ 19 w 19"/>
                  <a:gd name="T25" fmla="*/ 6 h 28"/>
                  <a:gd name="T26" fmla="*/ 14 w 19"/>
                  <a:gd name="T27" fmla="*/ 6 h 28"/>
                  <a:gd name="T28" fmla="*/ 11 w 19"/>
                  <a:gd name="T29" fmla="*/ 6 h 28"/>
                  <a:gd name="T30" fmla="*/ 14 w 19"/>
                  <a:gd name="T31" fmla="*/ 0 h 28"/>
                  <a:gd name="T32" fmla="*/ 11 w 19"/>
                  <a:gd name="T33" fmla="*/ 0 h 28"/>
                  <a:gd name="T34" fmla="*/ 8 w 19"/>
                  <a:gd name="T35" fmla="*/ 6 h 28"/>
                  <a:gd name="T36" fmla="*/ 2 w 19"/>
                  <a:gd name="T37" fmla="*/ 6 h 28"/>
                  <a:gd name="T38" fmla="*/ 2 w 19"/>
                  <a:gd name="T39" fmla="*/ 9 h 28"/>
                  <a:gd name="T40" fmla="*/ 0 w 19"/>
                  <a:gd name="T41" fmla="*/ 11 h 28"/>
                  <a:gd name="T42" fmla="*/ 0 w 19"/>
                  <a:gd name="T43" fmla="*/ 14 h 28"/>
                  <a:gd name="T44" fmla="*/ 2 w 19"/>
                  <a:gd name="T4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" h="28">
                    <a:moveTo>
                      <a:pt x="2" y="14"/>
                    </a:moveTo>
                    <a:lnTo>
                      <a:pt x="5" y="14"/>
                    </a:lnTo>
                    <a:lnTo>
                      <a:pt x="5" y="17"/>
                    </a:lnTo>
                    <a:lnTo>
                      <a:pt x="2" y="20"/>
                    </a:lnTo>
                    <a:lnTo>
                      <a:pt x="2" y="23"/>
                    </a:lnTo>
                    <a:lnTo>
                      <a:pt x="5" y="25"/>
                    </a:lnTo>
                    <a:lnTo>
                      <a:pt x="5" y="28"/>
                    </a:lnTo>
                    <a:lnTo>
                      <a:pt x="11" y="23"/>
                    </a:lnTo>
                    <a:lnTo>
                      <a:pt x="11" y="20"/>
                    </a:lnTo>
                    <a:lnTo>
                      <a:pt x="14" y="17"/>
                    </a:lnTo>
                    <a:lnTo>
                      <a:pt x="16" y="11"/>
                    </a:lnTo>
                    <a:lnTo>
                      <a:pt x="19" y="9"/>
                    </a:lnTo>
                    <a:lnTo>
                      <a:pt x="19" y="6"/>
                    </a:lnTo>
                    <a:lnTo>
                      <a:pt x="14" y="6"/>
                    </a:lnTo>
                    <a:lnTo>
                      <a:pt x="11" y="6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6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71" name="Freeform 95"/>
              <p:cNvSpPr>
                <a:spLocks/>
              </p:cNvSpPr>
              <p:nvPr/>
            </p:nvSpPr>
            <p:spPr bwMode="auto">
              <a:xfrm>
                <a:off x="1457" y="61"/>
                <a:ext cx="14" cy="23"/>
              </a:xfrm>
              <a:custGeom>
                <a:avLst/>
                <a:gdLst>
                  <a:gd name="T0" fmla="*/ 3 w 14"/>
                  <a:gd name="T1" fmla="*/ 0 h 23"/>
                  <a:gd name="T2" fmla="*/ 3 w 14"/>
                  <a:gd name="T3" fmla="*/ 3 h 23"/>
                  <a:gd name="T4" fmla="*/ 3 w 14"/>
                  <a:gd name="T5" fmla="*/ 6 h 23"/>
                  <a:gd name="T6" fmla="*/ 3 w 14"/>
                  <a:gd name="T7" fmla="*/ 9 h 23"/>
                  <a:gd name="T8" fmla="*/ 3 w 14"/>
                  <a:gd name="T9" fmla="*/ 12 h 23"/>
                  <a:gd name="T10" fmla="*/ 0 w 14"/>
                  <a:gd name="T11" fmla="*/ 14 h 23"/>
                  <a:gd name="T12" fmla="*/ 0 w 14"/>
                  <a:gd name="T13" fmla="*/ 17 h 23"/>
                  <a:gd name="T14" fmla="*/ 3 w 14"/>
                  <a:gd name="T15" fmla="*/ 20 h 23"/>
                  <a:gd name="T16" fmla="*/ 9 w 14"/>
                  <a:gd name="T17" fmla="*/ 20 h 23"/>
                  <a:gd name="T18" fmla="*/ 12 w 14"/>
                  <a:gd name="T19" fmla="*/ 23 h 23"/>
                  <a:gd name="T20" fmla="*/ 12 w 14"/>
                  <a:gd name="T21" fmla="*/ 20 h 23"/>
                  <a:gd name="T22" fmla="*/ 14 w 14"/>
                  <a:gd name="T23" fmla="*/ 17 h 23"/>
                  <a:gd name="T24" fmla="*/ 14 w 14"/>
                  <a:gd name="T25" fmla="*/ 14 h 23"/>
                  <a:gd name="T26" fmla="*/ 12 w 14"/>
                  <a:gd name="T27" fmla="*/ 12 h 23"/>
                  <a:gd name="T28" fmla="*/ 14 w 14"/>
                  <a:gd name="T29" fmla="*/ 9 h 23"/>
                  <a:gd name="T30" fmla="*/ 14 w 14"/>
                  <a:gd name="T31" fmla="*/ 9 h 23"/>
                  <a:gd name="T32" fmla="*/ 12 w 14"/>
                  <a:gd name="T33" fmla="*/ 9 h 23"/>
                  <a:gd name="T34" fmla="*/ 9 w 14"/>
                  <a:gd name="T35" fmla="*/ 9 h 23"/>
                  <a:gd name="T36" fmla="*/ 12 w 14"/>
                  <a:gd name="T37" fmla="*/ 6 h 23"/>
                  <a:gd name="T38" fmla="*/ 12 w 14"/>
                  <a:gd name="T39" fmla="*/ 6 h 23"/>
                  <a:gd name="T40" fmla="*/ 12 w 14"/>
                  <a:gd name="T41" fmla="*/ 3 h 23"/>
                  <a:gd name="T42" fmla="*/ 12 w 14"/>
                  <a:gd name="T43" fmla="*/ 3 h 23"/>
                  <a:gd name="T44" fmla="*/ 9 w 14"/>
                  <a:gd name="T45" fmla="*/ 0 h 23"/>
                  <a:gd name="T46" fmla="*/ 3 w 14"/>
                  <a:gd name="T4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" h="23">
                    <a:moveTo>
                      <a:pt x="3" y="0"/>
                    </a:moveTo>
                    <a:lnTo>
                      <a:pt x="3" y="3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3" y="20"/>
                    </a:lnTo>
                    <a:lnTo>
                      <a:pt x="9" y="20"/>
                    </a:lnTo>
                    <a:lnTo>
                      <a:pt x="12" y="23"/>
                    </a:lnTo>
                    <a:lnTo>
                      <a:pt x="12" y="20"/>
                    </a:lnTo>
                    <a:lnTo>
                      <a:pt x="14" y="17"/>
                    </a:lnTo>
                    <a:lnTo>
                      <a:pt x="14" y="14"/>
                    </a:lnTo>
                    <a:lnTo>
                      <a:pt x="12" y="12"/>
                    </a:lnTo>
                    <a:lnTo>
                      <a:pt x="14" y="9"/>
                    </a:lnTo>
                    <a:lnTo>
                      <a:pt x="14" y="9"/>
                    </a:lnTo>
                    <a:lnTo>
                      <a:pt x="12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9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72" name="Freeform 96"/>
              <p:cNvSpPr>
                <a:spLocks/>
              </p:cNvSpPr>
              <p:nvPr/>
            </p:nvSpPr>
            <p:spPr bwMode="auto">
              <a:xfrm>
                <a:off x="1494" y="70"/>
                <a:ext cx="22" cy="8"/>
              </a:xfrm>
              <a:custGeom>
                <a:avLst/>
                <a:gdLst>
                  <a:gd name="T0" fmla="*/ 5 w 22"/>
                  <a:gd name="T1" fmla="*/ 5 h 8"/>
                  <a:gd name="T2" fmla="*/ 8 w 22"/>
                  <a:gd name="T3" fmla="*/ 5 h 8"/>
                  <a:gd name="T4" fmla="*/ 11 w 22"/>
                  <a:gd name="T5" fmla="*/ 5 h 8"/>
                  <a:gd name="T6" fmla="*/ 16 w 22"/>
                  <a:gd name="T7" fmla="*/ 3 h 8"/>
                  <a:gd name="T8" fmla="*/ 19 w 22"/>
                  <a:gd name="T9" fmla="*/ 3 h 8"/>
                  <a:gd name="T10" fmla="*/ 22 w 22"/>
                  <a:gd name="T11" fmla="*/ 0 h 8"/>
                  <a:gd name="T12" fmla="*/ 19 w 22"/>
                  <a:gd name="T13" fmla="*/ 0 h 8"/>
                  <a:gd name="T14" fmla="*/ 16 w 22"/>
                  <a:gd name="T15" fmla="*/ 0 h 8"/>
                  <a:gd name="T16" fmla="*/ 11 w 22"/>
                  <a:gd name="T17" fmla="*/ 0 h 8"/>
                  <a:gd name="T18" fmla="*/ 11 w 22"/>
                  <a:gd name="T19" fmla="*/ 0 h 8"/>
                  <a:gd name="T20" fmla="*/ 8 w 22"/>
                  <a:gd name="T21" fmla="*/ 3 h 8"/>
                  <a:gd name="T22" fmla="*/ 8 w 22"/>
                  <a:gd name="T23" fmla="*/ 3 h 8"/>
                  <a:gd name="T24" fmla="*/ 5 w 22"/>
                  <a:gd name="T25" fmla="*/ 0 h 8"/>
                  <a:gd name="T26" fmla="*/ 2 w 22"/>
                  <a:gd name="T27" fmla="*/ 3 h 8"/>
                  <a:gd name="T28" fmla="*/ 0 w 22"/>
                  <a:gd name="T29" fmla="*/ 3 h 8"/>
                  <a:gd name="T30" fmla="*/ 0 w 22"/>
                  <a:gd name="T31" fmla="*/ 5 h 8"/>
                  <a:gd name="T32" fmla="*/ 2 w 22"/>
                  <a:gd name="T33" fmla="*/ 8 h 8"/>
                  <a:gd name="T34" fmla="*/ 5 w 22"/>
                  <a:gd name="T3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8">
                    <a:moveTo>
                      <a:pt x="5" y="5"/>
                    </a:moveTo>
                    <a:lnTo>
                      <a:pt x="8" y="5"/>
                    </a:lnTo>
                    <a:lnTo>
                      <a:pt x="11" y="5"/>
                    </a:lnTo>
                    <a:lnTo>
                      <a:pt x="16" y="3"/>
                    </a:lnTo>
                    <a:lnTo>
                      <a:pt x="19" y="3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73" name="Freeform 97"/>
              <p:cNvSpPr>
                <a:spLocks/>
              </p:cNvSpPr>
              <p:nvPr/>
            </p:nvSpPr>
            <p:spPr bwMode="auto">
              <a:xfrm>
                <a:off x="1471" y="6"/>
                <a:ext cx="17" cy="33"/>
              </a:xfrm>
              <a:custGeom>
                <a:avLst/>
                <a:gdLst>
                  <a:gd name="T0" fmla="*/ 6 w 17"/>
                  <a:gd name="T1" fmla="*/ 33 h 33"/>
                  <a:gd name="T2" fmla="*/ 12 w 17"/>
                  <a:gd name="T3" fmla="*/ 30 h 33"/>
                  <a:gd name="T4" fmla="*/ 14 w 17"/>
                  <a:gd name="T5" fmla="*/ 22 h 33"/>
                  <a:gd name="T6" fmla="*/ 12 w 17"/>
                  <a:gd name="T7" fmla="*/ 22 h 33"/>
                  <a:gd name="T8" fmla="*/ 14 w 17"/>
                  <a:gd name="T9" fmla="*/ 16 h 33"/>
                  <a:gd name="T10" fmla="*/ 14 w 17"/>
                  <a:gd name="T11" fmla="*/ 14 h 33"/>
                  <a:gd name="T12" fmla="*/ 17 w 17"/>
                  <a:gd name="T13" fmla="*/ 8 h 33"/>
                  <a:gd name="T14" fmla="*/ 17 w 17"/>
                  <a:gd name="T15" fmla="*/ 5 h 33"/>
                  <a:gd name="T16" fmla="*/ 14 w 17"/>
                  <a:gd name="T17" fmla="*/ 0 h 33"/>
                  <a:gd name="T18" fmla="*/ 12 w 17"/>
                  <a:gd name="T19" fmla="*/ 0 h 33"/>
                  <a:gd name="T20" fmla="*/ 12 w 17"/>
                  <a:gd name="T21" fmla="*/ 0 h 33"/>
                  <a:gd name="T22" fmla="*/ 12 w 17"/>
                  <a:gd name="T23" fmla="*/ 2 h 33"/>
                  <a:gd name="T24" fmla="*/ 9 w 17"/>
                  <a:gd name="T25" fmla="*/ 8 h 33"/>
                  <a:gd name="T26" fmla="*/ 9 w 17"/>
                  <a:gd name="T27" fmla="*/ 11 h 33"/>
                  <a:gd name="T28" fmla="*/ 9 w 17"/>
                  <a:gd name="T29" fmla="*/ 11 h 33"/>
                  <a:gd name="T30" fmla="*/ 6 w 17"/>
                  <a:gd name="T31" fmla="*/ 14 h 33"/>
                  <a:gd name="T32" fmla="*/ 3 w 17"/>
                  <a:gd name="T33" fmla="*/ 16 h 33"/>
                  <a:gd name="T34" fmla="*/ 3 w 17"/>
                  <a:gd name="T35" fmla="*/ 22 h 33"/>
                  <a:gd name="T36" fmla="*/ 3 w 17"/>
                  <a:gd name="T37" fmla="*/ 25 h 33"/>
                  <a:gd name="T38" fmla="*/ 0 w 17"/>
                  <a:gd name="T39" fmla="*/ 27 h 33"/>
                  <a:gd name="T40" fmla="*/ 3 w 17"/>
                  <a:gd name="T41" fmla="*/ 33 h 33"/>
                  <a:gd name="T42" fmla="*/ 6 w 17"/>
                  <a:gd name="T4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6" y="33"/>
                    </a:moveTo>
                    <a:lnTo>
                      <a:pt x="12" y="30"/>
                    </a:lnTo>
                    <a:lnTo>
                      <a:pt x="14" y="22"/>
                    </a:lnTo>
                    <a:lnTo>
                      <a:pt x="12" y="22"/>
                    </a:lnTo>
                    <a:lnTo>
                      <a:pt x="14" y="16"/>
                    </a:lnTo>
                    <a:lnTo>
                      <a:pt x="14" y="14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9" y="8"/>
                    </a:lnTo>
                    <a:lnTo>
                      <a:pt x="9" y="11"/>
                    </a:lnTo>
                    <a:lnTo>
                      <a:pt x="9" y="11"/>
                    </a:lnTo>
                    <a:lnTo>
                      <a:pt x="6" y="14"/>
                    </a:lnTo>
                    <a:lnTo>
                      <a:pt x="3" y="16"/>
                    </a:lnTo>
                    <a:lnTo>
                      <a:pt x="3" y="22"/>
                    </a:lnTo>
                    <a:lnTo>
                      <a:pt x="3" y="25"/>
                    </a:lnTo>
                    <a:lnTo>
                      <a:pt x="0" y="27"/>
                    </a:lnTo>
                    <a:lnTo>
                      <a:pt x="3" y="33"/>
                    </a:lnTo>
                    <a:lnTo>
                      <a:pt x="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74" name="Freeform 98"/>
              <p:cNvSpPr>
                <a:spLocks/>
              </p:cNvSpPr>
              <p:nvPr/>
            </p:nvSpPr>
            <p:spPr bwMode="auto">
              <a:xfrm>
                <a:off x="1477" y="42"/>
                <a:ext cx="8" cy="3"/>
              </a:xfrm>
              <a:custGeom>
                <a:avLst/>
                <a:gdLst>
                  <a:gd name="T0" fmla="*/ 6 w 8"/>
                  <a:gd name="T1" fmla="*/ 3 h 3"/>
                  <a:gd name="T2" fmla="*/ 8 w 8"/>
                  <a:gd name="T3" fmla="*/ 0 h 3"/>
                  <a:gd name="T4" fmla="*/ 3 w 8"/>
                  <a:gd name="T5" fmla="*/ 0 h 3"/>
                  <a:gd name="T6" fmla="*/ 0 w 8"/>
                  <a:gd name="T7" fmla="*/ 3 h 3"/>
                  <a:gd name="T8" fmla="*/ 3 w 8"/>
                  <a:gd name="T9" fmla="*/ 3 h 3"/>
                  <a:gd name="T10" fmla="*/ 6 w 8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6" y="3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75" name="Freeform 99"/>
              <p:cNvSpPr>
                <a:spLocks/>
              </p:cNvSpPr>
              <p:nvPr/>
            </p:nvSpPr>
            <p:spPr bwMode="auto">
              <a:xfrm>
                <a:off x="1513" y="-78"/>
                <a:ext cx="76" cy="109"/>
              </a:xfrm>
              <a:custGeom>
                <a:avLst/>
                <a:gdLst>
                  <a:gd name="T0" fmla="*/ 6 w 76"/>
                  <a:gd name="T1" fmla="*/ 64 h 109"/>
                  <a:gd name="T2" fmla="*/ 11 w 76"/>
                  <a:gd name="T3" fmla="*/ 61 h 109"/>
                  <a:gd name="T4" fmla="*/ 23 w 76"/>
                  <a:gd name="T5" fmla="*/ 64 h 109"/>
                  <a:gd name="T6" fmla="*/ 28 w 76"/>
                  <a:gd name="T7" fmla="*/ 64 h 109"/>
                  <a:gd name="T8" fmla="*/ 25 w 76"/>
                  <a:gd name="T9" fmla="*/ 67 h 109"/>
                  <a:gd name="T10" fmla="*/ 25 w 76"/>
                  <a:gd name="T11" fmla="*/ 72 h 109"/>
                  <a:gd name="T12" fmla="*/ 34 w 76"/>
                  <a:gd name="T13" fmla="*/ 75 h 109"/>
                  <a:gd name="T14" fmla="*/ 39 w 76"/>
                  <a:gd name="T15" fmla="*/ 81 h 109"/>
                  <a:gd name="T16" fmla="*/ 39 w 76"/>
                  <a:gd name="T17" fmla="*/ 84 h 109"/>
                  <a:gd name="T18" fmla="*/ 34 w 76"/>
                  <a:gd name="T19" fmla="*/ 98 h 109"/>
                  <a:gd name="T20" fmla="*/ 36 w 76"/>
                  <a:gd name="T21" fmla="*/ 106 h 109"/>
                  <a:gd name="T22" fmla="*/ 42 w 76"/>
                  <a:gd name="T23" fmla="*/ 106 h 109"/>
                  <a:gd name="T24" fmla="*/ 45 w 76"/>
                  <a:gd name="T25" fmla="*/ 109 h 109"/>
                  <a:gd name="T26" fmla="*/ 50 w 76"/>
                  <a:gd name="T27" fmla="*/ 103 h 109"/>
                  <a:gd name="T28" fmla="*/ 56 w 76"/>
                  <a:gd name="T29" fmla="*/ 98 h 109"/>
                  <a:gd name="T30" fmla="*/ 59 w 76"/>
                  <a:gd name="T31" fmla="*/ 86 h 109"/>
                  <a:gd name="T32" fmla="*/ 59 w 76"/>
                  <a:gd name="T33" fmla="*/ 81 h 109"/>
                  <a:gd name="T34" fmla="*/ 62 w 76"/>
                  <a:gd name="T35" fmla="*/ 78 h 109"/>
                  <a:gd name="T36" fmla="*/ 67 w 76"/>
                  <a:gd name="T37" fmla="*/ 72 h 109"/>
                  <a:gd name="T38" fmla="*/ 73 w 76"/>
                  <a:gd name="T39" fmla="*/ 67 h 109"/>
                  <a:gd name="T40" fmla="*/ 73 w 76"/>
                  <a:gd name="T41" fmla="*/ 58 h 109"/>
                  <a:gd name="T42" fmla="*/ 76 w 76"/>
                  <a:gd name="T43" fmla="*/ 56 h 109"/>
                  <a:gd name="T44" fmla="*/ 73 w 76"/>
                  <a:gd name="T45" fmla="*/ 47 h 109"/>
                  <a:gd name="T46" fmla="*/ 70 w 76"/>
                  <a:gd name="T47" fmla="*/ 47 h 109"/>
                  <a:gd name="T48" fmla="*/ 64 w 76"/>
                  <a:gd name="T49" fmla="*/ 45 h 109"/>
                  <a:gd name="T50" fmla="*/ 70 w 76"/>
                  <a:gd name="T51" fmla="*/ 39 h 109"/>
                  <a:gd name="T52" fmla="*/ 70 w 76"/>
                  <a:gd name="T53" fmla="*/ 36 h 109"/>
                  <a:gd name="T54" fmla="*/ 70 w 76"/>
                  <a:gd name="T55" fmla="*/ 28 h 109"/>
                  <a:gd name="T56" fmla="*/ 64 w 76"/>
                  <a:gd name="T57" fmla="*/ 25 h 109"/>
                  <a:gd name="T58" fmla="*/ 56 w 76"/>
                  <a:gd name="T59" fmla="*/ 28 h 109"/>
                  <a:gd name="T60" fmla="*/ 50 w 76"/>
                  <a:gd name="T61" fmla="*/ 33 h 109"/>
                  <a:gd name="T62" fmla="*/ 48 w 76"/>
                  <a:gd name="T63" fmla="*/ 31 h 109"/>
                  <a:gd name="T64" fmla="*/ 53 w 76"/>
                  <a:gd name="T65" fmla="*/ 25 h 109"/>
                  <a:gd name="T66" fmla="*/ 56 w 76"/>
                  <a:gd name="T67" fmla="*/ 14 h 109"/>
                  <a:gd name="T68" fmla="*/ 53 w 76"/>
                  <a:gd name="T69" fmla="*/ 8 h 109"/>
                  <a:gd name="T70" fmla="*/ 48 w 76"/>
                  <a:gd name="T71" fmla="*/ 3 h 109"/>
                  <a:gd name="T72" fmla="*/ 39 w 76"/>
                  <a:gd name="T73" fmla="*/ 3 h 109"/>
                  <a:gd name="T74" fmla="*/ 34 w 76"/>
                  <a:gd name="T75" fmla="*/ 8 h 109"/>
                  <a:gd name="T76" fmla="*/ 31 w 76"/>
                  <a:gd name="T77" fmla="*/ 0 h 109"/>
                  <a:gd name="T78" fmla="*/ 28 w 76"/>
                  <a:gd name="T79" fmla="*/ 6 h 109"/>
                  <a:gd name="T80" fmla="*/ 23 w 76"/>
                  <a:gd name="T81" fmla="*/ 11 h 109"/>
                  <a:gd name="T82" fmla="*/ 20 w 76"/>
                  <a:gd name="T83" fmla="*/ 19 h 109"/>
                  <a:gd name="T84" fmla="*/ 23 w 76"/>
                  <a:gd name="T85" fmla="*/ 19 h 109"/>
                  <a:gd name="T86" fmla="*/ 28 w 76"/>
                  <a:gd name="T87" fmla="*/ 19 h 109"/>
                  <a:gd name="T88" fmla="*/ 20 w 76"/>
                  <a:gd name="T89" fmla="*/ 25 h 109"/>
                  <a:gd name="T90" fmla="*/ 17 w 76"/>
                  <a:gd name="T91" fmla="*/ 33 h 109"/>
                  <a:gd name="T92" fmla="*/ 28 w 76"/>
                  <a:gd name="T93" fmla="*/ 25 h 109"/>
                  <a:gd name="T94" fmla="*/ 31 w 76"/>
                  <a:gd name="T95" fmla="*/ 25 h 109"/>
                  <a:gd name="T96" fmla="*/ 34 w 76"/>
                  <a:gd name="T97" fmla="*/ 31 h 109"/>
                  <a:gd name="T98" fmla="*/ 25 w 76"/>
                  <a:gd name="T99" fmla="*/ 33 h 109"/>
                  <a:gd name="T100" fmla="*/ 25 w 76"/>
                  <a:gd name="T101" fmla="*/ 39 h 109"/>
                  <a:gd name="T102" fmla="*/ 34 w 76"/>
                  <a:gd name="T103" fmla="*/ 42 h 109"/>
                  <a:gd name="T104" fmla="*/ 25 w 76"/>
                  <a:gd name="T105" fmla="*/ 45 h 109"/>
                  <a:gd name="T106" fmla="*/ 23 w 76"/>
                  <a:gd name="T107" fmla="*/ 47 h 109"/>
                  <a:gd name="T108" fmla="*/ 25 w 76"/>
                  <a:gd name="T109" fmla="*/ 50 h 109"/>
                  <a:gd name="T110" fmla="*/ 20 w 76"/>
                  <a:gd name="T111" fmla="*/ 56 h 109"/>
                  <a:gd name="T112" fmla="*/ 14 w 76"/>
                  <a:gd name="T113" fmla="*/ 47 h 109"/>
                  <a:gd name="T114" fmla="*/ 6 w 76"/>
                  <a:gd name="T115" fmla="*/ 47 h 109"/>
                  <a:gd name="T116" fmla="*/ 0 w 76"/>
                  <a:gd name="T117" fmla="*/ 56 h 109"/>
                  <a:gd name="T118" fmla="*/ 3 w 76"/>
                  <a:gd name="T119" fmla="*/ 6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6" h="109">
                    <a:moveTo>
                      <a:pt x="3" y="64"/>
                    </a:moveTo>
                    <a:lnTo>
                      <a:pt x="6" y="64"/>
                    </a:lnTo>
                    <a:lnTo>
                      <a:pt x="9" y="61"/>
                    </a:lnTo>
                    <a:lnTo>
                      <a:pt x="11" y="61"/>
                    </a:lnTo>
                    <a:lnTo>
                      <a:pt x="17" y="64"/>
                    </a:lnTo>
                    <a:lnTo>
                      <a:pt x="23" y="64"/>
                    </a:lnTo>
                    <a:lnTo>
                      <a:pt x="25" y="64"/>
                    </a:lnTo>
                    <a:lnTo>
                      <a:pt x="28" y="64"/>
                    </a:lnTo>
                    <a:lnTo>
                      <a:pt x="28" y="67"/>
                    </a:lnTo>
                    <a:lnTo>
                      <a:pt x="25" y="67"/>
                    </a:lnTo>
                    <a:lnTo>
                      <a:pt x="25" y="70"/>
                    </a:lnTo>
                    <a:lnTo>
                      <a:pt x="25" y="72"/>
                    </a:lnTo>
                    <a:lnTo>
                      <a:pt x="31" y="72"/>
                    </a:lnTo>
                    <a:lnTo>
                      <a:pt x="34" y="75"/>
                    </a:lnTo>
                    <a:lnTo>
                      <a:pt x="36" y="81"/>
                    </a:lnTo>
                    <a:lnTo>
                      <a:pt x="39" y="81"/>
                    </a:lnTo>
                    <a:lnTo>
                      <a:pt x="39" y="81"/>
                    </a:lnTo>
                    <a:lnTo>
                      <a:pt x="39" y="84"/>
                    </a:lnTo>
                    <a:lnTo>
                      <a:pt x="39" y="89"/>
                    </a:lnTo>
                    <a:lnTo>
                      <a:pt x="34" y="98"/>
                    </a:lnTo>
                    <a:lnTo>
                      <a:pt x="34" y="103"/>
                    </a:lnTo>
                    <a:lnTo>
                      <a:pt x="36" y="106"/>
                    </a:lnTo>
                    <a:lnTo>
                      <a:pt x="39" y="106"/>
                    </a:lnTo>
                    <a:lnTo>
                      <a:pt x="42" y="106"/>
                    </a:lnTo>
                    <a:lnTo>
                      <a:pt x="45" y="109"/>
                    </a:lnTo>
                    <a:lnTo>
                      <a:pt x="45" y="109"/>
                    </a:lnTo>
                    <a:lnTo>
                      <a:pt x="50" y="103"/>
                    </a:lnTo>
                    <a:lnTo>
                      <a:pt x="50" y="103"/>
                    </a:lnTo>
                    <a:lnTo>
                      <a:pt x="53" y="100"/>
                    </a:lnTo>
                    <a:lnTo>
                      <a:pt x="56" y="98"/>
                    </a:lnTo>
                    <a:lnTo>
                      <a:pt x="56" y="92"/>
                    </a:lnTo>
                    <a:lnTo>
                      <a:pt x="59" y="86"/>
                    </a:lnTo>
                    <a:lnTo>
                      <a:pt x="62" y="84"/>
                    </a:lnTo>
                    <a:lnTo>
                      <a:pt x="59" y="81"/>
                    </a:lnTo>
                    <a:lnTo>
                      <a:pt x="59" y="81"/>
                    </a:lnTo>
                    <a:lnTo>
                      <a:pt x="62" y="78"/>
                    </a:lnTo>
                    <a:lnTo>
                      <a:pt x="64" y="72"/>
                    </a:lnTo>
                    <a:lnTo>
                      <a:pt x="67" y="72"/>
                    </a:lnTo>
                    <a:lnTo>
                      <a:pt x="67" y="70"/>
                    </a:lnTo>
                    <a:lnTo>
                      <a:pt x="73" y="67"/>
                    </a:lnTo>
                    <a:lnTo>
                      <a:pt x="73" y="61"/>
                    </a:lnTo>
                    <a:lnTo>
                      <a:pt x="73" y="58"/>
                    </a:lnTo>
                    <a:lnTo>
                      <a:pt x="76" y="58"/>
                    </a:lnTo>
                    <a:lnTo>
                      <a:pt x="76" y="56"/>
                    </a:lnTo>
                    <a:lnTo>
                      <a:pt x="76" y="53"/>
                    </a:lnTo>
                    <a:lnTo>
                      <a:pt x="73" y="47"/>
                    </a:lnTo>
                    <a:lnTo>
                      <a:pt x="73" y="47"/>
                    </a:lnTo>
                    <a:lnTo>
                      <a:pt x="70" y="47"/>
                    </a:lnTo>
                    <a:lnTo>
                      <a:pt x="64" y="47"/>
                    </a:lnTo>
                    <a:lnTo>
                      <a:pt x="64" y="45"/>
                    </a:lnTo>
                    <a:lnTo>
                      <a:pt x="64" y="42"/>
                    </a:lnTo>
                    <a:lnTo>
                      <a:pt x="70" y="39"/>
                    </a:lnTo>
                    <a:lnTo>
                      <a:pt x="70" y="36"/>
                    </a:lnTo>
                    <a:lnTo>
                      <a:pt x="70" y="36"/>
                    </a:lnTo>
                    <a:lnTo>
                      <a:pt x="70" y="31"/>
                    </a:lnTo>
                    <a:lnTo>
                      <a:pt x="70" y="28"/>
                    </a:lnTo>
                    <a:lnTo>
                      <a:pt x="67" y="25"/>
                    </a:lnTo>
                    <a:lnTo>
                      <a:pt x="64" y="25"/>
                    </a:lnTo>
                    <a:lnTo>
                      <a:pt x="59" y="28"/>
                    </a:lnTo>
                    <a:lnTo>
                      <a:pt x="56" y="28"/>
                    </a:lnTo>
                    <a:lnTo>
                      <a:pt x="53" y="31"/>
                    </a:lnTo>
                    <a:lnTo>
                      <a:pt x="50" y="33"/>
                    </a:lnTo>
                    <a:lnTo>
                      <a:pt x="50" y="33"/>
                    </a:lnTo>
                    <a:lnTo>
                      <a:pt x="48" y="31"/>
                    </a:lnTo>
                    <a:lnTo>
                      <a:pt x="53" y="28"/>
                    </a:lnTo>
                    <a:lnTo>
                      <a:pt x="53" y="25"/>
                    </a:lnTo>
                    <a:lnTo>
                      <a:pt x="53" y="22"/>
                    </a:lnTo>
                    <a:lnTo>
                      <a:pt x="56" y="14"/>
                    </a:lnTo>
                    <a:lnTo>
                      <a:pt x="53" y="11"/>
                    </a:lnTo>
                    <a:lnTo>
                      <a:pt x="53" y="8"/>
                    </a:lnTo>
                    <a:lnTo>
                      <a:pt x="50" y="6"/>
                    </a:lnTo>
                    <a:lnTo>
                      <a:pt x="48" y="3"/>
                    </a:lnTo>
                    <a:lnTo>
                      <a:pt x="45" y="6"/>
                    </a:lnTo>
                    <a:lnTo>
                      <a:pt x="39" y="3"/>
                    </a:lnTo>
                    <a:lnTo>
                      <a:pt x="36" y="8"/>
                    </a:lnTo>
                    <a:lnTo>
                      <a:pt x="34" y="8"/>
                    </a:lnTo>
                    <a:lnTo>
                      <a:pt x="34" y="3"/>
                    </a:lnTo>
                    <a:lnTo>
                      <a:pt x="31" y="0"/>
                    </a:lnTo>
                    <a:lnTo>
                      <a:pt x="28" y="3"/>
                    </a:lnTo>
                    <a:lnTo>
                      <a:pt x="28" y="6"/>
                    </a:lnTo>
                    <a:lnTo>
                      <a:pt x="25" y="8"/>
                    </a:lnTo>
                    <a:lnTo>
                      <a:pt x="23" y="11"/>
                    </a:lnTo>
                    <a:lnTo>
                      <a:pt x="20" y="17"/>
                    </a:lnTo>
                    <a:lnTo>
                      <a:pt x="20" y="19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28" y="19"/>
                    </a:lnTo>
                    <a:lnTo>
                      <a:pt x="28" y="19"/>
                    </a:lnTo>
                    <a:lnTo>
                      <a:pt x="25" y="25"/>
                    </a:lnTo>
                    <a:lnTo>
                      <a:pt x="20" y="25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23" y="31"/>
                    </a:lnTo>
                    <a:lnTo>
                      <a:pt x="28" y="25"/>
                    </a:lnTo>
                    <a:lnTo>
                      <a:pt x="28" y="25"/>
                    </a:lnTo>
                    <a:lnTo>
                      <a:pt x="31" y="25"/>
                    </a:lnTo>
                    <a:lnTo>
                      <a:pt x="34" y="28"/>
                    </a:lnTo>
                    <a:lnTo>
                      <a:pt x="34" y="31"/>
                    </a:lnTo>
                    <a:lnTo>
                      <a:pt x="31" y="31"/>
                    </a:lnTo>
                    <a:lnTo>
                      <a:pt x="25" y="33"/>
                    </a:lnTo>
                    <a:lnTo>
                      <a:pt x="25" y="39"/>
                    </a:lnTo>
                    <a:lnTo>
                      <a:pt x="25" y="39"/>
                    </a:lnTo>
                    <a:lnTo>
                      <a:pt x="31" y="39"/>
                    </a:lnTo>
                    <a:lnTo>
                      <a:pt x="34" y="42"/>
                    </a:lnTo>
                    <a:lnTo>
                      <a:pt x="31" y="42"/>
                    </a:lnTo>
                    <a:lnTo>
                      <a:pt x="25" y="45"/>
                    </a:lnTo>
                    <a:lnTo>
                      <a:pt x="23" y="45"/>
                    </a:lnTo>
                    <a:lnTo>
                      <a:pt x="23" y="47"/>
                    </a:lnTo>
                    <a:lnTo>
                      <a:pt x="25" y="47"/>
                    </a:lnTo>
                    <a:lnTo>
                      <a:pt x="25" y="50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17" y="50"/>
                    </a:lnTo>
                    <a:lnTo>
                      <a:pt x="14" y="47"/>
                    </a:lnTo>
                    <a:lnTo>
                      <a:pt x="11" y="45"/>
                    </a:lnTo>
                    <a:lnTo>
                      <a:pt x="6" y="47"/>
                    </a:lnTo>
                    <a:lnTo>
                      <a:pt x="6" y="50"/>
                    </a:lnTo>
                    <a:lnTo>
                      <a:pt x="0" y="56"/>
                    </a:lnTo>
                    <a:lnTo>
                      <a:pt x="3" y="58"/>
                    </a:lnTo>
                    <a:lnTo>
                      <a:pt x="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76" name="Freeform 100"/>
              <p:cNvSpPr>
                <a:spLocks/>
              </p:cNvSpPr>
              <p:nvPr/>
            </p:nvSpPr>
            <p:spPr bwMode="auto">
              <a:xfrm>
                <a:off x="1586" y="-20"/>
                <a:ext cx="44" cy="59"/>
              </a:xfrm>
              <a:custGeom>
                <a:avLst/>
                <a:gdLst>
                  <a:gd name="T0" fmla="*/ 5 w 44"/>
                  <a:gd name="T1" fmla="*/ 31 h 59"/>
                  <a:gd name="T2" fmla="*/ 8 w 44"/>
                  <a:gd name="T3" fmla="*/ 34 h 59"/>
                  <a:gd name="T4" fmla="*/ 11 w 44"/>
                  <a:gd name="T5" fmla="*/ 40 h 59"/>
                  <a:gd name="T6" fmla="*/ 11 w 44"/>
                  <a:gd name="T7" fmla="*/ 42 h 59"/>
                  <a:gd name="T8" fmla="*/ 8 w 44"/>
                  <a:gd name="T9" fmla="*/ 42 h 59"/>
                  <a:gd name="T10" fmla="*/ 5 w 44"/>
                  <a:gd name="T11" fmla="*/ 40 h 59"/>
                  <a:gd name="T12" fmla="*/ 3 w 44"/>
                  <a:gd name="T13" fmla="*/ 37 h 59"/>
                  <a:gd name="T14" fmla="*/ 0 w 44"/>
                  <a:gd name="T15" fmla="*/ 40 h 59"/>
                  <a:gd name="T16" fmla="*/ 0 w 44"/>
                  <a:gd name="T17" fmla="*/ 42 h 59"/>
                  <a:gd name="T18" fmla="*/ 3 w 44"/>
                  <a:gd name="T19" fmla="*/ 45 h 59"/>
                  <a:gd name="T20" fmla="*/ 3 w 44"/>
                  <a:gd name="T21" fmla="*/ 48 h 59"/>
                  <a:gd name="T22" fmla="*/ 5 w 44"/>
                  <a:gd name="T23" fmla="*/ 51 h 59"/>
                  <a:gd name="T24" fmla="*/ 3 w 44"/>
                  <a:gd name="T25" fmla="*/ 53 h 59"/>
                  <a:gd name="T26" fmla="*/ 3 w 44"/>
                  <a:gd name="T27" fmla="*/ 56 h 59"/>
                  <a:gd name="T28" fmla="*/ 5 w 44"/>
                  <a:gd name="T29" fmla="*/ 56 h 59"/>
                  <a:gd name="T30" fmla="*/ 8 w 44"/>
                  <a:gd name="T31" fmla="*/ 53 h 59"/>
                  <a:gd name="T32" fmla="*/ 11 w 44"/>
                  <a:gd name="T33" fmla="*/ 53 h 59"/>
                  <a:gd name="T34" fmla="*/ 11 w 44"/>
                  <a:gd name="T35" fmla="*/ 56 h 59"/>
                  <a:gd name="T36" fmla="*/ 14 w 44"/>
                  <a:gd name="T37" fmla="*/ 56 h 59"/>
                  <a:gd name="T38" fmla="*/ 16 w 44"/>
                  <a:gd name="T39" fmla="*/ 56 h 59"/>
                  <a:gd name="T40" fmla="*/ 19 w 44"/>
                  <a:gd name="T41" fmla="*/ 56 h 59"/>
                  <a:gd name="T42" fmla="*/ 25 w 44"/>
                  <a:gd name="T43" fmla="*/ 53 h 59"/>
                  <a:gd name="T44" fmla="*/ 25 w 44"/>
                  <a:gd name="T45" fmla="*/ 56 h 59"/>
                  <a:gd name="T46" fmla="*/ 28 w 44"/>
                  <a:gd name="T47" fmla="*/ 59 h 59"/>
                  <a:gd name="T48" fmla="*/ 28 w 44"/>
                  <a:gd name="T49" fmla="*/ 59 h 59"/>
                  <a:gd name="T50" fmla="*/ 30 w 44"/>
                  <a:gd name="T51" fmla="*/ 56 h 59"/>
                  <a:gd name="T52" fmla="*/ 36 w 44"/>
                  <a:gd name="T53" fmla="*/ 53 h 59"/>
                  <a:gd name="T54" fmla="*/ 36 w 44"/>
                  <a:gd name="T55" fmla="*/ 51 h 59"/>
                  <a:gd name="T56" fmla="*/ 36 w 44"/>
                  <a:gd name="T57" fmla="*/ 45 h 59"/>
                  <a:gd name="T58" fmla="*/ 33 w 44"/>
                  <a:gd name="T59" fmla="*/ 45 h 59"/>
                  <a:gd name="T60" fmla="*/ 33 w 44"/>
                  <a:gd name="T61" fmla="*/ 42 h 59"/>
                  <a:gd name="T62" fmla="*/ 36 w 44"/>
                  <a:gd name="T63" fmla="*/ 42 h 59"/>
                  <a:gd name="T64" fmla="*/ 39 w 44"/>
                  <a:gd name="T65" fmla="*/ 42 h 59"/>
                  <a:gd name="T66" fmla="*/ 39 w 44"/>
                  <a:gd name="T67" fmla="*/ 40 h 59"/>
                  <a:gd name="T68" fmla="*/ 44 w 44"/>
                  <a:gd name="T69" fmla="*/ 37 h 59"/>
                  <a:gd name="T70" fmla="*/ 42 w 44"/>
                  <a:gd name="T71" fmla="*/ 31 h 59"/>
                  <a:gd name="T72" fmla="*/ 42 w 44"/>
                  <a:gd name="T73" fmla="*/ 28 h 59"/>
                  <a:gd name="T74" fmla="*/ 42 w 44"/>
                  <a:gd name="T75" fmla="*/ 26 h 59"/>
                  <a:gd name="T76" fmla="*/ 36 w 44"/>
                  <a:gd name="T77" fmla="*/ 26 h 59"/>
                  <a:gd name="T78" fmla="*/ 36 w 44"/>
                  <a:gd name="T79" fmla="*/ 23 h 59"/>
                  <a:gd name="T80" fmla="*/ 36 w 44"/>
                  <a:gd name="T81" fmla="*/ 20 h 59"/>
                  <a:gd name="T82" fmla="*/ 33 w 44"/>
                  <a:gd name="T83" fmla="*/ 17 h 59"/>
                  <a:gd name="T84" fmla="*/ 33 w 44"/>
                  <a:gd name="T85" fmla="*/ 14 h 59"/>
                  <a:gd name="T86" fmla="*/ 30 w 44"/>
                  <a:gd name="T87" fmla="*/ 14 h 59"/>
                  <a:gd name="T88" fmla="*/ 30 w 44"/>
                  <a:gd name="T89" fmla="*/ 12 h 59"/>
                  <a:gd name="T90" fmla="*/ 30 w 44"/>
                  <a:gd name="T91" fmla="*/ 9 h 59"/>
                  <a:gd name="T92" fmla="*/ 28 w 44"/>
                  <a:gd name="T93" fmla="*/ 6 h 59"/>
                  <a:gd name="T94" fmla="*/ 25 w 44"/>
                  <a:gd name="T95" fmla="*/ 0 h 59"/>
                  <a:gd name="T96" fmla="*/ 22 w 44"/>
                  <a:gd name="T97" fmla="*/ 0 h 59"/>
                  <a:gd name="T98" fmla="*/ 16 w 44"/>
                  <a:gd name="T99" fmla="*/ 3 h 59"/>
                  <a:gd name="T100" fmla="*/ 14 w 44"/>
                  <a:gd name="T101" fmla="*/ 6 h 59"/>
                  <a:gd name="T102" fmla="*/ 14 w 44"/>
                  <a:gd name="T103" fmla="*/ 12 h 59"/>
                  <a:gd name="T104" fmla="*/ 11 w 44"/>
                  <a:gd name="T105" fmla="*/ 12 h 59"/>
                  <a:gd name="T106" fmla="*/ 8 w 44"/>
                  <a:gd name="T107" fmla="*/ 12 h 59"/>
                  <a:gd name="T108" fmla="*/ 8 w 44"/>
                  <a:gd name="T109" fmla="*/ 17 h 59"/>
                  <a:gd name="T110" fmla="*/ 8 w 44"/>
                  <a:gd name="T111" fmla="*/ 23 h 59"/>
                  <a:gd name="T112" fmla="*/ 5 w 44"/>
                  <a:gd name="T113" fmla="*/ 26 h 59"/>
                  <a:gd name="T114" fmla="*/ 8 w 44"/>
                  <a:gd name="T115" fmla="*/ 28 h 59"/>
                  <a:gd name="T116" fmla="*/ 3 w 44"/>
                  <a:gd name="T117" fmla="*/ 28 h 59"/>
                  <a:gd name="T118" fmla="*/ 5 w 44"/>
                  <a:gd name="T119" fmla="*/ 3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4" h="59">
                    <a:moveTo>
                      <a:pt x="5" y="31"/>
                    </a:moveTo>
                    <a:lnTo>
                      <a:pt x="8" y="34"/>
                    </a:lnTo>
                    <a:lnTo>
                      <a:pt x="11" y="40"/>
                    </a:lnTo>
                    <a:lnTo>
                      <a:pt x="11" y="42"/>
                    </a:lnTo>
                    <a:lnTo>
                      <a:pt x="8" y="42"/>
                    </a:lnTo>
                    <a:lnTo>
                      <a:pt x="5" y="40"/>
                    </a:lnTo>
                    <a:lnTo>
                      <a:pt x="3" y="37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3" y="45"/>
                    </a:lnTo>
                    <a:lnTo>
                      <a:pt x="3" y="48"/>
                    </a:lnTo>
                    <a:lnTo>
                      <a:pt x="5" y="51"/>
                    </a:lnTo>
                    <a:lnTo>
                      <a:pt x="3" y="53"/>
                    </a:lnTo>
                    <a:lnTo>
                      <a:pt x="3" y="56"/>
                    </a:lnTo>
                    <a:lnTo>
                      <a:pt x="5" y="56"/>
                    </a:lnTo>
                    <a:lnTo>
                      <a:pt x="8" y="53"/>
                    </a:lnTo>
                    <a:lnTo>
                      <a:pt x="11" y="53"/>
                    </a:lnTo>
                    <a:lnTo>
                      <a:pt x="11" y="56"/>
                    </a:lnTo>
                    <a:lnTo>
                      <a:pt x="14" y="56"/>
                    </a:lnTo>
                    <a:lnTo>
                      <a:pt x="16" y="56"/>
                    </a:lnTo>
                    <a:lnTo>
                      <a:pt x="19" y="56"/>
                    </a:lnTo>
                    <a:lnTo>
                      <a:pt x="25" y="53"/>
                    </a:lnTo>
                    <a:lnTo>
                      <a:pt x="25" y="56"/>
                    </a:lnTo>
                    <a:lnTo>
                      <a:pt x="28" y="59"/>
                    </a:lnTo>
                    <a:lnTo>
                      <a:pt x="28" y="59"/>
                    </a:lnTo>
                    <a:lnTo>
                      <a:pt x="30" y="56"/>
                    </a:lnTo>
                    <a:lnTo>
                      <a:pt x="36" y="53"/>
                    </a:lnTo>
                    <a:lnTo>
                      <a:pt x="36" y="51"/>
                    </a:lnTo>
                    <a:lnTo>
                      <a:pt x="36" y="45"/>
                    </a:lnTo>
                    <a:lnTo>
                      <a:pt x="33" y="45"/>
                    </a:lnTo>
                    <a:lnTo>
                      <a:pt x="33" y="42"/>
                    </a:lnTo>
                    <a:lnTo>
                      <a:pt x="36" y="42"/>
                    </a:lnTo>
                    <a:lnTo>
                      <a:pt x="39" y="42"/>
                    </a:lnTo>
                    <a:lnTo>
                      <a:pt x="39" y="40"/>
                    </a:lnTo>
                    <a:lnTo>
                      <a:pt x="44" y="37"/>
                    </a:lnTo>
                    <a:lnTo>
                      <a:pt x="42" y="31"/>
                    </a:lnTo>
                    <a:lnTo>
                      <a:pt x="42" y="28"/>
                    </a:lnTo>
                    <a:lnTo>
                      <a:pt x="42" y="26"/>
                    </a:lnTo>
                    <a:lnTo>
                      <a:pt x="36" y="26"/>
                    </a:lnTo>
                    <a:lnTo>
                      <a:pt x="36" y="23"/>
                    </a:lnTo>
                    <a:lnTo>
                      <a:pt x="36" y="20"/>
                    </a:lnTo>
                    <a:lnTo>
                      <a:pt x="33" y="17"/>
                    </a:lnTo>
                    <a:lnTo>
                      <a:pt x="33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9"/>
                    </a:lnTo>
                    <a:lnTo>
                      <a:pt x="28" y="6"/>
                    </a:lnTo>
                    <a:lnTo>
                      <a:pt x="25" y="0"/>
                    </a:lnTo>
                    <a:lnTo>
                      <a:pt x="22" y="0"/>
                    </a:lnTo>
                    <a:lnTo>
                      <a:pt x="16" y="3"/>
                    </a:lnTo>
                    <a:lnTo>
                      <a:pt x="14" y="6"/>
                    </a:lnTo>
                    <a:lnTo>
                      <a:pt x="14" y="12"/>
                    </a:lnTo>
                    <a:lnTo>
                      <a:pt x="11" y="12"/>
                    </a:lnTo>
                    <a:lnTo>
                      <a:pt x="8" y="12"/>
                    </a:lnTo>
                    <a:lnTo>
                      <a:pt x="8" y="17"/>
                    </a:lnTo>
                    <a:lnTo>
                      <a:pt x="8" y="23"/>
                    </a:lnTo>
                    <a:lnTo>
                      <a:pt x="5" y="26"/>
                    </a:lnTo>
                    <a:lnTo>
                      <a:pt x="8" y="28"/>
                    </a:lnTo>
                    <a:lnTo>
                      <a:pt x="3" y="28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77" name="Freeform 101"/>
              <p:cNvSpPr>
                <a:spLocks/>
              </p:cNvSpPr>
              <p:nvPr/>
            </p:nvSpPr>
            <p:spPr bwMode="auto">
              <a:xfrm>
                <a:off x="1519" y="11"/>
                <a:ext cx="19" cy="17"/>
              </a:xfrm>
              <a:custGeom>
                <a:avLst/>
                <a:gdLst>
                  <a:gd name="T0" fmla="*/ 11 w 19"/>
                  <a:gd name="T1" fmla="*/ 14 h 17"/>
                  <a:gd name="T2" fmla="*/ 14 w 19"/>
                  <a:gd name="T3" fmla="*/ 14 h 17"/>
                  <a:gd name="T4" fmla="*/ 17 w 19"/>
                  <a:gd name="T5" fmla="*/ 17 h 17"/>
                  <a:gd name="T6" fmla="*/ 19 w 19"/>
                  <a:gd name="T7" fmla="*/ 17 h 17"/>
                  <a:gd name="T8" fmla="*/ 19 w 19"/>
                  <a:gd name="T9" fmla="*/ 11 h 17"/>
                  <a:gd name="T10" fmla="*/ 19 w 19"/>
                  <a:gd name="T11" fmla="*/ 6 h 17"/>
                  <a:gd name="T12" fmla="*/ 14 w 19"/>
                  <a:gd name="T13" fmla="*/ 0 h 17"/>
                  <a:gd name="T14" fmla="*/ 8 w 19"/>
                  <a:gd name="T15" fmla="*/ 0 h 17"/>
                  <a:gd name="T16" fmla="*/ 3 w 19"/>
                  <a:gd name="T17" fmla="*/ 0 h 17"/>
                  <a:gd name="T18" fmla="*/ 3 w 19"/>
                  <a:gd name="T19" fmla="*/ 3 h 17"/>
                  <a:gd name="T20" fmla="*/ 0 w 19"/>
                  <a:gd name="T21" fmla="*/ 9 h 17"/>
                  <a:gd name="T22" fmla="*/ 5 w 19"/>
                  <a:gd name="T23" fmla="*/ 11 h 17"/>
                  <a:gd name="T24" fmla="*/ 8 w 19"/>
                  <a:gd name="T25" fmla="*/ 14 h 17"/>
                  <a:gd name="T26" fmla="*/ 11 w 19"/>
                  <a:gd name="T27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7">
                    <a:moveTo>
                      <a:pt x="11" y="14"/>
                    </a:moveTo>
                    <a:lnTo>
                      <a:pt x="14" y="14"/>
                    </a:lnTo>
                    <a:lnTo>
                      <a:pt x="17" y="17"/>
                    </a:lnTo>
                    <a:lnTo>
                      <a:pt x="19" y="17"/>
                    </a:lnTo>
                    <a:lnTo>
                      <a:pt x="19" y="11"/>
                    </a:lnTo>
                    <a:lnTo>
                      <a:pt x="19" y="6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9"/>
                    </a:lnTo>
                    <a:lnTo>
                      <a:pt x="5" y="11"/>
                    </a:lnTo>
                    <a:lnTo>
                      <a:pt x="8" y="14"/>
                    </a:lnTo>
                    <a:lnTo>
                      <a:pt x="11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78" name="Freeform 102"/>
              <p:cNvSpPr>
                <a:spLocks/>
              </p:cNvSpPr>
              <p:nvPr/>
            </p:nvSpPr>
            <p:spPr bwMode="auto">
              <a:xfrm>
                <a:off x="1522" y="73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0 w 2"/>
                  <a:gd name="T5" fmla="*/ 2 h 5"/>
                  <a:gd name="T6" fmla="*/ 2 w 2"/>
                  <a:gd name="T7" fmla="*/ 5 h 5"/>
                  <a:gd name="T8" fmla="*/ 2 w 2"/>
                  <a:gd name="T9" fmla="*/ 5 h 5"/>
                  <a:gd name="T10" fmla="*/ 2 w 2"/>
                  <a:gd name="T11" fmla="*/ 2 h 5"/>
                  <a:gd name="T12" fmla="*/ 0 w 2"/>
                  <a:gd name="T13" fmla="*/ 0 h 5"/>
                  <a:gd name="T14" fmla="*/ 0 w 2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79" name="Freeform 103"/>
              <p:cNvSpPr>
                <a:spLocks/>
              </p:cNvSpPr>
              <p:nvPr/>
            </p:nvSpPr>
            <p:spPr bwMode="auto">
              <a:xfrm>
                <a:off x="1527" y="-11"/>
                <a:ext cx="9" cy="5"/>
              </a:xfrm>
              <a:custGeom>
                <a:avLst/>
                <a:gdLst>
                  <a:gd name="T0" fmla="*/ 6 w 9"/>
                  <a:gd name="T1" fmla="*/ 5 h 5"/>
                  <a:gd name="T2" fmla="*/ 6 w 9"/>
                  <a:gd name="T3" fmla="*/ 3 h 5"/>
                  <a:gd name="T4" fmla="*/ 9 w 9"/>
                  <a:gd name="T5" fmla="*/ 0 h 5"/>
                  <a:gd name="T6" fmla="*/ 6 w 9"/>
                  <a:gd name="T7" fmla="*/ 0 h 5"/>
                  <a:gd name="T8" fmla="*/ 0 w 9"/>
                  <a:gd name="T9" fmla="*/ 3 h 5"/>
                  <a:gd name="T10" fmla="*/ 0 w 9"/>
                  <a:gd name="T11" fmla="*/ 5 h 5"/>
                  <a:gd name="T12" fmla="*/ 3 w 9"/>
                  <a:gd name="T13" fmla="*/ 5 h 5"/>
                  <a:gd name="T14" fmla="*/ 6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6" y="5"/>
                    </a:moveTo>
                    <a:lnTo>
                      <a:pt x="6" y="3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80" name="Freeform 104"/>
              <p:cNvSpPr>
                <a:spLocks/>
              </p:cNvSpPr>
              <p:nvPr/>
            </p:nvSpPr>
            <p:spPr bwMode="auto">
              <a:xfrm>
                <a:off x="1416" y="-64"/>
                <a:ext cx="50" cy="31"/>
              </a:xfrm>
              <a:custGeom>
                <a:avLst/>
                <a:gdLst>
                  <a:gd name="T0" fmla="*/ 2 w 50"/>
                  <a:gd name="T1" fmla="*/ 11 h 31"/>
                  <a:gd name="T2" fmla="*/ 8 w 50"/>
                  <a:gd name="T3" fmla="*/ 14 h 31"/>
                  <a:gd name="T4" fmla="*/ 8 w 50"/>
                  <a:gd name="T5" fmla="*/ 11 h 31"/>
                  <a:gd name="T6" fmla="*/ 11 w 50"/>
                  <a:gd name="T7" fmla="*/ 11 h 31"/>
                  <a:gd name="T8" fmla="*/ 14 w 50"/>
                  <a:gd name="T9" fmla="*/ 11 h 31"/>
                  <a:gd name="T10" fmla="*/ 16 w 50"/>
                  <a:gd name="T11" fmla="*/ 14 h 31"/>
                  <a:gd name="T12" fmla="*/ 14 w 50"/>
                  <a:gd name="T13" fmla="*/ 17 h 31"/>
                  <a:gd name="T14" fmla="*/ 16 w 50"/>
                  <a:gd name="T15" fmla="*/ 19 h 31"/>
                  <a:gd name="T16" fmla="*/ 19 w 50"/>
                  <a:gd name="T17" fmla="*/ 22 h 31"/>
                  <a:gd name="T18" fmla="*/ 22 w 50"/>
                  <a:gd name="T19" fmla="*/ 19 h 31"/>
                  <a:gd name="T20" fmla="*/ 22 w 50"/>
                  <a:gd name="T21" fmla="*/ 17 h 31"/>
                  <a:gd name="T22" fmla="*/ 22 w 50"/>
                  <a:gd name="T23" fmla="*/ 17 h 31"/>
                  <a:gd name="T24" fmla="*/ 25 w 50"/>
                  <a:gd name="T25" fmla="*/ 19 h 31"/>
                  <a:gd name="T26" fmla="*/ 25 w 50"/>
                  <a:gd name="T27" fmla="*/ 25 h 31"/>
                  <a:gd name="T28" fmla="*/ 30 w 50"/>
                  <a:gd name="T29" fmla="*/ 28 h 31"/>
                  <a:gd name="T30" fmla="*/ 33 w 50"/>
                  <a:gd name="T31" fmla="*/ 28 h 31"/>
                  <a:gd name="T32" fmla="*/ 33 w 50"/>
                  <a:gd name="T33" fmla="*/ 31 h 31"/>
                  <a:gd name="T34" fmla="*/ 39 w 50"/>
                  <a:gd name="T35" fmla="*/ 31 h 31"/>
                  <a:gd name="T36" fmla="*/ 41 w 50"/>
                  <a:gd name="T37" fmla="*/ 31 h 31"/>
                  <a:gd name="T38" fmla="*/ 44 w 50"/>
                  <a:gd name="T39" fmla="*/ 28 h 31"/>
                  <a:gd name="T40" fmla="*/ 47 w 50"/>
                  <a:gd name="T41" fmla="*/ 25 h 31"/>
                  <a:gd name="T42" fmla="*/ 50 w 50"/>
                  <a:gd name="T43" fmla="*/ 19 h 31"/>
                  <a:gd name="T44" fmla="*/ 47 w 50"/>
                  <a:gd name="T45" fmla="*/ 14 h 31"/>
                  <a:gd name="T46" fmla="*/ 50 w 50"/>
                  <a:gd name="T47" fmla="*/ 8 h 31"/>
                  <a:gd name="T48" fmla="*/ 50 w 50"/>
                  <a:gd name="T49" fmla="*/ 5 h 31"/>
                  <a:gd name="T50" fmla="*/ 50 w 50"/>
                  <a:gd name="T51" fmla="*/ 3 h 31"/>
                  <a:gd name="T52" fmla="*/ 50 w 50"/>
                  <a:gd name="T53" fmla="*/ 0 h 31"/>
                  <a:gd name="T54" fmla="*/ 47 w 50"/>
                  <a:gd name="T55" fmla="*/ 0 h 31"/>
                  <a:gd name="T56" fmla="*/ 44 w 50"/>
                  <a:gd name="T57" fmla="*/ 0 h 31"/>
                  <a:gd name="T58" fmla="*/ 44 w 50"/>
                  <a:gd name="T59" fmla="*/ 0 h 31"/>
                  <a:gd name="T60" fmla="*/ 39 w 50"/>
                  <a:gd name="T61" fmla="*/ 0 h 31"/>
                  <a:gd name="T62" fmla="*/ 33 w 50"/>
                  <a:gd name="T63" fmla="*/ 3 h 31"/>
                  <a:gd name="T64" fmla="*/ 30 w 50"/>
                  <a:gd name="T65" fmla="*/ 3 h 31"/>
                  <a:gd name="T66" fmla="*/ 27 w 50"/>
                  <a:gd name="T67" fmla="*/ 3 h 31"/>
                  <a:gd name="T68" fmla="*/ 25 w 50"/>
                  <a:gd name="T69" fmla="*/ 3 h 31"/>
                  <a:gd name="T70" fmla="*/ 22 w 50"/>
                  <a:gd name="T71" fmla="*/ 0 h 31"/>
                  <a:gd name="T72" fmla="*/ 11 w 50"/>
                  <a:gd name="T73" fmla="*/ 5 h 31"/>
                  <a:gd name="T74" fmla="*/ 8 w 50"/>
                  <a:gd name="T75" fmla="*/ 5 h 31"/>
                  <a:gd name="T76" fmla="*/ 2 w 50"/>
                  <a:gd name="T77" fmla="*/ 5 h 31"/>
                  <a:gd name="T78" fmla="*/ 2 w 50"/>
                  <a:gd name="T79" fmla="*/ 5 h 31"/>
                  <a:gd name="T80" fmla="*/ 0 w 50"/>
                  <a:gd name="T81" fmla="*/ 11 h 31"/>
                  <a:gd name="T82" fmla="*/ 0 w 50"/>
                  <a:gd name="T83" fmla="*/ 14 h 31"/>
                  <a:gd name="T84" fmla="*/ 2 w 50"/>
                  <a:gd name="T85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31">
                    <a:moveTo>
                      <a:pt x="2" y="11"/>
                    </a:moveTo>
                    <a:lnTo>
                      <a:pt x="8" y="14"/>
                    </a:lnTo>
                    <a:lnTo>
                      <a:pt x="8" y="11"/>
                    </a:lnTo>
                    <a:lnTo>
                      <a:pt x="11" y="11"/>
                    </a:lnTo>
                    <a:lnTo>
                      <a:pt x="14" y="11"/>
                    </a:lnTo>
                    <a:lnTo>
                      <a:pt x="16" y="14"/>
                    </a:lnTo>
                    <a:lnTo>
                      <a:pt x="14" y="17"/>
                    </a:lnTo>
                    <a:lnTo>
                      <a:pt x="16" y="19"/>
                    </a:lnTo>
                    <a:lnTo>
                      <a:pt x="19" y="22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30" y="28"/>
                    </a:lnTo>
                    <a:lnTo>
                      <a:pt x="33" y="28"/>
                    </a:lnTo>
                    <a:lnTo>
                      <a:pt x="33" y="31"/>
                    </a:lnTo>
                    <a:lnTo>
                      <a:pt x="39" y="31"/>
                    </a:lnTo>
                    <a:lnTo>
                      <a:pt x="41" y="31"/>
                    </a:lnTo>
                    <a:lnTo>
                      <a:pt x="44" y="28"/>
                    </a:lnTo>
                    <a:lnTo>
                      <a:pt x="47" y="25"/>
                    </a:lnTo>
                    <a:lnTo>
                      <a:pt x="50" y="19"/>
                    </a:lnTo>
                    <a:lnTo>
                      <a:pt x="47" y="14"/>
                    </a:lnTo>
                    <a:lnTo>
                      <a:pt x="50" y="8"/>
                    </a:lnTo>
                    <a:lnTo>
                      <a:pt x="50" y="5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9" y="0"/>
                    </a:lnTo>
                    <a:lnTo>
                      <a:pt x="33" y="3"/>
                    </a:lnTo>
                    <a:lnTo>
                      <a:pt x="30" y="3"/>
                    </a:lnTo>
                    <a:lnTo>
                      <a:pt x="27" y="3"/>
                    </a:lnTo>
                    <a:lnTo>
                      <a:pt x="25" y="3"/>
                    </a:lnTo>
                    <a:lnTo>
                      <a:pt x="22" y="0"/>
                    </a:lnTo>
                    <a:lnTo>
                      <a:pt x="11" y="5"/>
                    </a:lnTo>
                    <a:lnTo>
                      <a:pt x="8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81" name="Freeform 105"/>
              <p:cNvSpPr>
                <a:spLocks/>
              </p:cNvSpPr>
              <p:nvPr/>
            </p:nvSpPr>
            <p:spPr bwMode="auto">
              <a:xfrm>
                <a:off x="1064" y="103"/>
                <a:ext cx="173" cy="137"/>
              </a:xfrm>
              <a:custGeom>
                <a:avLst/>
                <a:gdLst>
                  <a:gd name="T0" fmla="*/ 11 w 173"/>
                  <a:gd name="T1" fmla="*/ 98 h 137"/>
                  <a:gd name="T2" fmla="*/ 11 w 173"/>
                  <a:gd name="T3" fmla="*/ 109 h 137"/>
                  <a:gd name="T4" fmla="*/ 11 w 173"/>
                  <a:gd name="T5" fmla="*/ 123 h 137"/>
                  <a:gd name="T6" fmla="*/ 8 w 173"/>
                  <a:gd name="T7" fmla="*/ 137 h 137"/>
                  <a:gd name="T8" fmla="*/ 17 w 173"/>
                  <a:gd name="T9" fmla="*/ 134 h 137"/>
                  <a:gd name="T10" fmla="*/ 28 w 173"/>
                  <a:gd name="T11" fmla="*/ 131 h 137"/>
                  <a:gd name="T12" fmla="*/ 34 w 173"/>
                  <a:gd name="T13" fmla="*/ 126 h 137"/>
                  <a:gd name="T14" fmla="*/ 39 w 173"/>
                  <a:gd name="T15" fmla="*/ 129 h 137"/>
                  <a:gd name="T16" fmla="*/ 42 w 173"/>
                  <a:gd name="T17" fmla="*/ 134 h 137"/>
                  <a:gd name="T18" fmla="*/ 56 w 173"/>
                  <a:gd name="T19" fmla="*/ 129 h 137"/>
                  <a:gd name="T20" fmla="*/ 64 w 173"/>
                  <a:gd name="T21" fmla="*/ 117 h 137"/>
                  <a:gd name="T22" fmla="*/ 73 w 173"/>
                  <a:gd name="T23" fmla="*/ 109 h 137"/>
                  <a:gd name="T24" fmla="*/ 78 w 173"/>
                  <a:gd name="T25" fmla="*/ 103 h 137"/>
                  <a:gd name="T26" fmla="*/ 92 w 173"/>
                  <a:gd name="T27" fmla="*/ 101 h 137"/>
                  <a:gd name="T28" fmla="*/ 98 w 173"/>
                  <a:gd name="T29" fmla="*/ 92 h 137"/>
                  <a:gd name="T30" fmla="*/ 106 w 173"/>
                  <a:gd name="T31" fmla="*/ 84 h 137"/>
                  <a:gd name="T32" fmla="*/ 117 w 173"/>
                  <a:gd name="T33" fmla="*/ 84 h 137"/>
                  <a:gd name="T34" fmla="*/ 131 w 173"/>
                  <a:gd name="T35" fmla="*/ 78 h 137"/>
                  <a:gd name="T36" fmla="*/ 154 w 173"/>
                  <a:gd name="T37" fmla="*/ 76 h 137"/>
                  <a:gd name="T38" fmla="*/ 170 w 173"/>
                  <a:gd name="T39" fmla="*/ 70 h 137"/>
                  <a:gd name="T40" fmla="*/ 170 w 173"/>
                  <a:gd name="T41" fmla="*/ 59 h 137"/>
                  <a:gd name="T42" fmla="*/ 170 w 173"/>
                  <a:gd name="T43" fmla="*/ 50 h 137"/>
                  <a:gd name="T44" fmla="*/ 170 w 173"/>
                  <a:gd name="T45" fmla="*/ 34 h 137"/>
                  <a:gd name="T46" fmla="*/ 159 w 173"/>
                  <a:gd name="T47" fmla="*/ 23 h 137"/>
                  <a:gd name="T48" fmla="*/ 148 w 173"/>
                  <a:gd name="T49" fmla="*/ 25 h 137"/>
                  <a:gd name="T50" fmla="*/ 142 w 173"/>
                  <a:gd name="T51" fmla="*/ 31 h 137"/>
                  <a:gd name="T52" fmla="*/ 142 w 173"/>
                  <a:gd name="T53" fmla="*/ 20 h 137"/>
                  <a:gd name="T54" fmla="*/ 140 w 173"/>
                  <a:gd name="T55" fmla="*/ 20 h 137"/>
                  <a:gd name="T56" fmla="*/ 128 w 173"/>
                  <a:gd name="T57" fmla="*/ 9 h 137"/>
                  <a:gd name="T58" fmla="*/ 117 w 173"/>
                  <a:gd name="T59" fmla="*/ 0 h 137"/>
                  <a:gd name="T60" fmla="*/ 95 w 173"/>
                  <a:gd name="T61" fmla="*/ 3 h 137"/>
                  <a:gd name="T62" fmla="*/ 75 w 173"/>
                  <a:gd name="T63" fmla="*/ 3 h 137"/>
                  <a:gd name="T64" fmla="*/ 75 w 173"/>
                  <a:gd name="T65" fmla="*/ 11 h 137"/>
                  <a:gd name="T66" fmla="*/ 75 w 173"/>
                  <a:gd name="T67" fmla="*/ 25 h 137"/>
                  <a:gd name="T68" fmla="*/ 64 w 173"/>
                  <a:gd name="T69" fmla="*/ 34 h 137"/>
                  <a:gd name="T70" fmla="*/ 53 w 173"/>
                  <a:gd name="T71" fmla="*/ 45 h 137"/>
                  <a:gd name="T72" fmla="*/ 42 w 173"/>
                  <a:gd name="T73" fmla="*/ 53 h 137"/>
                  <a:gd name="T74" fmla="*/ 34 w 173"/>
                  <a:gd name="T75" fmla="*/ 62 h 137"/>
                  <a:gd name="T76" fmla="*/ 31 w 173"/>
                  <a:gd name="T77" fmla="*/ 70 h 137"/>
                  <a:gd name="T78" fmla="*/ 20 w 173"/>
                  <a:gd name="T79" fmla="*/ 76 h 137"/>
                  <a:gd name="T80" fmla="*/ 14 w 173"/>
                  <a:gd name="T81" fmla="*/ 84 h 137"/>
                  <a:gd name="T82" fmla="*/ 6 w 173"/>
                  <a:gd name="T83" fmla="*/ 89 h 137"/>
                  <a:gd name="T84" fmla="*/ 0 w 173"/>
                  <a:gd name="T85" fmla="*/ 9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3" h="137">
                    <a:moveTo>
                      <a:pt x="6" y="95"/>
                    </a:moveTo>
                    <a:lnTo>
                      <a:pt x="11" y="95"/>
                    </a:lnTo>
                    <a:lnTo>
                      <a:pt x="11" y="98"/>
                    </a:lnTo>
                    <a:lnTo>
                      <a:pt x="8" y="98"/>
                    </a:lnTo>
                    <a:lnTo>
                      <a:pt x="11" y="106"/>
                    </a:lnTo>
                    <a:lnTo>
                      <a:pt x="11" y="109"/>
                    </a:lnTo>
                    <a:lnTo>
                      <a:pt x="11" y="112"/>
                    </a:lnTo>
                    <a:lnTo>
                      <a:pt x="11" y="117"/>
                    </a:lnTo>
                    <a:lnTo>
                      <a:pt x="11" y="123"/>
                    </a:lnTo>
                    <a:lnTo>
                      <a:pt x="8" y="129"/>
                    </a:lnTo>
                    <a:lnTo>
                      <a:pt x="8" y="134"/>
                    </a:lnTo>
                    <a:lnTo>
                      <a:pt x="8" y="137"/>
                    </a:lnTo>
                    <a:lnTo>
                      <a:pt x="11" y="137"/>
                    </a:lnTo>
                    <a:lnTo>
                      <a:pt x="14" y="137"/>
                    </a:lnTo>
                    <a:lnTo>
                      <a:pt x="17" y="134"/>
                    </a:lnTo>
                    <a:lnTo>
                      <a:pt x="20" y="131"/>
                    </a:lnTo>
                    <a:lnTo>
                      <a:pt x="22" y="134"/>
                    </a:lnTo>
                    <a:lnTo>
                      <a:pt x="28" y="131"/>
                    </a:lnTo>
                    <a:lnTo>
                      <a:pt x="34" y="129"/>
                    </a:lnTo>
                    <a:lnTo>
                      <a:pt x="34" y="126"/>
                    </a:lnTo>
                    <a:lnTo>
                      <a:pt x="34" y="126"/>
                    </a:lnTo>
                    <a:lnTo>
                      <a:pt x="36" y="123"/>
                    </a:lnTo>
                    <a:lnTo>
                      <a:pt x="39" y="123"/>
                    </a:lnTo>
                    <a:lnTo>
                      <a:pt x="39" y="129"/>
                    </a:lnTo>
                    <a:lnTo>
                      <a:pt x="36" y="131"/>
                    </a:lnTo>
                    <a:lnTo>
                      <a:pt x="39" y="134"/>
                    </a:lnTo>
                    <a:lnTo>
                      <a:pt x="42" y="134"/>
                    </a:lnTo>
                    <a:lnTo>
                      <a:pt x="48" y="131"/>
                    </a:lnTo>
                    <a:lnTo>
                      <a:pt x="50" y="131"/>
                    </a:lnTo>
                    <a:lnTo>
                      <a:pt x="56" y="129"/>
                    </a:lnTo>
                    <a:lnTo>
                      <a:pt x="59" y="123"/>
                    </a:lnTo>
                    <a:lnTo>
                      <a:pt x="59" y="120"/>
                    </a:lnTo>
                    <a:lnTo>
                      <a:pt x="64" y="117"/>
                    </a:lnTo>
                    <a:lnTo>
                      <a:pt x="64" y="115"/>
                    </a:lnTo>
                    <a:lnTo>
                      <a:pt x="67" y="109"/>
                    </a:lnTo>
                    <a:lnTo>
                      <a:pt x="73" y="109"/>
                    </a:lnTo>
                    <a:lnTo>
                      <a:pt x="73" y="103"/>
                    </a:lnTo>
                    <a:lnTo>
                      <a:pt x="75" y="101"/>
                    </a:lnTo>
                    <a:lnTo>
                      <a:pt x="78" y="103"/>
                    </a:lnTo>
                    <a:lnTo>
                      <a:pt x="84" y="103"/>
                    </a:lnTo>
                    <a:lnTo>
                      <a:pt x="87" y="101"/>
                    </a:lnTo>
                    <a:lnTo>
                      <a:pt x="92" y="101"/>
                    </a:lnTo>
                    <a:lnTo>
                      <a:pt x="92" y="95"/>
                    </a:lnTo>
                    <a:lnTo>
                      <a:pt x="95" y="95"/>
                    </a:lnTo>
                    <a:lnTo>
                      <a:pt x="98" y="92"/>
                    </a:lnTo>
                    <a:lnTo>
                      <a:pt x="98" y="87"/>
                    </a:lnTo>
                    <a:lnTo>
                      <a:pt x="106" y="87"/>
                    </a:lnTo>
                    <a:lnTo>
                      <a:pt x="106" y="84"/>
                    </a:lnTo>
                    <a:lnTo>
                      <a:pt x="109" y="87"/>
                    </a:lnTo>
                    <a:lnTo>
                      <a:pt x="112" y="84"/>
                    </a:lnTo>
                    <a:lnTo>
                      <a:pt x="117" y="84"/>
                    </a:lnTo>
                    <a:lnTo>
                      <a:pt x="120" y="81"/>
                    </a:lnTo>
                    <a:lnTo>
                      <a:pt x="123" y="81"/>
                    </a:lnTo>
                    <a:lnTo>
                      <a:pt x="131" y="78"/>
                    </a:lnTo>
                    <a:lnTo>
                      <a:pt x="137" y="78"/>
                    </a:lnTo>
                    <a:lnTo>
                      <a:pt x="148" y="73"/>
                    </a:lnTo>
                    <a:lnTo>
                      <a:pt x="154" y="76"/>
                    </a:lnTo>
                    <a:lnTo>
                      <a:pt x="159" y="73"/>
                    </a:lnTo>
                    <a:lnTo>
                      <a:pt x="162" y="73"/>
                    </a:lnTo>
                    <a:lnTo>
                      <a:pt x="170" y="70"/>
                    </a:lnTo>
                    <a:lnTo>
                      <a:pt x="173" y="67"/>
                    </a:lnTo>
                    <a:lnTo>
                      <a:pt x="170" y="64"/>
                    </a:lnTo>
                    <a:lnTo>
                      <a:pt x="170" y="59"/>
                    </a:lnTo>
                    <a:lnTo>
                      <a:pt x="170" y="56"/>
                    </a:lnTo>
                    <a:lnTo>
                      <a:pt x="170" y="56"/>
                    </a:lnTo>
                    <a:lnTo>
                      <a:pt x="170" y="50"/>
                    </a:lnTo>
                    <a:lnTo>
                      <a:pt x="167" y="45"/>
                    </a:lnTo>
                    <a:lnTo>
                      <a:pt x="170" y="42"/>
                    </a:lnTo>
                    <a:lnTo>
                      <a:pt x="170" y="34"/>
                    </a:lnTo>
                    <a:lnTo>
                      <a:pt x="162" y="25"/>
                    </a:lnTo>
                    <a:lnTo>
                      <a:pt x="162" y="23"/>
                    </a:lnTo>
                    <a:lnTo>
                      <a:pt x="159" y="23"/>
                    </a:lnTo>
                    <a:lnTo>
                      <a:pt x="156" y="23"/>
                    </a:lnTo>
                    <a:lnTo>
                      <a:pt x="151" y="23"/>
                    </a:lnTo>
                    <a:lnTo>
                      <a:pt x="148" y="25"/>
                    </a:lnTo>
                    <a:lnTo>
                      <a:pt x="148" y="28"/>
                    </a:lnTo>
                    <a:lnTo>
                      <a:pt x="142" y="34"/>
                    </a:lnTo>
                    <a:lnTo>
                      <a:pt x="142" y="31"/>
                    </a:lnTo>
                    <a:lnTo>
                      <a:pt x="145" y="25"/>
                    </a:lnTo>
                    <a:lnTo>
                      <a:pt x="148" y="23"/>
                    </a:lnTo>
                    <a:lnTo>
                      <a:pt x="142" y="20"/>
                    </a:lnTo>
                    <a:lnTo>
                      <a:pt x="140" y="23"/>
                    </a:lnTo>
                    <a:lnTo>
                      <a:pt x="137" y="23"/>
                    </a:lnTo>
                    <a:lnTo>
                      <a:pt x="140" y="20"/>
                    </a:lnTo>
                    <a:lnTo>
                      <a:pt x="140" y="17"/>
                    </a:lnTo>
                    <a:lnTo>
                      <a:pt x="131" y="11"/>
                    </a:lnTo>
                    <a:lnTo>
                      <a:pt x="128" y="9"/>
                    </a:lnTo>
                    <a:lnTo>
                      <a:pt x="126" y="6"/>
                    </a:lnTo>
                    <a:lnTo>
                      <a:pt x="126" y="3"/>
                    </a:lnTo>
                    <a:lnTo>
                      <a:pt x="117" y="0"/>
                    </a:lnTo>
                    <a:lnTo>
                      <a:pt x="109" y="3"/>
                    </a:lnTo>
                    <a:lnTo>
                      <a:pt x="98" y="3"/>
                    </a:lnTo>
                    <a:lnTo>
                      <a:pt x="95" y="3"/>
                    </a:lnTo>
                    <a:lnTo>
                      <a:pt x="84" y="3"/>
                    </a:lnTo>
                    <a:lnTo>
                      <a:pt x="81" y="3"/>
                    </a:lnTo>
                    <a:lnTo>
                      <a:pt x="75" y="3"/>
                    </a:lnTo>
                    <a:lnTo>
                      <a:pt x="75" y="6"/>
                    </a:lnTo>
                    <a:lnTo>
                      <a:pt x="75" y="9"/>
                    </a:lnTo>
                    <a:lnTo>
                      <a:pt x="75" y="11"/>
                    </a:lnTo>
                    <a:lnTo>
                      <a:pt x="75" y="17"/>
                    </a:lnTo>
                    <a:lnTo>
                      <a:pt x="73" y="23"/>
                    </a:lnTo>
                    <a:lnTo>
                      <a:pt x="75" y="25"/>
                    </a:lnTo>
                    <a:lnTo>
                      <a:pt x="75" y="28"/>
                    </a:lnTo>
                    <a:lnTo>
                      <a:pt x="70" y="28"/>
                    </a:lnTo>
                    <a:lnTo>
                      <a:pt x="64" y="34"/>
                    </a:lnTo>
                    <a:lnTo>
                      <a:pt x="64" y="36"/>
                    </a:lnTo>
                    <a:lnTo>
                      <a:pt x="56" y="39"/>
                    </a:lnTo>
                    <a:lnTo>
                      <a:pt x="53" y="45"/>
                    </a:lnTo>
                    <a:lnTo>
                      <a:pt x="45" y="50"/>
                    </a:lnTo>
                    <a:lnTo>
                      <a:pt x="42" y="50"/>
                    </a:lnTo>
                    <a:lnTo>
                      <a:pt x="42" y="53"/>
                    </a:lnTo>
                    <a:lnTo>
                      <a:pt x="45" y="59"/>
                    </a:lnTo>
                    <a:lnTo>
                      <a:pt x="45" y="64"/>
                    </a:lnTo>
                    <a:lnTo>
                      <a:pt x="34" y="62"/>
                    </a:lnTo>
                    <a:lnTo>
                      <a:pt x="34" y="62"/>
                    </a:lnTo>
                    <a:lnTo>
                      <a:pt x="34" y="67"/>
                    </a:lnTo>
                    <a:lnTo>
                      <a:pt x="31" y="70"/>
                    </a:lnTo>
                    <a:lnTo>
                      <a:pt x="28" y="73"/>
                    </a:lnTo>
                    <a:lnTo>
                      <a:pt x="28" y="73"/>
                    </a:lnTo>
                    <a:lnTo>
                      <a:pt x="20" y="76"/>
                    </a:lnTo>
                    <a:lnTo>
                      <a:pt x="20" y="81"/>
                    </a:lnTo>
                    <a:lnTo>
                      <a:pt x="17" y="81"/>
                    </a:lnTo>
                    <a:lnTo>
                      <a:pt x="14" y="84"/>
                    </a:lnTo>
                    <a:lnTo>
                      <a:pt x="11" y="84"/>
                    </a:lnTo>
                    <a:lnTo>
                      <a:pt x="11" y="87"/>
                    </a:lnTo>
                    <a:lnTo>
                      <a:pt x="6" y="89"/>
                    </a:lnTo>
                    <a:lnTo>
                      <a:pt x="3" y="92"/>
                    </a:lnTo>
                    <a:lnTo>
                      <a:pt x="0" y="89"/>
                    </a:lnTo>
                    <a:lnTo>
                      <a:pt x="0" y="92"/>
                    </a:lnTo>
                    <a:lnTo>
                      <a:pt x="6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82" name="Freeform 106"/>
              <p:cNvSpPr>
                <a:spLocks/>
              </p:cNvSpPr>
              <p:nvPr/>
            </p:nvSpPr>
            <p:spPr bwMode="auto">
              <a:xfrm>
                <a:off x="1220" y="-33"/>
                <a:ext cx="131" cy="75"/>
              </a:xfrm>
              <a:custGeom>
                <a:avLst/>
                <a:gdLst>
                  <a:gd name="T0" fmla="*/ 3 w 131"/>
                  <a:gd name="T1" fmla="*/ 50 h 75"/>
                  <a:gd name="T2" fmla="*/ 0 w 131"/>
                  <a:gd name="T3" fmla="*/ 55 h 75"/>
                  <a:gd name="T4" fmla="*/ 6 w 131"/>
                  <a:gd name="T5" fmla="*/ 58 h 75"/>
                  <a:gd name="T6" fmla="*/ 14 w 131"/>
                  <a:gd name="T7" fmla="*/ 55 h 75"/>
                  <a:gd name="T8" fmla="*/ 20 w 131"/>
                  <a:gd name="T9" fmla="*/ 66 h 75"/>
                  <a:gd name="T10" fmla="*/ 23 w 131"/>
                  <a:gd name="T11" fmla="*/ 61 h 75"/>
                  <a:gd name="T12" fmla="*/ 31 w 131"/>
                  <a:gd name="T13" fmla="*/ 53 h 75"/>
                  <a:gd name="T14" fmla="*/ 28 w 131"/>
                  <a:gd name="T15" fmla="*/ 58 h 75"/>
                  <a:gd name="T16" fmla="*/ 25 w 131"/>
                  <a:gd name="T17" fmla="*/ 69 h 75"/>
                  <a:gd name="T18" fmla="*/ 28 w 131"/>
                  <a:gd name="T19" fmla="*/ 72 h 75"/>
                  <a:gd name="T20" fmla="*/ 31 w 131"/>
                  <a:gd name="T21" fmla="*/ 75 h 75"/>
                  <a:gd name="T22" fmla="*/ 42 w 131"/>
                  <a:gd name="T23" fmla="*/ 69 h 75"/>
                  <a:gd name="T24" fmla="*/ 45 w 131"/>
                  <a:gd name="T25" fmla="*/ 61 h 75"/>
                  <a:gd name="T26" fmla="*/ 48 w 131"/>
                  <a:gd name="T27" fmla="*/ 53 h 75"/>
                  <a:gd name="T28" fmla="*/ 51 w 131"/>
                  <a:gd name="T29" fmla="*/ 58 h 75"/>
                  <a:gd name="T30" fmla="*/ 53 w 131"/>
                  <a:gd name="T31" fmla="*/ 66 h 75"/>
                  <a:gd name="T32" fmla="*/ 56 w 131"/>
                  <a:gd name="T33" fmla="*/ 58 h 75"/>
                  <a:gd name="T34" fmla="*/ 64 w 131"/>
                  <a:gd name="T35" fmla="*/ 47 h 75"/>
                  <a:gd name="T36" fmla="*/ 67 w 131"/>
                  <a:gd name="T37" fmla="*/ 44 h 75"/>
                  <a:gd name="T38" fmla="*/ 76 w 131"/>
                  <a:gd name="T39" fmla="*/ 33 h 75"/>
                  <a:gd name="T40" fmla="*/ 81 w 131"/>
                  <a:gd name="T41" fmla="*/ 33 h 75"/>
                  <a:gd name="T42" fmla="*/ 84 w 131"/>
                  <a:gd name="T43" fmla="*/ 39 h 75"/>
                  <a:gd name="T44" fmla="*/ 78 w 131"/>
                  <a:gd name="T45" fmla="*/ 50 h 75"/>
                  <a:gd name="T46" fmla="*/ 70 w 131"/>
                  <a:gd name="T47" fmla="*/ 58 h 75"/>
                  <a:gd name="T48" fmla="*/ 70 w 131"/>
                  <a:gd name="T49" fmla="*/ 66 h 75"/>
                  <a:gd name="T50" fmla="*/ 78 w 131"/>
                  <a:gd name="T51" fmla="*/ 66 h 75"/>
                  <a:gd name="T52" fmla="*/ 81 w 131"/>
                  <a:gd name="T53" fmla="*/ 58 h 75"/>
                  <a:gd name="T54" fmla="*/ 90 w 131"/>
                  <a:gd name="T55" fmla="*/ 53 h 75"/>
                  <a:gd name="T56" fmla="*/ 95 w 131"/>
                  <a:gd name="T57" fmla="*/ 55 h 75"/>
                  <a:gd name="T58" fmla="*/ 106 w 131"/>
                  <a:gd name="T59" fmla="*/ 50 h 75"/>
                  <a:gd name="T60" fmla="*/ 109 w 131"/>
                  <a:gd name="T61" fmla="*/ 36 h 75"/>
                  <a:gd name="T62" fmla="*/ 117 w 131"/>
                  <a:gd name="T63" fmla="*/ 39 h 75"/>
                  <a:gd name="T64" fmla="*/ 115 w 131"/>
                  <a:gd name="T65" fmla="*/ 30 h 75"/>
                  <a:gd name="T66" fmla="*/ 120 w 131"/>
                  <a:gd name="T67" fmla="*/ 25 h 75"/>
                  <a:gd name="T68" fmla="*/ 129 w 131"/>
                  <a:gd name="T69" fmla="*/ 22 h 75"/>
                  <a:gd name="T70" fmla="*/ 131 w 131"/>
                  <a:gd name="T71" fmla="*/ 8 h 75"/>
                  <a:gd name="T72" fmla="*/ 131 w 131"/>
                  <a:gd name="T73" fmla="*/ 2 h 75"/>
                  <a:gd name="T74" fmla="*/ 123 w 131"/>
                  <a:gd name="T75" fmla="*/ 2 h 75"/>
                  <a:gd name="T76" fmla="*/ 123 w 131"/>
                  <a:gd name="T77" fmla="*/ 13 h 75"/>
                  <a:gd name="T78" fmla="*/ 117 w 131"/>
                  <a:gd name="T79" fmla="*/ 11 h 75"/>
                  <a:gd name="T80" fmla="*/ 115 w 131"/>
                  <a:gd name="T81" fmla="*/ 11 h 75"/>
                  <a:gd name="T82" fmla="*/ 109 w 131"/>
                  <a:gd name="T83" fmla="*/ 2 h 75"/>
                  <a:gd name="T84" fmla="*/ 98 w 131"/>
                  <a:gd name="T85" fmla="*/ 2 h 75"/>
                  <a:gd name="T86" fmla="*/ 87 w 131"/>
                  <a:gd name="T87" fmla="*/ 5 h 75"/>
                  <a:gd name="T88" fmla="*/ 81 w 131"/>
                  <a:gd name="T89" fmla="*/ 8 h 75"/>
                  <a:gd name="T90" fmla="*/ 67 w 131"/>
                  <a:gd name="T91" fmla="*/ 16 h 75"/>
                  <a:gd name="T92" fmla="*/ 59 w 131"/>
                  <a:gd name="T93" fmla="*/ 22 h 75"/>
                  <a:gd name="T94" fmla="*/ 51 w 131"/>
                  <a:gd name="T95" fmla="*/ 27 h 75"/>
                  <a:gd name="T96" fmla="*/ 42 w 131"/>
                  <a:gd name="T97" fmla="*/ 27 h 75"/>
                  <a:gd name="T98" fmla="*/ 31 w 131"/>
                  <a:gd name="T99" fmla="*/ 36 h 75"/>
                  <a:gd name="T100" fmla="*/ 14 w 131"/>
                  <a:gd name="T101" fmla="*/ 36 h 75"/>
                  <a:gd name="T102" fmla="*/ 3 w 131"/>
                  <a:gd name="T103" fmla="*/ 44 h 75"/>
                  <a:gd name="T104" fmla="*/ 6 w 131"/>
                  <a:gd name="T105" fmla="*/ 4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" h="75">
                    <a:moveTo>
                      <a:pt x="6" y="47"/>
                    </a:moveTo>
                    <a:lnTo>
                      <a:pt x="3" y="50"/>
                    </a:lnTo>
                    <a:lnTo>
                      <a:pt x="3" y="50"/>
                    </a:lnTo>
                    <a:lnTo>
                      <a:pt x="6" y="53"/>
                    </a:lnTo>
                    <a:lnTo>
                      <a:pt x="6" y="55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3" y="58"/>
                    </a:lnTo>
                    <a:lnTo>
                      <a:pt x="6" y="58"/>
                    </a:lnTo>
                    <a:lnTo>
                      <a:pt x="9" y="55"/>
                    </a:lnTo>
                    <a:lnTo>
                      <a:pt x="11" y="55"/>
                    </a:lnTo>
                    <a:lnTo>
                      <a:pt x="14" y="55"/>
                    </a:lnTo>
                    <a:lnTo>
                      <a:pt x="17" y="61"/>
                    </a:lnTo>
                    <a:lnTo>
                      <a:pt x="17" y="64"/>
                    </a:lnTo>
                    <a:lnTo>
                      <a:pt x="20" y="66"/>
                    </a:lnTo>
                    <a:lnTo>
                      <a:pt x="23" y="64"/>
                    </a:lnTo>
                    <a:lnTo>
                      <a:pt x="23" y="61"/>
                    </a:lnTo>
                    <a:lnTo>
                      <a:pt x="23" y="61"/>
                    </a:lnTo>
                    <a:lnTo>
                      <a:pt x="23" y="55"/>
                    </a:lnTo>
                    <a:lnTo>
                      <a:pt x="25" y="55"/>
                    </a:lnTo>
                    <a:lnTo>
                      <a:pt x="31" y="53"/>
                    </a:lnTo>
                    <a:lnTo>
                      <a:pt x="31" y="55"/>
                    </a:lnTo>
                    <a:lnTo>
                      <a:pt x="31" y="58"/>
                    </a:lnTo>
                    <a:lnTo>
                      <a:pt x="28" y="58"/>
                    </a:lnTo>
                    <a:lnTo>
                      <a:pt x="25" y="64"/>
                    </a:lnTo>
                    <a:lnTo>
                      <a:pt x="28" y="66"/>
                    </a:lnTo>
                    <a:lnTo>
                      <a:pt x="25" y="69"/>
                    </a:lnTo>
                    <a:lnTo>
                      <a:pt x="25" y="72"/>
                    </a:lnTo>
                    <a:lnTo>
                      <a:pt x="25" y="72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31" y="75"/>
                    </a:lnTo>
                    <a:lnTo>
                      <a:pt x="31" y="75"/>
                    </a:lnTo>
                    <a:lnTo>
                      <a:pt x="37" y="72"/>
                    </a:lnTo>
                    <a:lnTo>
                      <a:pt x="39" y="69"/>
                    </a:lnTo>
                    <a:lnTo>
                      <a:pt x="42" y="69"/>
                    </a:lnTo>
                    <a:lnTo>
                      <a:pt x="42" y="64"/>
                    </a:lnTo>
                    <a:lnTo>
                      <a:pt x="42" y="61"/>
                    </a:lnTo>
                    <a:lnTo>
                      <a:pt x="45" y="61"/>
                    </a:lnTo>
                    <a:lnTo>
                      <a:pt x="48" y="58"/>
                    </a:lnTo>
                    <a:lnTo>
                      <a:pt x="48" y="55"/>
                    </a:lnTo>
                    <a:lnTo>
                      <a:pt x="48" y="53"/>
                    </a:lnTo>
                    <a:lnTo>
                      <a:pt x="51" y="53"/>
                    </a:lnTo>
                    <a:lnTo>
                      <a:pt x="51" y="58"/>
                    </a:lnTo>
                    <a:lnTo>
                      <a:pt x="51" y="58"/>
                    </a:lnTo>
                    <a:lnTo>
                      <a:pt x="48" y="64"/>
                    </a:lnTo>
                    <a:lnTo>
                      <a:pt x="51" y="66"/>
                    </a:lnTo>
                    <a:lnTo>
                      <a:pt x="53" y="66"/>
                    </a:lnTo>
                    <a:lnTo>
                      <a:pt x="56" y="64"/>
                    </a:lnTo>
                    <a:lnTo>
                      <a:pt x="56" y="58"/>
                    </a:lnTo>
                    <a:lnTo>
                      <a:pt x="56" y="58"/>
                    </a:lnTo>
                    <a:lnTo>
                      <a:pt x="59" y="58"/>
                    </a:lnTo>
                    <a:lnTo>
                      <a:pt x="62" y="53"/>
                    </a:lnTo>
                    <a:lnTo>
                      <a:pt x="64" y="47"/>
                    </a:lnTo>
                    <a:lnTo>
                      <a:pt x="62" y="44"/>
                    </a:lnTo>
                    <a:lnTo>
                      <a:pt x="64" y="41"/>
                    </a:lnTo>
                    <a:lnTo>
                      <a:pt x="67" y="44"/>
                    </a:lnTo>
                    <a:lnTo>
                      <a:pt x="73" y="41"/>
                    </a:lnTo>
                    <a:lnTo>
                      <a:pt x="73" y="36"/>
                    </a:lnTo>
                    <a:lnTo>
                      <a:pt x="76" y="33"/>
                    </a:lnTo>
                    <a:lnTo>
                      <a:pt x="78" y="33"/>
                    </a:lnTo>
                    <a:lnTo>
                      <a:pt x="78" y="33"/>
                    </a:lnTo>
                    <a:lnTo>
                      <a:pt x="81" y="33"/>
                    </a:lnTo>
                    <a:lnTo>
                      <a:pt x="84" y="30"/>
                    </a:lnTo>
                    <a:lnTo>
                      <a:pt x="87" y="33"/>
                    </a:lnTo>
                    <a:lnTo>
                      <a:pt x="84" y="39"/>
                    </a:lnTo>
                    <a:lnTo>
                      <a:pt x="81" y="44"/>
                    </a:lnTo>
                    <a:lnTo>
                      <a:pt x="78" y="47"/>
                    </a:lnTo>
                    <a:lnTo>
                      <a:pt x="78" y="50"/>
                    </a:lnTo>
                    <a:lnTo>
                      <a:pt x="76" y="50"/>
                    </a:lnTo>
                    <a:lnTo>
                      <a:pt x="76" y="53"/>
                    </a:lnTo>
                    <a:lnTo>
                      <a:pt x="70" y="58"/>
                    </a:lnTo>
                    <a:lnTo>
                      <a:pt x="70" y="61"/>
                    </a:lnTo>
                    <a:lnTo>
                      <a:pt x="70" y="64"/>
                    </a:lnTo>
                    <a:lnTo>
                      <a:pt x="70" y="66"/>
                    </a:lnTo>
                    <a:lnTo>
                      <a:pt x="73" y="66"/>
                    </a:lnTo>
                    <a:lnTo>
                      <a:pt x="76" y="69"/>
                    </a:lnTo>
                    <a:lnTo>
                      <a:pt x="78" y="66"/>
                    </a:lnTo>
                    <a:lnTo>
                      <a:pt x="81" y="66"/>
                    </a:lnTo>
                    <a:lnTo>
                      <a:pt x="84" y="64"/>
                    </a:lnTo>
                    <a:lnTo>
                      <a:pt x="81" y="58"/>
                    </a:lnTo>
                    <a:lnTo>
                      <a:pt x="84" y="58"/>
                    </a:lnTo>
                    <a:lnTo>
                      <a:pt x="87" y="53"/>
                    </a:lnTo>
                    <a:lnTo>
                      <a:pt x="90" y="53"/>
                    </a:lnTo>
                    <a:lnTo>
                      <a:pt x="90" y="53"/>
                    </a:lnTo>
                    <a:lnTo>
                      <a:pt x="92" y="55"/>
                    </a:lnTo>
                    <a:lnTo>
                      <a:pt x="95" y="55"/>
                    </a:lnTo>
                    <a:lnTo>
                      <a:pt x="98" y="53"/>
                    </a:lnTo>
                    <a:lnTo>
                      <a:pt x="104" y="53"/>
                    </a:lnTo>
                    <a:lnTo>
                      <a:pt x="106" y="50"/>
                    </a:lnTo>
                    <a:lnTo>
                      <a:pt x="106" y="44"/>
                    </a:lnTo>
                    <a:lnTo>
                      <a:pt x="109" y="39"/>
                    </a:lnTo>
                    <a:lnTo>
                      <a:pt x="109" y="36"/>
                    </a:lnTo>
                    <a:lnTo>
                      <a:pt x="112" y="33"/>
                    </a:lnTo>
                    <a:lnTo>
                      <a:pt x="115" y="39"/>
                    </a:lnTo>
                    <a:lnTo>
                      <a:pt x="117" y="39"/>
                    </a:lnTo>
                    <a:lnTo>
                      <a:pt x="117" y="36"/>
                    </a:lnTo>
                    <a:lnTo>
                      <a:pt x="117" y="36"/>
                    </a:lnTo>
                    <a:lnTo>
                      <a:pt x="115" y="30"/>
                    </a:lnTo>
                    <a:lnTo>
                      <a:pt x="115" y="27"/>
                    </a:lnTo>
                    <a:lnTo>
                      <a:pt x="117" y="25"/>
                    </a:lnTo>
                    <a:lnTo>
                      <a:pt x="120" y="25"/>
                    </a:lnTo>
                    <a:lnTo>
                      <a:pt x="126" y="22"/>
                    </a:lnTo>
                    <a:lnTo>
                      <a:pt x="126" y="22"/>
                    </a:lnTo>
                    <a:lnTo>
                      <a:pt x="129" y="22"/>
                    </a:lnTo>
                    <a:lnTo>
                      <a:pt x="131" y="19"/>
                    </a:lnTo>
                    <a:lnTo>
                      <a:pt x="131" y="16"/>
                    </a:lnTo>
                    <a:lnTo>
                      <a:pt x="131" y="8"/>
                    </a:lnTo>
                    <a:lnTo>
                      <a:pt x="131" y="8"/>
                    </a:lnTo>
                    <a:lnTo>
                      <a:pt x="131" y="5"/>
                    </a:lnTo>
                    <a:lnTo>
                      <a:pt x="131" y="2"/>
                    </a:lnTo>
                    <a:lnTo>
                      <a:pt x="129" y="0"/>
                    </a:lnTo>
                    <a:lnTo>
                      <a:pt x="126" y="2"/>
                    </a:lnTo>
                    <a:lnTo>
                      <a:pt x="123" y="2"/>
                    </a:lnTo>
                    <a:lnTo>
                      <a:pt x="123" y="8"/>
                    </a:lnTo>
                    <a:lnTo>
                      <a:pt x="120" y="11"/>
                    </a:lnTo>
                    <a:lnTo>
                      <a:pt x="123" y="13"/>
                    </a:lnTo>
                    <a:lnTo>
                      <a:pt x="120" y="13"/>
                    </a:lnTo>
                    <a:lnTo>
                      <a:pt x="117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5" y="13"/>
                    </a:lnTo>
                    <a:lnTo>
                      <a:pt x="115" y="11"/>
                    </a:lnTo>
                    <a:lnTo>
                      <a:pt x="112" y="5"/>
                    </a:lnTo>
                    <a:lnTo>
                      <a:pt x="109" y="2"/>
                    </a:lnTo>
                    <a:lnTo>
                      <a:pt x="109" y="2"/>
                    </a:lnTo>
                    <a:lnTo>
                      <a:pt x="106" y="5"/>
                    </a:lnTo>
                    <a:lnTo>
                      <a:pt x="104" y="5"/>
                    </a:lnTo>
                    <a:lnTo>
                      <a:pt x="98" y="2"/>
                    </a:lnTo>
                    <a:lnTo>
                      <a:pt x="98" y="2"/>
                    </a:lnTo>
                    <a:lnTo>
                      <a:pt x="90" y="2"/>
                    </a:lnTo>
                    <a:lnTo>
                      <a:pt x="87" y="5"/>
                    </a:lnTo>
                    <a:lnTo>
                      <a:pt x="84" y="8"/>
                    </a:lnTo>
                    <a:lnTo>
                      <a:pt x="84" y="11"/>
                    </a:lnTo>
                    <a:lnTo>
                      <a:pt x="81" y="8"/>
                    </a:lnTo>
                    <a:lnTo>
                      <a:pt x="78" y="8"/>
                    </a:lnTo>
                    <a:lnTo>
                      <a:pt x="70" y="16"/>
                    </a:lnTo>
                    <a:lnTo>
                      <a:pt x="67" y="16"/>
                    </a:lnTo>
                    <a:lnTo>
                      <a:pt x="64" y="19"/>
                    </a:lnTo>
                    <a:lnTo>
                      <a:pt x="62" y="22"/>
                    </a:lnTo>
                    <a:lnTo>
                      <a:pt x="59" y="22"/>
                    </a:lnTo>
                    <a:lnTo>
                      <a:pt x="56" y="25"/>
                    </a:lnTo>
                    <a:lnTo>
                      <a:pt x="56" y="27"/>
                    </a:lnTo>
                    <a:lnTo>
                      <a:pt x="51" y="27"/>
                    </a:lnTo>
                    <a:lnTo>
                      <a:pt x="48" y="27"/>
                    </a:lnTo>
                    <a:lnTo>
                      <a:pt x="45" y="27"/>
                    </a:lnTo>
                    <a:lnTo>
                      <a:pt x="42" y="27"/>
                    </a:lnTo>
                    <a:lnTo>
                      <a:pt x="39" y="27"/>
                    </a:lnTo>
                    <a:lnTo>
                      <a:pt x="34" y="33"/>
                    </a:lnTo>
                    <a:lnTo>
                      <a:pt x="31" y="36"/>
                    </a:lnTo>
                    <a:lnTo>
                      <a:pt x="25" y="33"/>
                    </a:lnTo>
                    <a:lnTo>
                      <a:pt x="23" y="36"/>
                    </a:lnTo>
                    <a:lnTo>
                      <a:pt x="14" y="36"/>
                    </a:lnTo>
                    <a:lnTo>
                      <a:pt x="11" y="41"/>
                    </a:lnTo>
                    <a:lnTo>
                      <a:pt x="9" y="41"/>
                    </a:lnTo>
                    <a:lnTo>
                      <a:pt x="3" y="44"/>
                    </a:lnTo>
                    <a:lnTo>
                      <a:pt x="3" y="47"/>
                    </a:lnTo>
                    <a:lnTo>
                      <a:pt x="6" y="47"/>
                    </a:lnTo>
                    <a:lnTo>
                      <a:pt x="6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83" name="Freeform 107"/>
              <p:cNvSpPr>
                <a:spLocks/>
              </p:cNvSpPr>
              <p:nvPr/>
            </p:nvSpPr>
            <p:spPr bwMode="auto">
              <a:xfrm>
                <a:off x="1218" y="17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3 h 5"/>
                  <a:gd name="T4" fmla="*/ 2 w 2"/>
                  <a:gd name="T5" fmla="*/ 3 h 5"/>
                  <a:gd name="T6" fmla="*/ 0 w 2"/>
                  <a:gd name="T7" fmla="*/ 0 h 5"/>
                  <a:gd name="T8" fmla="*/ 0 w 2"/>
                  <a:gd name="T9" fmla="*/ 3 h 5"/>
                  <a:gd name="T10" fmla="*/ 0 w 2"/>
                  <a:gd name="T11" fmla="*/ 3 h 5"/>
                  <a:gd name="T12" fmla="*/ 2 w 2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84" name="Freeform 108"/>
              <p:cNvSpPr>
                <a:spLocks/>
              </p:cNvSpPr>
              <p:nvPr/>
            </p:nvSpPr>
            <p:spPr bwMode="auto">
              <a:xfrm>
                <a:off x="992" y="237"/>
                <a:ext cx="5" cy="6"/>
              </a:xfrm>
              <a:custGeom>
                <a:avLst/>
                <a:gdLst>
                  <a:gd name="T0" fmla="*/ 5 w 5"/>
                  <a:gd name="T1" fmla="*/ 3 h 6"/>
                  <a:gd name="T2" fmla="*/ 5 w 5"/>
                  <a:gd name="T3" fmla="*/ 0 h 6"/>
                  <a:gd name="T4" fmla="*/ 2 w 5"/>
                  <a:gd name="T5" fmla="*/ 3 h 6"/>
                  <a:gd name="T6" fmla="*/ 0 w 5"/>
                  <a:gd name="T7" fmla="*/ 6 h 6"/>
                  <a:gd name="T8" fmla="*/ 2 w 5"/>
                  <a:gd name="T9" fmla="*/ 6 h 6"/>
                  <a:gd name="T10" fmla="*/ 5 w 5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5" y="3"/>
                    </a:move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85" name="Freeform 109"/>
              <p:cNvSpPr>
                <a:spLocks/>
              </p:cNvSpPr>
              <p:nvPr/>
            </p:nvSpPr>
            <p:spPr bwMode="auto">
              <a:xfrm>
                <a:off x="1385" y="-33"/>
                <a:ext cx="61" cy="39"/>
              </a:xfrm>
              <a:custGeom>
                <a:avLst/>
                <a:gdLst>
                  <a:gd name="T0" fmla="*/ 3 w 61"/>
                  <a:gd name="T1" fmla="*/ 13 h 39"/>
                  <a:gd name="T2" fmla="*/ 3 w 61"/>
                  <a:gd name="T3" fmla="*/ 16 h 39"/>
                  <a:gd name="T4" fmla="*/ 0 w 61"/>
                  <a:gd name="T5" fmla="*/ 19 h 39"/>
                  <a:gd name="T6" fmla="*/ 3 w 61"/>
                  <a:gd name="T7" fmla="*/ 22 h 39"/>
                  <a:gd name="T8" fmla="*/ 3 w 61"/>
                  <a:gd name="T9" fmla="*/ 27 h 39"/>
                  <a:gd name="T10" fmla="*/ 5 w 61"/>
                  <a:gd name="T11" fmla="*/ 27 h 39"/>
                  <a:gd name="T12" fmla="*/ 8 w 61"/>
                  <a:gd name="T13" fmla="*/ 30 h 39"/>
                  <a:gd name="T14" fmla="*/ 11 w 61"/>
                  <a:gd name="T15" fmla="*/ 33 h 39"/>
                  <a:gd name="T16" fmla="*/ 8 w 61"/>
                  <a:gd name="T17" fmla="*/ 36 h 39"/>
                  <a:gd name="T18" fmla="*/ 8 w 61"/>
                  <a:gd name="T19" fmla="*/ 39 h 39"/>
                  <a:gd name="T20" fmla="*/ 14 w 61"/>
                  <a:gd name="T21" fmla="*/ 39 h 39"/>
                  <a:gd name="T22" fmla="*/ 17 w 61"/>
                  <a:gd name="T23" fmla="*/ 39 h 39"/>
                  <a:gd name="T24" fmla="*/ 19 w 61"/>
                  <a:gd name="T25" fmla="*/ 39 h 39"/>
                  <a:gd name="T26" fmla="*/ 22 w 61"/>
                  <a:gd name="T27" fmla="*/ 39 h 39"/>
                  <a:gd name="T28" fmla="*/ 25 w 61"/>
                  <a:gd name="T29" fmla="*/ 39 h 39"/>
                  <a:gd name="T30" fmla="*/ 31 w 61"/>
                  <a:gd name="T31" fmla="*/ 39 h 39"/>
                  <a:gd name="T32" fmla="*/ 33 w 61"/>
                  <a:gd name="T33" fmla="*/ 39 h 39"/>
                  <a:gd name="T34" fmla="*/ 36 w 61"/>
                  <a:gd name="T35" fmla="*/ 36 h 39"/>
                  <a:gd name="T36" fmla="*/ 36 w 61"/>
                  <a:gd name="T37" fmla="*/ 33 h 39"/>
                  <a:gd name="T38" fmla="*/ 39 w 61"/>
                  <a:gd name="T39" fmla="*/ 33 h 39"/>
                  <a:gd name="T40" fmla="*/ 39 w 61"/>
                  <a:gd name="T41" fmla="*/ 30 h 39"/>
                  <a:gd name="T42" fmla="*/ 45 w 61"/>
                  <a:gd name="T43" fmla="*/ 25 h 39"/>
                  <a:gd name="T44" fmla="*/ 42 w 61"/>
                  <a:gd name="T45" fmla="*/ 22 h 39"/>
                  <a:gd name="T46" fmla="*/ 42 w 61"/>
                  <a:gd name="T47" fmla="*/ 22 h 39"/>
                  <a:gd name="T48" fmla="*/ 39 w 61"/>
                  <a:gd name="T49" fmla="*/ 22 h 39"/>
                  <a:gd name="T50" fmla="*/ 39 w 61"/>
                  <a:gd name="T51" fmla="*/ 22 h 39"/>
                  <a:gd name="T52" fmla="*/ 42 w 61"/>
                  <a:gd name="T53" fmla="*/ 16 h 39"/>
                  <a:gd name="T54" fmla="*/ 45 w 61"/>
                  <a:gd name="T55" fmla="*/ 16 h 39"/>
                  <a:gd name="T56" fmla="*/ 53 w 61"/>
                  <a:gd name="T57" fmla="*/ 13 h 39"/>
                  <a:gd name="T58" fmla="*/ 56 w 61"/>
                  <a:gd name="T59" fmla="*/ 13 h 39"/>
                  <a:gd name="T60" fmla="*/ 61 w 61"/>
                  <a:gd name="T61" fmla="*/ 8 h 39"/>
                  <a:gd name="T62" fmla="*/ 58 w 61"/>
                  <a:gd name="T63" fmla="*/ 8 h 39"/>
                  <a:gd name="T64" fmla="*/ 56 w 61"/>
                  <a:gd name="T65" fmla="*/ 8 h 39"/>
                  <a:gd name="T66" fmla="*/ 53 w 61"/>
                  <a:gd name="T67" fmla="*/ 5 h 39"/>
                  <a:gd name="T68" fmla="*/ 50 w 61"/>
                  <a:gd name="T69" fmla="*/ 5 h 39"/>
                  <a:gd name="T70" fmla="*/ 45 w 61"/>
                  <a:gd name="T71" fmla="*/ 5 h 39"/>
                  <a:gd name="T72" fmla="*/ 45 w 61"/>
                  <a:gd name="T73" fmla="*/ 2 h 39"/>
                  <a:gd name="T74" fmla="*/ 39 w 61"/>
                  <a:gd name="T75" fmla="*/ 2 h 39"/>
                  <a:gd name="T76" fmla="*/ 36 w 61"/>
                  <a:gd name="T77" fmla="*/ 2 h 39"/>
                  <a:gd name="T78" fmla="*/ 33 w 61"/>
                  <a:gd name="T79" fmla="*/ 2 h 39"/>
                  <a:gd name="T80" fmla="*/ 31 w 61"/>
                  <a:gd name="T81" fmla="*/ 2 h 39"/>
                  <a:gd name="T82" fmla="*/ 28 w 61"/>
                  <a:gd name="T83" fmla="*/ 2 h 39"/>
                  <a:gd name="T84" fmla="*/ 25 w 61"/>
                  <a:gd name="T85" fmla="*/ 0 h 39"/>
                  <a:gd name="T86" fmla="*/ 17 w 61"/>
                  <a:gd name="T87" fmla="*/ 2 h 39"/>
                  <a:gd name="T88" fmla="*/ 14 w 61"/>
                  <a:gd name="T89" fmla="*/ 2 h 39"/>
                  <a:gd name="T90" fmla="*/ 11 w 61"/>
                  <a:gd name="T91" fmla="*/ 5 h 39"/>
                  <a:gd name="T92" fmla="*/ 8 w 61"/>
                  <a:gd name="T93" fmla="*/ 5 h 39"/>
                  <a:gd name="T94" fmla="*/ 8 w 61"/>
                  <a:gd name="T95" fmla="*/ 11 h 39"/>
                  <a:gd name="T96" fmla="*/ 3 w 61"/>
                  <a:gd name="T97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1" h="39">
                    <a:moveTo>
                      <a:pt x="3" y="13"/>
                    </a:moveTo>
                    <a:lnTo>
                      <a:pt x="3" y="16"/>
                    </a:lnTo>
                    <a:lnTo>
                      <a:pt x="0" y="19"/>
                    </a:lnTo>
                    <a:lnTo>
                      <a:pt x="3" y="22"/>
                    </a:lnTo>
                    <a:lnTo>
                      <a:pt x="3" y="27"/>
                    </a:lnTo>
                    <a:lnTo>
                      <a:pt x="5" y="27"/>
                    </a:lnTo>
                    <a:lnTo>
                      <a:pt x="8" y="30"/>
                    </a:lnTo>
                    <a:lnTo>
                      <a:pt x="11" y="33"/>
                    </a:lnTo>
                    <a:lnTo>
                      <a:pt x="8" y="36"/>
                    </a:lnTo>
                    <a:lnTo>
                      <a:pt x="8" y="39"/>
                    </a:lnTo>
                    <a:lnTo>
                      <a:pt x="14" y="39"/>
                    </a:lnTo>
                    <a:lnTo>
                      <a:pt x="17" y="39"/>
                    </a:lnTo>
                    <a:lnTo>
                      <a:pt x="19" y="39"/>
                    </a:lnTo>
                    <a:lnTo>
                      <a:pt x="22" y="39"/>
                    </a:lnTo>
                    <a:lnTo>
                      <a:pt x="25" y="39"/>
                    </a:lnTo>
                    <a:lnTo>
                      <a:pt x="31" y="39"/>
                    </a:lnTo>
                    <a:lnTo>
                      <a:pt x="33" y="39"/>
                    </a:lnTo>
                    <a:lnTo>
                      <a:pt x="36" y="36"/>
                    </a:lnTo>
                    <a:lnTo>
                      <a:pt x="36" y="33"/>
                    </a:lnTo>
                    <a:lnTo>
                      <a:pt x="39" y="33"/>
                    </a:lnTo>
                    <a:lnTo>
                      <a:pt x="39" y="30"/>
                    </a:lnTo>
                    <a:lnTo>
                      <a:pt x="45" y="25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39" y="22"/>
                    </a:lnTo>
                    <a:lnTo>
                      <a:pt x="39" y="22"/>
                    </a:lnTo>
                    <a:lnTo>
                      <a:pt x="42" y="16"/>
                    </a:lnTo>
                    <a:lnTo>
                      <a:pt x="45" y="16"/>
                    </a:lnTo>
                    <a:lnTo>
                      <a:pt x="53" y="13"/>
                    </a:lnTo>
                    <a:lnTo>
                      <a:pt x="56" y="13"/>
                    </a:lnTo>
                    <a:lnTo>
                      <a:pt x="61" y="8"/>
                    </a:lnTo>
                    <a:lnTo>
                      <a:pt x="58" y="8"/>
                    </a:lnTo>
                    <a:lnTo>
                      <a:pt x="56" y="8"/>
                    </a:lnTo>
                    <a:lnTo>
                      <a:pt x="53" y="5"/>
                    </a:lnTo>
                    <a:lnTo>
                      <a:pt x="50" y="5"/>
                    </a:lnTo>
                    <a:lnTo>
                      <a:pt x="45" y="5"/>
                    </a:lnTo>
                    <a:lnTo>
                      <a:pt x="45" y="2"/>
                    </a:lnTo>
                    <a:lnTo>
                      <a:pt x="39" y="2"/>
                    </a:lnTo>
                    <a:lnTo>
                      <a:pt x="36" y="2"/>
                    </a:lnTo>
                    <a:lnTo>
                      <a:pt x="33" y="2"/>
                    </a:lnTo>
                    <a:lnTo>
                      <a:pt x="31" y="2"/>
                    </a:lnTo>
                    <a:lnTo>
                      <a:pt x="28" y="2"/>
                    </a:lnTo>
                    <a:lnTo>
                      <a:pt x="25" y="0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1" y="5"/>
                    </a:lnTo>
                    <a:lnTo>
                      <a:pt x="8" y="5"/>
                    </a:lnTo>
                    <a:lnTo>
                      <a:pt x="8" y="11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86" name="Freeform 110"/>
              <p:cNvSpPr>
                <a:spLocks/>
              </p:cNvSpPr>
              <p:nvPr/>
            </p:nvSpPr>
            <p:spPr bwMode="auto">
              <a:xfrm>
                <a:off x="1025" y="273"/>
                <a:ext cx="6" cy="3"/>
              </a:xfrm>
              <a:custGeom>
                <a:avLst/>
                <a:gdLst>
                  <a:gd name="T0" fmla="*/ 3 w 6"/>
                  <a:gd name="T1" fmla="*/ 3 h 3"/>
                  <a:gd name="T2" fmla="*/ 3 w 6"/>
                  <a:gd name="T3" fmla="*/ 0 h 3"/>
                  <a:gd name="T4" fmla="*/ 6 w 6"/>
                  <a:gd name="T5" fmla="*/ 0 h 3"/>
                  <a:gd name="T6" fmla="*/ 0 w 6"/>
                  <a:gd name="T7" fmla="*/ 0 h 3"/>
                  <a:gd name="T8" fmla="*/ 0 w 6"/>
                  <a:gd name="T9" fmla="*/ 3 h 3"/>
                  <a:gd name="T10" fmla="*/ 3 w 6"/>
                  <a:gd name="T11" fmla="*/ 3 h 3"/>
                  <a:gd name="T12" fmla="*/ 3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lnTo>
                      <a:pt x="3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87" name="Freeform 111"/>
              <p:cNvSpPr>
                <a:spLocks/>
              </p:cNvSpPr>
              <p:nvPr/>
            </p:nvSpPr>
            <p:spPr bwMode="auto">
              <a:xfrm>
                <a:off x="1365" y="0"/>
                <a:ext cx="6" cy="3"/>
              </a:xfrm>
              <a:custGeom>
                <a:avLst/>
                <a:gdLst>
                  <a:gd name="T0" fmla="*/ 3 w 6"/>
                  <a:gd name="T1" fmla="*/ 3 h 3"/>
                  <a:gd name="T2" fmla="*/ 6 w 6"/>
                  <a:gd name="T3" fmla="*/ 0 h 3"/>
                  <a:gd name="T4" fmla="*/ 0 w 6"/>
                  <a:gd name="T5" fmla="*/ 0 h 3"/>
                  <a:gd name="T6" fmla="*/ 0 w 6"/>
                  <a:gd name="T7" fmla="*/ 3 h 3"/>
                  <a:gd name="T8" fmla="*/ 3 w 6"/>
                  <a:gd name="T9" fmla="*/ 3 h 3"/>
                  <a:gd name="T10" fmla="*/ 3 w 6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88" name="Freeform 112"/>
              <p:cNvSpPr>
                <a:spLocks/>
              </p:cNvSpPr>
              <p:nvPr/>
            </p:nvSpPr>
            <p:spPr bwMode="auto">
              <a:xfrm>
                <a:off x="1379" y="-45"/>
                <a:ext cx="14" cy="20"/>
              </a:xfrm>
              <a:custGeom>
                <a:avLst/>
                <a:gdLst>
                  <a:gd name="T0" fmla="*/ 3 w 14"/>
                  <a:gd name="T1" fmla="*/ 20 h 20"/>
                  <a:gd name="T2" fmla="*/ 6 w 14"/>
                  <a:gd name="T3" fmla="*/ 20 h 20"/>
                  <a:gd name="T4" fmla="*/ 9 w 14"/>
                  <a:gd name="T5" fmla="*/ 20 h 20"/>
                  <a:gd name="T6" fmla="*/ 11 w 14"/>
                  <a:gd name="T7" fmla="*/ 14 h 20"/>
                  <a:gd name="T8" fmla="*/ 11 w 14"/>
                  <a:gd name="T9" fmla="*/ 12 h 20"/>
                  <a:gd name="T10" fmla="*/ 11 w 14"/>
                  <a:gd name="T11" fmla="*/ 9 h 20"/>
                  <a:gd name="T12" fmla="*/ 11 w 14"/>
                  <a:gd name="T13" fmla="*/ 6 h 20"/>
                  <a:gd name="T14" fmla="*/ 14 w 14"/>
                  <a:gd name="T15" fmla="*/ 0 h 20"/>
                  <a:gd name="T16" fmla="*/ 11 w 14"/>
                  <a:gd name="T17" fmla="*/ 3 h 20"/>
                  <a:gd name="T18" fmla="*/ 9 w 14"/>
                  <a:gd name="T19" fmla="*/ 3 h 20"/>
                  <a:gd name="T20" fmla="*/ 6 w 14"/>
                  <a:gd name="T21" fmla="*/ 0 h 20"/>
                  <a:gd name="T22" fmla="*/ 3 w 14"/>
                  <a:gd name="T23" fmla="*/ 3 h 20"/>
                  <a:gd name="T24" fmla="*/ 0 w 14"/>
                  <a:gd name="T25" fmla="*/ 3 h 20"/>
                  <a:gd name="T26" fmla="*/ 0 w 14"/>
                  <a:gd name="T27" fmla="*/ 6 h 20"/>
                  <a:gd name="T28" fmla="*/ 0 w 14"/>
                  <a:gd name="T29" fmla="*/ 9 h 20"/>
                  <a:gd name="T30" fmla="*/ 0 w 14"/>
                  <a:gd name="T31" fmla="*/ 14 h 20"/>
                  <a:gd name="T32" fmla="*/ 3 w 14"/>
                  <a:gd name="T3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20">
                    <a:moveTo>
                      <a:pt x="3" y="20"/>
                    </a:moveTo>
                    <a:lnTo>
                      <a:pt x="6" y="20"/>
                    </a:lnTo>
                    <a:lnTo>
                      <a:pt x="9" y="20"/>
                    </a:lnTo>
                    <a:lnTo>
                      <a:pt x="11" y="14"/>
                    </a:lnTo>
                    <a:lnTo>
                      <a:pt x="11" y="12"/>
                    </a:lnTo>
                    <a:lnTo>
                      <a:pt x="11" y="9"/>
                    </a:lnTo>
                    <a:lnTo>
                      <a:pt x="11" y="6"/>
                    </a:lnTo>
                    <a:lnTo>
                      <a:pt x="14" y="0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89" name="Freeform 113"/>
              <p:cNvSpPr>
                <a:spLocks/>
              </p:cNvSpPr>
              <p:nvPr/>
            </p:nvSpPr>
            <p:spPr bwMode="auto">
              <a:xfrm>
                <a:off x="1343" y="11"/>
                <a:ext cx="17" cy="11"/>
              </a:xfrm>
              <a:custGeom>
                <a:avLst/>
                <a:gdLst>
                  <a:gd name="T0" fmla="*/ 3 w 17"/>
                  <a:gd name="T1" fmla="*/ 3 h 11"/>
                  <a:gd name="T2" fmla="*/ 0 w 17"/>
                  <a:gd name="T3" fmla="*/ 3 h 11"/>
                  <a:gd name="T4" fmla="*/ 0 w 17"/>
                  <a:gd name="T5" fmla="*/ 3 h 11"/>
                  <a:gd name="T6" fmla="*/ 0 w 17"/>
                  <a:gd name="T7" fmla="*/ 3 h 11"/>
                  <a:gd name="T8" fmla="*/ 3 w 17"/>
                  <a:gd name="T9" fmla="*/ 6 h 11"/>
                  <a:gd name="T10" fmla="*/ 6 w 17"/>
                  <a:gd name="T11" fmla="*/ 9 h 11"/>
                  <a:gd name="T12" fmla="*/ 6 w 17"/>
                  <a:gd name="T13" fmla="*/ 11 h 11"/>
                  <a:gd name="T14" fmla="*/ 8 w 17"/>
                  <a:gd name="T15" fmla="*/ 11 h 11"/>
                  <a:gd name="T16" fmla="*/ 11 w 17"/>
                  <a:gd name="T17" fmla="*/ 11 h 11"/>
                  <a:gd name="T18" fmla="*/ 14 w 17"/>
                  <a:gd name="T19" fmla="*/ 11 h 11"/>
                  <a:gd name="T20" fmla="*/ 17 w 17"/>
                  <a:gd name="T21" fmla="*/ 9 h 11"/>
                  <a:gd name="T22" fmla="*/ 17 w 17"/>
                  <a:gd name="T23" fmla="*/ 6 h 11"/>
                  <a:gd name="T24" fmla="*/ 14 w 17"/>
                  <a:gd name="T25" fmla="*/ 3 h 11"/>
                  <a:gd name="T26" fmla="*/ 14 w 17"/>
                  <a:gd name="T27" fmla="*/ 3 h 11"/>
                  <a:gd name="T28" fmla="*/ 11 w 17"/>
                  <a:gd name="T29" fmla="*/ 3 h 11"/>
                  <a:gd name="T30" fmla="*/ 6 w 17"/>
                  <a:gd name="T31" fmla="*/ 0 h 11"/>
                  <a:gd name="T32" fmla="*/ 3 w 17"/>
                  <a:gd name="T3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1">
                    <a:moveTo>
                      <a:pt x="3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8" y="11"/>
                    </a:lnTo>
                    <a:lnTo>
                      <a:pt x="11" y="11"/>
                    </a:lnTo>
                    <a:lnTo>
                      <a:pt x="14" y="11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1" y="3"/>
                    </a:lnTo>
                    <a:lnTo>
                      <a:pt x="6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90" name="Freeform 114"/>
              <p:cNvSpPr>
                <a:spLocks/>
              </p:cNvSpPr>
              <p:nvPr/>
            </p:nvSpPr>
            <p:spPr bwMode="auto">
              <a:xfrm>
                <a:off x="1257" y="31"/>
                <a:ext cx="173" cy="108"/>
              </a:xfrm>
              <a:custGeom>
                <a:avLst/>
                <a:gdLst>
                  <a:gd name="T0" fmla="*/ 89 w 173"/>
                  <a:gd name="T1" fmla="*/ 64 h 108"/>
                  <a:gd name="T2" fmla="*/ 89 w 173"/>
                  <a:gd name="T3" fmla="*/ 44 h 108"/>
                  <a:gd name="T4" fmla="*/ 92 w 173"/>
                  <a:gd name="T5" fmla="*/ 42 h 108"/>
                  <a:gd name="T6" fmla="*/ 92 w 173"/>
                  <a:gd name="T7" fmla="*/ 25 h 108"/>
                  <a:gd name="T8" fmla="*/ 83 w 173"/>
                  <a:gd name="T9" fmla="*/ 16 h 108"/>
                  <a:gd name="T10" fmla="*/ 80 w 173"/>
                  <a:gd name="T11" fmla="*/ 11 h 108"/>
                  <a:gd name="T12" fmla="*/ 58 w 173"/>
                  <a:gd name="T13" fmla="*/ 2 h 108"/>
                  <a:gd name="T14" fmla="*/ 64 w 173"/>
                  <a:gd name="T15" fmla="*/ 16 h 108"/>
                  <a:gd name="T16" fmla="*/ 50 w 173"/>
                  <a:gd name="T17" fmla="*/ 8 h 108"/>
                  <a:gd name="T18" fmla="*/ 33 w 173"/>
                  <a:gd name="T19" fmla="*/ 19 h 108"/>
                  <a:gd name="T20" fmla="*/ 53 w 173"/>
                  <a:gd name="T21" fmla="*/ 25 h 108"/>
                  <a:gd name="T22" fmla="*/ 33 w 173"/>
                  <a:gd name="T23" fmla="*/ 28 h 108"/>
                  <a:gd name="T24" fmla="*/ 19 w 173"/>
                  <a:gd name="T25" fmla="*/ 39 h 108"/>
                  <a:gd name="T26" fmla="*/ 39 w 173"/>
                  <a:gd name="T27" fmla="*/ 42 h 108"/>
                  <a:gd name="T28" fmla="*/ 25 w 173"/>
                  <a:gd name="T29" fmla="*/ 47 h 108"/>
                  <a:gd name="T30" fmla="*/ 2 w 173"/>
                  <a:gd name="T31" fmla="*/ 50 h 108"/>
                  <a:gd name="T32" fmla="*/ 5 w 173"/>
                  <a:gd name="T33" fmla="*/ 61 h 108"/>
                  <a:gd name="T34" fmla="*/ 14 w 173"/>
                  <a:gd name="T35" fmla="*/ 67 h 108"/>
                  <a:gd name="T36" fmla="*/ 22 w 173"/>
                  <a:gd name="T37" fmla="*/ 67 h 108"/>
                  <a:gd name="T38" fmla="*/ 30 w 173"/>
                  <a:gd name="T39" fmla="*/ 78 h 108"/>
                  <a:gd name="T40" fmla="*/ 41 w 173"/>
                  <a:gd name="T41" fmla="*/ 67 h 108"/>
                  <a:gd name="T42" fmla="*/ 47 w 173"/>
                  <a:gd name="T43" fmla="*/ 69 h 108"/>
                  <a:gd name="T44" fmla="*/ 53 w 173"/>
                  <a:gd name="T45" fmla="*/ 78 h 108"/>
                  <a:gd name="T46" fmla="*/ 64 w 173"/>
                  <a:gd name="T47" fmla="*/ 78 h 108"/>
                  <a:gd name="T48" fmla="*/ 80 w 173"/>
                  <a:gd name="T49" fmla="*/ 75 h 108"/>
                  <a:gd name="T50" fmla="*/ 69 w 173"/>
                  <a:gd name="T51" fmla="*/ 83 h 108"/>
                  <a:gd name="T52" fmla="*/ 47 w 173"/>
                  <a:gd name="T53" fmla="*/ 83 h 108"/>
                  <a:gd name="T54" fmla="*/ 25 w 173"/>
                  <a:gd name="T55" fmla="*/ 83 h 108"/>
                  <a:gd name="T56" fmla="*/ 30 w 173"/>
                  <a:gd name="T57" fmla="*/ 103 h 108"/>
                  <a:gd name="T58" fmla="*/ 55 w 173"/>
                  <a:gd name="T59" fmla="*/ 106 h 108"/>
                  <a:gd name="T60" fmla="*/ 67 w 173"/>
                  <a:gd name="T61" fmla="*/ 106 h 108"/>
                  <a:gd name="T62" fmla="*/ 78 w 173"/>
                  <a:gd name="T63" fmla="*/ 97 h 108"/>
                  <a:gd name="T64" fmla="*/ 89 w 173"/>
                  <a:gd name="T65" fmla="*/ 97 h 108"/>
                  <a:gd name="T66" fmla="*/ 106 w 173"/>
                  <a:gd name="T67" fmla="*/ 92 h 108"/>
                  <a:gd name="T68" fmla="*/ 106 w 173"/>
                  <a:gd name="T69" fmla="*/ 97 h 108"/>
                  <a:gd name="T70" fmla="*/ 120 w 173"/>
                  <a:gd name="T71" fmla="*/ 95 h 108"/>
                  <a:gd name="T72" fmla="*/ 128 w 173"/>
                  <a:gd name="T73" fmla="*/ 103 h 108"/>
                  <a:gd name="T74" fmla="*/ 145 w 173"/>
                  <a:gd name="T75" fmla="*/ 100 h 108"/>
                  <a:gd name="T76" fmla="*/ 147 w 173"/>
                  <a:gd name="T77" fmla="*/ 95 h 108"/>
                  <a:gd name="T78" fmla="*/ 159 w 173"/>
                  <a:gd name="T79" fmla="*/ 81 h 108"/>
                  <a:gd name="T80" fmla="*/ 173 w 173"/>
                  <a:gd name="T81" fmla="*/ 64 h 108"/>
                  <a:gd name="T82" fmla="*/ 159 w 173"/>
                  <a:gd name="T83" fmla="*/ 55 h 108"/>
                  <a:gd name="T84" fmla="*/ 153 w 173"/>
                  <a:gd name="T85" fmla="*/ 67 h 108"/>
                  <a:gd name="T86" fmla="*/ 147 w 173"/>
                  <a:gd name="T87" fmla="*/ 55 h 108"/>
                  <a:gd name="T88" fmla="*/ 133 w 173"/>
                  <a:gd name="T89" fmla="*/ 64 h 108"/>
                  <a:gd name="T90" fmla="*/ 147 w 173"/>
                  <a:gd name="T91" fmla="*/ 47 h 108"/>
                  <a:gd name="T92" fmla="*/ 139 w 173"/>
                  <a:gd name="T93" fmla="*/ 44 h 108"/>
                  <a:gd name="T94" fmla="*/ 147 w 173"/>
                  <a:gd name="T95" fmla="*/ 28 h 108"/>
                  <a:gd name="T96" fmla="*/ 153 w 173"/>
                  <a:gd name="T97" fmla="*/ 16 h 108"/>
                  <a:gd name="T98" fmla="*/ 147 w 173"/>
                  <a:gd name="T99" fmla="*/ 5 h 108"/>
                  <a:gd name="T100" fmla="*/ 131 w 173"/>
                  <a:gd name="T101" fmla="*/ 19 h 108"/>
                  <a:gd name="T102" fmla="*/ 125 w 173"/>
                  <a:gd name="T103" fmla="*/ 33 h 108"/>
                  <a:gd name="T104" fmla="*/ 117 w 173"/>
                  <a:gd name="T105" fmla="*/ 47 h 108"/>
                  <a:gd name="T106" fmla="*/ 120 w 173"/>
                  <a:gd name="T107" fmla="*/ 58 h 108"/>
                  <a:gd name="T108" fmla="*/ 114 w 173"/>
                  <a:gd name="T109" fmla="*/ 69 h 108"/>
                  <a:gd name="T110" fmla="*/ 100 w 173"/>
                  <a:gd name="T111" fmla="*/ 6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3" h="108">
                    <a:moveTo>
                      <a:pt x="100" y="61"/>
                    </a:moveTo>
                    <a:lnTo>
                      <a:pt x="97" y="61"/>
                    </a:lnTo>
                    <a:lnTo>
                      <a:pt x="94" y="64"/>
                    </a:lnTo>
                    <a:lnTo>
                      <a:pt x="92" y="64"/>
                    </a:lnTo>
                    <a:lnTo>
                      <a:pt x="89" y="64"/>
                    </a:lnTo>
                    <a:lnTo>
                      <a:pt x="89" y="55"/>
                    </a:lnTo>
                    <a:lnTo>
                      <a:pt x="92" y="55"/>
                    </a:lnTo>
                    <a:lnTo>
                      <a:pt x="94" y="47"/>
                    </a:lnTo>
                    <a:lnTo>
                      <a:pt x="92" y="47"/>
                    </a:lnTo>
                    <a:lnTo>
                      <a:pt x="89" y="44"/>
                    </a:lnTo>
                    <a:lnTo>
                      <a:pt x="86" y="47"/>
                    </a:lnTo>
                    <a:lnTo>
                      <a:pt x="83" y="44"/>
                    </a:lnTo>
                    <a:lnTo>
                      <a:pt x="86" y="42"/>
                    </a:lnTo>
                    <a:lnTo>
                      <a:pt x="92" y="44"/>
                    </a:lnTo>
                    <a:lnTo>
                      <a:pt x="92" y="42"/>
                    </a:lnTo>
                    <a:lnTo>
                      <a:pt x="92" y="33"/>
                    </a:lnTo>
                    <a:lnTo>
                      <a:pt x="89" y="30"/>
                    </a:lnTo>
                    <a:lnTo>
                      <a:pt x="89" y="28"/>
                    </a:lnTo>
                    <a:lnTo>
                      <a:pt x="92" y="28"/>
                    </a:lnTo>
                    <a:lnTo>
                      <a:pt x="92" y="25"/>
                    </a:lnTo>
                    <a:lnTo>
                      <a:pt x="92" y="22"/>
                    </a:lnTo>
                    <a:lnTo>
                      <a:pt x="89" y="19"/>
                    </a:lnTo>
                    <a:lnTo>
                      <a:pt x="89" y="19"/>
                    </a:lnTo>
                    <a:lnTo>
                      <a:pt x="86" y="19"/>
                    </a:lnTo>
                    <a:lnTo>
                      <a:pt x="83" y="16"/>
                    </a:lnTo>
                    <a:lnTo>
                      <a:pt x="83" y="19"/>
                    </a:lnTo>
                    <a:lnTo>
                      <a:pt x="75" y="19"/>
                    </a:lnTo>
                    <a:lnTo>
                      <a:pt x="75" y="16"/>
                    </a:lnTo>
                    <a:lnTo>
                      <a:pt x="78" y="11"/>
                    </a:lnTo>
                    <a:lnTo>
                      <a:pt x="80" y="11"/>
                    </a:lnTo>
                    <a:lnTo>
                      <a:pt x="78" y="5"/>
                    </a:lnTo>
                    <a:lnTo>
                      <a:pt x="75" y="2"/>
                    </a:lnTo>
                    <a:lnTo>
                      <a:pt x="69" y="2"/>
                    </a:lnTo>
                    <a:lnTo>
                      <a:pt x="67" y="0"/>
                    </a:lnTo>
                    <a:lnTo>
                      <a:pt x="58" y="2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8" y="8"/>
                    </a:lnTo>
                    <a:lnTo>
                      <a:pt x="61" y="11"/>
                    </a:lnTo>
                    <a:lnTo>
                      <a:pt x="64" y="16"/>
                    </a:lnTo>
                    <a:lnTo>
                      <a:pt x="61" y="14"/>
                    </a:lnTo>
                    <a:lnTo>
                      <a:pt x="55" y="11"/>
                    </a:lnTo>
                    <a:lnTo>
                      <a:pt x="53" y="11"/>
                    </a:lnTo>
                    <a:lnTo>
                      <a:pt x="53" y="8"/>
                    </a:lnTo>
                    <a:lnTo>
                      <a:pt x="50" y="8"/>
                    </a:lnTo>
                    <a:lnTo>
                      <a:pt x="44" y="11"/>
                    </a:lnTo>
                    <a:lnTo>
                      <a:pt x="41" y="11"/>
                    </a:lnTo>
                    <a:lnTo>
                      <a:pt x="41" y="14"/>
                    </a:lnTo>
                    <a:lnTo>
                      <a:pt x="39" y="16"/>
                    </a:lnTo>
                    <a:lnTo>
                      <a:pt x="33" y="19"/>
                    </a:lnTo>
                    <a:lnTo>
                      <a:pt x="36" y="22"/>
                    </a:lnTo>
                    <a:lnTo>
                      <a:pt x="44" y="25"/>
                    </a:lnTo>
                    <a:lnTo>
                      <a:pt x="47" y="25"/>
                    </a:lnTo>
                    <a:lnTo>
                      <a:pt x="50" y="25"/>
                    </a:lnTo>
                    <a:lnTo>
                      <a:pt x="53" y="25"/>
                    </a:lnTo>
                    <a:lnTo>
                      <a:pt x="53" y="28"/>
                    </a:lnTo>
                    <a:lnTo>
                      <a:pt x="53" y="28"/>
                    </a:lnTo>
                    <a:lnTo>
                      <a:pt x="47" y="28"/>
                    </a:lnTo>
                    <a:lnTo>
                      <a:pt x="41" y="28"/>
                    </a:lnTo>
                    <a:lnTo>
                      <a:pt x="33" y="28"/>
                    </a:lnTo>
                    <a:lnTo>
                      <a:pt x="30" y="28"/>
                    </a:lnTo>
                    <a:lnTo>
                      <a:pt x="27" y="28"/>
                    </a:lnTo>
                    <a:lnTo>
                      <a:pt x="25" y="33"/>
                    </a:lnTo>
                    <a:lnTo>
                      <a:pt x="19" y="36"/>
                    </a:lnTo>
                    <a:lnTo>
                      <a:pt x="19" y="39"/>
                    </a:lnTo>
                    <a:lnTo>
                      <a:pt x="25" y="39"/>
                    </a:lnTo>
                    <a:lnTo>
                      <a:pt x="30" y="42"/>
                    </a:lnTo>
                    <a:lnTo>
                      <a:pt x="33" y="39"/>
                    </a:lnTo>
                    <a:lnTo>
                      <a:pt x="36" y="39"/>
                    </a:lnTo>
                    <a:lnTo>
                      <a:pt x="39" y="42"/>
                    </a:lnTo>
                    <a:lnTo>
                      <a:pt x="41" y="42"/>
                    </a:lnTo>
                    <a:lnTo>
                      <a:pt x="36" y="44"/>
                    </a:lnTo>
                    <a:lnTo>
                      <a:pt x="33" y="47"/>
                    </a:lnTo>
                    <a:lnTo>
                      <a:pt x="30" y="47"/>
                    </a:lnTo>
                    <a:lnTo>
                      <a:pt x="25" y="47"/>
                    </a:lnTo>
                    <a:lnTo>
                      <a:pt x="22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1" y="44"/>
                    </a:lnTo>
                    <a:lnTo>
                      <a:pt x="2" y="50"/>
                    </a:lnTo>
                    <a:lnTo>
                      <a:pt x="5" y="53"/>
                    </a:lnTo>
                    <a:lnTo>
                      <a:pt x="5" y="55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5" y="61"/>
                    </a:lnTo>
                    <a:lnTo>
                      <a:pt x="11" y="67"/>
                    </a:lnTo>
                    <a:lnTo>
                      <a:pt x="11" y="67"/>
                    </a:lnTo>
                    <a:lnTo>
                      <a:pt x="14" y="61"/>
                    </a:lnTo>
                    <a:lnTo>
                      <a:pt x="14" y="64"/>
                    </a:lnTo>
                    <a:lnTo>
                      <a:pt x="14" y="67"/>
                    </a:lnTo>
                    <a:lnTo>
                      <a:pt x="16" y="69"/>
                    </a:lnTo>
                    <a:lnTo>
                      <a:pt x="16" y="72"/>
                    </a:lnTo>
                    <a:lnTo>
                      <a:pt x="19" y="75"/>
                    </a:lnTo>
                    <a:lnTo>
                      <a:pt x="22" y="72"/>
                    </a:lnTo>
                    <a:lnTo>
                      <a:pt x="22" y="67"/>
                    </a:lnTo>
                    <a:lnTo>
                      <a:pt x="25" y="69"/>
                    </a:lnTo>
                    <a:lnTo>
                      <a:pt x="27" y="69"/>
                    </a:lnTo>
                    <a:lnTo>
                      <a:pt x="25" y="72"/>
                    </a:lnTo>
                    <a:lnTo>
                      <a:pt x="25" y="75"/>
                    </a:lnTo>
                    <a:lnTo>
                      <a:pt x="30" y="78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9" y="72"/>
                    </a:lnTo>
                    <a:lnTo>
                      <a:pt x="39" y="67"/>
                    </a:lnTo>
                    <a:lnTo>
                      <a:pt x="41" y="67"/>
                    </a:lnTo>
                    <a:lnTo>
                      <a:pt x="44" y="69"/>
                    </a:lnTo>
                    <a:lnTo>
                      <a:pt x="44" y="67"/>
                    </a:lnTo>
                    <a:lnTo>
                      <a:pt x="50" y="67"/>
                    </a:lnTo>
                    <a:lnTo>
                      <a:pt x="53" y="67"/>
                    </a:lnTo>
                    <a:lnTo>
                      <a:pt x="47" y="69"/>
                    </a:lnTo>
                    <a:lnTo>
                      <a:pt x="44" y="72"/>
                    </a:lnTo>
                    <a:lnTo>
                      <a:pt x="44" y="75"/>
                    </a:lnTo>
                    <a:lnTo>
                      <a:pt x="47" y="78"/>
                    </a:lnTo>
                    <a:lnTo>
                      <a:pt x="50" y="75"/>
                    </a:lnTo>
                    <a:lnTo>
                      <a:pt x="53" y="78"/>
                    </a:lnTo>
                    <a:lnTo>
                      <a:pt x="55" y="78"/>
                    </a:lnTo>
                    <a:lnTo>
                      <a:pt x="58" y="75"/>
                    </a:lnTo>
                    <a:lnTo>
                      <a:pt x="61" y="75"/>
                    </a:lnTo>
                    <a:lnTo>
                      <a:pt x="64" y="75"/>
                    </a:lnTo>
                    <a:lnTo>
                      <a:pt x="64" y="78"/>
                    </a:lnTo>
                    <a:lnTo>
                      <a:pt x="69" y="78"/>
                    </a:lnTo>
                    <a:lnTo>
                      <a:pt x="75" y="75"/>
                    </a:lnTo>
                    <a:lnTo>
                      <a:pt x="75" y="78"/>
                    </a:lnTo>
                    <a:lnTo>
                      <a:pt x="78" y="78"/>
                    </a:lnTo>
                    <a:lnTo>
                      <a:pt x="80" y="75"/>
                    </a:lnTo>
                    <a:lnTo>
                      <a:pt x="83" y="78"/>
                    </a:lnTo>
                    <a:lnTo>
                      <a:pt x="80" y="81"/>
                    </a:lnTo>
                    <a:lnTo>
                      <a:pt x="80" y="81"/>
                    </a:lnTo>
                    <a:lnTo>
                      <a:pt x="72" y="81"/>
                    </a:lnTo>
                    <a:lnTo>
                      <a:pt x="69" y="83"/>
                    </a:lnTo>
                    <a:lnTo>
                      <a:pt x="67" y="83"/>
                    </a:lnTo>
                    <a:lnTo>
                      <a:pt x="61" y="83"/>
                    </a:lnTo>
                    <a:lnTo>
                      <a:pt x="55" y="81"/>
                    </a:lnTo>
                    <a:lnTo>
                      <a:pt x="50" y="81"/>
                    </a:lnTo>
                    <a:lnTo>
                      <a:pt x="47" y="83"/>
                    </a:lnTo>
                    <a:lnTo>
                      <a:pt x="41" y="83"/>
                    </a:lnTo>
                    <a:lnTo>
                      <a:pt x="39" y="83"/>
                    </a:lnTo>
                    <a:lnTo>
                      <a:pt x="36" y="86"/>
                    </a:lnTo>
                    <a:lnTo>
                      <a:pt x="30" y="83"/>
                    </a:lnTo>
                    <a:lnTo>
                      <a:pt x="25" y="83"/>
                    </a:lnTo>
                    <a:lnTo>
                      <a:pt x="25" y="89"/>
                    </a:lnTo>
                    <a:lnTo>
                      <a:pt x="25" y="92"/>
                    </a:lnTo>
                    <a:lnTo>
                      <a:pt x="25" y="97"/>
                    </a:lnTo>
                    <a:lnTo>
                      <a:pt x="27" y="100"/>
                    </a:lnTo>
                    <a:lnTo>
                      <a:pt x="30" y="103"/>
                    </a:lnTo>
                    <a:lnTo>
                      <a:pt x="36" y="106"/>
                    </a:lnTo>
                    <a:lnTo>
                      <a:pt x="39" y="106"/>
                    </a:lnTo>
                    <a:lnTo>
                      <a:pt x="44" y="106"/>
                    </a:lnTo>
                    <a:lnTo>
                      <a:pt x="50" y="106"/>
                    </a:lnTo>
                    <a:lnTo>
                      <a:pt x="55" y="106"/>
                    </a:lnTo>
                    <a:lnTo>
                      <a:pt x="55" y="108"/>
                    </a:lnTo>
                    <a:lnTo>
                      <a:pt x="58" y="108"/>
                    </a:lnTo>
                    <a:lnTo>
                      <a:pt x="64" y="106"/>
                    </a:lnTo>
                    <a:lnTo>
                      <a:pt x="64" y="106"/>
                    </a:lnTo>
                    <a:lnTo>
                      <a:pt x="67" y="106"/>
                    </a:lnTo>
                    <a:lnTo>
                      <a:pt x="69" y="103"/>
                    </a:lnTo>
                    <a:lnTo>
                      <a:pt x="72" y="103"/>
                    </a:lnTo>
                    <a:lnTo>
                      <a:pt x="75" y="103"/>
                    </a:lnTo>
                    <a:lnTo>
                      <a:pt x="75" y="100"/>
                    </a:lnTo>
                    <a:lnTo>
                      <a:pt x="78" y="97"/>
                    </a:lnTo>
                    <a:lnTo>
                      <a:pt x="80" y="97"/>
                    </a:lnTo>
                    <a:lnTo>
                      <a:pt x="80" y="97"/>
                    </a:lnTo>
                    <a:lnTo>
                      <a:pt x="83" y="97"/>
                    </a:lnTo>
                    <a:lnTo>
                      <a:pt x="89" y="97"/>
                    </a:lnTo>
                    <a:lnTo>
                      <a:pt x="89" y="97"/>
                    </a:lnTo>
                    <a:lnTo>
                      <a:pt x="94" y="97"/>
                    </a:lnTo>
                    <a:lnTo>
                      <a:pt x="94" y="97"/>
                    </a:lnTo>
                    <a:lnTo>
                      <a:pt x="100" y="95"/>
                    </a:lnTo>
                    <a:lnTo>
                      <a:pt x="103" y="95"/>
                    </a:lnTo>
                    <a:lnTo>
                      <a:pt x="106" y="92"/>
                    </a:lnTo>
                    <a:lnTo>
                      <a:pt x="106" y="92"/>
                    </a:lnTo>
                    <a:lnTo>
                      <a:pt x="108" y="92"/>
                    </a:lnTo>
                    <a:lnTo>
                      <a:pt x="108" y="95"/>
                    </a:lnTo>
                    <a:lnTo>
                      <a:pt x="106" y="97"/>
                    </a:lnTo>
                    <a:lnTo>
                      <a:pt x="106" y="97"/>
                    </a:lnTo>
                    <a:lnTo>
                      <a:pt x="111" y="100"/>
                    </a:lnTo>
                    <a:lnTo>
                      <a:pt x="114" y="97"/>
                    </a:lnTo>
                    <a:lnTo>
                      <a:pt x="114" y="97"/>
                    </a:lnTo>
                    <a:lnTo>
                      <a:pt x="120" y="95"/>
                    </a:lnTo>
                    <a:lnTo>
                      <a:pt x="120" y="95"/>
                    </a:lnTo>
                    <a:lnTo>
                      <a:pt x="120" y="97"/>
                    </a:lnTo>
                    <a:lnTo>
                      <a:pt x="117" y="100"/>
                    </a:lnTo>
                    <a:lnTo>
                      <a:pt x="120" y="103"/>
                    </a:lnTo>
                    <a:lnTo>
                      <a:pt x="122" y="103"/>
                    </a:lnTo>
                    <a:lnTo>
                      <a:pt x="128" y="103"/>
                    </a:lnTo>
                    <a:lnTo>
                      <a:pt x="133" y="100"/>
                    </a:lnTo>
                    <a:lnTo>
                      <a:pt x="136" y="100"/>
                    </a:lnTo>
                    <a:lnTo>
                      <a:pt x="139" y="100"/>
                    </a:lnTo>
                    <a:lnTo>
                      <a:pt x="142" y="103"/>
                    </a:lnTo>
                    <a:lnTo>
                      <a:pt x="145" y="100"/>
                    </a:lnTo>
                    <a:lnTo>
                      <a:pt x="145" y="100"/>
                    </a:lnTo>
                    <a:lnTo>
                      <a:pt x="145" y="97"/>
                    </a:lnTo>
                    <a:lnTo>
                      <a:pt x="147" y="97"/>
                    </a:lnTo>
                    <a:lnTo>
                      <a:pt x="147" y="97"/>
                    </a:lnTo>
                    <a:lnTo>
                      <a:pt x="147" y="95"/>
                    </a:lnTo>
                    <a:lnTo>
                      <a:pt x="150" y="92"/>
                    </a:lnTo>
                    <a:lnTo>
                      <a:pt x="153" y="92"/>
                    </a:lnTo>
                    <a:lnTo>
                      <a:pt x="159" y="86"/>
                    </a:lnTo>
                    <a:lnTo>
                      <a:pt x="159" y="83"/>
                    </a:lnTo>
                    <a:lnTo>
                      <a:pt x="159" y="81"/>
                    </a:lnTo>
                    <a:lnTo>
                      <a:pt x="161" y="81"/>
                    </a:lnTo>
                    <a:lnTo>
                      <a:pt x="164" y="81"/>
                    </a:lnTo>
                    <a:lnTo>
                      <a:pt x="167" y="75"/>
                    </a:lnTo>
                    <a:lnTo>
                      <a:pt x="173" y="67"/>
                    </a:lnTo>
                    <a:lnTo>
                      <a:pt x="173" y="64"/>
                    </a:lnTo>
                    <a:lnTo>
                      <a:pt x="173" y="61"/>
                    </a:lnTo>
                    <a:lnTo>
                      <a:pt x="170" y="55"/>
                    </a:lnTo>
                    <a:lnTo>
                      <a:pt x="164" y="53"/>
                    </a:lnTo>
                    <a:lnTo>
                      <a:pt x="164" y="53"/>
                    </a:lnTo>
                    <a:lnTo>
                      <a:pt x="159" y="55"/>
                    </a:lnTo>
                    <a:lnTo>
                      <a:pt x="159" y="61"/>
                    </a:lnTo>
                    <a:lnTo>
                      <a:pt x="156" y="64"/>
                    </a:lnTo>
                    <a:lnTo>
                      <a:pt x="156" y="64"/>
                    </a:lnTo>
                    <a:lnTo>
                      <a:pt x="156" y="67"/>
                    </a:lnTo>
                    <a:lnTo>
                      <a:pt x="153" y="67"/>
                    </a:lnTo>
                    <a:lnTo>
                      <a:pt x="150" y="69"/>
                    </a:lnTo>
                    <a:lnTo>
                      <a:pt x="147" y="67"/>
                    </a:lnTo>
                    <a:lnTo>
                      <a:pt x="150" y="61"/>
                    </a:lnTo>
                    <a:lnTo>
                      <a:pt x="153" y="58"/>
                    </a:lnTo>
                    <a:lnTo>
                      <a:pt x="147" y="55"/>
                    </a:lnTo>
                    <a:lnTo>
                      <a:pt x="145" y="55"/>
                    </a:lnTo>
                    <a:lnTo>
                      <a:pt x="142" y="58"/>
                    </a:lnTo>
                    <a:lnTo>
                      <a:pt x="136" y="61"/>
                    </a:lnTo>
                    <a:lnTo>
                      <a:pt x="136" y="64"/>
                    </a:lnTo>
                    <a:lnTo>
                      <a:pt x="133" y="64"/>
                    </a:lnTo>
                    <a:lnTo>
                      <a:pt x="133" y="61"/>
                    </a:lnTo>
                    <a:lnTo>
                      <a:pt x="139" y="55"/>
                    </a:lnTo>
                    <a:lnTo>
                      <a:pt x="145" y="53"/>
                    </a:lnTo>
                    <a:lnTo>
                      <a:pt x="147" y="47"/>
                    </a:lnTo>
                    <a:lnTo>
                      <a:pt x="147" y="47"/>
                    </a:lnTo>
                    <a:lnTo>
                      <a:pt x="142" y="47"/>
                    </a:lnTo>
                    <a:lnTo>
                      <a:pt x="139" y="47"/>
                    </a:lnTo>
                    <a:lnTo>
                      <a:pt x="136" y="47"/>
                    </a:lnTo>
                    <a:lnTo>
                      <a:pt x="136" y="47"/>
                    </a:lnTo>
                    <a:lnTo>
                      <a:pt x="139" y="44"/>
                    </a:lnTo>
                    <a:lnTo>
                      <a:pt x="145" y="39"/>
                    </a:lnTo>
                    <a:lnTo>
                      <a:pt x="147" y="39"/>
                    </a:lnTo>
                    <a:lnTo>
                      <a:pt x="147" y="39"/>
                    </a:lnTo>
                    <a:lnTo>
                      <a:pt x="147" y="30"/>
                    </a:lnTo>
                    <a:lnTo>
                      <a:pt x="147" y="28"/>
                    </a:lnTo>
                    <a:lnTo>
                      <a:pt x="147" y="25"/>
                    </a:lnTo>
                    <a:lnTo>
                      <a:pt x="147" y="19"/>
                    </a:lnTo>
                    <a:lnTo>
                      <a:pt x="147" y="16"/>
                    </a:lnTo>
                    <a:lnTo>
                      <a:pt x="150" y="16"/>
                    </a:lnTo>
                    <a:lnTo>
                      <a:pt x="153" y="16"/>
                    </a:lnTo>
                    <a:lnTo>
                      <a:pt x="153" y="14"/>
                    </a:lnTo>
                    <a:lnTo>
                      <a:pt x="153" y="11"/>
                    </a:lnTo>
                    <a:lnTo>
                      <a:pt x="153" y="8"/>
                    </a:lnTo>
                    <a:lnTo>
                      <a:pt x="147" y="5"/>
                    </a:lnTo>
                    <a:lnTo>
                      <a:pt x="147" y="5"/>
                    </a:lnTo>
                    <a:lnTo>
                      <a:pt x="139" y="14"/>
                    </a:lnTo>
                    <a:lnTo>
                      <a:pt x="133" y="14"/>
                    </a:lnTo>
                    <a:lnTo>
                      <a:pt x="133" y="16"/>
                    </a:lnTo>
                    <a:lnTo>
                      <a:pt x="133" y="19"/>
                    </a:lnTo>
                    <a:lnTo>
                      <a:pt x="131" y="19"/>
                    </a:lnTo>
                    <a:lnTo>
                      <a:pt x="128" y="19"/>
                    </a:lnTo>
                    <a:lnTo>
                      <a:pt x="125" y="22"/>
                    </a:lnTo>
                    <a:lnTo>
                      <a:pt x="122" y="25"/>
                    </a:lnTo>
                    <a:lnTo>
                      <a:pt x="125" y="30"/>
                    </a:lnTo>
                    <a:lnTo>
                      <a:pt x="125" y="33"/>
                    </a:lnTo>
                    <a:lnTo>
                      <a:pt x="125" y="36"/>
                    </a:lnTo>
                    <a:lnTo>
                      <a:pt x="128" y="39"/>
                    </a:lnTo>
                    <a:lnTo>
                      <a:pt x="125" y="44"/>
                    </a:lnTo>
                    <a:lnTo>
                      <a:pt x="122" y="44"/>
                    </a:lnTo>
                    <a:lnTo>
                      <a:pt x="117" y="47"/>
                    </a:lnTo>
                    <a:lnTo>
                      <a:pt x="117" y="47"/>
                    </a:lnTo>
                    <a:lnTo>
                      <a:pt x="114" y="47"/>
                    </a:lnTo>
                    <a:lnTo>
                      <a:pt x="117" y="53"/>
                    </a:lnTo>
                    <a:lnTo>
                      <a:pt x="117" y="53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14" y="67"/>
                    </a:lnTo>
                    <a:lnTo>
                      <a:pt x="117" y="67"/>
                    </a:lnTo>
                    <a:lnTo>
                      <a:pt x="117" y="69"/>
                    </a:lnTo>
                    <a:lnTo>
                      <a:pt x="114" y="69"/>
                    </a:lnTo>
                    <a:lnTo>
                      <a:pt x="111" y="67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4"/>
                    </a:lnTo>
                    <a:lnTo>
                      <a:pt x="100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91" name="Freeform 115"/>
              <p:cNvSpPr>
                <a:spLocks/>
              </p:cNvSpPr>
              <p:nvPr/>
            </p:nvSpPr>
            <p:spPr bwMode="auto">
              <a:xfrm>
                <a:off x="1798" y="457"/>
                <a:ext cx="5" cy="6"/>
              </a:xfrm>
              <a:custGeom>
                <a:avLst/>
                <a:gdLst>
                  <a:gd name="T0" fmla="*/ 0 w 5"/>
                  <a:gd name="T1" fmla="*/ 3 h 6"/>
                  <a:gd name="T2" fmla="*/ 0 w 5"/>
                  <a:gd name="T3" fmla="*/ 6 h 6"/>
                  <a:gd name="T4" fmla="*/ 2 w 5"/>
                  <a:gd name="T5" fmla="*/ 6 h 6"/>
                  <a:gd name="T6" fmla="*/ 2 w 5"/>
                  <a:gd name="T7" fmla="*/ 6 h 6"/>
                  <a:gd name="T8" fmla="*/ 5 w 5"/>
                  <a:gd name="T9" fmla="*/ 3 h 6"/>
                  <a:gd name="T10" fmla="*/ 5 w 5"/>
                  <a:gd name="T11" fmla="*/ 0 h 6"/>
                  <a:gd name="T12" fmla="*/ 5 w 5"/>
                  <a:gd name="T13" fmla="*/ 3 h 6"/>
                  <a:gd name="T14" fmla="*/ 0 w 5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92" name="Freeform 116"/>
              <p:cNvSpPr>
                <a:spLocks/>
              </p:cNvSpPr>
              <p:nvPr/>
            </p:nvSpPr>
            <p:spPr bwMode="auto">
              <a:xfrm>
                <a:off x="869" y="25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3 w 3"/>
                  <a:gd name="T5" fmla="*/ 0 h 3"/>
                  <a:gd name="T6" fmla="*/ 0 w 3"/>
                  <a:gd name="T7" fmla="*/ 0 h 3"/>
                  <a:gd name="T8" fmla="*/ 0 w 3"/>
                  <a:gd name="T9" fmla="*/ 3 h 3"/>
                  <a:gd name="T10" fmla="*/ 3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93" name="Freeform 117"/>
              <p:cNvSpPr>
                <a:spLocks/>
              </p:cNvSpPr>
              <p:nvPr/>
            </p:nvSpPr>
            <p:spPr bwMode="auto">
              <a:xfrm>
                <a:off x="1803" y="513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0 w 3"/>
                  <a:gd name="T5" fmla="*/ 0 h 3"/>
                  <a:gd name="T6" fmla="*/ 3 w 3"/>
                  <a:gd name="T7" fmla="*/ 3 h 3"/>
                  <a:gd name="T8" fmla="*/ 3 w 3"/>
                  <a:gd name="T9" fmla="*/ 3 h 3"/>
                  <a:gd name="T10" fmla="*/ 3 w 3"/>
                  <a:gd name="T11" fmla="*/ 0 h 3"/>
                  <a:gd name="T12" fmla="*/ 0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94" name="Freeform 118"/>
              <p:cNvSpPr>
                <a:spLocks/>
              </p:cNvSpPr>
              <p:nvPr/>
            </p:nvSpPr>
            <p:spPr bwMode="auto">
              <a:xfrm>
                <a:off x="1828" y="536"/>
                <a:ext cx="6" cy="5"/>
              </a:xfrm>
              <a:custGeom>
                <a:avLst/>
                <a:gdLst>
                  <a:gd name="T0" fmla="*/ 3 w 6"/>
                  <a:gd name="T1" fmla="*/ 5 h 5"/>
                  <a:gd name="T2" fmla="*/ 6 w 6"/>
                  <a:gd name="T3" fmla="*/ 5 h 5"/>
                  <a:gd name="T4" fmla="*/ 6 w 6"/>
                  <a:gd name="T5" fmla="*/ 0 h 5"/>
                  <a:gd name="T6" fmla="*/ 3 w 6"/>
                  <a:gd name="T7" fmla="*/ 0 h 5"/>
                  <a:gd name="T8" fmla="*/ 0 w 6"/>
                  <a:gd name="T9" fmla="*/ 0 h 5"/>
                  <a:gd name="T10" fmla="*/ 0 w 6"/>
                  <a:gd name="T11" fmla="*/ 5 h 5"/>
                  <a:gd name="T12" fmla="*/ 3 w 6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lnTo>
                      <a:pt x="6" y="5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95" name="Freeform 119"/>
              <p:cNvSpPr>
                <a:spLocks/>
              </p:cNvSpPr>
              <p:nvPr/>
            </p:nvSpPr>
            <p:spPr bwMode="auto">
              <a:xfrm>
                <a:off x="1789" y="499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0 w 3"/>
                  <a:gd name="T4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96" name="Freeform 120"/>
              <p:cNvSpPr>
                <a:spLocks/>
              </p:cNvSpPr>
              <p:nvPr/>
            </p:nvSpPr>
            <p:spPr bwMode="auto">
              <a:xfrm>
                <a:off x="1806" y="460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3 h 3"/>
                  <a:gd name="T4" fmla="*/ 3 w 3"/>
                  <a:gd name="T5" fmla="*/ 3 h 3"/>
                  <a:gd name="T6" fmla="*/ 3 w 3"/>
                  <a:gd name="T7" fmla="*/ 3 h 3"/>
                  <a:gd name="T8" fmla="*/ 0 w 3"/>
                  <a:gd name="T9" fmla="*/ 0 h 3"/>
                  <a:gd name="T10" fmla="*/ 0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97" name="Freeform 121"/>
              <p:cNvSpPr>
                <a:spLocks/>
              </p:cNvSpPr>
              <p:nvPr/>
            </p:nvSpPr>
            <p:spPr bwMode="auto">
              <a:xfrm>
                <a:off x="1753" y="368"/>
                <a:ext cx="0" cy="6"/>
              </a:xfrm>
              <a:custGeom>
                <a:avLst/>
                <a:gdLst>
                  <a:gd name="T0" fmla="*/ 6 h 6"/>
                  <a:gd name="T1" fmla="*/ 0 h 6"/>
                  <a:gd name="T2" fmla="*/ 3 h 6"/>
                  <a:gd name="T3" fmla="*/ 6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98" name="Freeform 122"/>
              <p:cNvSpPr>
                <a:spLocks/>
              </p:cNvSpPr>
              <p:nvPr/>
            </p:nvSpPr>
            <p:spPr bwMode="auto">
              <a:xfrm>
                <a:off x="1842" y="552"/>
                <a:ext cx="6" cy="6"/>
              </a:xfrm>
              <a:custGeom>
                <a:avLst/>
                <a:gdLst>
                  <a:gd name="T0" fmla="*/ 6 w 6"/>
                  <a:gd name="T1" fmla="*/ 3 h 6"/>
                  <a:gd name="T2" fmla="*/ 6 w 6"/>
                  <a:gd name="T3" fmla="*/ 0 h 6"/>
                  <a:gd name="T4" fmla="*/ 6 w 6"/>
                  <a:gd name="T5" fmla="*/ 0 h 6"/>
                  <a:gd name="T6" fmla="*/ 3 w 6"/>
                  <a:gd name="T7" fmla="*/ 0 h 6"/>
                  <a:gd name="T8" fmla="*/ 0 w 6"/>
                  <a:gd name="T9" fmla="*/ 3 h 6"/>
                  <a:gd name="T10" fmla="*/ 0 w 6"/>
                  <a:gd name="T11" fmla="*/ 6 h 6"/>
                  <a:gd name="T12" fmla="*/ 0 w 6"/>
                  <a:gd name="T13" fmla="*/ 6 h 6"/>
                  <a:gd name="T14" fmla="*/ 3 w 6"/>
                  <a:gd name="T15" fmla="*/ 6 h 6"/>
                  <a:gd name="T16" fmla="*/ 6 w 6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99" name="Freeform 123"/>
              <p:cNvSpPr>
                <a:spLocks/>
              </p:cNvSpPr>
              <p:nvPr/>
            </p:nvSpPr>
            <p:spPr bwMode="auto">
              <a:xfrm>
                <a:off x="1750" y="377"/>
                <a:ext cx="6" cy="8"/>
              </a:xfrm>
              <a:custGeom>
                <a:avLst/>
                <a:gdLst>
                  <a:gd name="T0" fmla="*/ 3 w 6"/>
                  <a:gd name="T1" fmla="*/ 8 h 8"/>
                  <a:gd name="T2" fmla="*/ 3 w 6"/>
                  <a:gd name="T3" fmla="*/ 8 h 8"/>
                  <a:gd name="T4" fmla="*/ 6 w 6"/>
                  <a:gd name="T5" fmla="*/ 5 h 8"/>
                  <a:gd name="T6" fmla="*/ 6 w 6"/>
                  <a:gd name="T7" fmla="*/ 2 h 8"/>
                  <a:gd name="T8" fmla="*/ 6 w 6"/>
                  <a:gd name="T9" fmla="*/ 2 h 8"/>
                  <a:gd name="T10" fmla="*/ 3 w 6"/>
                  <a:gd name="T11" fmla="*/ 2 h 8"/>
                  <a:gd name="T12" fmla="*/ 3 w 6"/>
                  <a:gd name="T13" fmla="*/ 0 h 8"/>
                  <a:gd name="T14" fmla="*/ 0 w 6"/>
                  <a:gd name="T15" fmla="*/ 0 h 8"/>
                  <a:gd name="T16" fmla="*/ 0 w 6"/>
                  <a:gd name="T17" fmla="*/ 5 h 8"/>
                  <a:gd name="T18" fmla="*/ 0 w 6"/>
                  <a:gd name="T19" fmla="*/ 5 h 8"/>
                  <a:gd name="T20" fmla="*/ 3 w 6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8">
                    <a:moveTo>
                      <a:pt x="3" y="8"/>
                    </a:moveTo>
                    <a:lnTo>
                      <a:pt x="3" y="8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00" name="Freeform 124"/>
              <p:cNvSpPr>
                <a:spLocks/>
              </p:cNvSpPr>
              <p:nvPr/>
            </p:nvSpPr>
            <p:spPr bwMode="auto">
              <a:xfrm>
                <a:off x="1759" y="399"/>
                <a:ext cx="11" cy="11"/>
              </a:xfrm>
              <a:custGeom>
                <a:avLst/>
                <a:gdLst>
                  <a:gd name="T0" fmla="*/ 8 w 11"/>
                  <a:gd name="T1" fmla="*/ 3 h 11"/>
                  <a:gd name="T2" fmla="*/ 8 w 11"/>
                  <a:gd name="T3" fmla="*/ 0 h 11"/>
                  <a:gd name="T4" fmla="*/ 5 w 11"/>
                  <a:gd name="T5" fmla="*/ 0 h 11"/>
                  <a:gd name="T6" fmla="*/ 2 w 11"/>
                  <a:gd name="T7" fmla="*/ 3 h 11"/>
                  <a:gd name="T8" fmla="*/ 0 w 11"/>
                  <a:gd name="T9" fmla="*/ 5 h 11"/>
                  <a:gd name="T10" fmla="*/ 2 w 11"/>
                  <a:gd name="T11" fmla="*/ 5 h 11"/>
                  <a:gd name="T12" fmla="*/ 2 w 11"/>
                  <a:gd name="T13" fmla="*/ 8 h 11"/>
                  <a:gd name="T14" fmla="*/ 2 w 11"/>
                  <a:gd name="T15" fmla="*/ 8 h 11"/>
                  <a:gd name="T16" fmla="*/ 2 w 11"/>
                  <a:gd name="T17" fmla="*/ 11 h 11"/>
                  <a:gd name="T18" fmla="*/ 2 w 11"/>
                  <a:gd name="T19" fmla="*/ 8 h 11"/>
                  <a:gd name="T20" fmla="*/ 5 w 11"/>
                  <a:gd name="T21" fmla="*/ 8 h 11"/>
                  <a:gd name="T22" fmla="*/ 8 w 11"/>
                  <a:gd name="T23" fmla="*/ 8 h 11"/>
                  <a:gd name="T24" fmla="*/ 11 w 11"/>
                  <a:gd name="T25" fmla="*/ 8 h 11"/>
                  <a:gd name="T26" fmla="*/ 11 w 11"/>
                  <a:gd name="T27" fmla="*/ 5 h 11"/>
                  <a:gd name="T28" fmla="*/ 11 w 11"/>
                  <a:gd name="T29" fmla="*/ 3 h 11"/>
                  <a:gd name="T30" fmla="*/ 8 w 11"/>
                  <a:gd name="T3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11">
                    <a:moveTo>
                      <a:pt x="8" y="3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1"/>
                    </a:lnTo>
                    <a:lnTo>
                      <a:pt x="2" y="8"/>
                    </a:lnTo>
                    <a:lnTo>
                      <a:pt x="5" y="8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01" name="Freeform 125"/>
              <p:cNvSpPr>
                <a:spLocks/>
              </p:cNvSpPr>
              <p:nvPr/>
            </p:nvSpPr>
            <p:spPr bwMode="auto">
              <a:xfrm>
                <a:off x="1809" y="92"/>
                <a:ext cx="5" cy="3"/>
              </a:xfrm>
              <a:custGeom>
                <a:avLst/>
                <a:gdLst>
                  <a:gd name="T0" fmla="*/ 3 w 5"/>
                  <a:gd name="T1" fmla="*/ 0 h 3"/>
                  <a:gd name="T2" fmla="*/ 0 w 5"/>
                  <a:gd name="T3" fmla="*/ 3 h 3"/>
                  <a:gd name="T4" fmla="*/ 0 w 5"/>
                  <a:gd name="T5" fmla="*/ 3 h 3"/>
                  <a:gd name="T6" fmla="*/ 5 w 5"/>
                  <a:gd name="T7" fmla="*/ 3 h 3"/>
                  <a:gd name="T8" fmla="*/ 3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02" name="Freeform 126"/>
              <p:cNvSpPr>
                <a:spLocks/>
              </p:cNvSpPr>
              <p:nvPr/>
            </p:nvSpPr>
            <p:spPr bwMode="auto">
              <a:xfrm>
                <a:off x="1862" y="128"/>
                <a:ext cx="14" cy="9"/>
              </a:xfrm>
              <a:custGeom>
                <a:avLst/>
                <a:gdLst>
                  <a:gd name="T0" fmla="*/ 14 w 14"/>
                  <a:gd name="T1" fmla="*/ 6 h 9"/>
                  <a:gd name="T2" fmla="*/ 11 w 14"/>
                  <a:gd name="T3" fmla="*/ 0 h 9"/>
                  <a:gd name="T4" fmla="*/ 5 w 14"/>
                  <a:gd name="T5" fmla="*/ 0 h 9"/>
                  <a:gd name="T6" fmla="*/ 3 w 14"/>
                  <a:gd name="T7" fmla="*/ 0 h 9"/>
                  <a:gd name="T8" fmla="*/ 0 w 14"/>
                  <a:gd name="T9" fmla="*/ 0 h 9"/>
                  <a:gd name="T10" fmla="*/ 3 w 14"/>
                  <a:gd name="T11" fmla="*/ 6 h 9"/>
                  <a:gd name="T12" fmla="*/ 8 w 14"/>
                  <a:gd name="T13" fmla="*/ 6 h 9"/>
                  <a:gd name="T14" fmla="*/ 11 w 14"/>
                  <a:gd name="T15" fmla="*/ 9 h 9"/>
                  <a:gd name="T16" fmla="*/ 14 w 14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9">
                    <a:moveTo>
                      <a:pt x="14" y="6"/>
                    </a:moveTo>
                    <a:lnTo>
                      <a:pt x="11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8" y="6"/>
                    </a:lnTo>
                    <a:lnTo>
                      <a:pt x="11" y="9"/>
                    </a:ln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03" name="Freeform 127"/>
              <p:cNvSpPr>
                <a:spLocks/>
              </p:cNvSpPr>
              <p:nvPr/>
            </p:nvSpPr>
            <p:spPr bwMode="auto">
              <a:xfrm>
                <a:off x="1859" y="996"/>
                <a:ext cx="3" cy="5"/>
              </a:xfrm>
              <a:custGeom>
                <a:avLst/>
                <a:gdLst>
                  <a:gd name="T0" fmla="*/ 0 w 3"/>
                  <a:gd name="T1" fmla="*/ 2 h 5"/>
                  <a:gd name="T2" fmla="*/ 0 w 3"/>
                  <a:gd name="T3" fmla="*/ 2 h 5"/>
                  <a:gd name="T4" fmla="*/ 0 w 3"/>
                  <a:gd name="T5" fmla="*/ 5 h 5"/>
                  <a:gd name="T6" fmla="*/ 3 w 3"/>
                  <a:gd name="T7" fmla="*/ 2 h 5"/>
                  <a:gd name="T8" fmla="*/ 3 w 3"/>
                  <a:gd name="T9" fmla="*/ 0 h 5"/>
                  <a:gd name="T10" fmla="*/ 3 w 3"/>
                  <a:gd name="T11" fmla="*/ 0 h 5"/>
                  <a:gd name="T12" fmla="*/ 0 w 3"/>
                  <a:gd name="T13" fmla="*/ 0 h 5"/>
                  <a:gd name="T14" fmla="*/ 0 w 3"/>
                  <a:gd name="T1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0" y="2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04" name="Freeform 128"/>
              <p:cNvSpPr>
                <a:spLocks/>
              </p:cNvSpPr>
              <p:nvPr/>
            </p:nvSpPr>
            <p:spPr bwMode="auto">
              <a:xfrm>
                <a:off x="1697" y="39"/>
                <a:ext cx="9" cy="8"/>
              </a:xfrm>
              <a:custGeom>
                <a:avLst/>
                <a:gdLst>
                  <a:gd name="T0" fmla="*/ 6 w 9"/>
                  <a:gd name="T1" fmla="*/ 3 h 8"/>
                  <a:gd name="T2" fmla="*/ 9 w 9"/>
                  <a:gd name="T3" fmla="*/ 0 h 8"/>
                  <a:gd name="T4" fmla="*/ 6 w 9"/>
                  <a:gd name="T5" fmla="*/ 0 h 8"/>
                  <a:gd name="T6" fmla="*/ 6 w 9"/>
                  <a:gd name="T7" fmla="*/ 0 h 8"/>
                  <a:gd name="T8" fmla="*/ 3 w 9"/>
                  <a:gd name="T9" fmla="*/ 3 h 8"/>
                  <a:gd name="T10" fmla="*/ 3 w 9"/>
                  <a:gd name="T11" fmla="*/ 6 h 8"/>
                  <a:gd name="T12" fmla="*/ 0 w 9"/>
                  <a:gd name="T13" fmla="*/ 8 h 8"/>
                  <a:gd name="T14" fmla="*/ 3 w 9"/>
                  <a:gd name="T15" fmla="*/ 8 h 8"/>
                  <a:gd name="T16" fmla="*/ 6 w 9"/>
                  <a:gd name="T17" fmla="*/ 6 h 8"/>
                  <a:gd name="T18" fmla="*/ 6 w 9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6" y="3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6" y="6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05" name="Freeform 129"/>
              <p:cNvSpPr>
                <a:spLocks/>
              </p:cNvSpPr>
              <p:nvPr/>
            </p:nvSpPr>
            <p:spPr bwMode="auto">
              <a:xfrm>
                <a:off x="1717" y="86"/>
                <a:ext cx="5" cy="6"/>
              </a:xfrm>
              <a:custGeom>
                <a:avLst/>
                <a:gdLst>
                  <a:gd name="T0" fmla="*/ 5 w 5"/>
                  <a:gd name="T1" fmla="*/ 6 h 6"/>
                  <a:gd name="T2" fmla="*/ 5 w 5"/>
                  <a:gd name="T3" fmla="*/ 3 h 6"/>
                  <a:gd name="T4" fmla="*/ 3 w 5"/>
                  <a:gd name="T5" fmla="*/ 0 h 6"/>
                  <a:gd name="T6" fmla="*/ 3 w 5"/>
                  <a:gd name="T7" fmla="*/ 0 h 6"/>
                  <a:gd name="T8" fmla="*/ 0 w 5"/>
                  <a:gd name="T9" fmla="*/ 3 h 6"/>
                  <a:gd name="T10" fmla="*/ 3 w 5"/>
                  <a:gd name="T11" fmla="*/ 6 h 6"/>
                  <a:gd name="T12" fmla="*/ 3 w 5"/>
                  <a:gd name="T13" fmla="*/ 6 h 6"/>
                  <a:gd name="T14" fmla="*/ 5 w 5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lnTo>
                      <a:pt x="5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06" name="Freeform 130"/>
              <p:cNvSpPr>
                <a:spLocks/>
              </p:cNvSpPr>
              <p:nvPr/>
            </p:nvSpPr>
            <p:spPr bwMode="auto">
              <a:xfrm>
                <a:off x="1653" y="-145"/>
                <a:ext cx="117" cy="195"/>
              </a:xfrm>
              <a:custGeom>
                <a:avLst/>
                <a:gdLst>
                  <a:gd name="T0" fmla="*/ 5 w 117"/>
                  <a:gd name="T1" fmla="*/ 181 h 195"/>
                  <a:gd name="T2" fmla="*/ 25 w 117"/>
                  <a:gd name="T3" fmla="*/ 181 h 195"/>
                  <a:gd name="T4" fmla="*/ 30 w 117"/>
                  <a:gd name="T5" fmla="*/ 176 h 195"/>
                  <a:gd name="T6" fmla="*/ 33 w 117"/>
                  <a:gd name="T7" fmla="*/ 178 h 195"/>
                  <a:gd name="T8" fmla="*/ 36 w 117"/>
                  <a:gd name="T9" fmla="*/ 192 h 195"/>
                  <a:gd name="T10" fmla="*/ 47 w 117"/>
                  <a:gd name="T11" fmla="*/ 178 h 195"/>
                  <a:gd name="T12" fmla="*/ 53 w 117"/>
                  <a:gd name="T13" fmla="*/ 173 h 195"/>
                  <a:gd name="T14" fmla="*/ 61 w 117"/>
                  <a:gd name="T15" fmla="*/ 156 h 195"/>
                  <a:gd name="T16" fmla="*/ 64 w 117"/>
                  <a:gd name="T17" fmla="*/ 153 h 195"/>
                  <a:gd name="T18" fmla="*/ 64 w 117"/>
                  <a:gd name="T19" fmla="*/ 173 h 195"/>
                  <a:gd name="T20" fmla="*/ 81 w 117"/>
                  <a:gd name="T21" fmla="*/ 148 h 195"/>
                  <a:gd name="T22" fmla="*/ 89 w 117"/>
                  <a:gd name="T23" fmla="*/ 151 h 195"/>
                  <a:gd name="T24" fmla="*/ 108 w 117"/>
                  <a:gd name="T25" fmla="*/ 142 h 195"/>
                  <a:gd name="T26" fmla="*/ 108 w 117"/>
                  <a:gd name="T27" fmla="*/ 123 h 195"/>
                  <a:gd name="T28" fmla="*/ 106 w 117"/>
                  <a:gd name="T29" fmla="*/ 123 h 195"/>
                  <a:gd name="T30" fmla="*/ 97 w 117"/>
                  <a:gd name="T31" fmla="*/ 117 h 195"/>
                  <a:gd name="T32" fmla="*/ 94 w 117"/>
                  <a:gd name="T33" fmla="*/ 112 h 195"/>
                  <a:gd name="T34" fmla="*/ 111 w 117"/>
                  <a:gd name="T35" fmla="*/ 92 h 195"/>
                  <a:gd name="T36" fmla="*/ 111 w 117"/>
                  <a:gd name="T37" fmla="*/ 89 h 195"/>
                  <a:gd name="T38" fmla="*/ 114 w 117"/>
                  <a:gd name="T39" fmla="*/ 70 h 195"/>
                  <a:gd name="T40" fmla="*/ 103 w 117"/>
                  <a:gd name="T41" fmla="*/ 89 h 195"/>
                  <a:gd name="T42" fmla="*/ 103 w 117"/>
                  <a:gd name="T43" fmla="*/ 75 h 195"/>
                  <a:gd name="T44" fmla="*/ 103 w 117"/>
                  <a:gd name="T45" fmla="*/ 64 h 195"/>
                  <a:gd name="T46" fmla="*/ 94 w 117"/>
                  <a:gd name="T47" fmla="*/ 59 h 195"/>
                  <a:gd name="T48" fmla="*/ 94 w 117"/>
                  <a:gd name="T49" fmla="*/ 28 h 195"/>
                  <a:gd name="T50" fmla="*/ 86 w 117"/>
                  <a:gd name="T51" fmla="*/ 3 h 195"/>
                  <a:gd name="T52" fmla="*/ 69 w 117"/>
                  <a:gd name="T53" fmla="*/ 3 h 195"/>
                  <a:gd name="T54" fmla="*/ 81 w 117"/>
                  <a:gd name="T55" fmla="*/ 14 h 195"/>
                  <a:gd name="T56" fmla="*/ 75 w 117"/>
                  <a:gd name="T57" fmla="*/ 20 h 195"/>
                  <a:gd name="T58" fmla="*/ 67 w 117"/>
                  <a:gd name="T59" fmla="*/ 28 h 195"/>
                  <a:gd name="T60" fmla="*/ 55 w 117"/>
                  <a:gd name="T61" fmla="*/ 36 h 195"/>
                  <a:gd name="T62" fmla="*/ 58 w 117"/>
                  <a:gd name="T63" fmla="*/ 47 h 195"/>
                  <a:gd name="T64" fmla="*/ 44 w 117"/>
                  <a:gd name="T65" fmla="*/ 45 h 195"/>
                  <a:gd name="T66" fmla="*/ 39 w 117"/>
                  <a:gd name="T67" fmla="*/ 53 h 195"/>
                  <a:gd name="T68" fmla="*/ 25 w 117"/>
                  <a:gd name="T69" fmla="*/ 47 h 195"/>
                  <a:gd name="T70" fmla="*/ 36 w 117"/>
                  <a:gd name="T71" fmla="*/ 64 h 195"/>
                  <a:gd name="T72" fmla="*/ 44 w 117"/>
                  <a:gd name="T73" fmla="*/ 73 h 195"/>
                  <a:gd name="T74" fmla="*/ 44 w 117"/>
                  <a:gd name="T75" fmla="*/ 81 h 195"/>
                  <a:gd name="T76" fmla="*/ 22 w 117"/>
                  <a:gd name="T77" fmla="*/ 67 h 195"/>
                  <a:gd name="T78" fmla="*/ 16 w 117"/>
                  <a:gd name="T79" fmla="*/ 81 h 195"/>
                  <a:gd name="T80" fmla="*/ 25 w 117"/>
                  <a:gd name="T81" fmla="*/ 98 h 195"/>
                  <a:gd name="T82" fmla="*/ 14 w 117"/>
                  <a:gd name="T83" fmla="*/ 98 h 195"/>
                  <a:gd name="T84" fmla="*/ 5 w 117"/>
                  <a:gd name="T85" fmla="*/ 112 h 195"/>
                  <a:gd name="T86" fmla="*/ 16 w 117"/>
                  <a:gd name="T87" fmla="*/ 114 h 195"/>
                  <a:gd name="T88" fmla="*/ 19 w 117"/>
                  <a:gd name="T89" fmla="*/ 120 h 195"/>
                  <a:gd name="T90" fmla="*/ 30 w 117"/>
                  <a:gd name="T91" fmla="*/ 123 h 195"/>
                  <a:gd name="T92" fmla="*/ 39 w 117"/>
                  <a:gd name="T93" fmla="*/ 128 h 195"/>
                  <a:gd name="T94" fmla="*/ 28 w 117"/>
                  <a:gd name="T95" fmla="*/ 131 h 195"/>
                  <a:gd name="T96" fmla="*/ 42 w 117"/>
                  <a:gd name="T97" fmla="*/ 139 h 195"/>
                  <a:gd name="T98" fmla="*/ 16 w 117"/>
                  <a:gd name="T99" fmla="*/ 128 h 195"/>
                  <a:gd name="T100" fmla="*/ 8 w 117"/>
                  <a:gd name="T101" fmla="*/ 145 h 195"/>
                  <a:gd name="T102" fmla="*/ 0 w 117"/>
                  <a:gd name="T103" fmla="*/ 156 h 195"/>
                  <a:gd name="T104" fmla="*/ 8 w 117"/>
                  <a:gd name="T105" fmla="*/ 162 h 195"/>
                  <a:gd name="T106" fmla="*/ 2 w 117"/>
                  <a:gd name="T107" fmla="*/ 16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7" h="195">
                    <a:moveTo>
                      <a:pt x="2" y="167"/>
                    </a:moveTo>
                    <a:lnTo>
                      <a:pt x="0" y="170"/>
                    </a:lnTo>
                    <a:lnTo>
                      <a:pt x="0" y="178"/>
                    </a:lnTo>
                    <a:lnTo>
                      <a:pt x="2" y="176"/>
                    </a:lnTo>
                    <a:lnTo>
                      <a:pt x="5" y="176"/>
                    </a:lnTo>
                    <a:lnTo>
                      <a:pt x="5" y="181"/>
                    </a:lnTo>
                    <a:lnTo>
                      <a:pt x="11" y="184"/>
                    </a:lnTo>
                    <a:lnTo>
                      <a:pt x="16" y="190"/>
                    </a:lnTo>
                    <a:lnTo>
                      <a:pt x="19" y="187"/>
                    </a:lnTo>
                    <a:lnTo>
                      <a:pt x="22" y="184"/>
                    </a:lnTo>
                    <a:lnTo>
                      <a:pt x="22" y="181"/>
                    </a:lnTo>
                    <a:lnTo>
                      <a:pt x="25" y="181"/>
                    </a:lnTo>
                    <a:lnTo>
                      <a:pt x="28" y="184"/>
                    </a:lnTo>
                    <a:lnTo>
                      <a:pt x="25" y="187"/>
                    </a:lnTo>
                    <a:lnTo>
                      <a:pt x="28" y="192"/>
                    </a:lnTo>
                    <a:lnTo>
                      <a:pt x="28" y="190"/>
                    </a:lnTo>
                    <a:lnTo>
                      <a:pt x="30" y="181"/>
                    </a:lnTo>
                    <a:lnTo>
                      <a:pt x="30" y="176"/>
                    </a:lnTo>
                    <a:lnTo>
                      <a:pt x="33" y="170"/>
                    </a:lnTo>
                    <a:lnTo>
                      <a:pt x="36" y="167"/>
                    </a:lnTo>
                    <a:lnTo>
                      <a:pt x="39" y="162"/>
                    </a:lnTo>
                    <a:lnTo>
                      <a:pt x="39" y="167"/>
                    </a:lnTo>
                    <a:lnTo>
                      <a:pt x="33" y="173"/>
                    </a:lnTo>
                    <a:lnTo>
                      <a:pt x="33" y="178"/>
                    </a:lnTo>
                    <a:lnTo>
                      <a:pt x="33" y="181"/>
                    </a:lnTo>
                    <a:lnTo>
                      <a:pt x="33" y="187"/>
                    </a:lnTo>
                    <a:lnTo>
                      <a:pt x="33" y="190"/>
                    </a:lnTo>
                    <a:lnTo>
                      <a:pt x="33" y="192"/>
                    </a:lnTo>
                    <a:lnTo>
                      <a:pt x="33" y="195"/>
                    </a:lnTo>
                    <a:lnTo>
                      <a:pt x="36" y="192"/>
                    </a:lnTo>
                    <a:lnTo>
                      <a:pt x="39" y="190"/>
                    </a:lnTo>
                    <a:lnTo>
                      <a:pt x="44" y="184"/>
                    </a:lnTo>
                    <a:lnTo>
                      <a:pt x="47" y="173"/>
                    </a:lnTo>
                    <a:lnTo>
                      <a:pt x="50" y="173"/>
                    </a:lnTo>
                    <a:lnTo>
                      <a:pt x="50" y="176"/>
                    </a:lnTo>
                    <a:lnTo>
                      <a:pt x="47" y="178"/>
                    </a:lnTo>
                    <a:lnTo>
                      <a:pt x="47" y="181"/>
                    </a:lnTo>
                    <a:lnTo>
                      <a:pt x="50" y="181"/>
                    </a:lnTo>
                    <a:lnTo>
                      <a:pt x="55" y="178"/>
                    </a:lnTo>
                    <a:lnTo>
                      <a:pt x="58" y="176"/>
                    </a:lnTo>
                    <a:lnTo>
                      <a:pt x="58" y="173"/>
                    </a:lnTo>
                    <a:lnTo>
                      <a:pt x="53" y="173"/>
                    </a:lnTo>
                    <a:lnTo>
                      <a:pt x="53" y="173"/>
                    </a:lnTo>
                    <a:lnTo>
                      <a:pt x="58" y="170"/>
                    </a:lnTo>
                    <a:lnTo>
                      <a:pt x="58" y="165"/>
                    </a:lnTo>
                    <a:lnTo>
                      <a:pt x="55" y="165"/>
                    </a:lnTo>
                    <a:lnTo>
                      <a:pt x="55" y="159"/>
                    </a:lnTo>
                    <a:lnTo>
                      <a:pt x="61" y="156"/>
                    </a:lnTo>
                    <a:lnTo>
                      <a:pt x="61" y="151"/>
                    </a:lnTo>
                    <a:lnTo>
                      <a:pt x="67" y="151"/>
                    </a:lnTo>
                    <a:lnTo>
                      <a:pt x="67" y="148"/>
                    </a:lnTo>
                    <a:lnTo>
                      <a:pt x="67" y="151"/>
                    </a:lnTo>
                    <a:lnTo>
                      <a:pt x="67" y="151"/>
                    </a:lnTo>
                    <a:lnTo>
                      <a:pt x="64" y="153"/>
                    </a:lnTo>
                    <a:lnTo>
                      <a:pt x="64" y="159"/>
                    </a:lnTo>
                    <a:lnTo>
                      <a:pt x="61" y="162"/>
                    </a:lnTo>
                    <a:lnTo>
                      <a:pt x="58" y="167"/>
                    </a:lnTo>
                    <a:lnTo>
                      <a:pt x="61" y="170"/>
                    </a:lnTo>
                    <a:lnTo>
                      <a:pt x="61" y="176"/>
                    </a:lnTo>
                    <a:lnTo>
                      <a:pt x="64" y="173"/>
                    </a:lnTo>
                    <a:lnTo>
                      <a:pt x="67" y="167"/>
                    </a:lnTo>
                    <a:lnTo>
                      <a:pt x="72" y="162"/>
                    </a:lnTo>
                    <a:lnTo>
                      <a:pt x="75" y="156"/>
                    </a:lnTo>
                    <a:lnTo>
                      <a:pt x="75" y="153"/>
                    </a:lnTo>
                    <a:lnTo>
                      <a:pt x="78" y="151"/>
                    </a:lnTo>
                    <a:lnTo>
                      <a:pt x="81" y="148"/>
                    </a:lnTo>
                    <a:lnTo>
                      <a:pt x="81" y="151"/>
                    </a:lnTo>
                    <a:lnTo>
                      <a:pt x="78" y="151"/>
                    </a:lnTo>
                    <a:lnTo>
                      <a:pt x="78" y="156"/>
                    </a:lnTo>
                    <a:lnTo>
                      <a:pt x="81" y="153"/>
                    </a:lnTo>
                    <a:lnTo>
                      <a:pt x="86" y="151"/>
                    </a:lnTo>
                    <a:lnTo>
                      <a:pt x="89" y="151"/>
                    </a:lnTo>
                    <a:lnTo>
                      <a:pt x="94" y="151"/>
                    </a:lnTo>
                    <a:lnTo>
                      <a:pt x="100" y="148"/>
                    </a:lnTo>
                    <a:lnTo>
                      <a:pt x="103" y="148"/>
                    </a:lnTo>
                    <a:lnTo>
                      <a:pt x="106" y="145"/>
                    </a:lnTo>
                    <a:lnTo>
                      <a:pt x="108" y="145"/>
                    </a:lnTo>
                    <a:lnTo>
                      <a:pt x="108" y="142"/>
                    </a:lnTo>
                    <a:lnTo>
                      <a:pt x="108" y="139"/>
                    </a:lnTo>
                    <a:lnTo>
                      <a:pt x="111" y="137"/>
                    </a:lnTo>
                    <a:lnTo>
                      <a:pt x="108" y="134"/>
                    </a:lnTo>
                    <a:lnTo>
                      <a:pt x="108" y="131"/>
                    </a:lnTo>
                    <a:lnTo>
                      <a:pt x="108" y="123"/>
                    </a:lnTo>
                    <a:lnTo>
                      <a:pt x="108" y="123"/>
                    </a:lnTo>
                    <a:lnTo>
                      <a:pt x="106" y="125"/>
                    </a:lnTo>
                    <a:lnTo>
                      <a:pt x="100" y="131"/>
                    </a:lnTo>
                    <a:lnTo>
                      <a:pt x="100" y="131"/>
                    </a:lnTo>
                    <a:lnTo>
                      <a:pt x="100" y="128"/>
                    </a:lnTo>
                    <a:lnTo>
                      <a:pt x="103" y="125"/>
                    </a:lnTo>
                    <a:lnTo>
                      <a:pt x="106" y="123"/>
                    </a:lnTo>
                    <a:lnTo>
                      <a:pt x="106" y="120"/>
                    </a:lnTo>
                    <a:lnTo>
                      <a:pt x="103" y="117"/>
                    </a:lnTo>
                    <a:lnTo>
                      <a:pt x="103" y="114"/>
                    </a:lnTo>
                    <a:lnTo>
                      <a:pt x="100" y="114"/>
                    </a:lnTo>
                    <a:lnTo>
                      <a:pt x="97" y="117"/>
                    </a:lnTo>
                    <a:lnTo>
                      <a:pt x="97" y="117"/>
                    </a:lnTo>
                    <a:lnTo>
                      <a:pt x="94" y="117"/>
                    </a:lnTo>
                    <a:lnTo>
                      <a:pt x="92" y="117"/>
                    </a:lnTo>
                    <a:lnTo>
                      <a:pt x="89" y="120"/>
                    </a:lnTo>
                    <a:lnTo>
                      <a:pt x="86" y="117"/>
                    </a:lnTo>
                    <a:lnTo>
                      <a:pt x="89" y="117"/>
                    </a:lnTo>
                    <a:lnTo>
                      <a:pt x="94" y="112"/>
                    </a:lnTo>
                    <a:lnTo>
                      <a:pt x="100" y="112"/>
                    </a:lnTo>
                    <a:lnTo>
                      <a:pt x="106" y="106"/>
                    </a:lnTo>
                    <a:lnTo>
                      <a:pt x="106" y="103"/>
                    </a:lnTo>
                    <a:lnTo>
                      <a:pt x="111" y="98"/>
                    </a:lnTo>
                    <a:lnTo>
                      <a:pt x="111" y="92"/>
                    </a:lnTo>
                    <a:lnTo>
                      <a:pt x="111" y="92"/>
                    </a:lnTo>
                    <a:lnTo>
                      <a:pt x="108" y="92"/>
                    </a:lnTo>
                    <a:lnTo>
                      <a:pt x="106" y="92"/>
                    </a:lnTo>
                    <a:lnTo>
                      <a:pt x="106" y="92"/>
                    </a:lnTo>
                    <a:lnTo>
                      <a:pt x="106" y="89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4" y="86"/>
                    </a:lnTo>
                    <a:lnTo>
                      <a:pt x="111" y="84"/>
                    </a:lnTo>
                    <a:lnTo>
                      <a:pt x="117" y="78"/>
                    </a:lnTo>
                    <a:lnTo>
                      <a:pt x="117" y="75"/>
                    </a:lnTo>
                    <a:lnTo>
                      <a:pt x="114" y="73"/>
                    </a:lnTo>
                    <a:lnTo>
                      <a:pt x="114" y="70"/>
                    </a:lnTo>
                    <a:lnTo>
                      <a:pt x="111" y="70"/>
                    </a:lnTo>
                    <a:lnTo>
                      <a:pt x="108" y="73"/>
                    </a:lnTo>
                    <a:lnTo>
                      <a:pt x="106" y="78"/>
                    </a:lnTo>
                    <a:lnTo>
                      <a:pt x="103" y="84"/>
                    </a:lnTo>
                    <a:lnTo>
                      <a:pt x="106" y="84"/>
                    </a:lnTo>
                    <a:lnTo>
                      <a:pt x="103" y="89"/>
                    </a:lnTo>
                    <a:lnTo>
                      <a:pt x="103" y="89"/>
                    </a:lnTo>
                    <a:lnTo>
                      <a:pt x="100" y="89"/>
                    </a:lnTo>
                    <a:lnTo>
                      <a:pt x="100" y="86"/>
                    </a:lnTo>
                    <a:lnTo>
                      <a:pt x="100" y="86"/>
                    </a:lnTo>
                    <a:lnTo>
                      <a:pt x="100" y="81"/>
                    </a:lnTo>
                    <a:lnTo>
                      <a:pt x="103" y="75"/>
                    </a:lnTo>
                    <a:lnTo>
                      <a:pt x="103" y="73"/>
                    </a:lnTo>
                    <a:lnTo>
                      <a:pt x="103" y="70"/>
                    </a:lnTo>
                    <a:lnTo>
                      <a:pt x="103" y="73"/>
                    </a:lnTo>
                    <a:lnTo>
                      <a:pt x="106" y="70"/>
                    </a:lnTo>
                    <a:lnTo>
                      <a:pt x="106" y="67"/>
                    </a:lnTo>
                    <a:lnTo>
                      <a:pt x="103" y="64"/>
                    </a:lnTo>
                    <a:lnTo>
                      <a:pt x="100" y="64"/>
                    </a:lnTo>
                    <a:lnTo>
                      <a:pt x="97" y="64"/>
                    </a:lnTo>
                    <a:lnTo>
                      <a:pt x="94" y="67"/>
                    </a:lnTo>
                    <a:lnTo>
                      <a:pt x="94" y="64"/>
                    </a:lnTo>
                    <a:lnTo>
                      <a:pt x="92" y="64"/>
                    </a:lnTo>
                    <a:lnTo>
                      <a:pt x="94" y="59"/>
                    </a:lnTo>
                    <a:lnTo>
                      <a:pt x="92" y="53"/>
                    </a:lnTo>
                    <a:lnTo>
                      <a:pt x="92" y="47"/>
                    </a:lnTo>
                    <a:lnTo>
                      <a:pt x="92" y="42"/>
                    </a:lnTo>
                    <a:lnTo>
                      <a:pt x="94" y="36"/>
                    </a:lnTo>
                    <a:lnTo>
                      <a:pt x="94" y="31"/>
                    </a:lnTo>
                    <a:lnTo>
                      <a:pt x="94" y="28"/>
                    </a:lnTo>
                    <a:lnTo>
                      <a:pt x="97" y="22"/>
                    </a:lnTo>
                    <a:lnTo>
                      <a:pt x="97" y="17"/>
                    </a:lnTo>
                    <a:lnTo>
                      <a:pt x="94" y="14"/>
                    </a:lnTo>
                    <a:lnTo>
                      <a:pt x="92" y="11"/>
                    </a:lnTo>
                    <a:lnTo>
                      <a:pt x="89" y="6"/>
                    </a:lnTo>
                    <a:lnTo>
                      <a:pt x="86" y="3"/>
                    </a:lnTo>
                    <a:lnTo>
                      <a:pt x="81" y="0"/>
                    </a:lnTo>
                    <a:lnTo>
                      <a:pt x="81" y="3"/>
                    </a:lnTo>
                    <a:lnTo>
                      <a:pt x="81" y="6"/>
                    </a:lnTo>
                    <a:lnTo>
                      <a:pt x="78" y="6"/>
                    </a:lnTo>
                    <a:lnTo>
                      <a:pt x="75" y="0"/>
                    </a:lnTo>
                    <a:lnTo>
                      <a:pt x="69" y="3"/>
                    </a:lnTo>
                    <a:lnTo>
                      <a:pt x="69" y="6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5" y="11"/>
                    </a:lnTo>
                    <a:lnTo>
                      <a:pt x="78" y="11"/>
                    </a:lnTo>
                    <a:lnTo>
                      <a:pt x="81" y="14"/>
                    </a:lnTo>
                    <a:lnTo>
                      <a:pt x="83" y="17"/>
                    </a:lnTo>
                    <a:lnTo>
                      <a:pt x="86" y="17"/>
                    </a:lnTo>
                    <a:lnTo>
                      <a:pt x="86" y="20"/>
                    </a:lnTo>
                    <a:lnTo>
                      <a:pt x="81" y="22"/>
                    </a:lnTo>
                    <a:lnTo>
                      <a:pt x="78" y="22"/>
                    </a:lnTo>
                    <a:lnTo>
                      <a:pt x="75" y="20"/>
                    </a:lnTo>
                    <a:lnTo>
                      <a:pt x="69" y="22"/>
                    </a:lnTo>
                    <a:lnTo>
                      <a:pt x="67" y="20"/>
                    </a:lnTo>
                    <a:lnTo>
                      <a:pt x="69" y="22"/>
                    </a:lnTo>
                    <a:lnTo>
                      <a:pt x="72" y="25"/>
                    </a:lnTo>
                    <a:lnTo>
                      <a:pt x="69" y="28"/>
                    </a:lnTo>
                    <a:lnTo>
                      <a:pt x="67" y="28"/>
                    </a:lnTo>
                    <a:lnTo>
                      <a:pt x="61" y="22"/>
                    </a:lnTo>
                    <a:lnTo>
                      <a:pt x="55" y="25"/>
                    </a:lnTo>
                    <a:lnTo>
                      <a:pt x="55" y="31"/>
                    </a:lnTo>
                    <a:lnTo>
                      <a:pt x="53" y="31"/>
                    </a:lnTo>
                    <a:lnTo>
                      <a:pt x="53" y="33"/>
                    </a:lnTo>
                    <a:lnTo>
                      <a:pt x="55" y="36"/>
                    </a:lnTo>
                    <a:lnTo>
                      <a:pt x="55" y="39"/>
                    </a:lnTo>
                    <a:lnTo>
                      <a:pt x="61" y="42"/>
                    </a:lnTo>
                    <a:lnTo>
                      <a:pt x="61" y="42"/>
                    </a:lnTo>
                    <a:lnTo>
                      <a:pt x="58" y="42"/>
                    </a:lnTo>
                    <a:lnTo>
                      <a:pt x="55" y="45"/>
                    </a:lnTo>
                    <a:lnTo>
                      <a:pt x="58" y="47"/>
                    </a:lnTo>
                    <a:lnTo>
                      <a:pt x="58" y="50"/>
                    </a:lnTo>
                    <a:lnTo>
                      <a:pt x="55" y="50"/>
                    </a:lnTo>
                    <a:lnTo>
                      <a:pt x="53" y="47"/>
                    </a:lnTo>
                    <a:lnTo>
                      <a:pt x="50" y="47"/>
                    </a:lnTo>
                    <a:lnTo>
                      <a:pt x="47" y="45"/>
                    </a:lnTo>
                    <a:lnTo>
                      <a:pt x="44" y="45"/>
                    </a:lnTo>
                    <a:lnTo>
                      <a:pt x="42" y="45"/>
                    </a:lnTo>
                    <a:lnTo>
                      <a:pt x="42" y="50"/>
                    </a:lnTo>
                    <a:lnTo>
                      <a:pt x="42" y="53"/>
                    </a:lnTo>
                    <a:lnTo>
                      <a:pt x="42" y="56"/>
                    </a:lnTo>
                    <a:lnTo>
                      <a:pt x="39" y="53"/>
                    </a:lnTo>
                    <a:lnTo>
                      <a:pt x="39" y="53"/>
                    </a:lnTo>
                    <a:lnTo>
                      <a:pt x="36" y="50"/>
                    </a:lnTo>
                    <a:lnTo>
                      <a:pt x="33" y="47"/>
                    </a:lnTo>
                    <a:lnTo>
                      <a:pt x="30" y="50"/>
                    </a:lnTo>
                    <a:lnTo>
                      <a:pt x="30" y="47"/>
                    </a:lnTo>
                    <a:lnTo>
                      <a:pt x="28" y="45"/>
                    </a:lnTo>
                    <a:lnTo>
                      <a:pt x="25" y="47"/>
                    </a:lnTo>
                    <a:lnTo>
                      <a:pt x="28" y="53"/>
                    </a:lnTo>
                    <a:lnTo>
                      <a:pt x="28" y="56"/>
                    </a:lnTo>
                    <a:lnTo>
                      <a:pt x="28" y="61"/>
                    </a:lnTo>
                    <a:lnTo>
                      <a:pt x="30" y="61"/>
                    </a:lnTo>
                    <a:lnTo>
                      <a:pt x="36" y="64"/>
                    </a:lnTo>
                    <a:lnTo>
                      <a:pt x="36" y="64"/>
                    </a:lnTo>
                    <a:lnTo>
                      <a:pt x="36" y="64"/>
                    </a:lnTo>
                    <a:lnTo>
                      <a:pt x="33" y="64"/>
                    </a:lnTo>
                    <a:lnTo>
                      <a:pt x="36" y="67"/>
                    </a:lnTo>
                    <a:lnTo>
                      <a:pt x="39" y="70"/>
                    </a:lnTo>
                    <a:lnTo>
                      <a:pt x="42" y="73"/>
                    </a:lnTo>
                    <a:lnTo>
                      <a:pt x="44" y="73"/>
                    </a:lnTo>
                    <a:lnTo>
                      <a:pt x="47" y="70"/>
                    </a:lnTo>
                    <a:lnTo>
                      <a:pt x="50" y="70"/>
                    </a:lnTo>
                    <a:lnTo>
                      <a:pt x="50" y="73"/>
                    </a:lnTo>
                    <a:lnTo>
                      <a:pt x="47" y="75"/>
                    </a:lnTo>
                    <a:lnTo>
                      <a:pt x="44" y="81"/>
                    </a:lnTo>
                    <a:lnTo>
                      <a:pt x="44" y="81"/>
                    </a:lnTo>
                    <a:lnTo>
                      <a:pt x="39" y="78"/>
                    </a:lnTo>
                    <a:lnTo>
                      <a:pt x="30" y="75"/>
                    </a:lnTo>
                    <a:lnTo>
                      <a:pt x="25" y="70"/>
                    </a:lnTo>
                    <a:lnTo>
                      <a:pt x="22" y="70"/>
                    </a:lnTo>
                    <a:lnTo>
                      <a:pt x="22" y="67"/>
                    </a:lnTo>
                    <a:lnTo>
                      <a:pt x="22" y="67"/>
                    </a:lnTo>
                    <a:lnTo>
                      <a:pt x="19" y="70"/>
                    </a:lnTo>
                    <a:lnTo>
                      <a:pt x="19" y="73"/>
                    </a:lnTo>
                    <a:lnTo>
                      <a:pt x="19" y="75"/>
                    </a:lnTo>
                    <a:lnTo>
                      <a:pt x="19" y="81"/>
                    </a:lnTo>
                    <a:lnTo>
                      <a:pt x="16" y="81"/>
                    </a:lnTo>
                    <a:lnTo>
                      <a:pt x="16" y="81"/>
                    </a:lnTo>
                    <a:lnTo>
                      <a:pt x="16" y="84"/>
                    </a:lnTo>
                    <a:lnTo>
                      <a:pt x="14" y="86"/>
                    </a:lnTo>
                    <a:lnTo>
                      <a:pt x="14" y="95"/>
                    </a:lnTo>
                    <a:lnTo>
                      <a:pt x="16" y="95"/>
                    </a:lnTo>
                    <a:lnTo>
                      <a:pt x="22" y="95"/>
                    </a:lnTo>
                    <a:lnTo>
                      <a:pt x="25" y="98"/>
                    </a:lnTo>
                    <a:lnTo>
                      <a:pt x="28" y="98"/>
                    </a:lnTo>
                    <a:lnTo>
                      <a:pt x="28" y="98"/>
                    </a:lnTo>
                    <a:lnTo>
                      <a:pt x="25" y="100"/>
                    </a:lnTo>
                    <a:lnTo>
                      <a:pt x="22" y="98"/>
                    </a:lnTo>
                    <a:lnTo>
                      <a:pt x="16" y="98"/>
                    </a:lnTo>
                    <a:lnTo>
                      <a:pt x="14" y="98"/>
                    </a:lnTo>
                    <a:lnTo>
                      <a:pt x="11" y="98"/>
                    </a:lnTo>
                    <a:lnTo>
                      <a:pt x="5" y="103"/>
                    </a:lnTo>
                    <a:lnTo>
                      <a:pt x="5" y="106"/>
                    </a:lnTo>
                    <a:lnTo>
                      <a:pt x="8" y="109"/>
                    </a:lnTo>
                    <a:lnTo>
                      <a:pt x="8" y="112"/>
                    </a:lnTo>
                    <a:lnTo>
                      <a:pt x="5" y="112"/>
                    </a:lnTo>
                    <a:lnTo>
                      <a:pt x="5" y="114"/>
                    </a:lnTo>
                    <a:lnTo>
                      <a:pt x="5" y="117"/>
                    </a:lnTo>
                    <a:lnTo>
                      <a:pt x="8" y="114"/>
                    </a:lnTo>
                    <a:lnTo>
                      <a:pt x="14" y="114"/>
                    </a:lnTo>
                    <a:lnTo>
                      <a:pt x="16" y="112"/>
                    </a:lnTo>
                    <a:lnTo>
                      <a:pt x="16" y="114"/>
                    </a:lnTo>
                    <a:lnTo>
                      <a:pt x="16" y="117"/>
                    </a:lnTo>
                    <a:lnTo>
                      <a:pt x="14" y="117"/>
                    </a:lnTo>
                    <a:lnTo>
                      <a:pt x="11" y="120"/>
                    </a:lnTo>
                    <a:lnTo>
                      <a:pt x="14" y="123"/>
                    </a:lnTo>
                    <a:lnTo>
                      <a:pt x="16" y="123"/>
                    </a:lnTo>
                    <a:lnTo>
                      <a:pt x="19" y="120"/>
                    </a:lnTo>
                    <a:lnTo>
                      <a:pt x="22" y="120"/>
                    </a:lnTo>
                    <a:lnTo>
                      <a:pt x="25" y="117"/>
                    </a:lnTo>
                    <a:lnTo>
                      <a:pt x="25" y="120"/>
                    </a:lnTo>
                    <a:lnTo>
                      <a:pt x="22" y="120"/>
                    </a:lnTo>
                    <a:lnTo>
                      <a:pt x="25" y="123"/>
                    </a:lnTo>
                    <a:lnTo>
                      <a:pt x="30" y="123"/>
                    </a:lnTo>
                    <a:lnTo>
                      <a:pt x="30" y="123"/>
                    </a:lnTo>
                    <a:lnTo>
                      <a:pt x="28" y="123"/>
                    </a:lnTo>
                    <a:lnTo>
                      <a:pt x="28" y="125"/>
                    </a:lnTo>
                    <a:lnTo>
                      <a:pt x="30" y="128"/>
                    </a:lnTo>
                    <a:lnTo>
                      <a:pt x="33" y="125"/>
                    </a:lnTo>
                    <a:lnTo>
                      <a:pt x="39" y="128"/>
                    </a:lnTo>
                    <a:lnTo>
                      <a:pt x="47" y="131"/>
                    </a:lnTo>
                    <a:lnTo>
                      <a:pt x="47" y="134"/>
                    </a:lnTo>
                    <a:lnTo>
                      <a:pt x="42" y="131"/>
                    </a:lnTo>
                    <a:lnTo>
                      <a:pt x="36" y="134"/>
                    </a:lnTo>
                    <a:lnTo>
                      <a:pt x="33" y="128"/>
                    </a:lnTo>
                    <a:lnTo>
                      <a:pt x="28" y="131"/>
                    </a:lnTo>
                    <a:lnTo>
                      <a:pt x="28" y="134"/>
                    </a:lnTo>
                    <a:lnTo>
                      <a:pt x="33" y="137"/>
                    </a:lnTo>
                    <a:lnTo>
                      <a:pt x="39" y="137"/>
                    </a:lnTo>
                    <a:lnTo>
                      <a:pt x="47" y="137"/>
                    </a:lnTo>
                    <a:lnTo>
                      <a:pt x="47" y="137"/>
                    </a:lnTo>
                    <a:lnTo>
                      <a:pt x="42" y="139"/>
                    </a:lnTo>
                    <a:lnTo>
                      <a:pt x="39" y="139"/>
                    </a:lnTo>
                    <a:lnTo>
                      <a:pt x="30" y="137"/>
                    </a:lnTo>
                    <a:lnTo>
                      <a:pt x="28" y="137"/>
                    </a:lnTo>
                    <a:lnTo>
                      <a:pt x="25" y="134"/>
                    </a:lnTo>
                    <a:lnTo>
                      <a:pt x="22" y="134"/>
                    </a:lnTo>
                    <a:lnTo>
                      <a:pt x="16" y="128"/>
                    </a:lnTo>
                    <a:lnTo>
                      <a:pt x="14" y="131"/>
                    </a:lnTo>
                    <a:lnTo>
                      <a:pt x="14" y="134"/>
                    </a:lnTo>
                    <a:lnTo>
                      <a:pt x="8" y="134"/>
                    </a:lnTo>
                    <a:lnTo>
                      <a:pt x="5" y="137"/>
                    </a:lnTo>
                    <a:lnTo>
                      <a:pt x="2" y="142"/>
                    </a:lnTo>
                    <a:lnTo>
                      <a:pt x="8" y="145"/>
                    </a:lnTo>
                    <a:lnTo>
                      <a:pt x="8" y="148"/>
                    </a:lnTo>
                    <a:lnTo>
                      <a:pt x="5" y="151"/>
                    </a:lnTo>
                    <a:lnTo>
                      <a:pt x="5" y="145"/>
                    </a:lnTo>
                    <a:lnTo>
                      <a:pt x="2" y="145"/>
                    </a:lnTo>
                    <a:lnTo>
                      <a:pt x="0" y="153"/>
                    </a:lnTo>
                    <a:lnTo>
                      <a:pt x="0" y="156"/>
                    </a:lnTo>
                    <a:lnTo>
                      <a:pt x="2" y="159"/>
                    </a:lnTo>
                    <a:lnTo>
                      <a:pt x="5" y="156"/>
                    </a:lnTo>
                    <a:lnTo>
                      <a:pt x="5" y="156"/>
                    </a:lnTo>
                    <a:lnTo>
                      <a:pt x="8" y="162"/>
                    </a:lnTo>
                    <a:lnTo>
                      <a:pt x="11" y="162"/>
                    </a:lnTo>
                    <a:lnTo>
                      <a:pt x="8" y="162"/>
                    </a:lnTo>
                    <a:lnTo>
                      <a:pt x="5" y="165"/>
                    </a:lnTo>
                    <a:lnTo>
                      <a:pt x="2" y="159"/>
                    </a:lnTo>
                    <a:lnTo>
                      <a:pt x="0" y="162"/>
                    </a:lnTo>
                    <a:lnTo>
                      <a:pt x="0" y="167"/>
                    </a:lnTo>
                    <a:lnTo>
                      <a:pt x="0" y="170"/>
                    </a:lnTo>
                    <a:lnTo>
                      <a:pt x="2" y="1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07" name="Freeform 131"/>
              <p:cNvSpPr>
                <a:spLocks/>
              </p:cNvSpPr>
              <p:nvPr/>
            </p:nvSpPr>
            <p:spPr bwMode="auto">
              <a:xfrm>
                <a:off x="1697" y="-106"/>
                <a:ext cx="6" cy="6"/>
              </a:xfrm>
              <a:custGeom>
                <a:avLst/>
                <a:gdLst>
                  <a:gd name="T0" fmla="*/ 3 w 6"/>
                  <a:gd name="T1" fmla="*/ 3 h 6"/>
                  <a:gd name="T2" fmla="*/ 6 w 6"/>
                  <a:gd name="T3" fmla="*/ 6 h 6"/>
                  <a:gd name="T4" fmla="*/ 6 w 6"/>
                  <a:gd name="T5" fmla="*/ 3 h 6"/>
                  <a:gd name="T6" fmla="*/ 6 w 6"/>
                  <a:gd name="T7" fmla="*/ 0 h 6"/>
                  <a:gd name="T8" fmla="*/ 3 w 6"/>
                  <a:gd name="T9" fmla="*/ 0 h 6"/>
                  <a:gd name="T10" fmla="*/ 3 w 6"/>
                  <a:gd name="T11" fmla="*/ 0 h 6"/>
                  <a:gd name="T12" fmla="*/ 0 w 6"/>
                  <a:gd name="T13" fmla="*/ 0 h 6"/>
                  <a:gd name="T14" fmla="*/ 0 w 6"/>
                  <a:gd name="T15" fmla="*/ 0 h 6"/>
                  <a:gd name="T16" fmla="*/ 0 w 6"/>
                  <a:gd name="T17" fmla="*/ 3 h 6"/>
                  <a:gd name="T18" fmla="*/ 3 w 6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3" y="3"/>
                    </a:move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08" name="Freeform 132"/>
              <p:cNvSpPr>
                <a:spLocks/>
              </p:cNvSpPr>
              <p:nvPr/>
            </p:nvSpPr>
            <p:spPr bwMode="auto">
              <a:xfrm>
                <a:off x="1734" y="6"/>
                <a:ext cx="16" cy="11"/>
              </a:xfrm>
              <a:custGeom>
                <a:avLst/>
                <a:gdLst>
                  <a:gd name="T0" fmla="*/ 8 w 16"/>
                  <a:gd name="T1" fmla="*/ 11 h 11"/>
                  <a:gd name="T2" fmla="*/ 11 w 16"/>
                  <a:gd name="T3" fmla="*/ 8 h 11"/>
                  <a:gd name="T4" fmla="*/ 16 w 16"/>
                  <a:gd name="T5" fmla="*/ 8 h 11"/>
                  <a:gd name="T6" fmla="*/ 16 w 16"/>
                  <a:gd name="T7" fmla="*/ 5 h 11"/>
                  <a:gd name="T8" fmla="*/ 13 w 16"/>
                  <a:gd name="T9" fmla="*/ 2 h 11"/>
                  <a:gd name="T10" fmla="*/ 11 w 16"/>
                  <a:gd name="T11" fmla="*/ 0 h 11"/>
                  <a:gd name="T12" fmla="*/ 8 w 16"/>
                  <a:gd name="T13" fmla="*/ 2 h 11"/>
                  <a:gd name="T14" fmla="*/ 5 w 16"/>
                  <a:gd name="T15" fmla="*/ 2 h 11"/>
                  <a:gd name="T16" fmla="*/ 0 w 16"/>
                  <a:gd name="T17" fmla="*/ 8 h 11"/>
                  <a:gd name="T18" fmla="*/ 2 w 16"/>
                  <a:gd name="T19" fmla="*/ 11 h 11"/>
                  <a:gd name="T20" fmla="*/ 5 w 16"/>
                  <a:gd name="T21" fmla="*/ 11 h 11"/>
                  <a:gd name="T22" fmla="*/ 8 w 16"/>
                  <a:gd name="T2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1">
                    <a:moveTo>
                      <a:pt x="8" y="11"/>
                    </a:moveTo>
                    <a:lnTo>
                      <a:pt x="11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2"/>
                    </a:lnTo>
                    <a:lnTo>
                      <a:pt x="5" y="2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5" y="11"/>
                    </a:lnTo>
                    <a:lnTo>
                      <a:pt x="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09" name="Freeform 133"/>
              <p:cNvSpPr>
                <a:spLocks/>
              </p:cNvSpPr>
              <p:nvPr/>
            </p:nvSpPr>
            <p:spPr bwMode="auto">
              <a:xfrm>
                <a:off x="1856" y="1051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3 w 6"/>
                  <a:gd name="T3" fmla="*/ 6 h 6"/>
                  <a:gd name="T4" fmla="*/ 6 w 6"/>
                  <a:gd name="T5" fmla="*/ 6 h 6"/>
                  <a:gd name="T6" fmla="*/ 6 w 6"/>
                  <a:gd name="T7" fmla="*/ 3 h 6"/>
                  <a:gd name="T8" fmla="*/ 6 w 6"/>
                  <a:gd name="T9" fmla="*/ 0 h 6"/>
                  <a:gd name="T10" fmla="*/ 6 w 6"/>
                  <a:gd name="T11" fmla="*/ 0 h 6"/>
                  <a:gd name="T12" fmla="*/ 6 w 6"/>
                  <a:gd name="T13" fmla="*/ 0 h 6"/>
                  <a:gd name="T14" fmla="*/ 6 w 6"/>
                  <a:gd name="T15" fmla="*/ 3 h 6"/>
                  <a:gd name="T16" fmla="*/ 3 w 6"/>
                  <a:gd name="T17" fmla="*/ 3 h 6"/>
                  <a:gd name="T18" fmla="*/ 3 w 6"/>
                  <a:gd name="T19" fmla="*/ 3 h 6"/>
                  <a:gd name="T20" fmla="*/ 0 w 6"/>
                  <a:gd name="T21" fmla="*/ 3 h 6"/>
                  <a:gd name="T22" fmla="*/ 0 w 6"/>
                  <a:gd name="T2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3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10" name="Freeform 134"/>
              <p:cNvSpPr>
                <a:spLocks/>
              </p:cNvSpPr>
              <p:nvPr/>
            </p:nvSpPr>
            <p:spPr bwMode="auto">
              <a:xfrm>
                <a:off x="1870" y="56"/>
                <a:ext cx="6" cy="3"/>
              </a:xfrm>
              <a:custGeom>
                <a:avLst/>
                <a:gdLst>
                  <a:gd name="T0" fmla="*/ 6 w 6"/>
                  <a:gd name="T1" fmla="*/ 0 h 3"/>
                  <a:gd name="T2" fmla="*/ 3 w 6"/>
                  <a:gd name="T3" fmla="*/ 0 h 3"/>
                  <a:gd name="T4" fmla="*/ 3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3 w 6"/>
                  <a:gd name="T11" fmla="*/ 3 h 3"/>
                  <a:gd name="T12" fmla="*/ 6 w 6"/>
                  <a:gd name="T13" fmla="*/ 3 h 3"/>
                  <a:gd name="T14" fmla="*/ 6 w 6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11" name="Freeform 135"/>
              <p:cNvSpPr>
                <a:spLocks/>
              </p:cNvSpPr>
              <p:nvPr/>
            </p:nvSpPr>
            <p:spPr bwMode="auto">
              <a:xfrm>
                <a:off x="1865" y="1049"/>
                <a:ext cx="5" cy="5"/>
              </a:xfrm>
              <a:custGeom>
                <a:avLst/>
                <a:gdLst>
                  <a:gd name="T0" fmla="*/ 2 w 5"/>
                  <a:gd name="T1" fmla="*/ 2 h 5"/>
                  <a:gd name="T2" fmla="*/ 2 w 5"/>
                  <a:gd name="T3" fmla="*/ 2 h 5"/>
                  <a:gd name="T4" fmla="*/ 2 w 5"/>
                  <a:gd name="T5" fmla="*/ 2 h 5"/>
                  <a:gd name="T6" fmla="*/ 0 w 5"/>
                  <a:gd name="T7" fmla="*/ 0 h 5"/>
                  <a:gd name="T8" fmla="*/ 0 w 5"/>
                  <a:gd name="T9" fmla="*/ 2 h 5"/>
                  <a:gd name="T10" fmla="*/ 2 w 5"/>
                  <a:gd name="T11" fmla="*/ 5 h 5"/>
                  <a:gd name="T12" fmla="*/ 2 w 5"/>
                  <a:gd name="T13" fmla="*/ 5 h 5"/>
                  <a:gd name="T14" fmla="*/ 2 w 5"/>
                  <a:gd name="T15" fmla="*/ 5 h 5"/>
                  <a:gd name="T16" fmla="*/ 5 w 5"/>
                  <a:gd name="T17" fmla="*/ 5 h 5"/>
                  <a:gd name="T18" fmla="*/ 5 w 5"/>
                  <a:gd name="T19" fmla="*/ 2 h 5"/>
                  <a:gd name="T20" fmla="*/ 2 w 5"/>
                  <a:gd name="T2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5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12" name="Freeform 136"/>
              <p:cNvSpPr>
                <a:spLocks/>
              </p:cNvSpPr>
              <p:nvPr/>
            </p:nvSpPr>
            <p:spPr bwMode="auto">
              <a:xfrm>
                <a:off x="1642" y="70"/>
                <a:ext cx="13" cy="19"/>
              </a:xfrm>
              <a:custGeom>
                <a:avLst/>
                <a:gdLst>
                  <a:gd name="T0" fmla="*/ 0 w 13"/>
                  <a:gd name="T1" fmla="*/ 3 h 19"/>
                  <a:gd name="T2" fmla="*/ 0 w 13"/>
                  <a:gd name="T3" fmla="*/ 8 h 19"/>
                  <a:gd name="T4" fmla="*/ 0 w 13"/>
                  <a:gd name="T5" fmla="*/ 11 h 19"/>
                  <a:gd name="T6" fmla="*/ 0 w 13"/>
                  <a:gd name="T7" fmla="*/ 14 h 19"/>
                  <a:gd name="T8" fmla="*/ 0 w 13"/>
                  <a:gd name="T9" fmla="*/ 16 h 19"/>
                  <a:gd name="T10" fmla="*/ 2 w 13"/>
                  <a:gd name="T11" fmla="*/ 19 h 19"/>
                  <a:gd name="T12" fmla="*/ 5 w 13"/>
                  <a:gd name="T13" fmla="*/ 19 h 19"/>
                  <a:gd name="T14" fmla="*/ 11 w 13"/>
                  <a:gd name="T15" fmla="*/ 19 h 19"/>
                  <a:gd name="T16" fmla="*/ 13 w 13"/>
                  <a:gd name="T17" fmla="*/ 14 h 19"/>
                  <a:gd name="T18" fmla="*/ 13 w 13"/>
                  <a:gd name="T19" fmla="*/ 11 h 19"/>
                  <a:gd name="T20" fmla="*/ 13 w 13"/>
                  <a:gd name="T21" fmla="*/ 8 h 19"/>
                  <a:gd name="T22" fmla="*/ 13 w 13"/>
                  <a:gd name="T23" fmla="*/ 8 h 19"/>
                  <a:gd name="T24" fmla="*/ 11 w 13"/>
                  <a:gd name="T25" fmla="*/ 5 h 19"/>
                  <a:gd name="T26" fmla="*/ 8 w 13"/>
                  <a:gd name="T27" fmla="*/ 5 h 19"/>
                  <a:gd name="T28" fmla="*/ 8 w 13"/>
                  <a:gd name="T29" fmla="*/ 0 h 19"/>
                  <a:gd name="T30" fmla="*/ 5 w 13"/>
                  <a:gd name="T31" fmla="*/ 0 h 19"/>
                  <a:gd name="T32" fmla="*/ 0 w 13"/>
                  <a:gd name="T3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11" y="19"/>
                    </a:lnTo>
                    <a:lnTo>
                      <a:pt x="13" y="14"/>
                    </a:lnTo>
                    <a:lnTo>
                      <a:pt x="13" y="11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1" y="5"/>
                    </a:lnTo>
                    <a:lnTo>
                      <a:pt x="8" y="5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13" name="Freeform 137"/>
              <p:cNvSpPr>
                <a:spLocks/>
              </p:cNvSpPr>
              <p:nvPr/>
            </p:nvSpPr>
            <p:spPr bwMode="auto">
              <a:xfrm>
                <a:off x="21" y="747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0 h 3"/>
                  <a:gd name="T4" fmla="*/ 0 w 6"/>
                  <a:gd name="T5" fmla="*/ 3 h 3"/>
                  <a:gd name="T6" fmla="*/ 3 w 6"/>
                  <a:gd name="T7" fmla="*/ 3 h 3"/>
                  <a:gd name="T8" fmla="*/ 6 w 6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14" name="Freeform 138"/>
              <p:cNvSpPr>
                <a:spLocks/>
              </p:cNvSpPr>
              <p:nvPr/>
            </p:nvSpPr>
            <p:spPr bwMode="auto">
              <a:xfrm>
                <a:off x="15" y="1629"/>
                <a:ext cx="9" cy="3"/>
              </a:xfrm>
              <a:custGeom>
                <a:avLst/>
                <a:gdLst>
                  <a:gd name="T0" fmla="*/ 6 w 9"/>
                  <a:gd name="T1" fmla="*/ 0 h 3"/>
                  <a:gd name="T2" fmla="*/ 0 w 9"/>
                  <a:gd name="T3" fmla="*/ 0 h 3"/>
                  <a:gd name="T4" fmla="*/ 3 w 9"/>
                  <a:gd name="T5" fmla="*/ 3 h 3"/>
                  <a:gd name="T6" fmla="*/ 6 w 9"/>
                  <a:gd name="T7" fmla="*/ 3 h 3"/>
                  <a:gd name="T8" fmla="*/ 9 w 9"/>
                  <a:gd name="T9" fmla="*/ 3 h 3"/>
                  <a:gd name="T10" fmla="*/ 9 w 9"/>
                  <a:gd name="T11" fmla="*/ 0 h 3"/>
                  <a:gd name="T12" fmla="*/ 6 w 9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">
                    <a:moveTo>
                      <a:pt x="6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15" name="Freeform 139"/>
              <p:cNvSpPr>
                <a:spLocks/>
              </p:cNvSpPr>
              <p:nvPr/>
            </p:nvSpPr>
            <p:spPr bwMode="auto">
              <a:xfrm>
                <a:off x="15" y="750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0 w 3"/>
                  <a:gd name="T5" fmla="*/ 3 h 3"/>
                  <a:gd name="T6" fmla="*/ 0 w 3"/>
                  <a:gd name="T7" fmla="*/ 3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16" name="Freeform 140"/>
              <p:cNvSpPr>
                <a:spLocks/>
              </p:cNvSpPr>
              <p:nvPr/>
            </p:nvSpPr>
            <p:spPr bwMode="auto">
              <a:xfrm>
                <a:off x="24" y="1632"/>
                <a:ext cx="11" cy="8"/>
              </a:xfrm>
              <a:custGeom>
                <a:avLst/>
                <a:gdLst>
                  <a:gd name="T0" fmla="*/ 8 w 11"/>
                  <a:gd name="T1" fmla="*/ 2 h 8"/>
                  <a:gd name="T2" fmla="*/ 5 w 11"/>
                  <a:gd name="T3" fmla="*/ 2 h 8"/>
                  <a:gd name="T4" fmla="*/ 3 w 11"/>
                  <a:gd name="T5" fmla="*/ 0 h 8"/>
                  <a:gd name="T6" fmla="*/ 0 w 11"/>
                  <a:gd name="T7" fmla="*/ 2 h 8"/>
                  <a:gd name="T8" fmla="*/ 0 w 11"/>
                  <a:gd name="T9" fmla="*/ 2 h 8"/>
                  <a:gd name="T10" fmla="*/ 3 w 11"/>
                  <a:gd name="T11" fmla="*/ 5 h 8"/>
                  <a:gd name="T12" fmla="*/ 5 w 11"/>
                  <a:gd name="T13" fmla="*/ 8 h 8"/>
                  <a:gd name="T14" fmla="*/ 8 w 11"/>
                  <a:gd name="T15" fmla="*/ 8 h 8"/>
                  <a:gd name="T16" fmla="*/ 11 w 11"/>
                  <a:gd name="T17" fmla="*/ 8 h 8"/>
                  <a:gd name="T18" fmla="*/ 8 w 11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8">
                    <a:moveTo>
                      <a:pt x="8" y="2"/>
                    </a:moveTo>
                    <a:lnTo>
                      <a:pt x="5" y="2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5" y="8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17" name="Freeform 141"/>
              <p:cNvSpPr>
                <a:spLocks/>
              </p:cNvSpPr>
              <p:nvPr/>
            </p:nvSpPr>
            <p:spPr bwMode="auto">
              <a:xfrm>
                <a:off x="866" y="257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18" name="Freeform 142"/>
              <p:cNvSpPr>
                <a:spLocks/>
              </p:cNvSpPr>
              <p:nvPr/>
            </p:nvSpPr>
            <p:spPr bwMode="auto">
              <a:xfrm>
                <a:off x="35" y="1648"/>
                <a:ext cx="19" cy="28"/>
              </a:xfrm>
              <a:custGeom>
                <a:avLst/>
                <a:gdLst>
                  <a:gd name="T0" fmla="*/ 14 w 19"/>
                  <a:gd name="T1" fmla="*/ 14 h 28"/>
                  <a:gd name="T2" fmla="*/ 17 w 19"/>
                  <a:gd name="T3" fmla="*/ 11 h 28"/>
                  <a:gd name="T4" fmla="*/ 14 w 19"/>
                  <a:gd name="T5" fmla="*/ 6 h 28"/>
                  <a:gd name="T6" fmla="*/ 8 w 19"/>
                  <a:gd name="T7" fmla="*/ 6 h 28"/>
                  <a:gd name="T8" fmla="*/ 8 w 19"/>
                  <a:gd name="T9" fmla="*/ 3 h 28"/>
                  <a:gd name="T10" fmla="*/ 3 w 19"/>
                  <a:gd name="T11" fmla="*/ 0 h 28"/>
                  <a:gd name="T12" fmla="*/ 3 w 19"/>
                  <a:gd name="T13" fmla="*/ 3 h 28"/>
                  <a:gd name="T14" fmla="*/ 3 w 19"/>
                  <a:gd name="T15" fmla="*/ 6 h 28"/>
                  <a:gd name="T16" fmla="*/ 0 w 19"/>
                  <a:gd name="T17" fmla="*/ 9 h 28"/>
                  <a:gd name="T18" fmla="*/ 0 w 19"/>
                  <a:gd name="T19" fmla="*/ 11 h 28"/>
                  <a:gd name="T20" fmla="*/ 0 w 19"/>
                  <a:gd name="T21" fmla="*/ 14 h 28"/>
                  <a:gd name="T22" fmla="*/ 3 w 19"/>
                  <a:gd name="T23" fmla="*/ 17 h 28"/>
                  <a:gd name="T24" fmla="*/ 0 w 19"/>
                  <a:gd name="T25" fmla="*/ 25 h 28"/>
                  <a:gd name="T26" fmla="*/ 5 w 19"/>
                  <a:gd name="T27" fmla="*/ 28 h 28"/>
                  <a:gd name="T28" fmla="*/ 11 w 19"/>
                  <a:gd name="T29" fmla="*/ 23 h 28"/>
                  <a:gd name="T30" fmla="*/ 19 w 19"/>
                  <a:gd name="T31" fmla="*/ 20 h 28"/>
                  <a:gd name="T32" fmla="*/ 19 w 19"/>
                  <a:gd name="T33" fmla="*/ 17 h 28"/>
                  <a:gd name="T34" fmla="*/ 17 w 19"/>
                  <a:gd name="T35" fmla="*/ 14 h 28"/>
                  <a:gd name="T36" fmla="*/ 14 w 19"/>
                  <a:gd name="T37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8">
                    <a:moveTo>
                      <a:pt x="14" y="14"/>
                    </a:moveTo>
                    <a:lnTo>
                      <a:pt x="17" y="11"/>
                    </a:lnTo>
                    <a:lnTo>
                      <a:pt x="14" y="6"/>
                    </a:lnTo>
                    <a:lnTo>
                      <a:pt x="8" y="6"/>
                    </a:lnTo>
                    <a:lnTo>
                      <a:pt x="8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3" y="17"/>
                    </a:lnTo>
                    <a:lnTo>
                      <a:pt x="0" y="25"/>
                    </a:lnTo>
                    <a:lnTo>
                      <a:pt x="5" y="28"/>
                    </a:lnTo>
                    <a:lnTo>
                      <a:pt x="11" y="23"/>
                    </a:lnTo>
                    <a:lnTo>
                      <a:pt x="19" y="20"/>
                    </a:lnTo>
                    <a:lnTo>
                      <a:pt x="19" y="17"/>
                    </a:lnTo>
                    <a:lnTo>
                      <a:pt x="17" y="14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19" name="Freeform 143"/>
              <p:cNvSpPr>
                <a:spLocks/>
              </p:cNvSpPr>
              <p:nvPr/>
            </p:nvSpPr>
            <p:spPr bwMode="auto">
              <a:xfrm>
                <a:off x="63" y="720"/>
                <a:ext cx="33" cy="22"/>
              </a:xfrm>
              <a:custGeom>
                <a:avLst/>
                <a:gdLst>
                  <a:gd name="T0" fmla="*/ 33 w 33"/>
                  <a:gd name="T1" fmla="*/ 2 h 22"/>
                  <a:gd name="T2" fmla="*/ 28 w 33"/>
                  <a:gd name="T3" fmla="*/ 2 h 22"/>
                  <a:gd name="T4" fmla="*/ 28 w 33"/>
                  <a:gd name="T5" fmla="*/ 0 h 22"/>
                  <a:gd name="T6" fmla="*/ 25 w 33"/>
                  <a:gd name="T7" fmla="*/ 0 h 22"/>
                  <a:gd name="T8" fmla="*/ 19 w 33"/>
                  <a:gd name="T9" fmla="*/ 2 h 22"/>
                  <a:gd name="T10" fmla="*/ 19 w 33"/>
                  <a:gd name="T11" fmla="*/ 5 h 22"/>
                  <a:gd name="T12" fmla="*/ 22 w 33"/>
                  <a:gd name="T13" fmla="*/ 8 h 22"/>
                  <a:gd name="T14" fmla="*/ 22 w 33"/>
                  <a:gd name="T15" fmla="*/ 8 h 22"/>
                  <a:gd name="T16" fmla="*/ 19 w 33"/>
                  <a:gd name="T17" fmla="*/ 8 h 22"/>
                  <a:gd name="T18" fmla="*/ 17 w 33"/>
                  <a:gd name="T19" fmla="*/ 11 h 22"/>
                  <a:gd name="T20" fmla="*/ 17 w 33"/>
                  <a:gd name="T21" fmla="*/ 11 h 22"/>
                  <a:gd name="T22" fmla="*/ 14 w 33"/>
                  <a:gd name="T23" fmla="*/ 14 h 22"/>
                  <a:gd name="T24" fmla="*/ 11 w 33"/>
                  <a:gd name="T25" fmla="*/ 16 h 22"/>
                  <a:gd name="T26" fmla="*/ 8 w 33"/>
                  <a:gd name="T27" fmla="*/ 16 h 22"/>
                  <a:gd name="T28" fmla="*/ 5 w 33"/>
                  <a:gd name="T29" fmla="*/ 19 h 22"/>
                  <a:gd name="T30" fmla="*/ 3 w 33"/>
                  <a:gd name="T31" fmla="*/ 19 h 22"/>
                  <a:gd name="T32" fmla="*/ 0 w 33"/>
                  <a:gd name="T33" fmla="*/ 19 h 22"/>
                  <a:gd name="T34" fmla="*/ 3 w 33"/>
                  <a:gd name="T35" fmla="*/ 22 h 22"/>
                  <a:gd name="T36" fmla="*/ 8 w 33"/>
                  <a:gd name="T37" fmla="*/ 22 h 22"/>
                  <a:gd name="T38" fmla="*/ 11 w 33"/>
                  <a:gd name="T39" fmla="*/ 19 h 22"/>
                  <a:gd name="T40" fmla="*/ 17 w 33"/>
                  <a:gd name="T41" fmla="*/ 16 h 22"/>
                  <a:gd name="T42" fmla="*/ 17 w 33"/>
                  <a:gd name="T43" fmla="*/ 19 h 22"/>
                  <a:gd name="T44" fmla="*/ 19 w 33"/>
                  <a:gd name="T45" fmla="*/ 19 h 22"/>
                  <a:gd name="T46" fmla="*/ 19 w 33"/>
                  <a:gd name="T47" fmla="*/ 16 h 22"/>
                  <a:gd name="T48" fmla="*/ 19 w 33"/>
                  <a:gd name="T49" fmla="*/ 14 h 22"/>
                  <a:gd name="T50" fmla="*/ 22 w 33"/>
                  <a:gd name="T51" fmla="*/ 14 h 22"/>
                  <a:gd name="T52" fmla="*/ 22 w 33"/>
                  <a:gd name="T53" fmla="*/ 16 h 22"/>
                  <a:gd name="T54" fmla="*/ 25 w 33"/>
                  <a:gd name="T55" fmla="*/ 16 h 22"/>
                  <a:gd name="T56" fmla="*/ 28 w 33"/>
                  <a:gd name="T57" fmla="*/ 14 h 22"/>
                  <a:gd name="T58" fmla="*/ 33 w 33"/>
                  <a:gd name="T59" fmla="*/ 11 h 22"/>
                  <a:gd name="T60" fmla="*/ 33 w 33"/>
                  <a:gd name="T61" fmla="*/ 8 h 22"/>
                  <a:gd name="T62" fmla="*/ 30 w 33"/>
                  <a:gd name="T63" fmla="*/ 8 h 22"/>
                  <a:gd name="T64" fmla="*/ 33 w 33"/>
                  <a:gd name="T65" fmla="*/ 5 h 22"/>
                  <a:gd name="T66" fmla="*/ 33 w 33"/>
                  <a:gd name="T67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" h="22">
                    <a:moveTo>
                      <a:pt x="33" y="2"/>
                    </a:moveTo>
                    <a:lnTo>
                      <a:pt x="28" y="2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9" y="5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19" y="8"/>
                    </a:lnTo>
                    <a:lnTo>
                      <a:pt x="17" y="11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5" y="19"/>
                    </a:lnTo>
                    <a:lnTo>
                      <a:pt x="3" y="19"/>
                    </a:lnTo>
                    <a:lnTo>
                      <a:pt x="0" y="19"/>
                    </a:lnTo>
                    <a:lnTo>
                      <a:pt x="3" y="22"/>
                    </a:lnTo>
                    <a:lnTo>
                      <a:pt x="8" y="22"/>
                    </a:lnTo>
                    <a:lnTo>
                      <a:pt x="11" y="19"/>
                    </a:lnTo>
                    <a:lnTo>
                      <a:pt x="17" y="16"/>
                    </a:lnTo>
                    <a:lnTo>
                      <a:pt x="17" y="19"/>
                    </a:lnTo>
                    <a:lnTo>
                      <a:pt x="19" y="19"/>
                    </a:lnTo>
                    <a:lnTo>
                      <a:pt x="19" y="16"/>
                    </a:lnTo>
                    <a:lnTo>
                      <a:pt x="19" y="14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25" y="16"/>
                    </a:lnTo>
                    <a:lnTo>
                      <a:pt x="28" y="14"/>
                    </a:lnTo>
                    <a:lnTo>
                      <a:pt x="33" y="11"/>
                    </a:lnTo>
                    <a:lnTo>
                      <a:pt x="33" y="8"/>
                    </a:lnTo>
                    <a:lnTo>
                      <a:pt x="30" y="8"/>
                    </a:lnTo>
                    <a:lnTo>
                      <a:pt x="33" y="5"/>
                    </a:lnTo>
                    <a:lnTo>
                      <a:pt x="3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20" name="Freeform 144"/>
              <p:cNvSpPr>
                <a:spLocks/>
              </p:cNvSpPr>
              <p:nvPr/>
            </p:nvSpPr>
            <p:spPr bwMode="auto">
              <a:xfrm>
                <a:off x="-38" y="1612"/>
                <a:ext cx="3" cy="6"/>
              </a:xfrm>
              <a:custGeom>
                <a:avLst/>
                <a:gdLst>
                  <a:gd name="T0" fmla="*/ 0 w 3"/>
                  <a:gd name="T1" fmla="*/ 3 h 6"/>
                  <a:gd name="T2" fmla="*/ 0 w 3"/>
                  <a:gd name="T3" fmla="*/ 6 h 6"/>
                  <a:gd name="T4" fmla="*/ 3 w 3"/>
                  <a:gd name="T5" fmla="*/ 3 h 6"/>
                  <a:gd name="T6" fmla="*/ 0 w 3"/>
                  <a:gd name="T7" fmla="*/ 0 h 6"/>
                  <a:gd name="T8" fmla="*/ 0 w 3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0" y="3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21" name="Freeform 145"/>
              <p:cNvSpPr>
                <a:spLocks/>
              </p:cNvSpPr>
              <p:nvPr/>
            </p:nvSpPr>
            <p:spPr bwMode="auto">
              <a:xfrm>
                <a:off x="-32" y="759"/>
                <a:ext cx="8" cy="2"/>
              </a:xfrm>
              <a:custGeom>
                <a:avLst/>
                <a:gdLst>
                  <a:gd name="T0" fmla="*/ 6 w 8"/>
                  <a:gd name="T1" fmla="*/ 0 h 2"/>
                  <a:gd name="T2" fmla="*/ 3 w 8"/>
                  <a:gd name="T3" fmla="*/ 0 h 2"/>
                  <a:gd name="T4" fmla="*/ 0 w 8"/>
                  <a:gd name="T5" fmla="*/ 2 h 2"/>
                  <a:gd name="T6" fmla="*/ 6 w 8"/>
                  <a:gd name="T7" fmla="*/ 2 h 2"/>
                  <a:gd name="T8" fmla="*/ 8 w 8"/>
                  <a:gd name="T9" fmla="*/ 2 h 2"/>
                  <a:gd name="T10" fmla="*/ 6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6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22" name="Freeform 146"/>
              <p:cNvSpPr>
                <a:spLocks/>
              </p:cNvSpPr>
              <p:nvPr/>
            </p:nvSpPr>
            <p:spPr bwMode="auto">
              <a:xfrm>
                <a:off x="-1" y="1620"/>
                <a:ext cx="8" cy="9"/>
              </a:xfrm>
              <a:custGeom>
                <a:avLst/>
                <a:gdLst>
                  <a:gd name="T0" fmla="*/ 5 w 8"/>
                  <a:gd name="T1" fmla="*/ 0 h 9"/>
                  <a:gd name="T2" fmla="*/ 2 w 8"/>
                  <a:gd name="T3" fmla="*/ 0 h 9"/>
                  <a:gd name="T4" fmla="*/ 0 w 8"/>
                  <a:gd name="T5" fmla="*/ 3 h 9"/>
                  <a:gd name="T6" fmla="*/ 5 w 8"/>
                  <a:gd name="T7" fmla="*/ 9 h 9"/>
                  <a:gd name="T8" fmla="*/ 8 w 8"/>
                  <a:gd name="T9" fmla="*/ 9 h 9"/>
                  <a:gd name="T10" fmla="*/ 8 w 8"/>
                  <a:gd name="T11" fmla="*/ 6 h 9"/>
                  <a:gd name="T12" fmla="*/ 5 w 8"/>
                  <a:gd name="T13" fmla="*/ 3 h 9"/>
                  <a:gd name="T14" fmla="*/ 5 w 8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9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5" y="9"/>
                    </a:lnTo>
                    <a:lnTo>
                      <a:pt x="8" y="9"/>
                    </a:lnTo>
                    <a:lnTo>
                      <a:pt x="8" y="6"/>
                    </a:lnTo>
                    <a:lnTo>
                      <a:pt x="5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23" name="Freeform 147"/>
              <p:cNvSpPr>
                <a:spLocks/>
              </p:cNvSpPr>
              <p:nvPr/>
            </p:nvSpPr>
            <p:spPr bwMode="auto">
              <a:xfrm>
                <a:off x="4" y="750"/>
                <a:ext cx="6" cy="6"/>
              </a:xfrm>
              <a:custGeom>
                <a:avLst/>
                <a:gdLst>
                  <a:gd name="T0" fmla="*/ 0 w 6"/>
                  <a:gd name="T1" fmla="*/ 3 h 6"/>
                  <a:gd name="T2" fmla="*/ 0 w 6"/>
                  <a:gd name="T3" fmla="*/ 6 h 6"/>
                  <a:gd name="T4" fmla="*/ 3 w 6"/>
                  <a:gd name="T5" fmla="*/ 3 h 6"/>
                  <a:gd name="T6" fmla="*/ 6 w 6"/>
                  <a:gd name="T7" fmla="*/ 3 h 6"/>
                  <a:gd name="T8" fmla="*/ 3 w 6"/>
                  <a:gd name="T9" fmla="*/ 0 h 6"/>
                  <a:gd name="T10" fmla="*/ 0 w 6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3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24" name="Freeform 148"/>
              <p:cNvSpPr>
                <a:spLocks/>
              </p:cNvSpPr>
              <p:nvPr/>
            </p:nvSpPr>
            <p:spPr bwMode="auto">
              <a:xfrm>
                <a:off x="-7" y="756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3 w 3"/>
                  <a:gd name="T5" fmla="*/ 0 h 3"/>
                  <a:gd name="T6" fmla="*/ 0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25" name="Freeform 149"/>
              <p:cNvSpPr>
                <a:spLocks/>
              </p:cNvSpPr>
              <p:nvPr/>
            </p:nvSpPr>
            <p:spPr bwMode="auto">
              <a:xfrm>
                <a:off x="-26" y="1609"/>
                <a:ext cx="8" cy="6"/>
              </a:xfrm>
              <a:custGeom>
                <a:avLst/>
                <a:gdLst>
                  <a:gd name="T0" fmla="*/ 2 w 8"/>
                  <a:gd name="T1" fmla="*/ 0 h 6"/>
                  <a:gd name="T2" fmla="*/ 0 w 8"/>
                  <a:gd name="T3" fmla="*/ 3 h 6"/>
                  <a:gd name="T4" fmla="*/ 2 w 8"/>
                  <a:gd name="T5" fmla="*/ 6 h 6"/>
                  <a:gd name="T6" fmla="*/ 5 w 8"/>
                  <a:gd name="T7" fmla="*/ 6 h 6"/>
                  <a:gd name="T8" fmla="*/ 8 w 8"/>
                  <a:gd name="T9" fmla="*/ 0 h 6"/>
                  <a:gd name="T10" fmla="*/ 5 w 8"/>
                  <a:gd name="T11" fmla="*/ 0 h 6"/>
                  <a:gd name="T12" fmla="*/ 2 w 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2" y="0"/>
                    </a:moveTo>
                    <a:lnTo>
                      <a:pt x="0" y="3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26" name="Freeform 150"/>
              <p:cNvSpPr>
                <a:spLocks/>
              </p:cNvSpPr>
              <p:nvPr/>
            </p:nvSpPr>
            <p:spPr bwMode="auto">
              <a:xfrm>
                <a:off x="119" y="72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27" name="Freeform 151"/>
              <p:cNvSpPr>
                <a:spLocks/>
              </p:cNvSpPr>
              <p:nvPr/>
            </p:nvSpPr>
            <p:spPr bwMode="auto">
              <a:xfrm>
                <a:off x="127" y="694"/>
                <a:ext cx="33" cy="17"/>
              </a:xfrm>
              <a:custGeom>
                <a:avLst/>
                <a:gdLst>
                  <a:gd name="T0" fmla="*/ 33 w 33"/>
                  <a:gd name="T1" fmla="*/ 12 h 17"/>
                  <a:gd name="T2" fmla="*/ 28 w 33"/>
                  <a:gd name="T3" fmla="*/ 6 h 17"/>
                  <a:gd name="T4" fmla="*/ 31 w 33"/>
                  <a:gd name="T5" fmla="*/ 3 h 17"/>
                  <a:gd name="T6" fmla="*/ 28 w 33"/>
                  <a:gd name="T7" fmla="*/ 0 h 17"/>
                  <a:gd name="T8" fmla="*/ 22 w 33"/>
                  <a:gd name="T9" fmla="*/ 0 h 17"/>
                  <a:gd name="T10" fmla="*/ 22 w 33"/>
                  <a:gd name="T11" fmla="*/ 0 h 17"/>
                  <a:gd name="T12" fmla="*/ 19 w 33"/>
                  <a:gd name="T13" fmla="*/ 3 h 17"/>
                  <a:gd name="T14" fmla="*/ 17 w 33"/>
                  <a:gd name="T15" fmla="*/ 3 h 17"/>
                  <a:gd name="T16" fmla="*/ 14 w 33"/>
                  <a:gd name="T17" fmla="*/ 3 h 17"/>
                  <a:gd name="T18" fmla="*/ 11 w 33"/>
                  <a:gd name="T19" fmla="*/ 0 h 17"/>
                  <a:gd name="T20" fmla="*/ 11 w 33"/>
                  <a:gd name="T21" fmla="*/ 0 h 17"/>
                  <a:gd name="T22" fmla="*/ 8 w 33"/>
                  <a:gd name="T23" fmla="*/ 6 h 17"/>
                  <a:gd name="T24" fmla="*/ 6 w 33"/>
                  <a:gd name="T25" fmla="*/ 6 h 17"/>
                  <a:gd name="T26" fmla="*/ 3 w 33"/>
                  <a:gd name="T27" fmla="*/ 9 h 17"/>
                  <a:gd name="T28" fmla="*/ 0 w 33"/>
                  <a:gd name="T29" fmla="*/ 9 h 17"/>
                  <a:gd name="T30" fmla="*/ 0 w 33"/>
                  <a:gd name="T31" fmla="*/ 12 h 17"/>
                  <a:gd name="T32" fmla="*/ 0 w 33"/>
                  <a:gd name="T33" fmla="*/ 14 h 17"/>
                  <a:gd name="T34" fmla="*/ 0 w 33"/>
                  <a:gd name="T35" fmla="*/ 17 h 17"/>
                  <a:gd name="T36" fmla="*/ 3 w 33"/>
                  <a:gd name="T37" fmla="*/ 17 h 17"/>
                  <a:gd name="T38" fmla="*/ 6 w 33"/>
                  <a:gd name="T39" fmla="*/ 17 h 17"/>
                  <a:gd name="T40" fmla="*/ 8 w 33"/>
                  <a:gd name="T41" fmla="*/ 17 h 17"/>
                  <a:gd name="T42" fmla="*/ 11 w 33"/>
                  <a:gd name="T43" fmla="*/ 14 h 17"/>
                  <a:gd name="T44" fmla="*/ 17 w 33"/>
                  <a:gd name="T45" fmla="*/ 14 h 17"/>
                  <a:gd name="T46" fmla="*/ 19 w 33"/>
                  <a:gd name="T47" fmla="*/ 14 h 17"/>
                  <a:gd name="T48" fmla="*/ 25 w 33"/>
                  <a:gd name="T49" fmla="*/ 14 h 17"/>
                  <a:gd name="T50" fmla="*/ 28 w 33"/>
                  <a:gd name="T51" fmla="*/ 12 h 17"/>
                  <a:gd name="T52" fmla="*/ 33 w 33"/>
                  <a:gd name="T53" fmla="*/ 12 h 17"/>
                  <a:gd name="T54" fmla="*/ 33 w 33"/>
                  <a:gd name="T5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7">
                    <a:moveTo>
                      <a:pt x="33" y="12"/>
                    </a:moveTo>
                    <a:lnTo>
                      <a:pt x="28" y="6"/>
                    </a:lnTo>
                    <a:lnTo>
                      <a:pt x="31" y="3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9" y="3"/>
                    </a:lnTo>
                    <a:lnTo>
                      <a:pt x="17" y="3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1" y="14"/>
                    </a:lnTo>
                    <a:lnTo>
                      <a:pt x="17" y="14"/>
                    </a:lnTo>
                    <a:lnTo>
                      <a:pt x="19" y="14"/>
                    </a:lnTo>
                    <a:lnTo>
                      <a:pt x="25" y="14"/>
                    </a:lnTo>
                    <a:lnTo>
                      <a:pt x="28" y="12"/>
                    </a:lnTo>
                    <a:lnTo>
                      <a:pt x="33" y="12"/>
                    </a:lnTo>
                    <a:lnTo>
                      <a:pt x="33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28" name="Freeform 152"/>
              <p:cNvSpPr>
                <a:spLocks/>
              </p:cNvSpPr>
              <p:nvPr/>
            </p:nvSpPr>
            <p:spPr bwMode="auto">
              <a:xfrm>
                <a:off x="158" y="714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2 w 5"/>
                  <a:gd name="T3" fmla="*/ 3 h 3"/>
                  <a:gd name="T4" fmla="*/ 5 w 5"/>
                  <a:gd name="T5" fmla="*/ 3 h 3"/>
                  <a:gd name="T6" fmla="*/ 2 w 5"/>
                  <a:gd name="T7" fmla="*/ 0 h 3"/>
                  <a:gd name="T8" fmla="*/ 0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2" y="3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29" name="Freeform 153"/>
              <p:cNvSpPr>
                <a:spLocks/>
              </p:cNvSpPr>
              <p:nvPr/>
            </p:nvSpPr>
            <p:spPr bwMode="auto">
              <a:xfrm>
                <a:off x="183" y="697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3 w 5"/>
                  <a:gd name="T3" fmla="*/ 3 h 3"/>
                  <a:gd name="T4" fmla="*/ 5 w 5"/>
                  <a:gd name="T5" fmla="*/ 0 h 3"/>
                  <a:gd name="T6" fmla="*/ 3 w 5"/>
                  <a:gd name="T7" fmla="*/ 0 h 3"/>
                  <a:gd name="T8" fmla="*/ 0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3" y="3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30" name="Freeform 154"/>
              <p:cNvSpPr>
                <a:spLocks/>
              </p:cNvSpPr>
              <p:nvPr/>
            </p:nvSpPr>
            <p:spPr bwMode="auto">
              <a:xfrm>
                <a:off x="99" y="720"/>
                <a:ext cx="3" cy="5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2 h 5"/>
                  <a:gd name="T4" fmla="*/ 3 w 3"/>
                  <a:gd name="T5" fmla="*/ 5 h 5"/>
                  <a:gd name="T6" fmla="*/ 3 w 3"/>
                  <a:gd name="T7" fmla="*/ 2 h 5"/>
                  <a:gd name="T8" fmla="*/ 0 w 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lnTo>
                      <a:pt x="0" y="2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31" name="Freeform 155"/>
              <p:cNvSpPr>
                <a:spLocks/>
              </p:cNvSpPr>
              <p:nvPr/>
            </p:nvSpPr>
            <p:spPr bwMode="auto">
              <a:xfrm>
                <a:off x="1552" y="3074"/>
                <a:ext cx="6" cy="8"/>
              </a:xfrm>
              <a:custGeom>
                <a:avLst/>
                <a:gdLst>
                  <a:gd name="T0" fmla="*/ 6 w 6"/>
                  <a:gd name="T1" fmla="*/ 8 h 8"/>
                  <a:gd name="T2" fmla="*/ 6 w 6"/>
                  <a:gd name="T3" fmla="*/ 2 h 8"/>
                  <a:gd name="T4" fmla="*/ 3 w 6"/>
                  <a:gd name="T5" fmla="*/ 2 h 8"/>
                  <a:gd name="T6" fmla="*/ 3 w 6"/>
                  <a:gd name="T7" fmla="*/ 0 h 8"/>
                  <a:gd name="T8" fmla="*/ 0 w 6"/>
                  <a:gd name="T9" fmla="*/ 0 h 8"/>
                  <a:gd name="T10" fmla="*/ 0 w 6"/>
                  <a:gd name="T11" fmla="*/ 2 h 8"/>
                  <a:gd name="T12" fmla="*/ 0 w 6"/>
                  <a:gd name="T13" fmla="*/ 5 h 8"/>
                  <a:gd name="T14" fmla="*/ 0 w 6"/>
                  <a:gd name="T15" fmla="*/ 5 h 8"/>
                  <a:gd name="T16" fmla="*/ 0 w 6"/>
                  <a:gd name="T17" fmla="*/ 8 h 8"/>
                  <a:gd name="T18" fmla="*/ 3 w 6"/>
                  <a:gd name="T19" fmla="*/ 8 h 8"/>
                  <a:gd name="T20" fmla="*/ 6 w 6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6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32" name="Freeform 156"/>
              <p:cNvSpPr>
                <a:spLocks/>
              </p:cNvSpPr>
              <p:nvPr/>
            </p:nvSpPr>
            <p:spPr bwMode="auto">
              <a:xfrm>
                <a:off x="107" y="460"/>
                <a:ext cx="9" cy="11"/>
              </a:xfrm>
              <a:custGeom>
                <a:avLst/>
                <a:gdLst>
                  <a:gd name="T0" fmla="*/ 6 w 9"/>
                  <a:gd name="T1" fmla="*/ 0 h 11"/>
                  <a:gd name="T2" fmla="*/ 3 w 9"/>
                  <a:gd name="T3" fmla="*/ 0 h 11"/>
                  <a:gd name="T4" fmla="*/ 3 w 9"/>
                  <a:gd name="T5" fmla="*/ 0 h 11"/>
                  <a:gd name="T6" fmla="*/ 0 w 9"/>
                  <a:gd name="T7" fmla="*/ 0 h 11"/>
                  <a:gd name="T8" fmla="*/ 3 w 9"/>
                  <a:gd name="T9" fmla="*/ 3 h 11"/>
                  <a:gd name="T10" fmla="*/ 3 w 9"/>
                  <a:gd name="T11" fmla="*/ 6 h 11"/>
                  <a:gd name="T12" fmla="*/ 9 w 9"/>
                  <a:gd name="T13" fmla="*/ 11 h 11"/>
                  <a:gd name="T14" fmla="*/ 9 w 9"/>
                  <a:gd name="T15" fmla="*/ 9 h 11"/>
                  <a:gd name="T16" fmla="*/ 6 w 9"/>
                  <a:gd name="T17" fmla="*/ 3 h 11"/>
                  <a:gd name="T18" fmla="*/ 6 w 9"/>
                  <a:gd name="T1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1">
                    <a:moveTo>
                      <a:pt x="6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9" y="11"/>
                    </a:lnTo>
                    <a:lnTo>
                      <a:pt x="9" y="9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33" name="Freeform 157"/>
              <p:cNvSpPr>
                <a:spLocks/>
              </p:cNvSpPr>
              <p:nvPr/>
            </p:nvSpPr>
            <p:spPr bwMode="auto">
              <a:xfrm>
                <a:off x="110" y="714"/>
                <a:ext cx="3" cy="6"/>
              </a:xfrm>
              <a:custGeom>
                <a:avLst/>
                <a:gdLst>
                  <a:gd name="T0" fmla="*/ 3 w 3"/>
                  <a:gd name="T1" fmla="*/ 3 h 6"/>
                  <a:gd name="T2" fmla="*/ 3 w 3"/>
                  <a:gd name="T3" fmla="*/ 0 h 6"/>
                  <a:gd name="T4" fmla="*/ 0 w 3"/>
                  <a:gd name="T5" fmla="*/ 0 h 6"/>
                  <a:gd name="T6" fmla="*/ 0 w 3"/>
                  <a:gd name="T7" fmla="*/ 3 h 6"/>
                  <a:gd name="T8" fmla="*/ 0 w 3"/>
                  <a:gd name="T9" fmla="*/ 6 h 6"/>
                  <a:gd name="T10" fmla="*/ 3 w 3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34" name="Freeform 158"/>
              <p:cNvSpPr>
                <a:spLocks/>
              </p:cNvSpPr>
              <p:nvPr/>
            </p:nvSpPr>
            <p:spPr bwMode="auto">
              <a:xfrm>
                <a:off x="102" y="717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0 h 5"/>
                  <a:gd name="T4" fmla="*/ 0 w 5"/>
                  <a:gd name="T5" fmla="*/ 3 h 5"/>
                  <a:gd name="T6" fmla="*/ 3 w 5"/>
                  <a:gd name="T7" fmla="*/ 5 h 5"/>
                  <a:gd name="T8" fmla="*/ 5 w 5"/>
                  <a:gd name="T9" fmla="*/ 3 h 5"/>
                  <a:gd name="T10" fmla="*/ 5 w 5"/>
                  <a:gd name="T11" fmla="*/ 3 h 5"/>
                  <a:gd name="T12" fmla="*/ 5 w 5"/>
                  <a:gd name="T13" fmla="*/ 0 h 5"/>
                  <a:gd name="T14" fmla="*/ 3 w 5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35" name="Freeform 159"/>
              <p:cNvSpPr>
                <a:spLocks/>
              </p:cNvSpPr>
              <p:nvPr/>
            </p:nvSpPr>
            <p:spPr bwMode="auto">
              <a:xfrm>
                <a:off x="113" y="720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2 h 2"/>
                  <a:gd name="T4" fmla="*/ 3 w 3"/>
                  <a:gd name="T5" fmla="*/ 0 h 2"/>
                  <a:gd name="T6" fmla="*/ 0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36" name="Freeform 160"/>
              <p:cNvSpPr>
                <a:spLocks/>
              </p:cNvSpPr>
              <p:nvPr/>
            </p:nvSpPr>
            <p:spPr bwMode="auto">
              <a:xfrm>
                <a:off x="35" y="731"/>
                <a:ext cx="28" cy="22"/>
              </a:xfrm>
              <a:custGeom>
                <a:avLst/>
                <a:gdLst>
                  <a:gd name="T0" fmla="*/ 28 w 28"/>
                  <a:gd name="T1" fmla="*/ 3 h 22"/>
                  <a:gd name="T2" fmla="*/ 25 w 28"/>
                  <a:gd name="T3" fmla="*/ 0 h 22"/>
                  <a:gd name="T4" fmla="*/ 25 w 28"/>
                  <a:gd name="T5" fmla="*/ 0 h 22"/>
                  <a:gd name="T6" fmla="*/ 22 w 28"/>
                  <a:gd name="T7" fmla="*/ 3 h 22"/>
                  <a:gd name="T8" fmla="*/ 17 w 28"/>
                  <a:gd name="T9" fmla="*/ 3 h 22"/>
                  <a:gd name="T10" fmla="*/ 17 w 28"/>
                  <a:gd name="T11" fmla="*/ 3 h 22"/>
                  <a:gd name="T12" fmla="*/ 17 w 28"/>
                  <a:gd name="T13" fmla="*/ 8 h 22"/>
                  <a:gd name="T14" fmla="*/ 14 w 28"/>
                  <a:gd name="T15" fmla="*/ 8 h 22"/>
                  <a:gd name="T16" fmla="*/ 8 w 28"/>
                  <a:gd name="T17" fmla="*/ 11 h 22"/>
                  <a:gd name="T18" fmla="*/ 8 w 28"/>
                  <a:gd name="T19" fmla="*/ 14 h 22"/>
                  <a:gd name="T20" fmla="*/ 5 w 28"/>
                  <a:gd name="T21" fmla="*/ 14 h 22"/>
                  <a:gd name="T22" fmla="*/ 5 w 28"/>
                  <a:gd name="T23" fmla="*/ 19 h 22"/>
                  <a:gd name="T24" fmla="*/ 3 w 28"/>
                  <a:gd name="T25" fmla="*/ 19 h 22"/>
                  <a:gd name="T26" fmla="*/ 0 w 28"/>
                  <a:gd name="T27" fmla="*/ 22 h 22"/>
                  <a:gd name="T28" fmla="*/ 5 w 28"/>
                  <a:gd name="T29" fmla="*/ 22 h 22"/>
                  <a:gd name="T30" fmla="*/ 8 w 28"/>
                  <a:gd name="T31" fmla="*/ 16 h 22"/>
                  <a:gd name="T32" fmla="*/ 14 w 28"/>
                  <a:gd name="T33" fmla="*/ 16 h 22"/>
                  <a:gd name="T34" fmla="*/ 19 w 28"/>
                  <a:gd name="T35" fmla="*/ 11 h 22"/>
                  <a:gd name="T36" fmla="*/ 25 w 28"/>
                  <a:gd name="T37" fmla="*/ 8 h 22"/>
                  <a:gd name="T38" fmla="*/ 25 w 28"/>
                  <a:gd name="T39" fmla="*/ 5 h 22"/>
                  <a:gd name="T40" fmla="*/ 28 w 28"/>
                  <a:gd name="T41" fmla="*/ 5 h 22"/>
                  <a:gd name="T42" fmla="*/ 28 w 28"/>
                  <a:gd name="T43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22">
                    <a:moveTo>
                      <a:pt x="28" y="3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2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8"/>
                    </a:lnTo>
                    <a:lnTo>
                      <a:pt x="14" y="8"/>
                    </a:lnTo>
                    <a:lnTo>
                      <a:pt x="8" y="11"/>
                    </a:lnTo>
                    <a:lnTo>
                      <a:pt x="8" y="14"/>
                    </a:lnTo>
                    <a:lnTo>
                      <a:pt x="5" y="14"/>
                    </a:lnTo>
                    <a:lnTo>
                      <a:pt x="5" y="19"/>
                    </a:lnTo>
                    <a:lnTo>
                      <a:pt x="3" y="19"/>
                    </a:lnTo>
                    <a:lnTo>
                      <a:pt x="0" y="22"/>
                    </a:lnTo>
                    <a:lnTo>
                      <a:pt x="5" y="22"/>
                    </a:lnTo>
                    <a:lnTo>
                      <a:pt x="8" y="16"/>
                    </a:lnTo>
                    <a:lnTo>
                      <a:pt x="14" y="16"/>
                    </a:lnTo>
                    <a:lnTo>
                      <a:pt x="19" y="11"/>
                    </a:lnTo>
                    <a:lnTo>
                      <a:pt x="25" y="8"/>
                    </a:lnTo>
                    <a:lnTo>
                      <a:pt x="25" y="5"/>
                    </a:lnTo>
                    <a:lnTo>
                      <a:pt x="28" y="5"/>
                    </a:lnTo>
                    <a:lnTo>
                      <a:pt x="2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37" name="Freeform 161"/>
              <p:cNvSpPr>
                <a:spLocks/>
              </p:cNvSpPr>
              <p:nvPr/>
            </p:nvSpPr>
            <p:spPr bwMode="auto">
              <a:xfrm>
                <a:off x="280" y="30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3 w 3"/>
                  <a:gd name="T5" fmla="*/ 0 h 3"/>
                  <a:gd name="T6" fmla="*/ 0 w 3"/>
                  <a:gd name="T7" fmla="*/ 0 h 3"/>
                  <a:gd name="T8" fmla="*/ 3 w 3"/>
                  <a:gd name="T9" fmla="*/ 3 h 3"/>
                  <a:gd name="T10" fmla="*/ 3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38" name="Freeform 162"/>
              <p:cNvSpPr>
                <a:spLocks/>
              </p:cNvSpPr>
              <p:nvPr/>
            </p:nvSpPr>
            <p:spPr bwMode="auto">
              <a:xfrm>
                <a:off x="291" y="388"/>
                <a:ext cx="17" cy="14"/>
              </a:xfrm>
              <a:custGeom>
                <a:avLst/>
                <a:gdLst>
                  <a:gd name="T0" fmla="*/ 3 w 17"/>
                  <a:gd name="T1" fmla="*/ 8 h 14"/>
                  <a:gd name="T2" fmla="*/ 6 w 17"/>
                  <a:gd name="T3" fmla="*/ 8 h 14"/>
                  <a:gd name="T4" fmla="*/ 6 w 17"/>
                  <a:gd name="T5" fmla="*/ 11 h 14"/>
                  <a:gd name="T6" fmla="*/ 6 w 17"/>
                  <a:gd name="T7" fmla="*/ 11 h 14"/>
                  <a:gd name="T8" fmla="*/ 3 w 17"/>
                  <a:gd name="T9" fmla="*/ 14 h 14"/>
                  <a:gd name="T10" fmla="*/ 6 w 17"/>
                  <a:gd name="T11" fmla="*/ 14 h 14"/>
                  <a:gd name="T12" fmla="*/ 14 w 17"/>
                  <a:gd name="T13" fmla="*/ 8 h 14"/>
                  <a:gd name="T14" fmla="*/ 17 w 17"/>
                  <a:gd name="T15" fmla="*/ 5 h 14"/>
                  <a:gd name="T16" fmla="*/ 17 w 17"/>
                  <a:gd name="T17" fmla="*/ 2 h 14"/>
                  <a:gd name="T18" fmla="*/ 12 w 17"/>
                  <a:gd name="T19" fmla="*/ 0 h 14"/>
                  <a:gd name="T20" fmla="*/ 3 w 17"/>
                  <a:gd name="T21" fmla="*/ 0 h 14"/>
                  <a:gd name="T22" fmla="*/ 0 w 17"/>
                  <a:gd name="T23" fmla="*/ 2 h 14"/>
                  <a:gd name="T24" fmla="*/ 3 w 17"/>
                  <a:gd name="T25" fmla="*/ 5 h 14"/>
                  <a:gd name="T26" fmla="*/ 3 w 17"/>
                  <a:gd name="T2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4">
                    <a:moveTo>
                      <a:pt x="3" y="8"/>
                    </a:moveTo>
                    <a:lnTo>
                      <a:pt x="6" y="8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3" y="14"/>
                    </a:lnTo>
                    <a:lnTo>
                      <a:pt x="6" y="14"/>
                    </a:lnTo>
                    <a:lnTo>
                      <a:pt x="14" y="8"/>
                    </a:lnTo>
                    <a:lnTo>
                      <a:pt x="17" y="5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39" name="Freeform 163"/>
              <p:cNvSpPr>
                <a:spLocks/>
              </p:cNvSpPr>
              <p:nvPr/>
            </p:nvSpPr>
            <p:spPr bwMode="auto">
              <a:xfrm>
                <a:off x="191" y="332"/>
                <a:ext cx="42" cy="45"/>
              </a:xfrm>
              <a:custGeom>
                <a:avLst/>
                <a:gdLst>
                  <a:gd name="T0" fmla="*/ 8 w 42"/>
                  <a:gd name="T1" fmla="*/ 22 h 45"/>
                  <a:gd name="T2" fmla="*/ 8 w 42"/>
                  <a:gd name="T3" fmla="*/ 19 h 45"/>
                  <a:gd name="T4" fmla="*/ 14 w 42"/>
                  <a:gd name="T5" fmla="*/ 19 h 45"/>
                  <a:gd name="T6" fmla="*/ 20 w 42"/>
                  <a:gd name="T7" fmla="*/ 22 h 45"/>
                  <a:gd name="T8" fmla="*/ 20 w 42"/>
                  <a:gd name="T9" fmla="*/ 28 h 45"/>
                  <a:gd name="T10" fmla="*/ 20 w 42"/>
                  <a:gd name="T11" fmla="*/ 33 h 45"/>
                  <a:gd name="T12" fmla="*/ 22 w 42"/>
                  <a:gd name="T13" fmla="*/ 33 h 45"/>
                  <a:gd name="T14" fmla="*/ 22 w 42"/>
                  <a:gd name="T15" fmla="*/ 39 h 45"/>
                  <a:gd name="T16" fmla="*/ 20 w 42"/>
                  <a:gd name="T17" fmla="*/ 42 h 45"/>
                  <a:gd name="T18" fmla="*/ 22 w 42"/>
                  <a:gd name="T19" fmla="*/ 45 h 45"/>
                  <a:gd name="T20" fmla="*/ 28 w 42"/>
                  <a:gd name="T21" fmla="*/ 39 h 45"/>
                  <a:gd name="T22" fmla="*/ 31 w 42"/>
                  <a:gd name="T23" fmla="*/ 39 h 45"/>
                  <a:gd name="T24" fmla="*/ 34 w 42"/>
                  <a:gd name="T25" fmla="*/ 39 h 45"/>
                  <a:gd name="T26" fmla="*/ 36 w 42"/>
                  <a:gd name="T27" fmla="*/ 39 h 45"/>
                  <a:gd name="T28" fmla="*/ 39 w 42"/>
                  <a:gd name="T29" fmla="*/ 42 h 45"/>
                  <a:gd name="T30" fmla="*/ 42 w 42"/>
                  <a:gd name="T31" fmla="*/ 39 h 45"/>
                  <a:gd name="T32" fmla="*/ 42 w 42"/>
                  <a:gd name="T33" fmla="*/ 36 h 45"/>
                  <a:gd name="T34" fmla="*/ 36 w 42"/>
                  <a:gd name="T35" fmla="*/ 28 h 45"/>
                  <a:gd name="T36" fmla="*/ 36 w 42"/>
                  <a:gd name="T37" fmla="*/ 25 h 45"/>
                  <a:gd name="T38" fmla="*/ 31 w 42"/>
                  <a:gd name="T39" fmla="*/ 22 h 45"/>
                  <a:gd name="T40" fmla="*/ 31 w 42"/>
                  <a:gd name="T41" fmla="*/ 19 h 45"/>
                  <a:gd name="T42" fmla="*/ 31 w 42"/>
                  <a:gd name="T43" fmla="*/ 17 h 45"/>
                  <a:gd name="T44" fmla="*/ 34 w 42"/>
                  <a:gd name="T45" fmla="*/ 14 h 45"/>
                  <a:gd name="T46" fmla="*/ 28 w 42"/>
                  <a:gd name="T47" fmla="*/ 11 h 45"/>
                  <a:gd name="T48" fmla="*/ 22 w 42"/>
                  <a:gd name="T49" fmla="*/ 11 h 45"/>
                  <a:gd name="T50" fmla="*/ 20 w 42"/>
                  <a:gd name="T51" fmla="*/ 11 h 45"/>
                  <a:gd name="T52" fmla="*/ 17 w 42"/>
                  <a:gd name="T53" fmla="*/ 11 h 45"/>
                  <a:gd name="T54" fmla="*/ 17 w 42"/>
                  <a:gd name="T55" fmla="*/ 8 h 45"/>
                  <a:gd name="T56" fmla="*/ 11 w 42"/>
                  <a:gd name="T57" fmla="*/ 8 h 45"/>
                  <a:gd name="T58" fmla="*/ 14 w 42"/>
                  <a:gd name="T59" fmla="*/ 5 h 45"/>
                  <a:gd name="T60" fmla="*/ 14 w 42"/>
                  <a:gd name="T61" fmla="*/ 0 h 45"/>
                  <a:gd name="T62" fmla="*/ 11 w 42"/>
                  <a:gd name="T63" fmla="*/ 0 h 45"/>
                  <a:gd name="T64" fmla="*/ 8 w 42"/>
                  <a:gd name="T65" fmla="*/ 5 h 45"/>
                  <a:gd name="T66" fmla="*/ 0 w 42"/>
                  <a:gd name="T67" fmla="*/ 14 h 45"/>
                  <a:gd name="T68" fmla="*/ 0 w 42"/>
                  <a:gd name="T69" fmla="*/ 17 h 45"/>
                  <a:gd name="T70" fmla="*/ 3 w 42"/>
                  <a:gd name="T71" fmla="*/ 22 h 45"/>
                  <a:gd name="T72" fmla="*/ 8 w 42"/>
                  <a:gd name="T73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" h="45">
                    <a:moveTo>
                      <a:pt x="8" y="22"/>
                    </a:moveTo>
                    <a:lnTo>
                      <a:pt x="8" y="19"/>
                    </a:lnTo>
                    <a:lnTo>
                      <a:pt x="14" y="19"/>
                    </a:lnTo>
                    <a:lnTo>
                      <a:pt x="20" y="22"/>
                    </a:lnTo>
                    <a:lnTo>
                      <a:pt x="20" y="28"/>
                    </a:lnTo>
                    <a:lnTo>
                      <a:pt x="20" y="33"/>
                    </a:lnTo>
                    <a:lnTo>
                      <a:pt x="22" y="33"/>
                    </a:lnTo>
                    <a:lnTo>
                      <a:pt x="22" y="39"/>
                    </a:lnTo>
                    <a:lnTo>
                      <a:pt x="20" y="42"/>
                    </a:lnTo>
                    <a:lnTo>
                      <a:pt x="22" y="45"/>
                    </a:lnTo>
                    <a:lnTo>
                      <a:pt x="28" y="39"/>
                    </a:lnTo>
                    <a:lnTo>
                      <a:pt x="31" y="39"/>
                    </a:lnTo>
                    <a:lnTo>
                      <a:pt x="34" y="39"/>
                    </a:lnTo>
                    <a:lnTo>
                      <a:pt x="36" y="39"/>
                    </a:lnTo>
                    <a:lnTo>
                      <a:pt x="39" y="42"/>
                    </a:lnTo>
                    <a:lnTo>
                      <a:pt x="42" y="39"/>
                    </a:lnTo>
                    <a:lnTo>
                      <a:pt x="42" y="36"/>
                    </a:lnTo>
                    <a:lnTo>
                      <a:pt x="36" y="28"/>
                    </a:lnTo>
                    <a:lnTo>
                      <a:pt x="36" y="25"/>
                    </a:lnTo>
                    <a:lnTo>
                      <a:pt x="31" y="22"/>
                    </a:lnTo>
                    <a:lnTo>
                      <a:pt x="31" y="19"/>
                    </a:lnTo>
                    <a:lnTo>
                      <a:pt x="31" y="17"/>
                    </a:lnTo>
                    <a:lnTo>
                      <a:pt x="34" y="14"/>
                    </a:lnTo>
                    <a:lnTo>
                      <a:pt x="28" y="11"/>
                    </a:lnTo>
                    <a:lnTo>
                      <a:pt x="22" y="11"/>
                    </a:lnTo>
                    <a:lnTo>
                      <a:pt x="20" y="11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1" y="8"/>
                    </a:lnTo>
                    <a:lnTo>
                      <a:pt x="14" y="5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5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3" y="22"/>
                    </a:lnTo>
                    <a:lnTo>
                      <a:pt x="8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40" name="Freeform 164"/>
              <p:cNvSpPr>
                <a:spLocks/>
              </p:cNvSpPr>
              <p:nvPr/>
            </p:nvSpPr>
            <p:spPr bwMode="auto">
              <a:xfrm>
                <a:off x="278" y="393"/>
                <a:ext cx="13" cy="20"/>
              </a:xfrm>
              <a:custGeom>
                <a:avLst/>
                <a:gdLst>
                  <a:gd name="T0" fmla="*/ 8 w 13"/>
                  <a:gd name="T1" fmla="*/ 14 h 20"/>
                  <a:gd name="T2" fmla="*/ 8 w 13"/>
                  <a:gd name="T3" fmla="*/ 17 h 20"/>
                  <a:gd name="T4" fmla="*/ 8 w 13"/>
                  <a:gd name="T5" fmla="*/ 17 h 20"/>
                  <a:gd name="T6" fmla="*/ 11 w 13"/>
                  <a:gd name="T7" fmla="*/ 20 h 20"/>
                  <a:gd name="T8" fmla="*/ 13 w 13"/>
                  <a:gd name="T9" fmla="*/ 11 h 20"/>
                  <a:gd name="T10" fmla="*/ 13 w 13"/>
                  <a:gd name="T11" fmla="*/ 9 h 20"/>
                  <a:gd name="T12" fmla="*/ 13 w 13"/>
                  <a:gd name="T13" fmla="*/ 0 h 20"/>
                  <a:gd name="T14" fmla="*/ 13 w 13"/>
                  <a:gd name="T15" fmla="*/ 0 h 20"/>
                  <a:gd name="T16" fmla="*/ 8 w 13"/>
                  <a:gd name="T17" fmla="*/ 0 h 20"/>
                  <a:gd name="T18" fmla="*/ 0 w 13"/>
                  <a:gd name="T19" fmla="*/ 11 h 20"/>
                  <a:gd name="T20" fmla="*/ 0 w 13"/>
                  <a:gd name="T21" fmla="*/ 14 h 20"/>
                  <a:gd name="T22" fmla="*/ 2 w 13"/>
                  <a:gd name="T23" fmla="*/ 14 h 20"/>
                  <a:gd name="T24" fmla="*/ 8 w 13"/>
                  <a:gd name="T25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20">
                    <a:moveTo>
                      <a:pt x="8" y="14"/>
                    </a:moveTo>
                    <a:lnTo>
                      <a:pt x="8" y="17"/>
                    </a:lnTo>
                    <a:lnTo>
                      <a:pt x="8" y="17"/>
                    </a:lnTo>
                    <a:lnTo>
                      <a:pt x="11" y="20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41" name="Freeform 165"/>
              <p:cNvSpPr>
                <a:spLocks/>
              </p:cNvSpPr>
              <p:nvPr/>
            </p:nvSpPr>
            <p:spPr bwMode="auto">
              <a:xfrm>
                <a:off x="816" y="234"/>
                <a:ext cx="8" cy="9"/>
              </a:xfrm>
              <a:custGeom>
                <a:avLst/>
                <a:gdLst>
                  <a:gd name="T0" fmla="*/ 5 w 8"/>
                  <a:gd name="T1" fmla="*/ 6 h 9"/>
                  <a:gd name="T2" fmla="*/ 8 w 8"/>
                  <a:gd name="T3" fmla="*/ 9 h 9"/>
                  <a:gd name="T4" fmla="*/ 8 w 8"/>
                  <a:gd name="T5" fmla="*/ 6 h 9"/>
                  <a:gd name="T6" fmla="*/ 5 w 8"/>
                  <a:gd name="T7" fmla="*/ 0 h 9"/>
                  <a:gd name="T8" fmla="*/ 3 w 8"/>
                  <a:gd name="T9" fmla="*/ 0 h 9"/>
                  <a:gd name="T10" fmla="*/ 0 w 8"/>
                  <a:gd name="T11" fmla="*/ 3 h 9"/>
                  <a:gd name="T12" fmla="*/ 3 w 8"/>
                  <a:gd name="T13" fmla="*/ 6 h 9"/>
                  <a:gd name="T14" fmla="*/ 5 w 8"/>
                  <a:gd name="T15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9">
                    <a:moveTo>
                      <a:pt x="5" y="6"/>
                    </a:moveTo>
                    <a:lnTo>
                      <a:pt x="8" y="9"/>
                    </a:lnTo>
                    <a:lnTo>
                      <a:pt x="8" y="6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42" name="Freeform 166"/>
              <p:cNvSpPr>
                <a:spLocks/>
              </p:cNvSpPr>
              <p:nvPr/>
            </p:nvSpPr>
            <p:spPr bwMode="auto">
              <a:xfrm>
                <a:off x="188" y="491"/>
                <a:ext cx="28" cy="19"/>
              </a:xfrm>
              <a:custGeom>
                <a:avLst/>
                <a:gdLst>
                  <a:gd name="T0" fmla="*/ 6 w 28"/>
                  <a:gd name="T1" fmla="*/ 17 h 19"/>
                  <a:gd name="T2" fmla="*/ 9 w 28"/>
                  <a:gd name="T3" fmla="*/ 17 h 19"/>
                  <a:gd name="T4" fmla="*/ 11 w 28"/>
                  <a:gd name="T5" fmla="*/ 19 h 19"/>
                  <a:gd name="T6" fmla="*/ 14 w 28"/>
                  <a:gd name="T7" fmla="*/ 17 h 19"/>
                  <a:gd name="T8" fmla="*/ 17 w 28"/>
                  <a:gd name="T9" fmla="*/ 17 h 19"/>
                  <a:gd name="T10" fmla="*/ 23 w 28"/>
                  <a:gd name="T11" fmla="*/ 17 h 19"/>
                  <a:gd name="T12" fmla="*/ 25 w 28"/>
                  <a:gd name="T13" fmla="*/ 14 h 19"/>
                  <a:gd name="T14" fmla="*/ 28 w 28"/>
                  <a:gd name="T15" fmla="*/ 8 h 19"/>
                  <a:gd name="T16" fmla="*/ 28 w 28"/>
                  <a:gd name="T17" fmla="*/ 5 h 19"/>
                  <a:gd name="T18" fmla="*/ 23 w 28"/>
                  <a:gd name="T19" fmla="*/ 3 h 19"/>
                  <a:gd name="T20" fmla="*/ 23 w 28"/>
                  <a:gd name="T21" fmla="*/ 0 h 19"/>
                  <a:gd name="T22" fmla="*/ 20 w 28"/>
                  <a:gd name="T23" fmla="*/ 0 h 19"/>
                  <a:gd name="T24" fmla="*/ 14 w 28"/>
                  <a:gd name="T25" fmla="*/ 5 h 19"/>
                  <a:gd name="T26" fmla="*/ 11 w 28"/>
                  <a:gd name="T27" fmla="*/ 3 h 19"/>
                  <a:gd name="T28" fmla="*/ 9 w 28"/>
                  <a:gd name="T29" fmla="*/ 3 h 19"/>
                  <a:gd name="T30" fmla="*/ 3 w 28"/>
                  <a:gd name="T31" fmla="*/ 3 h 19"/>
                  <a:gd name="T32" fmla="*/ 0 w 28"/>
                  <a:gd name="T33" fmla="*/ 3 h 19"/>
                  <a:gd name="T34" fmla="*/ 3 w 28"/>
                  <a:gd name="T35" fmla="*/ 8 h 19"/>
                  <a:gd name="T36" fmla="*/ 6 w 28"/>
                  <a:gd name="T37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19">
                    <a:moveTo>
                      <a:pt x="6" y="17"/>
                    </a:moveTo>
                    <a:lnTo>
                      <a:pt x="9" y="17"/>
                    </a:lnTo>
                    <a:lnTo>
                      <a:pt x="11" y="19"/>
                    </a:lnTo>
                    <a:lnTo>
                      <a:pt x="14" y="17"/>
                    </a:lnTo>
                    <a:lnTo>
                      <a:pt x="17" y="17"/>
                    </a:lnTo>
                    <a:lnTo>
                      <a:pt x="23" y="17"/>
                    </a:lnTo>
                    <a:lnTo>
                      <a:pt x="25" y="14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3" y="3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4" y="5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3" y="8"/>
                    </a:lnTo>
                    <a:lnTo>
                      <a:pt x="6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43" name="Freeform 167"/>
              <p:cNvSpPr>
                <a:spLocks/>
              </p:cNvSpPr>
              <p:nvPr/>
            </p:nvSpPr>
            <p:spPr bwMode="auto">
              <a:xfrm>
                <a:off x="861" y="254"/>
                <a:ext cx="27" cy="28"/>
              </a:xfrm>
              <a:custGeom>
                <a:avLst/>
                <a:gdLst>
                  <a:gd name="T0" fmla="*/ 0 w 27"/>
                  <a:gd name="T1" fmla="*/ 25 h 28"/>
                  <a:gd name="T2" fmla="*/ 2 w 27"/>
                  <a:gd name="T3" fmla="*/ 28 h 28"/>
                  <a:gd name="T4" fmla="*/ 5 w 27"/>
                  <a:gd name="T5" fmla="*/ 25 h 28"/>
                  <a:gd name="T6" fmla="*/ 8 w 27"/>
                  <a:gd name="T7" fmla="*/ 25 h 28"/>
                  <a:gd name="T8" fmla="*/ 19 w 27"/>
                  <a:gd name="T9" fmla="*/ 14 h 28"/>
                  <a:gd name="T10" fmla="*/ 25 w 27"/>
                  <a:gd name="T11" fmla="*/ 11 h 28"/>
                  <a:gd name="T12" fmla="*/ 27 w 27"/>
                  <a:gd name="T13" fmla="*/ 8 h 28"/>
                  <a:gd name="T14" fmla="*/ 25 w 27"/>
                  <a:gd name="T15" fmla="*/ 8 h 28"/>
                  <a:gd name="T16" fmla="*/ 25 w 27"/>
                  <a:gd name="T17" fmla="*/ 8 h 28"/>
                  <a:gd name="T18" fmla="*/ 22 w 27"/>
                  <a:gd name="T19" fmla="*/ 0 h 28"/>
                  <a:gd name="T20" fmla="*/ 19 w 27"/>
                  <a:gd name="T21" fmla="*/ 3 h 28"/>
                  <a:gd name="T22" fmla="*/ 19 w 27"/>
                  <a:gd name="T23" fmla="*/ 5 h 28"/>
                  <a:gd name="T24" fmla="*/ 13 w 27"/>
                  <a:gd name="T25" fmla="*/ 8 h 28"/>
                  <a:gd name="T26" fmla="*/ 16 w 27"/>
                  <a:gd name="T27" fmla="*/ 11 h 28"/>
                  <a:gd name="T28" fmla="*/ 13 w 27"/>
                  <a:gd name="T29" fmla="*/ 8 h 28"/>
                  <a:gd name="T30" fmla="*/ 11 w 27"/>
                  <a:gd name="T31" fmla="*/ 11 h 28"/>
                  <a:gd name="T32" fmla="*/ 11 w 27"/>
                  <a:gd name="T33" fmla="*/ 14 h 28"/>
                  <a:gd name="T34" fmla="*/ 8 w 27"/>
                  <a:gd name="T35" fmla="*/ 11 h 28"/>
                  <a:gd name="T36" fmla="*/ 11 w 27"/>
                  <a:gd name="T37" fmla="*/ 8 h 28"/>
                  <a:gd name="T38" fmla="*/ 8 w 27"/>
                  <a:gd name="T39" fmla="*/ 8 h 28"/>
                  <a:gd name="T40" fmla="*/ 5 w 27"/>
                  <a:gd name="T41" fmla="*/ 8 h 28"/>
                  <a:gd name="T42" fmla="*/ 5 w 27"/>
                  <a:gd name="T43" fmla="*/ 8 h 28"/>
                  <a:gd name="T44" fmla="*/ 2 w 27"/>
                  <a:gd name="T45" fmla="*/ 14 h 28"/>
                  <a:gd name="T46" fmla="*/ 0 w 27"/>
                  <a:gd name="T47" fmla="*/ 14 h 28"/>
                  <a:gd name="T48" fmla="*/ 0 w 27"/>
                  <a:gd name="T49" fmla="*/ 19 h 28"/>
                  <a:gd name="T50" fmla="*/ 0 w 27"/>
                  <a:gd name="T51" fmla="*/ 22 h 28"/>
                  <a:gd name="T52" fmla="*/ 0 w 27"/>
                  <a:gd name="T5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8">
                    <a:moveTo>
                      <a:pt x="0" y="25"/>
                    </a:moveTo>
                    <a:lnTo>
                      <a:pt x="2" y="28"/>
                    </a:lnTo>
                    <a:lnTo>
                      <a:pt x="5" y="25"/>
                    </a:lnTo>
                    <a:lnTo>
                      <a:pt x="8" y="25"/>
                    </a:lnTo>
                    <a:lnTo>
                      <a:pt x="19" y="14"/>
                    </a:lnTo>
                    <a:lnTo>
                      <a:pt x="25" y="11"/>
                    </a:lnTo>
                    <a:lnTo>
                      <a:pt x="27" y="8"/>
                    </a:lnTo>
                    <a:lnTo>
                      <a:pt x="25" y="8"/>
                    </a:lnTo>
                    <a:lnTo>
                      <a:pt x="25" y="8"/>
                    </a:lnTo>
                    <a:lnTo>
                      <a:pt x="22" y="0"/>
                    </a:lnTo>
                    <a:lnTo>
                      <a:pt x="19" y="3"/>
                    </a:lnTo>
                    <a:lnTo>
                      <a:pt x="19" y="5"/>
                    </a:lnTo>
                    <a:lnTo>
                      <a:pt x="13" y="8"/>
                    </a:lnTo>
                    <a:lnTo>
                      <a:pt x="16" y="11"/>
                    </a:lnTo>
                    <a:lnTo>
                      <a:pt x="13" y="8"/>
                    </a:lnTo>
                    <a:lnTo>
                      <a:pt x="11" y="11"/>
                    </a:lnTo>
                    <a:lnTo>
                      <a:pt x="11" y="14"/>
                    </a:lnTo>
                    <a:lnTo>
                      <a:pt x="8" y="11"/>
                    </a:lnTo>
                    <a:lnTo>
                      <a:pt x="11" y="8"/>
                    </a:lnTo>
                    <a:lnTo>
                      <a:pt x="8" y="8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44" name="Freeform 168"/>
              <p:cNvSpPr>
                <a:spLocks/>
              </p:cNvSpPr>
              <p:nvPr/>
            </p:nvSpPr>
            <p:spPr bwMode="auto">
              <a:xfrm>
                <a:off x="844" y="271"/>
                <a:ext cx="5" cy="8"/>
              </a:xfrm>
              <a:custGeom>
                <a:avLst/>
                <a:gdLst>
                  <a:gd name="T0" fmla="*/ 5 w 5"/>
                  <a:gd name="T1" fmla="*/ 8 h 8"/>
                  <a:gd name="T2" fmla="*/ 5 w 5"/>
                  <a:gd name="T3" fmla="*/ 5 h 8"/>
                  <a:gd name="T4" fmla="*/ 5 w 5"/>
                  <a:gd name="T5" fmla="*/ 0 h 8"/>
                  <a:gd name="T6" fmla="*/ 3 w 5"/>
                  <a:gd name="T7" fmla="*/ 2 h 8"/>
                  <a:gd name="T8" fmla="*/ 3 w 5"/>
                  <a:gd name="T9" fmla="*/ 5 h 8"/>
                  <a:gd name="T10" fmla="*/ 0 w 5"/>
                  <a:gd name="T11" fmla="*/ 5 h 8"/>
                  <a:gd name="T12" fmla="*/ 3 w 5"/>
                  <a:gd name="T13" fmla="*/ 8 h 8"/>
                  <a:gd name="T14" fmla="*/ 3 w 5"/>
                  <a:gd name="T15" fmla="*/ 8 h 8"/>
                  <a:gd name="T16" fmla="*/ 5 w 5"/>
                  <a:gd name="T17" fmla="*/ 8 h 8"/>
                  <a:gd name="T18" fmla="*/ 5 w 5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lnTo>
                      <a:pt x="5" y="5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45" name="Freeform 169"/>
              <p:cNvSpPr>
                <a:spLocks/>
              </p:cNvSpPr>
              <p:nvPr/>
            </p:nvSpPr>
            <p:spPr bwMode="auto">
              <a:xfrm>
                <a:off x="849" y="265"/>
                <a:ext cx="12" cy="19"/>
              </a:xfrm>
              <a:custGeom>
                <a:avLst/>
                <a:gdLst>
                  <a:gd name="T0" fmla="*/ 3 w 12"/>
                  <a:gd name="T1" fmla="*/ 17 h 19"/>
                  <a:gd name="T2" fmla="*/ 0 w 12"/>
                  <a:gd name="T3" fmla="*/ 17 h 19"/>
                  <a:gd name="T4" fmla="*/ 6 w 12"/>
                  <a:gd name="T5" fmla="*/ 19 h 19"/>
                  <a:gd name="T6" fmla="*/ 9 w 12"/>
                  <a:gd name="T7" fmla="*/ 17 h 19"/>
                  <a:gd name="T8" fmla="*/ 9 w 12"/>
                  <a:gd name="T9" fmla="*/ 14 h 19"/>
                  <a:gd name="T10" fmla="*/ 9 w 12"/>
                  <a:gd name="T11" fmla="*/ 11 h 19"/>
                  <a:gd name="T12" fmla="*/ 12 w 12"/>
                  <a:gd name="T13" fmla="*/ 3 h 19"/>
                  <a:gd name="T14" fmla="*/ 9 w 12"/>
                  <a:gd name="T15" fmla="*/ 0 h 19"/>
                  <a:gd name="T16" fmla="*/ 6 w 12"/>
                  <a:gd name="T17" fmla="*/ 0 h 19"/>
                  <a:gd name="T18" fmla="*/ 6 w 12"/>
                  <a:gd name="T19" fmla="*/ 3 h 19"/>
                  <a:gd name="T20" fmla="*/ 6 w 12"/>
                  <a:gd name="T21" fmla="*/ 0 h 19"/>
                  <a:gd name="T22" fmla="*/ 3 w 12"/>
                  <a:gd name="T23" fmla="*/ 3 h 19"/>
                  <a:gd name="T24" fmla="*/ 3 w 12"/>
                  <a:gd name="T25" fmla="*/ 8 h 19"/>
                  <a:gd name="T26" fmla="*/ 3 w 12"/>
                  <a:gd name="T27" fmla="*/ 14 h 19"/>
                  <a:gd name="T28" fmla="*/ 3 w 12"/>
                  <a:gd name="T2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9">
                    <a:moveTo>
                      <a:pt x="3" y="17"/>
                    </a:moveTo>
                    <a:lnTo>
                      <a:pt x="0" y="17"/>
                    </a:lnTo>
                    <a:lnTo>
                      <a:pt x="6" y="19"/>
                    </a:lnTo>
                    <a:lnTo>
                      <a:pt x="9" y="17"/>
                    </a:lnTo>
                    <a:lnTo>
                      <a:pt x="9" y="14"/>
                    </a:lnTo>
                    <a:lnTo>
                      <a:pt x="9" y="11"/>
                    </a:lnTo>
                    <a:lnTo>
                      <a:pt x="12" y="3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3" y="8"/>
                    </a:lnTo>
                    <a:lnTo>
                      <a:pt x="3" y="14"/>
                    </a:ln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46" name="Freeform 170"/>
              <p:cNvSpPr>
                <a:spLocks/>
              </p:cNvSpPr>
              <p:nvPr/>
            </p:nvSpPr>
            <p:spPr bwMode="auto">
              <a:xfrm>
                <a:off x="844" y="282"/>
                <a:ext cx="14" cy="16"/>
              </a:xfrm>
              <a:custGeom>
                <a:avLst/>
                <a:gdLst>
                  <a:gd name="T0" fmla="*/ 3 w 14"/>
                  <a:gd name="T1" fmla="*/ 8 h 16"/>
                  <a:gd name="T2" fmla="*/ 5 w 14"/>
                  <a:gd name="T3" fmla="*/ 11 h 16"/>
                  <a:gd name="T4" fmla="*/ 11 w 14"/>
                  <a:gd name="T5" fmla="*/ 16 h 16"/>
                  <a:gd name="T6" fmla="*/ 14 w 14"/>
                  <a:gd name="T7" fmla="*/ 14 h 16"/>
                  <a:gd name="T8" fmla="*/ 11 w 14"/>
                  <a:gd name="T9" fmla="*/ 8 h 16"/>
                  <a:gd name="T10" fmla="*/ 11 w 14"/>
                  <a:gd name="T11" fmla="*/ 2 h 16"/>
                  <a:gd name="T12" fmla="*/ 8 w 14"/>
                  <a:gd name="T13" fmla="*/ 2 h 16"/>
                  <a:gd name="T14" fmla="*/ 3 w 14"/>
                  <a:gd name="T15" fmla="*/ 0 h 16"/>
                  <a:gd name="T16" fmla="*/ 0 w 14"/>
                  <a:gd name="T17" fmla="*/ 0 h 16"/>
                  <a:gd name="T18" fmla="*/ 0 w 14"/>
                  <a:gd name="T19" fmla="*/ 2 h 16"/>
                  <a:gd name="T20" fmla="*/ 8 w 14"/>
                  <a:gd name="T21" fmla="*/ 8 h 16"/>
                  <a:gd name="T22" fmla="*/ 3 w 14"/>
                  <a:gd name="T23" fmla="*/ 5 h 16"/>
                  <a:gd name="T24" fmla="*/ 3 w 14"/>
                  <a:gd name="T2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6">
                    <a:moveTo>
                      <a:pt x="3" y="8"/>
                    </a:moveTo>
                    <a:lnTo>
                      <a:pt x="5" y="11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1" y="8"/>
                    </a:lnTo>
                    <a:lnTo>
                      <a:pt x="11" y="2"/>
                    </a:lnTo>
                    <a:lnTo>
                      <a:pt x="8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8" y="8"/>
                    </a:lnTo>
                    <a:lnTo>
                      <a:pt x="3" y="5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47" name="Freeform 171"/>
              <p:cNvSpPr>
                <a:spLocks/>
              </p:cNvSpPr>
              <p:nvPr/>
            </p:nvSpPr>
            <p:spPr bwMode="auto">
              <a:xfrm>
                <a:off x="15" y="745"/>
                <a:ext cx="6" cy="2"/>
              </a:xfrm>
              <a:custGeom>
                <a:avLst/>
                <a:gdLst>
                  <a:gd name="T0" fmla="*/ 3 w 6"/>
                  <a:gd name="T1" fmla="*/ 0 h 2"/>
                  <a:gd name="T2" fmla="*/ 0 w 6"/>
                  <a:gd name="T3" fmla="*/ 2 h 2"/>
                  <a:gd name="T4" fmla="*/ 6 w 6"/>
                  <a:gd name="T5" fmla="*/ 2 h 2"/>
                  <a:gd name="T6" fmla="*/ 3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3" y="0"/>
                    </a:moveTo>
                    <a:lnTo>
                      <a:pt x="0" y="2"/>
                    </a:lnTo>
                    <a:lnTo>
                      <a:pt x="6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48" name="Freeform 172"/>
              <p:cNvSpPr>
                <a:spLocks/>
              </p:cNvSpPr>
              <p:nvPr/>
            </p:nvSpPr>
            <p:spPr bwMode="auto">
              <a:xfrm>
                <a:off x="-130" y="756"/>
                <a:ext cx="11" cy="8"/>
              </a:xfrm>
              <a:custGeom>
                <a:avLst/>
                <a:gdLst>
                  <a:gd name="T0" fmla="*/ 3 w 11"/>
                  <a:gd name="T1" fmla="*/ 0 h 8"/>
                  <a:gd name="T2" fmla="*/ 0 w 11"/>
                  <a:gd name="T3" fmla="*/ 3 h 8"/>
                  <a:gd name="T4" fmla="*/ 0 w 11"/>
                  <a:gd name="T5" fmla="*/ 3 h 8"/>
                  <a:gd name="T6" fmla="*/ 6 w 11"/>
                  <a:gd name="T7" fmla="*/ 5 h 8"/>
                  <a:gd name="T8" fmla="*/ 3 w 11"/>
                  <a:gd name="T9" fmla="*/ 5 h 8"/>
                  <a:gd name="T10" fmla="*/ 3 w 11"/>
                  <a:gd name="T11" fmla="*/ 8 h 8"/>
                  <a:gd name="T12" fmla="*/ 6 w 11"/>
                  <a:gd name="T13" fmla="*/ 8 h 8"/>
                  <a:gd name="T14" fmla="*/ 9 w 11"/>
                  <a:gd name="T15" fmla="*/ 5 h 8"/>
                  <a:gd name="T16" fmla="*/ 11 w 11"/>
                  <a:gd name="T17" fmla="*/ 5 h 8"/>
                  <a:gd name="T18" fmla="*/ 6 w 11"/>
                  <a:gd name="T19" fmla="*/ 0 h 8"/>
                  <a:gd name="T20" fmla="*/ 3 w 11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6" y="5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9" y="5"/>
                    </a:lnTo>
                    <a:lnTo>
                      <a:pt x="11" y="5"/>
                    </a:ln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49" name="Freeform 173"/>
              <p:cNvSpPr>
                <a:spLocks/>
              </p:cNvSpPr>
              <p:nvPr/>
            </p:nvSpPr>
            <p:spPr bwMode="auto">
              <a:xfrm>
                <a:off x="-119" y="759"/>
                <a:ext cx="9" cy="11"/>
              </a:xfrm>
              <a:custGeom>
                <a:avLst/>
                <a:gdLst>
                  <a:gd name="T0" fmla="*/ 6 w 9"/>
                  <a:gd name="T1" fmla="*/ 2 h 11"/>
                  <a:gd name="T2" fmla="*/ 3 w 9"/>
                  <a:gd name="T3" fmla="*/ 5 h 11"/>
                  <a:gd name="T4" fmla="*/ 0 w 9"/>
                  <a:gd name="T5" fmla="*/ 8 h 11"/>
                  <a:gd name="T6" fmla="*/ 3 w 9"/>
                  <a:gd name="T7" fmla="*/ 11 h 11"/>
                  <a:gd name="T8" fmla="*/ 6 w 9"/>
                  <a:gd name="T9" fmla="*/ 8 h 11"/>
                  <a:gd name="T10" fmla="*/ 9 w 9"/>
                  <a:gd name="T11" fmla="*/ 2 h 11"/>
                  <a:gd name="T12" fmla="*/ 9 w 9"/>
                  <a:gd name="T13" fmla="*/ 0 h 11"/>
                  <a:gd name="T14" fmla="*/ 9 w 9"/>
                  <a:gd name="T15" fmla="*/ 0 h 11"/>
                  <a:gd name="T16" fmla="*/ 6 w 9"/>
                  <a:gd name="T1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1">
                    <a:moveTo>
                      <a:pt x="6" y="2"/>
                    </a:moveTo>
                    <a:lnTo>
                      <a:pt x="3" y="5"/>
                    </a:lnTo>
                    <a:lnTo>
                      <a:pt x="0" y="8"/>
                    </a:lnTo>
                    <a:lnTo>
                      <a:pt x="3" y="11"/>
                    </a:lnTo>
                    <a:lnTo>
                      <a:pt x="6" y="8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50" name="Freeform 174"/>
              <p:cNvSpPr>
                <a:spLocks/>
              </p:cNvSpPr>
              <p:nvPr/>
            </p:nvSpPr>
            <p:spPr bwMode="auto">
              <a:xfrm>
                <a:off x="-107" y="759"/>
                <a:ext cx="8" cy="11"/>
              </a:xfrm>
              <a:custGeom>
                <a:avLst/>
                <a:gdLst>
                  <a:gd name="T0" fmla="*/ 5 w 8"/>
                  <a:gd name="T1" fmla="*/ 0 h 11"/>
                  <a:gd name="T2" fmla="*/ 2 w 8"/>
                  <a:gd name="T3" fmla="*/ 5 h 11"/>
                  <a:gd name="T4" fmla="*/ 2 w 8"/>
                  <a:gd name="T5" fmla="*/ 5 h 11"/>
                  <a:gd name="T6" fmla="*/ 0 w 8"/>
                  <a:gd name="T7" fmla="*/ 11 h 11"/>
                  <a:gd name="T8" fmla="*/ 2 w 8"/>
                  <a:gd name="T9" fmla="*/ 11 h 11"/>
                  <a:gd name="T10" fmla="*/ 8 w 8"/>
                  <a:gd name="T11" fmla="*/ 5 h 11"/>
                  <a:gd name="T12" fmla="*/ 5 w 8"/>
                  <a:gd name="T13" fmla="*/ 2 h 11"/>
                  <a:gd name="T14" fmla="*/ 5 w 8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1">
                    <a:moveTo>
                      <a:pt x="5" y="0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8" y="5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51" name="Freeform 175"/>
              <p:cNvSpPr>
                <a:spLocks/>
              </p:cNvSpPr>
              <p:nvPr/>
            </p:nvSpPr>
            <p:spPr bwMode="auto">
              <a:xfrm>
                <a:off x="110" y="455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3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52" name="Freeform 176"/>
              <p:cNvSpPr>
                <a:spLocks/>
              </p:cNvSpPr>
              <p:nvPr/>
            </p:nvSpPr>
            <p:spPr bwMode="auto">
              <a:xfrm>
                <a:off x="-74" y="753"/>
                <a:ext cx="20" cy="11"/>
              </a:xfrm>
              <a:custGeom>
                <a:avLst/>
                <a:gdLst>
                  <a:gd name="T0" fmla="*/ 20 w 20"/>
                  <a:gd name="T1" fmla="*/ 3 h 11"/>
                  <a:gd name="T2" fmla="*/ 17 w 20"/>
                  <a:gd name="T3" fmla="*/ 0 h 11"/>
                  <a:gd name="T4" fmla="*/ 11 w 20"/>
                  <a:gd name="T5" fmla="*/ 3 h 11"/>
                  <a:gd name="T6" fmla="*/ 11 w 20"/>
                  <a:gd name="T7" fmla="*/ 6 h 11"/>
                  <a:gd name="T8" fmla="*/ 11 w 20"/>
                  <a:gd name="T9" fmla="*/ 8 h 11"/>
                  <a:gd name="T10" fmla="*/ 8 w 20"/>
                  <a:gd name="T11" fmla="*/ 6 h 11"/>
                  <a:gd name="T12" fmla="*/ 6 w 20"/>
                  <a:gd name="T13" fmla="*/ 8 h 11"/>
                  <a:gd name="T14" fmla="*/ 3 w 20"/>
                  <a:gd name="T15" fmla="*/ 8 h 11"/>
                  <a:gd name="T16" fmla="*/ 0 w 20"/>
                  <a:gd name="T17" fmla="*/ 8 h 11"/>
                  <a:gd name="T18" fmla="*/ 0 w 20"/>
                  <a:gd name="T19" fmla="*/ 11 h 11"/>
                  <a:gd name="T20" fmla="*/ 3 w 20"/>
                  <a:gd name="T21" fmla="*/ 11 h 11"/>
                  <a:gd name="T22" fmla="*/ 6 w 20"/>
                  <a:gd name="T23" fmla="*/ 11 h 11"/>
                  <a:gd name="T24" fmla="*/ 8 w 20"/>
                  <a:gd name="T25" fmla="*/ 11 h 11"/>
                  <a:gd name="T26" fmla="*/ 11 w 20"/>
                  <a:gd name="T27" fmla="*/ 11 h 11"/>
                  <a:gd name="T28" fmla="*/ 17 w 20"/>
                  <a:gd name="T29" fmla="*/ 11 h 11"/>
                  <a:gd name="T30" fmla="*/ 17 w 20"/>
                  <a:gd name="T31" fmla="*/ 8 h 11"/>
                  <a:gd name="T32" fmla="*/ 20 w 20"/>
                  <a:gd name="T33" fmla="*/ 6 h 11"/>
                  <a:gd name="T34" fmla="*/ 20 w 20"/>
                  <a:gd name="T35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11">
                    <a:moveTo>
                      <a:pt x="20" y="3"/>
                    </a:moveTo>
                    <a:lnTo>
                      <a:pt x="17" y="0"/>
                    </a:lnTo>
                    <a:lnTo>
                      <a:pt x="11" y="3"/>
                    </a:lnTo>
                    <a:lnTo>
                      <a:pt x="11" y="6"/>
                    </a:lnTo>
                    <a:lnTo>
                      <a:pt x="11" y="8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6" y="11"/>
                    </a:lnTo>
                    <a:lnTo>
                      <a:pt x="8" y="11"/>
                    </a:lnTo>
                    <a:lnTo>
                      <a:pt x="11" y="11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20" y="6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53" name="Freeform 177"/>
              <p:cNvSpPr>
                <a:spLocks/>
              </p:cNvSpPr>
              <p:nvPr/>
            </p:nvSpPr>
            <p:spPr bwMode="auto">
              <a:xfrm>
                <a:off x="-141" y="756"/>
                <a:ext cx="3" cy="5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0 h 5"/>
                  <a:gd name="T4" fmla="*/ 0 w 3"/>
                  <a:gd name="T5" fmla="*/ 3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54" name="Freeform 178"/>
              <p:cNvSpPr>
                <a:spLocks/>
              </p:cNvSpPr>
              <p:nvPr/>
            </p:nvSpPr>
            <p:spPr bwMode="auto">
              <a:xfrm>
                <a:off x="-149" y="767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3 w 5"/>
                  <a:gd name="T3" fmla="*/ 3 h 3"/>
                  <a:gd name="T4" fmla="*/ 5 w 5"/>
                  <a:gd name="T5" fmla="*/ 0 h 3"/>
                  <a:gd name="T6" fmla="*/ 3 w 5"/>
                  <a:gd name="T7" fmla="*/ 0 h 3"/>
                  <a:gd name="T8" fmla="*/ 0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3" y="3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55" name="Freeform 179"/>
              <p:cNvSpPr>
                <a:spLocks/>
              </p:cNvSpPr>
              <p:nvPr/>
            </p:nvSpPr>
            <p:spPr bwMode="auto">
              <a:xfrm>
                <a:off x="199" y="692"/>
                <a:ext cx="6" cy="5"/>
              </a:xfrm>
              <a:custGeom>
                <a:avLst/>
                <a:gdLst>
                  <a:gd name="T0" fmla="*/ 0 w 6"/>
                  <a:gd name="T1" fmla="*/ 2 h 5"/>
                  <a:gd name="T2" fmla="*/ 0 w 6"/>
                  <a:gd name="T3" fmla="*/ 5 h 5"/>
                  <a:gd name="T4" fmla="*/ 3 w 6"/>
                  <a:gd name="T5" fmla="*/ 5 h 5"/>
                  <a:gd name="T6" fmla="*/ 3 w 6"/>
                  <a:gd name="T7" fmla="*/ 5 h 5"/>
                  <a:gd name="T8" fmla="*/ 6 w 6"/>
                  <a:gd name="T9" fmla="*/ 5 h 5"/>
                  <a:gd name="T10" fmla="*/ 6 w 6"/>
                  <a:gd name="T11" fmla="*/ 2 h 5"/>
                  <a:gd name="T12" fmla="*/ 3 w 6"/>
                  <a:gd name="T13" fmla="*/ 0 h 5"/>
                  <a:gd name="T14" fmla="*/ 0 w 6"/>
                  <a:gd name="T1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5">
                    <a:moveTo>
                      <a:pt x="0" y="2"/>
                    </a:move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56" name="Freeform 180"/>
              <p:cNvSpPr>
                <a:spLocks/>
              </p:cNvSpPr>
              <p:nvPr/>
            </p:nvSpPr>
            <p:spPr bwMode="auto">
              <a:xfrm>
                <a:off x="-54" y="764"/>
                <a:ext cx="16" cy="6"/>
              </a:xfrm>
              <a:custGeom>
                <a:avLst/>
                <a:gdLst>
                  <a:gd name="T0" fmla="*/ 11 w 16"/>
                  <a:gd name="T1" fmla="*/ 3 h 6"/>
                  <a:gd name="T2" fmla="*/ 2 w 16"/>
                  <a:gd name="T3" fmla="*/ 0 h 6"/>
                  <a:gd name="T4" fmla="*/ 2 w 16"/>
                  <a:gd name="T5" fmla="*/ 0 h 6"/>
                  <a:gd name="T6" fmla="*/ 0 w 16"/>
                  <a:gd name="T7" fmla="*/ 3 h 6"/>
                  <a:gd name="T8" fmla="*/ 0 w 16"/>
                  <a:gd name="T9" fmla="*/ 3 h 6"/>
                  <a:gd name="T10" fmla="*/ 2 w 16"/>
                  <a:gd name="T11" fmla="*/ 3 h 6"/>
                  <a:gd name="T12" fmla="*/ 11 w 16"/>
                  <a:gd name="T13" fmla="*/ 6 h 6"/>
                  <a:gd name="T14" fmla="*/ 16 w 16"/>
                  <a:gd name="T15" fmla="*/ 3 h 6"/>
                  <a:gd name="T16" fmla="*/ 14 w 16"/>
                  <a:gd name="T17" fmla="*/ 3 h 6"/>
                  <a:gd name="T18" fmla="*/ 11 w 16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6">
                    <a:moveTo>
                      <a:pt x="11" y="3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11" y="6"/>
                    </a:lnTo>
                    <a:lnTo>
                      <a:pt x="16" y="3"/>
                    </a:lnTo>
                    <a:lnTo>
                      <a:pt x="14" y="3"/>
                    </a:lnTo>
                    <a:lnTo>
                      <a:pt x="11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57" name="Freeform 181"/>
              <p:cNvSpPr>
                <a:spLocks/>
              </p:cNvSpPr>
              <p:nvPr/>
            </p:nvSpPr>
            <p:spPr bwMode="auto">
              <a:xfrm>
                <a:off x="-152" y="773"/>
                <a:ext cx="6" cy="5"/>
              </a:xfrm>
              <a:custGeom>
                <a:avLst/>
                <a:gdLst>
                  <a:gd name="T0" fmla="*/ 0 w 6"/>
                  <a:gd name="T1" fmla="*/ 5 h 5"/>
                  <a:gd name="T2" fmla="*/ 6 w 6"/>
                  <a:gd name="T3" fmla="*/ 2 h 5"/>
                  <a:gd name="T4" fmla="*/ 3 w 6"/>
                  <a:gd name="T5" fmla="*/ 0 h 5"/>
                  <a:gd name="T6" fmla="*/ 0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6" y="2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58" name="Freeform 182"/>
              <p:cNvSpPr>
                <a:spLocks/>
              </p:cNvSpPr>
              <p:nvPr/>
            </p:nvSpPr>
            <p:spPr bwMode="auto">
              <a:xfrm>
                <a:off x="1628" y="3115"/>
                <a:ext cx="8" cy="20"/>
              </a:xfrm>
              <a:custGeom>
                <a:avLst/>
                <a:gdLst>
                  <a:gd name="T0" fmla="*/ 5 w 8"/>
                  <a:gd name="T1" fmla="*/ 6 h 20"/>
                  <a:gd name="T2" fmla="*/ 2 w 8"/>
                  <a:gd name="T3" fmla="*/ 0 h 20"/>
                  <a:gd name="T4" fmla="*/ 2 w 8"/>
                  <a:gd name="T5" fmla="*/ 0 h 20"/>
                  <a:gd name="T6" fmla="*/ 2 w 8"/>
                  <a:gd name="T7" fmla="*/ 3 h 20"/>
                  <a:gd name="T8" fmla="*/ 0 w 8"/>
                  <a:gd name="T9" fmla="*/ 6 h 20"/>
                  <a:gd name="T10" fmla="*/ 2 w 8"/>
                  <a:gd name="T11" fmla="*/ 12 h 20"/>
                  <a:gd name="T12" fmla="*/ 0 w 8"/>
                  <a:gd name="T13" fmla="*/ 12 h 20"/>
                  <a:gd name="T14" fmla="*/ 0 w 8"/>
                  <a:gd name="T15" fmla="*/ 14 h 20"/>
                  <a:gd name="T16" fmla="*/ 2 w 8"/>
                  <a:gd name="T17" fmla="*/ 17 h 20"/>
                  <a:gd name="T18" fmla="*/ 8 w 8"/>
                  <a:gd name="T19" fmla="*/ 17 h 20"/>
                  <a:gd name="T20" fmla="*/ 8 w 8"/>
                  <a:gd name="T21" fmla="*/ 20 h 20"/>
                  <a:gd name="T22" fmla="*/ 8 w 8"/>
                  <a:gd name="T23" fmla="*/ 17 h 20"/>
                  <a:gd name="T24" fmla="*/ 5 w 8"/>
                  <a:gd name="T25" fmla="*/ 14 h 20"/>
                  <a:gd name="T26" fmla="*/ 8 w 8"/>
                  <a:gd name="T27" fmla="*/ 12 h 20"/>
                  <a:gd name="T28" fmla="*/ 5 w 8"/>
                  <a:gd name="T29" fmla="*/ 9 h 20"/>
                  <a:gd name="T30" fmla="*/ 5 w 8"/>
                  <a:gd name="T31" fmla="*/ 9 h 20"/>
                  <a:gd name="T32" fmla="*/ 5 w 8"/>
                  <a:gd name="T3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20">
                    <a:moveTo>
                      <a:pt x="5" y="6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7"/>
                    </a:lnTo>
                    <a:lnTo>
                      <a:pt x="8" y="17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5" y="14"/>
                    </a:lnTo>
                    <a:lnTo>
                      <a:pt x="8" y="12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59" name="Freeform 183"/>
              <p:cNvSpPr>
                <a:spLocks/>
              </p:cNvSpPr>
              <p:nvPr/>
            </p:nvSpPr>
            <p:spPr bwMode="auto">
              <a:xfrm>
                <a:off x="1407" y="1567"/>
                <a:ext cx="9" cy="3"/>
              </a:xfrm>
              <a:custGeom>
                <a:avLst/>
                <a:gdLst>
                  <a:gd name="T0" fmla="*/ 0 w 9"/>
                  <a:gd name="T1" fmla="*/ 3 h 3"/>
                  <a:gd name="T2" fmla="*/ 3 w 9"/>
                  <a:gd name="T3" fmla="*/ 3 h 3"/>
                  <a:gd name="T4" fmla="*/ 9 w 9"/>
                  <a:gd name="T5" fmla="*/ 3 h 3"/>
                  <a:gd name="T6" fmla="*/ 9 w 9"/>
                  <a:gd name="T7" fmla="*/ 0 h 3"/>
                  <a:gd name="T8" fmla="*/ 6 w 9"/>
                  <a:gd name="T9" fmla="*/ 0 h 3"/>
                  <a:gd name="T10" fmla="*/ 0 w 9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">
                    <a:moveTo>
                      <a:pt x="0" y="3"/>
                    </a:moveTo>
                    <a:lnTo>
                      <a:pt x="3" y="3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60" name="Freeform 184"/>
              <p:cNvSpPr>
                <a:spLocks/>
              </p:cNvSpPr>
              <p:nvPr/>
            </p:nvSpPr>
            <p:spPr bwMode="auto">
              <a:xfrm>
                <a:off x="1407" y="1534"/>
                <a:ext cx="14" cy="20"/>
              </a:xfrm>
              <a:custGeom>
                <a:avLst/>
                <a:gdLst>
                  <a:gd name="T0" fmla="*/ 14 w 14"/>
                  <a:gd name="T1" fmla="*/ 8 h 20"/>
                  <a:gd name="T2" fmla="*/ 11 w 14"/>
                  <a:gd name="T3" fmla="*/ 6 h 20"/>
                  <a:gd name="T4" fmla="*/ 11 w 14"/>
                  <a:gd name="T5" fmla="*/ 3 h 20"/>
                  <a:gd name="T6" fmla="*/ 6 w 14"/>
                  <a:gd name="T7" fmla="*/ 0 h 20"/>
                  <a:gd name="T8" fmla="*/ 0 w 14"/>
                  <a:gd name="T9" fmla="*/ 0 h 20"/>
                  <a:gd name="T10" fmla="*/ 6 w 14"/>
                  <a:gd name="T11" fmla="*/ 0 h 20"/>
                  <a:gd name="T12" fmla="*/ 6 w 14"/>
                  <a:gd name="T13" fmla="*/ 6 h 20"/>
                  <a:gd name="T14" fmla="*/ 9 w 14"/>
                  <a:gd name="T15" fmla="*/ 8 h 20"/>
                  <a:gd name="T16" fmla="*/ 9 w 14"/>
                  <a:gd name="T17" fmla="*/ 11 h 20"/>
                  <a:gd name="T18" fmla="*/ 9 w 14"/>
                  <a:gd name="T19" fmla="*/ 14 h 20"/>
                  <a:gd name="T20" fmla="*/ 6 w 14"/>
                  <a:gd name="T21" fmla="*/ 20 h 20"/>
                  <a:gd name="T22" fmla="*/ 11 w 14"/>
                  <a:gd name="T23" fmla="*/ 17 h 20"/>
                  <a:gd name="T24" fmla="*/ 9 w 14"/>
                  <a:gd name="T25" fmla="*/ 14 h 20"/>
                  <a:gd name="T26" fmla="*/ 14 w 14"/>
                  <a:gd name="T27" fmla="*/ 11 h 20"/>
                  <a:gd name="T28" fmla="*/ 14 w 14"/>
                  <a:gd name="T29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0">
                    <a:moveTo>
                      <a:pt x="14" y="8"/>
                    </a:moveTo>
                    <a:lnTo>
                      <a:pt x="11" y="6"/>
                    </a:lnTo>
                    <a:lnTo>
                      <a:pt x="11" y="3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9" y="8"/>
                    </a:lnTo>
                    <a:lnTo>
                      <a:pt x="9" y="11"/>
                    </a:lnTo>
                    <a:lnTo>
                      <a:pt x="9" y="14"/>
                    </a:lnTo>
                    <a:lnTo>
                      <a:pt x="6" y="20"/>
                    </a:lnTo>
                    <a:lnTo>
                      <a:pt x="11" y="17"/>
                    </a:lnTo>
                    <a:lnTo>
                      <a:pt x="9" y="14"/>
                    </a:lnTo>
                    <a:lnTo>
                      <a:pt x="14" y="11"/>
                    </a:ln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61" name="Freeform 185"/>
              <p:cNvSpPr>
                <a:spLocks/>
              </p:cNvSpPr>
              <p:nvPr/>
            </p:nvSpPr>
            <p:spPr bwMode="auto">
              <a:xfrm>
                <a:off x="1424" y="1562"/>
                <a:ext cx="8" cy="14"/>
              </a:xfrm>
              <a:custGeom>
                <a:avLst/>
                <a:gdLst>
                  <a:gd name="T0" fmla="*/ 0 w 8"/>
                  <a:gd name="T1" fmla="*/ 0 h 14"/>
                  <a:gd name="T2" fmla="*/ 0 w 8"/>
                  <a:gd name="T3" fmla="*/ 3 h 14"/>
                  <a:gd name="T4" fmla="*/ 6 w 8"/>
                  <a:gd name="T5" fmla="*/ 5 h 14"/>
                  <a:gd name="T6" fmla="*/ 8 w 8"/>
                  <a:gd name="T7" fmla="*/ 8 h 14"/>
                  <a:gd name="T8" fmla="*/ 6 w 8"/>
                  <a:gd name="T9" fmla="*/ 11 h 14"/>
                  <a:gd name="T10" fmla="*/ 3 w 8"/>
                  <a:gd name="T11" fmla="*/ 14 h 14"/>
                  <a:gd name="T12" fmla="*/ 6 w 8"/>
                  <a:gd name="T13" fmla="*/ 14 h 14"/>
                  <a:gd name="T14" fmla="*/ 8 w 8"/>
                  <a:gd name="T15" fmla="*/ 14 h 14"/>
                  <a:gd name="T16" fmla="*/ 8 w 8"/>
                  <a:gd name="T17" fmla="*/ 8 h 14"/>
                  <a:gd name="T18" fmla="*/ 6 w 8"/>
                  <a:gd name="T19" fmla="*/ 3 h 14"/>
                  <a:gd name="T20" fmla="*/ 0 w 8"/>
                  <a:gd name="T2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14">
                    <a:moveTo>
                      <a:pt x="0" y="0"/>
                    </a:moveTo>
                    <a:lnTo>
                      <a:pt x="0" y="3"/>
                    </a:lnTo>
                    <a:lnTo>
                      <a:pt x="6" y="5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3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8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62" name="Freeform 186"/>
              <p:cNvSpPr>
                <a:spLocks/>
              </p:cNvSpPr>
              <p:nvPr/>
            </p:nvSpPr>
            <p:spPr bwMode="auto">
              <a:xfrm>
                <a:off x="1430" y="1595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3 h 3"/>
                  <a:gd name="T4" fmla="*/ 2 w 2"/>
                  <a:gd name="T5" fmla="*/ 0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63" name="Freeform 187"/>
              <p:cNvSpPr>
                <a:spLocks/>
              </p:cNvSpPr>
              <p:nvPr/>
            </p:nvSpPr>
            <p:spPr bwMode="auto">
              <a:xfrm>
                <a:off x="1443" y="1595"/>
                <a:ext cx="9" cy="17"/>
              </a:xfrm>
              <a:custGeom>
                <a:avLst/>
                <a:gdLst>
                  <a:gd name="T0" fmla="*/ 3 w 9"/>
                  <a:gd name="T1" fmla="*/ 14 h 17"/>
                  <a:gd name="T2" fmla="*/ 6 w 9"/>
                  <a:gd name="T3" fmla="*/ 17 h 17"/>
                  <a:gd name="T4" fmla="*/ 9 w 9"/>
                  <a:gd name="T5" fmla="*/ 17 h 17"/>
                  <a:gd name="T6" fmla="*/ 3 w 9"/>
                  <a:gd name="T7" fmla="*/ 11 h 17"/>
                  <a:gd name="T8" fmla="*/ 3 w 9"/>
                  <a:gd name="T9" fmla="*/ 6 h 17"/>
                  <a:gd name="T10" fmla="*/ 0 w 9"/>
                  <a:gd name="T11" fmla="*/ 0 h 17"/>
                  <a:gd name="T12" fmla="*/ 0 w 9"/>
                  <a:gd name="T13" fmla="*/ 3 h 17"/>
                  <a:gd name="T14" fmla="*/ 3 w 9"/>
                  <a:gd name="T15" fmla="*/ 9 h 17"/>
                  <a:gd name="T16" fmla="*/ 0 w 9"/>
                  <a:gd name="T17" fmla="*/ 9 h 17"/>
                  <a:gd name="T18" fmla="*/ 3 w 9"/>
                  <a:gd name="T19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7">
                    <a:moveTo>
                      <a:pt x="3" y="14"/>
                    </a:moveTo>
                    <a:lnTo>
                      <a:pt x="6" y="17"/>
                    </a:lnTo>
                    <a:lnTo>
                      <a:pt x="9" y="17"/>
                    </a:lnTo>
                    <a:lnTo>
                      <a:pt x="3" y="11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64" name="Freeform 188"/>
              <p:cNvSpPr>
                <a:spLocks/>
              </p:cNvSpPr>
              <p:nvPr/>
            </p:nvSpPr>
            <p:spPr bwMode="auto">
              <a:xfrm>
                <a:off x="1678" y="1740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3 h 3"/>
                  <a:gd name="T4" fmla="*/ 3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65" name="Freeform 189"/>
              <p:cNvSpPr>
                <a:spLocks/>
              </p:cNvSpPr>
              <p:nvPr/>
            </p:nvSpPr>
            <p:spPr bwMode="auto">
              <a:xfrm>
                <a:off x="1438" y="1579"/>
                <a:ext cx="8" cy="14"/>
              </a:xfrm>
              <a:custGeom>
                <a:avLst/>
                <a:gdLst>
                  <a:gd name="T0" fmla="*/ 5 w 8"/>
                  <a:gd name="T1" fmla="*/ 2 h 14"/>
                  <a:gd name="T2" fmla="*/ 0 w 8"/>
                  <a:gd name="T3" fmla="*/ 0 h 14"/>
                  <a:gd name="T4" fmla="*/ 0 w 8"/>
                  <a:gd name="T5" fmla="*/ 2 h 14"/>
                  <a:gd name="T6" fmla="*/ 3 w 8"/>
                  <a:gd name="T7" fmla="*/ 5 h 14"/>
                  <a:gd name="T8" fmla="*/ 3 w 8"/>
                  <a:gd name="T9" fmla="*/ 8 h 14"/>
                  <a:gd name="T10" fmla="*/ 3 w 8"/>
                  <a:gd name="T11" fmla="*/ 11 h 14"/>
                  <a:gd name="T12" fmla="*/ 3 w 8"/>
                  <a:gd name="T13" fmla="*/ 14 h 14"/>
                  <a:gd name="T14" fmla="*/ 8 w 8"/>
                  <a:gd name="T15" fmla="*/ 14 h 14"/>
                  <a:gd name="T16" fmla="*/ 8 w 8"/>
                  <a:gd name="T17" fmla="*/ 11 h 14"/>
                  <a:gd name="T18" fmla="*/ 5 w 8"/>
                  <a:gd name="T19" fmla="*/ 5 h 14"/>
                  <a:gd name="T20" fmla="*/ 5 w 8"/>
                  <a:gd name="T2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14">
                    <a:moveTo>
                      <a:pt x="5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8" y="14"/>
                    </a:lnTo>
                    <a:lnTo>
                      <a:pt x="8" y="11"/>
                    </a:lnTo>
                    <a:lnTo>
                      <a:pt x="5" y="5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66" name="Freeform 190"/>
              <p:cNvSpPr>
                <a:spLocks/>
              </p:cNvSpPr>
              <p:nvPr/>
            </p:nvSpPr>
            <p:spPr bwMode="auto">
              <a:xfrm>
                <a:off x="1393" y="1570"/>
                <a:ext cx="11" cy="11"/>
              </a:xfrm>
              <a:custGeom>
                <a:avLst/>
                <a:gdLst>
                  <a:gd name="T0" fmla="*/ 6 w 11"/>
                  <a:gd name="T1" fmla="*/ 0 h 11"/>
                  <a:gd name="T2" fmla="*/ 6 w 11"/>
                  <a:gd name="T3" fmla="*/ 0 h 11"/>
                  <a:gd name="T4" fmla="*/ 3 w 11"/>
                  <a:gd name="T5" fmla="*/ 3 h 11"/>
                  <a:gd name="T6" fmla="*/ 0 w 11"/>
                  <a:gd name="T7" fmla="*/ 9 h 11"/>
                  <a:gd name="T8" fmla="*/ 3 w 11"/>
                  <a:gd name="T9" fmla="*/ 11 h 11"/>
                  <a:gd name="T10" fmla="*/ 6 w 11"/>
                  <a:gd name="T11" fmla="*/ 9 h 11"/>
                  <a:gd name="T12" fmla="*/ 6 w 11"/>
                  <a:gd name="T13" fmla="*/ 11 h 11"/>
                  <a:gd name="T14" fmla="*/ 11 w 11"/>
                  <a:gd name="T15" fmla="*/ 9 h 11"/>
                  <a:gd name="T16" fmla="*/ 9 w 11"/>
                  <a:gd name="T17" fmla="*/ 3 h 11"/>
                  <a:gd name="T18" fmla="*/ 6 w 11"/>
                  <a:gd name="T1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9"/>
                    </a:lnTo>
                    <a:lnTo>
                      <a:pt x="3" y="11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11" y="9"/>
                    </a:lnTo>
                    <a:lnTo>
                      <a:pt x="9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67" name="Freeform 191"/>
              <p:cNvSpPr>
                <a:spLocks/>
              </p:cNvSpPr>
              <p:nvPr/>
            </p:nvSpPr>
            <p:spPr bwMode="auto">
              <a:xfrm>
                <a:off x="1399" y="1587"/>
                <a:ext cx="8" cy="11"/>
              </a:xfrm>
              <a:custGeom>
                <a:avLst/>
                <a:gdLst>
                  <a:gd name="T0" fmla="*/ 3 w 8"/>
                  <a:gd name="T1" fmla="*/ 11 h 11"/>
                  <a:gd name="T2" fmla="*/ 5 w 8"/>
                  <a:gd name="T3" fmla="*/ 8 h 11"/>
                  <a:gd name="T4" fmla="*/ 8 w 8"/>
                  <a:gd name="T5" fmla="*/ 6 h 11"/>
                  <a:gd name="T6" fmla="*/ 5 w 8"/>
                  <a:gd name="T7" fmla="*/ 3 h 11"/>
                  <a:gd name="T8" fmla="*/ 8 w 8"/>
                  <a:gd name="T9" fmla="*/ 3 h 11"/>
                  <a:gd name="T10" fmla="*/ 5 w 8"/>
                  <a:gd name="T11" fmla="*/ 0 h 11"/>
                  <a:gd name="T12" fmla="*/ 0 w 8"/>
                  <a:gd name="T13" fmla="*/ 3 h 11"/>
                  <a:gd name="T14" fmla="*/ 3 w 8"/>
                  <a:gd name="T15" fmla="*/ 6 h 11"/>
                  <a:gd name="T16" fmla="*/ 3 w 8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1">
                    <a:moveTo>
                      <a:pt x="3" y="11"/>
                    </a:moveTo>
                    <a:lnTo>
                      <a:pt x="5" y="8"/>
                    </a:lnTo>
                    <a:lnTo>
                      <a:pt x="8" y="6"/>
                    </a:lnTo>
                    <a:lnTo>
                      <a:pt x="5" y="3"/>
                    </a:lnTo>
                    <a:lnTo>
                      <a:pt x="8" y="3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68" name="Freeform 192"/>
              <p:cNvSpPr>
                <a:spLocks/>
              </p:cNvSpPr>
              <p:nvPr/>
            </p:nvSpPr>
            <p:spPr bwMode="auto">
              <a:xfrm>
                <a:off x="1385" y="1534"/>
                <a:ext cx="22" cy="8"/>
              </a:xfrm>
              <a:custGeom>
                <a:avLst/>
                <a:gdLst>
                  <a:gd name="T0" fmla="*/ 11 w 22"/>
                  <a:gd name="T1" fmla="*/ 0 h 8"/>
                  <a:gd name="T2" fmla="*/ 8 w 22"/>
                  <a:gd name="T3" fmla="*/ 3 h 8"/>
                  <a:gd name="T4" fmla="*/ 5 w 22"/>
                  <a:gd name="T5" fmla="*/ 3 h 8"/>
                  <a:gd name="T6" fmla="*/ 0 w 22"/>
                  <a:gd name="T7" fmla="*/ 3 h 8"/>
                  <a:gd name="T8" fmla="*/ 5 w 22"/>
                  <a:gd name="T9" fmla="*/ 8 h 8"/>
                  <a:gd name="T10" fmla="*/ 8 w 22"/>
                  <a:gd name="T11" fmla="*/ 8 h 8"/>
                  <a:gd name="T12" fmla="*/ 14 w 22"/>
                  <a:gd name="T13" fmla="*/ 3 h 8"/>
                  <a:gd name="T14" fmla="*/ 19 w 22"/>
                  <a:gd name="T15" fmla="*/ 3 h 8"/>
                  <a:gd name="T16" fmla="*/ 22 w 22"/>
                  <a:gd name="T17" fmla="*/ 6 h 8"/>
                  <a:gd name="T18" fmla="*/ 17 w 22"/>
                  <a:gd name="T19" fmla="*/ 0 h 8"/>
                  <a:gd name="T20" fmla="*/ 11 w 22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8">
                    <a:moveTo>
                      <a:pt x="11" y="0"/>
                    </a:moveTo>
                    <a:lnTo>
                      <a:pt x="8" y="3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5" y="8"/>
                    </a:lnTo>
                    <a:lnTo>
                      <a:pt x="8" y="8"/>
                    </a:lnTo>
                    <a:lnTo>
                      <a:pt x="14" y="3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17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69" name="Freeform 193"/>
              <p:cNvSpPr>
                <a:spLocks/>
              </p:cNvSpPr>
              <p:nvPr/>
            </p:nvSpPr>
            <p:spPr bwMode="auto">
              <a:xfrm>
                <a:off x="1399" y="1587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70" name="Freeform 194"/>
              <p:cNvSpPr>
                <a:spLocks/>
              </p:cNvSpPr>
              <p:nvPr/>
            </p:nvSpPr>
            <p:spPr bwMode="auto">
              <a:xfrm>
                <a:off x="1477" y="1620"/>
                <a:ext cx="8" cy="6"/>
              </a:xfrm>
              <a:custGeom>
                <a:avLst/>
                <a:gdLst>
                  <a:gd name="T0" fmla="*/ 0 w 8"/>
                  <a:gd name="T1" fmla="*/ 3 h 6"/>
                  <a:gd name="T2" fmla="*/ 0 w 8"/>
                  <a:gd name="T3" fmla="*/ 3 h 6"/>
                  <a:gd name="T4" fmla="*/ 6 w 8"/>
                  <a:gd name="T5" fmla="*/ 3 h 6"/>
                  <a:gd name="T6" fmla="*/ 8 w 8"/>
                  <a:gd name="T7" fmla="*/ 6 h 6"/>
                  <a:gd name="T8" fmla="*/ 8 w 8"/>
                  <a:gd name="T9" fmla="*/ 3 h 6"/>
                  <a:gd name="T10" fmla="*/ 3 w 8"/>
                  <a:gd name="T11" fmla="*/ 0 h 6"/>
                  <a:gd name="T12" fmla="*/ 0 w 8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0" y="3"/>
                    </a:moveTo>
                    <a:lnTo>
                      <a:pt x="0" y="3"/>
                    </a:lnTo>
                    <a:lnTo>
                      <a:pt x="6" y="3"/>
                    </a:lnTo>
                    <a:lnTo>
                      <a:pt x="8" y="6"/>
                    </a:lnTo>
                    <a:lnTo>
                      <a:pt x="8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71" name="Freeform 195"/>
              <p:cNvSpPr>
                <a:spLocks/>
              </p:cNvSpPr>
              <p:nvPr/>
            </p:nvSpPr>
            <p:spPr bwMode="auto">
              <a:xfrm>
                <a:off x="1457" y="16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3 h 6"/>
                  <a:gd name="T4" fmla="*/ 3 w 6"/>
                  <a:gd name="T5" fmla="*/ 6 h 6"/>
                  <a:gd name="T6" fmla="*/ 6 w 6"/>
                  <a:gd name="T7" fmla="*/ 6 h 6"/>
                  <a:gd name="T8" fmla="*/ 3 w 6"/>
                  <a:gd name="T9" fmla="*/ 3 h 6"/>
                  <a:gd name="T10" fmla="*/ 0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72" name="Freeform 196"/>
              <p:cNvSpPr>
                <a:spLocks/>
              </p:cNvSpPr>
              <p:nvPr/>
            </p:nvSpPr>
            <p:spPr bwMode="auto">
              <a:xfrm>
                <a:off x="1471" y="1685"/>
                <a:ext cx="9" cy="5"/>
              </a:xfrm>
              <a:custGeom>
                <a:avLst/>
                <a:gdLst>
                  <a:gd name="T0" fmla="*/ 9 w 9"/>
                  <a:gd name="T1" fmla="*/ 5 h 5"/>
                  <a:gd name="T2" fmla="*/ 9 w 9"/>
                  <a:gd name="T3" fmla="*/ 2 h 5"/>
                  <a:gd name="T4" fmla="*/ 3 w 9"/>
                  <a:gd name="T5" fmla="*/ 0 h 5"/>
                  <a:gd name="T6" fmla="*/ 0 w 9"/>
                  <a:gd name="T7" fmla="*/ 2 h 5"/>
                  <a:gd name="T8" fmla="*/ 3 w 9"/>
                  <a:gd name="T9" fmla="*/ 2 h 5"/>
                  <a:gd name="T10" fmla="*/ 9 w 9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lnTo>
                      <a:pt x="9" y="2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73" name="Freeform 197"/>
              <p:cNvSpPr>
                <a:spLocks/>
              </p:cNvSpPr>
              <p:nvPr/>
            </p:nvSpPr>
            <p:spPr bwMode="auto">
              <a:xfrm>
                <a:off x="1457" y="1587"/>
                <a:ext cx="3" cy="6"/>
              </a:xfrm>
              <a:custGeom>
                <a:avLst/>
                <a:gdLst>
                  <a:gd name="T0" fmla="*/ 0 w 3"/>
                  <a:gd name="T1" fmla="*/ 6 h 6"/>
                  <a:gd name="T2" fmla="*/ 0 w 3"/>
                  <a:gd name="T3" fmla="*/ 6 h 6"/>
                  <a:gd name="T4" fmla="*/ 3 w 3"/>
                  <a:gd name="T5" fmla="*/ 3 h 6"/>
                  <a:gd name="T6" fmla="*/ 0 w 3"/>
                  <a:gd name="T7" fmla="*/ 0 h 6"/>
                  <a:gd name="T8" fmla="*/ 0 w 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0" y="6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74" name="Freeform 198"/>
              <p:cNvSpPr>
                <a:spLocks/>
              </p:cNvSpPr>
              <p:nvPr/>
            </p:nvSpPr>
            <p:spPr bwMode="auto">
              <a:xfrm>
                <a:off x="1075" y="1503"/>
                <a:ext cx="9" cy="9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9 h 9"/>
                  <a:gd name="T4" fmla="*/ 6 w 9"/>
                  <a:gd name="T5" fmla="*/ 3 h 9"/>
                  <a:gd name="T6" fmla="*/ 9 w 9"/>
                  <a:gd name="T7" fmla="*/ 0 h 9"/>
                  <a:gd name="T8" fmla="*/ 3 w 9"/>
                  <a:gd name="T9" fmla="*/ 3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9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3" y="3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75" name="Freeform 199"/>
              <p:cNvSpPr>
                <a:spLocks/>
              </p:cNvSpPr>
              <p:nvPr/>
            </p:nvSpPr>
            <p:spPr bwMode="auto">
              <a:xfrm>
                <a:off x="1510" y="1236"/>
                <a:ext cx="34" cy="11"/>
              </a:xfrm>
              <a:custGeom>
                <a:avLst/>
                <a:gdLst>
                  <a:gd name="T0" fmla="*/ 28 w 34"/>
                  <a:gd name="T1" fmla="*/ 2 h 11"/>
                  <a:gd name="T2" fmla="*/ 28 w 34"/>
                  <a:gd name="T3" fmla="*/ 0 h 11"/>
                  <a:gd name="T4" fmla="*/ 26 w 34"/>
                  <a:gd name="T5" fmla="*/ 2 h 11"/>
                  <a:gd name="T6" fmla="*/ 20 w 34"/>
                  <a:gd name="T7" fmla="*/ 2 h 11"/>
                  <a:gd name="T8" fmla="*/ 14 w 34"/>
                  <a:gd name="T9" fmla="*/ 5 h 11"/>
                  <a:gd name="T10" fmla="*/ 12 w 34"/>
                  <a:gd name="T11" fmla="*/ 5 h 11"/>
                  <a:gd name="T12" fmla="*/ 6 w 34"/>
                  <a:gd name="T13" fmla="*/ 5 h 11"/>
                  <a:gd name="T14" fmla="*/ 0 w 34"/>
                  <a:gd name="T15" fmla="*/ 5 h 11"/>
                  <a:gd name="T16" fmla="*/ 0 w 34"/>
                  <a:gd name="T17" fmla="*/ 8 h 11"/>
                  <a:gd name="T18" fmla="*/ 0 w 34"/>
                  <a:gd name="T19" fmla="*/ 11 h 11"/>
                  <a:gd name="T20" fmla="*/ 3 w 34"/>
                  <a:gd name="T21" fmla="*/ 11 h 11"/>
                  <a:gd name="T22" fmla="*/ 0 w 34"/>
                  <a:gd name="T23" fmla="*/ 11 h 11"/>
                  <a:gd name="T24" fmla="*/ 3 w 34"/>
                  <a:gd name="T25" fmla="*/ 11 h 11"/>
                  <a:gd name="T26" fmla="*/ 6 w 34"/>
                  <a:gd name="T27" fmla="*/ 11 h 11"/>
                  <a:gd name="T28" fmla="*/ 9 w 34"/>
                  <a:gd name="T29" fmla="*/ 11 h 11"/>
                  <a:gd name="T30" fmla="*/ 12 w 34"/>
                  <a:gd name="T31" fmla="*/ 8 h 11"/>
                  <a:gd name="T32" fmla="*/ 17 w 34"/>
                  <a:gd name="T33" fmla="*/ 8 h 11"/>
                  <a:gd name="T34" fmla="*/ 20 w 34"/>
                  <a:gd name="T35" fmla="*/ 8 h 11"/>
                  <a:gd name="T36" fmla="*/ 26 w 34"/>
                  <a:gd name="T37" fmla="*/ 8 h 11"/>
                  <a:gd name="T38" fmla="*/ 26 w 34"/>
                  <a:gd name="T39" fmla="*/ 5 h 11"/>
                  <a:gd name="T40" fmla="*/ 28 w 34"/>
                  <a:gd name="T41" fmla="*/ 5 h 11"/>
                  <a:gd name="T42" fmla="*/ 34 w 34"/>
                  <a:gd name="T43" fmla="*/ 5 h 11"/>
                  <a:gd name="T44" fmla="*/ 34 w 34"/>
                  <a:gd name="T45" fmla="*/ 2 h 11"/>
                  <a:gd name="T46" fmla="*/ 31 w 34"/>
                  <a:gd name="T47" fmla="*/ 5 h 11"/>
                  <a:gd name="T48" fmla="*/ 31 w 34"/>
                  <a:gd name="T49" fmla="*/ 2 h 11"/>
                  <a:gd name="T50" fmla="*/ 26 w 34"/>
                  <a:gd name="T51" fmla="*/ 5 h 11"/>
                  <a:gd name="T52" fmla="*/ 28 w 34"/>
                  <a:gd name="T53" fmla="*/ 2 h 11"/>
                  <a:gd name="T54" fmla="*/ 28 w 34"/>
                  <a:gd name="T55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" h="11">
                    <a:moveTo>
                      <a:pt x="28" y="2"/>
                    </a:moveTo>
                    <a:lnTo>
                      <a:pt x="28" y="0"/>
                    </a:lnTo>
                    <a:lnTo>
                      <a:pt x="26" y="2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6" y="11"/>
                    </a:lnTo>
                    <a:lnTo>
                      <a:pt x="9" y="11"/>
                    </a:lnTo>
                    <a:lnTo>
                      <a:pt x="12" y="8"/>
                    </a:lnTo>
                    <a:lnTo>
                      <a:pt x="17" y="8"/>
                    </a:lnTo>
                    <a:lnTo>
                      <a:pt x="20" y="8"/>
                    </a:lnTo>
                    <a:lnTo>
                      <a:pt x="26" y="8"/>
                    </a:lnTo>
                    <a:lnTo>
                      <a:pt x="26" y="5"/>
                    </a:lnTo>
                    <a:lnTo>
                      <a:pt x="28" y="5"/>
                    </a:lnTo>
                    <a:lnTo>
                      <a:pt x="34" y="5"/>
                    </a:lnTo>
                    <a:lnTo>
                      <a:pt x="34" y="2"/>
                    </a:lnTo>
                    <a:lnTo>
                      <a:pt x="31" y="5"/>
                    </a:lnTo>
                    <a:lnTo>
                      <a:pt x="31" y="2"/>
                    </a:lnTo>
                    <a:lnTo>
                      <a:pt x="26" y="5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76" name="Freeform 200"/>
              <p:cNvSpPr>
                <a:spLocks/>
              </p:cNvSpPr>
              <p:nvPr/>
            </p:nvSpPr>
            <p:spPr bwMode="auto">
              <a:xfrm>
                <a:off x="1457" y="1612"/>
                <a:ext cx="12" cy="11"/>
              </a:xfrm>
              <a:custGeom>
                <a:avLst/>
                <a:gdLst>
                  <a:gd name="T0" fmla="*/ 0 w 12"/>
                  <a:gd name="T1" fmla="*/ 8 h 11"/>
                  <a:gd name="T2" fmla="*/ 0 w 12"/>
                  <a:gd name="T3" fmla="*/ 11 h 11"/>
                  <a:gd name="T4" fmla="*/ 3 w 12"/>
                  <a:gd name="T5" fmla="*/ 11 h 11"/>
                  <a:gd name="T6" fmla="*/ 12 w 12"/>
                  <a:gd name="T7" fmla="*/ 6 h 11"/>
                  <a:gd name="T8" fmla="*/ 12 w 12"/>
                  <a:gd name="T9" fmla="*/ 3 h 11"/>
                  <a:gd name="T10" fmla="*/ 9 w 12"/>
                  <a:gd name="T11" fmla="*/ 0 h 11"/>
                  <a:gd name="T12" fmla="*/ 6 w 12"/>
                  <a:gd name="T13" fmla="*/ 3 h 11"/>
                  <a:gd name="T14" fmla="*/ 6 w 12"/>
                  <a:gd name="T15" fmla="*/ 6 h 11"/>
                  <a:gd name="T16" fmla="*/ 3 w 12"/>
                  <a:gd name="T17" fmla="*/ 8 h 11"/>
                  <a:gd name="T18" fmla="*/ 0 w 12"/>
                  <a:gd name="T1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1">
                    <a:moveTo>
                      <a:pt x="0" y="8"/>
                    </a:moveTo>
                    <a:lnTo>
                      <a:pt x="0" y="11"/>
                    </a:lnTo>
                    <a:lnTo>
                      <a:pt x="3" y="11"/>
                    </a:lnTo>
                    <a:lnTo>
                      <a:pt x="12" y="6"/>
                    </a:lnTo>
                    <a:lnTo>
                      <a:pt x="12" y="3"/>
                    </a:lnTo>
                    <a:lnTo>
                      <a:pt x="9" y="0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3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77" name="Freeform 201"/>
              <p:cNvSpPr>
                <a:spLocks/>
              </p:cNvSpPr>
              <p:nvPr/>
            </p:nvSpPr>
            <p:spPr bwMode="auto">
              <a:xfrm>
                <a:off x="1466" y="1643"/>
                <a:ext cx="14" cy="8"/>
              </a:xfrm>
              <a:custGeom>
                <a:avLst/>
                <a:gdLst>
                  <a:gd name="T0" fmla="*/ 5 w 14"/>
                  <a:gd name="T1" fmla="*/ 0 h 8"/>
                  <a:gd name="T2" fmla="*/ 3 w 14"/>
                  <a:gd name="T3" fmla="*/ 3 h 8"/>
                  <a:gd name="T4" fmla="*/ 0 w 14"/>
                  <a:gd name="T5" fmla="*/ 8 h 8"/>
                  <a:gd name="T6" fmla="*/ 11 w 14"/>
                  <a:gd name="T7" fmla="*/ 8 h 8"/>
                  <a:gd name="T8" fmla="*/ 14 w 14"/>
                  <a:gd name="T9" fmla="*/ 3 h 8"/>
                  <a:gd name="T10" fmla="*/ 14 w 14"/>
                  <a:gd name="T11" fmla="*/ 0 h 8"/>
                  <a:gd name="T12" fmla="*/ 11 w 14"/>
                  <a:gd name="T13" fmla="*/ 0 h 8"/>
                  <a:gd name="T14" fmla="*/ 8 w 14"/>
                  <a:gd name="T15" fmla="*/ 3 h 8"/>
                  <a:gd name="T16" fmla="*/ 5 w 14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8">
                    <a:moveTo>
                      <a:pt x="5" y="0"/>
                    </a:moveTo>
                    <a:lnTo>
                      <a:pt x="3" y="3"/>
                    </a:lnTo>
                    <a:lnTo>
                      <a:pt x="0" y="8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78" name="Freeform 202"/>
              <p:cNvSpPr>
                <a:spLocks/>
              </p:cNvSpPr>
              <p:nvPr/>
            </p:nvSpPr>
            <p:spPr bwMode="auto">
              <a:xfrm>
                <a:off x="1480" y="1637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0 h 3"/>
                  <a:gd name="T3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79" name="Freeform 203"/>
              <p:cNvSpPr>
                <a:spLocks/>
              </p:cNvSpPr>
              <p:nvPr/>
            </p:nvSpPr>
            <p:spPr bwMode="auto">
              <a:xfrm>
                <a:off x="1480" y="1662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3 w 8"/>
                  <a:gd name="T3" fmla="*/ 0 h 6"/>
                  <a:gd name="T4" fmla="*/ 0 w 8"/>
                  <a:gd name="T5" fmla="*/ 3 h 6"/>
                  <a:gd name="T6" fmla="*/ 3 w 8"/>
                  <a:gd name="T7" fmla="*/ 6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80" name="Freeform 204"/>
              <p:cNvSpPr>
                <a:spLocks/>
              </p:cNvSpPr>
              <p:nvPr/>
            </p:nvSpPr>
            <p:spPr bwMode="auto">
              <a:xfrm>
                <a:off x="1304" y="1629"/>
                <a:ext cx="8" cy="11"/>
              </a:xfrm>
              <a:custGeom>
                <a:avLst/>
                <a:gdLst>
                  <a:gd name="T0" fmla="*/ 0 w 8"/>
                  <a:gd name="T1" fmla="*/ 8 h 11"/>
                  <a:gd name="T2" fmla="*/ 0 w 8"/>
                  <a:gd name="T3" fmla="*/ 5 h 11"/>
                  <a:gd name="T4" fmla="*/ 0 w 8"/>
                  <a:gd name="T5" fmla="*/ 8 h 11"/>
                  <a:gd name="T6" fmla="*/ 6 w 8"/>
                  <a:gd name="T7" fmla="*/ 11 h 11"/>
                  <a:gd name="T8" fmla="*/ 8 w 8"/>
                  <a:gd name="T9" fmla="*/ 8 h 11"/>
                  <a:gd name="T10" fmla="*/ 8 w 8"/>
                  <a:gd name="T11" fmla="*/ 5 h 11"/>
                  <a:gd name="T12" fmla="*/ 6 w 8"/>
                  <a:gd name="T13" fmla="*/ 3 h 11"/>
                  <a:gd name="T14" fmla="*/ 3 w 8"/>
                  <a:gd name="T15" fmla="*/ 0 h 11"/>
                  <a:gd name="T16" fmla="*/ 3 w 8"/>
                  <a:gd name="T17" fmla="*/ 3 h 11"/>
                  <a:gd name="T18" fmla="*/ 3 w 8"/>
                  <a:gd name="T19" fmla="*/ 5 h 11"/>
                  <a:gd name="T20" fmla="*/ 6 w 8"/>
                  <a:gd name="T21" fmla="*/ 5 h 11"/>
                  <a:gd name="T22" fmla="*/ 3 w 8"/>
                  <a:gd name="T23" fmla="*/ 8 h 11"/>
                  <a:gd name="T24" fmla="*/ 0 w 8"/>
                  <a:gd name="T25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1">
                    <a:moveTo>
                      <a:pt x="0" y="8"/>
                    </a:moveTo>
                    <a:lnTo>
                      <a:pt x="0" y="5"/>
                    </a:lnTo>
                    <a:lnTo>
                      <a:pt x="0" y="8"/>
                    </a:lnTo>
                    <a:lnTo>
                      <a:pt x="6" y="11"/>
                    </a:lnTo>
                    <a:lnTo>
                      <a:pt x="8" y="8"/>
                    </a:lnTo>
                    <a:lnTo>
                      <a:pt x="8" y="5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6" y="5"/>
                    </a:lnTo>
                    <a:lnTo>
                      <a:pt x="3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</p:grpSp>
        <p:grpSp>
          <p:nvGrpSpPr>
            <p:cNvPr id="6" name="Group 406"/>
            <p:cNvGrpSpPr>
              <a:grpSpLocks/>
            </p:cNvGrpSpPr>
            <p:nvPr/>
          </p:nvGrpSpPr>
          <p:grpSpPr bwMode="auto">
            <a:xfrm>
              <a:off x="250825" y="-234950"/>
              <a:ext cx="5627707" cy="5278410"/>
              <a:chOff x="158" y="-148"/>
              <a:chExt cx="3545" cy="3325"/>
            </a:xfrm>
            <a:grpFill/>
          </p:grpSpPr>
          <p:sp>
            <p:nvSpPr>
              <p:cNvPr id="881" name="Freeform 206"/>
              <p:cNvSpPr>
                <a:spLocks/>
              </p:cNvSpPr>
              <p:nvPr/>
            </p:nvSpPr>
            <p:spPr bwMode="auto">
              <a:xfrm>
                <a:off x="1552" y="1699"/>
                <a:ext cx="6" cy="5"/>
              </a:xfrm>
              <a:custGeom>
                <a:avLst/>
                <a:gdLst>
                  <a:gd name="T0" fmla="*/ 3 w 6"/>
                  <a:gd name="T1" fmla="*/ 2 h 5"/>
                  <a:gd name="T2" fmla="*/ 0 w 6"/>
                  <a:gd name="T3" fmla="*/ 0 h 5"/>
                  <a:gd name="T4" fmla="*/ 0 w 6"/>
                  <a:gd name="T5" fmla="*/ 2 h 5"/>
                  <a:gd name="T6" fmla="*/ 0 w 6"/>
                  <a:gd name="T7" fmla="*/ 5 h 5"/>
                  <a:gd name="T8" fmla="*/ 3 w 6"/>
                  <a:gd name="T9" fmla="*/ 5 h 5"/>
                  <a:gd name="T10" fmla="*/ 6 w 6"/>
                  <a:gd name="T11" fmla="*/ 2 h 5"/>
                  <a:gd name="T12" fmla="*/ 3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6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82" name="Freeform 207"/>
              <p:cNvSpPr>
                <a:spLocks/>
              </p:cNvSpPr>
              <p:nvPr/>
            </p:nvSpPr>
            <p:spPr bwMode="auto">
              <a:xfrm>
                <a:off x="1661" y="1726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0 w 3"/>
                  <a:gd name="T5" fmla="*/ 0 h 3"/>
                  <a:gd name="T6" fmla="*/ 0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83" name="Freeform 208"/>
              <p:cNvSpPr>
                <a:spLocks/>
              </p:cNvSpPr>
              <p:nvPr/>
            </p:nvSpPr>
            <p:spPr bwMode="auto">
              <a:xfrm>
                <a:off x="1329" y="1679"/>
                <a:ext cx="6" cy="3"/>
              </a:xfrm>
              <a:custGeom>
                <a:avLst/>
                <a:gdLst>
                  <a:gd name="T0" fmla="*/ 3 w 6"/>
                  <a:gd name="T1" fmla="*/ 3 h 3"/>
                  <a:gd name="T2" fmla="*/ 6 w 6"/>
                  <a:gd name="T3" fmla="*/ 0 h 3"/>
                  <a:gd name="T4" fmla="*/ 0 w 6"/>
                  <a:gd name="T5" fmla="*/ 0 h 3"/>
                  <a:gd name="T6" fmla="*/ 0 w 6"/>
                  <a:gd name="T7" fmla="*/ 3 h 3"/>
                  <a:gd name="T8" fmla="*/ 3 w 6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84" name="Freeform 209"/>
              <p:cNvSpPr>
                <a:spLocks/>
              </p:cNvSpPr>
              <p:nvPr/>
            </p:nvSpPr>
            <p:spPr bwMode="auto">
              <a:xfrm>
                <a:off x="1650" y="1712"/>
                <a:ext cx="5" cy="6"/>
              </a:xfrm>
              <a:custGeom>
                <a:avLst/>
                <a:gdLst>
                  <a:gd name="T0" fmla="*/ 5 w 5"/>
                  <a:gd name="T1" fmla="*/ 6 h 6"/>
                  <a:gd name="T2" fmla="*/ 3 w 5"/>
                  <a:gd name="T3" fmla="*/ 0 h 6"/>
                  <a:gd name="T4" fmla="*/ 0 w 5"/>
                  <a:gd name="T5" fmla="*/ 3 h 6"/>
                  <a:gd name="T6" fmla="*/ 3 w 5"/>
                  <a:gd name="T7" fmla="*/ 6 h 6"/>
                  <a:gd name="T8" fmla="*/ 5 w 5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85" name="Freeform 210"/>
              <p:cNvSpPr>
                <a:spLocks/>
              </p:cNvSpPr>
              <p:nvPr/>
            </p:nvSpPr>
            <p:spPr bwMode="auto">
              <a:xfrm>
                <a:off x="1644" y="1699"/>
                <a:ext cx="6" cy="8"/>
              </a:xfrm>
              <a:custGeom>
                <a:avLst/>
                <a:gdLst>
                  <a:gd name="T0" fmla="*/ 0 w 6"/>
                  <a:gd name="T1" fmla="*/ 2 h 8"/>
                  <a:gd name="T2" fmla="*/ 0 w 6"/>
                  <a:gd name="T3" fmla="*/ 5 h 8"/>
                  <a:gd name="T4" fmla="*/ 3 w 6"/>
                  <a:gd name="T5" fmla="*/ 8 h 8"/>
                  <a:gd name="T6" fmla="*/ 6 w 6"/>
                  <a:gd name="T7" fmla="*/ 2 h 8"/>
                  <a:gd name="T8" fmla="*/ 6 w 6"/>
                  <a:gd name="T9" fmla="*/ 0 h 8"/>
                  <a:gd name="T10" fmla="*/ 3 w 6"/>
                  <a:gd name="T11" fmla="*/ 0 h 8"/>
                  <a:gd name="T12" fmla="*/ 0 w 6"/>
                  <a:gd name="T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lnTo>
                      <a:pt x="0" y="5"/>
                    </a:lnTo>
                    <a:lnTo>
                      <a:pt x="3" y="8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86" name="Freeform 211"/>
              <p:cNvSpPr>
                <a:spLocks/>
              </p:cNvSpPr>
              <p:nvPr/>
            </p:nvSpPr>
            <p:spPr bwMode="auto">
              <a:xfrm>
                <a:off x="1678" y="1777"/>
                <a:ext cx="5" cy="11"/>
              </a:xfrm>
              <a:custGeom>
                <a:avLst/>
                <a:gdLst>
                  <a:gd name="T0" fmla="*/ 5 w 5"/>
                  <a:gd name="T1" fmla="*/ 0 h 11"/>
                  <a:gd name="T2" fmla="*/ 0 w 5"/>
                  <a:gd name="T3" fmla="*/ 5 h 11"/>
                  <a:gd name="T4" fmla="*/ 0 w 5"/>
                  <a:gd name="T5" fmla="*/ 8 h 11"/>
                  <a:gd name="T6" fmla="*/ 5 w 5"/>
                  <a:gd name="T7" fmla="*/ 11 h 11"/>
                  <a:gd name="T8" fmla="*/ 5 w 5"/>
                  <a:gd name="T9" fmla="*/ 5 h 11"/>
                  <a:gd name="T10" fmla="*/ 5 w 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5" y="0"/>
                    </a:moveTo>
                    <a:lnTo>
                      <a:pt x="0" y="5"/>
                    </a:lnTo>
                    <a:lnTo>
                      <a:pt x="0" y="8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87" name="Freeform 212"/>
              <p:cNvSpPr>
                <a:spLocks/>
              </p:cNvSpPr>
              <p:nvPr/>
            </p:nvSpPr>
            <p:spPr bwMode="auto">
              <a:xfrm>
                <a:off x="1675" y="1729"/>
                <a:ext cx="6" cy="9"/>
              </a:xfrm>
              <a:custGeom>
                <a:avLst/>
                <a:gdLst>
                  <a:gd name="T0" fmla="*/ 0 w 6"/>
                  <a:gd name="T1" fmla="*/ 3 h 9"/>
                  <a:gd name="T2" fmla="*/ 3 w 6"/>
                  <a:gd name="T3" fmla="*/ 9 h 9"/>
                  <a:gd name="T4" fmla="*/ 6 w 6"/>
                  <a:gd name="T5" fmla="*/ 9 h 9"/>
                  <a:gd name="T6" fmla="*/ 3 w 6"/>
                  <a:gd name="T7" fmla="*/ 0 h 9"/>
                  <a:gd name="T8" fmla="*/ 0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0" y="3"/>
                    </a:moveTo>
                    <a:lnTo>
                      <a:pt x="3" y="9"/>
                    </a:lnTo>
                    <a:lnTo>
                      <a:pt x="6" y="9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88" name="Freeform 213"/>
              <p:cNvSpPr>
                <a:spLocks/>
              </p:cNvSpPr>
              <p:nvPr/>
            </p:nvSpPr>
            <p:spPr bwMode="auto">
              <a:xfrm>
                <a:off x="1667" y="1810"/>
                <a:ext cx="5" cy="6"/>
              </a:xfrm>
              <a:custGeom>
                <a:avLst/>
                <a:gdLst>
                  <a:gd name="T0" fmla="*/ 2 w 5"/>
                  <a:gd name="T1" fmla="*/ 0 h 6"/>
                  <a:gd name="T2" fmla="*/ 0 w 5"/>
                  <a:gd name="T3" fmla="*/ 6 h 6"/>
                  <a:gd name="T4" fmla="*/ 5 w 5"/>
                  <a:gd name="T5" fmla="*/ 6 h 6"/>
                  <a:gd name="T6" fmla="*/ 5 w 5"/>
                  <a:gd name="T7" fmla="*/ 3 h 6"/>
                  <a:gd name="T8" fmla="*/ 5 w 5"/>
                  <a:gd name="T9" fmla="*/ 0 h 6"/>
                  <a:gd name="T10" fmla="*/ 2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lnTo>
                      <a:pt x="0" y="6"/>
                    </a:lnTo>
                    <a:lnTo>
                      <a:pt x="5" y="6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89" name="Freeform 214"/>
              <p:cNvSpPr>
                <a:spLocks/>
              </p:cNvSpPr>
              <p:nvPr/>
            </p:nvSpPr>
            <p:spPr bwMode="auto">
              <a:xfrm>
                <a:off x="1619" y="1830"/>
                <a:ext cx="14" cy="5"/>
              </a:xfrm>
              <a:custGeom>
                <a:avLst/>
                <a:gdLst>
                  <a:gd name="T0" fmla="*/ 6 w 14"/>
                  <a:gd name="T1" fmla="*/ 2 h 5"/>
                  <a:gd name="T2" fmla="*/ 11 w 14"/>
                  <a:gd name="T3" fmla="*/ 5 h 5"/>
                  <a:gd name="T4" fmla="*/ 14 w 14"/>
                  <a:gd name="T5" fmla="*/ 0 h 5"/>
                  <a:gd name="T6" fmla="*/ 11 w 14"/>
                  <a:gd name="T7" fmla="*/ 0 h 5"/>
                  <a:gd name="T8" fmla="*/ 6 w 14"/>
                  <a:gd name="T9" fmla="*/ 2 h 5"/>
                  <a:gd name="T10" fmla="*/ 6 w 14"/>
                  <a:gd name="T11" fmla="*/ 0 h 5"/>
                  <a:gd name="T12" fmla="*/ 0 w 14"/>
                  <a:gd name="T13" fmla="*/ 2 h 5"/>
                  <a:gd name="T14" fmla="*/ 0 w 14"/>
                  <a:gd name="T15" fmla="*/ 2 h 5"/>
                  <a:gd name="T16" fmla="*/ 3 w 14"/>
                  <a:gd name="T17" fmla="*/ 5 h 5"/>
                  <a:gd name="T18" fmla="*/ 6 w 14"/>
                  <a:gd name="T1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6" y="2"/>
                    </a:moveTo>
                    <a:lnTo>
                      <a:pt x="11" y="5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90" name="Freeform 215"/>
              <p:cNvSpPr>
                <a:spLocks/>
              </p:cNvSpPr>
              <p:nvPr/>
            </p:nvSpPr>
            <p:spPr bwMode="auto">
              <a:xfrm>
                <a:off x="1675" y="1805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2 h 2"/>
                  <a:gd name="T8" fmla="*/ 3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91" name="Freeform 216"/>
              <p:cNvSpPr>
                <a:spLocks/>
              </p:cNvSpPr>
              <p:nvPr/>
            </p:nvSpPr>
            <p:spPr bwMode="auto">
              <a:xfrm>
                <a:off x="1669" y="1732"/>
                <a:ext cx="6" cy="1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6 h 11"/>
                  <a:gd name="T4" fmla="*/ 3 w 6"/>
                  <a:gd name="T5" fmla="*/ 11 h 11"/>
                  <a:gd name="T6" fmla="*/ 6 w 6"/>
                  <a:gd name="T7" fmla="*/ 6 h 11"/>
                  <a:gd name="T8" fmla="*/ 3 w 6"/>
                  <a:gd name="T9" fmla="*/ 0 h 11"/>
                  <a:gd name="T10" fmla="*/ 0 w 6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lnTo>
                      <a:pt x="0" y="6"/>
                    </a:lnTo>
                    <a:lnTo>
                      <a:pt x="3" y="11"/>
                    </a:lnTo>
                    <a:lnTo>
                      <a:pt x="6" y="6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92" name="Freeform 217"/>
              <p:cNvSpPr>
                <a:spLocks/>
              </p:cNvSpPr>
              <p:nvPr/>
            </p:nvSpPr>
            <p:spPr bwMode="auto">
              <a:xfrm>
                <a:off x="1683" y="1830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93" name="Freeform 218"/>
              <p:cNvSpPr>
                <a:spLocks/>
              </p:cNvSpPr>
              <p:nvPr/>
            </p:nvSpPr>
            <p:spPr bwMode="auto">
              <a:xfrm>
                <a:off x="1616" y="1707"/>
                <a:ext cx="6" cy="3"/>
              </a:xfrm>
              <a:custGeom>
                <a:avLst/>
                <a:gdLst>
                  <a:gd name="T0" fmla="*/ 0 w 6"/>
                  <a:gd name="T1" fmla="*/ 3 h 3"/>
                  <a:gd name="T2" fmla="*/ 6 w 6"/>
                  <a:gd name="T3" fmla="*/ 3 h 3"/>
                  <a:gd name="T4" fmla="*/ 6 w 6"/>
                  <a:gd name="T5" fmla="*/ 0 h 3"/>
                  <a:gd name="T6" fmla="*/ 0 w 6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0" y="3"/>
                    </a:moveTo>
                    <a:lnTo>
                      <a:pt x="6" y="3"/>
                    </a:lnTo>
                    <a:lnTo>
                      <a:pt x="6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94" name="Freeform 219"/>
              <p:cNvSpPr>
                <a:spLocks/>
              </p:cNvSpPr>
              <p:nvPr/>
            </p:nvSpPr>
            <p:spPr bwMode="auto">
              <a:xfrm>
                <a:off x="1522" y="1802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2 w 5"/>
                  <a:gd name="T3" fmla="*/ 5 h 5"/>
                  <a:gd name="T4" fmla="*/ 5 w 5"/>
                  <a:gd name="T5" fmla="*/ 5 h 5"/>
                  <a:gd name="T6" fmla="*/ 2 w 5"/>
                  <a:gd name="T7" fmla="*/ 3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2" y="5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95" name="Freeform 220"/>
              <p:cNvSpPr>
                <a:spLocks/>
              </p:cNvSpPr>
              <p:nvPr/>
            </p:nvSpPr>
            <p:spPr bwMode="auto">
              <a:xfrm>
                <a:off x="1452" y="1668"/>
                <a:ext cx="109" cy="44"/>
              </a:xfrm>
              <a:custGeom>
                <a:avLst/>
                <a:gdLst>
                  <a:gd name="T0" fmla="*/ 106 w 109"/>
                  <a:gd name="T1" fmla="*/ 22 h 44"/>
                  <a:gd name="T2" fmla="*/ 97 w 109"/>
                  <a:gd name="T3" fmla="*/ 19 h 44"/>
                  <a:gd name="T4" fmla="*/ 89 w 109"/>
                  <a:gd name="T5" fmla="*/ 17 h 44"/>
                  <a:gd name="T6" fmla="*/ 81 w 109"/>
                  <a:gd name="T7" fmla="*/ 14 h 44"/>
                  <a:gd name="T8" fmla="*/ 78 w 109"/>
                  <a:gd name="T9" fmla="*/ 11 h 44"/>
                  <a:gd name="T10" fmla="*/ 92 w 109"/>
                  <a:gd name="T11" fmla="*/ 14 h 44"/>
                  <a:gd name="T12" fmla="*/ 92 w 109"/>
                  <a:gd name="T13" fmla="*/ 11 h 44"/>
                  <a:gd name="T14" fmla="*/ 84 w 109"/>
                  <a:gd name="T15" fmla="*/ 11 h 44"/>
                  <a:gd name="T16" fmla="*/ 78 w 109"/>
                  <a:gd name="T17" fmla="*/ 5 h 44"/>
                  <a:gd name="T18" fmla="*/ 75 w 109"/>
                  <a:gd name="T19" fmla="*/ 3 h 44"/>
                  <a:gd name="T20" fmla="*/ 58 w 109"/>
                  <a:gd name="T21" fmla="*/ 3 h 44"/>
                  <a:gd name="T22" fmla="*/ 50 w 109"/>
                  <a:gd name="T23" fmla="*/ 3 h 44"/>
                  <a:gd name="T24" fmla="*/ 44 w 109"/>
                  <a:gd name="T25" fmla="*/ 5 h 44"/>
                  <a:gd name="T26" fmla="*/ 39 w 109"/>
                  <a:gd name="T27" fmla="*/ 3 h 44"/>
                  <a:gd name="T28" fmla="*/ 28 w 109"/>
                  <a:gd name="T29" fmla="*/ 3 h 44"/>
                  <a:gd name="T30" fmla="*/ 19 w 109"/>
                  <a:gd name="T31" fmla="*/ 0 h 44"/>
                  <a:gd name="T32" fmla="*/ 17 w 109"/>
                  <a:gd name="T33" fmla="*/ 3 h 44"/>
                  <a:gd name="T34" fmla="*/ 31 w 109"/>
                  <a:gd name="T35" fmla="*/ 8 h 44"/>
                  <a:gd name="T36" fmla="*/ 31 w 109"/>
                  <a:gd name="T37" fmla="*/ 14 h 44"/>
                  <a:gd name="T38" fmla="*/ 31 w 109"/>
                  <a:gd name="T39" fmla="*/ 19 h 44"/>
                  <a:gd name="T40" fmla="*/ 39 w 109"/>
                  <a:gd name="T41" fmla="*/ 25 h 44"/>
                  <a:gd name="T42" fmla="*/ 31 w 109"/>
                  <a:gd name="T43" fmla="*/ 28 h 44"/>
                  <a:gd name="T44" fmla="*/ 25 w 109"/>
                  <a:gd name="T45" fmla="*/ 28 h 44"/>
                  <a:gd name="T46" fmla="*/ 19 w 109"/>
                  <a:gd name="T47" fmla="*/ 25 h 44"/>
                  <a:gd name="T48" fmla="*/ 14 w 109"/>
                  <a:gd name="T49" fmla="*/ 25 h 44"/>
                  <a:gd name="T50" fmla="*/ 5 w 109"/>
                  <a:gd name="T51" fmla="*/ 25 h 44"/>
                  <a:gd name="T52" fmla="*/ 0 w 109"/>
                  <a:gd name="T53" fmla="*/ 25 h 44"/>
                  <a:gd name="T54" fmla="*/ 0 w 109"/>
                  <a:gd name="T55" fmla="*/ 31 h 44"/>
                  <a:gd name="T56" fmla="*/ 8 w 109"/>
                  <a:gd name="T57" fmla="*/ 36 h 44"/>
                  <a:gd name="T58" fmla="*/ 11 w 109"/>
                  <a:gd name="T59" fmla="*/ 33 h 44"/>
                  <a:gd name="T60" fmla="*/ 19 w 109"/>
                  <a:gd name="T61" fmla="*/ 31 h 44"/>
                  <a:gd name="T62" fmla="*/ 33 w 109"/>
                  <a:gd name="T63" fmla="*/ 33 h 44"/>
                  <a:gd name="T64" fmla="*/ 39 w 109"/>
                  <a:gd name="T65" fmla="*/ 33 h 44"/>
                  <a:gd name="T66" fmla="*/ 44 w 109"/>
                  <a:gd name="T67" fmla="*/ 39 h 44"/>
                  <a:gd name="T68" fmla="*/ 47 w 109"/>
                  <a:gd name="T69" fmla="*/ 42 h 44"/>
                  <a:gd name="T70" fmla="*/ 50 w 109"/>
                  <a:gd name="T71" fmla="*/ 44 h 44"/>
                  <a:gd name="T72" fmla="*/ 56 w 109"/>
                  <a:gd name="T73" fmla="*/ 33 h 44"/>
                  <a:gd name="T74" fmla="*/ 56 w 109"/>
                  <a:gd name="T75" fmla="*/ 31 h 44"/>
                  <a:gd name="T76" fmla="*/ 61 w 109"/>
                  <a:gd name="T77" fmla="*/ 33 h 44"/>
                  <a:gd name="T78" fmla="*/ 67 w 109"/>
                  <a:gd name="T79" fmla="*/ 31 h 44"/>
                  <a:gd name="T80" fmla="*/ 70 w 109"/>
                  <a:gd name="T81" fmla="*/ 33 h 44"/>
                  <a:gd name="T82" fmla="*/ 78 w 109"/>
                  <a:gd name="T83" fmla="*/ 28 h 44"/>
                  <a:gd name="T84" fmla="*/ 89 w 109"/>
                  <a:gd name="T85" fmla="*/ 28 h 44"/>
                  <a:gd name="T86" fmla="*/ 95 w 109"/>
                  <a:gd name="T87" fmla="*/ 31 h 44"/>
                  <a:gd name="T88" fmla="*/ 103 w 109"/>
                  <a:gd name="T89" fmla="*/ 31 h 44"/>
                  <a:gd name="T90" fmla="*/ 106 w 109"/>
                  <a:gd name="T91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9" h="44">
                    <a:moveTo>
                      <a:pt x="109" y="25"/>
                    </a:moveTo>
                    <a:lnTo>
                      <a:pt x="106" y="22"/>
                    </a:lnTo>
                    <a:lnTo>
                      <a:pt x="100" y="19"/>
                    </a:lnTo>
                    <a:lnTo>
                      <a:pt x="97" y="19"/>
                    </a:lnTo>
                    <a:lnTo>
                      <a:pt x="92" y="17"/>
                    </a:lnTo>
                    <a:lnTo>
                      <a:pt x="89" y="17"/>
                    </a:lnTo>
                    <a:lnTo>
                      <a:pt x="84" y="17"/>
                    </a:lnTo>
                    <a:lnTo>
                      <a:pt x="81" y="14"/>
                    </a:lnTo>
                    <a:lnTo>
                      <a:pt x="75" y="14"/>
                    </a:lnTo>
                    <a:lnTo>
                      <a:pt x="78" y="11"/>
                    </a:lnTo>
                    <a:lnTo>
                      <a:pt x="84" y="14"/>
                    </a:lnTo>
                    <a:lnTo>
                      <a:pt x="92" y="14"/>
                    </a:lnTo>
                    <a:lnTo>
                      <a:pt x="95" y="14"/>
                    </a:lnTo>
                    <a:lnTo>
                      <a:pt x="92" y="11"/>
                    </a:lnTo>
                    <a:lnTo>
                      <a:pt x="89" y="11"/>
                    </a:lnTo>
                    <a:lnTo>
                      <a:pt x="84" y="11"/>
                    </a:lnTo>
                    <a:lnTo>
                      <a:pt x="81" y="5"/>
                    </a:lnTo>
                    <a:lnTo>
                      <a:pt x="78" y="5"/>
                    </a:lnTo>
                    <a:lnTo>
                      <a:pt x="78" y="5"/>
                    </a:lnTo>
                    <a:lnTo>
                      <a:pt x="75" y="3"/>
                    </a:lnTo>
                    <a:lnTo>
                      <a:pt x="61" y="0"/>
                    </a:lnTo>
                    <a:lnTo>
                      <a:pt x="58" y="3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7" y="5"/>
                    </a:lnTo>
                    <a:lnTo>
                      <a:pt x="44" y="5"/>
                    </a:lnTo>
                    <a:lnTo>
                      <a:pt x="42" y="5"/>
                    </a:lnTo>
                    <a:lnTo>
                      <a:pt x="39" y="3"/>
                    </a:lnTo>
                    <a:lnTo>
                      <a:pt x="31" y="0"/>
                    </a:lnTo>
                    <a:lnTo>
                      <a:pt x="28" y="3"/>
                    </a:lnTo>
                    <a:lnTo>
                      <a:pt x="25" y="0"/>
                    </a:lnTo>
                    <a:lnTo>
                      <a:pt x="19" y="0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22" y="5"/>
                    </a:lnTo>
                    <a:lnTo>
                      <a:pt x="31" y="8"/>
                    </a:lnTo>
                    <a:lnTo>
                      <a:pt x="31" y="11"/>
                    </a:lnTo>
                    <a:lnTo>
                      <a:pt x="31" y="14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33" y="22"/>
                    </a:lnTo>
                    <a:lnTo>
                      <a:pt x="39" y="25"/>
                    </a:lnTo>
                    <a:lnTo>
                      <a:pt x="39" y="28"/>
                    </a:lnTo>
                    <a:lnTo>
                      <a:pt x="31" y="28"/>
                    </a:lnTo>
                    <a:lnTo>
                      <a:pt x="28" y="28"/>
                    </a:lnTo>
                    <a:lnTo>
                      <a:pt x="25" y="28"/>
                    </a:lnTo>
                    <a:lnTo>
                      <a:pt x="22" y="28"/>
                    </a:lnTo>
                    <a:lnTo>
                      <a:pt x="19" y="25"/>
                    </a:lnTo>
                    <a:lnTo>
                      <a:pt x="14" y="28"/>
                    </a:lnTo>
                    <a:lnTo>
                      <a:pt x="14" y="25"/>
                    </a:lnTo>
                    <a:lnTo>
                      <a:pt x="11" y="25"/>
                    </a:lnTo>
                    <a:lnTo>
                      <a:pt x="5" y="25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5" y="31"/>
                    </a:lnTo>
                    <a:lnTo>
                      <a:pt x="8" y="36"/>
                    </a:lnTo>
                    <a:lnTo>
                      <a:pt x="11" y="36"/>
                    </a:lnTo>
                    <a:lnTo>
                      <a:pt x="11" y="33"/>
                    </a:lnTo>
                    <a:lnTo>
                      <a:pt x="14" y="31"/>
                    </a:lnTo>
                    <a:lnTo>
                      <a:pt x="19" y="31"/>
                    </a:lnTo>
                    <a:lnTo>
                      <a:pt x="25" y="33"/>
                    </a:lnTo>
                    <a:lnTo>
                      <a:pt x="33" y="33"/>
                    </a:lnTo>
                    <a:lnTo>
                      <a:pt x="36" y="33"/>
                    </a:lnTo>
                    <a:lnTo>
                      <a:pt x="39" y="33"/>
                    </a:lnTo>
                    <a:lnTo>
                      <a:pt x="42" y="33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7" y="42"/>
                    </a:lnTo>
                    <a:lnTo>
                      <a:pt x="47" y="44"/>
                    </a:lnTo>
                    <a:lnTo>
                      <a:pt x="50" y="44"/>
                    </a:lnTo>
                    <a:lnTo>
                      <a:pt x="53" y="39"/>
                    </a:lnTo>
                    <a:lnTo>
                      <a:pt x="56" y="33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8" y="33"/>
                    </a:lnTo>
                    <a:lnTo>
                      <a:pt x="61" y="33"/>
                    </a:lnTo>
                    <a:lnTo>
                      <a:pt x="64" y="28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70" y="33"/>
                    </a:lnTo>
                    <a:lnTo>
                      <a:pt x="72" y="33"/>
                    </a:lnTo>
                    <a:lnTo>
                      <a:pt x="78" y="28"/>
                    </a:lnTo>
                    <a:lnTo>
                      <a:pt x="84" y="28"/>
                    </a:lnTo>
                    <a:lnTo>
                      <a:pt x="89" y="28"/>
                    </a:lnTo>
                    <a:lnTo>
                      <a:pt x="92" y="28"/>
                    </a:lnTo>
                    <a:lnTo>
                      <a:pt x="95" y="31"/>
                    </a:lnTo>
                    <a:lnTo>
                      <a:pt x="97" y="31"/>
                    </a:lnTo>
                    <a:lnTo>
                      <a:pt x="103" y="31"/>
                    </a:lnTo>
                    <a:lnTo>
                      <a:pt x="103" y="28"/>
                    </a:lnTo>
                    <a:lnTo>
                      <a:pt x="106" y="28"/>
                    </a:lnTo>
                    <a:lnTo>
                      <a:pt x="109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96" name="Freeform 221"/>
              <p:cNvSpPr>
                <a:spLocks/>
              </p:cNvSpPr>
              <p:nvPr/>
            </p:nvSpPr>
            <p:spPr bwMode="auto">
              <a:xfrm>
                <a:off x="1382" y="1696"/>
                <a:ext cx="39" cy="14"/>
              </a:xfrm>
              <a:custGeom>
                <a:avLst/>
                <a:gdLst>
                  <a:gd name="T0" fmla="*/ 31 w 39"/>
                  <a:gd name="T1" fmla="*/ 5 h 14"/>
                  <a:gd name="T2" fmla="*/ 28 w 39"/>
                  <a:gd name="T3" fmla="*/ 0 h 14"/>
                  <a:gd name="T4" fmla="*/ 14 w 39"/>
                  <a:gd name="T5" fmla="*/ 0 h 14"/>
                  <a:gd name="T6" fmla="*/ 8 w 39"/>
                  <a:gd name="T7" fmla="*/ 0 h 14"/>
                  <a:gd name="T8" fmla="*/ 6 w 39"/>
                  <a:gd name="T9" fmla="*/ 0 h 14"/>
                  <a:gd name="T10" fmla="*/ 3 w 39"/>
                  <a:gd name="T11" fmla="*/ 0 h 14"/>
                  <a:gd name="T12" fmla="*/ 0 w 39"/>
                  <a:gd name="T13" fmla="*/ 3 h 14"/>
                  <a:gd name="T14" fmla="*/ 3 w 39"/>
                  <a:gd name="T15" fmla="*/ 5 h 14"/>
                  <a:gd name="T16" fmla="*/ 6 w 39"/>
                  <a:gd name="T17" fmla="*/ 5 h 14"/>
                  <a:gd name="T18" fmla="*/ 8 w 39"/>
                  <a:gd name="T19" fmla="*/ 5 h 14"/>
                  <a:gd name="T20" fmla="*/ 8 w 39"/>
                  <a:gd name="T21" fmla="*/ 11 h 14"/>
                  <a:gd name="T22" fmla="*/ 11 w 39"/>
                  <a:gd name="T23" fmla="*/ 14 h 14"/>
                  <a:gd name="T24" fmla="*/ 17 w 39"/>
                  <a:gd name="T25" fmla="*/ 14 h 14"/>
                  <a:gd name="T26" fmla="*/ 20 w 39"/>
                  <a:gd name="T27" fmla="*/ 14 h 14"/>
                  <a:gd name="T28" fmla="*/ 22 w 39"/>
                  <a:gd name="T29" fmla="*/ 14 h 14"/>
                  <a:gd name="T30" fmla="*/ 22 w 39"/>
                  <a:gd name="T31" fmla="*/ 11 h 14"/>
                  <a:gd name="T32" fmla="*/ 25 w 39"/>
                  <a:gd name="T33" fmla="*/ 11 h 14"/>
                  <a:gd name="T34" fmla="*/ 28 w 39"/>
                  <a:gd name="T35" fmla="*/ 14 h 14"/>
                  <a:gd name="T36" fmla="*/ 28 w 39"/>
                  <a:gd name="T37" fmla="*/ 11 h 14"/>
                  <a:gd name="T38" fmla="*/ 31 w 39"/>
                  <a:gd name="T39" fmla="*/ 8 h 14"/>
                  <a:gd name="T40" fmla="*/ 34 w 39"/>
                  <a:gd name="T41" fmla="*/ 11 h 14"/>
                  <a:gd name="T42" fmla="*/ 39 w 39"/>
                  <a:gd name="T43" fmla="*/ 11 h 14"/>
                  <a:gd name="T44" fmla="*/ 39 w 39"/>
                  <a:gd name="T45" fmla="*/ 8 h 14"/>
                  <a:gd name="T46" fmla="*/ 36 w 39"/>
                  <a:gd name="T47" fmla="*/ 5 h 14"/>
                  <a:gd name="T48" fmla="*/ 31 w 39"/>
                  <a:gd name="T49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" h="14">
                    <a:moveTo>
                      <a:pt x="31" y="5"/>
                    </a:moveTo>
                    <a:lnTo>
                      <a:pt x="28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11"/>
                    </a:lnTo>
                    <a:lnTo>
                      <a:pt x="11" y="14"/>
                    </a:lnTo>
                    <a:lnTo>
                      <a:pt x="17" y="14"/>
                    </a:lnTo>
                    <a:lnTo>
                      <a:pt x="20" y="14"/>
                    </a:lnTo>
                    <a:lnTo>
                      <a:pt x="22" y="14"/>
                    </a:lnTo>
                    <a:lnTo>
                      <a:pt x="22" y="11"/>
                    </a:lnTo>
                    <a:lnTo>
                      <a:pt x="25" y="11"/>
                    </a:lnTo>
                    <a:lnTo>
                      <a:pt x="28" y="14"/>
                    </a:lnTo>
                    <a:lnTo>
                      <a:pt x="28" y="11"/>
                    </a:lnTo>
                    <a:lnTo>
                      <a:pt x="31" y="8"/>
                    </a:lnTo>
                    <a:lnTo>
                      <a:pt x="34" y="11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6" y="5"/>
                    </a:lnTo>
                    <a:lnTo>
                      <a:pt x="3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97" name="Freeform 222"/>
              <p:cNvSpPr>
                <a:spLocks/>
              </p:cNvSpPr>
              <p:nvPr/>
            </p:nvSpPr>
            <p:spPr bwMode="auto">
              <a:xfrm>
                <a:off x="1271" y="1604"/>
                <a:ext cx="186" cy="67"/>
              </a:xfrm>
              <a:custGeom>
                <a:avLst/>
                <a:gdLst>
                  <a:gd name="T0" fmla="*/ 167 w 186"/>
                  <a:gd name="T1" fmla="*/ 67 h 67"/>
                  <a:gd name="T2" fmla="*/ 172 w 186"/>
                  <a:gd name="T3" fmla="*/ 64 h 67"/>
                  <a:gd name="T4" fmla="*/ 181 w 186"/>
                  <a:gd name="T5" fmla="*/ 64 h 67"/>
                  <a:gd name="T6" fmla="*/ 186 w 186"/>
                  <a:gd name="T7" fmla="*/ 58 h 67"/>
                  <a:gd name="T8" fmla="*/ 181 w 186"/>
                  <a:gd name="T9" fmla="*/ 55 h 67"/>
                  <a:gd name="T10" fmla="*/ 172 w 186"/>
                  <a:gd name="T11" fmla="*/ 47 h 67"/>
                  <a:gd name="T12" fmla="*/ 161 w 186"/>
                  <a:gd name="T13" fmla="*/ 47 h 67"/>
                  <a:gd name="T14" fmla="*/ 164 w 186"/>
                  <a:gd name="T15" fmla="*/ 42 h 67"/>
                  <a:gd name="T16" fmla="*/ 159 w 186"/>
                  <a:gd name="T17" fmla="*/ 42 h 67"/>
                  <a:gd name="T18" fmla="*/ 150 w 186"/>
                  <a:gd name="T19" fmla="*/ 36 h 67"/>
                  <a:gd name="T20" fmla="*/ 145 w 186"/>
                  <a:gd name="T21" fmla="*/ 36 h 67"/>
                  <a:gd name="T22" fmla="*/ 136 w 186"/>
                  <a:gd name="T23" fmla="*/ 36 h 67"/>
                  <a:gd name="T24" fmla="*/ 136 w 186"/>
                  <a:gd name="T25" fmla="*/ 30 h 67"/>
                  <a:gd name="T26" fmla="*/ 133 w 186"/>
                  <a:gd name="T27" fmla="*/ 33 h 67"/>
                  <a:gd name="T28" fmla="*/ 125 w 186"/>
                  <a:gd name="T29" fmla="*/ 28 h 67"/>
                  <a:gd name="T30" fmla="*/ 117 w 186"/>
                  <a:gd name="T31" fmla="*/ 22 h 67"/>
                  <a:gd name="T32" fmla="*/ 103 w 186"/>
                  <a:gd name="T33" fmla="*/ 19 h 67"/>
                  <a:gd name="T34" fmla="*/ 97 w 186"/>
                  <a:gd name="T35" fmla="*/ 14 h 67"/>
                  <a:gd name="T36" fmla="*/ 89 w 186"/>
                  <a:gd name="T37" fmla="*/ 8 h 67"/>
                  <a:gd name="T38" fmla="*/ 75 w 186"/>
                  <a:gd name="T39" fmla="*/ 5 h 67"/>
                  <a:gd name="T40" fmla="*/ 66 w 186"/>
                  <a:gd name="T41" fmla="*/ 5 h 67"/>
                  <a:gd name="T42" fmla="*/ 55 w 186"/>
                  <a:gd name="T43" fmla="*/ 0 h 67"/>
                  <a:gd name="T44" fmla="*/ 44 w 186"/>
                  <a:gd name="T45" fmla="*/ 5 h 67"/>
                  <a:gd name="T46" fmla="*/ 27 w 186"/>
                  <a:gd name="T47" fmla="*/ 5 h 67"/>
                  <a:gd name="T48" fmla="*/ 16 w 186"/>
                  <a:gd name="T49" fmla="*/ 11 h 67"/>
                  <a:gd name="T50" fmla="*/ 11 w 186"/>
                  <a:gd name="T51" fmla="*/ 16 h 67"/>
                  <a:gd name="T52" fmla="*/ 13 w 186"/>
                  <a:gd name="T53" fmla="*/ 22 h 67"/>
                  <a:gd name="T54" fmla="*/ 8 w 186"/>
                  <a:gd name="T55" fmla="*/ 22 h 67"/>
                  <a:gd name="T56" fmla="*/ 0 w 186"/>
                  <a:gd name="T57" fmla="*/ 25 h 67"/>
                  <a:gd name="T58" fmla="*/ 2 w 186"/>
                  <a:gd name="T59" fmla="*/ 30 h 67"/>
                  <a:gd name="T60" fmla="*/ 8 w 186"/>
                  <a:gd name="T61" fmla="*/ 25 h 67"/>
                  <a:gd name="T62" fmla="*/ 13 w 186"/>
                  <a:gd name="T63" fmla="*/ 25 h 67"/>
                  <a:gd name="T64" fmla="*/ 19 w 186"/>
                  <a:gd name="T65" fmla="*/ 19 h 67"/>
                  <a:gd name="T66" fmla="*/ 25 w 186"/>
                  <a:gd name="T67" fmla="*/ 19 h 67"/>
                  <a:gd name="T68" fmla="*/ 30 w 186"/>
                  <a:gd name="T69" fmla="*/ 22 h 67"/>
                  <a:gd name="T70" fmla="*/ 39 w 186"/>
                  <a:gd name="T71" fmla="*/ 14 h 67"/>
                  <a:gd name="T72" fmla="*/ 47 w 186"/>
                  <a:gd name="T73" fmla="*/ 14 h 67"/>
                  <a:gd name="T74" fmla="*/ 58 w 186"/>
                  <a:gd name="T75" fmla="*/ 14 h 67"/>
                  <a:gd name="T76" fmla="*/ 58 w 186"/>
                  <a:gd name="T77" fmla="*/ 16 h 67"/>
                  <a:gd name="T78" fmla="*/ 50 w 186"/>
                  <a:gd name="T79" fmla="*/ 19 h 67"/>
                  <a:gd name="T80" fmla="*/ 64 w 186"/>
                  <a:gd name="T81" fmla="*/ 22 h 67"/>
                  <a:gd name="T82" fmla="*/ 69 w 186"/>
                  <a:gd name="T83" fmla="*/ 22 h 67"/>
                  <a:gd name="T84" fmla="*/ 78 w 186"/>
                  <a:gd name="T85" fmla="*/ 25 h 67"/>
                  <a:gd name="T86" fmla="*/ 80 w 186"/>
                  <a:gd name="T87" fmla="*/ 22 h 67"/>
                  <a:gd name="T88" fmla="*/ 83 w 186"/>
                  <a:gd name="T89" fmla="*/ 25 h 67"/>
                  <a:gd name="T90" fmla="*/ 94 w 186"/>
                  <a:gd name="T91" fmla="*/ 30 h 67"/>
                  <a:gd name="T92" fmla="*/ 97 w 186"/>
                  <a:gd name="T93" fmla="*/ 33 h 67"/>
                  <a:gd name="T94" fmla="*/ 103 w 186"/>
                  <a:gd name="T95" fmla="*/ 33 h 67"/>
                  <a:gd name="T96" fmla="*/ 111 w 186"/>
                  <a:gd name="T97" fmla="*/ 33 h 67"/>
                  <a:gd name="T98" fmla="*/ 119 w 186"/>
                  <a:gd name="T99" fmla="*/ 50 h 67"/>
                  <a:gd name="T100" fmla="*/ 125 w 186"/>
                  <a:gd name="T101" fmla="*/ 47 h 67"/>
                  <a:gd name="T102" fmla="*/ 133 w 186"/>
                  <a:gd name="T103" fmla="*/ 50 h 67"/>
                  <a:gd name="T104" fmla="*/ 136 w 186"/>
                  <a:gd name="T105" fmla="*/ 53 h 67"/>
                  <a:gd name="T106" fmla="*/ 133 w 186"/>
                  <a:gd name="T107" fmla="*/ 58 h 67"/>
                  <a:gd name="T108" fmla="*/ 128 w 186"/>
                  <a:gd name="T109" fmla="*/ 67 h 67"/>
                  <a:gd name="T110" fmla="*/ 136 w 186"/>
                  <a:gd name="T111" fmla="*/ 64 h 67"/>
                  <a:gd name="T112" fmla="*/ 147 w 186"/>
                  <a:gd name="T113" fmla="*/ 64 h 67"/>
                  <a:gd name="T114" fmla="*/ 159 w 186"/>
                  <a:gd name="T1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6" h="67">
                    <a:moveTo>
                      <a:pt x="159" y="67"/>
                    </a:moveTo>
                    <a:lnTo>
                      <a:pt x="167" y="67"/>
                    </a:lnTo>
                    <a:lnTo>
                      <a:pt x="170" y="64"/>
                    </a:lnTo>
                    <a:lnTo>
                      <a:pt x="172" y="64"/>
                    </a:lnTo>
                    <a:lnTo>
                      <a:pt x="175" y="61"/>
                    </a:lnTo>
                    <a:lnTo>
                      <a:pt x="181" y="64"/>
                    </a:lnTo>
                    <a:lnTo>
                      <a:pt x="184" y="61"/>
                    </a:lnTo>
                    <a:lnTo>
                      <a:pt x="186" y="58"/>
                    </a:lnTo>
                    <a:lnTo>
                      <a:pt x="184" y="55"/>
                    </a:lnTo>
                    <a:lnTo>
                      <a:pt x="181" y="55"/>
                    </a:lnTo>
                    <a:lnTo>
                      <a:pt x="181" y="50"/>
                    </a:lnTo>
                    <a:lnTo>
                      <a:pt x="172" y="47"/>
                    </a:lnTo>
                    <a:lnTo>
                      <a:pt x="164" y="47"/>
                    </a:lnTo>
                    <a:lnTo>
                      <a:pt x="161" y="47"/>
                    </a:lnTo>
                    <a:lnTo>
                      <a:pt x="161" y="44"/>
                    </a:lnTo>
                    <a:lnTo>
                      <a:pt x="164" y="42"/>
                    </a:lnTo>
                    <a:lnTo>
                      <a:pt x="161" y="42"/>
                    </a:lnTo>
                    <a:lnTo>
                      <a:pt x="159" y="42"/>
                    </a:lnTo>
                    <a:lnTo>
                      <a:pt x="156" y="42"/>
                    </a:lnTo>
                    <a:lnTo>
                      <a:pt x="150" y="36"/>
                    </a:lnTo>
                    <a:lnTo>
                      <a:pt x="147" y="39"/>
                    </a:lnTo>
                    <a:lnTo>
                      <a:pt x="145" y="36"/>
                    </a:lnTo>
                    <a:lnTo>
                      <a:pt x="139" y="33"/>
                    </a:lnTo>
                    <a:lnTo>
                      <a:pt x="136" y="36"/>
                    </a:lnTo>
                    <a:lnTo>
                      <a:pt x="136" y="33"/>
                    </a:lnTo>
                    <a:lnTo>
                      <a:pt x="136" y="30"/>
                    </a:lnTo>
                    <a:lnTo>
                      <a:pt x="133" y="30"/>
                    </a:lnTo>
                    <a:lnTo>
                      <a:pt x="133" y="33"/>
                    </a:lnTo>
                    <a:lnTo>
                      <a:pt x="131" y="30"/>
                    </a:lnTo>
                    <a:lnTo>
                      <a:pt x="125" y="28"/>
                    </a:lnTo>
                    <a:lnTo>
                      <a:pt x="119" y="25"/>
                    </a:lnTo>
                    <a:lnTo>
                      <a:pt x="117" y="22"/>
                    </a:lnTo>
                    <a:lnTo>
                      <a:pt x="111" y="19"/>
                    </a:lnTo>
                    <a:lnTo>
                      <a:pt x="103" y="19"/>
                    </a:lnTo>
                    <a:lnTo>
                      <a:pt x="97" y="16"/>
                    </a:lnTo>
                    <a:lnTo>
                      <a:pt x="97" y="14"/>
                    </a:lnTo>
                    <a:lnTo>
                      <a:pt x="94" y="8"/>
                    </a:lnTo>
                    <a:lnTo>
                      <a:pt x="89" y="8"/>
                    </a:lnTo>
                    <a:lnTo>
                      <a:pt x="89" y="8"/>
                    </a:lnTo>
                    <a:lnTo>
                      <a:pt x="75" y="5"/>
                    </a:lnTo>
                    <a:lnTo>
                      <a:pt x="72" y="8"/>
                    </a:lnTo>
                    <a:lnTo>
                      <a:pt x="66" y="5"/>
                    </a:lnTo>
                    <a:lnTo>
                      <a:pt x="64" y="2"/>
                    </a:lnTo>
                    <a:lnTo>
                      <a:pt x="55" y="0"/>
                    </a:lnTo>
                    <a:lnTo>
                      <a:pt x="47" y="0"/>
                    </a:lnTo>
                    <a:lnTo>
                      <a:pt x="44" y="5"/>
                    </a:lnTo>
                    <a:lnTo>
                      <a:pt x="33" y="5"/>
                    </a:lnTo>
                    <a:lnTo>
                      <a:pt x="27" y="5"/>
                    </a:lnTo>
                    <a:lnTo>
                      <a:pt x="25" y="8"/>
                    </a:lnTo>
                    <a:lnTo>
                      <a:pt x="16" y="11"/>
                    </a:lnTo>
                    <a:lnTo>
                      <a:pt x="13" y="14"/>
                    </a:lnTo>
                    <a:lnTo>
                      <a:pt x="11" y="16"/>
                    </a:lnTo>
                    <a:lnTo>
                      <a:pt x="11" y="19"/>
                    </a:lnTo>
                    <a:lnTo>
                      <a:pt x="13" y="22"/>
                    </a:lnTo>
                    <a:lnTo>
                      <a:pt x="11" y="25"/>
                    </a:lnTo>
                    <a:lnTo>
                      <a:pt x="8" y="22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2" y="30"/>
                    </a:lnTo>
                    <a:lnTo>
                      <a:pt x="8" y="25"/>
                    </a:lnTo>
                    <a:lnTo>
                      <a:pt x="8" y="25"/>
                    </a:lnTo>
                    <a:lnTo>
                      <a:pt x="8" y="28"/>
                    </a:lnTo>
                    <a:lnTo>
                      <a:pt x="13" y="25"/>
                    </a:lnTo>
                    <a:lnTo>
                      <a:pt x="16" y="25"/>
                    </a:lnTo>
                    <a:lnTo>
                      <a:pt x="19" y="19"/>
                    </a:lnTo>
                    <a:lnTo>
                      <a:pt x="25" y="22"/>
                    </a:lnTo>
                    <a:lnTo>
                      <a:pt x="25" y="19"/>
                    </a:lnTo>
                    <a:lnTo>
                      <a:pt x="27" y="22"/>
                    </a:lnTo>
                    <a:lnTo>
                      <a:pt x="30" y="22"/>
                    </a:lnTo>
                    <a:lnTo>
                      <a:pt x="36" y="14"/>
                    </a:lnTo>
                    <a:lnTo>
                      <a:pt x="39" y="14"/>
                    </a:lnTo>
                    <a:lnTo>
                      <a:pt x="41" y="11"/>
                    </a:lnTo>
                    <a:lnTo>
                      <a:pt x="47" y="14"/>
                    </a:lnTo>
                    <a:lnTo>
                      <a:pt x="50" y="11"/>
                    </a:lnTo>
                    <a:lnTo>
                      <a:pt x="58" y="14"/>
                    </a:lnTo>
                    <a:lnTo>
                      <a:pt x="58" y="14"/>
                    </a:lnTo>
                    <a:lnTo>
                      <a:pt x="58" y="16"/>
                    </a:lnTo>
                    <a:lnTo>
                      <a:pt x="53" y="16"/>
                    </a:lnTo>
                    <a:lnTo>
                      <a:pt x="50" y="19"/>
                    </a:lnTo>
                    <a:lnTo>
                      <a:pt x="53" y="19"/>
                    </a:lnTo>
                    <a:lnTo>
                      <a:pt x="64" y="22"/>
                    </a:lnTo>
                    <a:lnTo>
                      <a:pt x="66" y="22"/>
                    </a:lnTo>
                    <a:lnTo>
                      <a:pt x="69" y="22"/>
                    </a:lnTo>
                    <a:lnTo>
                      <a:pt x="72" y="25"/>
                    </a:lnTo>
                    <a:lnTo>
                      <a:pt x="78" y="25"/>
                    </a:lnTo>
                    <a:lnTo>
                      <a:pt x="80" y="25"/>
                    </a:lnTo>
                    <a:lnTo>
                      <a:pt x="80" y="22"/>
                    </a:lnTo>
                    <a:lnTo>
                      <a:pt x="83" y="25"/>
                    </a:lnTo>
                    <a:lnTo>
                      <a:pt x="83" y="25"/>
                    </a:lnTo>
                    <a:lnTo>
                      <a:pt x="89" y="30"/>
                    </a:lnTo>
                    <a:lnTo>
                      <a:pt x="94" y="30"/>
                    </a:lnTo>
                    <a:lnTo>
                      <a:pt x="94" y="30"/>
                    </a:lnTo>
                    <a:lnTo>
                      <a:pt x="97" y="33"/>
                    </a:lnTo>
                    <a:lnTo>
                      <a:pt x="100" y="30"/>
                    </a:lnTo>
                    <a:lnTo>
                      <a:pt x="103" y="33"/>
                    </a:lnTo>
                    <a:lnTo>
                      <a:pt x="108" y="30"/>
                    </a:lnTo>
                    <a:lnTo>
                      <a:pt x="111" y="33"/>
                    </a:lnTo>
                    <a:lnTo>
                      <a:pt x="114" y="42"/>
                    </a:lnTo>
                    <a:lnTo>
                      <a:pt x="119" y="50"/>
                    </a:lnTo>
                    <a:lnTo>
                      <a:pt x="122" y="50"/>
                    </a:lnTo>
                    <a:lnTo>
                      <a:pt x="125" y="47"/>
                    </a:lnTo>
                    <a:lnTo>
                      <a:pt x="128" y="50"/>
                    </a:lnTo>
                    <a:lnTo>
                      <a:pt x="133" y="50"/>
                    </a:lnTo>
                    <a:lnTo>
                      <a:pt x="133" y="53"/>
                    </a:lnTo>
                    <a:lnTo>
                      <a:pt x="136" y="53"/>
                    </a:lnTo>
                    <a:lnTo>
                      <a:pt x="136" y="55"/>
                    </a:lnTo>
                    <a:lnTo>
                      <a:pt x="133" y="58"/>
                    </a:lnTo>
                    <a:lnTo>
                      <a:pt x="128" y="64"/>
                    </a:lnTo>
                    <a:lnTo>
                      <a:pt x="128" y="67"/>
                    </a:lnTo>
                    <a:lnTo>
                      <a:pt x="133" y="67"/>
                    </a:lnTo>
                    <a:lnTo>
                      <a:pt x="136" y="64"/>
                    </a:lnTo>
                    <a:lnTo>
                      <a:pt x="139" y="67"/>
                    </a:lnTo>
                    <a:lnTo>
                      <a:pt x="147" y="64"/>
                    </a:lnTo>
                    <a:lnTo>
                      <a:pt x="153" y="64"/>
                    </a:lnTo>
                    <a:lnTo>
                      <a:pt x="15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98" name="Freeform 223"/>
              <p:cNvSpPr>
                <a:spLocks/>
              </p:cNvSpPr>
              <p:nvPr/>
            </p:nvSpPr>
            <p:spPr bwMode="auto">
              <a:xfrm>
                <a:off x="1538" y="180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0 h 6"/>
                  <a:gd name="T4" fmla="*/ 0 w 6"/>
                  <a:gd name="T5" fmla="*/ 6 h 6"/>
                  <a:gd name="T6" fmla="*/ 6 w 6"/>
                  <a:gd name="T7" fmla="*/ 6 h 6"/>
                  <a:gd name="T8" fmla="*/ 6 w 6"/>
                  <a:gd name="T9" fmla="*/ 3 h 6"/>
                  <a:gd name="T10" fmla="*/ 3 w 6"/>
                  <a:gd name="T11" fmla="*/ 3 h 6"/>
                  <a:gd name="T12" fmla="*/ 0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99" name="Freeform 224"/>
              <p:cNvSpPr>
                <a:spLocks/>
              </p:cNvSpPr>
              <p:nvPr/>
            </p:nvSpPr>
            <p:spPr bwMode="auto">
              <a:xfrm>
                <a:off x="1605" y="1701"/>
                <a:ext cx="9" cy="3"/>
              </a:xfrm>
              <a:custGeom>
                <a:avLst/>
                <a:gdLst>
                  <a:gd name="T0" fmla="*/ 9 w 9"/>
                  <a:gd name="T1" fmla="*/ 3 h 3"/>
                  <a:gd name="T2" fmla="*/ 3 w 9"/>
                  <a:gd name="T3" fmla="*/ 0 h 3"/>
                  <a:gd name="T4" fmla="*/ 0 w 9"/>
                  <a:gd name="T5" fmla="*/ 3 h 3"/>
                  <a:gd name="T6" fmla="*/ 6 w 9"/>
                  <a:gd name="T7" fmla="*/ 3 h 3"/>
                  <a:gd name="T8" fmla="*/ 9 w 9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9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6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00" name="Freeform 225"/>
              <p:cNvSpPr>
                <a:spLocks/>
              </p:cNvSpPr>
              <p:nvPr/>
            </p:nvSpPr>
            <p:spPr bwMode="auto">
              <a:xfrm>
                <a:off x="1549" y="1807"/>
                <a:ext cx="9" cy="9"/>
              </a:xfrm>
              <a:custGeom>
                <a:avLst/>
                <a:gdLst>
                  <a:gd name="T0" fmla="*/ 0 w 9"/>
                  <a:gd name="T1" fmla="*/ 0 h 9"/>
                  <a:gd name="T2" fmla="*/ 3 w 9"/>
                  <a:gd name="T3" fmla="*/ 3 h 9"/>
                  <a:gd name="T4" fmla="*/ 6 w 9"/>
                  <a:gd name="T5" fmla="*/ 6 h 9"/>
                  <a:gd name="T6" fmla="*/ 6 w 9"/>
                  <a:gd name="T7" fmla="*/ 9 h 9"/>
                  <a:gd name="T8" fmla="*/ 9 w 9"/>
                  <a:gd name="T9" fmla="*/ 3 h 9"/>
                  <a:gd name="T10" fmla="*/ 3 w 9"/>
                  <a:gd name="T11" fmla="*/ 0 h 9"/>
                  <a:gd name="T12" fmla="*/ 0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lnTo>
                      <a:pt x="3" y="3"/>
                    </a:lnTo>
                    <a:lnTo>
                      <a:pt x="6" y="6"/>
                    </a:lnTo>
                    <a:lnTo>
                      <a:pt x="6" y="9"/>
                    </a:lnTo>
                    <a:lnTo>
                      <a:pt x="9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01" name="Freeform 226"/>
              <p:cNvSpPr>
                <a:spLocks/>
              </p:cNvSpPr>
              <p:nvPr/>
            </p:nvSpPr>
            <p:spPr bwMode="auto">
              <a:xfrm>
                <a:off x="1575" y="1696"/>
                <a:ext cx="30" cy="11"/>
              </a:xfrm>
              <a:custGeom>
                <a:avLst/>
                <a:gdLst>
                  <a:gd name="T0" fmla="*/ 2 w 30"/>
                  <a:gd name="T1" fmla="*/ 11 h 11"/>
                  <a:gd name="T2" fmla="*/ 11 w 30"/>
                  <a:gd name="T3" fmla="*/ 11 h 11"/>
                  <a:gd name="T4" fmla="*/ 14 w 30"/>
                  <a:gd name="T5" fmla="*/ 11 h 11"/>
                  <a:gd name="T6" fmla="*/ 19 w 30"/>
                  <a:gd name="T7" fmla="*/ 11 h 11"/>
                  <a:gd name="T8" fmla="*/ 22 w 30"/>
                  <a:gd name="T9" fmla="*/ 11 h 11"/>
                  <a:gd name="T10" fmla="*/ 27 w 30"/>
                  <a:gd name="T11" fmla="*/ 8 h 11"/>
                  <a:gd name="T12" fmla="*/ 30 w 30"/>
                  <a:gd name="T13" fmla="*/ 3 h 11"/>
                  <a:gd name="T14" fmla="*/ 27 w 30"/>
                  <a:gd name="T15" fmla="*/ 3 h 11"/>
                  <a:gd name="T16" fmla="*/ 27 w 30"/>
                  <a:gd name="T17" fmla="*/ 0 h 11"/>
                  <a:gd name="T18" fmla="*/ 25 w 30"/>
                  <a:gd name="T19" fmla="*/ 0 h 11"/>
                  <a:gd name="T20" fmla="*/ 16 w 30"/>
                  <a:gd name="T21" fmla="*/ 0 h 11"/>
                  <a:gd name="T22" fmla="*/ 5 w 30"/>
                  <a:gd name="T23" fmla="*/ 0 h 11"/>
                  <a:gd name="T24" fmla="*/ 2 w 30"/>
                  <a:gd name="T25" fmla="*/ 3 h 11"/>
                  <a:gd name="T26" fmla="*/ 0 w 30"/>
                  <a:gd name="T27" fmla="*/ 3 h 11"/>
                  <a:gd name="T28" fmla="*/ 0 w 30"/>
                  <a:gd name="T29" fmla="*/ 5 h 11"/>
                  <a:gd name="T30" fmla="*/ 0 w 30"/>
                  <a:gd name="T31" fmla="*/ 8 h 11"/>
                  <a:gd name="T32" fmla="*/ 2 w 30"/>
                  <a:gd name="T3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1">
                    <a:moveTo>
                      <a:pt x="2" y="11"/>
                    </a:moveTo>
                    <a:lnTo>
                      <a:pt x="11" y="11"/>
                    </a:lnTo>
                    <a:lnTo>
                      <a:pt x="14" y="11"/>
                    </a:lnTo>
                    <a:lnTo>
                      <a:pt x="19" y="11"/>
                    </a:lnTo>
                    <a:lnTo>
                      <a:pt x="22" y="11"/>
                    </a:lnTo>
                    <a:lnTo>
                      <a:pt x="27" y="8"/>
                    </a:lnTo>
                    <a:lnTo>
                      <a:pt x="30" y="3"/>
                    </a:lnTo>
                    <a:lnTo>
                      <a:pt x="27" y="3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02" name="Freeform 227"/>
              <p:cNvSpPr>
                <a:spLocks/>
              </p:cNvSpPr>
              <p:nvPr/>
            </p:nvSpPr>
            <p:spPr bwMode="auto">
              <a:xfrm>
                <a:off x="1070" y="1514"/>
                <a:ext cx="2" cy="6"/>
              </a:xfrm>
              <a:custGeom>
                <a:avLst/>
                <a:gdLst>
                  <a:gd name="T0" fmla="*/ 2 w 2"/>
                  <a:gd name="T1" fmla="*/ 6 h 6"/>
                  <a:gd name="T2" fmla="*/ 2 w 2"/>
                  <a:gd name="T3" fmla="*/ 0 h 6"/>
                  <a:gd name="T4" fmla="*/ 2 w 2"/>
                  <a:gd name="T5" fmla="*/ 0 h 6"/>
                  <a:gd name="T6" fmla="*/ 0 w 2"/>
                  <a:gd name="T7" fmla="*/ 6 h 6"/>
                  <a:gd name="T8" fmla="*/ 2 w 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2" y="6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03" name="Freeform 228"/>
              <p:cNvSpPr>
                <a:spLocks/>
              </p:cNvSpPr>
              <p:nvPr/>
            </p:nvSpPr>
            <p:spPr bwMode="auto">
              <a:xfrm>
                <a:off x="1402" y="1584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0 h 3"/>
                  <a:gd name="T4" fmla="*/ 0 w 2"/>
                  <a:gd name="T5" fmla="*/ 3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04" name="Rectangle 229"/>
              <p:cNvSpPr>
                <a:spLocks noChangeArrowheads="1"/>
              </p:cNvSpPr>
              <p:nvPr/>
            </p:nvSpPr>
            <p:spPr bwMode="auto">
              <a:xfrm>
                <a:off x="2166" y="64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05" name="Freeform 230"/>
              <p:cNvSpPr>
                <a:spLocks/>
              </p:cNvSpPr>
              <p:nvPr/>
            </p:nvSpPr>
            <p:spPr bwMode="auto">
              <a:xfrm>
                <a:off x="2303" y="1328"/>
                <a:ext cx="5" cy="2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0 h 2"/>
                  <a:gd name="T4" fmla="*/ 0 w 5"/>
                  <a:gd name="T5" fmla="*/ 0 h 2"/>
                  <a:gd name="T6" fmla="*/ 5 w 5"/>
                  <a:gd name="T7" fmla="*/ 2 h 2"/>
                  <a:gd name="T8" fmla="*/ 5 w 5"/>
                  <a:gd name="T9" fmla="*/ 0 h 2"/>
                  <a:gd name="T10" fmla="*/ 5 w 5"/>
                  <a:gd name="T11" fmla="*/ 0 h 2"/>
                  <a:gd name="T12" fmla="*/ 2 w 5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06" name="Freeform 231"/>
              <p:cNvSpPr>
                <a:spLocks/>
              </p:cNvSpPr>
              <p:nvPr/>
            </p:nvSpPr>
            <p:spPr bwMode="auto">
              <a:xfrm>
                <a:off x="2297" y="1718"/>
                <a:ext cx="6" cy="6"/>
              </a:xfrm>
              <a:custGeom>
                <a:avLst/>
                <a:gdLst>
                  <a:gd name="T0" fmla="*/ 6 w 6"/>
                  <a:gd name="T1" fmla="*/ 3 h 6"/>
                  <a:gd name="T2" fmla="*/ 3 w 6"/>
                  <a:gd name="T3" fmla="*/ 0 h 6"/>
                  <a:gd name="T4" fmla="*/ 0 w 6"/>
                  <a:gd name="T5" fmla="*/ 3 h 6"/>
                  <a:gd name="T6" fmla="*/ 0 w 6"/>
                  <a:gd name="T7" fmla="*/ 3 h 6"/>
                  <a:gd name="T8" fmla="*/ 0 w 6"/>
                  <a:gd name="T9" fmla="*/ 6 h 6"/>
                  <a:gd name="T10" fmla="*/ 0 w 6"/>
                  <a:gd name="T11" fmla="*/ 6 h 6"/>
                  <a:gd name="T12" fmla="*/ 3 w 6"/>
                  <a:gd name="T13" fmla="*/ 6 h 6"/>
                  <a:gd name="T14" fmla="*/ 6 w 6"/>
                  <a:gd name="T15" fmla="*/ 3 h 6"/>
                  <a:gd name="T16" fmla="*/ 6 w 6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07" name="Freeform 232"/>
              <p:cNvSpPr>
                <a:spLocks/>
              </p:cNvSpPr>
              <p:nvPr/>
            </p:nvSpPr>
            <p:spPr bwMode="auto">
              <a:xfrm>
                <a:off x="2322" y="1754"/>
                <a:ext cx="8" cy="6"/>
              </a:xfrm>
              <a:custGeom>
                <a:avLst/>
                <a:gdLst>
                  <a:gd name="T0" fmla="*/ 0 w 8"/>
                  <a:gd name="T1" fmla="*/ 0 h 6"/>
                  <a:gd name="T2" fmla="*/ 3 w 8"/>
                  <a:gd name="T3" fmla="*/ 3 h 6"/>
                  <a:gd name="T4" fmla="*/ 3 w 8"/>
                  <a:gd name="T5" fmla="*/ 6 h 6"/>
                  <a:gd name="T6" fmla="*/ 6 w 8"/>
                  <a:gd name="T7" fmla="*/ 6 h 6"/>
                  <a:gd name="T8" fmla="*/ 8 w 8"/>
                  <a:gd name="T9" fmla="*/ 6 h 6"/>
                  <a:gd name="T10" fmla="*/ 6 w 8"/>
                  <a:gd name="T11" fmla="*/ 0 h 6"/>
                  <a:gd name="T12" fmla="*/ 0 w 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3" y="3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08" name="Freeform 233"/>
              <p:cNvSpPr>
                <a:spLocks/>
              </p:cNvSpPr>
              <p:nvPr/>
            </p:nvSpPr>
            <p:spPr bwMode="auto">
              <a:xfrm>
                <a:off x="2319" y="1729"/>
                <a:ext cx="6" cy="3"/>
              </a:xfrm>
              <a:custGeom>
                <a:avLst/>
                <a:gdLst>
                  <a:gd name="T0" fmla="*/ 3 w 6"/>
                  <a:gd name="T1" fmla="*/ 0 h 3"/>
                  <a:gd name="T2" fmla="*/ 0 w 6"/>
                  <a:gd name="T3" fmla="*/ 0 h 3"/>
                  <a:gd name="T4" fmla="*/ 3 w 6"/>
                  <a:gd name="T5" fmla="*/ 3 h 3"/>
                  <a:gd name="T6" fmla="*/ 6 w 6"/>
                  <a:gd name="T7" fmla="*/ 0 h 3"/>
                  <a:gd name="T8" fmla="*/ 3 w 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09" name="Freeform 234"/>
              <p:cNvSpPr>
                <a:spLocks/>
              </p:cNvSpPr>
              <p:nvPr/>
            </p:nvSpPr>
            <p:spPr bwMode="auto">
              <a:xfrm>
                <a:off x="2314" y="1729"/>
                <a:ext cx="5" cy="3"/>
              </a:xfrm>
              <a:custGeom>
                <a:avLst/>
                <a:gdLst>
                  <a:gd name="T0" fmla="*/ 3 w 5"/>
                  <a:gd name="T1" fmla="*/ 0 h 3"/>
                  <a:gd name="T2" fmla="*/ 0 w 5"/>
                  <a:gd name="T3" fmla="*/ 0 h 3"/>
                  <a:gd name="T4" fmla="*/ 0 w 5"/>
                  <a:gd name="T5" fmla="*/ 0 h 3"/>
                  <a:gd name="T6" fmla="*/ 3 w 5"/>
                  <a:gd name="T7" fmla="*/ 3 h 3"/>
                  <a:gd name="T8" fmla="*/ 3 w 5"/>
                  <a:gd name="T9" fmla="*/ 0 h 3"/>
                  <a:gd name="T10" fmla="*/ 5 w 5"/>
                  <a:gd name="T11" fmla="*/ 0 h 3"/>
                  <a:gd name="T12" fmla="*/ 5 w 5"/>
                  <a:gd name="T13" fmla="*/ 0 h 3"/>
                  <a:gd name="T14" fmla="*/ 5 w 5"/>
                  <a:gd name="T15" fmla="*/ 0 h 3"/>
                  <a:gd name="T16" fmla="*/ 5 w 5"/>
                  <a:gd name="T17" fmla="*/ 0 h 3"/>
                  <a:gd name="T18" fmla="*/ 3 w 5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10" name="Freeform 235"/>
              <p:cNvSpPr>
                <a:spLocks/>
              </p:cNvSpPr>
              <p:nvPr/>
            </p:nvSpPr>
            <p:spPr bwMode="auto">
              <a:xfrm>
                <a:off x="2277" y="1308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3 w 3"/>
                  <a:gd name="T3" fmla="*/ 3 w 3"/>
                  <a:gd name="T4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11" name="Freeform 236"/>
              <p:cNvSpPr>
                <a:spLocks/>
              </p:cNvSpPr>
              <p:nvPr/>
            </p:nvSpPr>
            <p:spPr bwMode="auto">
              <a:xfrm>
                <a:off x="2202" y="633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3 h 6"/>
                  <a:gd name="T4" fmla="*/ 0 w 3"/>
                  <a:gd name="T5" fmla="*/ 3 h 6"/>
                  <a:gd name="T6" fmla="*/ 0 w 3"/>
                  <a:gd name="T7" fmla="*/ 6 h 6"/>
                  <a:gd name="T8" fmla="*/ 3 w 3"/>
                  <a:gd name="T9" fmla="*/ 3 h 6"/>
                  <a:gd name="T10" fmla="*/ 0 w 3"/>
                  <a:gd name="T11" fmla="*/ 3 h 6"/>
                  <a:gd name="T12" fmla="*/ 3 w 3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12" name="Freeform 237"/>
              <p:cNvSpPr>
                <a:spLocks/>
              </p:cNvSpPr>
              <p:nvPr/>
            </p:nvSpPr>
            <p:spPr bwMode="auto">
              <a:xfrm>
                <a:off x="2188" y="628"/>
                <a:ext cx="9" cy="11"/>
              </a:xfrm>
              <a:custGeom>
                <a:avLst/>
                <a:gdLst>
                  <a:gd name="T0" fmla="*/ 6 w 9"/>
                  <a:gd name="T1" fmla="*/ 2 h 11"/>
                  <a:gd name="T2" fmla="*/ 6 w 9"/>
                  <a:gd name="T3" fmla="*/ 0 h 11"/>
                  <a:gd name="T4" fmla="*/ 3 w 9"/>
                  <a:gd name="T5" fmla="*/ 2 h 11"/>
                  <a:gd name="T6" fmla="*/ 0 w 9"/>
                  <a:gd name="T7" fmla="*/ 2 h 11"/>
                  <a:gd name="T8" fmla="*/ 0 w 9"/>
                  <a:gd name="T9" fmla="*/ 5 h 11"/>
                  <a:gd name="T10" fmla="*/ 0 w 9"/>
                  <a:gd name="T11" fmla="*/ 8 h 11"/>
                  <a:gd name="T12" fmla="*/ 3 w 9"/>
                  <a:gd name="T13" fmla="*/ 8 h 11"/>
                  <a:gd name="T14" fmla="*/ 3 w 9"/>
                  <a:gd name="T15" fmla="*/ 11 h 11"/>
                  <a:gd name="T16" fmla="*/ 6 w 9"/>
                  <a:gd name="T17" fmla="*/ 11 h 11"/>
                  <a:gd name="T18" fmla="*/ 6 w 9"/>
                  <a:gd name="T19" fmla="*/ 8 h 11"/>
                  <a:gd name="T20" fmla="*/ 9 w 9"/>
                  <a:gd name="T21" fmla="*/ 8 h 11"/>
                  <a:gd name="T22" fmla="*/ 9 w 9"/>
                  <a:gd name="T23" fmla="*/ 8 h 11"/>
                  <a:gd name="T24" fmla="*/ 9 w 9"/>
                  <a:gd name="T25" fmla="*/ 2 h 11"/>
                  <a:gd name="T26" fmla="*/ 6 w 9"/>
                  <a:gd name="T2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11">
                    <a:moveTo>
                      <a:pt x="6" y="2"/>
                    </a:moveTo>
                    <a:lnTo>
                      <a:pt x="6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3" y="11"/>
                    </a:lnTo>
                    <a:lnTo>
                      <a:pt x="6" y="11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9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13" name="Freeform 238"/>
              <p:cNvSpPr>
                <a:spLocks/>
              </p:cNvSpPr>
              <p:nvPr/>
            </p:nvSpPr>
            <p:spPr bwMode="auto">
              <a:xfrm>
                <a:off x="2264" y="1308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3 h 3"/>
                  <a:gd name="T4" fmla="*/ 2 w 2"/>
                  <a:gd name="T5" fmla="*/ 0 h 3"/>
                  <a:gd name="T6" fmla="*/ 0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14" name="Freeform 239"/>
              <p:cNvSpPr>
                <a:spLocks/>
              </p:cNvSpPr>
              <p:nvPr/>
            </p:nvSpPr>
            <p:spPr bwMode="auto">
              <a:xfrm>
                <a:off x="2258" y="1311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0 w 6"/>
                  <a:gd name="T3" fmla="*/ 3 h 3"/>
                  <a:gd name="T4" fmla="*/ 3 w 6"/>
                  <a:gd name="T5" fmla="*/ 3 h 3"/>
                  <a:gd name="T6" fmla="*/ 6 w 6"/>
                  <a:gd name="T7" fmla="*/ 3 h 3"/>
                  <a:gd name="T8" fmla="*/ 3 w 6"/>
                  <a:gd name="T9" fmla="*/ 0 h 3"/>
                  <a:gd name="T10" fmla="*/ 0 w 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15" name="Freeform 240"/>
              <p:cNvSpPr>
                <a:spLocks/>
              </p:cNvSpPr>
              <p:nvPr/>
            </p:nvSpPr>
            <p:spPr bwMode="auto">
              <a:xfrm>
                <a:off x="2303" y="1724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16" name="Freeform 241"/>
              <p:cNvSpPr>
                <a:spLocks/>
              </p:cNvSpPr>
              <p:nvPr/>
            </p:nvSpPr>
            <p:spPr bwMode="auto">
              <a:xfrm>
                <a:off x="1987" y="658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3 w 6"/>
                  <a:gd name="T3" fmla="*/ 3 h 6"/>
                  <a:gd name="T4" fmla="*/ 6 w 6"/>
                  <a:gd name="T5" fmla="*/ 0 h 6"/>
                  <a:gd name="T6" fmla="*/ 3 w 6"/>
                  <a:gd name="T7" fmla="*/ 0 h 6"/>
                  <a:gd name="T8" fmla="*/ 3 w 6"/>
                  <a:gd name="T9" fmla="*/ 3 h 6"/>
                  <a:gd name="T10" fmla="*/ 0 w 6"/>
                  <a:gd name="T11" fmla="*/ 6 h 6"/>
                  <a:gd name="T12" fmla="*/ 0 w 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3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17" name="Freeform 242"/>
              <p:cNvSpPr>
                <a:spLocks/>
              </p:cNvSpPr>
              <p:nvPr/>
            </p:nvSpPr>
            <p:spPr bwMode="auto">
              <a:xfrm>
                <a:off x="1067" y="1523"/>
                <a:ext cx="3" cy="22"/>
              </a:xfrm>
              <a:custGeom>
                <a:avLst/>
                <a:gdLst>
                  <a:gd name="T0" fmla="*/ 3 w 3"/>
                  <a:gd name="T1" fmla="*/ 0 h 22"/>
                  <a:gd name="T2" fmla="*/ 0 w 3"/>
                  <a:gd name="T3" fmla="*/ 8 h 22"/>
                  <a:gd name="T4" fmla="*/ 0 w 3"/>
                  <a:gd name="T5" fmla="*/ 14 h 22"/>
                  <a:gd name="T6" fmla="*/ 0 w 3"/>
                  <a:gd name="T7" fmla="*/ 14 h 22"/>
                  <a:gd name="T8" fmla="*/ 3 w 3"/>
                  <a:gd name="T9" fmla="*/ 22 h 22"/>
                  <a:gd name="T10" fmla="*/ 0 w 3"/>
                  <a:gd name="T11" fmla="*/ 17 h 22"/>
                  <a:gd name="T12" fmla="*/ 0 w 3"/>
                  <a:gd name="T13" fmla="*/ 8 h 22"/>
                  <a:gd name="T14" fmla="*/ 3 w 3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2">
                    <a:moveTo>
                      <a:pt x="3" y="0"/>
                    </a:move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22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18" name="Freeform 243"/>
              <p:cNvSpPr>
                <a:spLocks/>
              </p:cNvSpPr>
              <p:nvPr/>
            </p:nvSpPr>
            <p:spPr bwMode="auto">
              <a:xfrm>
                <a:off x="1971" y="583"/>
                <a:ext cx="5" cy="3"/>
              </a:xfrm>
              <a:custGeom>
                <a:avLst/>
                <a:gdLst>
                  <a:gd name="T0" fmla="*/ 2 w 5"/>
                  <a:gd name="T1" fmla="*/ 3 h 3"/>
                  <a:gd name="T2" fmla="*/ 5 w 5"/>
                  <a:gd name="T3" fmla="*/ 3 h 3"/>
                  <a:gd name="T4" fmla="*/ 2 w 5"/>
                  <a:gd name="T5" fmla="*/ 0 h 3"/>
                  <a:gd name="T6" fmla="*/ 0 w 5"/>
                  <a:gd name="T7" fmla="*/ 3 h 3"/>
                  <a:gd name="T8" fmla="*/ 2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2" y="3"/>
                    </a:moveTo>
                    <a:lnTo>
                      <a:pt x="5" y="3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19" name="Freeform 244"/>
              <p:cNvSpPr>
                <a:spLocks/>
              </p:cNvSpPr>
              <p:nvPr/>
            </p:nvSpPr>
            <p:spPr bwMode="auto">
              <a:xfrm>
                <a:off x="1976" y="549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3 w 3"/>
                  <a:gd name="T5" fmla="*/ 0 h 3"/>
                  <a:gd name="T6" fmla="*/ 0 w 3"/>
                  <a:gd name="T7" fmla="*/ 0 h 3"/>
                  <a:gd name="T8" fmla="*/ 0 w 3"/>
                  <a:gd name="T9" fmla="*/ 3 h 3"/>
                  <a:gd name="T10" fmla="*/ 0 w 3"/>
                  <a:gd name="T11" fmla="*/ 3 h 3"/>
                  <a:gd name="T12" fmla="*/ 3 w 3"/>
                  <a:gd name="T13" fmla="*/ 3 h 3"/>
                  <a:gd name="T14" fmla="*/ 3 w 3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20" name="Freeform 245"/>
              <p:cNvSpPr>
                <a:spLocks/>
              </p:cNvSpPr>
              <p:nvPr/>
            </p:nvSpPr>
            <p:spPr bwMode="auto">
              <a:xfrm>
                <a:off x="2333" y="1754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3 w 3"/>
                  <a:gd name="T5" fmla="*/ 3 h 3"/>
                  <a:gd name="T6" fmla="*/ 0 w 3"/>
                  <a:gd name="T7" fmla="*/ 0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21" name="Freeform 246"/>
              <p:cNvSpPr>
                <a:spLocks/>
              </p:cNvSpPr>
              <p:nvPr/>
            </p:nvSpPr>
            <p:spPr bwMode="auto">
              <a:xfrm>
                <a:off x="1973" y="580"/>
                <a:ext cx="6" cy="3"/>
              </a:xfrm>
              <a:custGeom>
                <a:avLst/>
                <a:gdLst>
                  <a:gd name="T0" fmla="*/ 3 w 6"/>
                  <a:gd name="T1" fmla="*/ 3 h 3"/>
                  <a:gd name="T2" fmla="*/ 6 w 6"/>
                  <a:gd name="T3" fmla="*/ 0 h 3"/>
                  <a:gd name="T4" fmla="*/ 3 w 6"/>
                  <a:gd name="T5" fmla="*/ 0 h 3"/>
                  <a:gd name="T6" fmla="*/ 0 w 6"/>
                  <a:gd name="T7" fmla="*/ 0 h 3"/>
                  <a:gd name="T8" fmla="*/ 0 w 6"/>
                  <a:gd name="T9" fmla="*/ 3 h 3"/>
                  <a:gd name="T10" fmla="*/ 0 w 6"/>
                  <a:gd name="T11" fmla="*/ 3 h 3"/>
                  <a:gd name="T12" fmla="*/ 3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22" name="Freeform 247"/>
              <p:cNvSpPr>
                <a:spLocks/>
              </p:cNvSpPr>
              <p:nvPr/>
            </p:nvSpPr>
            <p:spPr bwMode="auto">
              <a:xfrm>
                <a:off x="2339" y="1724"/>
                <a:ext cx="0" cy="5"/>
              </a:xfrm>
              <a:custGeom>
                <a:avLst/>
                <a:gdLst>
                  <a:gd name="T0" fmla="*/ 2 h 5"/>
                  <a:gd name="T1" fmla="*/ 0 h 5"/>
                  <a:gd name="T2" fmla="*/ 2 h 5"/>
                  <a:gd name="T3" fmla="*/ 5 h 5"/>
                  <a:gd name="T4" fmla="*/ 2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5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23" name="Freeform 248"/>
              <p:cNvSpPr>
                <a:spLocks/>
              </p:cNvSpPr>
              <p:nvPr/>
            </p:nvSpPr>
            <p:spPr bwMode="auto">
              <a:xfrm>
                <a:off x="2336" y="1735"/>
                <a:ext cx="6" cy="5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3 h 5"/>
                  <a:gd name="T4" fmla="*/ 3 w 6"/>
                  <a:gd name="T5" fmla="*/ 5 h 5"/>
                  <a:gd name="T6" fmla="*/ 3 w 6"/>
                  <a:gd name="T7" fmla="*/ 5 h 5"/>
                  <a:gd name="T8" fmla="*/ 6 w 6"/>
                  <a:gd name="T9" fmla="*/ 5 h 5"/>
                  <a:gd name="T10" fmla="*/ 6 w 6"/>
                  <a:gd name="T11" fmla="*/ 3 h 5"/>
                  <a:gd name="T12" fmla="*/ 3 w 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lnTo>
                      <a:pt x="0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24" name="Freeform 249"/>
              <p:cNvSpPr>
                <a:spLocks/>
              </p:cNvSpPr>
              <p:nvPr/>
            </p:nvSpPr>
            <p:spPr bwMode="auto">
              <a:xfrm>
                <a:off x="1985" y="655"/>
                <a:ext cx="5" cy="6"/>
              </a:xfrm>
              <a:custGeom>
                <a:avLst/>
                <a:gdLst>
                  <a:gd name="T0" fmla="*/ 2 w 5"/>
                  <a:gd name="T1" fmla="*/ 6 h 6"/>
                  <a:gd name="T2" fmla="*/ 5 w 5"/>
                  <a:gd name="T3" fmla="*/ 3 h 6"/>
                  <a:gd name="T4" fmla="*/ 5 w 5"/>
                  <a:gd name="T5" fmla="*/ 0 h 6"/>
                  <a:gd name="T6" fmla="*/ 5 w 5"/>
                  <a:gd name="T7" fmla="*/ 0 h 6"/>
                  <a:gd name="T8" fmla="*/ 0 w 5"/>
                  <a:gd name="T9" fmla="*/ 6 h 6"/>
                  <a:gd name="T10" fmla="*/ 0 w 5"/>
                  <a:gd name="T11" fmla="*/ 6 h 6"/>
                  <a:gd name="T12" fmla="*/ 0 w 5"/>
                  <a:gd name="T13" fmla="*/ 6 h 6"/>
                  <a:gd name="T14" fmla="*/ 2 w 5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lnTo>
                      <a:pt x="5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25" name="Freeform 250"/>
              <p:cNvSpPr>
                <a:spLocks/>
              </p:cNvSpPr>
              <p:nvPr/>
            </p:nvSpPr>
            <p:spPr bwMode="auto">
              <a:xfrm>
                <a:off x="1870" y="-148"/>
                <a:ext cx="734" cy="943"/>
              </a:xfrm>
              <a:custGeom>
                <a:avLst/>
                <a:gdLst>
                  <a:gd name="T0" fmla="*/ 530 w 734"/>
                  <a:gd name="T1" fmla="*/ 650 h 943"/>
                  <a:gd name="T2" fmla="*/ 469 w 734"/>
                  <a:gd name="T3" fmla="*/ 636 h 943"/>
                  <a:gd name="T4" fmla="*/ 491 w 734"/>
                  <a:gd name="T5" fmla="*/ 589 h 943"/>
                  <a:gd name="T6" fmla="*/ 558 w 734"/>
                  <a:gd name="T7" fmla="*/ 642 h 943"/>
                  <a:gd name="T8" fmla="*/ 558 w 734"/>
                  <a:gd name="T9" fmla="*/ 597 h 943"/>
                  <a:gd name="T10" fmla="*/ 508 w 734"/>
                  <a:gd name="T11" fmla="*/ 552 h 943"/>
                  <a:gd name="T12" fmla="*/ 505 w 734"/>
                  <a:gd name="T13" fmla="*/ 522 h 943"/>
                  <a:gd name="T14" fmla="*/ 553 w 734"/>
                  <a:gd name="T15" fmla="*/ 519 h 943"/>
                  <a:gd name="T16" fmla="*/ 575 w 734"/>
                  <a:gd name="T17" fmla="*/ 499 h 943"/>
                  <a:gd name="T18" fmla="*/ 580 w 734"/>
                  <a:gd name="T19" fmla="*/ 458 h 943"/>
                  <a:gd name="T20" fmla="*/ 617 w 734"/>
                  <a:gd name="T21" fmla="*/ 441 h 943"/>
                  <a:gd name="T22" fmla="*/ 592 w 734"/>
                  <a:gd name="T23" fmla="*/ 399 h 943"/>
                  <a:gd name="T24" fmla="*/ 625 w 734"/>
                  <a:gd name="T25" fmla="*/ 374 h 943"/>
                  <a:gd name="T26" fmla="*/ 631 w 734"/>
                  <a:gd name="T27" fmla="*/ 324 h 943"/>
                  <a:gd name="T28" fmla="*/ 667 w 734"/>
                  <a:gd name="T29" fmla="*/ 229 h 943"/>
                  <a:gd name="T30" fmla="*/ 703 w 734"/>
                  <a:gd name="T31" fmla="*/ 198 h 943"/>
                  <a:gd name="T32" fmla="*/ 656 w 734"/>
                  <a:gd name="T33" fmla="*/ 156 h 943"/>
                  <a:gd name="T34" fmla="*/ 589 w 734"/>
                  <a:gd name="T35" fmla="*/ 190 h 943"/>
                  <a:gd name="T36" fmla="*/ 572 w 734"/>
                  <a:gd name="T37" fmla="*/ 140 h 943"/>
                  <a:gd name="T38" fmla="*/ 516 w 734"/>
                  <a:gd name="T39" fmla="*/ 117 h 943"/>
                  <a:gd name="T40" fmla="*/ 625 w 734"/>
                  <a:gd name="T41" fmla="*/ 109 h 943"/>
                  <a:gd name="T42" fmla="*/ 611 w 734"/>
                  <a:gd name="T43" fmla="*/ 62 h 943"/>
                  <a:gd name="T44" fmla="*/ 502 w 734"/>
                  <a:gd name="T45" fmla="*/ 56 h 943"/>
                  <a:gd name="T46" fmla="*/ 592 w 734"/>
                  <a:gd name="T47" fmla="*/ 42 h 943"/>
                  <a:gd name="T48" fmla="*/ 486 w 734"/>
                  <a:gd name="T49" fmla="*/ 9 h 943"/>
                  <a:gd name="T50" fmla="*/ 421 w 734"/>
                  <a:gd name="T51" fmla="*/ 28 h 943"/>
                  <a:gd name="T52" fmla="*/ 407 w 734"/>
                  <a:gd name="T53" fmla="*/ 59 h 943"/>
                  <a:gd name="T54" fmla="*/ 368 w 734"/>
                  <a:gd name="T55" fmla="*/ 117 h 943"/>
                  <a:gd name="T56" fmla="*/ 313 w 734"/>
                  <a:gd name="T57" fmla="*/ 95 h 943"/>
                  <a:gd name="T58" fmla="*/ 279 w 734"/>
                  <a:gd name="T59" fmla="*/ 67 h 943"/>
                  <a:gd name="T60" fmla="*/ 198 w 734"/>
                  <a:gd name="T61" fmla="*/ 109 h 943"/>
                  <a:gd name="T62" fmla="*/ 120 w 734"/>
                  <a:gd name="T63" fmla="*/ 140 h 943"/>
                  <a:gd name="T64" fmla="*/ 115 w 734"/>
                  <a:gd name="T65" fmla="*/ 207 h 943"/>
                  <a:gd name="T66" fmla="*/ 3 w 734"/>
                  <a:gd name="T67" fmla="*/ 240 h 943"/>
                  <a:gd name="T68" fmla="*/ 62 w 734"/>
                  <a:gd name="T69" fmla="*/ 290 h 943"/>
                  <a:gd name="T70" fmla="*/ 11 w 734"/>
                  <a:gd name="T71" fmla="*/ 315 h 943"/>
                  <a:gd name="T72" fmla="*/ 62 w 734"/>
                  <a:gd name="T73" fmla="*/ 354 h 943"/>
                  <a:gd name="T74" fmla="*/ 126 w 734"/>
                  <a:gd name="T75" fmla="*/ 407 h 943"/>
                  <a:gd name="T76" fmla="*/ 140 w 734"/>
                  <a:gd name="T77" fmla="*/ 497 h 943"/>
                  <a:gd name="T78" fmla="*/ 117 w 734"/>
                  <a:gd name="T79" fmla="*/ 555 h 943"/>
                  <a:gd name="T80" fmla="*/ 154 w 734"/>
                  <a:gd name="T81" fmla="*/ 558 h 943"/>
                  <a:gd name="T82" fmla="*/ 159 w 734"/>
                  <a:gd name="T83" fmla="*/ 589 h 943"/>
                  <a:gd name="T84" fmla="*/ 148 w 734"/>
                  <a:gd name="T85" fmla="*/ 622 h 943"/>
                  <a:gd name="T86" fmla="*/ 159 w 734"/>
                  <a:gd name="T87" fmla="*/ 661 h 943"/>
                  <a:gd name="T88" fmla="*/ 154 w 734"/>
                  <a:gd name="T89" fmla="*/ 697 h 943"/>
                  <a:gd name="T90" fmla="*/ 140 w 734"/>
                  <a:gd name="T91" fmla="*/ 697 h 943"/>
                  <a:gd name="T92" fmla="*/ 112 w 734"/>
                  <a:gd name="T93" fmla="*/ 714 h 943"/>
                  <a:gd name="T94" fmla="*/ 101 w 734"/>
                  <a:gd name="T95" fmla="*/ 742 h 943"/>
                  <a:gd name="T96" fmla="*/ 109 w 734"/>
                  <a:gd name="T97" fmla="*/ 770 h 943"/>
                  <a:gd name="T98" fmla="*/ 112 w 734"/>
                  <a:gd name="T99" fmla="*/ 806 h 943"/>
                  <a:gd name="T100" fmla="*/ 112 w 734"/>
                  <a:gd name="T101" fmla="*/ 820 h 943"/>
                  <a:gd name="T102" fmla="*/ 129 w 734"/>
                  <a:gd name="T103" fmla="*/ 854 h 943"/>
                  <a:gd name="T104" fmla="*/ 140 w 734"/>
                  <a:gd name="T105" fmla="*/ 901 h 943"/>
                  <a:gd name="T106" fmla="*/ 184 w 734"/>
                  <a:gd name="T107" fmla="*/ 915 h 943"/>
                  <a:gd name="T108" fmla="*/ 218 w 734"/>
                  <a:gd name="T109" fmla="*/ 940 h 943"/>
                  <a:gd name="T110" fmla="*/ 221 w 734"/>
                  <a:gd name="T111" fmla="*/ 904 h 943"/>
                  <a:gd name="T112" fmla="*/ 240 w 734"/>
                  <a:gd name="T113" fmla="*/ 862 h 943"/>
                  <a:gd name="T114" fmla="*/ 254 w 734"/>
                  <a:gd name="T115" fmla="*/ 834 h 943"/>
                  <a:gd name="T116" fmla="*/ 288 w 734"/>
                  <a:gd name="T117" fmla="*/ 787 h 943"/>
                  <a:gd name="T118" fmla="*/ 332 w 734"/>
                  <a:gd name="T119" fmla="*/ 770 h 943"/>
                  <a:gd name="T120" fmla="*/ 391 w 734"/>
                  <a:gd name="T121" fmla="*/ 739 h 943"/>
                  <a:gd name="T122" fmla="*/ 441 w 734"/>
                  <a:gd name="T123" fmla="*/ 709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34" h="943">
                    <a:moveTo>
                      <a:pt x="508" y="684"/>
                    </a:moveTo>
                    <a:lnTo>
                      <a:pt x="511" y="686"/>
                    </a:lnTo>
                    <a:lnTo>
                      <a:pt x="511" y="686"/>
                    </a:lnTo>
                    <a:lnTo>
                      <a:pt x="513" y="689"/>
                    </a:lnTo>
                    <a:lnTo>
                      <a:pt x="516" y="686"/>
                    </a:lnTo>
                    <a:lnTo>
                      <a:pt x="516" y="684"/>
                    </a:lnTo>
                    <a:lnTo>
                      <a:pt x="516" y="684"/>
                    </a:lnTo>
                    <a:lnTo>
                      <a:pt x="516" y="681"/>
                    </a:lnTo>
                    <a:lnTo>
                      <a:pt x="519" y="681"/>
                    </a:lnTo>
                    <a:lnTo>
                      <a:pt x="519" y="681"/>
                    </a:lnTo>
                    <a:lnTo>
                      <a:pt x="522" y="684"/>
                    </a:lnTo>
                    <a:lnTo>
                      <a:pt x="522" y="681"/>
                    </a:lnTo>
                    <a:lnTo>
                      <a:pt x="522" y="678"/>
                    </a:lnTo>
                    <a:lnTo>
                      <a:pt x="522" y="675"/>
                    </a:lnTo>
                    <a:lnTo>
                      <a:pt x="522" y="675"/>
                    </a:lnTo>
                    <a:lnTo>
                      <a:pt x="525" y="675"/>
                    </a:lnTo>
                    <a:lnTo>
                      <a:pt x="525" y="678"/>
                    </a:lnTo>
                    <a:lnTo>
                      <a:pt x="527" y="675"/>
                    </a:lnTo>
                    <a:lnTo>
                      <a:pt x="527" y="675"/>
                    </a:lnTo>
                    <a:lnTo>
                      <a:pt x="530" y="675"/>
                    </a:lnTo>
                    <a:lnTo>
                      <a:pt x="530" y="672"/>
                    </a:lnTo>
                    <a:lnTo>
                      <a:pt x="530" y="672"/>
                    </a:lnTo>
                    <a:lnTo>
                      <a:pt x="530" y="670"/>
                    </a:lnTo>
                    <a:lnTo>
                      <a:pt x="533" y="672"/>
                    </a:lnTo>
                    <a:lnTo>
                      <a:pt x="533" y="672"/>
                    </a:lnTo>
                    <a:lnTo>
                      <a:pt x="536" y="672"/>
                    </a:lnTo>
                    <a:lnTo>
                      <a:pt x="539" y="670"/>
                    </a:lnTo>
                    <a:lnTo>
                      <a:pt x="539" y="670"/>
                    </a:lnTo>
                    <a:lnTo>
                      <a:pt x="536" y="667"/>
                    </a:lnTo>
                    <a:lnTo>
                      <a:pt x="536" y="667"/>
                    </a:lnTo>
                    <a:lnTo>
                      <a:pt x="536" y="664"/>
                    </a:lnTo>
                    <a:lnTo>
                      <a:pt x="541" y="664"/>
                    </a:lnTo>
                    <a:lnTo>
                      <a:pt x="541" y="667"/>
                    </a:lnTo>
                    <a:lnTo>
                      <a:pt x="541" y="664"/>
                    </a:lnTo>
                    <a:lnTo>
                      <a:pt x="544" y="664"/>
                    </a:lnTo>
                    <a:lnTo>
                      <a:pt x="544" y="664"/>
                    </a:lnTo>
                    <a:lnTo>
                      <a:pt x="547" y="664"/>
                    </a:lnTo>
                    <a:lnTo>
                      <a:pt x="547" y="664"/>
                    </a:lnTo>
                    <a:lnTo>
                      <a:pt x="550" y="664"/>
                    </a:lnTo>
                    <a:lnTo>
                      <a:pt x="547" y="664"/>
                    </a:lnTo>
                    <a:lnTo>
                      <a:pt x="547" y="661"/>
                    </a:lnTo>
                    <a:lnTo>
                      <a:pt x="547" y="661"/>
                    </a:lnTo>
                    <a:lnTo>
                      <a:pt x="550" y="658"/>
                    </a:lnTo>
                    <a:lnTo>
                      <a:pt x="550" y="658"/>
                    </a:lnTo>
                    <a:lnTo>
                      <a:pt x="555" y="658"/>
                    </a:lnTo>
                    <a:lnTo>
                      <a:pt x="558" y="656"/>
                    </a:lnTo>
                    <a:lnTo>
                      <a:pt x="558" y="653"/>
                    </a:lnTo>
                    <a:lnTo>
                      <a:pt x="558" y="653"/>
                    </a:lnTo>
                    <a:lnTo>
                      <a:pt x="555" y="653"/>
                    </a:lnTo>
                    <a:lnTo>
                      <a:pt x="550" y="653"/>
                    </a:lnTo>
                    <a:lnTo>
                      <a:pt x="550" y="653"/>
                    </a:lnTo>
                    <a:lnTo>
                      <a:pt x="544" y="653"/>
                    </a:lnTo>
                    <a:lnTo>
                      <a:pt x="541" y="653"/>
                    </a:lnTo>
                    <a:lnTo>
                      <a:pt x="539" y="650"/>
                    </a:lnTo>
                    <a:lnTo>
                      <a:pt x="533" y="650"/>
                    </a:lnTo>
                    <a:lnTo>
                      <a:pt x="530" y="650"/>
                    </a:lnTo>
                    <a:lnTo>
                      <a:pt x="525" y="644"/>
                    </a:lnTo>
                    <a:lnTo>
                      <a:pt x="525" y="644"/>
                    </a:lnTo>
                    <a:lnTo>
                      <a:pt x="522" y="644"/>
                    </a:lnTo>
                    <a:lnTo>
                      <a:pt x="519" y="644"/>
                    </a:lnTo>
                    <a:lnTo>
                      <a:pt x="519" y="644"/>
                    </a:lnTo>
                    <a:lnTo>
                      <a:pt x="519" y="644"/>
                    </a:lnTo>
                    <a:lnTo>
                      <a:pt x="519" y="642"/>
                    </a:lnTo>
                    <a:lnTo>
                      <a:pt x="516" y="644"/>
                    </a:lnTo>
                    <a:lnTo>
                      <a:pt x="513" y="647"/>
                    </a:lnTo>
                    <a:lnTo>
                      <a:pt x="511" y="647"/>
                    </a:lnTo>
                    <a:lnTo>
                      <a:pt x="505" y="647"/>
                    </a:lnTo>
                    <a:lnTo>
                      <a:pt x="505" y="650"/>
                    </a:lnTo>
                    <a:lnTo>
                      <a:pt x="502" y="647"/>
                    </a:lnTo>
                    <a:lnTo>
                      <a:pt x="500" y="647"/>
                    </a:lnTo>
                    <a:lnTo>
                      <a:pt x="500" y="647"/>
                    </a:lnTo>
                    <a:lnTo>
                      <a:pt x="500" y="647"/>
                    </a:lnTo>
                    <a:lnTo>
                      <a:pt x="500" y="647"/>
                    </a:lnTo>
                    <a:lnTo>
                      <a:pt x="497" y="647"/>
                    </a:lnTo>
                    <a:lnTo>
                      <a:pt x="491" y="653"/>
                    </a:lnTo>
                    <a:lnTo>
                      <a:pt x="491" y="656"/>
                    </a:lnTo>
                    <a:lnTo>
                      <a:pt x="488" y="653"/>
                    </a:lnTo>
                    <a:lnTo>
                      <a:pt x="488" y="650"/>
                    </a:lnTo>
                    <a:lnTo>
                      <a:pt x="483" y="650"/>
                    </a:lnTo>
                    <a:lnTo>
                      <a:pt x="480" y="650"/>
                    </a:lnTo>
                    <a:lnTo>
                      <a:pt x="477" y="650"/>
                    </a:lnTo>
                    <a:lnTo>
                      <a:pt x="477" y="650"/>
                    </a:lnTo>
                    <a:lnTo>
                      <a:pt x="477" y="647"/>
                    </a:lnTo>
                    <a:lnTo>
                      <a:pt x="480" y="647"/>
                    </a:lnTo>
                    <a:lnTo>
                      <a:pt x="483" y="650"/>
                    </a:lnTo>
                    <a:lnTo>
                      <a:pt x="486" y="650"/>
                    </a:lnTo>
                    <a:lnTo>
                      <a:pt x="488" y="647"/>
                    </a:lnTo>
                    <a:lnTo>
                      <a:pt x="491" y="647"/>
                    </a:lnTo>
                    <a:lnTo>
                      <a:pt x="494" y="644"/>
                    </a:lnTo>
                    <a:lnTo>
                      <a:pt x="497" y="644"/>
                    </a:lnTo>
                    <a:lnTo>
                      <a:pt x="500" y="647"/>
                    </a:lnTo>
                    <a:lnTo>
                      <a:pt x="502" y="644"/>
                    </a:lnTo>
                    <a:lnTo>
                      <a:pt x="505" y="644"/>
                    </a:lnTo>
                    <a:lnTo>
                      <a:pt x="505" y="642"/>
                    </a:lnTo>
                    <a:lnTo>
                      <a:pt x="502" y="642"/>
                    </a:lnTo>
                    <a:lnTo>
                      <a:pt x="502" y="642"/>
                    </a:lnTo>
                    <a:lnTo>
                      <a:pt x="500" y="642"/>
                    </a:lnTo>
                    <a:lnTo>
                      <a:pt x="497" y="642"/>
                    </a:lnTo>
                    <a:lnTo>
                      <a:pt x="494" y="639"/>
                    </a:lnTo>
                    <a:lnTo>
                      <a:pt x="488" y="639"/>
                    </a:lnTo>
                    <a:lnTo>
                      <a:pt x="486" y="642"/>
                    </a:lnTo>
                    <a:lnTo>
                      <a:pt x="483" y="642"/>
                    </a:lnTo>
                    <a:lnTo>
                      <a:pt x="480" y="639"/>
                    </a:lnTo>
                    <a:lnTo>
                      <a:pt x="477" y="639"/>
                    </a:lnTo>
                    <a:lnTo>
                      <a:pt x="477" y="639"/>
                    </a:lnTo>
                    <a:lnTo>
                      <a:pt x="474" y="639"/>
                    </a:lnTo>
                    <a:lnTo>
                      <a:pt x="469" y="639"/>
                    </a:lnTo>
                    <a:lnTo>
                      <a:pt x="463" y="642"/>
                    </a:lnTo>
                    <a:lnTo>
                      <a:pt x="463" y="642"/>
                    </a:lnTo>
                    <a:lnTo>
                      <a:pt x="463" y="639"/>
                    </a:lnTo>
                    <a:lnTo>
                      <a:pt x="466" y="636"/>
                    </a:lnTo>
                    <a:lnTo>
                      <a:pt x="469" y="636"/>
                    </a:lnTo>
                    <a:lnTo>
                      <a:pt x="472" y="636"/>
                    </a:lnTo>
                    <a:lnTo>
                      <a:pt x="477" y="633"/>
                    </a:lnTo>
                    <a:lnTo>
                      <a:pt x="480" y="633"/>
                    </a:lnTo>
                    <a:lnTo>
                      <a:pt x="480" y="631"/>
                    </a:lnTo>
                    <a:lnTo>
                      <a:pt x="480" y="628"/>
                    </a:lnTo>
                    <a:lnTo>
                      <a:pt x="483" y="628"/>
                    </a:lnTo>
                    <a:lnTo>
                      <a:pt x="486" y="628"/>
                    </a:lnTo>
                    <a:lnTo>
                      <a:pt x="486" y="625"/>
                    </a:lnTo>
                    <a:lnTo>
                      <a:pt x="486" y="625"/>
                    </a:lnTo>
                    <a:lnTo>
                      <a:pt x="486" y="622"/>
                    </a:lnTo>
                    <a:lnTo>
                      <a:pt x="483" y="622"/>
                    </a:lnTo>
                    <a:lnTo>
                      <a:pt x="480" y="619"/>
                    </a:lnTo>
                    <a:lnTo>
                      <a:pt x="483" y="619"/>
                    </a:lnTo>
                    <a:lnTo>
                      <a:pt x="486" y="619"/>
                    </a:lnTo>
                    <a:lnTo>
                      <a:pt x="486" y="619"/>
                    </a:lnTo>
                    <a:lnTo>
                      <a:pt x="488" y="619"/>
                    </a:lnTo>
                    <a:lnTo>
                      <a:pt x="488" y="619"/>
                    </a:lnTo>
                    <a:lnTo>
                      <a:pt x="488" y="617"/>
                    </a:lnTo>
                    <a:lnTo>
                      <a:pt x="486" y="617"/>
                    </a:lnTo>
                    <a:lnTo>
                      <a:pt x="488" y="614"/>
                    </a:lnTo>
                    <a:lnTo>
                      <a:pt x="488" y="614"/>
                    </a:lnTo>
                    <a:lnTo>
                      <a:pt x="491" y="617"/>
                    </a:lnTo>
                    <a:lnTo>
                      <a:pt x="491" y="617"/>
                    </a:lnTo>
                    <a:lnTo>
                      <a:pt x="491" y="622"/>
                    </a:lnTo>
                    <a:lnTo>
                      <a:pt x="494" y="622"/>
                    </a:lnTo>
                    <a:lnTo>
                      <a:pt x="497" y="622"/>
                    </a:lnTo>
                    <a:lnTo>
                      <a:pt x="502" y="622"/>
                    </a:lnTo>
                    <a:lnTo>
                      <a:pt x="511" y="617"/>
                    </a:lnTo>
                    <a:lnTo>
                      <a:pt x="513" y="617"/>
                    </a:lnTo>
                    <a:lnTo>
                      <a:pt x="513" y="617"/>
                    </a:lnTo>
                    <a:lnTo>
                      <a:pt x="516" y="614"/>
                    </a:lnTo>
                    <a:lnTo>
                      <a:pt x="519" y="614"/>
                    </a:lnTo>
                    <a:lnTo>
                      <a:pt x="519" y="611"/>
                    </a:lnTo>
                    <a:lnTo>
                      <a:pt x="519" y="605"/>
                    </a:lnTo>
                    <a:lnTo>
                      <a:pt x="516" y="603"/>
                    </a:lnTo>
                    <a:lnTo>
                      <a:pt x="516" y="605"/>
                    </a:lnTo>
                    <a:lnTo>
                      <a:pt x="513" y="603"/>
                    </a:lnTo>
                    <a:lnTo>
                      <a:pt x="505" y="600"/>
                    </a:lnTo>
                    <a:lnTo>
                      <a:pt x="502" y="600"/>
                    </a:lnTo>
                    <a:lnTo>
                      <a:pt x="500" y="603"/>
                    </a:lnTo>
                    <a:lnTo>
                      <a:pt x="500" y="600"/>
                    </a:lnTo>
                    <a:lnTo>
                      <a:pt x="500" y="597"/>
                    </a:lnTo>
                    <a:lnTo>
                      <a:pt x="497" y="597"/>
                    </a:lnTo>
                    <a:lnTo>
                      <a:pt x="494" y="597"/>
                    </a:lnTo>
                    <a:lnTo>
                      <a:pt x="491" y="597"/>
                    </a:lnTo>
                    <a:lnTo>
                      <a:pt x="488" y="600"/>
                    </a:lnTo>
                    <a:lnTo>
                      <a:pt x="486" y="600"/>
                    </a:lnTo>
                    <a:lnTo>
                      <a:pt x="486" y="600"/>
                    </a:lnTo>
                    <a:lnTo>
                      <a:pt x="486" y="597"/>
                    </a:lnTo>
                    <a:lnTo>
                      <a:pt x="486" y="600"/>
                    </a:lnTo>
                    <a:lnTo>
                      <a:pt x="488" y="597"/>
                    </a:lnTo>
                    <a:lnTo>
                      <a:pt x="491" y="597"/>
                    </a:lnTo>
                    <a:lnTo>
                      <a:pt x="494" y="597"/>
                    </a:lnTo>
                    <a:lnTo>
                      <a:pt x="494" y="594"/>
                    </a:lnTo>
                    <a:lnTo>
                      <a:pt x="494" y="591"/>
                    </a:lnTo>
                    <a:lnTo>
                      <a:pt x="491" y="589"/>
                    </a:lnTo>
                    <a:lnTo>
                      <a:pt x="488" y="589"/>
                    </a:lnTo>
                    <a:lnTo>
                      <a:pt x="486" y="589"/>
                    </a:lnTo>
                    <a:lnTo>
                      <a:pt x="488" y="586"/>
                    </a:lnTo>
                    <a:lnTo>
                      <a:pt x="491" y="586"/>
                    </a:lnTo>
                    <a:lnTo>
                      <a:pt x="491" y="583"/>
                    </a:lnTo>
                    <a:lnTo>
                      <a:pt x="491" y="580"/>
                    </a:lnTo>
                    <a:lnTo>
                      <a:pt x="491" y="580"/>
                    </a:lnTo>
                    <a:lnTo>
                      <a:pt x="494" y="580"/>
                    </a:lnTo>
                    <a:lnTo>
                      <a:pt x="494" y="586"/>
                    </a:lnTo>
                    <a:lnTo>
                      <a:pt x="497" y="586"/>
                    </a:lnTo>
                    <a:lnTo>
                      <a:pt x="497" y="589"/>
                    </a:lnTo>
                    <a:lnTo>
                      <a:pt x="500" y="591"/>
                    </a:lnTo>
                    <a:lnTo>
                      <a:pt x="500" y="594"/>
                    </a:lnTo>
                    <a:lnTo>
                      <a:pt x="502" y="597"/>
                    </a:lnTo>
                    <a:lnTo>
                      <a:pt x="502" y="597"/>
                    </a:lnTo>
                    <a:lnTo>
                      <a:pt x="505" y="597"/>
                    </a:lnTo>
                    <a:lnTo>
                      <a:pt x="508" y="597"/>
                    </a:lnTo>
                    <a:lnTo>
                      <a:pt x="511" y="597"/>
                    </a:lnTo>
                    <a:lnTo>
                      <a:pt x="513" y="597"/>
                    </a:lnTo>
                    <a:lnTo>
                      <a:pt x="516" y="594"/>
                    </a:lnTo>
                    <a:lnTo>
                      <a:pt x="516" y="597"/>
                    </a:lnTo>
                    <a:lnTo>
                      <a:pt x="516" y="600"/>
                    </a:lnTo>
                    <a:lnTo>
                      <a:pt x="522" y="608"/>
                    </a:lnTo>
                    <a:lnTo>
                      <a:pt x="525" y="608"/>
                    </a:lnTo>
                    <a:lnTo>
                      <a:pt x="525" y="608"/>
                    </a:lnTo>
                    <a:lnTo>
                      <a:pt x="530" y="605"/>
                    </a:lnTo>
                    <a:lnTo>
                      <a:pt x="530" y="605"/>
                    </a:lnTo>
                    <a:lnTo>
                      <a:pt x="530" y="608"/>
                    </a:lnTo>
                    <a:lnTo>
                      <a:pt x="530" y="611"/>
                    </a:lnTo>
                    <a:lnTo>
                      <a:pt x="530" y="614"/>
                    </a:lnTo>
                    <a:lnTo>
                      <a:pt x="530" y="617"/>
                    </a:lnTo>
                    <a:lnTo>
                      <a:pt x="533" y="619"/>
                    </a:lnTo>
                    <a:lnTo>
                      <a:pt x="533" y="622"/>
                    </a:lnTo>
                    <a:lnTo>
                      <a:pt x="533" y="628"/>
                    </a:lnTo>
                    <a:lnTo>
                      <a:pt x="536" y="631"/>
                    </a:lnTo>
                    <a:lnTo>
                      <a:pt x="539" y="633"/>
                    </a:lnTo>
                    <a:lnTo>
                      <a:pt x="541" y="639"/>
                    </a:lnTo>
                    <a:lnTo>
                      <a:pt x="544" y="642"/>
                    </a:lnTo>
                    <a:lnTo>
                      <a:pt x="547" y="644"/>
                    </a:lnTo>
                    <a:lnTo>
                      <a:pt x="550" y="642"/>
                    </a:lnTo>
                    <a:lnTo>
                      <a:pt x="553" y="642"/>
                    </a:lnTo>
                    <a:lnTo>
                      <a:pt x="553" y="642"/>
                    </a:lnTo>
                    <a:lnTo>
                      <a:pt x="555" y="642"/>
                    </a:lnTo>
                    <a:lnTo>
                      <a:pt x="555" y="639"/>
                    </a:lnTo>
                    <a:lnTo>
                      <a:pt x="555" y="636"/>
                    </a:lnTo>
                    <a:lnTo>
                      <a:pt x="555" y="631"/>
                    </a:lnTo>
                    <a:lnTo>
                      <a:pt x="555" y="628"/>
                    </a:lnTo>
                    <a:lnTo>
                      <a:pt x="555" y="625"/>
                    </a:lnTo>
                    <a:lnTo>
                      <a:pt x="558" y="625"/>
                    </a:lnTo>
                    <a:lnTo>
                      <a:pt x="558" y="628"/>
                    </a:lnTo>
                    <a:lnTo>
                      <a:pt x="558" y="631"/>
                    </a:lnTo>
                    <a:lnTo>
                      <a:pt x="558" y="633"/>
                    </a:lnTo>
                    <a:lnTo>
                      <a:pt x="558" y="636"/>
                    </a:lnTo>
                    <a:lnTo>
                      <a:pt x="558" y="639"/>
                    </a:lnTo>
                    <a:lnTo>
                      <a:pt x="558" y="642"/>
                    </a:lnTo>
                    <a:lnTo>
                      <a:pt x="558" y="642"/>
                    </a:lnTo>
                    <a:lnTo>
                      <a:pt x="561" y="639"/>
                    </a:lnTo>
                    <a:lnTo>
                      <a:pt x="561" y="639"/>
                    </a:lnTo>
                    <a:lnTo>
                      <a:pt x="564" y="639"/>
                    </a:lnTo>
                    <a:lnTo>
                      <a:pt x="564" y="642"/>
                    </a:lnTo>
                    <a:lnTo>
                      <a:pt x="564" y="644"/>
                    </a:lnTo>
                    <a:lnTo>
                      <a:pt x="564" y="644"/>
                    </a:lnTo>
                    <a:lnTo>
                      <a:pt x="566" y="644"/>
                    </a:lnTo>
                    <a:lnTo>
                      <a:pt x="566" y="644"/>
                    </a:lnTo>
                    <a:lnTo>
                      <a:pt x="569" y="642"/>
                    </a:lnTo>
                    <a:lnTo>
                      <a:pt x="569" y="642"/>
                    </a:lnTo>
                    <a:lnTo>
                      <a:pt x="569" y="639"/>
                    </a:lnTo>
                    <a:lnTo>
                      <a:pt x="569" y="633"/>
                    </a:lnTo>
                    <a:lnTo>
                      <a:pt x="569" y="631"/>
                    </a:lnTo>
                    <a:lnTo>
                      <a:pt x="569" y="628"/>
                    </a:lnTo>
                    <a:lnTo>
                      <a:pt x="569" y="625"/>
                    </a:lnTo>
                    <a:lnTo>
                      <a:pt x="569" y="625"/>
                    </a:lnTo>
                    <a:lnTo>
                      <a:pt x="566" y="625"/>
                    </a:lnTo>
                    <a:lnTo>
                      <a:pt x="569" y="622"/>
                    </a:lnTo>
                    <a:lnTo>
                      <a:pt x="569" y="619"/>
                    </a:lnTo>
                    <a:lnTo>
                      <a:pt x="569" y="619"/>
                    </a:lnTo>
                    <a:lnTo>
                      <a:pt x="564" y="622"/>
                    </a:lnTo>
                    <a:lnTo>
                      <a:pt x="564" y="619"/>
                    </a:lnTo>
                    <a:lnTo>
                      <a:pt x="566" y="617"/>
                    </a:lnTo>
                    <a:lnTo>
                      <a:pt x="569" y="617"/>
                    </a:lnTo>
                    <a:lnTo>
                      <a:pt x="569" y="617"/>
                    </a:lnTo>
                    <a:lnTo>
                      <a:pt x="569" y="614"/>
                    </a:lnTo>
                    <a:lnTo>
                      <a:pt x="569" y="611"/>
                    </a:lnTo>
                    <a:lnTo>
                      <a:pt x="566" y="611"/>
                    </a:lnTo>
                    <a:lnTo>
                      <a:pt x="566" y="611"/>
                    </a:lnTo>
                    <a:lnTo>
                      <a:pt x="569" y="608"/>
                    </a:lnTo>
                    <a:lnTo>
                      <a:pt x="569" y="605"/>
                    </a:lnTo>
                    <a:lnTo>
                      <a:pt x="569" y="603"/>
                    </a:lnTo>
                    <a:lnTo>
                      <a:pt x="569" y="603"/>
                    </a:lnTo>
                    <a:lnTo>
                      <a:pt x="566" y="605"/>
                    </a:lnTo>
                    <a:lnTo>
                      <a:pt x="564" y="608"/>
                    </a:lnTo>
                    <a:lnTo>
                      <a:pt x="564" y="614"/>
                    </a:lnTo>
                    <a:lnTo>
                      <a:pt x="561" y="614"/>
                    </a:lnTo>
                    <a:lnTo>
                      <a:pt x="561" y="614"/>
                    </a:lnTo>
                    <a:lnTo>
                      <a:pt x="561" y="608"/>
                    </a:lnTo>
                    <a:lnTo>
                      <a:pt x="564" y="608"/>
                    </a:lnTo>
                    <a:lnTo>
                      <a:pt x="561" y="605"/>
                    </a:lnTo>
                    <a:lnTo>
                      <a:pt x="561" y="603"/>
                    </a:lnTo>
                    <a:lnTo>
                      <a:pt x="561" y="603"/>
                    </a:lnTo>
                    <a:lnTo>
                      <a:pt x="564" y="600"/>
                    </a:lnTo>
                    <a:lnTo>
                      <a:pt x="566" y="597"/>
                    </a:lnTo>
                    <a:lnTo>
                      <a:pt x="569" y="597"/>
                    </a:lnTo>
                    <a:lnTo>
                      <a:pt x="566" y="594"/>
                    </a:lnTo>
                    <a:lnTo>
                      <a:pt x="564" y="594"/>
                    </a:lnTo>
                    <a:lnTo>
                      <a:pt x="564" y="594"/>
                    </a:lnTo>
                    <a:lnTo>
                      <a:pt x="564" y="597"/>
                    </a:lnTo>
                    <a:lnTo>
                      <a:pt x="561" y="597"/>
                    </a:lnTo>
                    <a:lnTo>
                      <a:pt x="564" y="594"/>
                    </a:lnTo>
                    <a:lnTo>
                      <a:pt x="564" y="594"/>
                    </a:lnTo>
                    <a:lnTo>
                      <a:pt x="564" y="591"/>
                    </a:lnTo>
                    <a:lnTo>
                      <a:pt x="561" y="594"/>
                    </a:lnTo>
                    <a:lnTo>
                      <a:pt x="558" y="597"/>
                    </a:lnTo>
                    <a:lnTo>
                      <a:pt x="555" y="597"/>
                    </a:lnTo>
                    <a:lnTo>
                      <a:pt x="555" y="597"/>
                    </a:lnTo>
                    <a:lnTo>
                      <a:pt x="555" y="594"/>
                    </a:lnTo>
                    <a:lnTo>
                      <a:pt x="558" y="594"/>
                    </a:lnTo>
                    <a:lnTo>
                      <a:pt x="561" y="591"/>
                    </a:lnTo>
                    <a:lnTo>
                      <a:pt x="561" y="589"/>
                    </a:lnTo>
                    <a:lnTo>
                      <a:pt x="561" y="589"/>
                    </a:lnTo>
                    <a:lnTo>
                      <a:pt x="561" y="586"/>
                    </a:lnTo>
                    <a:lnTo>
                      <a:pt x="558" y="583"/>
                    </a:lnTo>
                    <a:lnTo>
                      <a:pt x="558" y="583"/>
                    </a:lnTo>
                    <a:lnTo>
                      <a:pt x="555" y="583"/>
                    </a:lnTo>
                    <a:lnTo>
                      <a:pt x="555" y="580"/>
                    </a:lnTo>
                    <a:lnTo>
                      <a:pt x="553" y="580"/>
                    </a:lnTo>
                    <a:lnTo>
                      <a:pt x="550" y="578"/>
                    </a:lnTo>
                    <a:lnTo>
                      <a:pt x="550" y="578"/>
                    </a:lnTo>
                    <a:lnTo>
                      <a:pt x="550" y="578"/>
                    </a:lnTo>
                    <a:lnTo>
                      <a:pt x="547" y="578"/>
                    </a:lnTo>
                    <a:lnTo>
                      <a:pt x="547" y="575"/>
                    </a:lnTo>
                    <a:lnTo>
                      <a:pt x="547" y="575"/>
                    </a:lnTo>
                    <a:lnTo>
                      <a:pt x="541" y="569"/>
                    </a:lnTo>
                    <a:lnTo>
                      <a:pt x="539" y="569"/>
                    </a:lnTo>
                    <a:lnTo>
                      <a:pt x="536" y="566"/>
                    </a:lnTo>
                    <a:lnTo>
                      <a:pt x="533" y="566"/>
                    </a:lnTo>
                    <a:lnTo>
                      <a:pt x="530" y="566"/>
                    </a:lnTo>
                    <a:lnTo>
                      <a:pt x="527" y="569"/>
                    </a:lnTo>
                    <a:lnTo>
                      <a:pt x="527" y="569"/>
                    </a:lnTo>
                    <a:lnTo>
                      <a:pt x="527" y="566"/>
                    </a:lnTo>
                    <a:lnTo>
                      <a:pt x="522" y="564"/>
                    </a:lnTo>
                    <a:lnTo>
                      <a:pt x="519" y="564"/>
                    </a:lnTo>
                    <a:lnTo>
                      <a:pt x="516" y="566"/>
                    </a:lnTo>
                    <a:lnTo>
                      <a:pt x="513" y="566"/>
                    </a:lnTo>
                    <a:lnTo>
                      <a:pt x="516" y="564"/>
                    </a:lnTo>
                    <a:lnTo>
                      <a:pt x="519" y="564"/>
                    </a:lnTo>
                    <a:lnTo>
                      <a:pt x="525" y="564"/>
                    </a:lnTo>
                    <a:lnTo>
                      <a:pt x="527" y="564"/>
                    </a:lnTo>
                    <a:lnTo>
                      <a:pt x="530" y="564"/>
                    </a:lnTo>
                    <a:lnTo>
                      <a:pt x="533" y="564"/>
                    </a:lnTo>
                    <a:lnTo>
                      <a:pt x="536" y="561"/>
                    </a:lnTo>
                    <a:lnTo>
                      <a:pt x="536" y="558"/>
                    </a:lnTo>
                    <a:lnTo>
                      <a:pt x="536" y="555"/>
                    </a:lnTo>
                    <a:lnTo>
                      <a:pt x="533" y="555"/>
                    </a:lnTo>
                    <a:lnTo>
                      <a:pt x="533" y="555"/>
                    </a:lnTo>
                    <a:lnTo>
                      <a:pt x="527" y="550"/>
                    </a:lnTo>
                    <a:lnTo>
                      <a:pt x="527" y="550"/>
                    </a:lnTo>
                    <a:lnTo>
                      <a:pt x="525" y="550"/>
                    </a:lnTo>
                    <a:lnTo>
                      <a:pt x="522" y="552"/>
                    </a:lnTo>
                    <a:lnTo>
                      <a:pt x="522" y="552"/>
                    </a:lnTo>
                    <a:lnTo>
                      <a:pt x="519" y="552"/>
                    </a:lnTo>
                    <a:lnTo>
                      <a:pt x="516" y="555"/>
                    </a:lnTo>
                    <a:lnTo>
                      <a:pt x="516" y="555"/>
                    </a:lnTo>
                    <a:lnTo>
                      <a:pt x="516" y="552"/>
                    </a:lnTo>
                    <a:lnTo>
                      <a:pt x="513" y="552"/>
                    </a:lnTo>
                    <a:lnTo>
                      <a:pt x="513" y="552"/>
                    </a:lnTo>
                    <a:lnTo>
                      <a:pt x="511" y="552"/>
                    </a:lnTo>
                    <a:lnTo>
                      <a:pt x="508" y="555"/>
                    </a:lnTo>
                    <a:lnTo>
                      <a:pt x="508" y="552"/>
                    </a:lnTo>
                    <a:lnTo>
                      <a:pt x="508" y="552"/>
                    </a:lnTo>
                    <a:lnTo>
                      <a:pt x="511" y="552"/>
                    </a:lnTo>
                    <a:lnTo>
                      <a:pt x="513" y="550"/>
                    </a:lnTo>
                    <a:lnTo>
                      <a:pt x="513" y="550"/>
                    </a:lnTo>
                    <a:lnTo>
                      <a:pt x="513" y="547"/>
                    </a:lnTo>
                    <a:lnTo>
                      <a:pt x="511" y="547"/>
                    </a:lnTo>
                    <a:lnTo>
                      <a:pt x="511" y="547"/>
                    </a:lnTo>
                    <a:lnTo>
                      <a:pt x="508" y="550"/>
                    </a:lnTo>
                    <a:lnTo>
                      <a:pt x="505" y="547"/>
                    </a:lnTo>
                    <a:lnTo>
                      <a:pt x="505" y="547"/>
                    </a:lnTo>
                    <a:lnTo>
                      <a:pt x="508" y="547"/>
                    </a:lnTo>
                    <a:lnTo>
                      <a:pt x="508" y="547"/>
                    </a:lnTo>
                    <a:lnTo>
                      <a:pt x="511" y="547"/>
                    </a:lnTo>
                    <a:lnTo>
                      <a:pt x="511" y="544"/>
                    </a:lnTo>
                    <a:lnTo>
                      <a:pt x="513" y="544"/>
                    </a:lnTo>
                    <a:lnTo>
                      <a:pt x="513" y="547"/>
                    </a:lnTo>
                    <a:lnTo>
                      <a:pt x="516" y="550"/>
                    </a:lnTo>
                    <a:lnTo>
                      <a:pt x="519" y="550"/>
                    </a:lnTo>
                    <a:lnTo>
                      <a:pt x="522" y="550"/>
                    </a:lnTo>
                    <a:lnTo>
                      <a:pt x="525" y="547"/>
                    </a:lnTo>
                    <a:lnTo>
                      <a:pt x="527" y="547"/>
                    </a:lnTo>
                    <a:lnTo>
                      <a:pt x="530" y="547"/>
                    </a:lnTo>
                    <a:lnTo>
                      <a:pt x="533" y="544"/>
                    </a:lnTo>
                    <a:lnTo>
                      <a:pt x="533" y="544"/>
                    </a:lnTo>
                    <a:lnTo>
                      <a:pt x="536" y="541"/>
                    </a:lnTo>
                    <a:lnTo>
                      <a:pt x="533" y="538"/>
                    </a:lnTo>
                    <a:lnTo>
                      <a:pt x="530" y="538"/>
                    </a:lnTo>
                    <a:lnTo>
                      <a:pt x="527" y="538"/>
                    </a:lnTo>
                    <a:lnTo>
                      <a:pt x="525" y="536"/>
                    </a:lnTo>
                    <a:lnTo>
                      <a:pt x="525" y="536"/>
                    </a:lnTo>
                    <a:lnTo>
                      <a:pt x="522" y="536"/>
                    </a:lnTo>
                    <a:lnTo>
                      <a:pt x="519" y="533"/>
                    </a:lnTo>
                    <a:lnTo>
                      <a:pt x="516" y="536"/>
                    </a:lnTo>
                    <a:lnTo>
                      <a:pt x="516" y="536"/>
                    </a:lnTo>
                    <a:lnTo>
                      <a:pt x="513" y="538"/>
                    </a:lnTo>
                    <a:lnTo>
                      <a:pt x="513" y="538"/>
                    </a:lnTo>
                    <a:lnTo>
                      <a:pt x="511" y="536"/>
                    </a:lnTo>
                    <a:lnTo>
                      <a:pt x="511" y="536"/>
                    </a:lnTo>
                    <a:lnTo>
                      <a:pt x="508" y="536"/>
                    </a:lnTo>
                    <a:lnTo>
                      <a:pt x="505" y="536"/>
                    </a:lnTo>
                    <a:lnTo>
                      <a:pt x="505" y="538"/>
                    </a:lnTo>
                    <a:lnTo>
                      <a:pt x="502" y="541"/>
                    </a:lnTo>
                    <a:lnTo>
                      <a:pt x="502" y="538"/>
                    </a:lnTo>
                    <a:lnTo>
                      <a:pt x="502" y="538"/>
                    </a:lnTo>
                    <a:lnTo>
                      <a:pt x="500" y="538"/>
                    </a:lnTo>
                    <a:lnTo>
                      <a:pt x="500" y="536"/>
                    </a:lnTo>
                    <a:lnTo>
                      <a:pt x="502" y="536"/>
                    </a:lnTo>
                    <a:lnTo>
                      <a:pt x="505" y="533"/>
                    </a:lnTo>
                    <a:lnTo>
                      <a:pt x="508" y="533"/>
                    </a:lnTo>
                    <a:lnTo>
                      <a:pt x="513" y="533"/>
                    </a:lnTo>
                    <a:lnTo>
                      <a:pt x="513" y="533"/>
                    </a:lnTo>
                    <a:lnTo>
                      <a:pt x="513" y="530"/>
                    </a:lnTo>
                    <a:lnTo>
                      <a:pt x="513" y="527"/>
                    </a:lnTo>
                    <a:lnTo>
                      <a:pt x="511" y="527"/>
                    </a:lnTo>
                    <a:lnTo>
                      <a:pt x="508" y="525"/>
                    </a:lnTo>
                    <a:lnTo>
                      <a:pt x="505" y="522"/>
                    </a:lnTo>
                    <a:lnTo>
                      <a:pt x="505" y="519"/>
                    </a:lnTo>
                    <a:lnTo>
                      <a:pt x="505" y="519"/>
                    </a:lnTo>
                    <a:lnTo>
                      <a:pt x="508" y="519"/>
                    </a:lnTo>
                    <a:lnTo>
                      <a:pt x="508" y="522"/>
                    </a:lnTo>
                    <a:lnTo>
                      <a:pt x="508" y="522"/>
                    </a:lnTo>
                    <a:lnTo>
                      <a:pt x="511" y="525"/>
                    </a:lnTo>
                    <a:lnTo>
                      <a:pt x="513" y="527"/>
                    </a:lnTo>
                    <a:lnTo>
                      <a:pt x="513" y="527"/>
                    </a:lnTo>
                    <a:lnTo>
                      <a:pt x="516" y="530"/>
                    </a:lnTo>
                    <a:lnTo>
                      <a:pt x="519" y="530"/>
                    </a:lnTo>
                    <a:lnTo>
                      <a:pt x="519" y="533"/>
                    </a:lnTo>
                    <a:lnTo>
                      <a:pt x="522" y="533"/>
                    </a:lnTo>
                    <a:lnTo>
                      <a:pt x="525" y="530"/>
                    </a:lnTo>
                    <a:lnTo>
                      <a:pt x="527" y="530"/>
                    </a:lnTo>
                    <a:lnTo>
                      <a:pt x="530" y="530"/>
                    </a:lnTo>
                    <a:lnTo>
                      <a:pt x="533" y="527"/>
                    </a:lnTo>
                    <a:lnTo>
                      <a:pt x="533" y="525"/>
                    </a:lnTo>
                    <a:lnTo>
                      <a:pt x="536" y="525"/>
                    </a:lnTo>
                    <a:lnTo>
                      <a:pt x="539" y="525"/>
                    </a:lnTo>
                    <a:lnTo>
                      <a:pt x="539" y="522"/>
                    </a:lnTo>
                    <a:lnTo>
                      <a:pt x="539" y="522"/>
                    </a:lnTo>
                    <a:lnTo>
                      <a:pt x="536" y="519"/>
                    </a:lnTo>
                    <a:lnTo>
                      <a:pt x="536" y="516"/>
                    </a:lnTo>
                    <a:lnTo>
                      <a:pt x="533" y="511"/>
                    </a:lnTo>
                    <a:lnTo>
                      <a:pt x="530" y="508"/>
                    </a:lnTo>
                    <a:lnTo>
                      <a:pt x="530" y="508"/>
                    </a:lnTo>
                    <a:lnTo>
                      <a:pt x="530" y="505"/>
                    </a:lnTo>
                    <a:lnTo>
                      <a:pt x="530" y="505"/>
                    </a:lnTo>
                    <a:lnTo>
                      <a:pt x="533" y="508"/>
                    </a:lnTo>
                    <a:lnTo>
                      <a:pt x="533" y="508"/>
                    </a:lnTo>
                    <a:lnTo>
                      <a:pt x="533" y="511"/>
                    </a:lnTo>
                    <a:lnTo>
                      <a:pt x="536" y="516"/>
                    </a:lnTo>
                    <a:lnTo>
                      <a:pt x="541" y="525"/>
                    </a:lnTo>
                    <a:lnTo>
                      <a:pt x="544" y="525"/>
                    </a:lnTo>
                    <a:lnTo>
                      <a:pt x="544" y="522"/>
                    </a:lnTo>
                    <a:lnTo>
                      <a:pt x="544" y="522"/>
                    </a:lnTo>
                    <a:lnTo>
                      <a:pt x="544" y="516"/>
                    </a:lnTo>
                    <a:lnTo>
                      <a:pt x="544" y="513"/>
                    </a:lnTo>
                    <a:lnTo>
                      <a:pt x="547" y="511"/>
                    </a:lnTo>
                    <a:lnTo>
                      <a:pt x="547" y="511"/>
                    </a:lnTo>
                    <a:lnTo>
                      <a:pt x="550" y="511"/>
                    </a:lnTo>
                    <a:lnTo>
                      <a:pt x="550" y="513"/>
                    </a:lnTo>
                    <a:lnTo>
                      <a:pt x="550" y="513"/>
                    </a:lnTo>
                    <a:lnTo>
                      <a:pt x="553" y="516"/>
                    </a:lnTo>
                    <a:lnTo>
                      <a:pt x="558" y="516"/>
                    </a:lnTo>
                    <a:lnTo>
                      <a:pt x="564" y="522"/>
                    </a:lnTo>
                    <a:lnTo>
                      <a:pt x="566" y="522"/>
                    </a:lnTo>
                    <a:lnTo>
                      <a:pt x="566" y="522"/>
                    </a:lnTo>
                    <a:lnTo>
                      <a:pt x="569" y="522"/>
                    </a:lnTo>
                    <a:lnTo>
                      <a:pt x="569" y="522"/>
                    </a:lnTo>
                    <a:lnTo>
                      <a:pt x="569" y="525"/>
                    </a:lnTo>
                    <a:lnTo>
                      <a:pt x="564" y="525"/>
                    </a:lnTo>
                    <a:lnTo>
                      <a:pt x="564" y="525"/>
                    </a:lnTo>
                    <a:lnTo>
                      <a:pt x="561" y="522"/>
                    </a:lnTo>
                    <a:lnTo>
                      <a:pt x="555" y="519"/>
                    </a:lnTo>
                    <a:lnTo>
                      <a:pt x="553" y="519"/>
                    </a:lnTo>
                    <a:lnTo>
                      <a:pt x="553" y="516"/>
                    </a:lnTo>
                    <a:lnTo>
                      <a:pt x="550" y="516"/>
                    </a:lnTo>
                    <a:lnTo>
                      <a:pt x="550" y="519"/>
                    </a:lnTo>
                    <a:lnTo>
                      <a:pt x="550" y="519"/>
                    </a:lnTo>
                    <a:lnTo>
                      <a:pt x="550" y="522"/>
                    </a:lnTo>
                    <a:lnTo>
                      <a:pt x="558" y="530"/>
                    </a:lnTo>
                    <a:lnTo>
                      <a:pt x="561" y="533"/>
                    </a:lnTo>
                    <a:lnTo>
                      <a:pt x="564" y="536"/>
                    </a:lnTo>
                    <a:lnTo>
                      <a:pt x="566" y="538"/>
                    </a:lnTo>
                    <a:lnTo>
                      <a:pt x="569" y="538"/>
                    </a:lnTo>
                    <a:lnTo>
                      <a:pt x="572" y="536"/>
                    </a:lnTo>
                    <a:lnTo>
                      <a:pt x="572" y="536"/>
                    </a:lnTo>
                    <a:lnTo>
                      <a:pt x="575" y="533"/>
                    </a:lnTo>
                    <a:lnTo>
                      <a:pt x="575" y="533"/>
                    </a:lnTo>
                    <a:lnTo>
                      <a:pt x="578" y="533"/>
                    </a:lnTo>
                    <a:lnTo>
                      <a:pt x="578" y="533"/>
                    </a:lnTo>
                    <a:lnTo>
                      <a:pt x="578" y="530"/>
                    </a:lnTo>
                    <a:lnTo>
                      <a:pt x="580" y="527"/>
                    </a:lnTo>
                    <a:lnTo>
                      <a:pt x="583" y="527"/>
                    </a:lnTo>
                    <a:lnTo>
                      <a:pt x="586" y="530"/>
                    </a:lnTo>
                    <a:lnTo>
                      <a:pt x="586" y="530"/>
                    </a:lnTo>
                    <a:lnTo>
                      <a:pt x="592" y="527"/>
                    </a:lnTo>
                    <a:lnTo>
                      <a:pt x="594" y="530"/>
                    </a:lnTo>
                    <a:lnTo>
                      <a:pt x="594" y="527"/>
                    </a:lnTo>
                    <a:lnTo>
                      <a:pt x="594" y="525"/>
                    </a:lnTo>
                    <a:lnTo>
                      <a:pt x="594" y="522"/>
                    </a:lnTo>
                    <a:lnTo>
                      <a:pt x="597" y="519"/>
                    </a:lnTo>
                    <a:lnTo>
                      <a:pt x="600" y="513"/>
                    </a:lnTo>
                    <a:lnTo>
                      <a:pt x="600" y="511"/>
                    </a:lnTo>
                    <a:lnTo>
                      <a:pt x="597" y="511"/>
                    </a:lnTo>
                    <a:lnTo>
                      <a:pt x="594" y="511"/>
                    </a:lnTo>
                    <a:lnTo>
                      <a:pt x="592" y="511"/>
                    </a:lnTo>
                    <a:lnTo>
                      <a:pt x="592" y="511"/>
                    </a:lnTo>
                    <a:lnTo>
                      <a:pt x="592" y="511"/>
                    </a:lnTo>
                    <a:lnTo>
                      <a:pt x="589" y="511"/>
                    </a:lnTo>
                    <a:lnTo>
                      <a:pt x="589" y="511"/>
                    </a:lnTo>
                    <a:lnTo>
                      <a:pt x="586" y="511"/>
                    </a:lnTo>
                    <a:lnTo>
                      <a:pt x="583" y="508"/>
                    </a:lnTo>
                    <a:lnTo>
                      <a:pt x="583" y="508"/>
                    </a:lnTo>
                    <a:lnTo>
                      <a:pt x="580" y="505"/>
                    </a:lnTo>
                    <a:lnTo>
                      <a:pt x="580" y="505"/>
                    </a:lnTo>
                    <a:lnTo>
                      <a:pt x="580" y="508"/>
                    </a:lnTo>
                    <a:lnTo>
                      <a:pt x="580" y="511"/>
                    </a:lnTo>
                    <a:lnTo>
                      <a:pt x="580" y="511"/>
                    </a:lnTo>
                    <a:lnTo>
                      <a:pt x="580" y="513"/>
                    </a:lnTo>
                    <a:lnTo>
                      <a:pt x="580" y="516"/>
                    </a:lnTo>
                    <a:lnTo>
                      <a:pt x="578" y="519"/>
                    </a:lnTo>
                    <a:lnTo>
                      <a:pt x="578" y="516"/>
                    </a:lnTo>
                    <a:lnTo>
                      <a:pt x="578" y="513"/>
                    </a:lnTo>
                    <a:lnTo>
                      <a:pt x="578" y="511"/>
                    </a:lnTo>
                    <a:lnTo>
                      <a:pt x="578" y="508"/>
                    </a:lnTo>
                    <a:lnTo>
                      <a:pt x="575" y="505"/>
                    </a:lnTo>
                    <a:lnTo>
                      <a:pt x="575" y="505"/>
                    </a:lnTo>
                    <a:lnTo>
                      <a:pt x="572" y="502"/>
                    </a:lnTo>
                    <a:lnTo>
                      <a:pt x="572" y="502"/>
                    </a:lnTo>
                    <a:lnTo>
                      <a:pt x="575" y="499"/>
                    </a:lnTo>
                    <a:lnTo>
                      <a:pt x="578" y="497"/>
                    </a:lnTo>
                    <a:lnTo>
                      <a:pt x="578" y="494"/>
                    </a:lnTo>
                    <a:lnTo>
                      <a:pt x="578" y="494"/>
                    </a:lnTo>
                    <a:lnTo>
                      <a:pt x="575" y="494"/>
                    </a:lnTo>
                    <a:lnTo>
                      <a:pt x="575" y="491"/>
                    </a:lnTo>
                    <a:lnTo>
                      <a:pt x="578" y="491"/>
                    </a:lnTo>
                    <a:lnTo>
                      <a:pt x="580" y="491"/>
                    </a:lnTo>
                    <a:lnTo>
                      <a:pt x="580" y="488"/>
                    </a:lnTo>
                    <a:lnTo>
                      <a:pt x="580" y="485"/>
                    </a:lnTo>
                    <a:lnTo>
                      <a:pt x="580" y="483"/>
                    </a:lnTo>
                    <a:lnTo>
                      <a:pt x="580" y="480"/>
                    </a:lnTo>
                    <a:lnTo>
                      <a:pt x="580" y="480"/>
                    </a:lnTo>
                    <a:lnTo>
                      <a:pt x="583" y="483"/>
                    </a:lnTo>
                    <a:lnTo>
                      <a:pt x="583" y="485"/>
                    </a:lnTo>
                    <a:lnTo>
                      <a:pt x="586" y="485"/>
                    </a:lnTo>
                    <a:lnTo>
                      <a:pt x="589" y="485"/>
                    </a:lnTo>
                    <a:lnTo>
                      <a:pt x="592" y="485"/>
                    </a:lnTo>
                    <a:lnTo>
                      <a:pt x="592" y="485"/>
                    </a:lnTo>
                    <a:lnTo>
                      <a:pt x="594" y="488"/>
                    </a:lnTo>
                    <a:lnTo>
                      <a:pt x="597" y="488"/>
                    </a:lnTo>
                    <a:lnTo>
                      <a:pt x="603" y="491"/>
                    </a:lnTo>
                    <a:lnTo>
                      <a:pt x="603" y="494"/>
                    </a:lnTo>
                    <a:lnTo>
                      <a:pt x="603" y="497"/>
                    </a:lnTo>
                    <a:lnTo>
                      <a:pt x="606" y="497"/>
                    </a:lnTo>
                    <a:lnTo>
                      <a:pt x="606" y="499"/>
                    </a:lnTo>
                    <a:lnTo>
                      <a:pt x="608" y="499"/>
                    </a:lnTo>
                    <a:lnTo>
                      <a:pt x="611" y="499"/>
                    </a:lnTo>
                    <a:lnTo>
                      <a:pt x="614" y="494"/>
                    </a:lnTo>
                    <a:lnTo>
                      <a:pt x="617" y="491"/>
                    </a:lnTo>
                    <a:lnTo>
                      <a:pt x="614" y="488"/>
                    </a:lnTo>
                    <a:lnTo>
                      <a:pt x="614" y="485"/>
                    </a:lnTo>
                    <a:lnTo>
                      <a:pt x="614" y="483"/>
                    </a:lnTo>
                    <a:lnTo>
                      <a:pt x="614" y="483"/>
                    </a:lnTo>
                    <a:lnTo>
                      <a:pt x="611" y="483"/>
                    </a:lnTo>
                    <a:lnTo>
                      <a:pt x="608" y="483"/>
                    </a:lnTo>
                    <a:lnTo>
                      <a:pt x="608" y="485"/>
                    </a:lnTo>
                    <a:lnTo>
                      <a:pt x="603" y="483"/>
                    </a:lnTo>
                    <a:lnTo>
                      <a:pt x="600" y="480"/>
                    </a:lnTo>
                    <a:lnTo>
                      <a:pt x="597" y="477"/>
                    </a:lnTo>
                    <a:lnTo>
                      <a:pt x="597" y="480"/>
                    </a:lnTo>
                    <a:lnTo>
                      <a:pt x="594" y="477"/>
                    </a:lnTo>
                    <a:lnTo>
                      <a:pt x="594" y="477"/>
                    </a:lnTo>
                    <a:lnTo>
                      <a:pt x="597" y="477"/>
                    </a:lnTo>
                    <a:lnTo>
                      <a:pt x="597" y="474"/>
                    </a:lnTo>
                    <a:lnTo>
                      <a:pt x="597" y="469"/>
                    </a:lnTo>
                    <a:lnTo>
                      <a:pt x="600" y="469"/>
                    </a:lnTo>
                    <a:lnTo>
                      <a:pt x="600" y="466"/>
                    </a:lnTo>
                    <a:lnTo>
                      <a:pt x="594" y="463"/>
                    </a:lnTo>
                    <a:lnTo>
                      <a:pt x="592" y="463"/>
                    </a:lnTo>
                    <a:lnTo>
                      <a:pt x="589" y="466"/>
                    </a:lnTo>
                    <a:lnTo>
                      <a:pt x="586" y="469"/>
                    </a:lnTo>
                    <a:lnTo>
                      <a:pt x="583" y="469"/>
                    </a:lnTo>
                    <a:lnTo>
                      <a:pt x="583" y="466"/>
                    </a:lnTo>
                    <a:lnTo>
                      <a:pt x="583" y="463"/>
                    </a:lnTo>
                    <a:lnTo>
                      <a:pt x="580" y="460"/>
                    </a:lnTo>
                    <a:lnTo>
                      <a:pt x="580" y="458"/>
                    </a:lnTo>
                    <a:lnTo>
                      <a:pt x="583" y="460"/>
                    </a:lnTo>
                    <a:lnTo>
                      <a:pt x="583" y="460"/>
                    </a:lnTo>
                    <a:lnTo>
                      <a:pt x="583" y="463"/>
                    </a:lnTo>
                    <a:lnTo>
                      <a:pt x="583" y="463"/>
                    </a:lnTo>
                    <a:lnTo>
                      <a:pt x="586" y="466"/>
                    </a:lnTo>
                    <a:lnTo>
                      <a:pt x="589" y="466"/>
                    </a:lnTo>
                    <a:lnTo>
                      <a:pt x="592" y="463"/>
                    </a:lnTo>
                    <a:lnTo>
                      <a:pt x="594" y="460"/>
                    </a:lnTo>
                    <a:lnTo>
                      <a:pt x="597" y="460"/>
                    </a:lnTo>
                    <a:lnTo>
                      <a:pt x="600" y="463"/>
                    </a:lnTo>
                    <a:lnTo>
                      <a:pt x="600" y="463"/>
                    </a:lnTo>
                    <a:lnTo>
                      <a:pt x="603" y="460"/>
                    </a:lnTo>
                    <a:lnTo>
                      <a:pt x="600" y="460"/>
                    </a:lnTo>
                    <a:lnTo>
                      <a:pt x="594" y="452"/>
                    </a:lnTo>
                    <a:lnTo>
                      <a:pt x="589" y="449"/>
                    </a:lnTo>
                    <a:lnTo>
                      <a:pt x="586" y="449"/>
                    </a:lnTo>
                    <a:lnTo>
                      <a:pt x="580" y="446"/>
                    </a:lnTo>
                    <a:lnTo>
                      <a:pt x="578" y="444"/>
                    </a:lnTo>
                    <a:lnTo>
                      <a:pt x="578" y="441"/>
                    </a:lnTo>
                    <a:lnTo>
                      <a:pt x="578" y="441"/>
                    </a:lnTo>
                    <a:lnTo>
                      <a:pt x="578" y="441"/>
                    </a:lnTo>
                    <a:lnTo>
                      <a:pt x="580" y="444"/>
                    </a:lnTo>
                    <a:lnTo>
                      <a:pt x="583" y="446"/>
                    </a:lnTo>
                    <a:lnTo>
                      <a:pt x="586" y="446"/>
                    </a:lnTo>
                    <a:lnTo>
                      <a:pt x="589" y="446"/>
                    </a:lnTo>
                    <a:lnTo>
                      <a:pt x="589" y="444"/>
                    </a:lnTo>
                    <a:lnTo>
                      <a:pt x="583" y="441"/>
                    </a:lnTo>
                    <a:lnTo>
                      <a:pt x="583" y="438"/>
                    </a:lnTo>
                    <a:lnTo>
                      <a:pt x="583" y="438"/>
                    </a:lnTo>
                    <a:lnTo>
                      <a:pt x="583" y="438"/>
                    </a:lnTo>
                    <a:lnTo>
                      <a:pt x="586" y="438"/>
                    </a:lnTo>
                    <a:lnTo>
                      <a:pt x="592" y="444"/>
                    </a:lnTo>
                    <a:lnTo>
                      <a:pt x="592" y="446"/>
                    </a:lnTo>
                    <a:lnTo>
                      <a:pt x="592" y="446"/>
                    </a:lnTo>
                    <a:lnTo>
                      <a:pt x="594" y="449"/>
                    </a:lnTo>
                    <a:lnTo>
                      <a:pt x="597" y="452"/>
                    </a:lnTo>
                    <a:lnTo>
                      <a:pt x="603" y="458"/>
                    </a:lnTo>
                    <a:lnTo>
                      <a:pt x="603" y="458"/>
                    </a:lnTo>
                    <a:lnTo>
                      <a:pt x="606" y="458"/>
                    </a:lnTo>
                    <a:lnTo>
                      <a:pt x="606" y="458"/>
                    </a:lnTo>
                    <a:lnTo>
                      <a:pt x="608" y="460"/>
                    </a:lnTo>
                    <a:lnTo>
                      <a:pt x="606" y="460"/>
                    </a:lnTo>
                    <a:lnTo>
                      <a:pt x="608" y="463"/>
                    </a:lnTo>
                    <a:lnTo>
                      <a:pt x="608" y="466"/>
                    </a:lnTo>
                    <a:lnTo>
                      <a:pt x="611" y="466"/>
                    </a:lnTo>
                    <a:lnTo>
                      <a:pt x="611" y="463"/>
                    </a:lnTo>
                    <a:lnTo>
                      <a:pt x="614" y="458"/>
                    </a:lnTo>
                    <a:lnTo>
                      <a:pt x="614" y="455"/>
                    </a:lnTo>
                    <a:lnTo>
                      <a:pt x="617" y="455"/>
                    </a:lnTo>
                    <a:lnTo>
                      <a:pt x="614" y="449"/>
                    </a:lnTo>
                    <a:lnTo>
                      <a:pt x="617" y="449"/>
                    </a:lnTo>
                    <a:lnTo>
                      <a:pt x="614" y="444"/>
                    </a:lnTo>
                    <a:lnTo>
                      <a:pt x="614" y="444"/>
                    </a:lnTo>
                    <a:lnTo>
                      <a:pt x="614" y="441"/>
                    </a:lnTo>
                    <a:lnTo>
                      <a:pt x="614" y="441"/>
                    </a:lnTo>
                    <a:lnTo>
                      <a:pt x="617" y="441"/>
                    </a:lnTo>
                    <a:lnTo>
                      <a:pt x="617" y="441"/>
                    </a:lnTo>
                    <a:lnTo>
                      <a:pt x="619" y="441"/>
                    </a:lnTo>
                    <a:lnTo>
                      <a:pt x="617" y="438"/>
                    </a:lnTo>
                    <a:lnTo>
                      <a:pt x="617" y="435"/>
                    </a:lnTo>
                    <a:lnTo>
                      <a:pt x="614" y="432"/>
                    </a:lnTo>
                    <a:lnTo>
                      <a:pt x="611" y="432"/>
                    </a:lnTo>
                    <a:lnTo>
                      <a:pt x="608" y="430"/>
                    </a:lnTo>
                    <a:lnTo>
                      <a:pt x="608" y="430"/>
                    </a:lnTo>
                    <a:lnTo>
                      <a:pt x="606" y="430"/>
                    </a:lnTo>
                    <a:lnTo>
                      <a:pt x="603" y="427"/>
                    </a:lnTo>
                    <a:lnTo>
                      <a:pt x="597" y="427"/>
                    </a:lnTo>
                    <a:lnTo>
                      <a:pt x="594" y="427"/>
                    </a:lnTo>
                    <a:lnTo>
                      <a:pt x="594" y="427"/>
                    </a:lnTo>
                    <a:lnTo>
                      <a:pt x="592" y="427"/>
                    </a:lnTo>
                    <a:lnTo>
                      <a:pt x="592" y="427"/>
                    </a:lnTo>
                    <a:lnTo>
                      <a:pt x="592" y="424"/>
                    </a:lnTo>
                    <a:lnTo>
                      <a:pt x="592" y="427"/>
                    </a:lnTo>
                    <a:lnTo>
                      <a:pt x="594" y="427"/>
                    </a:lnTo>
                    <a:lnTo>
                      <a:pt x="597" y="424"/>
                    </a:lnTo>
                    <a:lnTo>
                      <a:pt x="603" y="424"/>
                    </a:lnTo>
                    <a:lnTo>
                      <a:pt x="606" y="427"/>
                    </a:lnTo>
                    <a:lnTo>
                      <a:pt x="606" y="424"/>
                    </a:lnTo>
                    <a:lnTo>
                      <a:pt x="608" y="424"/>
                    </a:lnTo>
                    <a:lnTo>
                      <a:pt x="611" y="424"/>
                    </a:lnTo>
                    <a:lnTo>
                      <a:pt x="611" y="427"/>
                    </a:lnTo>
                    <a:lnTo>
                      <a:pt x="614" y="424"/>
                    </a:lnTo>
                    <a:lnTo>
                      <a:pt x="614" y="424"/>
                    </a:lnTo>
                    <a:lnTo>
                      <a:pt x="614" y="421"/>
                    </a:lnTo>
                    <a:lnTo>
                      <a:pt x="614" y="419"/>
                    </a:lnTo>
                    <a:lnTo>
                      <a:pt x="614" y="416"/>
                    </a:lnTo>
                    <a:lnTo>
                      <a:pt x="614" y="416"/>
                    </a:lnTo>
                    <a:lnTo>
                      <a:pt x="611" y="419"/>
                    </a:lnTo>
                    <a:lnTo>
                      <a:pt x="611" y="419"/>
                    </a:lnTo>
                    <a:lnTo>
                      <a:pt x="608" y="419"/>
                    </a:lnTo>
                    <a:lnTo>
                      <a:pt x="603" y="419"/>
                    </a:lnTo>
                    <a:lnTo>
                      <a:pt x="603" y="416"/>
                    </a:lnTo>
                    <a:lnTo>
                      <a:pt x="600" y="416"/>
                    </a:lnTo>
                    <a:lnTo>
                      <a:pt x="594" y="416"/>
                    </a:lnTo>
                    <a:lnTo>
                      <a:pt x="594" y="419"/>
                    </a:lnTo>
                    <a:lnTo>
                      <a:pt x="594" y="416"/>
                    </a:lnTo>
                    <a:lnTo>
                      <a:pt x="594" y="413"/>
                    </a:lnTo>
                    <a:lnTo>
                      <a:pt x="594" y="413"/>
                    </a:lnTo>
                    <a:lnTo>
                      <a:pt x="594" y="410"/>
                    </a:lnTo>
                    <a:lnTo>
                      <a:pt x="589" y="410"/>
                    </a:lnTo>
                    <a:lnTo>
                      <a:pt x="586" y="410"/>
                    </a:lnTo>
                    <a:lnTo>
                      <a:pt x="586" y="410"/>
                    </a:lnTo>
                    <a:lnTo>
                      <a:pt x="586" y="407"/>
                    </a:lnTo>
                    <a:lnTo>
                      <a:pt x="586" y="407"/>
                    </a:lnTo>
                    <a:lnTo>
                      <a:pt x="592" y="407"/>
                    </a:lnTo>
                    <a:lnTo>
                      <a:pt x="592" y="407"/>
                    </a:lnTo>
                    <a:lnTo>
                      <a:pt x="592" y="407"/>
                    </a:lnTo>
                    <a:lnTo>
                      <a:pt x="592" y="405"/>
                    </a:lnTo>
                    <a:lnTo>
                      <a:pt x="592" y="405"/>
                    </a:lnTo>
                    <a:lnTo>
                      <a:pt x="592" y="402"/>
                    </a:lnTo>
                    <a:lnTo>
                      <a:pt x="592" y="399"/>
                    </a:lnTo>
                    <a:lnTo>
                      <a:pt x="592" y="399"/>
                    </a:lnTo>
                    <a:lnTo>
                      <a:pt x="592" y="396"/>
                    </a:lnTo>
                    <a:lnTo>
                      <a:pt x="592" y="393"/>
                    </a:lnTo>
                    <a:lnTo>
                      <a:pt x="592" y="393"/>
                    </a:lnTo>
                    <a:lnTo>
                      <a:pt x="594" y="393"/>
                    </a:lnTo>
                    <a:lnTo>
                      <a:pt x="594" y="396"/>
                    </a:lnTo>
                    <a:lnTo>
                      <a:pt x="594" y="399"/>
                    </a:lnTo>
                    <a:lnTo>
                      <a:pt x="597" y="399"/>
                    </a:lnTo>
                    <a:lnTo>
                      <a:pt x="600" y="396"/>
                    </a:lnTo>
                    <a:lnTo>
                      <a:pt x="603" y="393"/>
                    </a:lnTo>
                    <a:lnTo>
                      <a:pt x="606" y="391"/>
                    </a:lnTo>
                    <a:lnTo>
                      <a:pt x="606" y="391"/>
                    </a:lnTo>
                    <a:lnTo>
                      <a:pt x="606" y="391"/>
                    </a:lnTo>
                    <a:lnTo>
                      <a:pt x="603" y="388"/>
                    </a:lnTo>
                    <a:lnTo>
                      <a:pt x="600" y="388"/>
                    </a:lnTo>
                    <a:lnTo>
                      <a:pt x="600" y="388"/>
                    </a:lnTo>
                    <a:lnTo>
                      <a:pt x="600" y="388"/>
                    </a:lnTo>
                    <a:lnTo>
                      <a:pt x="606" y="388"/>
                    </a:lnTo>
                    <a:lnTo>
                      <a:pt x="606" y="388"/>
                    </a:lnTo>
                    <a:lnTo>
                      <a:pt x="608" y="388"/>
                    </a:lnTo>
                    <a:lnTo>
                      <a:pt x="608" y="388"/>
                    </a:lnTo>
                    <a:lnTo>
                      <a:pt x="606" y="385"/>
                    </a:lnTo>
                    <a:lnTo>
                      <a:pt x="608" y="385"/>
                    </a:lnTo>
                    <a:lnTo>
                      <a:pt x="611" y="385"/>
                    </a:lnTo>
                    <a:lnTo>
                      <a:pt x="614" y="388"/>
                    </a:lnTo>
                    <a:lnTo>
                      <a:pt x="617" y="388"/>
                    </a:lnTo>
                    <a:lnTo>
                      <a:pt x="617" y="388"/>
                    </a:lnTo>
                    <a:lnTo>
                      <a:pt x="619" y="388"/>
                    </a:lnTo>
                    <a:lnTo>
                      <a:pt x="619" y="391"/>
                    </a:lnTo>
                    <a:lnTo>
                      <a:pt x="619" y="391"/>
                    </a:lnTo>
                    <a:lnTo>
                      <a:pt x="619" y="393"/>
                    </a:lnTo>
                    <a:lnTo>
                      <a:pt x="622" y="393"/>
                    </a:lnTo>
                    <a:lnTo>
                      <a:pt x="625" y="393"/>
                    </a:lnTo>
                    <a:lnTo>
                      <a:pt x="625" y="393"/>
                    </a:lnTo>
                    <a:lnTo>
                      <a:pt x="628" y="396"/>
                    </a:lnTo>
                    <a:lnTo>
                      <a:pt x="631" y="396"/>
                    </a:lnTo>
                    <a:lnTo>
                      <a:pt x="633" y="399"/>
                    </a:lnTo>
                    <a:lnTo>
                      <a:pt x="633" y="402"/>
                    </a:lnTo>
                    <a:lnTo>
                      <a:pt x="633" y="399"/>
                    </a:lnTo>
                    <a:lnTo>
                      <a:pt x="636" y="396"/>
                    </a:lnTo>
                    <a:lnTo>
                      <a:pt x="636" y="393"/>
                    </a:lnTo>
                    <a:lnTo>
                      <a:pt x="639" y="391"/>
                    </a:lnTo>
                    <a:lnTo>
                      <a:pt x="639" y="388"/>
                    </a:lnTo>
                    <a:lnTo>
                      <a:pt x="639" y="385"/>
                    </a:lnTo>
                    <a:lnTo>
                      <a:pt x="639" y="380"/>
                    </a:lnTo>
                    <a:lnTo>
                      <a:pt x="639" y="377"/>
                    </a:lnTo>
                    <a:lnTo>
                      <a:pt x="639" y="377"/>
                    </a:lnTo>
                    <a:lnTo>
                      <a:pt x="639" y="374"/>
                    </a:lnTo>
                    <a:lnTo>
                      <a:pt x="636" y="371"/>
                    </a:lnTo>
                    <a:lnTo>
                      <a:pt x="633" y="371"/>
                    </a:lnTo>
                    <a:lnTo>
                      <a:pt x="633" y="371"/>
                    </a:lnTo>
                    <a:lnTo>
                      <a:pt x="633" y="368"/>
                    </a:lnTo>
                    <a:lnTo>
                      <a:pt x="633" y="368"/>
                    </a:lnTo>
                    <a:lnTo>
                      <a:pt x="631" y="368"/>
                    </a:lnTo>
                    <a:lnTo>
                      <a:pt x="631" y="371"/>
                    </a:lnTo>
                    <a:lnTo>
                      <a:pt x="625" y="374"/>
                    </a:lnTo>
                    <a:lnTo>
                      <a:pt x="625" y="374"/>
                    </a:lnTo>
                    <a:lnTo>
                      <a:pt x="622" y="374"/>
                    </a:lnTo>
                    <a:lnTo>
                      <a:pt x="622" y="371"/>
                    </a:lnTo>
                    <a:lnTo>
                      <a:pt x="622" y="368"/>
                    </a:lnTo>
                    <a:lnTo>
                      <a:pt x="622" y="368"/>
                    </a:lnTo>
                    <a:lnTo>
                      <a:pt x="619" y="366"/>
                    </a:lnTo>
                    <a:lnTo>
                      <a:pt x="617" y="366"/>
                    </a:lnTo>
                    <a:lnTo>
                      <a:pt x="617" y="366"/>
                    </a:lnTo>
                    <a:lnTo>
                      <a:pt x="617" y="366"/>
                    </a:lnTo>
                    <a:lnTo>
                      <a:pt x="617" y="363"/>
                    </a:lnTo>
                    <a:lnTo>
                      <a:pt x="617" y="363"/>
                    </a:lnTo>
                    <a:lnTo>
                      <a:pt x="614" y="360"/>
                    </a:lnTo>
                    <a:lnTo>
                      <a:pt x="614" y="360"/>
                    </a:lnTo>
                    <a:lnTo>
                      <a:pt x="617" y="360"/>
                    </a:lnTo>
                    <a:lnTo>
                      <a:pt x="619" y="360"/>
                    </a:lnTo>
                    <a:lnTo>
                      <a:pt x="619" y="360"/>
                    </a:lnTo>
                    <a:lnTo>
                      <a:pt x="617" y="357"/>
                    </a:lnTo>
                    <a:lnTo>
                      <a:pt x="617" y="354"/>
                    </a:lnTo>
                    <a:lnTo>
                      <a:pt x="617" y="354"/>
                    </a:lnTo>
                    <a:lnTo>
                      <a:pt x="617" y="352"/>
                    </a:lnTo>
                    <a:lnTo>
                      <a:pt x="619" y="354"/>
                    </a:lnTo>
                    <a:lnTo>
                      <a:pt x="622" y="354"/>
                    </a:lnTo>
                    <a:lnTo>
                      <a:pt x="622" y="357"/>
                    </a:lnTo>
                    <a:lnTo>
                      <a:pt x="625" y="360"/>
                    </a:lnTo>
                    <a:lnTo>
                      <a:pt x="628" y="363"/>
                    </a:lnTo>
                    <a:lnTo>
                      <a:pt x="631" y="360"/>
                    </a:lnTo>
                    <a:lnTo>
                      <a:pt x="631" y="360"/>
                    </a:lnTo>
                    <a:lnTo>
                      <a:pt x="631" y="354"/>
                    </a:lnTo>
                    <a:lnTo>
                      <a:pt x="625" y="352"/>
                    </a:lnTo>
                    <a:lnTo>
                      <a:pt x="622" y="352"/>
                    </a:lnTo>
                    <a:lnTo>
                      <a:pt x="619" y="349"/>
                    </a:lnTo>
                    <a:lnTo>
                      <a:pt x="619" y="346"/>
                    </a:lnTo>
                    <a:lnTo>
                      <a:pt x="617" y="343"/>
                    </a:lnTo>
                    <a:lnTo>
                      <a:pt x="617" y="340"/>
                    </a:lnTo>
                    <a:lnTo>
                      <a:pt x="614" y="340"/>
                    </a:lnTo>
                    <a:lnTo>
                      <a:pt x="611" y="338"/>
                    </a:lnTo>
                    <a:lnTo>
                      <a:pt x="611" y="335"/>
                    </a:lnTo>
                    <a:lnTo>
                      <a:pt x="611" y="335"/>
                    </a:lnTo>
                    <a:lnTo>
                      <a:pt x="614" y="332"/>
                    </a:lnTo>
                    <a:lnTo>
                      <a:pt x="611" y="332"/>
                    </a:lnTo>
                    <a:lnTo>
                      <a:pt x="611" y="329"/>
                    </a:lnTo>
                    <a:lnTo>
                      <a:pt x="614" y="329"/>
                    </a:lnTo>
                    <a:lnTo>
                      <a:pt x="614" y="329"/>
                    </a:lnTo>
                    <a:lnTo>
                      <a:pt x="617" y="329"/>
                    </a:lnTo>
                    <a:lnTo>
                      <a:pt x="619" y="329"/>
                    </a:lnTo>
                    <a:lnTo>
                      <a:pt x="619" y="329"/>
                    </a:lnTo>
                    <a:lnTo>
                      <a:pt x="617" y="332"/>
                    </a:lnTo>
                    <a:lnTo>
                      <a:pt x="619" y="332"/>
                    </a:lnTo>
                    <a:lnTo>
                      <a:pt x="619" y="335"/>
                    </a:lnTo>
                    <a:lnTo>
                      <a:pt x="619" y="335"/>
                    </a:lnTo>
                    <a:lnTo>
                      <a:pt x="622" y="338"/>
                    </a:lnTo>
                    <a:lnTo>
                      <a:pt x="622" y="338"/>
                    </a:lnTo>
                    <a:lnTo>
                      <a:pt x="628" y="335"/>
                    </a:lnTo>
                    <a:lnTo>
                      <a:pt x="628" y="332"/>
                    </a:lnTo>
                    <a:lnTo>
                      <a:pt x="628" y="327"/>
                    </a:lnTo>
                    <a:lnTo>
                      <a:pt x="631" y="327"/>
                    </a:lnTo>
                    <a:lnTo>
                      <a:pt x="631" y="324"/>
                    </a:lnTo>
                    <a:lnTo>
                      <a:pt x="631" y="318"/>
                    </a:lnTo>
                    <a:lnTo>
                      <a:pt x="631" y="318"/>
                    </a:lnTo>
                    <a:lnTo>
                      <a:pt x="633" y="315"/>
                    </a:lnTo>
                    <a:lnTo>
                      <a:pt x="636" y="310"/>
                    </a:lnTo>
                    <a:lnTo>
                      <a:pt x="636" y="307"/>
                    </a:lnTo>
                    <a:lnTo>
                      <a:pt x="633" y="304"/>
                    </a:lnTo>
                    <a:lnTo>
                      <a:pt x="636" y="299"/>
                    </a:lnTo>
                    <a:lnTo>
                      <a:pt x="636" y="293"/>
                    </a:lnTo>
                    <a:lnTo>
                      <a:pt x="636" y="290"/>
                    </a:lnTo>
                    <a:lnTo>
                      <a:pt x="639" y="287"/>
                    </a:lnTo>
                    <a:lnTo>
                      <a:pt x="639" y="285"/>
                    </a:lnTo>
                    <a:lnTo>
                      <a:pt x="639" y="282"/>
                    </a:lnTo>
                    <a:lnTo>
                      <a:pt x="639" y="276"/>
                    </a:lnTo>
                    <a:lnTo>
                      <a:pt x="642" y="274"/>
                    </a:lnTo>
                    <a:lnTo>
                      <a:pt x="645" y="271"/>
                    </a:lnTo>
                    <a:lnTo>
                      <a:pt x="650" y="262"/>
                    </a:lnTo>
                    <a:lnTo>
                      <a:pt x="653" y="257"/>
                    </a:lnTo>
                    <a:lnTo>
                      <a:pt x="658" y="254"/>
                    </a:lnTo>
                    <a:lnTo>
                      <a:pt x="658" y="251"/>
                    </a:lnTo>
                    <a:lnTo>
                      <a:pt x="661" y="248"/>
                    </a:lnTo>
                    <a:lnTo>
                      <a:pt x="664" y="246"/>
                    </a:lnTo>
                    <a:lnTo>
                      <a:pt x="667" y="240"/>
                    </a:lnTo>
                    <a:lnTo>
                      <a:pt x="670" y="240"/>
                    </a:lnTo>
                    <a:lnTo>
                      <a:pt x="667" y="240"/>
                    </a:lnTo>
                    <a:lnTo>
                      <a:pt x="667" y="237"/>
                    </a:lnTo>
                    <a:lnTo>
                      <a:pt x="661" y="237"/>
                    </a:lnTo>
                    <a:lnTo>
                      <a:pt x="661" y="234"/>
                    </a:lnTo>
                    <a:lnTo>
                      <a:pt x="658" y="234"/>
                    </a:lnTo>
                    <a:lnTo>
                      <a:pt x="656" y="234"/>
                    </a:lnTo>
                    <a:lnTo>
                      <a:pt x="653" y="234"/>
                    </a:lnTo>
                    <a:lnTo>
                      <a:pt x="647" y="237"/>
                    </a:lnTo>
                    <a:lnTo>
                      <a:pt x="645" y="237"/>
                    </a:lnTo>
                    <a:lnTo>
                      <a:pt x="642" y="243"/>
                    </a:lnTo>
                    <a:lnTo>
                      <a:pt x="639" y="243"/>
                    </a:lnTo>
                    <a:lnTo>
                      <a:pt x="636" y="246"/>
                    </a:lnTo>
                    <a:lnTo>
                      <a:pt x="636" y="246"/>
                    </a:lnTo>
                    <a:lnTo>
                      <a:pt x="631" y="246"/>
                    </a:lnTo>
                    <a:lnTo>
                      <a:pt x="631" y="243"/>
                    </a:lnTo>
                    <a:lnTo>
                      <a:pt x="631" y="240"/>
                    </a:lnTo>
                    <a:lnTo>
                      <a:pt x="633" y="240"/>
                    </a:lnTo>
                    <a:lnTo>
                      <a:pt x="633" y="240"/>
                    </a:lnTo>
                    <a:lnTo>
                      <a:pt x="633" y="237"/>
                    </a:lnTo>
                    <a:lnTo>
                      <a:pt x="633" y="234"/>
                    </a:lnTo>
                    <a:lnTo>
                      <a:pt x="631" y="234"/>
                    </a:lnTo>
                    <a:lnTo>
                      <a:pt x="628" y="234"/>
                    </a:lnTo>
                    <a:lnTo>
                      <a:pt x="631" y="234"/>
                    </a:lnTo>
                    <a:lnTo>
                      <a:pt x="633" y="232"/>
                    </a:lnTo>
                    <a:lnTo>
                      <a:pt x="636" y="229"/>
                    </a:lnTo>
                    <a:lnTo>
                      <a:pt x="639" y="226"/>
                    </a:lnTo>
                    <a:lnTo>
                      <a:pt x="642" y="223"/>
                    </a:lnTo>
                    <a:lnTo>
                      <a:pt x="645" y="223"/>
                    </a:lnTo>
                    <a:lnTo>
                      <a:pt x="647" y="223"/>
                    </a:lnTo>
                    <a:lnTo>
                      <a:pt x="656" y="229"/>
                    </a:lnTo>
                    <a:lnTo>
                      <a:pt x="658" y="232"/>
                    </a:lnTo>
                    <a:lnTo>
                      <a:pt x="664" y="232"/>
                    </a:lnTo>
                    <a:lnTo>
                      <a:pt x="667" y="229"/>
                    </a:lnTo>
                    <a:lnTo>
                      <a:pt x="670" y="232"/>
                    </a:lnTo>
                    <a:lnTo>
                      <a:pt x="675" y="229"/>
                    </a:lnTo>
                    <a:lnTo>
                      <a:pt x="678" y="226"/>
                    </a:lnTo>
                    <a:lnTo>
                      <a:pt x="678" y="226"/>
                    </a:lnTo>
                    <a:lnTo>
                      <a:pt x="678" y="223"/>
                    </a:lnTo>
                    <a:lnTo>
                      <a:pt x="681" y="223"/>
                    </a:lnTo>
                    <a:lnTo>
                      <a:pt x="684" y="223"/>
                    </a:lnTo>
                    <a:lnTo>
                      <a:pt x="684" y="221"/>
                    </a:lnTo>
                    <a:lnTo>
                      <a:pt x="684" y="218"/>
                    </a:lnTo>
                    <a:lnTo>
                      <a:pt x="684" y="215"/>
                    </a:lnTo>
                    <a:lnTo>
                      <a:pt x="681" y="215"/>
                    </a:lnTo>
                    <a:lnTo>
                      <a:pt x="678" y="212"/>
                    </a:lnTo>
                    <a:lnTo>
                      <a:pt x="678" y="212"/>
                    </a:lnTo>
                    <a:lnTo>
                      <a:pt x="675" y="212"/>
                    </a:lnTo>
                    <a:lnTo>
                      <a:pt x="672" y="215"/>
                    </a:lnTo>
                    <a:lnTo>
                      <a:pt x="670" y="215"/>
                    </a:lnTo>
                    <a:lnTo>
                      <a:pt x="670" y="212"/>
                    </a:lnTo>
                    <a:lnTo>
                      <a:pt x="661" y="212"/>
                    </a:lnTo>
                    <a:lnTo>
                      <a:pt x="658" y="212"/>
                    </a:lnTo>
                    <a:lnTo>
                      <a:pt x="656" y="209"/>
                    </a:lnTo>
                    <a:lnTo>
                      <a:pt x="653" y="209"/>
                    </a:lnTo>
                    <a:lnTo>
                      <a:pt x="650" y="212"/>
                    </a:lnTo>
                    <a:lnTo>
                      <a:pt x="645" y="212"/>
                    </a:lnTo>
                    <a:lnTo>
                      <a:pt x="642" y="212"/>
                    </a:lnTo>
                    <a:lnTo>
                      <a:pt x="639" y="209"/>
                    </a:lnTo>
                    <a:lnTo>
                      <a:pt x="642" y="209"/>
                    </a:lnTo>
                    <a:lnTo>
                      <a:pt x="645" y="209"/>
                    </a:lnTo>
                    <a:lnTo>
                      <a:pt x="647" y="209"/>
                    </a:lnTo>
                    <a:lnTo>
                      <a:pt x="650" y="207"/>
                    </a:lnTo>
                    <a:lnTo>
                      <a:pt x="653" y="209"/>
                    </a:lnTo>
                    <a:lnTo>
                      <a:pt x="656" y="209"/>
                    </a:lnTo>
                    <a:lnTo>
                      <a:pt x="658" y="209"/>
                    </a:lnTo>
                    <a:lnTo>
                      <a:pt x="658" y="207"/>
                    </a:lnTo>
                    <a:lnTo>
                      <a:pt x="661" y="207"/>
                    </a:lnTo>
                    <a:lnTo>
                      <a:pt x="664" y="207"/>
                    </a:lnTo>
                    <a:lnTo>
                      <a:pt x="664" y="207"/>
                    </a:lnTo>
                    <a:lnTo>
                      <a:pt x="667" y="207"/>
                    </a:lnTo>
                    <a:lnTo>
                      <a:pt x="667" y="207"/>
                    </a:lnTo>
                    <a:lnTo>
                      <a:pt x="670" y="207"/>
                    </a:lnTo>
                    <a:lnTo>
                      <a:pt x="670" y="204"/>
                    </a:lnTo>
                    <a:lnTo>
                      <a:pt x="670" y="204"/>
                    </a:lnTo>
                    <a:lnTo>
                      <a:pt x="672" y="204"/>
                    </a:lnTo>
                    <a:lnTo>
                      <a:pt x="672" y="204"/>
                    </a:lnTo>
                    <a:lnTo>
                      <a:pt x="675" y="204"/>
                    </a:lnTo>
                    <a:lnTo>
                      <a:pt x="675" y="207"/>
                    </a:lnTo>
                    <a:lnTo>
                      <a:pt x="678" y="207"/>
                    </a:lnTo>
                    <a:lnTo>
                      <a:pt x="681" y="207"/>
                    </a:lnTo>
                    <a:lnTo>
                      <a:pt x="684" y="209"/>
                    </a:lnTo>
                    <a:lnTo>
                      <a:pt x="686" y="209"/>
                    </a:lnTo>
                    <a:lnTo>
                      <a:pt x="689" y="209"/>
                    </a:lnTo>
                    <a:lnTo>
                      <a:pt x="692" y="207"/>
                    </a:lnTo>
                    <a:lnTo>
                      <a:pt x="698" y="204"/>
                    </a:lnTo>
                    <a:lnTo>
                      <a:pt x="700" y="204"/>
                    </a:lnTo>
                    <a:lnTo>
                      <a:pt x="703" y="204"/>
                    </a:lnTo>
                    <a:lnTo>
                      <a:pt x="703" y="201"/>
                    </a:lnTo>
                    <a:lnTo>
                      <a:pt x="703" y="198"/>
                    </a:lnTo>
                    <a:lnTo>
                      <a:pt x="703" y="198"/>
                    </a:lnTo>
                    <a:lnTo>
                      <a:pt x="700" y="195"/>
                    </a:lnTo>
                    <a:lnTo>
                      <a:pt x="700" y="193"/>
                    </a:lnTo>
                    <a:lnTo>
                      <a:pt x="700" y="193"/>
                    </a:lnTo>
                    <a:lnTo>
                      <a:pt x="700" y="193"/>
                    </a:lnTo>
                    <a:lnTo>
                      <a:pt x="700" y="187"/>
                    </a:lnTo>
                    <a:lnTo>
                      <a:pt x="703" y="187"/>
                    </a:lnTo>
                    <a:lnTo>
                      <a:pt x="706" y="187"/>
                    </a:lnTo>
                    <a:lnTo>
                      <a:pt x="709" y="190"/>
                    </a:lnTo>
                    <a:lnTo>
                      <a:pt x="711" y="190"/>
                    </a:lnTo>
                    <a:lnTo>
                      <a:pt x="714" y="190"/>
                    </a:lnTo>
                    <a:lnTo>
                      <a:pt x="714" y="187"/>
                    </a:lnTo>
                    <a:lnTo>
                      <a:pt x="720" y="181"/>
                    </a:lnTo>
                    <a:lnTo>
                      <a:pt x="723" y="181"/>
                    </a:lnTo>
                    <a:lnTo>
                      <a:pt x="723" y="179"/>
                    </a:lnTo>
                    <a:lnTo>
                      <a:pt x="725" y="179"/>
                    </a:lnTo>
                    <a:lnTo>
                      <a:pt x="728" y="176"/>
                    </a:lnTo>
                    <a:lnTo>
                      <a:pt x="731" y="173"/>
                    </a:lnTo>
                    <a:lnTo>
                      <a:pt x="731" y="173"/>
                    </a:lnTo>
                    <a:lnTo>
                      <a:pt x="734" y="168"/>
                    </a:lnTo>
                    <a:lnTo>
                      <a:pt x="731" y="165"/>
                    </a:lnTo>
                    <a:lnTo>
                      <a:pt x="728" y="162"/>
                    </a:lnTo>
                    <a:lnTo>
                      <a:pt x="728" y="159"/>
                    </a:lnTo>
                    <a:lnTo>
                      <a:pt x="723" y="154"/>
                    </a:lnTo>
                    <a:lnTo>
                      <a:pt x="723" y="154"/>
                    </a:lnTo>
                    <a:lnTo>
                      <a:pt x="720" y="151"/>
                    </a:lnTo>
                    <a:lnTo>
                      <a:pt x="717" y="148"/>
                    </a:lnTo>
                    <a:lnTo>
                      <a:pt x="717" y="148"/>
                    </a:lnTo>
                    <a:lnTo>
                      <a:pt x="714" y="145"/>
                    </a:lnTo>
                    <a:lnTo>
                      <a:pt x="711" y="145"/>
                    </a:lnTo>
                    <a:lnTo>
                      <a:pt x="709" y="145"/>
                    </a:lnTo>
                    <a:lnTo>
                      <a:pt x="703" y="142"/>
                    </a:lnTo>
                    <a:lnTo>
                      <a:pt x="698" y="140"/>
                    </a:lnTo>
                    <a:lnTo>
                      <a:pt x="695" y="140"/>
                    </a:lnTo>
                    <a:lnTo>
                      <a:pt x="692" y="140"/>
                    </a:lnTo>
                    <a:lnTo>
                      <a:pt x="686" y="140"/>
                    </a:lnTo>
                    <a:lnTo>
                      <a:pt x="684" y="142"/>
                    </a:lnTo>
                    <a:lnTo>
                      <a:pt x="681" y="142"/>
                    </a:lnTo>
                    <a:lnTo>
                      <a:pt x="678" y="145"/>
                    </a:lnTo>
                    <a:lnTo>
                      <a:pt x="675" y="142"/>
                    </a:lnTo>
                    <a:lnTo>
                      <a:pt x="675" y="142"/>
                    </a:lnTo>
                    <a:lnTo>
                      <a:pt x="672" y="142"/>
                    </a:lnTo>
                    <a:lnTo>
                      <a:pt x="670" y="145"/>
                    </a:lnTo>
                    <a:lnTo>
                      <a:pt x="672" y="148"/>
                    </a:lnTo>
                    <a:lnTo>
                      <a:pt x="672" y="151"/>
                    </a:lnTo>
                    <a:lnTo>
                      <a:pt x="670" y="154"/>
                    </a:lnTo>
                    <a:lnTo>
                      <a:pt x="667" y="154"/>
                    </a:lnTo>
                    <a:lnTo>
                      <a:pt x="667" y="154"/>
                    </a:lnTo>
                    <a:lnTo>
                      <a:pt x="670" y="156"/>
                    </a:lnTo>
                    <a:lnTo>
                      <a:pt x="667" y="159"/>
                    </a:lnTo>
                    <a:lnTo>
                      <a:pt x="664" y="159"/>
                    </a:lnTo>
                    <a:lnTo>
                      <a:pt x="661" y="159"/>
                    </a:lnTo>
                    <a:lnTo>
                      <a:pt x="658" y="156"/>
                    </a:lnTo>
                    <a:lnTo>
                      <a:pt x="658" y="156"/>
                    </a:lnTo>
                    <a:lnTo>
                      <a:pt x="658" y="154"/>
                    </a:lnTo>
                    <a:lnTo>
                      <a:pt x="656" y="156"/>
                    </a:lnTo>
                    <a:lnTo>
                      <a:pt x="656" y="159"/>
                    </a:lnTo>
                    <a:lnTo>
                      <a:pt x="658" y="159"/>
                    </a:lnTo>
                    <a:lnTo>
                      <a:pt x="656" y="162"/>
                    </a:lnTo>
                    <a:lnTo>
                      <a:pt x="656" y="165"/>
                    </a:lnTo>
                    <a:lnTo>
                      <a:pt x="653" y="168"/>
                    </a:lnTo>
                    <a:lnTo>
                      <a:pt x="653" y="165"/>
                    </a:lnTo>
                    <a:lnTo>
                      <a:pt x="656" y="165"/>
                    </a:lnTo>
                    <a:lnTo>
                      <a:pt x="653" y="159"/>
                    </a:lnTo>
                    <a:lnTo>
                      <a:pt x="653" y="156"/>
                    </a:lnTo>
                    <a:lnTo>
                      <a:pt x="653" y="156"/>
                    </a:lnTo>
                    <a:lnTo>
                      <a:pt x="653" y="154"/>
                    </a:lnTo>
                    <a:lnTo>
                      <a:pt x="653" y="151"/>
                    </a:lnTo>
                    <a:lnTo>
                      <a:pt x="653" y="148"/>
                    </a:lnTo>
                    <a:lnTo>
                      <a:pt x="650" y="151"/>
                    </a:lnTo>
                    <a:lnTo>
                      <a:pt x="650" y="151"/>
                    </a:lnTo>
                    <a:lnTo>
                      <a:pt x="647" y="154"/>
                    </a:lnTo>
                    <a:lnTo>
                      <a:pt x="647" y="156"/>
                    </a:lnTo>
                    <a:lnTo>
                      <a:pt x="647" y="159"/>
                    </a:lnTo>
                    <a:lnTo>
                      <a:pt x="642" y="165"/>
                    </a:lnTo>
                    <a:lnTo>
                      <a:pt x="639" y="168"/>
                    </a:lnTo>
                    <a:lnTo>
                      <a:pt x="636" y="168"/>
                    </a:lnTo>
                    <a:lnTo>
                      <a:pt x="636" y="168"/>
                    </a:lnTo>
                    <a:lnTo>
                      <a:pt x="633" y="170"/>
                    </a:lnTo>
                    <a:lnTo>
                      <a:pt x="628" y="170"/>
                    </a:lnTo>
                    <a:lnTo>
                      <a:pt x="625" y="173"/>
                    </a:lnTo>
                    <a:lnTo>
                      <a:pt x="622" y="176"/>
                    </a:lnTo>
                    <a:lnTo>
                      <a:pt x="617" y="176"/>
                    </a:lnTo>
                    <a:lnTo>
                      <a:pt x="614" y="176"/>
                    </a:lnTo>
                    <a:lnTo>
                      <a:pt x="614" y="179"/>
                    </a:lnTo>
                    <a:lnTo>
                      <a:pt x="611" y="179"/>
                    </a:lnTo>
                    <a:lnTo>
                      <a:pt x="608" y="179"/>
                    </a:lnTo>
                    <a:lnTo>
                      <a:pt x="606" y="179"/>
                    </a:lnTo>
                    <a:lnTo>
                      <a:pt x="603" y="181"/>
                    </a:lnTo>
                    <a:lnTo>
                      <a:pt x="600" y="184"/>
                    </a:lnTo>
                    <a:lnTo>
                      <a:pt x="594" y="190"/>
                    </a:lnTo>
                    <a:lnTo>
                      <a:pt x="592" y="193"/>
                    </a:lnTo>
                    <a:lnTo>
                      <a:pt x="592" y="193"/>
                    </a:lnTo>
                    <a:lnTo>
                      <a:pt x="586" y="198"/>
                    </a:lnTo>
                    <a:lnTo>
                      <a:pt x="583" y="201"/>
                    </a:lnTo>
                    <a:lnTo>
                      <a:pt x="580" y="198"/>
                    </a:lnTo>
                    <a:lnTo>
                      <a:pt x="580" y="198"/>
                    </a:lnTo>
                    <a:lnTo>
                      <a:pt x="578" y="201"/>
                    </a:lnTo>
                    <a:lnTo>
                      <a:pt x="575" y="207"/>
                    </a:lnTo>
                    <a:lnTo>
                      <a:pt x="572" y="209"/>
                    </a:lnTo>
                    <a:lnTo>
                      <a:pt x="569" y="212"/>
                    </a:lnTo>
                    <a:lnTo>
                      <a:pt x="569" y="212"/>
                    </a:lnTo>
                    <a:lnTo>
                      <a:pt x="569" y="212"/>
                    </a:lnTo>
                    <a:lnTo>
                      <a:pt x="569" y="209"/>
                    </a:lnTo>
                    <a:lnTo>
                      <a:pt x="569" y="204"/>
                    </a:lnTo>
                    <a:lnTo>
                      <a:pt x="569" y="201"/>
                    </a:lnTo>
                    <a:lnTo>
                      <a:pt x="572" y="201"/>
                    </a:lnTo>
                    <a:lnTo>
                      <a:pt x="572" y="201"/>
                    </a:lnTo>
                    <a:lnTo>
                      <a:pt x="578" y="198"/>
                    </a:lnTo>
                    <a:lnTo>
                      <a:pt x="580" y="195"/>
                    </a:lnTo>
                    <a:lnTo>
                      <a:pt x="583" y="193"/>
                    </a:lnTo>
                    <a:lnTo>
                      <a:pt x="589" y="190"/>
                    </a:lnTo>
                    <a:lnTo>
                      <a:pt x="589" y="187"/>
                    </a:lnTo>
                    <a:lnTo>
                      <a:pt x="592" y="184"/>
                    </a:lnTo>
                    <a:lnTo>
                      <a:pt x="594" y="181"/>
                    </a:lnTo>
                    <a:lnTo>
                      <a:pt x="597" y="179"/>
                    </a:lnTo>
                    <a:lnTo>
                      <a:pt x="597" y="176"/>
                    </a:lnTo>
                    <a:lnTo>
                      <a:pt x="597" y="173"/>
                    </a:lnTo>
                    <a:lnTo>
                      <a:pt x="597" y="176"/>
                    </a:lnTo>
                    <a:lnTo>
                      <a:pt x="600" y="176"/>
                    </a:lnTo>
                    <a:lnTo>
                      <a:pt x="603" y="173"/>
                    </a:lnTo>
                    <a:lnTo>
                      <a:pt x="606" y="173"/>
                    </a:lnTo>
                    <a:lnTo>
                      <a:pt x="606" y="170"/>
                    </a:lnTo>
                    <a:lnTo>
                      <a:pt x="608" y="165"/>
                    </a:lnTo>
                    <a:lnTo>
                      <a:pt x="608" y="165"/>
                    </a:lnTo>
                    <a:lnTo>
                      <a:pt x="611" y="168"/>
                    </a:lnTo>
                    <a:lnTo>
                      <a:pt x="614" y="165"/>
                    </a:lnTo>
                    <a:lnTo>
                      <a:pt x="617" y="162"/>
                    </a:lnTo>
                    <a:lnTo>
                      <a:pt x="617" y="165"/>
                    </a:lnTo>
                    <a:lnTo>
                      <a:pt x="619" y="165"/>
                    </a:lnTo>
                    <a:lnTo>
                      <a:pt x="628" y="154"/>
                    </a:lnTo>
                    <a:lnTo>
                      <a:pt x="631" y="151"/>
                    </a:lnTo>
                    <a:lnTo>
                      <a:pt x="631" y="148"/>
                    </a:lnTo>
                    <a:lnTo>
                      <a:pt x="633" y="142"/>
                    </a:lnTo>
                    <a:lnTo>
                      <a:pt x="636" y="140"/>
                    </a:lnTo>
                    <a:lnTo>
                      <a:pt x="636" y="134"/>
                    </a:lnTo>
                    <a:lnTo>
                      <a:pt x="636" y="128"/>
                    </a:lnTo>
                    <a:lnTo>
                      <a:pt x="636" y="126"/>
                    </a:lnTo>
                    <a:lnTo>
                      <a:pt x="633" y="126"/>
                    </a:lnTo>
                    <a:lnTo>
                      <a:pt x="631" y="126"/>
                    </a:lnTo>
                    <a:lnTo>
                      <a:pt x="625" y="126"/>
                    </a:lnTo>
                    <a:lnTo>
                      <a:pt x="622" y="123"/>
                    </a:lnTo>
                    <a:lnTo>
                      <a:pt x="617" y="123"/>
                    </a:lnTo>
                    <a:lnTo>
                      <a:pt x="614" y="126"/>
                    </a:lnTo>
                    <a:lnTo>
                      <a:pt x="614" y="128"/>
                    </a:lnTo>
                    <a:lnTo>
                      <a:pt x="614" y="128"/>
                    </a:lnTo>
                    <a:lnTo>
                      <a:pt x="614" y="131"/>
                    </a:lnTo>
                    <a:lnTo>
                      <a:pt x="614" y="137"/>
                    </a:lnTo>
                    <a:lnTo>
                      <a:pt x="611" y="142"/>
                    </a:lnTo>
                    <a:lnTo>
                      <a:pt x="608" y="145"/>
                    </a:lnTo>
                    <a:lnTo>
                      <a:pt x="608" y="142"/>
                    </a:lnTo>
                    <a:lnTo>
                      <a:pt x="606" y="142"/>
                    </a:lnTo>
                    <a:lnTo>
                      <a:pt x="606" y="142"/>
                    </a:lnTo>
                    <a:lnTo>
                      <a:pt x="603" y="145"/>
                    </a:lnTo>
                    <a:lnTo>
                      <a:pt x="603" y="145"/>
                    </a:lnTo>
                    <a:lnTo>
                      <a:pt x="600" y="145"/>
                    </a:lnTo>
                    <a:lnTo>
                      <a:pt x="597" y="145"/>
                    </a:lnTo>
                    <a:lnTo>
                      <a:pt x="597" y="145"/>
                    </a:lnTo>
                    <a:lnTo>
                      <a:pt x="592" y="142"/>
                    </a:lnTo>
                    <a:lnTo>
                      <a:pt x="592" y="142"/>
                    </a:lnTo>
                    <a:lnTo>
                      <a:pt x="586" y="142"/>
                    </a:lnTo>
                    <a:lnTo>
                      <a:pt x="583" y="145"/>
                    </a:lnTo>
                    <a:lnTo>
                      <a:pt x="578" y="145"/>
                    </a:lnTo>
                    <a:lnTo>
                      <a:pt x="575" y="148"/>
                    </a:lnTo>
                    <a:lnTo>
                      <a:pt x="572" y="145"/>
                    </a:lnTo>
                    <a:lnTo>
                      <a:pt x="572" y="145"/>
                    </a:lnTo>
                    <a:lnTo>
                      <a:pt x="572" y="142"/>
                    </a:lnTo>
                    <a:lnTo>
                      <a:pt x="572" y="140"/>
                    </a:lnTo>
                    <a:lnTo>
                      <a:pt x="575" y="137"/>
                    </a:lnTo>
                    <a:lnTo>
                      <a:pt x="575" y="137"/>
                    </a:lnTo>
                    <a:lnTo>
                      <a:pt x="575" y="137"/>
                    </a:lnTo>
                    <a:lnTo>
                      <a:pt x="578" y="137"/>
                    </a:lnTo>
                    <a:lnTo>
                      <a:pt x="580" y="137"/>
                    </a:lnTo>
                    <a:lnTo>
                      <a:pt x="589" y="134"/>
                    </a:lnTo>
                    <a:lnTo>
                      <a:pt x="592" y="134"/>
                    </a:lnTo>
                    <a:lnTo>
                      <a:pt x="594" y="131"/>
                    </a:lnTo>
                    <a:lnTo>
                      <a:pt x="594" y="128"/>
                    </a:lnTo>
                    <a:lnTo>
                      <a:pt x="597" y="126"/>
                    </a:lnTo>
                    <a:lnTo>
                      <a:pt x="597" y="123"/>
                    </a:lnTo>
                    <a:lnTo>
                      <a:pt x="594" y="123"/>
                    </a:lnTo>
                    <a:lnTo>
                      <a:pt x="594" y="120"/>
                    </a:lnTo>
                    <a:lnTo>
                      <a:pt x="592" y="120"/>
                    </a:lnTo>
                    <a:lnTo>
                      <a:pt x="586" y="120"/>
                    </a:lnTo>
                    <a:lnTo>
                      <a:pt x="580" y="120"/>
                    </a:lnTo>
                    <a:lnTo>
                      <a:pt x="578" y="117"/>
                    </a:lnTo>
                    <a:lnTo>
                      <a:pt x="575" y="117"/>
                    </a:lnTo>
                    <a:lnTo>
                      <a:pt x="566" y="117"/>
                    </a:lnTo>
                    <a:lnTo>
                      <a:pt x="564" y="117"/>
                    </a:lnTo>
                    <a:lnTo>
                      <a:pt x="561" y="117"/>
                    </a:lnTo>
                    <a:lnTo>
                      <a:pt x="555" y="117"/>
                    </a:lnTo>
                    <a:lnTo>
                      <a:pt x="553" y="117"/>
                    </a:lnTo>
                    <a:lnTo>
                      <a:pt x="550" y="117"/>
                    </a:lnTo>
                    <a:lnTo>
                      <a:pt x="547" y="115"/>
                    </a:lnTo>
                    <a:lnTo>
                      <a:pt x="544" y="115"/>
                    </a:lnTo>
                    <a:lnTo>
                      <a:pt x="541" y="120"/>
                    </a:lnTo>
                    <a:lnTo>
                      <a:pt x="541" y="123"/>
                    </a:lnTo>
                    <a:lnTo>
                      <a:pt x="539" y="123"/>
                    </a:lnTo>
                    <a:lnTo>
                      <a:pt x="539" y="123"/>
                    </a:lnTo>
                    <a:lnTo>
                      <a:pt x="539" y="120"/>
                    </a:lnTo>
                    <a:lnTo>
                      <a:pt x="539" y="120"/>
                    </a:lnTo>
                    <a:lnTo>
                      <a:pt x="536" y="120"/>
                    </a:lnTo>
                    <a:lnTo>
                      <a:pt x="530" y="123"/>
                    </a:lnTo>
                    <a:lnTo>
                      <a:pt x="525" y="123"/>
                    </a:lnTo>
                    <a:lnTo>
                      <a:pt x="522" y="126"/>
                    </a:lnTo>
                    <a:lnTo>
                      <a:pt x="522" y="128"/>
                    </a:lnTo>
                    <a:lnTo>
                      <a:pt x="519" y="128"/>
                    </a:lnTo>
                    <a:lnTo>
                      <a:pt x="516" y="128"/>
                    </a:lnTo>
                    <a:lnTo>
                      <a:pt x="513" y="128"/>
                    </a:lnTo>
                    <a:lnTo>
                      <a:pt x="511" y="131"/>
                    </a:lnTo>
                    <a:lnTo>
                      <a:pt x="508" y="131"/>
                    </a:lnTo>
                    <a:lnTo>
                      <a:pt x="508" y="134"/>
                    </a:lnTo>
                    <a:lnTo>
                      <a:pt x="505" y="137"/>
                    </a:lnTo>
                    <a:lnTo>
                      <a:pt x="505" y="137"/>
                    </a:lnTo>
                    <a:lnTo>
                      <a:pt x="502" y="134"/>
                    </a:lnTo>
                    <a:lnTo>
                      <a:pt x="502" y="131"/>
                    </a:lnTo>
                    <a:lnTo>
                      <a:pt x="502" y="128"/>
                    </a:lnTo>
                    <a:lnTo>
                      <a:pt x="500" y="128"/>
                    </a:lnTo>
                    <a:lnTo>
                      <a:pt x="500" y="126"/>
                    </a:lnTo>
                    <a:lnTo>
                      <a:pt x="502" y="123"/>
                    </a:lnTo>
                    <a:lnTo>
                      <a:pt x="505" y="123"/>
                    </a:lnTo>
                    <a:lnTo>
                      <a:pt x="508" y="120"/>
                    </a:lnTo>
                    <a:lnTo>
                      <a:pt x="511" y="120"/>
                    </a:lnTo>
                    <a:lnTo>
                      <a:pt x="513" y="120"/>
                    </a:lnTo>
                    <a:lnTo>
                      <a:pt x="516" y="117"/>
                    </a:lnTo>
                    <a:lnTo>
                      <a:pt x="519" y="117"/>
                    </a:lnTo>
                    <a:lnTo>
                      <a:pt x="522" y="117"/>
                    </a:lnTo>
                    <a:lnTo>
                      <a:pt x="527" y="115"/>
                    </a:lnTo>
                    <a:lnTo>
                      <a:pt x="527" y="115"/>
                    </a:lnTo>
                    <a:lnTo>
                      <a:pt x="530" y="115"/>
                    </a:lnTo>
                    <a:lnTo>
                      <a:pt x="533" y="115"/>
                    </a:lnTo>
                    <a:lnTo>
                      <a:pt x="536" y="112"/>
                    </a:lnTo>
                    <a:lnTo>
                      <a:pt x="536" y="112"/>
                    </a:lnTo>
                    <a:lnTo>
                      <a:pt x="536" y="109"/>
                    </a:lnTo>
                    <a:lnTo>
                      <a:pt x="533" y="106"/>
                    </a:lnTo>
                    <a:lnTo>
                      <a:pt x="530" y="106"/>
                    </a:lnTo>
                    <a:lnTo>
                      <a:pt x="530" y="106"/>
                    </a:lnTo>
                    <a:lnTo>
                      <a:pt x="530" y="106"/>
                    </a:lnTo>
                    <a:lnTo>
                      <a:pt x="533" y="106"/>
                    </a:lnTo>
                    <a:lnTo>
                      <a:pt x="533" y="106"/>
                    </a:lnTo>
                    <a:lnTo>
                      <a:pt x="536" y="106"/>
                    </a:lnTo>
                    <a:lnTo>
                      <a:pt x="539" y="106"/>
                    </a:lnTo>
                    <a:lnTo>
                      <a:pt x="539" y="112"/>
                    </a:lnTo>
                    <a:lnTo>
                      <a:pt x="539" y="109"/>
                    </a:lnTo>
                    <a:lnTo>
                      <a:pt x="539" y="109"/>
                    </a:lnTo>
                    <a:lnTo>
                      <a:pt x="541" y="109"/>
                    </a:lnTo>
                    <a:lnTo>
                      <a:pt x="547" y="109"/>
                    </a:lnTo>
                    <a:lnTo>
                      <a:pt x="550" y="106"/>
                    </a:lnTo>
                    <a:lnTo>
                      <a:pt x="550" y="106"/>
                    </a:lnTo>
                    <a:lnTo>
                      <a:pt x="553" y="106"/>
                    </a:lnTo>
                    <a:lnTo>
                      <a:pt x="555" y="106"/>
                    </a:lnTo>
                    <a:lnTo>
                      <a:pt x="558" y="106"/>
                    </a:lnTo>
                    <a:lnTo>
                      <a:pt x="564" y="106"/>
                    </a:lnTo>
                    <a:lnTo>
                      <a:pt x="564" y="106"/>
                    </a:lnTo>
                    <a:lnTo>
                      <a:pt x="566" y="106"/>
                    </a:lnTo>
                    <a:lnTo>
                      <a:pt x="572" y="106"/>
                    </a:lnTo>
                    <a:lnTo>
                      <a:pt x="572" y="109"/>
                    </a:lnTo>
                    <a:lnTo>
                      <a:pt x="575" y="109"/>
                    </a:lnTo>
                    <a:lnTo>
                      <a:pt x="578" y="112"/>
                    </a:lnTo>
                    <a:lnTo>
                      <a:pt x="580" y="112"/>
                    </a:lnTo>
                    <a:lnTo>
                      <a:pt x="586" y="112"/>
                    </a:lnTo>
                    <a:lnTo>
                      <a:pt x="586" y="109"/>
                    </a:lnTo>
                    <a:lnTo>
                      <a:pt x="589" y="109"/>
                    </a:lnTo>
                    <a:lnTo>
                      <a:pt x="592" y="112"/>
                    </a:lnTo>
                    <a:lnTo>
                      <a:pt x="594" y="112"/>
                    </a:lnTo>
                    <a:lnTo>
                      <a:pt x="594" y="112"/>
                    </a:lnTo>
                    <a:lnTo>
                      <a:pt x="597" y="112"/>
                    </a:lnTo>
                    <a:lnTo>
                      <a:pt x="603" y="109"/>
                    </a:lnTo>
                    <a:lnTo>
                      <a:pt x="606" y="109"/>
                    </a:lnTo>
                    <a:lnTo>
                      <a:pt x="608" y="109"/>
                    </a:lnTo>
                    <a:lnTo>
                      <a:pt x="611" y="109"/>
                    </a:lnTo>
                    <a:lnTo>
                      <a:pt x="611" y="109"/>
                    </a:lnTo>
                    <a:lnTo>
                      <a:pt x="614" y="109"/>
                    </a:lnTo>
                    <a:lnTo>
                      <a:pt x="617" y="109"/>
                    </a:lnTo>
                    <a:lnTo>
                      <a:pt x="619" y="109"/>
                    </a:lnTo>
                    <a:lnTo>
                      <a:pt x="622" y="109"/>
                    </a:lnTo>
                    <a:lnTo>
                      <a:pt x="619" y="106"/>
                    </a:lnTo>
                    <a:lnTo>
                      <a:pt x="619" y="106"/>
                    </a:lnTo>
                    <a:lnTo>
                      <a:pt x="619" y="106"/>
                    </a:lnTo>
                    <a:lnTo>
                      <a:pt x="622" y="106"/>
                    </a:lnTo>
                    <a:lnTo>
                      <a:pt x="625" y="109"/>
                    </a:lnTo>
                    <a:lnTo>
                      <a:pt x="625" y="109"/>
                    </a:lnTo>
                    <a:lnTo>
                      <a:pt x="628" y="106"/>
                    </a:lnTo>
                    <a:lnTo>
                      <a:pt x="633" y="106"/>
                    </a:lnTo>
                    <a:lnTo>
                      <a:pt x="639" y="103"/>
                    </a:lnTo>
                    <a:lnTo>
                      <a:pt x="642" y="103"/>
                    </a:lnTo>
                    <a:lnTo>
                      <a:pt x="642" y="101"/>
                    </a:lnTo>
                    <a:lnTo>
                      <a:pt x="642" y="101"/>
                    </a:lnTo>
                    <a:lnTo>
                      <a:pt x="645" y="98"/>
                    </a:lnTo>
                    <a:lnTo>
                      <a:pt x="645" y="101"/>
                    </a:lnTo>
                    <a:lnTo>
                      <a:pt x="647" y="98"/>
                    </a:lnTo>
                    <a:lnTo>
                      <a:pt x="650" y="98"/>
                    </a:lnTo>
                    <a:lnTo>
                      <a:pt x="653" y="95"/>
                    </a:lnTo>
                    <a:lnTo>
                      <a:pt x="653" y="92"/>
                    </a:lnTo>
                    <a:lnTo>
                      <a:pt x="653" y="92"/>
                    </a:lnTo>
                    <a:lnTo>
                      <a:pt x="653" y="89"/>
                    </a:lnTo>
                    <a:lnTo>
                      <a:pt x="653" y="87"/>
                    </a:lnTo>
                    <a:lnTo>
                      <a:pt x="653" y="87"/>
                    </a:lnTo>
                    <a:lnTo>
                      <a:pt x="650" y="84"/>
                    </a:lnTo>
                    <a:lnTo>
                      <a:pt x="647" y="81"/>
                    </a:lnTo>
                    <a:lnTo>
                      <a:pt x="642" y="78"/>
                    </a:lnTo>
                    <a:lnTo>
                      <a:pt x="642" y="76"/>
                    </a:lnTo>
                    <a:lnTo>
                      <a:pt x="642" y="76"/>
                    </a:lnTo>
                    <a:lnTo>
                      <a:pt x="636" y="73"/>
                    </a:lnTo>
                    <a:lnTo>
                      <a:pt x="633" y="73"/>
                    </a:lnTo>
                    <a:lnTo>
                      <a:pt x="633" y="70"/>
                    </a:lnTo>
                    <a:lnTo>
                      <a:pt x="631" y="70"/>
                    </a:lnTo>
                    <a:lnTo>
                      <a:pt x="631" y="70"/>
                    </a:lnTo>
                    <a:lnTo>
                      <a:pt x="628" y="70"/>
                    </a:lnTo>
                    <a:lnTo>
                      <a:pt x="628" y="70"/>
                    </a:lnTo>
                    <a:lnTo>
                      <a:pt x="625" y="67"/>
                    </a:lnTo>
                    <a:lnTo>
                      <a:pt x="625" y="67"/>
                    </a:lnTo>
                    <a:lnTo>
                      <a:pt x="617" y="67"/>
                    </a:lnTo>
                    <a:lnTo>
                      <a:pt x="614" y="67"/>
                    </a:lnTo>
                    <a:lnTo>
                      <a:pt x="614" y="70"/>
                    </a:lnTo>
                    <a:lnTo>
                      <a:pt x="614" y="70"/>
                    </a:lnTo>
                    <a:lnTo>
                      <a:pt x="614" y="70"/>
                    </a:lnTo>
                    <a:lnTo>
                      <a:pt x="611" y="70"/>
                    </a:lnTo>
                    <a:lnTo>
                      <a:pt x="606" y="70"/>
                    </a:lnTo>
                    <a:lnTo>
                      <a:pt x="603" y="73"/>
                    </a:lnTo>
                    <a:lnTo>
                      <a:pt x="600" y="70"/>
                    </a:lnTo>
                    <a:lnTo>
                      <a:pt x="597" y="70"/>
                    </a:lnTo>
                    <a:lnTo>
                      <a:pt x="594" y="70"/>
                    </a:lnTo>
                    <a:lnTo>
                      <a:pt x="592" y="67"/>
                    </a:lnTo>
                    <a:lnTo>
                      <a:pt x="592" y="64"/>
                    </a:lnTo>
                    <a:lnTo>
                      <a:pt x="594" y="64"/>
                    </a:lnTo>
                    <a:lnTo>
                      <a:pt x="597" y="67"/>
                    </a:lnTo>
                    <a:lnTo>
                      <a:pt x="600" y="67"/>
                    </a:lnTo>
                    <a:lnTo>
                      <a:pt x="600" y="67"/>
                    </a:lnTo>
                    <a:lnTo>
                      <a:pt x="600" y="64"/>
                    </a:lnTo>
                    <a:lnTo>
                      <a:pt x="597" y="62"/>
                    </a:lnTo>
                    <a:lnTo>
                      <a:pt x="597" y="62"/>
                    </a:lnTo>
                    <a:lnTo>
                      <a:pt x="597" y="59"/>
                    </a:lnTo>
                    <a:lnTo>
                      <a:pt x="600" y="62"/>
                    </a:lnTo>
                    <a:lnTo>
                      <a:pt x="603" y="64"/>
                    </a:lnTo>
                    <a:lnTo>
                      <a:pt x="606" y="64"/>
                    </a:lnTo>
                    <a:lnTo>
                      <a:pt x="611" y="62"/>
                    </a:lnTo>
                    <a:lnTo>
                      <a:pt x="614" y="59"/>
                    </a:lnTo>
                    <a:lnTo>
                      <a:pt x="614" y="56"/>
                    </a:lnTo>
                    <a:lnTo>
                      <a:pt x="614" y="56"/>
                    </a:lnTo>
                    <a:lnTo>
                      <a:pt x="614" y="53"/>
                    </a:lnTo>
                    <a:lnTo>
                      <a:pt x="614" y="53"/>
                    </a:lnTo>
                    <a:lnTo>
                      <a:pt x="614" y="50"/>
                    </a:lnTo>
                    <a:lnTo>
                      <a:pt x="614" y="50"/>
                    </a:lnTo>
                    <a:lnTo>
                      <a:pt x="611" y="48"/>
                    </a:lnTo>
                    <a:lnTo>
                      <a:pt x="608" y="45"/>
                    </a:lnTo>
                    <a:lnTo>
                      <a:pt x="608" y="45"/>
                    </a:lnTo>
                    <a:lnTo>
                      <a:pt x="606" y="45"/>
                    </a:lnTo>
                    <a:lnTo>
                      <a:pt x="603" y="48"/>
                    </a:lnTo>
                    <a:lnTo>
                      <a:pt x="600" y="50"/>
                    </a:lnTo>
                    <a:lnTo>
                      <a:pt x="594" y="48"/>
                    </a:lnTo>
                    <a:lnTo>
                      <a:pt x="594" y="48"/>
                    </a:lnTo>
                    <a:lnTo>
                      <a:pt x="592" y="50"/>
                    </a:lnTo>
                    <a:lnTo>
                      <a:pt x="589" y="50"/>
                    </a:lnTo>
                    <a:lnTo>
                      <a:pt x="589" y="50"/>
                    </a:lnTo>
                    <a:lnTo>
                      <a:pt x="586" y="50"/>
                    </a:lnTo>
                    <a:lnTo>
                      <a:pt x="583" y="50"/>
                    </a:lnTo>
                    <a:lnTo>
                      <a:pt x="580" y="50"/>
                    </a:lnTo>
                    <a:lnTo>
                      <a:pt x="580" y="50"/>
                    </a:lnTo>
                    <a:lnTo>
                      <a:pt x="578" y="48"/>
                    </a:lnTo>
                    <a:lnTo>
                      <a:pt x="575" y="48"/>
                    </a:lnTo>
                    <a:lnTo>
                      <a:pt x="572" y="45"/>
                    </a:lnTo>
                    <a:lnTo>
                      <a:pt x="569" y="45"/>
                    </a:lnTo>
                    <a:lnTo>
                      <a:pt x="564" y="42"/>
                    </a:lnTo>
                    <a:lnTo>
                      <a:pt x="561" y="42"/>
                    </a:lnTo>
                    <a:lnTo>
                      <a:pt x="553" y="42"/>
                    </a:lnTo>
                    <a:lnTo>
                      <a:pt x="550" y="45"/>
                    </a:lnTo>
                    <a:lnTo>
                      <a:pt x="544" y="45"/>
                    </a:lnTo>
                    <a:lnTo>
                      <a:pt x="541" y="45"/>
                    </a:lnTo>
                    <a:lnTo>
                      <a:pt x="536" y="48"/>
                    </a:lnTo>
                    <a:lnTo>
                      <a:pt x="533" y="45"/>
                    </a:lnTo>
                    <a:lnTo>
                      <a:pt x="530" y="48"/>
                    </a:lnTo>
                    <a:lnTo>
                      <a:pt x="530" y="48"/>
                    </a:lnTo>
                    <a:lnTo>
                      <a:pt x="530" y="53"/>
                    </a:lnTo>
                    <a:lnTo>
                      <a:pt x="530" y="53"/>
                    </a:lnTo>
                    <a:lnTo>
                      <a:pt x="530" y="53"/>
                    </a:lnTo>
                    <a:lnTo>
                      <a:pt x="527" y="53"/>
                    </a:lnTo>
                    <a:lnTo>
                      <a:pt x="525" y="48"/>
                    </a:lnTo>
                    <a:lnTo>
                      <a:pt x="525" y="48"/>
                    </a:lnTo>
                    <a:lnTo>
                      <a:pt x="522" y="45"/>
                    </a:lnTo>
                    <a:lnTo>
                      <a:pt x="522" y="48"/>
                    </a:lnTo>
                    <a:lnTo>
                      <a:pt x="516" y="48"/>
                    </a:lnTo>
                    <a:lnTo>
                      <a:pt x="513" y="48"/>
                    </a:lnTo>
                    <a:lnTo>
                      <a:pt x="511" y="48"/>
                    </a:lnTo>
                    <a:lnTo>
                      <a:pt x="511" y="48"/>
                    </a:lnTo>
                    <a:lnTo>
                      <a:pt x="508" y="50"/>
                    </a:lnTo>
                    <a:lnTo>
                      <a:pt x="508" y="50"/>
                    </a:lnTo>
                    <a:lnTo>
                      <a:pt x="505" y="53"/>
                    </a:lnTo>
                    <a:lnTo>
                      <a:pt x="505" y="56"/>
                    </a:lnTo>
                    <a:lnTo>
                      <a:pt x="502" y="59"/>
                    </a:lnTo>
                    <a:lnTo>
                      <a:pt x="502" y="59"/>
                    </a:lnTo>
                    <a:lnTo>
                      <a:pt x="500" y="59"/>
                    </a:lnTo>
                    <a:lnTo>
                      <a:pt x="502" y="56"/>
                    </a:lnTo>
                    <a:lnTo>
                      <a:pt x="502" y="53"/>
                    </a:lnTo>
                    <a:lnTo>
                      <a:pt x="502" y="53"/>
                    </a:lnTo>
                    <a:lnTo>
                      <a:pt x="500" y="53"/>
                    </a:lnTo>
                    <a:lnTo>
                      <a:pt x="497" y="53"/>
                    </a:lnTo>
                    <a:lnTo>
                      <a:pt x="494" y="53"/>
                    </a:lnTo>
                    <a:lnTo>
                      <a:pt x="494" y="56"/>
                    </a:lnTo>
                    <a:lnTo>
                      <a:pt x="494" y="59"/>
                    </a:lnTo>
                    <a:lnTo>
                      <a:pt x="494" y="62"/>
                    </a:lnTo>
                    <a:lnTo>
                      <a:pt x="491" y="62"/>
                    </a:lnTo>
                    <a:lnTo>
                      <a:pt x="491" y="62"/>
                    </a:lnTo>
                    <a:lnTo>
                      <a:pt x="491" y="59"/>
                    </a:lnTo>
                    <a:lnTo>
                      <a:pt x="491" y="56"/>
                    </a:lnTo>
                    <a:lnTo>
                      <a:pt x="491" y="50"/>
                    </a:lnTo>
                    <a:lnTo>
                      <a:pt x="491" y="48"/>
                    </a:lnTo>
                    <a:lnTo>
                      <a:pt x="500" y="45"/>
                    </a:lnTo>
                    <a:lnTo>
                      <a:pt x="502" y="42"/>
                    </a:lnTo>
                    <a:lnTo>
                      <a:pt x="508" y="42"/>
                    </a:lnTo>
                    <a:lnTo>
                      <a:pt x="511" y="45"/>
                    </a:lnTo>
                    <a:lnTo>
                      <a:pt x="513" y="42"/>
                    </a:lnTo>
                    <a:lnTo>
                      <a:pt x="516" y="42"/>
                    </a:lnTo>
                    <a:lnTo>
                      <a:pt x="519" y="42"/>
                    </a:lnTo>
                    <a:lnTo>
                      <a:pt x="522" y="42"/>
                    </a:lnTo>
                    <a:lnTo>
                      <a:pt x="525" y="42"/>
                    </a:lnTo>
                    <a:lnTo>
                      <a:pt x="527" y="39"/>
                    </a:lnTo>
                    <a:lnTo>
                      <a:pt x="527" y="39"/>
                    </a:lnTo>
                    <a:lnTo>
                      <a:pt x="525" y="39"/>
                    </a:lnTo>
                    <a:lnTo>
                      <a:pt x="525" y="36"/>
                    </a:lnTo>
                    <a:lnTo>
                      <a:pt x="522" y="34"/>
                    </a:lnTo>
                    <a:lnTo>
                      <a:pt x="525" y="31"/>
                    </a:lnTo>
                    <a:lnTo>
                      <a:pt x="527" y="28"/>
                    </a:lnTo>
                    <a:lnTo>
                      <a:pt x="530" y="31"/>
                    </a:lnTo>
                    <a:lnTo>
                      <a:pt x="533" y="31"/>
                    </a:lnTo>
                    <a:lnTo>
                      <a:pt x="530" y="34"/>
                    </a:lnTo>
                    <a:lnTo>
                      <a:pt x="530" y="34"/>
                    </a:lnTo>
                    <a:lnTo>
                      <a:pt x="527" y="34"/>
                    </a:lnTo>
                    <a:lnTo>
                      <a:pt x="527" y="36"/>
                    </a:lnTo>
                    <a:lnTo>
                      <a:pt x="530" y="39"/>
                    </a:lnTo>
                    <a:lnTo>
                      <a:pt x="536" y="39"/>
                    </a:lnTo>
                    <a:lnTo>
                      <a:pt x="539" y="39"/>
                    </a:lnTo>
                    <a:lnTo>
                      <a:pt x="541" y="39"/>
                    </a:lnTo>
                    <a:lnTo>
                      <a:pt x="544" y="39"/>
                    </a:lnTo>
                    <a:lnTo>
                      <a:pt x="547" y="39"/>
                    </a:lnTo>
                    <a:lnTo>
                      <a:pt x="553" y="36"/>
                    </a:lnTo>
                    <a:lnTo>
                      <a:pt x="555" y="36"/>
                    </a:lnTo>
                    <a:lnTo>
                      <a:pt x="558" y="36"/>
                    </a:lnTo>
                    <a:lnTo>
                      <a:pt x="558" y="36"/>
                    </a:lnTo>
                    <a:lnTo>
                      <a:pt x="561" y="36"/>
                    </a:lnTo>
                    <a:lnTo>
                      <a:pt x="564" y="36"/>
                    </a:lnTo>
                    <a:lnTo>
                      <a:pt x="566" y="36"/>
                    </a:lnTo>
                    <a:lnTo>
                      <a:pt x="569" y="36"/>
                    </a:lnTo>
                    <a:lnTo>
                      <a:pt x="572" y="39"/>
                    </a:lnTo>
                    <a:lnTo>
                      <a:pt x="580" y="42"/>
                    </a:lnTo>
                    <a:lnTo>
                      <a:pt x="583" y="42"/>
                    </a:lnTo>
                    <a:lnTo>
                      <a:pt x="586" y="39"/>
                    </a:lnTo>
                    <a:lnTo>
                      <a:pt x="589" y="42"/>
                    </a:lnTo>
                    <a:lnTo>
                      <a:pt x="592" y="42"/>
                    </a:lnTo>
                    <a:lnTo>
                      <a:pt x="592" y="39"/>
                    </a:lnTo>
                    <a:lnTo>
                      <a:pt x="594" y="36"/>
                    </a:lnTo>
                    <a:lnTo>
                      <a:pt x="597" y="36"/>
                    </a:lnTo>
                    <a:lnTo>
                      <a:pt x="600" y="39"/>
                    </a:lnTo>
                    <a:lnTo>
                      <a:pt x="603" y="36"/>
                    </a:lnTo>
                    <a:lnTo>
                      <a:pt x="603" y="34"/>
                    </a:lnTo>
                    <a:lnTo>
                      <a:pt x="597" y="31"/>
                    </a:lnTo>
                    <a:lnTo>
                      <a:pt x="594" y="28"/>
                    </a:lnTo>
                    <a:lnTo>
                      <a:pt x="594" y="25"/>
                    </a:lnTo>
                    <a:lnTo>
                      <a:pt x="592" y="23"/>
                    </a:lnTo>
                    <a:lnTo>
                      <a:pt x="586" y="23"/>
                    </a:lnTo>
                    <a:lnTo>
                      <a:pt x="583" y="20"/>
                    </a:lnTo>
                    <a:lnTo>
                      <a:pt x="580" y="17"/>
                    </a:lnTo>
                    <a:lnTo>
                      <a:pt x="575" y="20"/>
                    </a:lnTo>
                    <a:lnTo>
                      <a:pt x="575" y="17"/>
                    </a:lnTo>
                    <a:lnTo>
                      <a:pt x="572" y="17"/>
                    </a:lnTo>
                    <a:lnTo>
                      <a:pt x="569" y="17"/>
                    </a:lnTo>
                    <a:lnTo>
                      <a:pt x="566" y="17"/>
                    </a:lnTo>
                    <a:lnTo>
                      <a:pt x="561" y="14"/>
                    </a:lnTo>
                    <a:lnTo>
                      <a:pt x="558" y="11"/>
                    </a:lnTo>
                    <a:lnTo>
                      <a:pt x="555" y="11"/>
                    </a:lnTo>
                    <a:lnTo>
                      <a:pt x="550" y="9"/>
                    </a:lnTo>
                    <a:lnTo>
                      <a:pt x="547" y="9"/>
                    </a:lnTo>
                    <a:lnTo>
                      <a:pt x="547" y="9"/>
                    </a:lnTo>
                    <a:lnTo>
                      <a:pt x="547" y="11"/>
                    </a:lnTo>
                    <a:lnTo>
                      <a:pt x="541" y="9"/>
                    </a:lnTo>
                    <a:lnTo>
                      <a:pt x="539" y="6"/>
                    </a:lnTo>
                    <a:lnTo>
                      <a:pt x="539" y="3"/>
                    </a:lnTo>
                    <a:lnTo>
                      <a:pt x="536" y="6"/>
                    </a:lnTo>
                    <a:lnTo>
                      <a:pt x="533" y="6"/>
                    </a:lnTo>
                    <a:lnTo>
                      <a:pt x="533" y="3"/>
                    </a:lnTo>
                    <a:lnTo>
                      <a:pt x="525" y="3"/>
                    </a:lnTo>
                    <a:lnTo>
                      <a:pt x="522" y="3"/>
                    </a:lnTo>
                    <a:lnTo>
                      <a:pt x="519" y="3"/>
                    </a:lnTo>
                    <a:lnTo>
                      <a:pt x="519" y="3"/>
                    </a:lnTo>
                    <a:lnTo>
                      <a:pt x="519" y="3"/>
                    </a:lnTo>
                    <a:lnTo>
                      <a:pt x="516" y="0"/>
                    </a:lnTo>
                    <a:lnTo>
                      <a:pt x="511" y="3"/>
                    </a:lnTo>
                    <a:lnTo>
                      <a:pt x="505" y="0"/>
                    </a:lnTo>
                    <a:lnTo>
                      <a:pt x="505" y="0"/>
                    </a:lnTo>
                    <a:lnTo>
                      <a:pt x="502" y="3"/>
                    </a:lnTo>
                    <a:lnTo>
                      <a:pt x="502" y="6"/>
                    </a:lnTo>
                    <a:lnTo>
                      <a:pt x="502" y="9"/>
                    </a:lnTo>
                    <a:lnTo>
                      <a:pt x="505" y="11"/>
                    </a:lnTo>
                    <a:lnTo>
                      <a:pt x="502" y="11"/>
                    </a:lnTo>
                    <a:lnTo>
                      <a:pt x="500" y="11"/>
                    </a:lnTo>
                    <a:lnTo>
                      <a:pt x="500" y="6"/>
                    </a:lnTo>
                    <a:lnTo>
                      <a:pt x="497" y="3"/>
                    </a:lnTo>
                    <a:lnTo>
                      <a:pt x="497" y="3"/>
                    </a:lnTo>
                    <a:lnTo>
                      <a:pt x="494" y="3"/>
                    </a:lnTo>
                    <a:lnTo>
                      <a:pt x="494" y="3"/>
                    </a:lnTo>
                    <a:lnTo>
                      <a:pt x="491" y="3"/>
                    </a:lnTo>
                    <a:lnTo>
                      <a:pt x="491" y="6"/>
                    </a:lnTo>
                    <a:lnTo>
                      <a:pt x="488" y="9"/>
                    </a:lnTo>
                    <a:lnTo>
                      <a:pt x="488" y="9"/>
                    </a:lnTo>
                    <a:lnTo>
                      <a:pt x="486" y="9"/>
                    </a:lnTo>
                    <a:lnTo>
                      <a:pt x="486" y="11"/>
                    </a:lnTo>
                    <a:lnTo>
                      <a:pt x="486" y="14"/>
                    </a:lnTo>
                    <a:lnTo>
                      <a:pt x="486" y="14"/>
                    </a:lnTo>
                    <a:lnTo>
                      <a:pt x="483" y="17"/>
                    </a:lnTo>
                    <a:lnTo>
                      <a:pt x="480" y="20"/>
                    </a:lnTo>
                    <a:lnTo>
                      <a:pt x="480" y="23"/>
                    </a:lnTo>
                    <a:lnTo>
                      <a:pt x="483" y="23"/>
                    </a:lnTo>
                    <a:lnTo>
                      <a:pt x="486" y="25"/>
                    </a:lnTo>
                    <a:lnTo>
                      <a:pt x="483" y="25"/>
                    </a:lnTo>
                    <a:lnTo>
                      <a:pt x="480" y="25"/>
                    </a:lnTo>
                    <a:lnTo>
                      <a:pt x="474" y="25"/>
                    </a:lnTo>
                    <a:lnTo>
                      <a:pt x="472" y="23"/>
                    </a:lnTo>
                    <a:lnTo>
                      <a:pt x="469" y="25"/>
                    </a:lnTo>
                    <a:lnTo>
                      <a:pt x="469" y="28"/>
                    </a:lnTo>
                    <a:lnTo>
                      <a:pt x="469" y="34"/>
                    </a:lnTo>
                    <a:lnTo>
                      <a:pt x="472" y="39"/>
                    </a:lnTo>
                    <a:lnTo>
                      <a:pt x="474" y="39"/>
                    </a:lnTo>
                    <a:lnTo>
                      <a:pt x="477" y="42"/>
                    </a:lnTo>
                    <a:lnTo>
                      <a:pt x="477" y="42"/>
                    </a:lnTo>
                    <a:lnTo>
                      <a:pt x="474" y="42"/>
                    </a:lnTo>
                    <a:lnTo>
                      <a:pt x="469" y="39"/>
                    </a:lnTo>
                    <a:lnTo>
                      <a:pt x="466" y="34"/>
                    </a:lnTo>
                    <a:lnTo>
                      <a:pt x="460" y="31"/>
                    </a:lnTo>
                    <a:lnTo>
                      <a:pt x="458" y="28"/>
                    </a:lnTo>
                    <a:lnTo>
                      <a:pt x="458" y="31"/>
                    </a:lnTo>
                    <a:lnTo>
                      <a:pt x="458" y="31"/>
                    </a:lnTo>
                    <a:lnTo>
                      <a:pt x="458" y="34"/>
                    </a:lnTo>
                    <a:lnTo>
                      <a:pt x="460" y="36"/>
                    </a:lnTo>
                    <a:lnTo>
                      <a:pt x="460" y="39"/>
                    </a:lnTo>
                    <a:lnTo>
                      <a:pt x="460" y="45"/>
                    </a:lnTo>
                    <a:lnTo>
                      <a:pt x="458" y="48"/>
                    </a:lnTo>
                    <a:lnTo>
                      <a:pt x="458" y="42"/>
                    </a:lnTo>
                    <a:lnTo>
                      <a:pt x="458" y="36"/>
                    </a:lnTo>
                    <a:lnTo>
                      <a:pt x="455" y="34"/>
                    </a:lnTo>
                    <a:lnTo>
                      <a:pt x="455" y="31"/>
                    </a:lnTo>
                    <a:lnTo>
                      <a:pt x="452" y="28"/>
                    </a:lnTo>
                    <a:lnTo>
                      <a:pt x="449" y="25"/>
                    </a:lnTo>
                    <a:lnTo>
                      <a:pt x="447" y="31"/>
                    </a:lnTo>
                    <a:lnTo>
                      <a:pt x="444" y="31"/>
                    </a:lnTo>
                    <a:lnTo>
                      <a:pt x="444" y="31"/>
                    </a:lnTo>
                    <a:lnTo>
                      <a:pt x="447" y="28"/>
                    </a:lnTo>
                    <a:lnTo>
                      <a:pt x="447" y="25"/>
                    </a:lnTo>
                    <a:lnTo>
                      <a:pt x="444" y="23"/>
                    </a:lnTo>
                    <a:lnTo>
                      <a:pt x="444" y="20"/>
                    </a:lnTo>
                    <a:lnTo>
                      <a:pt x="441" y="20"/>
                    </a:lnTo>
                    <a:lnTo>
                      <a:pt x="438" y="20"/>
                    </a:lnTo>
                    <a:lnTo>
                      <a:pt x="435" y="20"/>
                    </a:lnTo>
                    <a:lnTo>
                      <a:pt x="435" y="20"/>
                    </a:lnTo>
                    <a:lnTo>
                      <a:pt x="435" y="17"/>
                    </a:lnTo>
                    <a:lnTo>
                      <a:pt x="438" y="17"/>
                    </a:lnTo>
                    <a:lnTo>
                      <a:pt x="435" y="17"/>
                    </a:lnTo>
                    <a:lnTo>
                      <a:pt x="433" y="20"/>
                    </a:lnTo>
                    <a:lnTo>
                      <a:pt x="433" y="23"/>
                    </a:lnTo>
                    <a:lnTo>
                      <a:pt x="430" y="23"/>
                    </a:lnTo>
                    <a:lnTo>
                      <a:pt x="427" y="25"/>
                    </a:lnTo>
                    <a:lnTo>
                      <a:pt x="421" y="28"/>
                    </a:lnTo>
                    <a:lnTo>
                      <a:pt x="421" y="31"/>
                    </a:lnTo>
                    <a:lnTo>
                      <a:pt x="419" y="25"/>
                    </a:lnTo>
                    <a:lnTo>
                      <a:pt x="416" y="23"/>
                    </a:lnTo>
                    <a:lnTo>
                      <a:pt x="416" y="23"/>
                    </a:lnTo>
                    <a:lnTo>
                      <a:pt x="416" y="25"/>
                    </a:lnTo>
                    <a:lnTo>
                      <a:pt x="413" y="28"/>
                    </a:lnTo>
                    <a:lnTo>
                      <a:pt x="416" y="34"/>
                    </a:lnTo>
                    <a:lnTo>
                      <a:pt x="419" y="36"/>
                    </a:lnTo>
                    <a:lnTo>
                      <a:pt x="419" y="36"/>
                    </a:lnTo>
                    <a:lnTo>
                      <a:pt x="416" y="39"/>
                    </a:lnTo>
                    <a:lnTo>
                      <a:pt x="416" y="42"/>
                    </a:lnTo>
                    <a:lnTo>
                      <a:pt x="416" y="45"/>
                    </a:lnTo>
                    <a:lnTo>
                      <a:pt x="419" y="48"/>
                    </a:lnTo>
                    <a:lnTo>
                      <a:pt x="421" y="48"/>
                    </a:lnTo>
                    <a:lnTo>
                      <a:pt x="424" y="45"/>
                    </a:lnTo>
                    <a:lnTo>
                      <a:pt x="427" y="48"/>
                    </a:lnTo>
                    <a:lnTo>
                      <a:pt x="430" y="48"/>
                    </a:lnTo>
                    <a:lnTo>
                      <a:pt x="433" y="50"/>
                    </a:lnTo>
                    <a:lnTo>
                      <a:pt x="435" y="53"/>
                    </a:lnTo>
                    <a:lnTo>
                      <a:pt x="438" y="56"/>
                    </a:lnTo>
                    <a:lnTo>
                      <a:pt x="435" y="56"/>
                    </a:lnTo>
                    <a:lnTo>
                      <a:pt x="435" y="59"/>
                    </a:lnTo>
                    <a:lnTo>
                      <a:pt x="435" y="64"/>
                    </a:lnTo>
                    <a:lnTo>
                      <a:pt x="435" y="67"/>
                    </a:lnTo>
                    <a:lnTo>
                      <a:pt x="435" y="70"/>
                    </a:lnTo>
                    <a:lnTo>
                      <a:pt x="438" y="73"/>
                    </a:lnTo>
                    <a:lnTo>
                      <a:pt x="438" y="78"/>
                    </a:lnTo>
                    <a:lnTo>
                      <a:pt x="438" y="81"/>
                    </a:lnTo>
                    <a:lnTo>
                      <a:pt x="441" y="81"/>
                    </a:lnTo>
                    <a:lnTo>
                      <a:pt x="444" y="81"/>
                    </a:lnTo>
                    <a:lnTo>
                      <a:pt x="447" y="84"/>
                    </a:lnTo>
                    <a:lnTo>
                      <a:pt x="449" y="87"/>
                    </a:lnTo>
                    <a:lnTo>
                      <a:pt x="449" y="87"/>
                    </a:lnTo>
                    <a:lnTo>
                      <a:pt x="449" y="89"/>
                    </a:lnTo>
                    <a:lnTo>
                      <a:pt x="447" y="87"/>
                    </a:lnTo>
                    <a:lnTo>
                      <a:pt x="441" y="84"/>
                    </a:lnTo>
                    <a:lnTo>
                      <a:pt x="438" y="84"/>
                    </a:lnTo>
                    <a:lnTo>
                      <a:pt x="435" y="84"/>
                    </a:lnTo>
                    <a:lnTo>
                      <a:pt x="433" y="81"/>
                    </a:lnTo>
                    <a:lnTo>
                      <a:pt x="433" y="78"/>
                    </a:lnTo>
                    <a:lnTo>
                      <a:pt x="433" y="70"/>
                    </a:lnTo>
                    <a:lnTo>
                      <a:pt x="433" y="67"/>
                    </a:lnTo>
                    <a:lnTo>
                      <a:pt x="433" y="64"/>
                    </a:lnTo>
                    <a:lnTo>
                      <a:pt x="430" y="62"/>
                    </a:lnTo>
                    <a:lnTo>
                      <a:pt x="430" y="59"/>
                    </a:lnTo>
                    <a:lnTo>
                      <a:pt x="427" y="53"/>
                    </a:lnTo>
                    <a:lnTo>
                      <a:pt x="427" y="53"/>
                    </a:lnTo>
                    <a:lnTo>
                      <a:pt x="424" y="50"/>
                    </a:lnTo>
                    <a:lnTo>
                      <a:pt x="421" y="50"/>
                    </a:lnTo>
                    <a:lnTo>
                      <a:pt x="419" y="50"/>
                    </a:lnTo>
                    <a:lnTo>
                      <a:pt x="416" y="50"/>
                    </a:lnTo>
                    <a:lnTo>
                      <a:pt x="410" y="50"/>
                    </a:lnTo>
                    <a:lnTo>
                      <a:pt x="407" y="50"/>
                    </a:lnTo>
                    <a:lnTo>
                      <a:pt x="407" y="50"/>
                    </a:lnTo>
                    <a:lnTo>
                      <a:pt x="405" y="56"/>
                    </a:lnTo>
                    <a:lnTo>
                      <a:pt x="407" y="59"/>
                    </a:lnTo>
                    <a:lnTo>
                      <a:pt x="407" y="62"/>
                    </a:lnTo>
                    <a:lnTo>
                      <a:pt x="405" y="62"/>
                    </a:lnTo>
                    <a:lnTo>
                      <a:pt x="399" y="59"/>
                    </a:lnTo>
                    <a:lnTo>
                      <a:pt x="394" y="53"/>
                    </a:lnTo>
                    <a:lnTo>
                      <a:pt x="394" y="53"/>
                    </a:lnTo>
                    <a:lnTo>
                      <a:pt x="391" y="56"/>
                    </a:lnTo>
                    <a:lnTo>
                      <a:pt x="391" y="56"/>
                    </a:lnTo>
                    <a:lnTo>
                      <a:pt x="388" y="53"/>
                    </a:lnTo>
                    <a:lnTo>
                      <a:pt x="382" y="53"/>
                    </a:lnTo>
                    <a:lnTo>
                      <a:pt x="382" y="53"/>
                    </a:lnTo>
                    <a:lnTo>
                      <a:pt x="382" y="56"/>
                    </a:lnTo>
                    <a:lnTo>
                      <a:pt x="382" y="62"/>
                    </a:lnTo>
                    <a:lnTo>
                      <a:pt x="382" y="64"/>
                    </a:lnTo>
                    <a:lnTo>
                      <a:pt x="382" y="67"/>
                    </a:lnTo>
                    <a:lnTo>
                      <a:pt x="385" y="70"/>
                    </a:lnTo>
                    <a:lnTo>
                      <a:pt x="385" y="76"/>
                    </a:lnTo>
                    <a:lnTo>
                      <a:pt x="385" y="76"/>
                    </a:lnTo>
                    <a:lnTo>
                      <a:pt x="388" y="81"/>
                    </a:lnTo>
                    <a:lnTo>
                      <a:pt x="385" y="84"/>
                    </a:lnTo>
                    <a:lnTo>
                      <a:pt x="385" y="87"/>
                    </a:lnTo>
                    <a:lnTo>
                      <a:pt x="388" y="89"/>
                    </a:lnTo>
                    <a:lnTo>
                      <a:pt x="391" y="92"/>
                    </a:lnTo>
                    <a:lnTo>
                      <a:pt x="388" y="98"/>
                    </a:lnTo>
                    <a:lnTo>
                      <a:pt x="388" y="101"/>
                    </a:lnTo>
                    <a:lnTo>
                      <a:pt x="391" y="103"/>
                    </a:lnTo>
                    <a:lnTo>
                      <a:pt x="391" y="106"/>
                    </a:lnTo>
                    <a:lnTo>
                      <a:pt x="391" y="109"/>
                    </a:lnTo>
                    <a:lnTo>
                      <a:pt x="396" y="112"/>
                    </a:lnTo>
                    <a:lnTo>
                      <a:pt x="396" y="115"/>
                    </a:lnTo>
                    <a:lnTo>
                      <a:pt x="396" y="117"/>
                    </a:lnTo>
                    <a:lnTo>
                      <a:pt x="399" y="120"/>
                    </a:lnTo>
                    <a:lnTo>
                      <a:pt x="399" y="120"/>
                    </a:lnTo>
                    <a:lnTo>
                      <a:pt x="399" y="120"/>
                    </a:lnTo>
                    <a:lnTo>
                      <a:pt x="402" y="123"/>
                    </a:lnTo>
                    <a:lnTo>
                      <a:pt x="405" y="126"/>
                    </a:lnTo>
                    <a:lnTo>
                      <a:pt x="405" y="126"/>
                    </a:lnTo>
                    <a:lnTo>
                      <a:pt x="405" y="128"/>
                    </a:lnTo>
                    <a:lnTo>
                      <a:pt x="402" y="128"/>
                    </a:lnTo>
                    <a:lnTo>
                      <a:pt x="399" y="126"/>
                    </a:lnTo>
                    <a:lnTo>
                      <a:pt x="396" y="126"/>
                    </a:lnTo>
                    <a:lnTo>
                      <a:pt x="396" y="126"/>
                    </a:lnTo>
                    <a:lnTo>
                      <a:pt x="396" y="123"/>
                    </a:lnTo>
                    <a:lnTo>
                      <a:pt x="396" y="120"/>
                    </a:lnTo>
                    <a:lnTo>
                      <a:pt x="394" y="120"/>
                    </a:lnTo>
                    <a:lnTo>
                      <a:pt x="391" y="120"/>
                    </a:lnTo>
                    <a:lnTo>
                      <a:pt x="388" y="120"/>
                    </a:lnTo>
                    <a:lnTo>
                      <a:pt x="388" y="120"/>
                    </a:lnTo>
                    <a:lnTo>
                      <a:pt x="388" y="117"/>
                    </a:lnTo>
                    <a:lnTo>
                      <a:pt x="388" y="115"/>
                    </a:lnTo>
                    <a:lnTo>
                      <a:pt x="388" y="117"/>
                    </a:lnTo>
                    <a:lnTo>
                      <a:pt x="385" y="123"/>
                    </a:lnTo>
                    <a:lnTo>
                      <a:pt x="380" y="123"/>
                    </a:lnTo>
                    <a:lnTo>
                      <a:pt x="377" y="123"/>
                    </a:lnTo>
                    <a:lnTo>
                      <a:pt x="374" y="120"/>
                    </a:lnTo>
                    <a:lnTo>
                      <a:pt x="371" y="120"/>
                    </a:lnTo>
                    <a:lnTo>
                      <a:pt x="368" y="117"/>
                    </a:lnTo>
                    <a:lnTo>
                      <a:pt x="368" y="115"/>
                    </a:lnTo>
                    <a:lnTo>
                      <a:pt x="368" y="112"/>
                    </a:lnTo>
                    <a:lnTo>
                      <a:pt x="368" y="106"/>
                    </a:lnTo>
                    <a:lnTo>
                      <a:pt x="366" y="103"/>
                    </a:lnTo>
                    <a:lnTo>
                      <a:pt x="366" y="101"/>
                    </a:lnTo>
                    <a:lnTo>
                      <a:pt x="366" y="98"/>
                    </a:lnTo>
                    <a:lnTo>
                      <a:pt x="368" y="95"/>
                    </a:lnTo>
                    <a:lnTo>
                      <a:pt x="368" y="92"/>
                    </a:lnTo>
                    <a:lnTo>
                      <a:pt x="366" y="84"/>
                    </a:lnTo>
                    <a:lnTo>
                      <a:pt x="366" y="81"/>
                    </a:lnTo>
                    <a:lnTo>
                      <a:pt x="363" y="76"/>
                    </a:lnTo>
                    <a:lnTo>
                      <a:pt x="363" y="73"/>
                    </a:lnTo>
                    <a:lnTo>
                      <a:pt x="360" y="67"/>
                    </a:lnTo>
                    <a:lnTo>
                      <a:pt x="357" y="64"/>
                    </a:lnTo>
                    <a:lnTo>
                      <a:pt x="354" y="62"/>
                    </a:lnTo>
                    <a:lnTo>
                      <a:pt x="354" y="59"/>
                    </a:lnTo>
                    <a:lnTo>
                      <a:pt x="352" y="59"/>
                    </a:lnTo>
                    <a:lnTo>
                      <a:pt x="349" y="59"/>
                    </a:lnTo>
                    <a:lnTo>
                      <a:pt x="346" y="56"/>
                    </a:lnTo>
                    <a:lnTo>
                      <a:pt x="343" y="56"/>
                    </a:lnTo>
                    <a:lnTo>
                      <a:pt x="341" y="59"/>
                    </a:lnTo>
                    <a:lnTo>
                      <a:pt x="341" y="64"/>
                    </a:lnTo>
                    <a:lnTo>
                      <a:pt x="341" y="64"/>
                    </a:lnTo>
                    <a:lnTo>
                      <a:pt x="341" y="67"/>
                    </a:lnTo>
                    <a:lnTo>
                      <a:pt x="341" y="70"/>
                    </a:lnTo>
                    <a:lnTo>
                      <a:pt x="338" y="76"/>
                    </a:lnTo>
                    <a:lnTo>
                      <a:pt x="338" y="78"/>
                    </a:lnTo>
                    <a:lnTo>
                      <a:pt x="341" y="84"/>
                    </a:lnTo>
                    <a:lnTo>
                      <a:pt x="341" y="87"/>
                    </a:lnTo>
                    <a:lnTo>
                      <a:pt x="341" y="89"/>
                    </a:lnTo>
                    <a:lnTo>
                      <a:pt x="341" y="95"/>
                    </a:lnTo>
                    <a:lnTo>
                      <a:pt x="341" y="98"/>
                    </a:lnTo>
                    <a:lnTo>
                      <a:pt x="341" y="103"/>
                    </a:lnTo>
                    <a:lnTo>
                      <a:pt x="338" y="106"/>
                    </a:lnTo>
                    <a:lnTo>
                      <a:pt x="338" y="103"/>
                    </a:lnTo>
                    <a:lnTo>
                      <a:pt x="335" y="103"/>
                    </a:lnTo>
                    <a:lnTo>
                      <a:pt x="335" y="103"/>
                    </a:lnTo>
                    <a:lnTo>
                      <a:pt x="332" y="103"/>
                    </a:lnTo>
                    <a:lnTo>
                      <a:pt x="332" y="103"/>
                    </a:lnTo>
                    <a:lnTo>
                      <a:pt x="329" y="103"/>
                    </a:lnTo>
                    <a:lnTo>
                      <a:pt x="327" y="101"/>
                    </a:lnTo>
                    <a:lnTo>
                      <a:pt x="324" y="101"/>
                    </a:lnTo>
                    <a:lnTo>
                      <a:pt x="321" y="101"/>
                    </a:lnTo>
                    <a:lnTo>
                      <a:pt x="321" y="101"/>
                    </a:lnTo>
                    <a:lnTo>
                      <a:pt x="321" y="103"/>
                    </a:lnTo>
                    <a:lnTo>
                      <a:pt x="324" y="103"/>
                    </a:lnTo>
                    <a:lnTo>
                      <a:pt x="324" y="106"/>
                    </a:lnTo>
                    <a:lnTo>
                      <a:pt x="324" y="109"/>
                    </a:lnTo>
                    <a:lnTo>
                      <a:pt x="324" y="109"/>
                    </a:lnTo>
                    <a:lnTo>
                      <a:pt x="321" y="109"/>
                    </a:lnTo>
                    <a:lnTo>
                      <a:pt x="321" y="109"/>
                    </a:lnTo>
                    <a:lnTo>
                      <a:pt x="318" y="109"/>
                    </a:lnTo>
                    <a:lnTo>
                      <a:pt x="315" y="106"/>
                    </a:lnTo>
                    <a:lnTo>
                      <a:pt x="315" y="101"/>
                    </a:lnTo>
                    <a:lnTo>
                      <a:pt x="313" y="98"/>
                    </a:lnTo>
                    <a:lnTo>
                      <a:pt x="313" y="95"/>
                    </a:lnTo>
                    <a:lnTo>
                      <a:pt x="313" y="92"/>
                    </a:lnTo>
                    <a:lnTo>
                      <a:pt x="310" y="89"/>
                    </a:lnTo>
                    <a:lnTo>
                      <a:pt x="310" y="87"/>
                    </a:lnTo>
                    <a:lnTo>
                      <a:pt x="310" y="84"/>
                    </a:lnTo>
                    <a:lnTo>
                      <a:pt x="307" y="87"/>
                    </a:lnTo>
                    <a:lnTo>
                      <a:pt x="304" y="89"/>
                    </a:lnTo>
                    <a:lnTo>
                      <a:pt x="304" y="92"/>
                    </a:lnTo>
                    <a:lnTo>
                      <a:pt x="304" y="92"/>
                    </a:lnTo>
                    <a:lnTo>
                      <a:pt x="301" y="95"/>
                    </a:lnTo>
                    <a:lnTo>
                      <a:pt x="301" y="98"/>
                    </a:lnTo>
                    <a:lnTo>
                      <a:pt x="299" y="98"/>
                    </a:lnTo>
                    <a:lnTo>
                      <a:pt x="299" y="101"/>
                    </a:lnTo>
                    <a:lnTo>
                      <a:pt x="293" y="106"/>
                    </a:lnTo>
                    <a:lnTo>
                      <a:pt x="290" y="109"/>
                    </a:lnTo>
                    <a:lnTo>
                      <a:pt x="290" y="109"/>
                    </a:lnTo>
                    <a:lnTo>
                      <a:pt x="290" y="112"/>
                    </a:lnTo>
                    <a:lnTo>
                      <a:pt x="288" y="115"/>
                    </a:lnTo>
                    <a:lnTo>
                      <a:pt x="285" y="117"/>
                    </a:lnTo>
                    <a:lnTo>
                      <a:pt x="285" y="115"/>
                    </a:lnTo>
                    <a:lnTo>
                      <a:pt x="285" y="112"/>
                    </a:lnTo>
                    <a:lnTo>
                      <a:pt x="288" y="109"/>
                    </a:lnTo>
                    <a:lnTo>
                      <a:pt x="288" y="103"/>
                    </a:lnTo>
                    <a:lnTo>
                      <a:pt x="290" y="103"/>
                    </a:lnTo>
                    <a:lnTo>
                      <a:pt x="293" y="101"/>
                    </a:lnTo>
                    <a:lnTo>
                      <a:pt x="293" y="98"/>
                    </a:lnTo>
                    <a:lnTo>
                      <a:pt x="296" y="95"/>
                    </a:lnTo>
                    <a:lnTo>
                      <a:pt x="299" y="92"/>
                    </a:lnTo>
                    <a:lnTo>
                      <a:pt x="299" y="89"/>
                    </a:lnTo>
                    <a:lnTo>
                      <a:pt x="296" y="89"/>
                    </a:lnTo>
                    <a:lnTo>
                      <a:pt x="296" y="87"/>
                    </a:lnTo>
                    <a:lnTo>
                      <a:pt x="299" y="87"/>
                    </a:lnTo>
                    <a:lnTo>
                      <a:pt x="299" y="84"/>
                    </a:lnTo>
                    <a:lnTo>
                      <a:pt x="299" y="81"/>
                    </a:lnTo>
                    <a:lnTo>
                      <a:pt x="301" y="78"/>
                    </a:lnTo>
                    <a:lnTo>
                      <a:pt x="304" y="73"/>
                    </a:lnTo>
                    <a:lnTo>
                      <a:pt x="304" y="70"/>
                    </a:lnTo>
                    <a:lnTo>
                      <a:pt x="304" y="64"/>
                    </a:lnTo>
                    <a:lnTo>
                      <a:pt x="307" y="56"/>
                    </a:lnTo>
                    <a:lnTo>
                      <a:pt x="304" y="53"/>
                    </a:lnTo>
                    <a:lnTo>
                      <a:pt x="299" y="53"/>
                    </a:lnTo>
                    <a:lnTo>
                      <a:pt x="296" y="53"/>
                    </a:lnTo>
                    <a:lnTo>
                      <a:pt x="293" y="56"/>
                    </a:lnTo>
                    <a:lnTo>
                      <a:pt x="290" y="56"/>
                    </a:lnTo>
                    <a:lnTo>
                      <a:pt x="288" y="53"/>
                    </a:lnTo>
                    <a:lnTo>
                      <a:pt x="288" y="56"/>
                    </a:lnTo>
                    <a:lnTo>
                      <a:pt x="288" y="59"/>
                    </a:lnTo>
                    <a:lnTo>
                      <a:pt x="290" y="62"/>
                    </a:lnTo>
                    <a:lnTo>
                      <a:pt x="290" y="64"/>
                    </a:lnTo>
                    <a:lnTo>
                      <a:pt x="290" y="67"/>
                    </a:lnTo>
                    <a:lnTo>
                      <a:pt x="288" y="67"/>
                    </a:lnTo>
                    <a:lnTo>
                      <a:pt x="288" y="62"/>
                    </a:lnTo>
                    <a:lnTo>
                      <a:pt x="285" y="59"/>
                    </a:lnTo>
                    <a:lnTo>
                      <a:pt x="282" y="59"/>
                    </a:lnTo>
                    <a:lnTo>
                      <a:pt x="276" y="62"/>
                    </a:lnTo>
                    <a:lnTo>
                      <a:pt x="276" y="64"/>
                    </a:lnTo>
                    <a:lnTo>
                      <a:pt x="279" y="67"/>
                    </a:lnTo>
                    <a:lnTo>
                      <a:pt x="276" y="70"/>
                    </a:lnTo>
                    <a:lnTo>
                      <a:pt x="274" y="70"/>
                    </a:lnTo>
                    <a:lnTo>
                      <a:pt x="274" y="70"/>
                    </a:lnTo>
                    <a:lnTo>
                      <a:pt x="274" y="67"/>
                    </a:lnTo>
                    <a:lnTo>
                      <a:pt x="274" y="64"/>
                    </a:lnTo>
                    <a:lnTo>
                      <a:pt x="271" y="62"/>
                    </a:lnTo>
                    <a:lnTo>
                      <a:pt x="265" y="62"/>
                    </a:lnTo>
                    <a:lnTo>
                      <a:pt x="260" y="64"/>
                    </a:lnTo>
                    <a:lnTo>
                      <a:pt x="251" y="64"/>
                    </a:lnTo>
                    <a:lnTo>
                      <a:pt x="248" y="64"/>
                    </a:lnTo>
                    <a:lnTo>
                      <a:pt x="246" y="64"/>
                    </a:lnTo>
                    <a:lnTo>
                      <a:pt x="243" y="64"/>
                    </a:lnTo>
                    <a:lnTo>
                      <a:pt x="240" y="64"/>
                    </a:lnTo>
                    <a:lnTo>
                      <a:pt x="237" y="64"/>
                    </a:lnTo>
                    <a:lnTo>
                      <a:pt x="235" y="67"/>
                    </a:lnTo>
                    <a:lnTo>
                      <a:pt x="232" y="67"/>
                    </a:lnTo>
                    <a:lnTo>
                      <a:pt x="235" y="70"/>
                    </a:lnTo>
                    <a:lnTo>
                      <a:pt x="235" y="73"/>
                    </a:lnTo>
                    <a:lnTo>
                      <a:pt x="235" y="76"/>
                    </a:lnTo>
                    <a:lnTo>
                      <a:pt x="237" y="78"/>
                    </a:lnTo>
                    <a:lnTo>
                      <a:pt x="235" y="81"/>
                    </a:lnTo>
                    <a:lnTo>
                      <a:pt x="235" y="87"/>
                    </a:lnTo>
                    <a:lnTo>
                      <a:pt x="235" y="89"/>
                    </a:lnTo>
                    <a:lnTo>
                      <a:pt x="237" y="95"/>
                    </a:lnTo>
                    <a:lnTo>
                      <a:pt x="237" y="98"/>
                    </a:lnTo>
                    <a:lnTo>
                      <a:pt x="240" y="106"/>
                    </a:lnTo>
                    <a:lnTo>
                      <a:pt x="237" y="106"/>
                    </a:lnTo>
                    <a:lnTo>
                      <a:pt x="237" y="103"/>
                    </a:lnTo>
                    <a:lnTo>
                      <a:pt x="235" y="101"/>
                    </a:lnTo>
                    <a:lnTo>
                      <a:pt x="232" y="98"/>
                    </a:lnTo>
                    <a:lnTo>
                      <a:pt x="229" y="95"/>
                    </a:lnTo>
                    <a:lnTo>
                      <a:pt x="229" y="89"/>
                    </a:lnTo>
                    <a:lnTo>
                      <a:pt x="229" y="84"/>
                    </a:lnTo>
                    <a:lnTo>
                      <a:pt x="229" y="81"/>
                    </a:lnTo>
                    <a:lnTo>
                      <a:pt x="226" y="76"/>
                    </a:lnTo>
                    <a:lnTo>
                      <a:pt x="226" y="73"/>
                    </a:lnTo>
                    <a:lnTo>
                      <a:pt x="226" y="70"/>
                    </a:lnTo>
                    <a:lnTo>
                      <a:pt x="226" y="70"/>
                    </a:lnTo>
                    <a:lnTo>
                      <a:pt x="221" y="73"/>
                    </a:lnTo>
                    <a:lnTo>
                      <a:pt x="218" y="73"/>
                    </a:lnTo>
                    <a:lnTo>
                      <a:pt x="212" y="76"/>
                    </a:lnTo>
                    <a:lnTo>
                      <a:pt x="209" y="76"/>
                    </a:lnTo>
                    <a:lnTo>
                      <a:pt x="209" y="81"/>
                    </a:lnTo>
                    <a:lnTo>
                      <a:pt x="209" y="84"/>
                    </a:lnTo>
                    <a:lnTo>
                      <a:pt x="209" y="87"/>
                    </a:lnTo>
                    <a:lnTo>
                      <a:pt x="207" y="89"/>
                    </a:lnTo>
                    <a:lnTo>
                      <a:pt x="207" y="92"/>
                    </a:lnTo>
                    <a:lnTo>
                      <a:pt x="207" y="92"/>
                    </a:lnTo>
                    <a:lnTo>
                      <a:pt x="207" y="92"/>
                    </a:lnTo>
                    <a:lnTo>
                      <a:pt x="209" y="95"/>
                    </a:lnTo>
                    <a:lnTo>
                      <a:pt x="209" y="98"/>
                    </a:lnTo>
                    <a:lnTo>
                      <a:pt x="207" y="101"/>
                    </a:lnTo>
                    <a:lnTo>
                      <a:pt x="204" y="103"/>
                    </a:lnTo>
                    <a:lnTo>
                      <a:pt x="198" y="103"/>
                    </a:lnTo>
                    <a:lnTo>
                      <a:pt x="198" y="106"/>
                    </a:lnTo>
                    <a:lnTo>
                      <a:pt x="198" y="109"/>
                    </a:lnTo>
                    <a:lnTo>
                      <a:pt x="195" y="109"/>
                    </a:lnTo>
                    <a:lnTo>
                      <a:pt x="195" y="112"/>
                    </a:lnTo>
                    <a:lnTo>
                      <a:pt x="195" y="115"/>
                    </a:lnTo>
                    <a:lnTo>
                      <a:pt x="195" y="115"/>
                    </a:lnTo>
                    <a:lnTo>
                      <a:pt x="193" y="115"/>
                    </a:lnTo>
                    <a:lnTo>
                      <a:pt x="193" y="117"/>
                    </a:lnTo>
                    <a:lnTo>
                      <a:pt x="187" y="117"/>
                    </a:lnTo>
                    <a:lnTo>
                      <a:pt x="184" y="115"/>
                    </a:lnTo>
                    <a:lnTo>
                      <a:pt x="184" y="115"/>
                    </a:lnTo>
                    <a:lnTo>
                      <a:pt x="184" y="112"/>
                    </a:lnTo>
                    <a:lnTo>
                      <a:pt x="182" y="112"/>
                    </a:lnTo>
                    <a:lnTo>
                      <a:pt x="182" y="112"/>
                    </a:lnTo>
                    <a:lnTo>
                      <a:pt x="182" y="109"/>
                    </a:lnTo>
                    <a:lnTo>
                      <a:pt x="179" y="106"/>
                    </a:lnTo>
                    <a:lnTo>
                      <a:pt x="179" y="106"/>
                    </a:lnTo>
                    <a:lnTo>
                      <a:pt x="176" y="109"/>
                    </a:lnTo>
                    <a:lnTo>
                      <a:pt x="176" y="109"/>
                    </a:lnTo>
                    <a:lnTo>
                      <a:pt x="173" y="109"/>
                    </a:lnTo>
                    <a:lnTo>
                      <a:pt x="173" y="112"/>
                    </a:lnTo>
                    <a:lnTo>
                      <a:pt x="173" y="115"/>
                    </a:lnTo>
                    <a:lnTo>
                      <a:pt x="173" y="117"/>
                    </a:lnTo>
                    <a:lnTo>
                      <a:pt x="173" y="120"/>
                    </a:lnTo>
                    <a:lnTo>
                      <a:pt x="173" y="126"/>
                    </a:lnTo>
                    <a:lnTo>
                      <a:pt x="173" y="131"/>
                    </a:lnTo>
                    <a:lnTo>
                      <a:pt x="170" y="134"/>
                    </a:lnTo>
                    <a:lnTo>
                      <a:pt x="170" y="134"/>
                    </a:lnTo>
                    <a:lnTo>
                      <a:pt x="170" y="128"/>
                    </a:lnTo>
                    <a:lnTo>
                      <a:pt x="170" y="123"/>
                    </a:lnTo>
                    <a:lnTo>
                      <a:pt x="170" y="120"/>
                    </a:lnTo>
                    <a:lnTo>
                      <a:pt x="170" y="115"/>
                    </a:lnTo>
                    <a:lnTo>
                      <a:pt x="168" y="109"/>
                    </a:lnTo>
                    <a:lnTo>
                      <a:pt x="168" y="109"/>
                    </a:lnTo>
                    <a:lnTo>
                      <a:pt x="165" y="109"/>
                    </a:lnTo>
                    <a:lnTo>
                      <a:pt x="165" y="109"/>
                    </a:lnTo>
                    <a:lnTo>
                      <a:pt x="162" y="115"/>
                    </a:lnTo>
                    <a:lnTo>
                      <a:pt x="159" y="115"/>
                    </a:lnTo>
                    <a:lnTo>
                      <a:pt x="156" y="117"/>
                    </a:lnTo>
                    <a:lnTo>
                      <a:pt x="154" y="120"/>
                    </a:lnTo>
                    <a:lnTo>
                      <a:pt x="154" y="120"/>
                    </a:lnTo>
                    <a:lnTo>
                      <a:pt x="151" y="126"/>
                    </a:lnTo>
                    <a:lnTo>
                      <a:pt x="148" y="126"/>
                    </a:lnTo>
                    <a:lnTo>
                      <a:pt x="148" y="126"/>
                    </a:lnTo>
                    <a:lnTo>
                      <a:pt x="145" y="126"/>
                    </a:lnTo>
                    <a:lnTo>
                      <a:pt x="142" y="126"/>
                    </a:lnTo>
                    <a:lnTo>
                      <a:pt x="142" y="126"/>
                    </a:lnTo>
                    <a:lnTo>
                      <a:pt x="145" y="128"/>
                    </a:lnTo>
                    <a:lnTo>
                      <a:pt x="145" y="128"/>
                    </a:lnTo>
                    <a:lnTo>
                      <a:pt x="142" y="128"/>
                    </a:lnTo>
                    <a:lnTo>
                      <a:pt x="140" y="128"/>
                    </a:lnTo>
                    <a:lnTo>
                      <a:pt x="137" y="131"/>
                    </a:lnTo>
                    <a:lnTo>
                      <a:pt x="134" y="131"/>
                    </a:lnTo>
                    <a:lnTo>
                      <a:pt x="129" y="134"/>
                    </a:lnTo>
                    <a:lnTo>
                      <a:pt x="129" y="137"/>
                    </a:lnTo>
                    <a:lnTo>
                      <a:pt x="129" y="137"/>
                    </a:lnTo>
                    <a:lnTo>
                      <a:pt x="123" y="140"/>
                    </a:lnTo>
                    <a:lnTo>
                      <a:pt x="120" y="140"/>
                    </a:lnTo>
                    <a:lnTo>
                      <a:pt x="120" y="140"/>
                    </a:lnTo>
                    <a:lnTo>
                      <a:pt x="120" y="142"/>
                    </a:lnTo>
                    <a:lnTo>
                      <a:pt x="123" y="145"/>
                    </a:lnTo>
                    <a:lnTo>
                      <a:pt x="120" y="145"/>
                    </a:lnTo>
                    <a:lnTo>
                      <a:pt x="120" y="148"/>
                    </a:lnTo>
                    <a:lnTo>
                      <a:pt x="117" y="148"/>
                    </a:lnTo>
                    <a:lnTo>
                      <a:pt x="117" y="151"/>
                    </a:lnTo>
                    <a:lnTo>
                      <a:pt x="115" y="154"/>
                    </a:lnTo>
                    <a:lnTo>
                      <a:pt x="115" y="154"/>
                    </a:lnTo>
                    <a:lnTo>
                      <a:pt x="115" y="156"/>
                    </a:lnTo>
                    <a:lnTo>
                      <a:pt x="115" y="156"/>
                    </a:lnTo>
                    <a:lnTo>
                      <a:pt x="115" y="159"/>
                    </a:lnTo>
                    <a:lnTo>
                      <a:pt x="115" y="162"/>
                    </a:lnTo>
                    <a:lnTo>
                      <a:pt x="117" y="162"/>
                    </a:lnTo>
                    <a:lnTo>
                      <a:pt x="117" y="162"/>
                    </a:lnTo>
                    <a:lnTo>
                      <a:pt x="120" y="162"/>
                    </a:lnTo>
                    <a:lnTo>
                      <a:pt x="123" y="162"/>
                    </a:lnTo>
                    <a:lnTo>
                      <a:pt x="123" y="162"/>
                    </a:lnTo>
                    <a:lnTo>
                      <a:pt x="126" y="162"/>
                    </a:lnTo>
                    <a:lnTo>
                      <a:pt x="129" y="162"/>
                    </a:lnTo>
                    <a:lnTo>
                      <a:pt x="129" y="165"/>
                    </a:lnTo>
                    <a:lnTo>
                      <a:pt x="131" y="165"/>
                    </a:lnTo>
                    <a:lnTo>
                      <a:pt x="137" y="162"/>
                    </a:lnTo>
                    <a:lnTo>
                      <a:pt x="137" y="162"/>
                    </a:lnTo>
                    <a:lnTo>
                      <a:pt x="140" y="162"/>
                    </a:lnTo>
                    <a:lnTo>
                      <a:pt x="145" y="162"/>
                    </a:lnTo>
                    <a:lnTo>
                      <a:pt x="148" y="162"/>
                    </a:lnTo>
                    <a:lnTo>
                      <a:pt x="148" y="159"/>
                    </a:lnTo>
                    <a:lnTo>
                      <a:pt x="151" y="156"/>
                    </a:lnTo>
                    <a:lnTo>
                      <a:pt x="151" y="156"/>
                    </a:lnTo>
                    <a:lnTo>
                      <a:pt x="151" y="159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48" y="165"/>
                    </a:lnTo>
                    <a:lnTo>
                      <a:pt x="142" y="168"/>
                    </a:lnTo>
                    <a:lnTo>
                      <a:pt x="140" y="165"/>
                    </a:lnTo>
                    <a:lnTo>
                      <a:pt x="137" y="168"/>
                    </a:lnTo>
                    <a:lnTo>
                      <a:pt x="134" y="168"/>
                    </a:lnTo>
                    <a:lnTo>
                      <a:pt x="137" y="170"/>
                    </a:lnTo>
                    <a:lnTo>
                      <a:pt x="140" y="173"/>
                    </a:lnTo>
                    <a:lnTo>
                      <a:pt x="142" y="173"/>
                    </a:lnTo>
                    <a:lnTo>
                      <a:pt x="142" y="173"/>
                    </a:lnTo>
                    <a:lnTo>
                      <a:pt x="142" y="176"/>
                    </a:lnTo>
                    <a:lnTo>
                      <a:pt x="140" y="179"/>
                    </a:lnTo>
                    <a:lnTo>
                      <a:pt x="134" y="179"/>
                    </a:lnTo>
                    <a:lnTo>
                      <a:pt x="131" y="179"/>
                    </a:lnTo>
                    <a:lnTo>
                      <a:pt x="129" y="181"/>
                    </a:lnTo>
                    <a:lnTo>
                      <a:pt x="129" y="184"/>
                    </a:lnTo>
                    <a:lnTo>
                      <a:pt x="131" y="184"/>
                    </a:lnTo>
                    <a:lnTo>
                      <a:pt x="131" y="190"/>
                    </a:lnTo>
                    <a:lnTo>
                      <a:pt x="129" y="190"/>
                    </a:lnTo>
                    <a:lnTo>
                      <a:pt x="123" y="195"/>
                    </a:lnTo>
                    <a:lnTo>
                      <a:pt x="123" y="195"/>
                    </a:lnTo>
                    <a:lnTo>
                      <a:pt x="120" y="198"/>
                    </a:lnTo>
                    <a:lnTo>
                      <a:pt x="117" y="201"/>
                    </a:lnTo>
                    <a:lnTo>
                      <a:pt x="115" y="207"/>
                    </a:lnTo>
                    <a:lnTo>
                      <a:pt x="112" y="209"/>
                    </a:lnTo>
                    <a:lnTo>
                      <a:pt x="112" y="209"/>
                    </a:lnTo>
                    <a:lnTo>
                      <a:pt x="109" y="212"/>
                    </a:lnTo>
                    <a:lnTo>
                      <a:pt x="106" y="212"/>
                    </a:lnTo>
                    <a:lnTo>
                      <a:pt x="103" y="209"/>
                    </a:lnTo>
                    <a:lnTo>
                      <a:pt x="101" y="207"/>
                    </a:lnTo>
                    <a:lnTo>
                      <a:pt x="98" y="207"/>
                    </a:lnTo>
                    <a:lnTo>
                      <a:pt x="98" y="204"/>
                    </a:lnTo>
                    <a:lnTo>
                      <a:pt x="92" y="204"/>
                    </a:lnTo>
                    <a:lnTo>
                      <a:pt x="89" y="204"/>
                    </a:lnTo>
                    <a:lnTo>
                      <a:pt x="87" y="207"/>
                    </a:lnTo>
                    <a:lnTo>
                      <a:pt x="81" y="207"/>
                    </a:lnTo>
                    <a:lnTo>
                      <a:pt x="81" y="204"/>
                    </a:lnTo>
                    <a:lnTo>
                      <a:pt x="78" y="207"/>
                    </a:lnTo>
                    <a:lnTo>
                      <a:pt x="73" y="207"/>
                    </a:lnTo>
                    <a:lnTo>
                      <a:pt x="67" y="207"/>
                    </a:lnTo>
                    <a:lnTo>
                      <a:pt x="67" y="209"/>
                    </a:lnTo>
                    <a:lnTo>
                      <a:pt x="67" y="212"/>
                    </a:lnTo>
                    <a:lnTo>
                      <a:pt x="67" y="212"/>
                    </a:lnTo>
                    <a:lnTo>
                      <a:pt x="64" y="212"/>
                    </a:lnTo>
                    <a:lnTo>
                      <a:pt x="62" y="212"/>
                    </a:lnTo>
                    <a:lnTo>
                      <a:pt x="50" y="215"/>
                    </a:lnTo>
                    <a:lnTo>
                      <a:pt x="48" y="215"/>
                    </a:lnTo>
                    <a:lnTo>
                      <a:pt x="45" y="215"/>
                    </a:lnTo>
                    <a:lnTo>
                      <a:pt x="45" y="215"/>
                    </a:lnTo>
                    <a:lnTo>
                      <a:pt x="42" y="215"/>
                    </a:lnTo>
                    <a:lnTo>
                      <a:pt x="42" y="215"/>
                    </a:lnTo>
                    <a:lnTo>
                      <a:pt x="39" y="218"/>
                    </a:lnTo>
                    <a:lnTo>
                      <a:pt x="36" y="221"/>
                    </a:lnTo>
                    <a:lnTo>
                      <a:pt x="36" y="221"/>
                    </a:lnTo>
                    <a:lnTo>
                      <a:pt x="34" y="221"/>
                    </a:lnTo>
                    <a:lnTo>
                      <a:pt x="34" y="218"/>
                    </a:lnTo>
                    <a:lnTo>
                      <a:pt x="31" y="218"/>
                    </a:lnTo>
                    <a:lnTo>
                      <a:pt x="31" y="218"/>
                    </a:lnTo>
                    <a:lnTo>
                      <a:pt x="28" y="218"/>
                    </a:lnTo>
                    <a:lnTo>
                      <a:pt x="25" y="221"/>
                    </a:lnTo>
                    <a:lnTo>
                      <a:pt x="23" y="218"/>
                    </a:lnTo>
                    <a:lnTo>
                      <a:pt x="20" y="218"/>
                    </a:lnTo>
                    <a:lnTo>
                      <a:pt x="20" y="221"/>
                    </a:lnTo>
                    <a:lnTo>
                      <a:pt x="17" y="221"/>
                    </a:lnTo>
                    <a:lnTo>
                      <a:pt x="17" y="223"/>
                    </a:lnTo>
                    <a:lnTo>
                      <a:pt x="17" y="223"/>
                    </a:lnTo>
                    <a:lnTo>
                      <a:pt x="11" y="226"/>
                    </a:lnTo>
                    <a:lnTo>
                      <a:pt x="9" y="226"/>
                    </a:lnTo>
                    <a:lnTo>
                      <a:pt x="6" y="229"/>
                    </a:lnTo>
                    <a:lnTo>
                      <a:pt x="9" y="229"/>
                    </a:lnTo>
                    <a:lnTo>
                      <a:pt x="11" y="22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1" y="232"/>
                    </a:lnTo>
                    <a:lnTo>
                      <a:pt x="11" y="232"/>
                    </a:lnTo>
                    <a:lnTo>
                      <a:pt x="9" y="234"/>
                    </a:lnTo>
                    <a:lnTo>
                      <a:pt x="9" y="234"/>
                    </a:lnTo>
                    <a:lnTo>
                      <a:pt x="3" y="237"/>
                    </a:lnTo>
                    <a:lnTo>
                      <a:pt x="3" y="237"/>
                    </a:lnTo>
                    <a:lnTo>
                      <a:pt x="3" y="240"/>
                    </a:lnTo>
                    <a:lnTo>
                      <a:pt x="6" y="240"/>
                    </a:lnTo>
                    <a:lnTo>
                      <a:pt x="9" y="243"/>
                    </a:lnTo>
                    <a:lnTo>
                      <a:pt x="11" y="251"/>
                    </a:lnTo>
                    <a:lnTo>
                      <a:pt x="14" y="251"/>
                    </a:lnTo>
                    <a:lnTo>
                      <a:pt x="17" y="251"/>
                    </a:lnTo>
                    <a:lnTo>
                      <a:pt x="17" y="251"/>
                    </a:lnTo>
                    <a:lnTo>
                      <a:pt x="20" y="254"/>
                    </a:lnTo>
                    <a:lnTo>
                      <a:pt x="17" y="254"/>
                    </a:lnTo>
                    <a:lnTo>
                      <a:pt x="14" y="257"/>
                    </a:lnTo>
                    <a:lnTo>
                      <a:pt x="14" y="260"/>
                    </a:lnTo>
                    <a:lnTo>
                      <a:pt x="17" y="262"/>
                    </a:lnTo>
                    <a:lnTo>
                      <a:pt x="20" y="262"/>
                    </a:lnTo>
                    <a:lnTo>
                      <a:pt x="23" y="260"/>
                    </a:lnTo>
                    <a:lnTo>
                      <a:pt x="25" y="260"/>
                    </a:lnTo>
                    <a:lnTo>
                      <a:pt x="28" y="257"/>
                    </a:lnTo>
                    <a:lnTo>
                      <a:pt x="28" y="257"/>
                    </a:lnTo>
                    <a:lnTo>
                      <a:pt x="31" y="257"/>
                    </a:lnTo>
                    <a:lnTo>
                      <a:pt x="31" y="260"/>
                    </a:lnTo>
                    <a:lnTo>
                      <a:pt x="28" y="262"/>
                    </a:lnTo>
                    <a:lnTo>
                      <a:pt x="25" y="265"/>
                    </a:lnTo>
                    <a:lnTo>
                      <a:pt x="23" y="265"/>
                    </a:lnTo>
                    <a:lnTo>
                      <a:pt x="23" y="265"/>
                    </a:lnTo>
                    <a:lnTo>
                      <a:pt x="23" y="268"/>
                    </a:lnTo>
                    <a:lnTo>
                      <a:pt x="25" y="271"/>
                    </a:lnTo>
                    <a:lnTo>
                      <a:pt x="28" y="268"/>
                    </a:lnTo>
                    <a:lnTo>
                      <a:pt x="31" y="268"/>
                    </a:lnTo>
                    <a:lnTo>
                      <a:pt x="34" y="268"/>
                    </a:lnTo>
                    <a:lnTo>
                      <a:pt x="34" y="268"/>
                    </a:lnTo>
                    <a:lnTo>
                      <a:pt x="28" y="271"/>
                    </a:lnTo>
                    <a:lnTo>
                      <a:pt x="25" y="274"/>
                    </a:lnTo>
                    <a:lnTo>
                      <a:pt x="23" y="274"/>
                    </a:lnTo>
                    <a:lnTo>
                      <a:pt x="28" y="279"/>
                    </a:lnTo>
                    <a:lnTo>
                      <a:pt x="34" y="282"/>
                    </a:lnTo>
                    <a:lnTo>
                      <a:pt x="36" y="279"/>
                    </a:lnTo>
                    <a:lnTo>
                      <a:pt x="39" y="279"/>
                    </a:lnTo>
                    <a:lnTo>
                      <a:pt x="39" y="276"/>
                    </a:lnTo>
                    <a:lnTo>
                      <a:pt x="39" y="274"/>
                    </a:lnTo>
                    <a:lnTo>
                      <a:pt x="36" y="271"/>
                    </a:lnTo>
                    <a:lnTo>
                      <a:pt x="39" y="271"/>
                    </a:lnTo>
                    <a:lnTo>
                      <a:pt x="39" y="271"/>
                    </a:lnTo>
                    <a:lnTo>
                      <a:pt x="42" y="274"/>
                    </a:lnTo>
                    <a:lnTo>
                      <a:pt x="45" y="276"/>
                    </a:lnTo>
                    <a:lnTo>
                      <a:pt x="42" y="276"/>
                    </a:lnTo>
                    <a:lnTo>
                      <a:pt x="48" y="279"/>
                    </a:lnTo>
                    <a:lnTo>
                      <a:pt x="50" y="279"/>
                    </a:lnTo>
                    <a:lnTo>
                      <a:pt x="56" y="279"/>
                    </a:lnTo>
                    <a:lnTo>
                      <a:pt x="59" y="276"/>
                    </a:lnTo>
                    <a:lnTo>
                      <a:pt x="59" y="276"/>
                    </a:lnTo>
                    <a:lnTo>
                      <a:pt x="62" y="276"/>
                    </a:lnTo>
                    <a:lnTo>
                      <a:pt x="62" y="279"/>
                    </a:lnTo>
                    <a:lnTo>
                      <a:pt x="64" y="282"/>
                    </a:lnTo>
                    <a:lnTo>
                      <a:pt x="64" y="282"/>
                    </a:lnTo>
                    <a:lnTo>
                      <a:pt x="67" y="282"/>
                    </a:lnTo>
                    <a:lnTo>
                      <a:pt x="67" y="287"/>
                    </a:lnTo>
                    <a:lnTo>
                      <a:pt x="67" y="287"/>
                    </a:lnTo>
                    <a:lnTo>
                      <a:pt x="62" y="290"/>
                    </a:lnTo>
                    <a:lnTo>
                      <a:pt x="62" y="290"/>
                    </a:lnTo>
                    <a:lnTo>
                      <a:pt x="64" y="293"/>
                    </a:lnTo>
                    <a:lnTo>
                      <a:pt x="64" y="296"/>
                    </a:lnTo>
                    <a:lnTo>
                      <a:pt x="62" y="293"/>
                    </a:lnTo>
                    <a:lnTo>
                      <a:pt x="59" y="293"/>
                    </a:lnTo>
                    <a:lnTo>
                      <a:pt x="59" y="290"/>
                    </a:lnTo>
                    <a:lnTo>
                      <a:pt x="56" y="287"/>
                    </a:lnTo>
                    <a:lnTo>
                      <a:pt x="50" y="287"/>
                    </a:lnTo>
                    <a:lnTo>
                      <a:pt x="42" y="287"/>
                    </a:lnTo>
                    <a:lnTo>
                      <a:pt x="39" y="285"/>
                    </a:lnTo>
                    <a:lnTo>
                      <a:pt x="31" y="287"/>
                    </a:lnTo>
                    <a:lnTo>
                      <a:pt x="31" y="287"/>
                    </a:lnTo>
                    <a:lnTo>
                      <a:pt x="34" y="290"/>
                    </a:lnTo>
                    <a:lnTo>
                      <a:pt x="39" y="293"/>
                    </a:lnTo>
                    <a:lnTo>
                      <a:pt x="45" y="293"/>
                    </a:lnTo>
                    <a:lnTo>
                      <a:pt x="48" y="296"/>
                    </a:lnTo>
                    <a:lnTo>
                      <a:pt x="53" y="299"/>
                    </a:lnTo>
                    <a:lnTo>
                      <a:pt x="56" y="299"/>
                    </a:lnTo>
                    <a:lnTo>
                      <a:pt x="59" y="299"/>
                    </a:lnTo>
                    <a:lnTo>
                      <a:pt x="56" y="301"/>
                    </a:lnTo>
                    <a:lnTo>
                      <a:pt x="53" y="301"/>
                    </a:lnTo>
                    <a:lnTo>
                      <a:pt x="50" y="301"/>
                    </a:lnTo>
                    <a:lnTo>
                      <a:pt x="45" y="296"/>
                    </a:lnTo>
                    <a:lnTo>
                      <a:pt x="42" y="296"/>
                    </a:lnTo>
                    <a:lnTo>
                      <a:pt x="36" y="296"/>
                    </a:lnTo>
                    <a:lnTo>
                      <a:pt x="31" y="293"/>
                    </a:lnTo>
                    <a:lnTo>
                      <a:pt x="25" y="293"/>
                    </a:lnTo>
                    <a:lnTo>
                      <a:pt x="20" y="290"/>
                    </a:lnTo>
                    <a:lnTo>
                      <a:pt x="14" y="287"/>
                    </a:lnTo>
                    <a:lnTo>
                      <a:pt x="9" y="290"/>
                    </a:lnTo>
                    <a:lnTo>
                      <a:pt x="9" y="293"/>
                    </a:lnTo>
                    <a:lnTo>
                      <a:pt x="9" y="293"/>
                    </a:lnTo>
                    <a:lnTo>
                      <a:pt x="6" y="293"/>
                    </a:lnTo>
                    <a:lnTo>
                      <a:pt x="3" y="293"/>
                    </a:lnTo>
                    <a:lnTo>
                      <a:pt x="3" y="293"/>
                    </a:lnTo>
                    <a:lnTo>
                      <a:pt x="0" y="296"/>
                    </a:lnTo>
                    <a:lnTo>
                      <a:pt x="0" y="299"/>
                    </a:lnTo>
                    <a:lnTo>
                      <a:pt x="0" y="301"/>
                    </a:lnTo>
                    <a:lnTo>
                      <a:pt x="3" y="301"/>
                    </a:lnTo>
                    <a:lnTo>
                      <a:pt x="6" y="301"/>
                    </a:lnTo>
                    <a:lnTo>
                      <a:pt x="6" y="301"/>
                    </a:lnTo>
                    <a:lnTo>
                      <a:pt x="3" y="301"/>
                    </a:lnTo>
                    <a:lnTo>
                      <a:pt x="3" y="304"/>
                    </a:lnTo>
                    <a:lnTo>
                      <a:pt x="3" y="310"/>
                    </a:lnTo>
                    <a:lnTo>
                      <a:pt x="9" y="310"/>
                    </a:lnTo>
                    <a:lnTo>
                      <a:pt x="9" y="307"/>
                    </a:lnTo>
                    <a:lnTo>
                      <a:pt x="11" y="307"/>
                    </a:lnTo>
                    <a:lnTo>
                      <a:pt x="11" y="307"/>
                    </a:lnTo>
                    <a:lnTo>
                      <a:pt x="14" y="301"/>
                    </a:lnTo>
                    <a:lnTo>
                      <a:pt x="17" y="301"/>
                    </a:lnTo>
                    <a:lnTo>
                      <a:pt x="20" y="301"/>
                    </a:lnTo>
                    <a:lnTo>
                      <a:pt x="17" y="304"/>
                    </a:lnTo>
                    <a:lnTo>
                      <a:pt x="17" y="307"/>
                    </a:lnTo>
                    <a:lnTo>
                      <a:pt x="14" y="310"/>
                    </a:lnTo>
                    <a:lnTo>
                      <a:pt x="11" y="310"/>
                    </a:lnTo>
                    <a:lnTo>
                      <a:pt x="11" y="315"/>
                    </a:lnTo>
                    <a:lnTo>
                      <a:pt x="17" y="321"/>
                    </a:lnTo>
                    <a:lnTo>
                      <a:pt x="20" y="318"/>
                    </a:lnTo>
                    <a:lnTo>
                      <a:pt x="20" y="318"/>
                    </a:lnTo>
                    <a:lnTo>
                      <a:pt x="25" y="321"/>
                    </a:lnTo>
                    <a:lnTo>
                      <a:pt x="28" y="321"/>
                    </a:lnTo>
                    <a:lnTo>
                      <a:pt x="28" y="321"/>
                    </a:lnTo>
                    <a:lnTo>
                      <a:pt x="28" y="324"/>
                    </a:lnTo>
                    <a:lnTo>
                      <a:pt x="25" y="327"/>
                    </a:lnTo>
                    <a:lnTo>
                      <a:pt x="23" y="324"/>
                    </a:lnTo>
                    <a:lnTo>
                      <a:pt x="20" y="324"/>
                    </a:lnTo>
                    <a:lnTo>
                      <a:pt x="17" y="327"/>
                    </a:lnTo>
                    <a:lnTo>
                      <a:pt x="14" y="327"/>
                    </a:lnTo>
                    <a:lnTo>
                      <a:pt x="9" y="327"/>
                    </a:lnTo>
                    <a:lnTo>
                      <a:pt x="9" y="329"/>
                    </a:lnTo>
                    <a:lnTo>
                      <a:pt x="9" y="332"/>
                    </a:lnTo>
                    <a:lnTo>
                      <a:pt x="11" y="338"/>
                    </a:lnTo>
                    <a:lnTo>
                      <a:pt x="11" y="338"/>
                    </a:lnTo>
                    <a:lnTo>
                      <a:pt x="14" y="343"/>
                    </a:lnTo>
                    <a:lnTo>
                      <a:pt x="20" y="346"/>
                    </a:lnTo>
                    <a:lnTo>
                      <a:pt x="17" y="346"/>
                    </a:lnTo>
                    <a:lnTo>
                      <a:pt x="17" y="346"/>
                    </a:lnTo>
                    <a:lnTo>
                      <a:pt x="20" y="349"/>
                    </a:lnTo>
                    <a:lnTo>
                      <a:pt x="23" y="352"/>
                    </a:lnTo>
                    <a:lnTo>
                      <a:pt x="25" y="354"/>
                    </a:lnTo>
                    <a:lnTo>
                      <a:pt x="28" y="354"/>
                    </a:lnTo>
                    <a:lnTo>
                      <a:pt x="31" y="357"/>
                    </a:lnTo>
                    <a:lnTo>
                      <a:pt x="34" y="360"/>
                    </a:lnTo>
                    <a:lnTo>
                      <a:pt x="34" y="360"/>
                    </a:lnTo>
                    <a:lnTo>
                      <a:pt x="36" y="357"/>
                    </a:lnTo>
                    <a:lnTo>
                      <a:pt x="34" y="352"/>
                    </a:lnTo>
                    <a:lnTo>
                      <a:pt x="34" y="349"/>
                    </a:lnTo>
                    <a:lnTo>
                      <a:pt x="36" y="349"/>
                    </a:lnTo>
                    <a:lnTo>
                      <a:pt x="36" y="343"/>
                    </a:lnTo>
                    <a:lnTo>
                      <a:pt x="36" y="343"/>
                    </a:lnTo>
                    <a:lnTo>
                      <a:pt x="39" y="340"/>
                    </a:lnTo>
                    <a:lnTo>
                      <a:pt x="39" y="340"/>
                    </a:lnTo>
                    <a:lnTo>
                      <a:pt x="42" y="346"/>
                    </a:lnTo>
                    <a:lnTo>
                      <a:pt x="42" y="349"/>
                    </a:lnTo>
                    <a:lnTo>
                      <a:pt x="42" y="349"/>
                    </a:lnTo>
                    <a:lnTo>
                      <a:pt x="42" y="352"/>
                    </a:lnTo>
                    <a:lnTo>
                      <a:pt x="45" y="352"/>
                    </a:lnTo>
                    <a:lnTo>
                      <a:pt x="45" y="349"/>
                    </a:lnTo>
                    <a:lnTo>
                      <a:pt x="48" y="349"/>
                    </a:lnTo>
                    <a:lnTo>
                      <a:pt x="50" y="346"/>
                    </a:lnTo>
                    <a:lnTo>
                      <a:pt x="50" y="349"/>
                    </a:lnTo>
                    <a:lnTo>
                      <a:pt x="53" y="349"/>
                    </a:lnTo>
                    <a:lnTo>
                      <a:pt x="53" y="349"/>
                    </a:lnTo>
                    <a:lnTo>
                      <a:pt x="50" y="352"/>
                    </a:lnTo>
                    <a:lnTo>
                      <a:pt x="50" y="354"/>
                    </a:lnTo>
                    <a:lnTo>
                      <a:pt x="50" y="357"/>
                    </a:lnTo>
                    <a:lnTo>
                      <a:pt x="53" y="357"/>
                    </a:lnTo>
                    <a:lnTo>
                      <a:pt x="53" y="357"/>
                    </a:lnTo>
                    <a:lnTo>
                      <a:pt x="56" y="352"/>
                    </a:lnTo>
                    <a:lnTo>
                      <a:pt x="56" y="349"/>
                    </a:lnTo>
                    <a:lnTo>
                      <a:pt x="59" y="349"/>
                    </a:lnTo>
                    <a:lnTo>
                      <a:pt x="62" y="354"/>
                    </a:lnTo>
                    <a:lnTo>
                      <a:pt x="62" y="354"/>
                    </a:lnTo>
                    <a:lnTo>
                      <a:pt x="64" y="354"/>
                    </a:lnTo>
                    <a:lnTo>
                      <a:pt x="64" y="352"/>
                    </a:lnTo>
                    <a:lnTo>
                      <a:pt x="67" y="349"/>
                    </a:lnTo>
                    <a:lnTo>
                      <a:pt x="70" y="349"/>
                    </a:lnTo>
                    <a:lnTo>
                      <a:pt x="70" y="352"/>
                    </a:lnTo>
                    <a:lnTo>
                      <a:pt x="70" y="354"/>
                    </a:lnTo>
                    <a:lnTo>
                      <a:pt x="70" y="357"/>
                    </a:lnTo>
                    <a:lnTo>
                      <a:pt x="70" y="360"/>
                    </a:lnTo>
                    <a:lnTo>
                      <a:pt x="70" y="357"/>
                    </a:lnTo>
                    <a:lnTo>
                      <a:pt x="73" y="357"/>
                    </a:lnTo>
                    <a:lnTo>
                      <a:pt x="76" y="352"/>
                    </a:lnTo>
                    <a:lnTo>
                      <a:pt x="78" y="352"/>
                    </a:lnTo>
                    <a:lnTo>
                      <a:pt x="81" y="349"/>
                    </a:lnTo>
                    <a:lnTo>
                      <a:pt x="84" y="352"/>
                    </a:lnTo>
                    <a:lnTo>
                      <a:pt x="87" y="354"/>
                    </a:lnTo>
                    <a:lnTo>
                      <a:pt x="92" y="354"/>
                    </a:lnTo>
                    <a:lnTo>
                      <a:pt x="95" y="360"/>
                    </a:lnTo>
                    <a:lnTo>
                      <a:pt x="98" y="360"/>
                    </a:lnTo>
                    <a:lnTo>
                      <a:pt x="101" y="357"/>
                    </a:lnTo>
                    <a:lnTo>
                      <a:pt x="101" y="357"/>
                    </a:lnTo>
                    <a:lnTo>
                      <a:pt x="106" y="360"/>
                    </a:lnTo>
                    <a:lnTo>
                      <a:pt x="109" y="366"/>
                    </a:lnTo>
                    <a:lnTo>
                      <a:pt x="109" y="368"/>
                    </a:lnTo>
                    <a:lnTo>
                      <a:pt x="109" y="368"/>
                    </a:lnTo>
                    <a:lnTo>
                      <a:pt x="109" y="368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5" y="371"/>
                    </a:lnTo>
                    <a:lnTo>
                      <a:pt x="117" y="371"/>
                    </a:lnTo>
                    <a:lnTo>
                      <a:pt x="117" y="374"/>
                    </a:lnTo>
                    <a:lnTo>
                      <a:pt x="120" y="377"/>
                    </a:lnTo>
                    <a:lnTo>
                      <a:pt x="120" y="377"/>
                    </a:lnTo>
                    <a:lnTo>
                      <a:pt x="120" y="377"/>
                    </a:lnTo>
                    <a:lnTo>
                      <a:pt x="123" y="374"/>
                    </a:lnTo>
                    <a:lnTo>
                      <a:pt x="123" y="374"/>
                    </a:lnTo>
                    <a:lnTo>
                      <a:pt x="126" y="377"/>
                    </a:lnTo>
                    <a:lnTo>
                      <a:pt x="126" y="380"/>
                    </a:lnTo>
                    <a:lnTo>
                      <a:pt x="129" y="382"/>
                    </a:lnTo>
                    <a:lnTo>
                      <a:pt x="131" y="385"/>
                    </a:lnTo>
                    <a:lnTo>
                      <a:pt x="134" y="385"/>
                    </a:lnTo>
                    <a:lnTo>
                      <a:pt x="134" y="388"/>
                    </a:lnTo>
                    <a:lnTo>
                      <a:pt x="134" y="388"/>
                    </a:lnTo>
                    <a:lnTo>
                      <a:pt x="134" y="391"/>
                    </a:lnTo>
                    <a:lnTo>
                      <a:pt x="134" y="391"/>
                    </a:lnTo>
                    <a:lnTo>
                      <a:pt x="134" y="393"/>
                    </a:lnTo>
                    <a:lnTo>
                      <a:pt x="131" y="396"/>
                    </a:lnTo>
                    <a:lnTo>
                      <a:pt x="129" y="399"/>
                    </a:lnTo>
                    <a:lnTo>
                      <a:pt x="129" y="399"/>
                    </a:lnTo>
                    <a:lnTo>
                      <a:pt x="131" y="399"/>
                    </a:lnTo>
                    <a:lnTo>
                      <a:pt x="134" y="399"/>
                    </a:lnTo>
                    <a:lnTo>
                      <a:pt x="131" y="402"/>
                    </a:lnTo>
                    <a:lnTo>
                      <a:pt x="131" y="402"/>
                    </a:lnTo>
                    <a:lnTo>
                      <a:pt x="126" y="407"/>
                    </a:lnTo>
                    <a:lnTo>
                      <a:pt x="126" y="407"/>
                    </a:lnTo>
                    <a:lnTo>
                      <a:pt x="126" y="407"/>
                    </a:lnTo>
                    <a:lnTo>
                      <a:pt x="126" y="410"/>
                    </a:lnTo>
                    <a:lnTo>
                      <a:pt x="129" y="413"/>
                    </a:lnTo>
                    <a:lnTo>
                      <a:pt x="129" y="413"/>
                    </a:lnTo>
                    <a:lnTo>
                      <a:pt x="134" y="419"/>
                    </a:lnTo>
                    <a:lnTo>
                      <a:pt x="134" y="421"/>
                    </a:lnTo>
                    <a:lnTo>
                      <a:pt x="134" y="424"/>
                    </a:lnTo>
                    <a:lnTo>
                      <a:pt x="137" y="424"/>
                    </a:lnTo>
                    <a:lnTo>
                      <a:pt x="134" y="427"/>
                    </a:lnTo>
                    <a:lnTo>
                      <a:pt x="134" y="430"/>
                    </a:lnTo>
                    <a:lnTo>
                      <a:pt x="137" y="432"/>
                    </a:lnTo>
                    <a:lnTo>
                      <a:pt x="137" y="432"/>
                    </a:lnTo>
                    <a:lnTo>
                      <a:pt x="140" y="432"/>
                    </a:lnTo>
                    <a:lnTo>
                      <a:pt x="140" y="435"/>
                    </a:lnTo>
                    <a:lnTo>
                      <a:pt x="142" y="438"/>
                    </a:lnTo>
                    <a:lnTo>
                      <a:pt x="142" y="441"/>
                    </a:lnTo>
                    <a:lnTo>
                      <a:pt x="145" y="441"/>
                    </a:lnTo>
                    <a:lnTo>
                      <a:pt x="142" y="444"/>
                    </a:lnTo>
                    <a:lnTo>
                      <a:pt x="140" y="446"/>
                    </a:lnTo>
                    <a:lnTo>
                      <a:pt x="137" y="446"/>
                    </a:lnTo>
                    <a:lnTo>
                      <a:pt x="137" y="449"/>
                    </a:lnTo>
                    <a:lnTo>
                      <a:pt x="134" y="452"/>
                    </a:lnTo>
                    <a:lnTo>
                      <a:pt x="134" y="452"/>
                    </a:lnTo>
                    <a:lnTo>
                      <a:pt x="131" y="455"/>
                    </a:lnTo>
                    <a:lnTo>
                      <a:pt x="129" y="458"/>
                    </a:lnTo>
                    <a:lnTo>
                      <a:pt x="131" y="458"/>
                    </a:lnTo>
                    <a:lnTo>
                      <a:pt x="131" y="458"/>
                    </a:lnTo>
                    <a:lnTo>
                      <a:pt x="134" y="455"/>
                    </a:lnTo>
                    <a:lnTo>
                      <a:pt x="134" y="455"/>
                    </a:lnTo>
                    <a:lnTo>
                      <a:pt x="140" y="452"/>
                    </a:lnTo>
                    <a:lnTo>
                      <a:pt x="140" y="452"/>
                    </a:lnTo>
                    <a:lnTo>
                      <a:pt x="142" y="452"/>
                    </a:lnTo>
                    <a:lnTo>
                      <a:pt x="140" y="455"/>
                    </a:lnTo>
                    <a:lnTo>
                      <a:pt x="140" y="458"/>
                    </a:lnTo>
                    <a:lnTo>
                      <a:pt x="140" y="460"/>
                    </a:lnTo>
                    <a:lnTo>
                      <a:pt x="140" y="463"/>
                    </a:lnTo>
                    <a:lnTo>
                      <a:pt x="142" y="466"/>
                    </a:lnTo>
                    <a:lnTo>
                      <a:pt x="142" y="469"/>
                    </a:lnTo>
                    <a:lnTo>
                      <a:pt x="140" y="472"/>
                    </a:lnTo>
                    <a:lnTo>
                      <a:pt x="140" y="472"/>
                    </a:lnTo>
                    <a:lnTo>
                      <a:pt x="142" y="474"/>
                    </a:lnTo>
                    <a:lnTo>
                      <a:pt x="142" y="474"/>
                    </a:lnTo>
                    <a:lnTo>
                      <a:pt x="140" y="474"/>
                    </a:lnTo>
                    <a:lnTo>
                      <a:pt x="140" y="474"/>
                    </a:lnTo>
                    <a:lnTo>
                      <a:pt x="140" y="477"/>
                    </a:lnTo>
                    <a:lnTo>
                      <a:pt x="142" y="480"/>
                    </a:lnTo>
                    <a:lnTo>
                      <a:pt x="140" y="483"/>
                    </a:lnTo>
                    <a:lnTo>
                      <a:pt x="140" y="483"/>
                    </a:lnTo>
                    <a:lnTo>
                      <a:pt x="140" y="483"/>
                    </a:lnTo>
                    <a:lnTo>
                      <a:pt x="140" y="485"/>
                    </a:lnTo>
                    <a:lnTo>
                      <a:pt x="140" y="488"/>
                    </a:lnTo>
                    <a:lnTo>
                      <a:pt x="142" y="488"/>
                    </a:lnTo>
                    <a:lnTo>
                      <a:pt x="142" y="488"/>
                    </a:lnTo>
                    <a:lnTo>
                      <a:pt x="142" y="491"/>
                    </a:lnTo>
                    <a:lnTo>
                      <a:pt x="142" y="494"/>
                    </a:lnTo>
                    <a:lnTo>
                      <a:pt x="142" y="494"/>
                    </a:lnTo>
                    <a:lnTo>
                      <a:pt x="140" y="497"/>
                    </a:lnTo>
                    <a:lnTo>
                      <a:pt x="137" y="499"/>
                    </a:lnTo>
                    <a:lnTo>
                      <a:pt x="137" y="499"/>
                    </a:lnTo>
                    <a:lnTo>
                      <a:pt x="134" y="499"/>
                    </a:lnTo>
                    <a:lnTo>
                      <a:pt x="134" y="499"/>
                    </a:lnTo>
                    <a:lnTo>
                      <a:pt x="137" y="502"/>
                    </a:lnTo>
                    <a:lnTo>
                      <a:pt x="140" y="502"/>
                    </a:lnTo>
                    <a:lnTo>
                      <a:pt x="140" y="502"/>
                    </a:lnTo>
                    <a:lnTo>
                      <a:pt x="142" y="502"/>
                    </a:lnTo>
                    <a:lnTo>
                      <a:pt x="145" y="505"/>
                    </a:lnTo>
                    <a:lnTo>
                      <a:pt x="145" y="505"/>
                    </a:lnTo>
                    <a:lnTo>
                      <a:pt x="145" y="508"/>
                    </a:lnTo>
                    <a:lnTo>
                      <a:pt x="145" y="513"/>
                    </a:lnTo>
                    <a:lnTo>
                      <a:pt x="142" y="516"/>
                    </a:lnTo>
                    <a:lnTo>
                      <a:pt x="142" y="519"/>
                    </a:lnTo>
                    <a:lnTo>
                      <a:pt x="142" y="519"/>
                    </a:lnTo>
                    <a:lnTo>
                      <a:pt x="140" y="525"/>
                    </a:lnTo>
                    <a:lnTo>
                      <a:pt x="137" y="525"/>
                    </a:lnTo>
                    <a:lnTo>
                      <a:pt x="134" y="527"/>
                    </a:lnTo>
                    <a:lnTo>
                      <a:pt x="134" y="525"/>
                    </a:lnTo>
                    <a:lnTo>
                      <a:pt x="131" y="525"/>
                    </a:lnTo>
                    <a:lnTo>
                      <a:pt x="129" y="527"/>
                    </a:lnTo>
                    <a:lnTo>
                      <a:pt x="126" y="530"/>
                    </a:lnTo>
                    <a:lnTo>
                      <a:pt x="129" y="530"/>
                    </a:lnTo>
                    <a:lnTo>
                      <a:pt x="129" y="530"/>
                    </a:lnTo>
                    <a:lnTo>
                      <a:pt x="134" y="530"/>
                    </a:lnTo>
                    <a:lnTo>
                      <a:pt x="134" y="530"/>
                    </a:lnTo>
                    <a:lnTo>
                      <a:pt x="137" y="527"/>
                    </a:lnTo>
                    <a:lnTo>
                      <a:pt x="137" y="530"/>
                    </a:lnTo>
                    <a:lnTo>
                      <a:pt x="137" y="530"/>
                    </a:lnTo>
                    <a:lnTo>
                      <a:pt x="137" y="530"/>
                    </a:lnTo>
                    <a:lnTo>
                      <a:pt x="137" y="533"/>
                    </a:lnTo>
                    <a:lnTo>
                      <a:pt x="134" y="533"/>
                    </a:lnTo>
                    <a:lnTo>
                      <a:pt x="134" y="533"/>
                    </a:lnTo>
                    <a:lnTo>
                      <a:pt x="134" y="536"/>
                    </a:lnTo>
                    <a:lnTo>
                      <a:pt x="134" y="538"/>
                    </a:lnTo>
                    <a:lnTo>
                      <a:pt x="131" y="538"/>
                    </a:lnTo>
                    <a:lnTo>
                      <a:pt x="129" y="541"/>
                    </a:lnTo>
                    <a:lnTo>
                      <a:pt x="126" y="544"/>
                    </a:lnTo>
                    <a:lnTo>
                      <a:pt x="126" y="544"/>
                    </a:lnTo>
                    <a:lnTo>
                      <a:pt x="129" y="547"/>
                    </a:lnTo>
                    <a:lnTo>
                      <a:pt x="131" y="547"/>
                    </a:lnTo>
                    <a:lnTo>
                      <a:pt x="134" y="547"/>
                    </a:lnTo>
                    <a:lnTo>
                      <a:pt x="137" y="544"/>
                    </a:lnTo>
                    <a:lnTo>
                      <a:pt x="140" y="541"/>
                    </a:lnTo>
                    <a:lnTo>
                      <a:pt x="142" y="538"/>
                    </a:lnTo>
                    <a:lnTo>
                      <a:pt x="142" y="538"/>
                    </a:lnTo>
                    <a:lnTo>
                      <a:pt x="142" y="541"/>
                    </a:lnTo>
                    <a:lnTo>
                      <a:pt x="140" y="547"/>
                    </a:lnTo>
                    <a:lnTo>
                      <a:pt x="134" y="550"/>
                    </a:lnTo>
                    <a:lnTo>
                      <a:pt x="134" y="550"/>
                    </a:lnTo>
                    <a:lnTo>
                      <a:pt x="129" y="550"/>
                    </a:lnTo>
                    <a:lnTo>
                      <a:pt x="126" y="550"/>
                    </a:lnTo>
                    <a:lnTo>
                      <a:pt x="126" y="552"/>
                    </a:lnTo>
                    <a:lnTo>
                      <a:pt x="123" y="552"/>
                    </a:lnTo>
                    <a:lnTo>
                      <a:pt x="120" y="552"/>
                    </a:lnTo>
                    <a:lnTo>
                      <a:pt x="117" y="555"/>
                    </a:lnTo>
                    <a:lnTo>
                      <a:pt x="117" y="555"/>
                    </a:lnTo>
                    <a:lnTo>
                      <a:pt x="120" y="558"/>
                    </a:lnTo>
                    <a:lnTo>
                      <a:pt x="120" y="561"/>
                    </a:lnTo>
                    <a:lnTo>
                      <a:pt x="120" y="561"/>
                    </a:lnTo>
                    <a:lnTo>
                      <a:pt x="120" y="566"/>
                    </a:lnTo>
                    <a:lnTo>
                      <a:pt x="120" y="566"/>
                    </a:lnTo>
                    <a:lnTo>
                      <a:pt x="123" y="564"/>
                    </a:lnTo>
                    <a:lnTo>
                      <a:pt x="123" y="564"/>
                    </a:lnTo>
                    <a:lnTo>
                      <a:pt x="126" y="566"/>
                    </a:lnTo>
                    <a:lnTo>
                      <a:pt x="126" y="566"/>
                    </a:lnTo>
                    <a:lnTo>
                      <a:pt x="126" y="569"/>
                    </a:lnTo>
                    <a:lnTo>
                      <a:pt x="126" y="572"/>
                    </a:lnTo>
                    <a:lnTo>
                      <a:pt x="131" y="572"/>
                    </a:lnTo>
                    <a:lnTo>
                      <a:pt x="134" y="569"/>
                    </a:lnTo>
                    <a:lnTo>
                      <a:pt x="134" y="569"/>
                    </a:lnTo>
                    <a:lnTo>
                      <a:pt x="137" y="569"/>
                    </a:lnTo>
                    <a:lnTo>
                      <a:pt x="140" y="569"/>
                    </a:lnTo>
                    <a:lnTo>
                      <a:pt x="140" y="566"/>
                    </a:lnTo>
                    <a:lnTo>
                      <a:pt x="142" y="564"/>
                    </a:lnTo>
                    <a:lnTo>
                      <a:pt x="140" y="561"/>
                    </a:lnTo>
                    <a:lnTo>
                      <a:pt x="140" y="561"/>
                    </a:lnTo>
                    <a:lnTo>
                      <a:pt x="140" y="561"/>
                    </a:lnTo>
                    <a:lnTo>
                      <a:pt x="142" y="561"/>
                    </a:lnTo>
                    <a:lnTo>
                      <a:pt x="142" y="558"/>
                    </a:lnTo>
                    <a:lnTo>
                      <a:pt x="142" y="555"/>
                    </a:lnTo>
                    <a:lnTo>
                      <a:pt x="145" y="555"/>
                    </a:lnTo>
                    <a:lnTo>
                      <a:pt x="148" y="558"/>
                    </a:lnTo>
                    <a:lnTo>
                      <a:pt x="148" y="558"/>
                    </a:lnTo>
                    <a:lnTo>
                      <a:pt x="151" y="555"/>
                    </a:lnTo>
                    <a:lnTo>
                      <a:pt x="151" y="552"/>
                    </a:lnTo>
                    <a:lnTo>
                      <a:pt x="151" y="547"/>
                    </a:lnTo>
                    <a:lnTo>
                      <a:pt x="148" y="544"/>
                    </a:lnTo>
                    <a:lnTo>
                      <a:pt x="148" y="541"/>
                    </a:lnTo>
                    <a:lnTo>
                      <a:pt x="148" y="536"/>
                    </a:lnTo>
                    <a:lnTo>
                      <a:pt x="148" y="536"/>
                    </a:lnTo>
                    <a:lnTo>
                      <a:pt x="151" y="536"/>
                    </a:lnTo>
                    <a:lnTo>
                      <a:pt x="151" y="536"/>
                    </a:lnTo>
                    <a:lnTo>
                      <a:pt x="148" y="538"/>
                    </a:lnTo>
                    <a:lnTo>
                      <a:pt x="151" y="544"/>
                    </a:lnTo>
                    <a:lnTo>
                      <a:pt x="151" y="547"/>
                    </a:lnTo>
                    <a:lnTo>
                      <a:pt x="151" y="550"/>
                    </a:lnTo>
                    <a:lnTo>
                      <a:pt x="151" y="555"/>
                    </a:lnTo>
                    <a:lnTo>
                      <a:pt x="151" y="558"/>
                    </a:lnTo>
                    <a:lnTo>
                      <a:pt x="151" y="558"/>
                    </a:lnTo>
                    <a:lnTo>
                      <a:pt x="154" y="558"/>
                    </a:lnTo>
                    <a:lnTo>
                      <a:pt x="154" y="555"/>
                    </a:lnTo>
                    <a:lnTo>
                      <a:pt x="156" y="552"/>
                    </a:lnTo>
                    <a:lnTo>
                      <a:pt x="159" y="550"/>
                    </a:lnTo>
                    <a:lnTo>
                      <a:pt x="162" y="547"/>
                    </a:lnTo>
                    <a:lnTo>
                      <a:pt x="162" y="547"/>
                    </a:lnTo>
                    <a:lnTo>
                      <a:pt x="162" y="550"/>
                    </a:lnTo>
                    <a:lnTo>
                      <a:pt x="159" y="550"/>
                    </a:lnTo>
                    <a:lnTo>
                      <a:pt x="159" y="552"/>
                    </a:lnTo>
                    <a:lnTo>
                      <a:pt x="156" y="555"/>
                    </a:lnTo>
                    <a:lnTo>
                      <a:pt x="154" y="558"/>
                    </a:lnTo>
                    <a:lnTo>
                      <a:pt x="154" y="558"/>
                    </a:lnTo>
                    <a:lnTo>
                      <a:pt x="156" y="561"/>
                    </a:lnTo>
                    <a:lnTo>
                      <a:pt x="159" y="561"/>
                    </a:lnTo>
                    <a:lnTo>
                      <a:pt x="159" y="561"/>
                    </a:lnTo>
                    <a:lnTo>
                      <a:pt x="162" y="564"/>
                    </a:lnTo>
                    <a:lnTo>
                      <a:pt x="165" y="564"/>
                    </a:lnTo>
                    <a:lnTo>
                      <a:pt x="168" y="564"/>
                    </a:lnTo>
                    <a:lnTo>
                      <a:pt x="170" y="561"/>
                    </a:lnTo>
                    <a:lnTo>
                      <a:pt x="170" y="561"/>
                    </a:lnTo>
                    <a:lnTo>
                      <a:pt x="170" y="561"/>
                    </a:lnTo>
                    <a:lnTo>
                      <a:pt x="170" y="564"/>
                    </a:lnTo>
                    <a:lnTo>
                      <a:pt x="168" y="564"/>
                    </a:lnTo>
                    <a:lnTo>
                      <a:pt x="162" y="566"/>
                    </a:lnTo>
                    <a:lnTo>
                      <a:pt x="156" y="566"/>
                    </a:lnTo>
                    <a:lnTo>
                      <a:pt x="156" y="569"/>
                    </a:lnTo>
                    <a:lnTo>
                      <a:pt x="154" y="569"/>
                    </a:lnTo>
                    <a:lnTo>
                      <a:pt x="154" y="572"/>
                    </a:lnTo>
                    <a:lnTo>
                      <a:pt x="154" y="572"/>
                    </a:lnTo>
                    <a:lnTo>
                      <a:pt x="159" y="572"/>
                    </a:lnTo>
                    <a:lnTo>
                      <a:pt x="159" y="572"/>
                    </a:lnTo>
                    <a:lnTo>
                      <a:pt x="162" y="572"/>
                    </a:lnTo>
                    <a:lnTo>
                      <a:pt x="165" y="569"/>
                    </a:lnTo>
                    <a:lnTo>
                      <a:pt x="168" y="569"/>
                    </a:lnTo>
                    <a:lnTo>
                      <a:pt x="170" y="572"/>
                    </a:lnTo>
                    <a:lnTo>
                      <a:pt x="168" y="572"/>
                    </a:lnTo>
                    <a:lnTo>
                      <a:pt x="165" y="572"/>
                    </a:lnTo>
                    <a:lnTo>
                      <a:pt x="165" y="575"/>
                    </a:lnTo>
                    <a:lnTo>
                      <a:pt x="162" y="575"/>
                    </a:lnTo>
                    <a:lnTo>
                      <a:pt x="159" y="575"/>
                    </a:lnTo>
                    <a:lnTo>
                      <a:pt x="159" y="578"/>
                    </a:lnTo>
                    <a:lnTo>
                      <a:pt x="156" y="580"/>
                    </a:lnTo>
                    <a:lnTo>
                      <a:pt x="156" y="580"/>
                    </a:lnTo>
                    <a:lnTo>
                      <a:pt x="156" y="583"/>
                    </a:lnTo>
                    <a:lnTo>
                      <a:pt x="156" y="583"/>
                    </a:lnTo>
                    <a:lnTo>
                      <a:pt x="162" y="580"/>
                    </a:lnTo>
                    <a:lnTo>
                      <a:pt x="162" y="578"/>
                    </a:lnTo>
                    <a:lnTo>
                      <a:pt x="165" y="578"/>
                    </a:lnTo>
                    <a:lnTo>
                      <a:pt x="168" y="578"/>
                    </a:lnTo>
                    <a:lnTo>
                      <a:pt x="168" y="578"/>
                    </a:lnTo>
                    <a:lnTo>
                      <a:pt x="170" y="578"/>
                    </a:lnTo>
                    <a:lnTo>
                      <a:pt x="170" y="580"/>
                    </a:lnTo>
                    <a:lnTo>
                      <a:pt x="170" y="583"/>
                    </a:lnTo>
                    <a:lnTo>
                      <a:pt x="168" y="580"/>
                    </a:lnTo>
                    <a:lnTo>
                      <a:pt x="165" y="580"/>
                    </a:lnTo>
                    <a:lnTo>
                      <a:pt x="162" y="583"/>
                    </a:lnTo>
                    <a:lnTo>
                      <a:pt x="159" y="583"/>
                    </a:lnTo>
                    <a:lnTo>
                      <a:pt x="162" y="586"/>
                    </a:lnTo>
                    <a:lnTo>
                      <a:pt x="165" y="586"/>
                    </a:lnTo>
                    <a:lnTo>
                      <a:pt x="168" y="586"/>
                    </a:lnTo>
                    <a:lnTo>
                      <a:pt x="168" y="583"/>
                    </a:lnTo>
                    <a:lnTo>
                      <a:pt x="170" y="583"/>
                    </a:lnTo>
                    <a:lnTo>
                      <a:pt x="173" y="589"/>
                    </a:lnTo>
                    <a:lnTo>
                      <a:pt x="173" y="589"/>
                    </a:lnTo>
                    <a:lnTo>
                      <a:pt x="170" y="591"/>
                    </a:lnTo>
                    <a:lnTo>
                      <a:pt x="165" y="589"/>
                    </a:lnTo>
                    <a:lnTo>
                      <a:pt x="162" y="586"/>
                    </a:lnTo>
                    <a:lnTo>
                      <a:pt x="159" y="589"/>
                    </a:lnTo>
                    <a:lnTo>
                      <a:pt x="162" y="591"/>
                    </a:lnTo>
                    <a:lnTo>
                      <a:pt x="165" y="591"/>
                    </a:lnTo>
                    <a:lnTo>
                      <a:pt x="168" y="597"/>
                    </a:lnTo>
                    <a:lnTo>
                      <a:pt x="168" y="600"/>
                    </a:lnTo>
                    <a:lnTo>
                      <a:pt x="168" y="600"/>
                    </a:lnTo>
                    <a:lnTo>
                      <a:pt x="165" y="597"/>
                    </a:lnTo>
                    <a:lnTo>
                      <a:pt x="165" y="594"/>
                    </a:lnTo>
                    <a:lnTo>
                      <a:pt x="162" y="597"/>
                    </a:lnTo>
                    <a:lnTo>
                      <a:pt x="165" y="600"/>
                    </a:lnTo>
                    <a:lnTo>
                      <a:pt x="168" y="603"/>
                    </a:lnTo>
                    <a:lnTo>
                      <a:pt x="173" y="605"/>
                    </a:lnTo>
                    <a:lnTo>
                      <a:pt x="173" y="605"/>
                    </a:lnTo>
                    <a:lnTo>
                      <a:pt x="170" y="605"/>
                    </a:lnTo>
                    <a:lnTo>
                      <a:pt x="170" y="608"/>
                    </a:lnTo>
                    <a:lnTo>
                      <a:pt x="168" y="608"/>
                    </a:lnTo>
                    <a:lnTo>
                      <a:pt x="165" y="605"/>
                    </a:lnTo>
                    <a:lnTo>
                      <a:pt x="165" y="605"/>
                    </a:lnTo>
                    <a:lnTo>
                      <a:pt x="165" y="605"/>
                    </a:lnTo>
                    <a:lnTo>
                      <a:pt x="168" y="611"/>
                    </a:lnTo>
                    <a:lnTo>
                      <a:pt x="170" y="611"/>
                    </a:lnTo>
                    <a:lnTo>
                      <a:pt x="170" y="611"/>
                    </a:lnTo>
                    <a:lnTo>
                      <a:pt x="173" y="611"/>
                    </a:lnTo>
                    <a:lnTo>
                      <a:pt x="173" y="611"/>
                    </a:lnTo>
                    <a:lnTo>
                      <a:pt x="173" y="614"/>
                    </a:lnTo>
                    <a:lnTo>
                      <a:pt x="170" y="614"/>
                    </a:lnTo>
                    <a:lnTo>
                      <a:pt x="168" y="614"/>
                    </a:lnTo>
                    <a:lnTo>
                      <a:pt x="165" y="611"/>
                    </a:lnTo>
                    <a:lnTo>
                      <a:pt x="162" y="608"/>
                    </a:lnTo>
                    <a:lnTo>
                      <a:pt x="159" y="605"/>
                    </a:lnTo>
                    <a:lnTo>
                      <a:pt x="156" y="600"/>
                    </a:lnTo>
                    <a:lnTo>
                      <a:pt x="156" y="597"/>
                    </a:lnTo>
                    <a:lnTo>
                      <a:pt x="154" y="597"/>
                    </a:lnTo>
                    <a:lnTo>
                      <a:pt x="151" y="597"/>
                    </a:lnTo>
                    <a:lnTo>
                      <a:pt x="148" y="594"/>
                    </a:lnTo>
                    <a:lnTo>
                      <a:pt x="145" y="594"/>
                    </a:lnTo>
                    <a:lnTo>
                      <a:pt x="142" y="594"/>
                    </a:lnTo>
                    <a:lnTo>
                      <a:pt x="142" y="594"/>
                    </a:lnTo>
                    <a:lnTo>
                      <a:pt x="137" y="594"/>
                    </a:lnTo>
                    <a:lnTo>
                      <a:pt x="134" y="591"/>
                    </a:lnTo>
                    <a:lnTo>
                      <a:pt x="131" y="589"/>
                    </a:lnTo>
                    <a:lnTo>
                      <a:pt x="129" y="589"/>
                    </a:lnTo>
                    <a:lnTo>
                      <a:pt x="129" y="589"/>
                    </a:lnTo>
                    <a:lnTo>
                      <a:pt x="126" y="589"/>
                    </a:lnTo>
                    <a:lnTo>
                      <a:pt x="120" y="594"/>
                    </a:lnTo>
                    <a:lnTo>
                      <a:pt x="120" y="594"/>
                    </a:lnTo>
                    <a:lnTo>
                      <a:pt x="123" y="597"/>
                    </a:lnTo>
                    <a:lnTo>
                      <a:pt x="126" y="600"/>
                    </a:lnTo>
                    <a:lnTo>
                      <a:pt x="126" y="603"/>
                    </a:lnTo>
                    <a:lnTo>
                      <a:pt x="126" y="605"/>
                    </a:lnTo>
                    <a:lnTo>
                      <a:pt x="129" y="608"/>
                    </a:lnTo>
                    <a:lnTo>
                      <a:pt x="134" y="611"/>
                    </a:lnTo>
                    <a:lnTo>
                      <a:pt x="140" y="614"/>
                    </a:lnTo>
                    <a:lnTo>
                      <a:pt x="142" y="617"/>
                    </a:lnTo>
                    <a:lnTo>
                      <a:pt x="145" y="619"/>
                    </a:lnTo>
                    <a:lnTo>
                      <a:pt x="145" y="619"/>
                    </a:lnTo>
                    <a:lnTo>
                      <a:pt x="148" y="622"/>
                    </a:lnTo>
                    <a:lnTo>
                      <a:pt x="151" y="622"/>
                    </a:lnTo>
                    <a:lnTo>
                      <a:pt x="151" y="625"/>
                    </a:lnTo>
                    <a:lnTo>
                      <a:pt x="154" y="625"/>
                    </a:lnTo>
                    <a:lnTo>
                      <a:pt x="156" y="622"/>
                    </a:lnTo>
                    <a:lnTo>
                      <a:pt x="159" y="625"/>
                    </a:lnTo>
                    <a:lnTo>
                      <a:pt x="162" y="625"/>
                    </a:lnTo>
                    <a:lnTo>
                      <a:pt x="162" y="625"/>
                    </a:lnTo>
                    <a:lnTo>
                      <a:pt x="165" y="628"/>
                    </a:lnTo>
                    <a:lnTo>
                      <a:pt x="168" y="628"/>
                    </a:lnTo>
                    <a:lnTo>
                      <a:pt x="170" y="625"/>
                    </a:lnTo>
                    <a:lnTo>
                      <a:pt x="173" y="625"/>
                    </a:lnTo>
                    <a:lnTo>
                      <a:pt x="176" y="625"/>
                    </a:lnTo>
                    <a:lnTo>
                      <a:pt x="176" y="628"/>
                    </a:lnTo>
                    <a:lnTo>
                      <a:pt x="173" y="628"/>
                    </a:lnTo>
                    <a:lnTo>
                      <a:pt x="170" y="628"/>
                    </a:lnTo>
                    <a:lnTo>
                      <a:pt x="170" y="631"/>
                    </a:lnTo>
                    <a:lnTo>
                      <a:pt x="173" y="631"/>
                    </a:lnTo>
                    <a:lnTo>
                      <a:pt x="173" y="631"/>
                    </a:lnTo>
                    <a:lnTo>
                      <a:pt x="173" y="633"/>
                    </a:lnTo>
                    <a:lnTo>
                      <a:pt x="173" y="633"/>
                    </a:lnTo>
                    <a:lnTo>
                      <a:pt x="170" y="636"/>
                    </a:lnTo>
                    <a:lnTo>
                      <a:pt x="168" y="636"/>
                    </a:lnTo>
                    <a:lnTo>
                      <a:pt x="165" y="639"/>
                    </a:lnTo>
                    <a:lnTo>
                      <a:pt x="165" y="639"/>
                    </a:lnTo>
                    <a:lnTo>
                      <a:pt x="165" y="642"/>
                    </a:lnTo>
                    <a:lnTo>
                      <a:pt x="168" y="642"/>
                    </a:lnTo>
                    <a:lnTo>
                      <a:pt x="170" y="642"/>
                    </a:lnTo>
                    <a:lnTo>
                      <a:pt x="170" y="642"/>
                    </a:lnTo>
                    <a:lnTo>
                      <a:pt x="168" y="642"/>
                    </a:lnTo>
                    <a:lnTo>
                      <a:pt x="165" y="644"/>
                    </a:lnTo>
                    <a:lnTo>
                      <a:pt x="165" y="642"/>
                    </a:lnTo>
                    <a:lnTo>
                      <a:pt x="162" y="644"/>
                    </a:lnTo>
                    <a:lnTo>
                      <a:pt x="162" y="647"/>
                    </a:lnTo>
                    <a:lnTo>
                      <a:pt x="159" y="647"/>
                    </a:lnTo>
                    <a:lnTo>
                      <a:pt x="156" y="650"/>
                    </a:lnTo>
                    <a:lnTo>
                      <a:pt x="156" y="650"/>
                    </a:lnTo>
                    <a:lnTo>
                      <a:pt x="159" y="653"/>
                    </a:lnTo>
                    <a:lnTo>
                      <a:pt x="162" y="653"/>
                    </a:lnTo>
                    <a:lnTo>
                      <a:pt x="162" y="650"/>
                    </a:lnTo>
                    <a:lnTo>
                      <a:pt x="165" y="653"/>
                    </a:lnTo>
                    <a:lnTo>
                      <a:pt x="165" y="653"/>
                    </a:lnTo>
                    <a:lnTo>
                      <a:pt x="168" y="653"/>
                    </a:lnTo>
                    <a:lnTo>
                      <a:pt x="168" y="653"/>
                    </a:lnTo>
                    <a:lnTo>
                      <a:pt x="168" y="656"/>
                    </a:lnTo>
                    <a:lnTo>
                      <a:pt x="165" y="656"/>
                    </a:lnTo>
                    <a:lnTo>
                      <a:pt x="162" y="656"/>
                    </a:lnTo>
                    <a:lnTo>
                      <a:pt x="162" y="658"/>
                    </a:lnTo>
                    <a:lnTo>
                      <a:pt x="168" y="658"/>
                    </a:lnTo>
                    <a:lnTo>
                      <a:pt x="168" y="658"/>
                    </a:lnTo>
                    <a:lnTo>
                      <a:pt x="170" y="661"/>
                    </a:lnTo>
                    <a:lnTo>
                      <a:pt x="168" y="661"/>
                    </a:lnTo>
                    <a:lnTo>
                      <a:pt x="168" y="661"/>
                    </a:lnTo>
                    <a:lnTo>
                      <a:pt x="165" y="661"/>
                    </a:lnTo>
                    <a:lnTo>
                      <a:pt x="165" y="661"/>
                    </a:lnTo>
                    <a:lnTo>
                      <a:pt x="162" y="661"/>
                    </a:lnTo>
                    <a:lnTo>
                      <a:pt x="159" y="661"/>
                    </a:lnTo>
                    <a:lnTo>
                      <a:pt x="156" y="658"/>
                    </a:lnTo>
                    <a:lnTo>
                      <a:pt x="156" y="658"/>
                    </a:lnTo>
                    <a:lnTo>
                      <a:pt x="159" y="656"/>
                    </a:lnTo>
                    <a:lnTo>
                      <a:pt x="156" y="653"/>
                    </a:lnTo>
                    <a:lnTo>
                      <a:pt x="156" y="653"/>
                    </a:lnTo>
                    <a:lnTo>
                      <a:pt x="154" y="653"/>
                    </a:lnTo>
                    <a:lnTo>
                      <a:pt x="154" y="656"/>
                    </a:lnTo>
                    <a:lnTo>
                      <a:pt x="151" y="664"/>
                    </a:lnTo>
                    <a:lnTo>
                      <a:pt x="151" y="667"/>
                    </a:lnTo>
                    <a:lnTo>
                      <a:pt x="151" y="667"/>
                    </a:lnTo>
                    <a:lnTo>
                      <a:pt x="154" y="667"/>
                    </a:lnTo>
                    <a:lnTo>
                      <a:pt x="156" y="667"/>
                    </a:lnTo>
                    <a:lnTo>
                      <a:pt x="156" y="667"/>
                    </a:lnTo>
                    <a:lnTo>
                      <a:pt x="156" y="667"/>
                    </a:lnTo>
                    <a:lnTo>
                      <a:pt x="154" y="670"/>
                    </a:lnTo>
                    <a:lnTo>
                      <a:pt x="151" y="670"/>
                    </a:lnTo>
                    <a:lnTo>
                      <a:pt x="151" y="672"/>
                    </a:lnTo>
                    <a:lnTo>
                      <a:pt x="151" y="672"/>
                    </a:lnTo>
                    <a:lnTo>
                      <a:pt x="145" y="672"/>
                    </a:lnTo>
                    <a:lnTo>
                      <a:pt x="142" y="672"/>
                    </a:lnTo>
                    <a:lnTo>
                      <a:pt x="140" y="672"/>
                    </a:lnTo>
                    <a:lnTo>
                      <a:pt x="140" y="672"/>
                    </a:lnTo>
                    <a:lnTo>
                      <a:pt x="134" y="672"/>
                    </a:lnTo>
                    <a:lnTo>
                      <a:pt x="134" y="672"/>
                    </a:lnTo>
                    <a:lnTo>
                      <a:pt x="129" y="675"/>
                    </a:lnTo>
                    <a:lnTo>
                      <a:pt x="126" y="675"/>
                    </a:lnTo>
                    <a:lnTo>
                      <a:pt x="126" y="678"/>
                    </a:lnTo>
                    <a:lnTo>
                      <a:pt x="129" y="675"/>
                    </a:lnTo>
                    <a:lnTo>
                      <a:pt x="131" y="675"/>
                    </a:lnTo>
                    <a:lnTo>
                      <a:pt x="129" y="678"/>
                    </a:lnTo>
                    <a:lnTo>
                      <a:pt x="129" y="678"/>
                    </a:lnTo>
                    <a:lnTo>
                      <a:pt x="129" y="681"/>
                    </a:lnTo>
                    <a:lnTo>
                      <a:pt x="131" y="681"/>
                    </a:lnTo>
                    <a:lnTo>
                      <a:pt x="131" y="684"/>
                    </a:lnTo>
                    <a:lnTo>
                      <a:pt x="134" y="684"/>
                    </a:lnTo>
                    <a:lnTo>
                      <a:pt x="137" y="684"/>
                    </a:lnTo>
                    <a:lnTo>
                      <a:pt x="140" y="684"/>
                    </a:lnTo>
                    <a:lnTo>
                      <a:pt x="142" y="684"/>
                    </a:lnTo>
                    <a:lnTo>
                      <a:pt x="145" y="681"/>
                    </a:lnTo>
                    <a:lnTo>
                      <a:pt x="142" y="681"/>
                    </a:lnTo>
                    <a:lnTo>
                      <a:pt x="140" y="678"/>
                    </a:lnTo>
                    <a:lnTo>
                      <a:pt x="142" y="678"/>
                    </a:lnTo>
                    <a:lnTo>
                      <a:pt x="148" y="678"/>
                    </a:lnTo>
                    <a:lnTo>
                      <a:pt x="148" y="675"/>
                    </a:lnTo>
                    <a:lnTo>
                      <a:pt x="151" y="678"/>
                    </a:lnTo>
                    <a:lnTo>
                      <a:pt x="151" y="678"/>
                    </a:lnTo>
                    <a:lnTo>
                      <a:pt x="151" y="678"/>
                    </a:lnTo>
                    <a:lnTo>
                      <a:pt x="148" y="681"/>
                    </a:lnTo>
                    <a:lnTo>
                      <a:pt x="148" y="684"/>
                    </a:lnTo>
                    <a:lnTo>
                      <a:pt x="145" y="684"/>
                    </a:lnTo>
                    <a:lnTo>
                      <a:pt x="145" y="686"/>
                    </a:lnTo>
                    <a:lnTo>
                      <a:pt x="145" y="686"/>
                    </a:lnTo>
                    <a:lnTo>
                      <a:pt x="151" y="692"/>
                    </a:lnTo>
                    <a:lnTo>
                      <a:pt x="154" y="695"/>
                    </a:lnTo>
                    <a:lnTo>
                      <a:pt x="154" y="697"/>
                    </a:lnTo>
                    <a:lnTo>
                      <a:pt x="154" y="697"/>
                    </a:lnTo>
                    <a:lnTo>
                      <a:pt x="151" y="695"/>
                    </a:lnTo>
                    <a:lnTo>
                      <a:pt x="148" y="695"/>
                    </a:lnTo>
                    <a:lnTo>
                      <a:pt x="145" y="692"/>
                    </a:lnTo>
                    <a:lnTo>
                      <a:pt x="142" y="689"/>
                    </a:lnTo>
                    <a:lnTo>
                      <a:pt x="140" y="689"/>
                    </a:lnTo>
                    <a:lnTo>
                      <a:pt x="140" y="692"/>
                    </a:lnTo>
                    <a:lnTo>
                      <a:pt x="137" y="692"/>
                    </a:lnTo>
                    <a:lnTo>
                      <a:pt x="131" y="689"/>
                    </a:lnTo>
                    <a:lnTo>
                      <a:pt x="129" y="686"/>
                    </a:lnTo>
                    <a:lnTo>
                      <a:pt x="129" y="684"/>
                    </a:lnTo>
                    <a:lnTo>
                      <a:pt x="126" y="684"/>
                    </a:lnTo>
                    <a:lnTo>
                      <a:pt x="129" y="686"/>
                    </a:lnTo>
                    <a:lnTo>
                      <a:pt x="129" y="689"/>
                    </a:lnTo>
                    <a:lnTo>
                      <a:pt x="129" y="689"/>
                    </a:lnTo>
                    <a:lnTo>
                      <a:pt x="126" y="686"/>
                    </a:lnTo>
                    <a:lnTo>
                      <a:pt x="123" y="684"/>
                    </a:lnTo>
                    <a:lnTo>
                      <a:pt x="117" y="681"/>
                    </a:lnTo>
                    <a:lnTo>
                      <a:pt x="117" y="681"/>
                    </a:lnTo>
                    <a:lnTo>
                      <a:pt x="117" y="684"/>
                    </a:lnTo>
                    <a:lnTo>
                      <a:pt x="120" y="684"/>
                    </a:lnTo>
                    <a:lnTo>
                      <a:pt x="120" y="686"/>
                    </a:lnTo>
                    <a:lnTo>
                      <a:pt x="123" y="692"/>
                    </a:lnTo>
                    <a:lnTo>
                      <a:pt x="126" y="692"/>
                    </a:lnTo>
                    <a:lnTo>
                      <a:pt x="129" y="692"/>
                    </a:lnTo>
                    <a:lnTo>
                      <a:pt x="129" y="692"/>
                    </a:lnTo>
                    <a:lnTo>
                      <a:pt x="131" y="695"/>
                    </a:lnTo>
                    <a:lnTo>
                      <a:pt x="126" y="695"/>
                    </a:lnTo>
                    <a:lnTo>
                      <a:pt x="123" y="692"/>
                    </a:lnTo>
                    <a:lnTo>
                      <a:pt x="120" y="689"/>
                    </a:lnTo>
                    <a:lnTo>
                      <a:pt x="117" y="689"/>
                    </a:lnTo>
                    <a:lnTo>
                      <a:pt x="117" y="692"/>
                    </a:lnTo>
                    <a:lnTo>
                      <a:pt x="117" y="695"/>
                    </a:lnTo>
                    <a:lnTo>
                      <a:pt x="115" y="695"/>
                    </a:lnTo>
                    <a:lnTo>
                      <a:pt x="115" y="695"/>
                    </a:lnTo>
                    <a:lnTo>
                      <a:pt x="115" y="697"/>
                    </a:lnTo>
                    <a:lnTo>
                      <a:pt x="112" y="697"/>
                    </a:lnTo>
                    <a:lnTo>
                      <a:pt x="112" y="697"/>
                    </a:lnTo>
                    <a:lnTo>
                      <a:pt x="106" y="703"/>
                    </a:lnTo>
                    <a:lnTo>
                      <a:pt x="106" y="706"/>
                    </a:lnTo>
                    <a:lnTo>
                      <a:pt x="109" y="706"/>
                    </a:lnTo>
                    <a:lnTo>
                      <a:pt x="112" y="706"/>
                    </a:lnTo>
                    <a:lnTo>
                      <a:pt x="115" y="700"/>
                    </a:lnTo>
                    <a:lnTo>
                      <a:pt x="117" y="700"/>
                    </a:lnTo>
                    <a:lnTo>
                      <a:pt x="120" y="700"/>
                    </a:lnTo>
                    <a:lnTo>
                      <a:pt x="123" y="697"/>
                    </a:lnTo>
                    <a:lnTo>
                      <a:pt x="126" y="697"/>
                    </a:lnTo>
                    <a:lnTo>
                      <a:pt x="126" y="697"/>
                    </a:lnTo>
                    <a:lnTo>
                      <a:pt x="126" y="697"/>
                    </a:lnTo>
                    <a:lnTo>
                      <a:pt x="129" y="700"/>
                    </a:lnTo>
                    <a:lnTo>
                      <a:pt x="131" y="700"/>
                    </a:lnTo>
                    <a:lnTo>
                      <a:pt x="134" y="703"/>
                    </a:lnTo>
                    <a:lnTo>
                      <a:pt x="137" y="703"/>
                    </a:lnTo>
                    <a:lnTo>
                      <a:pt x="140" y="703"/>
                    </a:lnTo>
                    <a:lnTo>
                      <a:pt x="140" y="700"/>
                    </a:lnTo>
                    <a:lnTo>
                      <a:pt x="140" y="697"/>
                    </a:lnTo>
                    <a:lnTo>
                      <a:pt x="140" y="697"/>
                    </a:lnTo>
                    <a:lnTo>
                      <a:pt x="140" y="695"/>
                    </a:lnTo>
                    <a:lnTo>
                      <a:pt x="142" y="695"/>
                    </a:lnTo>
                    <a:lnTo>
                      <a:pt x="142" y="695"/>
                    </a:lnTo>
                    <a:lnTo>
                      <a:pt x="142" y="695"/>
                    </a:lnTo>
                    <a:lnTo>
                      <a:pt x="145" y="695"/>
                    </a:lnTo>
                    <a:lnTo>
                      <a:pt x="148" y="697"/>
                    </a:lnTo>
                    <a:lnTo>
                      <a:pt x="145" y="697"/>
                    </a:lnTo>
                    <a:lnTo>
                      <a:pt x="145" y="697"/>
                    </a:lnTo>
                    <a:lnTo>
                      <a:pt x="142" y="697"/>
                    </a:lnTo>
                    <a:lnTo>
                      <a:pt x="142" y="700"/>
                    </a:lnTo>
                    <a:lnTo>
                      <a:pt x="145" y="703"/>
                    </a:lnTo>
                    <a:lnTo>
                      <a:pt x="151" y="703"/>
                    </a:lnTo>
                    <a:lnTo>
                      <a:pt x="151" y="700"/>
                    </a:lnTo>
                    <a:lnTo>
                      <a:pt x="151" y="700"/>
                    </a:lnTo>
                    <a:lnTo>
                      <a:pt x="151" y="697"/>
                    </a:lnTo>
                    <a:lnTo>
                      <a:pt x="151" y="697"/>
                    </a:lnTo>
                    <a:lnTo>
                      <a:pt x="156" y="700"/>
                    </a:lnTo>
                    <a:lnTo>
                      <a:pt x="156" y="700"/>
                    </a:lnTo>
                    <a:lnTo>
                      <a:pt x="154" y="703"/>
                    </a:lnTo>
                    <a:lnTo>
                      <a:pt x="151" y="703"/>
                    </a:lnTo>
                    <a:lnTo>
                      <a:pt x="145" y="703"/>
                    </a:lnTo>
                    <a:lnTo>
                      <a:pt x="142" y="703"/>
                    </a:lnTo>
                    <a:lnTo>
                      <a:pt x="142" y="706"/>
                    </a:lnTo>
                    <a:lnTo>
                      <a:pt x="145" y="711"/>
                    </a:lnTo>
                    <a:lnTo>
                      <a:pt x="151" y="711"/>
                    </a:lnTo>
                    <a:lnTo>
                      <a:pt x="154" y="714"/>
                    </a:lnTo>
                    <a:lnTo>
                      <a:pt x="154" y="711"/>
                    </a:lnTo>
                    <a:lnTo>
                      <a:pt x="156" y="711"/>
                    </a:lnTo>
                    <a:lnTo>
                      <a:pt x="156" y="714"/>
                    </a:lnTo>
                    <a:lnTo>
                      <a:pt x="156" y="714"/>
                    </a:lnTo>
                    <a:lnTo>
                      <a:pt x="156" y="714"/>
                    </a:lnTo>
                    <a:lnTo>
                      <a:pt x="154" y="714"/>
                    </a:lnTo>
                    <a:lnTo>
                      <a:pt x="148" y="714"/>
                    </a:lnTo>
                    <a:lnTo>
                      <a:pt x="145" y="711"/>
                    </a:lnTo>
                    <a:lnTo>
                      <a:pt x="142" y="709"/>
                    </a:lnTo>
                    <a:lnTo>
                      <a:pt x="137" y="706"/>
                    </a:lnTo>
                    <a:lnTo>
                      <a:pt x="134" y="706"/>
                    </a:lnTo>
                    <a:lnTo>
                      <a:pt x="131" y="703"/>
                    </a:lnTo>
                    <a:lnTo>
                      <a:pt x="129" y="703"/>
                    </a:lnTo>
                    <a:lnTo>
                      <a:pt x="126" y="700"/>
                    </a:lnTo>
                    <a:lnTo>
                      <a:pt x="126" y="700"/>
                    </a:lnTo>
                    <a:lnTo>
                      <a:pt x="123" y="703"/>
                    </a:lnTo>
                    <a:lnTo>
                      <a:pt x="120" y="703"/>
                    </a:lnTo>
                    <a:lnTo>
                      <a:pt x="120" y="700"/>
                    </a:lnTo>
                    <a:lnTo>
                      <a:pt x="117" y="703"/>
                    </a:lnTo>
                    <a:lnTo>
                      <a:pt x="115" y="703"/>
                    </a:lnTo>
                    <a:lnTo>
                      <a:pt x="112" y="706"/>
                    </a:lnTo>
                    <a:lnTo>
                      <a:pt x="109" y="709"/>
                    </a:lnTo>
                    <a:lnTo>
                      <a:pt x="106" y="709"/>
                    </a:lnTo>
                    <a:lnTo>
                      <a:pt x="103" y="711"/>
                    </a:lnTo>
                    <a:lnTo>
                      <a:pt x="103" y="714"/>
                    </a:lnTo>
                    <a:lnTo>
                      <a:pt x="103" y="717"/>
                    </a:lnTo>
                    <a:lnTo>
                      <a:pt x="103" y="717"/>
                    </a:lnTo>
                    <a:lnTo>
                      <a:pt x="106" y="714"/>
                    </a:lnTo>
                    <a:lnTo>
                      <a:pt x="109" y="714"/>
                    </a:lnTo>
                    <a:lnTo>
                      <a:pt x="112" y="714"/>
                    </a:lnTo>
                    <a:lnTo>
                      <a:pt x="112" y="717"/>
                    </a:lnTo>
                    <a:lnTo>
                      <a:pt x="115" y="717"/>
                    </a:lnTo>
                    <a:lnTo>
                      <a:pt x="120" y="714"/>
                    </a:lnTo>
                    <a:lnTo>
                      <a:pt x="126" y="714"/>
                    </a:lnTo>
                    <a:lnTo>
                      <a:pt x="129" y="717"/>
                    </a:lnTo>
                    <a:lnTo>
                      <a:pt x="131" y="717"/>
                    </a:lnTo>
                    <a:lnTo>
                      <a:pt x="129" y="717"/>
                    </a:lnTo>
                    <a:lnTo>
                      <a:pt x="126" y="717"/>
                    </a:lnTo>
                    <a:lnTo>
                      <a:pt x="123" y="717"/>
                    </a:lnTo>
                    <a:lnTo>
                      <a:pt x="112" y="717"/>
                    </a:lnTo>
                    <a:lnTo>
                      <a:pt x="106" y="717"/>
                    </a:lnTo>
                    <a:lnTo>
                      <a:pt x="106" y="720"/>
                    </a:lnTo>
                    <a:lnTo>
                      <a:pt x="101" y="720"/>
                    </a:lnTo>
                    <a:lnTo>
                      <a:pt x="101" y="720"/>
                    </a:lnTo>
                    <a:lnTo>
                      <a:pt x="103" y="723"/>
                    </a:lnTo>
                    <a:lnTo>
                      <a:pt x="106" y="723"/>
                    </a:lnTo>
                    <a:lnTo>
                      <a:pt x="106" y="723"/>
                    </a:lnTo>
                    <a:lnTo>
                      <a:pt x="106" y="723"/>
                    </a:lnTo>
                    <a:lnTo>
                      <a:pt x="103" y="723"/>
                    </a:lnTo>
                    <a:lnTo>
                      <a:pt x="101" y="723"/>
                    </a:lnTo>
                    <a:lnTo>
                      <a:pt x="98" y="723"/>
                    </a:lnTo>
                    <a:lnTo>
                      <a:pt x="101" y="725"/>
                    </a:lnTo>
                    <a:lnTo>
                      <a:pt x="103" y="725"/>
                    </a:lnTo>
                    <a:lnTo>
                      <a:pt x="112" y="728"/>
                    </a:lnTo>
                    <a:lnTo>
                      <a:pt x="115" y="728"/>
                    </a:lnTo>
                    <a:lnTo>
                      <a:pt x="115" y="725"/>
                    </a:lnTo>
                    <a:lnTo>
                      <a:pt x="117" y="725"/>
                    </a:lnTo>
                    <a:lnTo>
                      <a:pt x="117" y="728"/>
                    </a:lnTo>
                    <a:lnTo>
                      <a:pt x="117" y="728"/>
                    </a:lnTo>
                    <a:lnTo>
                      <a:pt x="117" y="731"/>
                    </a:lnTo>
                    <a:lnTo>
                      <a:pt x="117" y="731"/>
                    </a:lnTo>
                    <a:lnTo>
                      <a:pt x="115" y="731"/>
                    </a:lnTo>
                    <a:lnTo>
                      <a:pt x="115" y="731"/>
                    </a:lnTo>
                    <a:lnTo>
                      <a:pt x="112" y="731"/>
                    </a:lnTo>
                    <a:lnTo>
                      <a:pt x="109" y="731"/>
                    </a:lnTo>
                    <a:lnTo>
                      <a:pt x="109" y="734"/>
                    </a:lnTo>
                    <a:lnTo>
                      <a:pt x="112" y="734"/>
                    </a:lnTo>
                    <a:lnTo>
                      <a:pt x="112" y="734"/>
                    </a:lnTo>
                    <a:lnTo>
                      <a:pt x="115" y="734"/>
                    </a:lnTo>
                    <a:lnTo>
                      <a:pt x="115" y="737"/>
                    </a:lnTo>
                    <a:lnTo>
                      <a:pt x="112" y="737"/>
                    </a:lnTo>
                    <a:lnTo>
                      <a:pt x="109" y="737"/>
                    </a:lnTo>
                    <a:lnTo>
                      <a:pt x="106" y="737"/>
                    </a:lnTo>
                    <a:lnTo>
                      <a:pt x="103" y="737"/>
                    </a:lnTo>
                    <a:lnTo>
                      <a:pt x="103" y="737"/>
                    </a:lnTo>
                    <a:lnTo>
                      <a:pt x="103" y="739"/>
                    </a:lnTo>
                    <a:lnTo>
                      <a:pt x="106" y="739"/>
                    </a:lnTo>
                    <a:lnTo>
                      <a:pt x="106" y="739"/>
                    </a:lnTo>
                    <a:lnTo>
                      <a:pt x="109" y="739"/>
                    </a:lnTo>
                    <a:lnTo>
                      <a:pt x="112" y="739"/>
                    </a:lnTo>
                    <a:lnTo>
                      <a:pt x="112" y="742"/>
                    </a:lnTo>
                    <a:lnTo>
                      <a:pt x="109" y="742"/>
                    </a:lnTo>
                    <a:lnTo>
                      <a:pt x="106" y="742"/>
                    </a:lnTo>
                    <a:lnTo>
                      <a:pt x="103" y="742"/>
                    </a:lnTo>
                    <a:lnTo>
                      <a:pt x="101" y="742"/>
                    </a:lnTo>
                    <a:lnTo>
                      <a:pt x="101" y="742"/>
                    </a:lnTo>
                    <a:lnTo>
                      <a:pt x="98" y="742"/>
                    </a:lnTo>
                    <a:lnTo>
                      <a:pt x="98" y="750"/>
                    </a:lnTo>
                    <a:lnTo>
                      <a:pt x="98" y="750"/>
                    </a:lnTo>
                    <a:lnTo>
                      <a:pt x="98" y="753"/>
                    </a:lnTo>
                    <a:lnTo>
                      <a:pt x="101" y="753"/>
                    </a:lnTo>
                    <a:lnTo>
                      <a:pt x="106" y="750"/>
                    </a:lnTo>
                    <a:lnTo>
                      <a:pt x="109" y="748"/>
                    </a:lnTo>
                    <a:lnTo>
                      <a:pt x="115" y="748"/>
                    </a:lnTo>
                    <a:lnTo>
                      <a:pt x="117" y="745"/>
                    </a:lnTo>
                    <a:lnTo>
                      <a:pt x="120" y="742"/>
                    </a:lnTo>
                    <a:lnTo>
                      <a:pt x="123" y="737"/>
                    </a:lnTo>
                    <a:lnTo>
                      <a:pt x="134" y="734"/>
                    </a:lnTo>
                    <a:lnTo>
                      <a:pt x="137" y="731"/>
                    </a:lnTo>
                    <a:lnTo>
                      <a:pt x="140" y="734"/>
                    </a:lnTo>
                    <a:lnTo>
                      <a:pt x="140" y="734"/>
                    </a:lnTo>
                    <a:lnTo>
                      <a:pt x="140" y="734"/>
                    </a:lnTo>
                    <a:lnTo>
                      <a:pt x="137" y="734"/>
                    </a:lnTo>
                    <a:lnTo>
                      <a:pt x="131" y="737"/>
                    </a:lnTo>
                    <a:lnTo>
                      <a:pt x="126" y="739"/>
                    </a:lnTo>
                    <a:lnTo>
                      <a:pt x="120" y="745"/>
                    </a:lnTo>
                    <a:lnTo>
                      <a:pt x="117" y="748"/>
                    </a:lnTo>
                    <a:lnTo>
                      <a:pt x="112" y="750"/>
                    </a:lnTo>
                    <a:lnTo>
                      <a:pt x="109" y="750"/>
                    </a:lnTo>
                    <a:lnTo>
                      <a:pt x="106" y="753"/>
                    </a:lnTo>
                    <a:lnTo>
                      <a:pt x="101" y="756"/>
                    </a:lnTo>
                    <a:lnTo>
                      <a:pt x="98" y="756"/>
                    </a:lnTo>
                    <a:lnTo>
                      <a:pt x="98" y="756"/>
                    </a:lnTo>
                    <a:lnTo>
                      <a:pt x="101" y="756"/>
                    </a:lnTo>
                    <a:lnTo>
                      <a:pt x="101" y="756"/>
                    </a:lnTo>
                    <a:lnTo>
                      <a:pt x="103" y="756"/>
                    </a:lnTo>
                    <a:lnTo>
                      <a:pt x="103" y="759"/>
                    </a:lnTo>
                    <a:lnTo>
                      <a:pt x="106" y="756"/>
                    </a:lnTo>
                    <a:lnTo>
                      <a:pt x="109" y="756"/>
                    </a:lnTo>
                    <a:lnTo>
                      <a:pt x="109" y="756"/>
                    </a:lnTo>
                    <a:lnTo>
                      <a:pt x="112" y="756"/>
                    </a:lnTo>
                    <a:lnTo>
                      <a:pt x="112" y="759"/>
                    </a:lnTo>
                    <a:lnTo>
                      <a:pt x="115" y="756"/>
                    </a:lnTo>
                    <a:lnTo>
                      <a:pt x="117" y="753"/>
                    </a:lnTo>
                    <a:lnTo>
                      <a:pt x="120" y="753"/>
                    </a:lnTo>
                    <a:lnTo>
                      <a:pt x="123" y="756"/>
                    </a:lnTo>
                    <a:lnTo>
                      <a:pt x="120" y="756"/>
                    </a:lnTo>
                    <a:lnTo>
                      <a:pt x="117" y="756"/>
                    </a:lnTo>
                    <a:lnTo>
                      <a:pt x="117" y="759"/>
                    </a:lnTo>
                    <a:lnTo>
                      <a:pt x="115" y="759"/>
                    </a:lnTo>
                    <a:lnTo>
                      <a:pt x="112" y="759"/>
                    </a:lnTo>
                    <a:lnTo>
                      <a:pt x="109" y="759"/>
                    </a:lnTo>
                    <a:lnTo>
                      <a:pt x="106" y="759"/>
                    </a:lnTo>
                    <a:lnTo>
                      <a:pt x="106" y="762"/>
                    </a:lnTo>
                    <a:lnTo>
                      <a:pt x="101" y="762"/>
                    </a:lnTo>
                    <a:lnTo>
                      <a:pt x="101" y="764"/>
                    </a:lnTo>
                    <a:lnTo>
                      <a:pt x="103" y="764"/>
                    </a:lnTo>
                    <a:lnTo>
                      <a:pt x="106" y="764"/>
                    </a:lnTo>
                    <a:lnTo>
                      <a:pt x="109" y="767"/>
                    </a:lnTo>
                    <a:lnTo>
                      <a:pt x="106" y="770"/>
                    </a:lnTo>
                    <a:lnTo>
                      <a:pt x="106" y="770"/>
                    </a:lnTo>
                    <a:lnTo>
                      <a:pt x="109" y="770"/>
                    </a:lnTo>
                    <a:lnTo>
                      <a:pt x="106" y="773"/>
                    </a:lnTo>
                    <a:lnTo>
                      <a:pt x="109" y="776"/>
                    </a:lnTo>
                    <a:lnTo>
                      <a:pt x="109" y="776"/>
                    </a:lnTo>
                    <a:lnTo>
                      <a:pt x="112" y="773"/>
                    </a:lnTo>
                    <a:lnTo>
                      <a:pt x="115" y="770"/>
                    </a:lnTo>
                    <a:lnTo>
                      <a:pt x="117" y="770"/>
                    </a:lnTo>
                    <a:lnTo>
                      <a:pt x="117" y="767"/>
                    </a:lnTo>
                    <a:lnTo>
                      <a:pt x="117" y="767"/>
                    </a:lnTo>
                    <a:lnTo>
                      <a:pt x="120" y="767"/>
                    </a:lnTo>
                    <a:lnTo>
                      <a:pt x="129" y="762"/>
                    </a:lnTo>
                    <a:lnTo>
                      <a:pt x="129" y="764"/>
                    </a:lnTo>
                    <a:lnTo>
                      <a:pt x="129" y="764"/>
                    </a:lnTo>
                    <a:lnTo>
                      <a:pt x="134" y="767"/>
                    </a:lnTo>
                    <a:lnTo>
                      <a:pt x="134" y="767"/>
                    </a:lnTo>
                    <a:lnTo>
                      <a:pt x="131" y="767"/>
                    </a:lnTo>
                    <a:lnTo>
                      <a:pt x="129" y="767"/>
                    </a:lnTo>
                    <a:lnTo>
                      <a:pt x="123" y="767"/>
                    </a:lnTo>
                    <a:lnTo>
                      <a:pt x="123" y="770"/>
                    </a:lnTo>
                    <a:lnTo>
                      <a:pt x="123" y="767"/>
                    </a:lnTo>
                    <a:lnTo>
                      <a:pt x="120" y="767"/>
                    </a:lnTo>
                    <a:lnTo>
                      <a:pt x="120" y="770"/>
                    </a:lnTo>
                    <a:lnTo>
                      <a:pt x="117" y="773"/>
                    </a:lnTo>
                    <a:lnTo>
                      <a:pt x="115" y="773"/>
                    </a:lnTo>
                    <a:lnTo>
                      <a:pt x="112" y="776"/>
                    </a:lnTo>
                    <a:lnTo>
                      <a:pt x="109" y="776"/>
                    </a:lnTo>
                    <a:lnTo>
                      <a:pt x="106" y="776"/>
                    </a:lnTo>
                    <a:lnTo>
                      <a:pt x="103" y="778"/>
                    </a:lnTo>
                    <a:lnTo>
                      <a:pt x="103" y="781"/>
                    </a:lnTo>
                    <a:lnTo>
                      <a:pt x="106" y="781"/>
                    </a:lnTo>
                    <a:lnTo>
                      <a:pt x="109" y="778"/>
                    </a:lnTo>
                    <a:lnTo>
                      <a:pt x="109" y="778"/>
                    </a:lnTo>
                    <a:lnTo>
                      <a:pt x="109" y="781"/>
                    </a:lnTo>
                    <a:lnTo>
                      <a:pt x="109" y="784"/>
                    </a:lnTo>
                    <a:lnTo>
                      <a:pt x="109" y="787"/>
                    </a:lnTo>
                    <a:lnTo>
                      <a:pt x="109" y="789"/>
                    </a:lnTo>
                    <a:lnTo>
                      <a:pt x="109" y="792"/>
                    </a:lnTo>
                    <a:lnTo>
                      <a:pt x="112" y="792"/>
                    </a:lnTo>
                    <a:lnTo>
                      <a:pt x="115" y="792"/>
                    </a:lnTo>
                    <a:lnTo>
                      <a:pt x="115" y="789"/>
                    </a:lnTo>
                    <a:lnTo>
                      <a:pt x="117" y="789"/>
                    </a:lnTo>
                    <a:lnTo>
                      <a:pt x="117" y="789"/>
                    </a:lnTo>
                    <a:lnTo>
                      <a:pt x="120" y="789"/>
                    </a:lnTo>
                    <a:lnTo>
                      <a:pt x="120" y="789"/>
                    </a:lnTo>
                    <a:lnTo>
                      <a:pt x="120" y="789"/>
                    </a:lnTo>
                    <a:lnTo>
                      <a:pt x="117" y="792"/>
                    </a:lnTo>
                    <a:lnTo>
                      <a:pt x="115" y="792"/>
                    </a:lnTo>
                    <a:lnTo>
                      <a:pt x="112" y="795"/>
                    </a:lnTo>
                    <a:lnTo>
                      <a:pt x="109" y="795"/>
                    </a:lnTo>
                    <a:lnTo>
                      <a:pt x="109" y="798"/>
                    </a:lnTo>
                    <a:lnTo>
                      <a:pt x="106" y="801"/>
                    </a:lnTo>
                    <a:lnTo>
                      <a:pt x="109" y="801"/>
                    </a:lnTo>
                    <a:lnTo>
                      <a:pt x="109" y="803"/>
                    </a:lnTo>
                    <a:lnTo>
                      <a:pt x="109" y="806"/>
                    </a:lnTo>
                    <a:lnTo>
                      <a:pt x="109" y="812"/>
                    </a:lnTo>
                    <a:lnTo>
                      <a:pt x="109" y="812"/>
                    </a:lnTo>
                    <a:lnTo>
                      <a:pt x="112" y="806"/>
                    </a:lnTo>
                    <a:lnTo>
                      <a:pt x="115" y="806"/>
                    </a:lnTo>
                    <a:lnTo>
                      <a:pt x="117" y="801"/>
                    </a:lnTo>
                    <a:lnTo>
                      <a:pt x="120" y="801"/>
                    </a:lnTo>
                    <a:lnTo>
                      <a:pt x="120" y="798"/>
                    </a:lnTo>
                    <a:lnTo>
                      <a:pt x="123" y="798"/>
                    </a:lnTo>
                    <a:lnTo>
                      <a:pt x="123" y="798"/>
                    </a:lnTo>
                    <a:lnTo>
                      <a:pt x="123" y="801"/>
                    </a:lnTo>
                    <a:lnTo>
                      <a:pt x="120" y="801"/>
                    </a:lnTo>
                    <a:lnTo>
                      <a:pt x="123" y="803"/>
                    </a:lnTo>
                    <a:lnTo>
                      <a:pt x="126" y="801"/>
                    </a:lnTo>
                    <a:lnTo>
                      <a:pt x="129" y="798"/>
                    </a:lnTo>
                    <a:lnTo>
                      <a:pt x="129" y="795"/>
                    </a:lnTo>
                    <a:lnTo>
                      <a:pt x="131" y="798"/>
                    </a:lnTo>
                    <a:lnTo>
                      <a:pt x="134" y="798"/>
                    </a:lnTo>
                    <a:lnTo>
                      <a:pt x="134" y="795"/>
                    </a:lnTo>
                    <a:lnTo>
                      <a:pt x="137" y="798"/>
                    </a:lnTo>
                    <a:lnTo>
                      <a:pt x="137" y="798"/>
                    </a:lnTo>
                    <a:lnTo>
                      <a:pt x="134" y="801"/>
                    </a:lnTo>
                    <a:lnTo>
                      <a:pt x="134" y="806"/>
                    </a:lnTo>
                    <a:lnTo>
                      <a:pt x="137" y="806"/>
                    </a:lnTo>
                    <a:lnTo>
                      <a:pt x="137" y="809"/>
                    </a:lnTo>
                    <a:lnTo>
                      <a:pt x="137" y="809"/>
                    </a:lnTo>
                    <a:lnTo>
                      <a:pt x="134" y="809"/>
                    </a:lnTo>
                    <a:lnTo>
                      <a:pt x="131" y="806"/>
                    </a:lnTo>
                    <a:lnTo>
                      <a:pt x="131" y="803"/>
                    </a:lnTo>
                    <a:lnTo>
                      <a:pt x="129" y="803"/>
                    </a:lnTo>
                    <a:lnTo>
                      <a:pt x="129" y="803"/>
                    </a:lnTo>
                    <a:lnTo>
                      <a:pt x="126" y="803"/>
                    </a:lnTo>
                    <a:lnTo>
                      <a:pt x="126" y="806"/>
                    </a:lnTo>
                    <a:lnTo>
                      <a:pt x="129" y="806"/>
                    </a:lnTo>
                    <a:lnTo>
                      <a:pt x="129" y="806"/>
                    </a:lnTo>
                    <a:lnTo>
                      <a:pt x="131" y="809"/>
                    </a:lnTo>
                    <a:lnTo>
                      <a:pt x="134" y="809"/>
                    </a:lnTo>
                    <a:lnTo>
                      <a:pt x="131" y="812"/>
                    </a:lnTo>
                    <a:lnTo>
                      <a:pt x="131" y="812"/>
                    </a:lnTo>
                    <a:lnTo>
                      <a:pt x="129" y="809"/>
                    </a:lnTo>
                    <a:lnTo>
                      <a:pt x="126" y="809"/>
                    </a:lnTo>
                    <a:lnTo>
                      <a:pt x="123" y="809"/>
                    </a:lnTo>
                    <a:lnTo>
                      <a:pt x="120" y="812"/>
                    </a:lnTo>
                    <a:lnTo>
                      <a:pt x="117" y="815"/>
                    </a:lnTo>
                    <a:lnTo>
                      <a:pt x="112" y="815"/>
                    </a:lnTo>
                    <a:lnTo>
                      <a:pt x="112" y="815"/>
                    </a:lnTo>
                    <a:lnTo>
                      <a:pt x="115" y="817"/>
                    </a:lnTo>
                    <a:lnTo>
                      <a:pt x="117" y="817"/>
                    </a:lnTo>
                    <a:lnTo>
                      <a:pt x="120" y="815"/>
                    </a:lnTo>
                    <a:lnTo>
                      <a:pt x="123" y="815"/>
                    </a:lnTo>
                    <a:lnTo>
                      <a:pt x="126" y="812"/>
                    </a:lnTo>
                    <a:lnTo>
                      <a:pt x="129" y="815"/>
                    </a:lnTo>
                    <a:lnTo>
                      <a:pt x="131" y="812"/>
                    </a:lnTo>
                    <a:lnTo>
                      <a:pt x="131" y="815"/>
                    </a:lnTo>
                    <a:lnTo>
                      <a:pt x="129" y="817"/>
                    </a:lnTo>
                    <a:lnTo>
                      <a:pt x="126" y="817"/>
                    </a:lnTo>
                    <a:lnTo>
                      <a:pt x="120" y="817"/>
                    </a:lnTo>
                    <a:lnTo>
                      <a:pt x="115" y="817"/>
                    </a:lnTo>
                    <a:lnTo>
                      <a:pt x="112" y="817"/>
                    </a:lnTo>
                    <a:lnTo>
                      <a:pt x="112" y="820"/>
                    </a:lnTo>
                    <a:lnTo>
                      <a:pt x="112" y="823"/>
                    </a:lnTo>
                    <a:lnTo>
                      <a:pt x="115" y="823"/>
                    </a:lnTo>
                    <a:lnTo>
                      <a:pt x="117" y="823"/>
                    </a:lnTo>
                    <a:lnTo>
                      <a:pt x="117" y="823"/>
                    </a:lnTo>
                    <a:lnTo>
                      <a:pt x="115" y="826"/>
                    </a:lnTo>
                    <a:lnTo>
                      <a:pt x="112" y="826"/>
                    </a:lnTo>
                    <a:lnTo>
                      <a:pt x="112" y="829"/>
                    </a:lnTo>
                    <a:lnTo>
                      <a:pt x="112" y="829"/>
                    </a:lnTo>
                    <a:lnTo>
                      <a:pt x="115" y="831"/>
                    </a:lnTo>
                    <a:lnTo>
                      <a:pt x="115" y="831"/>
                    </a:lnTo>
                    <a:lnTo>
                      <a:pt x="117" y="829"/>
                    </a:lnTo>
                    <a:lnTo>
                      <a:pt x="120" y="829"/>
                    </a:lnTo>
                    <a:lnTo>
                      <a:pt x="120" y="829"/>
                    </a:lnTo>
                    <a:lnTo>
                      <a:pt x="123" y="829"/>
                    </a:lnTo>
                    <a:lnTo>
                      <a:pt x="126" y="829"/>
                    </a:lnTo>
                    <a:lnTo>
                      <a:pt x="126" y="829"/>
                    </a:lnTo>
                    <a:lnTo>
                      <a:pt x="126" y="829"/>
                    </a:lnTo>
                    <a:lnTo>
                      <a:pt x="126" y="831"/>
                    </a:lnTo>
                    <a:lnTo>
                      <a:pt x="123" y="831"/>
                    </a:lnTo>
                    <a:lnTo>
                      <a:pt x="120" y="831"/>
                    </a:lnTo>
                    <a:lnTo>
                      <a:pt x="117" y="831"/>
                    </a:lnTo>
                    <a:lnTo>
                      <a:pt x="117" y="831"/>
                    </a:lnTo>
                    <a:lnTo>
                      <a:pt x="117" y="831"/>
                    </a:lnTo>
                    <a:lnTo>
                      <a:pt x="120" y="831"/>
                    </a:lnTo>
                    <a:lnTo>
                      <a:pt x="123" y="834"/>
                    </a:lnTo>
                    <a:lnTo>
                      <a:pt x="120" y="834"/>
                    </a:lnTo>
                    <a:lnTo>
                      <a:pt x="117" y="834"/>
                    </a:lnTo>
                    <a:lnTo>
                      <a:pt x="112" y="837"/>
                    </a:lnTo>
                    <a:lnTo>
                      <a:pt x="115" y="837"/>
                    </a:lnTo>
                    <a:lnTo>
                      <a:pt x="117" y="840"/>
                    </a:lnTo>
                    <a:lnTo>
                      <a:pt x="117" y="837"/>
                    </a:lnTo>
                    <a:lnTo>
                      <a:pt x="123" y="837"/>
                    </a:lnTo>
                    <a:lnTo>
                      <a:pt x="123" y="837"/>
                    </a:lnTo>
                    <a:lnTo>
                      <a:pt x="126" y="837"/>
                    </a:lnTo>
                    <a:lnTo>
                      <a:pt x="123" y="840"/>
                    </a:lnTo>
                    <a:lnTo>
                      <a:pt x="120" y="840"/>
                    </a:lnTo>
                    <a:lnTo>
                      <a:pt x="117" y="840"/>
                    </a:lnTo>
                    <a:lnTo>
                      <a:pt x="115" y="840"/>
                    </a:lnTo>
                    <a:lnTo>
                      <a:pt x="115" y="842"/>
                    </a:lnTo>
                    <a:lnTo>
                      <a:pt x="115" y="842"/>
                    </a:lnTo>
                    <a:lnTo>
                      <a:pt x="117" y="845"/>
                    </a:lnTo>
                    <a:lnTo>
                      <a:pt x="120" y="842"/>
                    </a:lnTo>
                    <a:lnTo>
                      <a:pt x="123" y="842"/>
                    </a:lnTo>
                    <a:lnTo>
                      <a:pt x="123" y="842"/>
                    </a:lnTo>
                    <a:lnTo>
                      <a:pt x="123" y="845"/>
                    </a:lnTo>
                    <a:lnTo>
                      <a:pt x="120" y="845"/>
                    </a:lnTo>
                    <a:lnTo>
                      <a:pt x="117" y="848"/>
                    </a:lnTo>
                    <a:lnTo>
                      <a:pt x="120" y="851"/>
                    </a:lnTo>
                    <a:lnTo>
                      <a:pt x="120" y="851"/>
                    </a:lnTo>
                    <a:lnTo>
                      <a:pt x="123" y="851"/>
                    </a:lnTo>
                    <a:lnTo>
                      <a:pt x="126" y="851"/>
                    </a:lnTo>
                    <a:lnTo>
                      <a:pt x="126" y="854"/>
                    </a:lnTo>
                    <a:lnTo>
                      <a:pt x="126" y="851"/>
                    </a:lnTo>
                    <a:lnTo>
                      <a:pt x="129" y="851"/>
                    </a:lnTo>
                    <a:lnTo>
                      <a:pt x="129" y="851"/>
                    </a:lnTo>
                    <a:lnTo>
                      <a:pt x="129" y="854"/>
                    </a:lnTo>
                    <a:lnTo>
                      <a:pt x="129" y="856"/>
                    </a:lnTo>
                    <a:lnTo>
                      <a:pt x="129" y="856"/>
                    </a:lnTo>
                    <a:lnTo>
                      <a:pt x="126" y="862"/>
                    </a:lnTo>
                    <a:lnTo>
                      <a:pt x="126" y="862"/>
                    </a:lnTo>
                    <a:lnTo>
                      <a:pt x="123" y="862"/>
                    </a:lnTo>
                    <a:lnTo>
                      <a:pt x="120" y="865"/>
                    </a:lnTo>
                    <a:lnTo>
                      <a:pt x="123" y="868"/>
                    </a:lnTo>
                    <a:lnTo>
                      <a:pt x="123" y="868"/>
                    </a:lnTo>
                    <a:lnTo>
                      <a:pt x="126" y="865"/>
                    </a:lnTo>
                    <a:lnTo>
                      <a:pt x="129" y="865"/>
                    </a:lnTo>
                    <a:lnTo>
                      <a:pt x="129" y="868"/>
                    </a:lnTo>
                    <a:lnTo>
                      <a:pt x="126" y="870"/>
                    </a:lnTo>
                    <a:lnTo>
                      <a:pt x="126" y="870"/>
                    </a:lnTo>
                    <a:lnTo>
                      <a:pt x="129" y="870"/>
                    </a:lnTo>
                    <a:lnTo>
                      <a:pt x="131" y="870"/>
                    </a:lnTo>
                    <a:lnTo>
                      <a:pt x="131" y="873"/>
                    </a:lnTo>
                    <a:lnTo>
                      <a:pt x="129" y="873"/>
                    </a:lnTo>
                    <a:lnTo>
                      <a:pt x="131" y="876"/>
                    </a:lnTo>
                    <a:lnTo>
                      <a:pt x="131" y="879"/>
                    </a:lnTo>
                    <a:lnTo>
                      <a:pt x="129" y="879"/>
                    </a:lnTo>
                    <a:lnTo>
                      <a:pt x="126" y="882"/>
                    </a:lnTo>
                    <a:lnTo>
                      <a:pt x="129" y="879"/>
                    </a:lnTo>
                    <a:lnTo>
                      <a:pt x="131" y="879"/>
                    </a:lnTo>
                    <a:lnTo>
                      <a:pt x="131" y="876"/>
                    </a:lnTo>
                    <a:lnTo>
                      <a:pt x="137" y="876"/>
                    </a:lnTo>
                    <a:lnTo>
                      <a:pt x="137" y="876"/>
                    </a:lnTo>
                    <a:lnTo>
                      <a:pt x="137" y="879"/>
                    </a:lnTo>
                    <a:lnTo>
                      <a:pt x="137" y="879"/>
                    </a:lnTo>
                    <a:lnTo>
                      <a:pt x="134" y="882"/>
                    </a:lnTo>
                    <a:lnTo>
                      <a:pt x="134" y="884"/>
                    </a:lnTo>
                    <a:lnTo>
                      <a:pt x="131" y="882"/>
                    </a:lnTo>
                    <a:lnTo>
                      <a:pt x="129" y="884"/>
                    </a:lnTo>
                    <a:lnTo>
                      <a:pt x="126" y="884"/>
                    </a:lnTo>
                    <a:lnTo>
                      <a:pt x="129" y="887"/>
                    </a:lnTo>
                    <a:lnTo>
                      <a:pt x="131" y="884"/>
                    </a:lnTo>
                    <a:lnTo>
                      <a:pt x="134" y="884"/>
                    </a:lnTo>
                    <a:lnTo>
                      <a:pt x="137" y="884"/>
                    </a:lnTo>
                    <a:lnTo>
                      <a:pt x="137" y="887"/>
                    </a:lnTo>
                    <a:lnTo>
                      <a:pt x="137" y="887"/>
                    </a:lnTo>
                    <a:lnTo>
                      <a:pt x="131" y="890"/>
                    </a:lnTo>
                    <a:lnTo>
                      <a:pt x="131" y="893"/>
                    </a:lnTo>
                    <a:lnTo>
                      <a:pt x="131" y="893"/>
                    </a:lnTo>
                    <a:lnTo>
                      <a:pt x="129" y="893"/>
                    </a:lnTo>
                    <a:lnTo>
                      <a:pt x="129" y="895"/>
                    </a:lnTo>
                    <a:lnTo>
                      <a:pt x="129" y="898"/>
                    </a:lnTo>
                    <a:lnTo>
                      <a:pt x="134" y="895"/>
                    </a:lnTo>
                    <a:lnTo>
                      <a:pt x="137" y="895"/>
                    </a:lnTo>
                    <a:lnTo>
                      <a:pt x="140" y="893"/>
                    </a:lnTo>
                    <a:lnTo>
                      <a:pt x="142" y="893"/>
                    </a:lnTo>
                    <a:lnTo>
                      <a:pt x="142" y="895"/>
                    </a:lnTo>
                    <a:lnTo>
                      <a:pt x="142" y="895"/>
                    </a:lnTo>
                    <a:lnTo>
                      <a:pt x="140" y="895"/>
                    </a:lnTo>
                    <a:lnTo>
                      <a:pt x="134" y="898"/>
                    </a:lnTo>
                    <a:lnTo>
                      <a:pt x="134" y="898"/>
                    </a:lnTo>
                    <a:lnTo>
                      <a:pt x="137" y="898"/>
                    </a:lnTo>
                    <a:lnTo>
                      <a:pt x="140" y="901"/>
                    </a:lnTo>
                    <a:lnTo>
                      <a:pt x="137" y="904"/>
                    </a:lnTo>
                    <a:lnTo>
                      <a:pt x="137" y="907"/>
                    </a:lnTo>
                    <a:lnTo>
                      <a:pt x="140" y="907"/>
                    </a:lnTo>
                    <a:lnTo>
                      <a:pt x="142" y="904"/>
                    </a:lnTo>
                    <a:lnTo>
                      <a:pt x="145" y="904"/>
                    </a:lnTo>
                    <a:lnTo>
                      <a:pt x="145" y="904"/>
                    </a:lnTo>
                    <a:lnTo>
                      <a:pt x="148" y="907"/>
                    </a:lnTo>
                    <a:lnTo>
                      <a:pt x="148" y="909"/>
                    </a:lnTo>
                    <a:lnTo>
                      <a:pt x="151" y="909"/>
                    </a:lnTo>
                    <a:lnTo>
                      <a:pt x="151" y="912"/>
                    </a:lnTo>
                    <a:lnTo>
                      <a:pt x="151" y="912"/>
                    </a:lnTo>
                    <a:lnTo>
                      <a:pt x="148" y="915"/>
                    </a:lnTo>
                    <a:lnTo>
                      <a:pt x="145" y="915"/>
                    </a:lnTo>
                    <a:lnTo>
                      <a:pt x="145" y="918"/>
                    </a:lnTo>
                    <a:lnTo>
                      <a:pt x="151" y="918"/>
                    </a:lnTo>
                    <a:lnTo>
                      <a:pt x="154" y="918"/>
                    </a:lnTo>
                    <a:lnTo>
                      <a:pt x="151" y="918"/>
                    </a:lnTo>
                    <a:lnTo>
                      <a:pt x="151" y="915"/>
                    </a:lnTo>
                    <a:lnTo>
                      <a:pt x="154" y="915"/>
                    </a:lnTo>
                    <a:lnTo>
                      <a:pt x="156" y="915"/>
                    </a:lnTo>
                    <a:lnTo>
                      <a:pt x="156" y="912"/>
                    </a:lnTo>
                    <a:lnTo>
                      <a:pt x="159" y="912"/>
                    </a:lnTo>
                    <a:lnTo>
                      <a:pt x="162" y="915"/>
                    </a:lnTo>
                    <a:lnTo>
                      <a:pt x="162" y="915"/>
                    </a:lnTo>
                    <a:lnTo>
                      <a:pt x="165" y="915"/>
                    </a:lnTo>
                    <a:lnTo>
                      <a:pt x="168" y="912"/>
                    </a:lnTo>
                    <a:lnTo>
                      <a:pt x="168" y="909"/>
                    </a:lnTo>
                    <a:lnTo>
                      <a:pt x="170" y="909"/>
                    </a:lnTo>
                    <a:lnTo>
                      <a:pt x="173" y="909"/>
                    </a:lnTo>
                    <a:lnTo>
                      <a:pt x="176" y="912"/>
                    </a:lnTo>
                    <a:lnTo>
                      <a:pt x="176" y="909"/>
                    </a:lnTo>
                    <a:lnTo>
                      <a:pt x="176" y="907"/>
                    </a:lnTo>
                    <a:lnTo>
                      <a:pt x="176" y="907"/>
                    </a:lnTo>
                    <a:lnTo>
                      <a:pt x="176" y="904"/>
                    </a:lnTo>
                    <a:lnTo>
                      <a:pt x="179" y="904"/>
                    </a:lnTo>
                    <a:lnTo>
                      <a:pt x="179" y="904"/>
                    </a:lnTo>
                    <a:lnTo>
                      <a:pt x="182" y="907"/>
                    </a:lnTo>
                    <a:lnTo>
                      <a:pt x="182" y="909"/>
                    </a:lnTo>
                    <a:lnTo>
                      <a:pt x="179" y="912"/>
                    </a:lnTo>
                    <a:lnTo>
                      <a:pt x="176" y="915"/>
                    </a:lnTo>
                    <a:lnTo>
                      <a:pt x="173" y="915"/>
                    </a:lnTo>
                    <a:lnTo>
                      <a:pt x="173" y="915"/>
                    </a:lnTo>
                    <a:lnTo>
                      <a:pt x="179" y="915"/>
                    </a:lnTo>
                    <a:lnTo>
                      <a:pt x="184" y="912"/>
                    </a:lnTo>
                    <a:lnTo>
                      <a:pt x="187" y="907"/>
                    </a:lnTo>
                    <a:lnTo>
                      <a:pt x="187" y="907"/>
                    </a:lnTo>
                    <a:lnTo>
                      <a:pt x="190" y="909"/>
                    </a:lnTo>
                    <a:lnTo>
                      <a:pt x="190" y="912"/>
                    </a:lnTo>
                    <a:lnTo>
                      <a:pt x="187" y="912"/>
                    </a:lnTo>
                    <a:lnTo>
                      <a:pt x="184" y="915"/>
                    </a:lnTo>
                    <a:lnTo>
                      <a:pt x="182" y="918"/>
                    </a:lnTo>
                    <a:lnTo>
                      <a:pt x="179" y="918"/>
                    </a:lnTo>
                    <a:lnTo>
                      <a:pt x="179" y="918"/>
                    </a:lnTo>
                    <a:lnTo>
                      <a:pt x="179" y="921"/>
                    </a:lnTo>
                    <a:lnTo>
                      <a:pt x="182" y="918"/>
                    </a:lnTo>
                    <a:lnTo>
                      <a:pt x="184" y="915"/>
                    </a:lnTo>
                    <a:lnTo>
                      <a:pt x="184" y="918"/>
                    </a:lnTo>
                    <a:lnTo>
                      <a:pt x="182" y="921"/>
                    </a:lnTo>
                    <a:lnTo>
                      <a:pt x="179" y="921"/>
                    </a:lnTo>
                    <a:lnTo>
                      <a:pt x="179" y="923"/>
                    </a:lnTo>
                    <a:lnTo>
                      <a:pt x="176" y="926"/>
                    </a:lnTo>
                    <a:lnTo>
                      <a:pt x="173" y="929"/>
                    </a:lnTo>
                    <a:lnTo>
                      <a:pt x="176" y="929"/>
                    </a:lnTo>
                    <a:lnTo>
                      <a:pt x="179" y="926"/>
                    </a:lnTo>
                    <a:lnTo>
                      <a:pt x="179" y="926"/>
                    </a:lnTo>
                    <a:lnTo>
                      <a:pt x="179" y="926"/>
                    </a:lnTo>
                    <a:lnTo>
                      <a:pt x="179" y="929"/>
                    </a:lnTo>
                    <a:lnTo>
                      <a:pt x="182" y="929"/>
                    </a:lnTo>
                    <a:lnTo>
                      <a:pt x="182" y="926"/>
                    </a:lnTo>
                    <a:lnTo>
                      <a:pt x="184" y="926"/>
                    </a:lnTo>
                    <a:lnTo>
                      <a:pt x="184" y="923"/>
                    </a:lnTo>
                    <a:lnTo>
                      <a:pt x="187" y="926"/>
                    </a:lnTo>
                    <a:lnTo>
                      <a:pt x="184" y="926"/>
                    </a:lnTo>
                    <a:lnTo>
                      <a:pt x="182" y="929"/>
                    </a:lnTo>
                    <a:lnTo>
                      <a:pt x="184" y="932"/>
                    </a:lnTo>
                    <a:lnTo>
                      <a:pt x="187" y="932"/>
                    </a:lnTo>
                    <a:lnTo>
                      <a:pt x="187" y="929"/>
                    </a:lnTo>
                    <a:lnTo>
                      <a:pt x="190" y="929"/>
                    </a:lnTo>
                    <a:lnTo>
                      <a:pt x="190" y="926"/>
                    </a:lnTo>
                    <a:lnTo>
                      <a:pt x="190" y="932"/>
                    </a:lnTo>
                    <a:lnTo>
                      <a:pt x="187" y="935"/>
                    </a:lnTo>
                    <a:lnTo>
                      <a:pt x="184" y="937"/>
                    </a:lnTo>
                    <a:lnTo>
                      <a:pt x="184" y="937"/>
                    </a:lnTo>
                    <a:lnTo>
                      <a:pt x="187" y="940"/>
                    </a:lnTo>
                    <a:lnTo>
                      <a:pt x="190" y="937"/>
                    </a:lnTo>
                    <a:lnTo>
                      <a:pt x="190" y="932"/>
                    </a:lnTo>
                    <a:lnTo>
                      <a:pt x="193" y="929"/>
                    </a:lnTo>
                    <a:lnTo>
                      <a:pt x="193" y="929"/>
                    </a:lnTo>
                    <a:lnTo>
                      <a:pt x="190" y="935"/>
                    </a:lnTo>
                    <a:lnTo>
                      <a:pt x="190" y="937"/>
                    </a:lnTo>
                    <a:lnTo>
                      <a:pt x="190" y="940"/>
                    </a:lnTo>
                    <a:lnTo>
                      <a:pt x="190" y="943"/>
                    </a:lnTo>
                    <a:lnTo>
                      <a:pt x="190" y="943"/>
                    </a:lnTo>
                    <a:lnTo>
                      <a:pt x="193" y="943"/>
                    </a:lnTo>
                    <a:lnTo>
                      <a:pt x="193" y="940"/>
                    </a:lnTo>
                    <a:lnTo>
                      <a:pt x="193" y="937"/>
                    </a:lnTo>
                    <a:lnTo>
                      <a:pt x="193" y="937"/>
                    </a:lnTo>
                    <a:lnTo>
                      <a:pt x="195" y="940"/>
                    </a:lnTo>
                    <a:lnTo>
                      <a:pt x="195" y="935"/>
                    </a:lnTo>
                    <a:lnTo>
                      <a:pt x="198" y="935"/>
                    </a:lnTo>
                    <a:lnTo>
                      <a:pt x="198" y="932"/>
                    </a:lnTo>
                    <a:lnTo>
                      <a:pt x="201" y="932"/>
                    </a:lnTo>
                    <a:lnTo>
                      <a:pt x="201" y="935"/>
                    </a:lnTo>
                    <a:lnTo>
                      <a:pt x="201" y="935"/>
                    </a:lnTo>
                    <a:lnTo>
                      <a:pt x="198" y="937"/>
                    </a:lnTo>
                    <a:lnTo>
                      <a:pt x="198" y="937"/>
                    </a:lnTo>
                    <a:lnTo>
                      <a:pt x="204" y="937"/>
                    </a:lnTo>
                    <a:lnTo>
                      <a:pt x="212" y="943"/>
                    </a:lnTo>
                    <a:lnTo>
                      <a:pt x="212" y="943"/>
                    </a:lnTo>
                    <a:lnTo>
                      <a:pt x="212" y="940"/>
                    </a:lnTo>
                    <a:lnTo>
                      <a:pt x="215" y="940"/>
                    </a:lnTo>
                    <a:lnTo>
                      <a:pt x="218" y="940"/>
                    </a:lnTo>
                    <a:lnTo>
                      <a:pt x="218" y="937"/>
                    </a:lnTo>
                    <a:lnTo>
                      <a:pt x="215" y="937"/>
                    </a:lnTo>
                    <a:lnTo>
                      <a:pt x="215" y="937"/>
                    </a:lnTo>
                    <a:lnTo>
                      <a:pt x="212" y="937"/>
                    </a:lnTo>
                    <a:lnTo>
                      <a:pt x="209" y="937"/>
                    </a:lnTo>
                    <a:lnTo>
                      <a:pt x="209" y="935"/>
                    </a:lnTo>
                    <a:lnTo>
                      <a:pt x="212" y="935"/>
                    </a:lnTo>
                    <a:lnTo>
                      <a:pt x="212" y="932"/>
                    </a:lnTo>
                    <a:lnTo>
                      <a:pt x="209" y="932"/>
                    </a:lnTo>
                    <a:lnTo>
                      <a:pt x="204" y="929"/>
                    </a:lnTo>
                    <a:lnTo>
                      <a:pt x="201" y="926"/>
                    </a:lnTo>
                    <a:lnTo>
                      <a:pt x="204" y="926"/>
                    </a:lnTo>
                    <a:lnTo>
                      <a:pt x="207" y="926"/>
                    </a:lnTo>
                    <a:lnTo>
                      <a:pt x="207" y="926"/>
                    </a:lnTo>
                    <a:lnTo>
                      <a:pt x="209" y="926"/>
                    </a:lnTo>
                    <a:lnTo>
                      <a:pt x="209" y="929"/>
                    </a:lnTo>
                    <a:lnTo>
                      <a:pt x="212" y="932"/>
                    </a:lnTo>
                    <a:lnTo>
                      <a:pt x="215" y="932"/>
                    </a:lnTo>
                    <a:lnTo>
                      <a:pt x="215" y="932"/>
                    </a:lnTo>
                    <a:lnTo>
                      <a:pt x="218" y="932"/>
                    </a:lnTo>
                    <a:lnTo>
                      <a:pt x="221" y="929"/>
                    </a:lnTo>
                    <a:lnTo>
                      <a:pt x="221" y="929"/>
                    </a:lnTo>
                    <a:lnTo>
                      <a:pt x="221" y="929"/>
                    </a:lnTo>
                    <a:lnTo>
                      <a:pt x="215" y="929"/>
                    </a:lnTo>
                    <a:lnTo>
                      <a:pt x="215" y="926"/>
                    </a:lnTo>
                    <a:lnTo>
                      <a:pt x="215" y="926"/>
                    </a:lnTo>
                    <a:lnTo>
                      <a:pt x="215" y="926"/>
                    </a:lnTo>
                    <a:lnTo>
                      <a:pt x="218" y="926"/>
                    </a:lnTo>
                    <a:lnTo>
                      <a:pt x="221" y="926"/>
                    </a:lnTo>
                    <a:lnTo>
                      <a:pt x="221" y="923"/>
                    </a:lnTo>
                    <a:lnTo>
                      <a:pt x="218" y="923"/>
                    </a:lnTo>
                    <a:lnTo>
                      <a:pt x="215" y="921"/>
                    </a:lnTo>
                    <a:lnTo>
                      <a:pt x="215" y="921"/>
                    </a:lnTo>
                    <a:lnTo>
                      <a:pt x="218" y="921"/>
                    </a:lnTo>
                    <a:lnTo>
                      <a:pt x="218" y="921"/>
                    </a:lnTo>
                    <a:lnTo>
                      <a:pt x="215" y="921"/>
                    </a:lnTo>
                    <a:lnTo>
                      <a:pt x="212" y="918"/>
                    </a:lnTo>
                    <a:lnTo>
                      <a:pt x="212" y="918"/>
                    </a:lnTo>
                    <a:lnTo>
                      <a:pt x="212" y="915"/>
                    </a:lnTo>
                    <a:lnTo>
                      <a:pt x="215" y="918"/>
                    </a:lnTo>
                    <a:lnTo>
                      <a:pt x="218" y="918"/>
                    </a:lnTo>
                    <a:lnTo>
                      <a:pt x="223" y="918"/>
                    </a:lnTo>
                    <a:lnTo>
                      <a:pt x="226" y="915"/>
                    </a:lnTo>
                    <a:lnTo>
                      <a:pt x="226" y="915"/>
                    </a:lnTo>
                    <a:lnTo>
                      <a:pt x="226" y="912"/>
                    </a:lnTo>
                    <a:lnTo>
                      <a:pt x="223" y="912"/>
                    </a:lnTo>
                    <a:lnTo>
                      <a:pt x="218" y="912"/>
                    </a:lnTo>
                    <a:lnTo>
                      <a:pt x="215" y="909"/>
                    </a:lnTo>
                    <a:lnTo>
                      <a:pt x="215" y="909"/>
                    </a:lnTo>
                    <a:lnTo>
                      <a:pt x="215" y="909"/>
                    </a:lnTo>
                    <a:lnTo>
                      <a:pt x="218" y="909"/>
                    </a:lnTo>
                    <a:lnTo>
                      <a:pt x="221" y="912"/>
                    </a:lnTo>
                    <a:lnTo>
                      <a:pt x="223" y="909"/>
                    </a:lnTo>
                    <a:lnTo>
                      <a:pt x="223" y="907"/>
                    </a:lnTo>
                    <a:lnTo>
                      <a:pt x="221" y="907"/>
                    </a:lnTo>
                    <a:lnTo>
                      <a:pt x="221" y="904"/>
                    </a:lnTo>
                    <a:lnTo>
                      <a:pt x="218" y="904"/>
                    </a:lnTo>
                    <a:lnTo>
                      <a:pt x="221" y="904"/>
                    </a:lnTo>
                    <a:lnTo>
                      <a:pt x="223" y="904"/>
                    </a:lnTo>
                    <a:lnTo>
                      <a:pt x="223" y="907"/>
                    </a:lnTo>
                    <a:lnTo>
                      <a:pt x="226" y="904"/>
                    </a:lnTo>
                    <a:lnTo>
                      <a:pt x="226" y="904"/>
                    </a:lnTo>
                    <a:lnTo>
                      <a:pt x="226" y="901"/>
                    </a:lnTo>
                    <a:lnTo>
                      <a:pt x="226" y="901"/>
                    </a:lnTo>
                    <a:lnTo>
                      <a:pt x="223" y="898"/>
                    </a:lnTo>
                    <a:lnTo>
                      <a:pt x="223" y="898"/>
                    </a:lnTo>
                    <a:lnTo>
                      <a:pt x="226" y="898"/>
                    </a:lnTo>
                    <a:lnTo>
                      <a:pt x="226" y="898"/>
                    </a:lnTo>
                    <a:lnTo>
                      <a:pt x="229" y="898"/>
                    </a:lnTo>
                    <a:lnTo>
                      <a:pt x="232" y="895"/>
                    </a:lnTo>
                    <a:lnTo>
                      <a:pt x="232" y="895"/>
                    </a:lnTo>
                    <a:lnTo>
                      <a:pt x="226" y="895"/>
                    </a:lnTo>
                    <a:lnTo>
                      <a:pt x="223" y="893"/>
                    </a:lnTo>
                    <a:lnTo>
                      <a:pt x="223" y="893"/>
                    </a:lnTo>
                    <a:lnTo>
                      <a:pt x="226" y="893"/>
                    </a:lnTo>
                    <a:lnTo>
                      <a:pt x="226" y="893"/>
                    </a:lnTo>
                    <a:lnTo>
                      <a:pt x="229" y="893"/>
                    </a:lnTo>
                    <a:lnTo>
                      <a:pt x="232" y="895"/>
                    </a:lnTo>
                    <a:lnTo>
                      <a:pt x="235" y="895"/>
                    </a:lnTo>
                    <a:lnTo>
                      <a:pt x="235" y="893"/>
                    </a:lnTo>
                    <a:lnTo>
                      <a:pt x="235" y="890"/>
                    </a:lnTo>
                    <a:lnTo>
                      <a:pt x="237" y="890"/>
                    </a:lnTo>
                    <a:lnTo>
                      <a:pt x="237" y="887"/>
                    </a:lnTo>
                    <a:lnTo>
                      <a:pt x="235" y="887"/>
                    </a:lnTo>
                    <a:lnTo>
                      <a:pt x="237" y="884"/>
                    </a:lnTo>
                    <a:lnTo>
                      <a:pt x="237" y="882"/>
                    </a:lnTo>
                    <a:lnTo>
                      <a:pt x="235" y="879"/>
                    </a:lnTo>
                    <a:lnTo>
                      <a:pt x="232" y="876"/>
                    </a:lnTo>
                    <a:lnTo>
                      <a:pt x="229" y="876"/>
                    </a:lnTo>
                    <a:lnTo>
                      <a:pt x="226" y="873"/>
                    </a:lnTo>
                    <a:lnTo>
                      <a:pt x="226" y="873"/>
                    </a:lnTo>
                    <a:lnTo>
                      <a:pt x="229" y="873"/>
                    </a:lnTo>
                    <a:lnTo>
                      <a:pt x="229" y="873"/>
                    </a:lnTo>
                    <a:lnTo>
                      <a:pt x="235" y="876"/>
                    </a:lnTo>
                    <a:lnTo>
                      <a:pt x="237" y="879"/>
                    </a:lnTo>
                    <a:lnTo>
                      <a:pt x="237" y="879"/>
                    </a:lnTo>
                    <a:lnTo>
                      <a:pt x="240" y="879"/>
                    </a:lnTo>
                    <a:lnTo>
                      <a:pt x="237" y="873"/>
                    </a:lnTo>
                    <a:lnTo>
                      <a:pt x="237" y="870"/>
                    </a:lnTo>
                    <a:lnTo>
                      <a:pt x="232" y="870"/>
                    </a:lnTo>
                    <a:lnTo>
                      <a:pt x="229" y="868"/>
                    </a:lnTo>
                    <a:lnTo>
                      <a:pt x="226" y="868"/>
                    </a:lnTo>
                    <a:lnTo>
                      <a:pt x="226" y="865"/>
                    </a:lnTo>
                    <a:lnTo>
                      <a:pt x="229" y="865"/>
                    </a:lnTo>
                    <a:lnTo>
                      <a:pt x="229" y="865"/>
                    </a:lnTo>
                    <a:lnTo>
                      <a:pt x="232" y="868"/>
                    </a:lnTo>
                    <a:lnTo>
                      <a:pt x="235" y="868"/>
                    </a:lnTo>
                    <a:lnTo>
                      <a:pt x="237" y="865"/>
                    </a:lnTo>
                    <a:lnTo>
                      <a:pt x="237" y="865"/>
                    </a:lnTo>
                    <a:lnTo>
                      <a:pt x="237" y="862"/>
                    </a:lnTo>
                    <a:lnTo>
                      <a:pt x="237" y="862"/>
                    </a:lnTo>
                    <a:lnTo>
                      <a:pt x="240" y="862"/>
                    </a:lnTo>
                    <a:lnTo>
                      <a:pt x="240" y="862"/>
                    </a:lnTo>
                    <a:lnTo>
                      <a:pt x="240" y="865"/>
                    </a:lnTo>
                    <a:lnTo>
                      <a:pt x="243" y="865"/>
                    </a:lnTo>
                    <a:lnTo>
                      <a:pt x="246" y="865"/>
                    </a:lnTo>
                    <a:lnTo>
                      <a:pt x="246" y="868"/>
                    </a:lnTo>
                    <a:lnTo>
                      <a:pt x="248" y="868"/>
                    </a:lnTo>
                    <a:lnTo>
                      <a:pt x="248" y="865"/>
                    </a:lnTo>
                    <a:lnTo>
                      <a:pt x="251" y="865"/>
                    </a:lnTo>
                    <a:lnTo>
                      <a:pt x="251" y="862"/>
                    </a:lnTo>
                    <a:lnTo>
                      <a:pt x="251" y="862"/>
                    </a:lnTo>
                    <a:lnTo>
                      <a:pt x="248" y="859"/>
                    </a:lnTo>
                    <a:lnTo>
                      <a:pt x="243" y="859"/>
                    </a:lnTo>
                    <a:lnTo>
                      <a:pt x="243" y="859"/>
                    </a:lnTo>
                    <a:lnTo>
                      <a:pt x="243" y="859"/>
                    </a:lnTo>
                    <a:lnTo>
                      <a:pt x="243" y="856"/>
                    </a:lnTo>
                    <a:lnTo>
                      <a:pt x="240" y="854"/>
                    </a:lnTo>
                    <a:lnTo>
                      <a:pt x="240" y="854"/>
                    </a:lnTo>
                    <a:lnTo>
                      <a:pt x="243" y="851"/>
                    </a:lnTo>
                    <a:lnTo>
                      <a:pt x="243" y="851"/>
                    </a:lnTo>
                    <a:lnTo>
                      <a:pt x="246" y="854"/>
                    </a:lnTo>
                    <a:lnTo>
                      <a:pt x="246" y="856"/>
                    </a:lnTo>
                    <a:lnTo>
                      <a:pt x="248" y="856"/>
                    </a:lnTo>
                    <a:lnTo>
                      <a:pt x="251" y="856"/>
                    </a:lnTo>
                    <a:lnTo>
                      <a:pt x="251" y="856"/>
                    </a:lnTo>
                    <a:lnTo>
                      <a:pt x="251" y="856"/>
                    </a:lnTo>
                    <a:lnTo>
                      <a:pt x="251" y="854"/>
                    </a:lnTo>
                    <a:lnTo>
                      <a:pt x="248" y="851"/>
                    </a:lnTo>
                    <a:lnTo>
                      <a:pt x="246" y="851"/>
                    </a:lnTo>
                    <a:lnTo>
                      <a:pt x="246" y="848"/>
                    </a:lnTo>
                    <a:lnTo>
                      <a:pt x="246" y="848"/>
                    </a:lnTo>
                    <a:lnTo>
                      <a:pt x="248" y="848"/>
                    </a:lnTo>
                    <a:lnTo>
                      <a:pt x="251" y="851"/>
                    </a:lnTo>
                    <a:lnTo>
                      <a:pt x="251" y="851"/>
                    </a:lnTo>
                    <a:lnTo>
                      <a:pt x="254" y="854"/>
                    </a:lnTo>
                    <a:lnTo>
                      <a:pt x="257" y="854"/>
                    </a:lnTo>
                    <a:lnTo>
                      <a:pt x="257" y="851"/>
                    </a:lnTo>
                    <a:lnTo>
                      <a:pt x="254" y="851"/>
                    </a:lnTo>
                    <a:lnTo>
                      <a:pt x="251" y="848"/>
                    </a:lnTo>
                    <a:lnTo>
                      <a:pt x="248" y="845"/>
                    </a:lnTo>
                    <a:lnTo>
                      <a:pt x="248" y="842"/>
                    </a:lnTo>
                    <a:lnTo>
                      <a:pt x="251" y="842"/>
                    </a:lnTo>
                    <a:lnTo>
                      <a:pt x="251" y="840"/>
                    </a:lnTo>
                    <a:lnTo>
                      <a:pt x="254" y="840"/>
                    </a:lnTo>
                    <a:lnTo>
                      <a:pt x="254" y="842"/>
                    </a:lnTo>
                    <a:lnTo>
                      <a:pt x="257" y="845"/>
                    </a:lnTo>
                    <a:lnTo>
                      <a:pt x="260" y="845"/>
                    </a:lnTo>
                    <a:lnTo>
                      <a:pt x="262" y="845"/>
                    </a:lnTo>
                    <a:lnTo>
                      <a:pt x="262" y="845"/>
                    </a:lnTo>
                    <a:lnTo>
                      <a:pt x="265" y="845"/>
                    </a:lnTo>
                    <a:lnTo>
                      <a:pt x="268" y="842"/>
                    </a:lnTo>
                    <a:lnTo>
                      <a:pt x="265" y="840"/>
                    </a:lnTo>
                    <a:lnTo>
                      <a:pt x="265" y="840"/>
                    </a:lnTo>
                    <a:lnTo>
                      <a:pt x="262" y="837"/>
                    </a:lnTo>
                    <a:lnTo>
                      <a:pt x="260" y="837"/>
                    </a:lnTo>
                    <a:lnTo>
                      <a:pt x="257" y="837"/>
                    </a:lnTo>
                    <a:lnTo>
                      <a:pt x="254" y="834"/>
                    </a:lnTo>
                    <a:lnTo>
                      <a:pt x="254" y="834"/>
                    </a:lnTo>
                    <a:lnTo>
                      <a:pt x="254" y="831"/>
                    </a:lnTo>
                    <a:lnTo>
                      <a:pt x="257" y="834"/>
                    </a:lnTo>
                    <a:lnTo>
                      <a:pt x="260" y="834"/>
                    </a:lnTo>
                    <a:lnTo>
                      <a:pt x="260" y="837"/>
                    </a:lnTo>
                    <a:lnTo>
                      <a:pt x="262" y="837"/>
                    </a:lnTo>
                    <a:lnTo>
                      <a:pt x="265" y="840"/>
                    </a:lnTo>
                    <a:lnTo>
                      <a:pt x="268" y="840"/>
                    </a:lnTo>
                    <a:lnTo>
                      <a:pt x="268" y="840"/>
                    </a:lnTo>
                    <a:lnTo>
                      <a:pt x="268" y="837"/>
                    </a:lnTo>
                    <a:lnTo>
                      <a:pt x="268" y="837"/>
                    </a:lnTo>
                    <a:lnTo>
                      <a:pt x="268" y="834"/>
                    </a:lnTo>
                    <a:lnTo>
                      <a:pt x="268" y="831"/>
                    </a:lnTo>
                    <a:lnTo>
                      <a:pt x="268" y="831"/>
                    </a:lnTo>
                    <a:lnTo>
                      <a:pt x="268" y="829"/>
                    </a:lnTo>
                    <a:lnTo>
                      <a:pt x="268" y="829"/>
                    </a:lnTo>
                    <a:lnTo>
                      <a:pt x="271" y="829"/>
                    </a:lnTo>
                    <a:lnTo>
                      <a:pt x="271" y="826"/>
                    </a:lnTo>
                    <a:lnTo>
                      <a:pt x="271" y="826"/>
                    </a:lnTo>
                    <a:lnTo>
                      <a:pt x="271" y="826"/>
                    </a:lnTo>
                    <a:lnTo>
                      <a:pt x="268" y="826"/>
                    </a:lnTo>
                    <a:lnTo>
                      <a:pt x="268" y="826"/>
                    </a:lnTo>
                    <a:lnTo>
                      <a:pt x="265" y="823"/>
                    </a:lnTo>
                    <a:lnTo>
                      <a:pt x="262" y="823"/>
                    </a:lnTo>
                    <a:lnTo>
                      <a:pt x="260" y="820"/>
                    </a:lnTo>
                    <a:lnTo>
                      <a:pt x="257" y="820"/>
                    </a:lnTo>
                    <a:lnTo>
                      <a:pt x="260" y="817"/>
                    </a:lnTo>
                    <a:lnTo>
                      <a:pt x="262" y="817"/>
                    </a:lnTo>
                    <a:lnTo>
                      <a:pt x="265" y="817"/>
                    </a:lnTo>
                    <a:lnTo>
                      <a:pt x="268" y="817"/>
                    </a:lnTo>
                    <a:lnTo>
                      <a:pt x="268" y="817"/>
                    </a:lnTo>
                    <a:lnTo>
                      <a:pt x="271" y="817"/>
                    </a:lnTo>
                    <a:lnTo>
                      <a:pt x="274" y="817"/>
                    </a:lnTo>
                    <a:lnTo>
                      <a:pt x="274" y="815"/>
                    </a:lnTo>
                    <a:lnTo>
                      <a:pt x="274" y="809"/>
                    </a:lnTo>
                    <a:lnTo>
                      <a:pt x="271" y="806"/>
                    </a:lnTo>
                    <a:lnTo>
                      <a:pt x="271" y="803"/>
                    </a:lnTo>
                    <a:lnTo>
                      <a:pt x="268" y="803"/>
                    </a:lnTo>
                    <a:lnTo>
                      <a:pt x="268" y="801"/>
                    </a:lnTo>
                    <a:lnTo>
                      <a:pt x="271" y="801"/>
                    </a:lnTo>
                    <a:lnTo>
                      <a:pt x="271" y="795"/>
                    </a:lnTo>
                    <a:lnTo>
                      <a:pt x="271" y="795"/>
                    </a:lnTo>
                    <a:lnTo>
                      <a:pt x="271" y="792"/>
                    </a:lnTo>
                    <a:lnTo>
                      <a:pt x="271" y="795"/>
                    </a:lnTo>
                    <a:lnTo>
                      <a:pt x="271" y="795"/>
                    </a:lnTo>
                    <a:lnTo>
                      <a:pt x="274" y="798"/>
                    </a:lnTo>
                    <a:lnTo>
                      <a:pt x="276" y="795"/>
                    </a:lnTo>
                    <a:lnTo>
                      <a:pt x="276" y="795"/>
                    </a:lnTo>
                    <a:lnTo>
                      <a:pt x="279" y="795"/>
                    </a:lnTo>
                    <a:lnTo>
                      <a:pt x="279" y="801"/>
                    </a:lnTo>
                    <a:lnTo>
                      <a:pt x="282" y="801"/>
                    </a:lnTo>
                    <a:lnTo>
                      <a:pt x="282" y="801"/>
                    </a:lnTo>
                    <a:lnTo>
                      <a:pt x="285" y="798"/>
                    </a:lnTo>
                    <a:lnTo>
                      <a:pt x="288" y="792"/>
                    </a:lnTo>
                    <a:lnTo>
                      <a:pt x="288" y="789"/>
                    </a:lnTo>
                    <a:lnTo>
                      <a:pt x="288" y="787"/>
                    </a:lnTo>
                    <a:lnTo>
                      <a:pt x="288" y="784"/>
                    </a:lnTo>
                    <a:lnTo>
                      <a:pt x="288" y="784"/>
                    </a:lnTo>
                    <a:lnTo>
                      <a:pt x="290" y="784"/>
                    </a:lnTo>
                    <a:lnTo>
                      <a:pt x="290" y="784"/>
                    </a:lnTo>
                    <a:lnTo>
                      <a:pt x="290" y="781"/>
                    </a:lnTo>
                    <a:lnTo>
                      <a:pt x="293" y="784"/>
                    </a:lnTo>
                    <a:lnTo>
                      <a:pt x="293" y="787"/>
                    </a:lnTo>
                    <a:lnTo>
                      <a:pt x="296" y="787"/>
                    </a:lnTo>
                    <a:lnTo>
                      <a:pt x="299" y="784"/>
                    </a:lnTo>
                    <a:lnTo>
                      <a:pt x="299" y="784"/>
                    </a:lnTo>
                    <a:lnTo>
                      <a:pt x="299" y="781"/>
                    </a:lnTo>
                    <a:lnTo>
                      <a:pt x="299" y="781"/>
                    </a:lnTo>
                    <a:lnTo>
                      <a:pt x="299" y="784"/>
                    </a:lnTo>
                    <a:lnTo>
                      <a:pt x="301" y="787"/>
                    </a:lnTo>
                    <a:lnTo>
                      <a:pt x="301" y="787"/>
                    </a:lnTo>
                    <a:lnTo>
                      <a:pt x="304" y="787"/>
                    </a:lnTo>
                    <a:lnTo>
                      <a:pt x="307" y="784"/>
                    </a:lnTo>
                    <a:lnTo>
                      <a:pt x="307" y="784"/>
                    </a:lnTo>
                    <a:lnTo>
                      <a:pt x="310" y="787"/>
                    </a:lnTo>
                    <a:lnTo>
                      <a:pt x="313" y="787"/>
                    </a:lnTo>
                    <a:lnTo>
                      <a:pt x="313" y="784"/>
                    </a:lnTo>
                    <a:lnTo>
                      <a:pt x="315" y="781"/>
                    </a:lnTo>
                    <a:lnTo>
                      <a:pt x="315" y="781"/>
                    </a:lnTo>
                    <a:lnTo>
                      <a:pt x="315" y="781"/>
                    </a:lnTo>
                    <a:lnTo>
                      <a:pt x="315" y="778"/>
                    </a:lnTo>
                    <a:lnTo>
                      <a:pt x="313" y="776"/>
                    </a:lnTo>
                    <a:lnTo>
                      <a:pt x="313" y="773"/>
                    </a:lnTo>
                    <a:lnTo>
                      <a:pt x="313" y="770"/>
                    </a:lnTo>
                    <a:lnTo>
                      <a:pt x="315" y="773"/>
                    </a:lnTo>
                    <a:lnTo>
                      <a:pt x="315" y="776"/>
                    </a:lnTo>
                    <a:lnTo>
                      <a:pt x="315" y="776"/>
                    </a:lnTo>
                    <a:lnTo>
                      <a:pt x="318" y="773"/>
                    </a:lnTo>
                    <a:lnTo>
                      <a:pt x="321" y="770"/>
                    </a:lnTo>
                    <a:lnTo>
                      <a:pt x="321" y="767"/>
                    </a:lnTo>
                    <a:lnTo>
                      <a:pt x="321" y="764"/>
                    </a:lnTo>
                    <a:lnTo>
                      <a:pt x="318" y="762"/>
                    </a:lnTo>
                    <a:lnTo>
                      <a:pt x="318" y="762"/>
                    </a:lnTo>
                    <a:lnTo>
                      <a:pt x="321" y="759"/>
                    </a:lnTo>
                    <a:lnTo>
                      <a:pt x="321" y="759"/>
                    </a:lnTo>
                    <a:lnTo>
                      <a:pt x="324" y="759"/>
                    </a:lnTo>
                    <a:lnTo>
                      <a:pt x="324" y="762"/>
                    </a:lnTo>
                    <a:lnTo>
                      <a:pt x="324" y="762"/>
                    </a:lnTo>
                    <a:lnTo>
                      <a:pt x="327" y="764"/>
                    </a:lnTo>
                    <a:lnTo>
                      <a:pt x="329" y="764"/>
                    </a:lnTo>
                    <a:lnTo>
                      <a:pt x="327" y="767"/>
                    </a:lnTo>
                    <a:lnTo>
                      <a:pt x="324" y="767"/>
                    </a:lnTo>
                    <a:lnTo>
                      <a:pt x="324" y="770"/>
                    </a:lnTo>
                    <a:lnTo>
                      <a:pt x="324" y="773"/>
                    </a:lnTo>
                    <a:lnTo>
                      <a:pt x="327" y="778"/>
                    </a:lnTo>
                    <a:lnTo>
                      <a:pt x="329" y="778"/>
                    </a:lnTo>
                    <a:lnTo>
                      <a:pt x="329" y="778"/>
                    </a:lnTo>
                    <a:lnTo>
                      <a:pt x="329" y="776"/>
                    </a:lnTo>
                    <a:lnTo>
                      <a:pt x="329" y="773"/>
                    </a:lnTo>
                    <a:lnTo>
                      <a:pt x="329" y="770"/>
                    </a:lnTo>
                    <a:lnTo>
                      <a:pt x="332" y="770"/>
                    </a:lnTo>
                    <a:lnTo>
                      <a:pt x="332" y="770"/>
                    </a:lnTo>
                    <a:lnTo>
                      <a:pt x="332" y="773"/>
                    </a:lnTo>
                    <a:lnTo>
                      <a:pt x="332" y="776"/>
                    </a:lnTo>
                    <a:lnTo>
                      <a:pt x="332" y="778"/>
                    </a:lnTo>
                    <a:lnTo>
                      <a:pt x="335" y="778"/>
                    </a:lnTo>
                    <a:lnTo>
                      <a:pt x="338" y="778"/>
                    </a:lnTo>
                    <a:lnTo>
                      <a:pt x="341" y="778"/>
                    </a:lnTo>
                    <a:lnTo>
                      <a:pt x="341" y="776"/>
                    </a:lnTo>
                    <a:lnTo>
                      <a:pt x="341" y="776"/>
                    </a:lnTo>
                    <a:lnTo>
                      <a:pt x="341" y="773"/>
                    </a:lnTo>
                    <a:lnTo>
                      <a:pt x="343" y="773"/>
                    </a:lnTo>
                    <a:lnTo>
                      <a:pt x="343" y="773"/>
                    </a:lnTo>
                    <a:lnTo>
                      <a:pt x="343" y="776"/>
                    </a:lnTo>
                    <a:lnTo>
                      <a:pt x="343" y="776"/>
                    </a:lnTo>
                    <a:lnTo>
                      <a:pt x="343" y="778"/>
                    </a:lnTo>
                    <a:lnTo>
                      <a:pt x="346" y="778"/>
                    </a:lnTo>
                    <a:lnTo>
                      <a:pt x="349" y="776"/>
                    </a:lnTo>
                    <a:lnTo>
                      <a:pt x="354" y="773"/>
                    </a:lnTo>
                    <a:lnTo>
                      <a:pt x="354" y="773"/>
                    </a:lnTo>
                    <a:lnTo>
                      <a:pt x="357" y="770"/>
                    </a:lnTo>
                    <a:lnTo>
                      <a:pt x="357" y="767"/>
                    </a:lnTo>
                    <a:lnTo>
                      <a:pt x="354" y="764"/>
                    </a:lnTo>
                    <a:lnTo>
                      <a:pt x="354" y="764"/>
                    </a:lnTo>
                    <a:lnTo>
                      <a:pt x="352" y="764"/>
                    </a:lnTo>
                    <a:lnTo>
                      <a:pt x="354" y="762"/>
                    </a:lnTo>
                    <a:lnTo>
                      <a:pt x="354" y="762"/>
                    </a:lnTo>
                    <a:lnTo>
                      <a:pt x="354" y="764"/>
                    </a:lnTo>
                    <a:lnTo>
                      <a:pt x="360" y="767"/>
                    </a:lnTo>
                    <a:lnTo>
                      <a:pt x="360" y="767"/>
                    </a:lnTo>
                    <a:lnTo>
                      <a:pt x="360" y="764"/>
                    </a:lnTo>
                    <a:lnTo>
                      <a:pt x="363" y="764"/>
                    </a:lnTo>
                    <a:lnTo>
                      <a:pt x="363" y="764"/>
                    </a:lnTo>
                    <a:lnTo>
                      <a:pt x="363" y="767"/>
                    </a:lnTo>
                    <a:lnTo>
                      <a:pt x="363" y="767"/>
                    </a:lnTo>
                    <a:lnTo>
                      <a:pt x="366" y="767"/>
                    </a:lnTo>
                    <a:lnTo>
                      <a:pt x="371" y="762"/>
                    </a:lnTo>
                    <a:lnTo>
                      <a:pt x="371" y="762"/>
                    </a:lnTo>
                    <a:lnTo>
                      <a:pt x="371" y="762"/>
                    </a:lnTo>
                    <a:lnTo>
                      <a:pt x="371" y="759"/>
                    </a:lnTo>
                    <a:lnTo>
                      <a:pt x="371" y="756"/>
                    </a:lnTo>
                    <a:lnTo>
                      <a:pt x="374" y="756"/>
                    </a:lnTo>
                    <a:lnTo>
                      <a:pt x="374" y="759"/>
                    </a:lnTo>
                    <a:lnTo>
                      <a:pt x="374" y="759"/>
                    </a:lnTo>
                    <a:lnTo>
                      <a:pt x="374" y="759"/>
                    </a:lnTo>
                    <a:lnTo>
                      <a:pt x="377" y="759"/>
                    </a:lnTo>
                    <a:lnTo>
                      <a:pt x="380" y="756"/>
                    </a:lnTo>
                    <a:lnTo>
                      <a:pt x="380" y="753"/>
                    </a:lnTo>
                    <a:lnTo>
                      <a:pt x="380" y="750"/>
                    </a:lnTo>
                    <a:lnTo>
                      <a:pt x="380" y="748"/>
                    </a:lnTo>
                    <a:lnTo>
                      <a:pt x="382" y="745"/>
                    </a:lnTo>
                    <a:lnTo>
                      <a:pt x="385" y="742"/>
                    </a:lnTo>
                    <a:lnTo>
                      <a:pt x="388" y="742"/>
                    </a:lnTo>
                    <a:lnTo>
                      <a:pt x="388" y="739"/>
                    </a:lnTo>
                    <a:lnTo>
                      <a:pt x="385" y="739"/>
                    </a:lnTo>
                    <a:lnTo>
                      <a:pt x="388" y="737"/>
                    </a:lnTo>
                    <a:lnTo>
                      <a:pt x="388" y="739"/>
                    </a:lnTo>
                    <a:lnTo>
                      <a:pt x="391" y="739"/>
                    </a:lnTo>
                    <a:lnTo>
                      <a:pt x="391" y="739"/>
                    </a:lnTo>
                    <a:lnTo>
                      <a:pt x="391" y="737"/>
                    </a:lnTo>
                    <a:lnTo>
                      <a:pt x="391" y="737"/>
                    </a:lnTo>
                    <a:lnTo>
                      <a:pt x="391" y="734"/>
                    </a:lnTo>
                    <a:lnTo>
                      <a:pt x="391" y="734"/>
                    </a:lnTo>
                    <a:lnTo>
                      <a:pt x="394" y="737"/>
                    </a:lnTo>
                    <a:lnTo>
                      <a:pt x="394" y="734"/>
                    </a:lnTo>
                    <a:lnTo>
                      <a:pt x="394" y="734"/>
                    </a:lnTo>
                    <a:lnTo>
                      <a:pt x="394" y="731"/>
                    </a:lnTo>
                    <a:lnTo>
                      <a:pt x="396" y="731"/>
                    </a:lnTo>
                    <a:lnTo>
                      <a:pt x="399" y="728"/>
                    </a:lnTo>
                    <a:lnTo>
                      <a:pt x="399" y="728"/>
                    </a:lnTo>
                    <a:lnTo>
                      <a:pt x="399" y="725"/>
                    </a:lnTo>
                    <a:lnTo>
                      <a:pt x="399" y="725"/>
                    </a:lnTo>
                    <a:lnTo>
                      <a:pt x="402" y="725"/>
                    </a:lnTo>
                    <a:lnTo>
                      <a:pt x="402" y="725"/>
                    </a:lnTo>
                    <a:lnTo>
                      <a:pt x="405" y="723"/>
                    </a:lnTo>
                    <a:lnTo>
                      <a:pt x="407" y="720"/>
                    </a:lnTo>
                    <a:lnTo>
                      <a:pt x="410" y="720"/>
                    </a:lnTo>
                    <a:lnTo>
                      <a:pt x="410" y="720"/>
                    </a:lnTo>
                    <a:lnTo>
                      <a:pt x="413" y="720"/>
                    </a:lnTo>
                    <a:lnTo>
                      <a:pt x="413" y="717"/>
                    </a:lnTo>
                    <a:lnTo>
                      <a:pt x="416" y="714"/>
                    </a:lnTo>
                    <a:lnTo>
                      <a:pt x="413" y="711"/>
                    </a:lnTo>
                    <a:lnTo>
                      <a:pt x="413" y="709"/>
                    </a:lnTo>
                    <a:lnTo>
                      <a:pt x="410" y="709"/>
                    </a:lnTo>
                    <a:lnTo>
                      <a:pt x="413" y="706"/>
                    </a:lnTo>
                    <a:lnTo>
                      <a:pt x="413" y="703"/>
                    </a:lnTo>
                    <a:lnTo>
                      <a:pt x="410" y="700"/>
                    </a:lnTo>
                    <a:lnTo>
                      <a:pt x="410" y="700"/>
                    </a:lnTo>
                    <a:lnTo>
                      <a:pt x="407" y="697"/>
                    </a:lnTo>
                    <a:lnTo>
                      <a:pt x="407" y="695"/>
                    </a:lnTo>
                    <a:lnTo>
                      <a:pt x="407" y="692"/>
                    </a:lnTo>
                    <a:lnTo>
                      <a:pt x="410" y="692"/>
                    </a:lnTo>
                    <a:lnTo>
                      <a:pt x="410" y="695"/>
                    </a:lnTo>
                    <a:lnTo>
                      <a:pt x="413" y="697"/>
                    </a:lnTo>
                    <a:lnTo>
                      <a:pt x="413" y="700"/>
                    </a:lnTo>
                    <a:lnTo>
                      <a:pt x="413" y="703"/>
                    </a:lnTo>
                    <a:lnTo>
                      <a:pt x="416" y="706"/>
                    </a:lnTo>
                    <a:lnTo>
                      <a:pt x="416" y="706"/>
                    </a:lnTo>
                    <a:lnTo>
                      <a:pt x="419" y="706"/>
                    </a:lnTo>
                    <a:lnTo>
                      <a:pt x="419" y="709"/>
                    </a:lnTo>
                    <a:lnTo>
                      <a:pt x="419" y="711"/>
                    </a:lnTo>
                    <a:lnTo>
                      <a:pt x="421" y="714"/>
                    </a:lnTo>
                    <a:lnTo>
                      <a:pt x="421" y="714"/>
                    </a:lnTo>
                    <a:lnTo>
                      <a:pt x="424" y="711"/>
                    </a:lnTo>
                    <a:lnTo>
                      <a:pt x="424" y="711"/>
                    </a:lnTo>
                    <a:lnTo>
                      <a:pt x="427" y="711"/>
                    </a:lnTo>
                    <a:lnTo>
                      <a:pt x="427" y="714"/>
                    </a:lnTo>
                    <a:lnTo>
                      <a:pt x="430" y="714"/>
                    </a:lnTo>
                    <a:lnTo>
                      <a:pt x="433" y="714"/>
                    </a:lnTo>
                    <a:lnTo>
                      <a:pt x="433" y="711"/>
                    </a:lnTo>
                    <a:lnTo>
                      <a:pt x="435" y="711"/>
                    </a:lnTo>
                    <a:lnTo>
                      <a:pt x="438" y="711"/>
                    </a:lnTo>
                    <a:lnTo>
                      <a:pt x="438" y="711"/>
                    </a:lnTo>
                    <a:lnTo>
                      <a:pt x="441" y="709"/>
                    </a:lnTo>
                    <a:lnTo>
                      <a:pt x="441" y="709"/>
                    </a:lnTo>
                    <a:lnTo>
                      <a:pt x="441" y="706"/>
                    </a:lnTo>
                    <a:lnTo>
                      <a:pt x="444" y="706"/>
                    </a:lnTo>
                    <a:lnTo>
                      <a:pt x="444" y="706"/>
                    </a:lnTo>
                    <a:lnTo>
                      <a:pt x="447" y="711"/>
                    </a:lnTo>
                    <a:lnTo>
                      <a:pt x="449" y="711"/>
                    </a:lnTo>
                    <a:lnTo>
                      <a:pt x="449" y="711"/>
                    </a:lnTo>
                    <a:lnTo>
                      <a:pt x="452" y="711"/>
                    </a:lnTo>
                    <a:lnTo>
                      <a:pt x="452" y="711"/>
                    </a:lnTo>
                    <a:lnTo>
                      <a:pt x="455" y="706"/>
                    </a:lnTo>
                    <a:lnTo>
                      <a:pt x="455" y="706"/>
                    </a:lnTo>
                    <a:lnTo>
                      <a:pt x="455" y="709"/>
                    </a:lnTo>
                    <a:lnTo>
                      <a:pt x="458" y="709"/>
                    </a:lnTo>
                    <a:lnTo>
                      <a:pt x="458" y="706"/>
                    </a:lnTo>
                    <a:lnTo>
                      <a:pt x="458" y="706"/>
                    </a:lnTo>
                    <a:lnTo>
                      <a:pt x="460" y="706"/>
                    </a:lnTo>
                    <a:lnTo>
                      <a:pt x="460" y="706"/>
                    </a:lnTo>
                    <a:lnTo>
                      <a:pt x="463" y="706"/>
                    </a:lnTo>
                    <a:lnTo>
                      <a:pt x="463" y="703"/>
                    </a:lnTo>
                    <a:lnTo>
                      <a:pt x="463" y="703"/>
                    </a:lnTo>
                    <a:lnTo>
                      <a:pt x="466" y="703"/>
                    </a:lnTo>
                    <a:lnTo>
                      <a:pt x="469" y="703"/>
                    </a:lnTo>
                    <a:lnTo>
                      <a:pt x="469" y="700"/>
                    </a:lnTo>
                    <a:lnTo>
                      <a:pt x="469" y="700"/>
                    </a:lnTo>
                    <a:lnTo>
                      <a:pt x="469" y="703"/>
                    </a:lnTo>
                    <a:lnTo>
                      <a:pt x="472" y="703"/>
                    </a:lnTo>
                    <a:lnTo>
                      <a:pt x="472" y="703"/>
                    </a:lnTo>
                    <a:lnTo>
                      <a:pt x="472" y="700"/>
                    </a:lnTo>
                    <a:lnTo>
                      <a:pt x="474" y="700"/>
                    </a:lnTo>
                    <a:lnTo>
                      <a:pt x="474" y="703"/>
                    </a:lnTo>
                    <a:lnTo>
                      <a:pt x="477" y="703"/>
                    </a:lnTo>
                    <a:lnTo>
                      <a:pt x="477" y="700"/>
                    </a:lnTo>
                    <a:lnTo>
                      <a:pt x="480" y="700"/>
                    </a:lnTo>
                    <a:lnTo>
                      <a:pt x="480" y="700"/>
                    </a:lnTo>
                    <a:lnTo>
                      <a:pt x="483" y="700"/>
                    </a:lnTo>
                    <a:lnTo>
                      <a:pt x="483" y="700"/>
                    </a:lnTo>
                    <a:lnTo>
                      <a:pt x="486" y="700"/>
                    </a:lnTo>
                    <a:lnTo>
                      <a:pt x="486" y="697"/>
                    </a:lnTo>
                    <a:lnTo>
                      <a:pt x="488" y="697"/>
                    </a:lnTo>
                    <a:lnTo>
                      <a:pt x="491" y="697"/>
                    </a:lnTo>
                    <a:lnTo>
                      <a:pt x="494" y="697"/>
                    </a:lnTo>
                    <a:lnTo>
                      <a:pt x="494" y="697"/>
                    </a:lnTo>
                    <a:lnTo>
                      <a:pt x="497" y="697"/>
                    </a:lnTo>
                    <a:lnTo>
                      <a:pt x="497" y="695"/>
                    </a:lnTo>
                    <a:lnTo>
                      <a:pt x="500" y="695"/>
                    </a:lnTo>
                    <a:lnTo>
                      <a:pt x="502" y="695"/>
                    </a:lnTo>
                    <a:lnTo>
                      <a:pt x="505" y="692"/>
                    </a:lnTo>
                    <a:lnTo>
                      <a:pt x="508" y="692"/>
                    </a:lnTo>
                    <a:lnTo>
                      <a:pt x="508" y="692"/>
                    </a:lnTo>
                    <a:lnTo>
                      <a:pt x="508" y="689"/>
                    </a:lnTo>
                    <a:lnTo>
                      <a:pt x="508" y="686"/>
                    </a:lnTo>
                    <a:lnTo>
                      <a:pt x="508" y="684"/>
                    </a:lnTo>
                    <a:lnTo>
                      <a:pt x="508" y="6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26" name="Freeform 251"/>
              <p:cNvSpPr>
                <a:spLocks/>
              </p:cNvSpPr>
              <p:nvPr/>
            </p:nvSpPr>
            <p:spPr bwMode="auto">
              <a:xfrm>
                <a:off x="1968" y="580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0 w 3"/>
                  <a:gd name="T5" fmla="*/ 0 h 3"/>
                  <a:gd name="T6" fmla="*/ 0 w 3"/>
                  <a:gd name="T7" fmla="*/ 0 h 3"/>
                  <a:gd name="T8" fmla="*/ 0 w 3"/>
                  <a:gd name="T9" fmla="*/ 3 h 3"/>
                  <a:gd name="T10" fmla="*/ 3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27" name="Freeform 252"/>
              <p:cNvSpPr>
                <a:spLocks/>
              </p:cNvSpPr>
              <p:nvPr/>
            </p:nvSpPr>
            <p:spPr bwMode="auto">
              <a:xfrm>
                <a:off x="1971" y="625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2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28" name="Freeform 253"/>
              <p:cNvSpPr>
                <a:spLocks/>
              </p:cNvSpPr>
              <p:nvPr/>
            </p:nvSpPr>
            <p:spPr bwMode="auto">
              <a:xfrm>
                <a:off x="2010" y="770"/>
                <a:ext cx="5" cy="3"/>
              </a:xfrm>
              <a:custGeom>
                <a:avLst/>
                <a:gdLst>
                  <a:gd name="T0" fmla="*/ 2 w 5"/>
                  <a:gd name="T1" fmla="*/ 3 h 3"/>
                  <a:gd name="T2" fmla="*/ 2 w 5"/>
                  <a:gd name="T3" fmla="*/ 3 h 3"/>
                  <a:gd name="T4" fmla="*/ 5 w 5"/>
                  <a:gd name="T5" fmla="*/ 3 h 3"/>
                  <a:gd name="T6" fmla="*/ 5 w 5"/>
                  <a:gd name="T7" fmla="*/ 0 h 3"/>
                  <a:gd name="T8" fmla="*/ 2 w 5"/>
                  <a:gd name="T9" fmla="*/ 0 h 3"/>
                  <a:gd name="T10" fmla="*/ 0 w 5"/>
                  <a:gd name="T11" fmla="*/ 0 h 3"/>
                  <a:gd name="T12" fmla="*/ 0 w 5"/>
                  <a:gd name="T13" fmla="*/ 3 h 3"/>
                  <a:gd name="T14" fmla="*/ 2 w 5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">
                    <a:moveTo>
                      <a:pt x="2" y="3"/>
                    </a:moveTo>
                    <a:lnTo>
                      <a:pt x="2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29" name="Freeform 254"/>
              <p:cNvSpPr>
                <a:spLocks/>
              </p:cNvSpPr>
              <p:nvPr/>
            </p:nvSpPr>
            <p:spPr bwMode="auto">
              <a:xfrm>
                <a:off x="2068" y="800"/>
                <a:ext cx="6" cy="3"/>
              </a:xfrm>
              <a:custGeom>
                <a:avLst/>
                <a:gdLst>
                  <a:gd name="T0" fmla="*/ 0 w 6"/>
                  <a:gd name="T1" fmla="*/ 3 h 3"/>
                  <a:gd name="T2" fmla="*/ 0 w 6"/>
                  <a:gd name="T3" fmla="*/ 3 h 3"/>
                  <a:gd name="T4" fmla="*/ 3 w 6"/>
                  <a:gd name="T5" fmla="*/ 3 h 3"/>
                  <a:gd name="T6" fmla="*/ 3 w 6"/>
                  <a:gd name="T7" fmla="*/ 3 h 3"/>
                  <a:gd name="T8" fmla="*/ 6 w 6"/>
                  <a:gd name="T9" fmla="*/ 0 h 3"/>
                  <a:gd name="T10" fmla="*/ 3 w 6"/>
                  <a:gd name="T11" fmla="*/ 0 h 3"/>
                  <a:gd name="T12" fmla="*/ 3 w 6"/>
                  <a:gd name="T13" fmla="*/ 0 h 3"/>
                  <a:gd name="T14" fmla="*/ 0 w 6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3">
                    <a:moveTo>
                      <a:pt x="0" y="3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30" name="Freeform 255"/>
              <p:cNvSpPr>
                <a:spLocks/>
              </p:cNvSpPr>
              <p:nvPr/>
            </p:nvSpPr>
            <p:spPr bwMode="auto">
              <a:xfrm>
                <a:off x="2049" y="787"/>
                <a:ext cx="3" cy="5"/>
              </a:xfrm>
              <a:custGeom>
                <a:avLst/>
                <a:gdLst>
                  <a:gd name="T0" fmla="*/ 3 w 3"/>
                  <a:gd name="T1" fmla="*/ 5 h 5"/>
                  <a:gd name="T2" fmla="*/ 3 w 3"/>
                  <a:gd name="T3" fmla="*/ 2 h 5"/>
                  <a:gd name="T4" fmla="*/ 3 w 3"/>
                  <a:gd name="T5" fmla="*/ 0 h 5"/>
                  <a:gd name="T6" fmla="*/ 3 w 3"/>
                  <a:gd name="T7" fmla="*/ 0 h 5"/>
                  <a:gd name="T8" fmla="*/ 0 w 3"/>
                  <a:gd name="T9" fmla="*/ 0 h 5"/>
                  <a:gd name="T10" fmla="*/ 0 w 3"/>
                  <a:gd name="T11" fmla="*/ 2 h 5"/>
                  <a:gd name="T12" fmla="*/ 0 w 3"/>
                  <a:gd name="T13" fmla="*/ 5 h 5"/>
                  <a:gd name="T14" fmla="*/ 3 w 3"/>
                  <a:gd name="T15" fmla="*/ 5 h 5"/>
                  <a:gd name="T16" fmla="*/ 3 w 3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31" name="Freeform 256"/>
              <p:cNvSpPr>
                <a:spLocks/>
              </p:cNvSpPr>
              <p:nvPr/>
            </p:nvSpPr>
            <p:spPr bwMode="auto">
              <a:xfrm>
                <a:off x="2035" y="767"/>
                <a:ext cx="5" cy="3"/>
              </a:xfrm>
              <a:custGeom>
                <a:avLst/>
                <a:gdLst>
                  <a:gd name="T0" fmla="*/ 3 w 5"/>
                  <a:gd name="T1" fmla="*/ 3 h 3"/>
                  <a:gd name="T2" fmla="*/ 5 w 5"/>
                  <a:gd name="T3" fmla="*/ 3 h 3"/>
                  <a:gd name="T4" fmla="*/ 5 w 5"/>
                  <a:gd name="T5" fmla="*/ 0 h 3"/>
                  <a:gd name="T6" fmla="*/ 3 w 5"/>
                  <a:gd name="T7" fmla="*/ 0 h 3"/>
                  <a:gd name="T8" fmla="*/ 0 w 5"/>
                  <a:gd name="T9" fmla="*/ 3 h 3"/>
                  <a:gd name="T10" fmla="*/ 3 w 5"/>
                  <a:gd name="T11" fmla="*/ 3 h 3"/>
                  <a:gd name="T12" fmla="*/ 3 w 5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lnTo>
                      <a:pt x="5" y="3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32" name="Freeform 257"/>
              <p:cNvSpPr>
                <a:spLocks/>
              </p:cNvSpPr>
              <p:nvPr/>
            </p:nvSpPr>
            <p:spPr bwMode="auto">
              <a:xfrm>
                <a:off x="2029" y="767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0 w 3"/>
                  <a:gd name="T5" fmla="*/ 0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33" name="Freeform 258"/>
              <p:cNvSpPr>
                <a:spLocks/>
              </p:cNvSpPr>
              <p:nvPr/>
            </p:nvSpPr>
            <p:spPr bwMode="auto">
              <a:xfrm>
                <a:off x="1059" y="1567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0 h 3"/>
                  <a:gd name="T4" fmla="*/ 0 w 2"/>
                  <a:gd name="T5" fmla="*/ 3 h 3"/>
                  <a:gd name="T6" fmla="*/ 2 w 2"/>
                  <a:gd name="T7" fmla="*/ 0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34" name="Freeform 259"/>
              <p:cNvSpPr>
                <a:spLocks/>
              </p:cNvSpPr>
              <p:nvPr/>
            </p:nvSpPr>
            <p:spPr bwMode="auto">
              <a:xfrm>
                <a:off x="1971" y="619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2 w 2"/>
                  <a:gd name="T5" fmla="*/ 3 h 3"/>
                  <a:gd name="T6" fmla="*/ 2 w 2"/>
                  <a:gd name="T7" fmla="*/ 0 h 3"/>
                  <a:gd name="T8" fmla="*/ 0 w 2"/>
                  <a:gd name="T9" fmla="*/ 0 h 3"/>
                  <a:gd name="T10" fmla="*/ 0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35" name="Rectangle 260"/>
              <p:cNvSpPr>
                <a:spLocks noChangeArrowheads="1"/>
              </p:cNvSpPr>
              <p:nvPr/>
            </p:nvSpPr>
            <p:spPr bwMode="auto">
              <a:xfrm>
                <a:off x="1059" y="1570"/>
                <a:ext cx="1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36" name="Freeform 261"/>
              <p:cNvSpPr>
                <a:spLocks/>
              </p:cNvSpPr>
              <p:nvPr/>
            </p:nvSpPr>
            <p:spPr bwMode="auto">
              <a:xfrm>
                <a:off x="1056" y="1576"/>
                <a:ext cx="3" cy="5"/>
              </a:xfrm>
              <a:custGeom>
                <a:avLst/>
                <a:gdLst>
                  <a:gd name="T0" fmla="*/ 3 w 3"/>
                  <a:gd name="T1" fmla="*/ 3 h 5"/>
                  <a:gd name="T2" fmla="*/ 3 w 3"/>
                  <a:gd name="T3" fmla="*/ 0 h 5"/>
                  <a:gd name="T4" fmla="*/ 0 w 3"/>
                  <a:gd name="T5" fmla="*/ 5 h 5"/>
                  <a:gd name="T6" fmla="*/ 3 w 3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lnTo>
                      <a:pt x="3" y="0"/>
                    </a:lnTo>
                    <a:lnTo>
                      <a:pt x="0" y="5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37" name="Freeform 262"/>
              <p:cNvSpPr>
                <a:spLocks/>
              </p:cNvSpPr>
              <p:nvPr/>
            </p:nvSpPr>
            <p:spPr bwMode="auto">
              <a:xfrm>
                <a:off x="2107" y="720"/>
                <a:ext cx="9" cy="2"/>
              </a:xfrm>
              <a:custGeom>
                <a:avLst/>
                <a:gdLst>
                  <a:gd name="T0" fmla="*/ 9 w 9"/>
                  <a:gd name="T1" fmla="*/ 2 h 2"/>
                  <a:gd name="T2" fmla="*/ 9 w 9"/>
                  <a:gd name="T3" fmla="*/ 0 h 2"/>
                  <a:gd name="T4" fmla="*/ 3 w 9"/>
                  <a:gd name="T5" fmla="*/ 0 h 2"/>
                  <a:gd name="T6" fmla="*/ 3 w 9"/>
                  <a:gd name="T7" fmla="*/ 0 h 2"/>
                  <a:gd name="T8" fmla="*/ 0 w 9"/>
                  <a:gd name="T9" fmla="*/ 0 h 2"/>
                  <a:gd name="T10" fmla="*/ 3 w 9"/>
                  <a:gd name="T11" fmla="*/ 2 h 2"/>
                  <a:gd name="T12" fmla="*/ 3 w 9"/>
                  <a:gd name="T13" fmla="*/ 2 h 2"/>
                  <a:gd name="T14" fmla="*/ 6 w 9"/>
                  <a:gd name="T15" fmla="*/ 2 h 2"/>
                  <a:gd name="T16" fmla="*/ 9 w 9"/>
                  <a:gd name="T17" fmla="*/ 2 h 2"/>
                  <a:gd name="T18" fmla="*/ 9 w 9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2">
                    <a:moveTo>
                      <a:pt x="9" y="2"/>
                    </a:moveTo>
                    <a:lnTo>
                      <a:pt x="9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2"/>
                    </a:lnTo>
                    <a:lnTo>
                      <a:pt x="9" y="2"/>
                    </a:lnTo>
                    <a:lnTo>
                      <a:pt x="9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38" name="Rectangle 263"/>
              <p:cNvSpPr>
                <a:spLocks noChangeArrowheads="1"/>
              </p:cNvSpPr>
              <p:nvPr/>
            </p:nvSpPr>
            <p:spPr bwMode="auto">
              <a:xfrm>
                <a:off x="2124" y="714"/>
                <a:ext cx="1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39" name="Rectangle 264"/>
              <p:cNvSpPr>
                <a:spLocks noChangeArrowheads="1"/>
              </p:cNvSpPr>
              <p:nvPr/>
            </p:nvSpPr>
            <p:spPr bwMode="auto">
              <a:xfrm>
                <a:off x="2110" y="734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40" name="Freeform 265"/>
              <p:cNvSpPr>
                <a:spLocks/>
              </p:cNvSpPr>
              <p:nvPr/>
            </p:nvSpPr>
            <p:spPr bwMode="auto">
              <a:xfrm>
                <a:off x="2121" y="694"/>
                <a:ext cx="9" cy="9"/>
              </a:xfrm>
              <a:custGeom>
                <a:avLst/>
                <a:gdLst>
                  <a:gd name="T0" fmla="*/ 9 w 9"/>
                  <a:gd name="T1" fmla="*/ 9 h 9"/>
                  <a:gd name="T2" fmla="*/ 6 w 9"/>
                  <a:gd name="T3" fmla="*/ 6 h 9"/>
                  <a:gd name="T4" fmla="*/ 3 w 9"/>
                  <a:gd name="T5" fmla="*/ 3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3 h 9"/>
                  <a:gd name="T12" fmla="*/ 3 w 9"/>
                  <a:gd name="T13" fmla="*/ 6 h 9"/>
                  <a:gd name="T14" fmla="*/ 6 w 9"/>
                  <a:gd name="T15" fmla="*/ 9 h 9"/>
                  <a:gd name="T16" fmla="*/ 6 w 9"/>
                  <a:gd name="T17" fmla="*/ 9 h 9"/>
                  <a:gd name="T18" fmla="*/ 9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9" y="9"/>
                    </a:moveTo>
                    <a:lnTo>
                      <a:pt x="6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41" name="Freeform 266"/>
              <p:cNvSpPr>
                <a:spLocks/>
              </p:cNvSpPr>
              <p:nvPr/>
            </p:nvSpPr>
            <p:spPr bwMode="auto">
              <a:xfrm>
                <a:off x="1555" y="3085"/>
                <a:ext cx="3" cy="5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2 h 5"/>
                  <a:gd name="T4" fmla="*/ 0 w 3"/>
                  <a:gd name="T5" fmla="*/ 5 h 5"/>
                  <a:gd name="T6" fmla="*/ 0 w 3"/>
                  <a:gd name="T7" fmla="*/ 5 h 5"/>
                  <a:gd name="T8" fmla="*/ 0 w 3"/>
                  <a:gd name="T9" fmla="*/ 5 h 5"/>
                  <a:gd name="T10" fmla="*/ 3 w 3"/>
                  <a:gd name="T11" fmla="*/ 0 h 5"/>
                  <a:gd name="T12" fmla="*/ 3 w 3"/>
                  <a:gd name="T13" fmla="*/ 0 h 5"/>
                  <a:gd name="T14" fmla="*/ 0 w 3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42" name="Freeform 267"/>
              <p:cNvSpPr>
                <a:spLocks/>
              </p:cNvSpPr>
              <p:nvPr/>
            </p:nvSpPr>
            <p:spPr bwMode="auto">
              <a:xfrm>
                <a:off x="2152" y="3104"/>
                <a:ext cx="22" cy="14"/>
              </a:xfrm>
              <a:custGeom>
                <a:avLst/>
                <a:gdLst>
                  <a:gd name="T0" fmla="*/ 17 w 22"/>
                  <a:gd name="T1" fmla="*/ 9 h 14"/>
                  <a:gd name="T2" fmla="*/ 17 w 22"/>
                  <a:gd name="T3" fmla="*/ 6 h 14"/>
                  <a:gd name="T4" fmla="*/ 14 w 22"/>
                  <a:gd name="T5" fmla="*/ 6 h 14"/>
                  <a:gd name="T6" fmla="*/ 14 w 22"/>
                  <a:gd name="T7" fmla="*/ 6 h 14"/>
                  <a:gd name="T8" fmla="*/ 11 w 22"/>
                  <a:gd name="T9" fmla="*/ 3 h 14"/>
                  <a:gd name="T10" fmla="*/ 11 w 22"/>
                  <a:gd name="T11" fmla="*/ 3 h 14"/>
                  <a:gd name="T12" fmla="*/ 8 w 22"/>
                  <a:gd name="T13" fmla="*/ 3 h 14"/>
                  <a:gd name="T14" fmla="*/ 8 w 22"/>
                  <a:gd name="T15" fmla="*/ 0 h 14"/>
                  <a:gd name="T16" fmla="*/ 6 w 22"/>
                  <a:gd name="T17" fmla="*/ 0 h 14"/>
                  <a:gd name="T18" fmla="*/ 0 w 22"/>
                  <a:gd name="T19" fmla="*/ 0 h 14"/>
                  <a:gd name="T20" fmla="*/ 0 w 22"/>
                  <a:gd name="T21" fmla="*/ 0 h 14"/>
                  <a:gd name="T22" fmla="*/ 6 w 22"/>
                  <a:gd name="T23" fmla="*/ 0 h 14"/>
                  <a:gd name="T24" fmla="*/ 6 w 22"/>
                  <a:gd name="T25" fmla="*/ 3 h 14"/>
                  <a:gd name="T26" fmla="*/ 8 w 22"/>
                  <a:gd name="T27" fmla="*/ 6 h 14"/>
                  <a:gd name="T28" fmla="*/ 8 w 22"/>
                  <a:gd name="T29" fmla="*/ 9 h 14"/>
                  <a:gd name="T30" fmla="*/ 11 w 22"/>
                  <a:gd name="T31" fmla="*/ 9 h 14"/>
                  <a:gd name="T32" fmla="*/ 14 w 22"/>
                  <a:gd name="T33" fmla="*/ 14 h 14"/>
                  <a:gd name="T34" fmla="*/ 14 w 22"/>
                  <a:gd name="T35" fmla="*/ 14 h 14"/>
                  <a:gd name="T36" fmla="*/ 17 w 22"/>
                  <a:gd name="T37" fmla="*/ 14 h 14"/>
                  <a:gd name="T38" fmla="*/ 17 w 22"/>
                  <a:gd name="T39" fmla="*/ 11 h 14"/>
                  <a:gd name="T40" fmla="*/ 19 w 22"/>
                  <a:gd name="T41" fmla="*/ 11 h 14"/>
                  <a:gd name="T42" fmla="*/ 22 w 22"/>
                  <a:gd name="T43" fmla="*/ 11 h 14"/>
                  <a:gd name="T44" fmla="*/ 19 w 22"/>
                  <a:gd name="T45" fmla="*/ 11 h 14"/>
                  <a:gd name="T46" fmla="*/ 17 w 22"/>
                  <a:gd name="T4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lnTo>
                      <a:pt x="17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8" y="6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7" y="14"/>
                    </a:lnTo>
                    <a:lnTo>
                      <a:pt x="17" y="11"/>
                    </a:lnTo>
                    <a:lnTo>
                      <a:pt x="19" y="11"/>
                    </a:lnTo>
                    <a:lnTo>
                      <a:pt x="22" y="11"/>
                    </a:lnTo>
                    <a:lnTo>
                      <a:pt x="19" y="11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43" name="Freeform 268"/>
              <p:cNvSpPr>
                <a:spLocks/>
              </p:cNvSpPr>
              <p:nvPr/>
            </p:nvSpPr>
            <p:spPr bwMode="auto">
              <a:xfrm>
                <a:off x="2091" y="773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2 w 2"/>
                  <a:gd name="T4" fmla="*/ 2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44" name="Freeform 269"/>
              <p:cNvSpPr>
                <a:spLocks/>
              </p:cNvSpPr>
              <p:nvPr/>
            </p:nvSpPr>
            <p:spPr bwMode="auto">
              <a:xfrm>
                <a:off x="2110" y="725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3 h 3"/>
                  <a:gd name="T4" fmla="*/ 3 w 3"/>
                  <a:gd name="T5" fmla="*/ 3 h 3"/>
                  <a:gd name="T6" fmla="*/ 3 w 3"/>
                  <a:gd name="T7" fmla="*/ 0 h 3"/>
                  <a:gd name="T8" fmla="*/ 0 w 3"/>
                  <a:gd name="T9" fmla="*/ 0 h 3"/>
                  <a:gd name="T10" fmla="*/ 0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45" name="Freeform 270"/>
              <p:cNvSpPr>
                <a:spLocks/>
              </p:cNvSpPr>
              <p:nvPr/>
            </p:nvSpPr>
            <p:spPr bwMode="auto">
              <a:xfrm>
                <a:off x="2071" y="792"/>
                <a:ext cx="8" cy="6"/>
              </a:xfrm>
              <a:custGeom>
                <a:avLst/>
                <a:gdLst>
                  <a:gd name="T0" fmla="*/ 6 w 8"/>
                  <a:gd name="T1" fmla="*/ 6 h 6"/>
                  <a:gd name="T2" fmla="*/ 8 w 8"/>
                  <a:gd name="T3" fmla="*/ 3 h 6"/>
                  <a:gd name="T4" fmla="*/ 3 w 8"/>
                  <a:gd name="T5" fmla="*/ 0 h 6"/>
                  <a:gd name="T6" fmla="*/ 0 w 8"/>
                  <a:gd name="T7" fmla="*/ 0 h 6"/>
                  <a:gd name="T8" fmla="*/ 0 w 8"/>
                  <a:gd name="T9" fmla="*/ 0 h 6"/>
                  <a:gd name="T10" fmla="*/ 3 w 8"/>
                  <a:gd name="T11" fmla="*/ 6 h 6"/>
                  <a:gd name="T12" fmla="*/ 6 w 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8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46" name="Freeform 271"/>
              <p:cNvSpPr>
                <a:spLocks/>
              </p:cNvSpPr>
              <p:nvPr/>
            </p:nvSpPr>
            <p:spPr bwMode="auto">
              <a:xfrm>
                <a:off x="2107" y="736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47" name="Freeform 272"/>
              <p:cNvSpPr>
                <a:spLocks/>
              </p:cNvSpPr>
              <p:nvPr/>
            </p:nvSpPr>
            <p:spPr bwMode="auto">
              <a:xfrm>
                <a:off x="2160" y="644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0 w 3"/>
                  <a:gd name="T5" fmla="*/ 0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48" name="Freeform 273"/>
              <p:cNvSpPr>
                <a:spLocks/>
              </p:cNvSpPr>
              <p:nvPr/>
            </p:nvSpPr>
            <p:spPr bwMode="auto">
              <a:xfrm>
                <a:off x="2144" y="655"/>
                <a:ext cx="5" cy="14"/>
              </a:xfrm>
              <a:custGeom>
                <a:avLst/>
                <a:gdLst>
                  <a:gd name="T0" fmla="*/ 5 w 5"/>
                  <a:gd name="T1" fmla="*/ 6 h 14"/>
                  <a:gd name="T2" fmla="*/ 2 w 5"/>
                  <a:gd name="T3" fmla="*/ 3 h 14"/>
                  <a:gd name="T4" fmla="*/ 2 w 5"/>
                  <a:gd name="T5" fmla="*/ 0 h 14"/>
                  <a:gd name="T6" fmla="*/ 0 w 5"/>
                  <a:gd name="T7" fmla="*/ 0 h 14"/>
                  <a:gd name="T8" fmla="*/ 0 w 5"/>
                  <a:gd name="T9" fmla="*/ 0 h 14"/>
                  <a:gd name="T10" fmla="*/ 0 w 5"/>
                  <a:gd name="T11" fmla="*/ 3 h 14"/>
                  <a:gd name="T12" fmla="*/ 2 w 5"/>
                  <a:gd name="T13" fmla="*/ 6 h 14"/>
                  <a:gd name="T14" fmla="*/ 2 w 5"/>
                  <a:gd name="T15" fmla="*/ 9 h 14"/>
                  <a:gd name="T16" fmla="*/ 2 w 5"/>
                  <a:gd name="T17" fmla="*/ 12 h 14"/>
                  <a:gd name="T18" fmla="*/ 5 w 5"/>
                  <a:gd name="T19" fmla="*/ 14 h 14"/>
                  <a:gd name="T20" fmla="*/ 2 w 5"/>
                  <a:gd name="T21" fmla="*/ 9 h 14"/>
                  <a:gd name="T22" fmla="*/ 5 w 5"/>
                  <a:gd name="T2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14">
                    <a:moveTo>
                      <a:pt x="5" y="6"/>
                    </a:move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2" y="12"/>
                    </a:lnTo>
                    <a:lnTo>
                      <a:pt x="5" y="14"/>
                    </a:lnTo>
                    <a:lnTo>
                      <a:pt x="2" y="9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49" name="Freeform 274"/>
              <p:cNvSpPr>
                <a:spLocks/>
              </p:cNvSpPr>
              <p:nvPr/>
            </p:nvSpPr>
            <p:spPr bwMode="auto">
              <a:xfrm>
                <a:off x="1536" y="2884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3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50" name="Freeform 275"/>
              <p:cNvSpPr>
                <a:spLocks/>
              </p:cNvSpPr>
              <p:nvPr/>
            </p:nvSpPr>
            <p:spPr bwMode="auto">
              <a:xfrm>
                <a:off x="1536" y="2898"/>
                <a:ext cx="13" cy="11"/>
              </a:xfrm>
              <a:custGeom>
                <a:avLst/>
                <a:gdLst>
                  <a:gd name="T0" fmla="*/ 0 w 13"/>
                  <a:gd name="T1" fmla="*/ 8 h 11"/>
                  <a:gd name="T2" fmla="*/ 2 w 13"/>
                  <a:gd name="T3" fmla="*/ 11 h 11"/>
                  <a:gd name="T4" fmla="*/ 2 w 13"/>
                  <a:gd name="T5" fmla="*/ 11 h 11"/>
                  <a:gd name="T6" fmla="*/ 5 w 13"/>
                  <a:gd name="T7" fmla="*/ 11 h 11"/>
                  <a:gd name="T8" fmla="*/ 8 w 13"/>
                  <a:gd name="T9" fmla="*/ 11 h 11"/>
                  <a:gd name="T10" fmla="*/ 8 w 13"/>
                  <a:gd name="T11" fmla="*/ 11 h 11"/>
                  <a:gd name="T12" fmla="*/ 11 w 13"/>
                  <a:gd name="T13" fmla="*/ 8 h 11"/>
                  <a:gd name="T14" fmla="*/ 13 w 13"/>
                  <a:gd name="T15" fmla="*/ 5 h 11"/>
                  <a:gd name="T16" fmla="*/ 11 w 13"/>
                  <a:gd name="T17" fmla="*/ 3 h 11"/>
                  <a:gd name="T18" fmla="*/ 8 w 13"/>
                  <a:gd name="T19" fmla="*/ 0 h 11"/>
                  <a:gd name="T20" fmla="*/ 5 w 13"/>
                  <a:gd name="T21" fmla="*/ 0 h 11"/>
                  <a:gd name="T22" fmla="*/ 2 w 13"/>
                  <a:gd name="T23" fmla="*/ 0 h 11"/>
                  <a:gd name="T24" fmla="*/ 0 w 13"/>
                  <a:gd name="T25" fmla="*/ 5 h 11"/>
                  <a:gd name="T26" fmla="*/ 0 w 13"/>
                  <a:gd name="T2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1">
                    <a:moveTo>
                      <a:pt x="0" y="8"/>
                    </a:moveTo>
                    <a:lnTo>
                      <a:pt x="2" y="11"/>
                    </a:lnTo>
                    <a:lnTo>
                      <a:pt x="2" y="11"/>
                    </a:lnTo>
                    <a:lnTo>
                      <a:pt x="5" y="11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11" y="8"/>
                    </a:lnTo>
                    <a:lnTo>
                      <a:pt x="13" y="5"/>
                    </a:lnTo>
                    <a:lnTo>
                      <a:pt x="11" y="3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51" name="Freeform 276"/>
              <p:cNvSpPr>
                <a:spLocks/>
              </p:cNvSpPr>
              <p:nvPr/>
            </p:nvSpPr>
            <p:spPr bwMode="auto">
              <a:xfrm>
                <a:off x="1533" y="2848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  <a:gd name="T8" fmla="*/ 0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52" name="Freeform 277"/>
              <p:cNvSpPr>
                <a:spLocks/>
              </p:cNvSpPr>
              <p:nvPr/>
            </p:nvSpPr>
            <p:spPr bwMode="auto">
              <a:xfrm>
                <a:off x="1530" y="2926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53" name="Freeform 278"/>
              <p:cNvSpPr>
                <a:spLocks/>
              </p:cNvSpPr>
              <p:nvPr/>
            </p:nvSpPr>
            <p:spPr bwMode="auto">
              <a:xfrm>
                <a:off x="1527" y="2915"/>
                <a:ext cx="9" cy="8"/>
              </a:xfrm>
              <a:custGeom>
                <a:avLst/>
                <a:gdLst>
                  <a:gd name="T0" fmla="*/ 6 w 9"/>
                  <a:gd name="T1" fmla="*/ 0 h 8"/>
                  <a:gd name="T2" fmla="*/ 3 w 9"/>
                  <a:gd name="T3" fmla="*/ 0 h 8"/>
                  <a:gd name="T4" fmla="*/ 0 w 9"/>
                  <a:gd name="T5" fmla="*/ 2 h 8"/>
                  <a:gd name="T6" fmla="*/ 3 w 9"/>
                  <a:gd name="T7" fmla="*/ 2 h 8"/>
                  <a:gd name="T8" fmla="*/ 3 w 9"/>
                  <a:gd name="T9" fmla="*/ 8 h 8"/>
                  <a:gd name="T10" fmla="*/ 6 w 9"/>
                  <a:gd name="T11" fmla="*/ 8 h 8"/>
                  <a:gd name="T12" fmla="*/ 9 w 9"/>
                  <a:gd name="T13" fmla="*/ 5 h 8"/>
                  <a:gd name="T14" fmla="*/ 6 w 9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8">
                    <a:moveTo>
                      <a:pt x="6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9" y="5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54" name="Freeform 279"/>
              <p:cNvSpPr>
                <a:spLocks/>
              </p:cNvSpPr>
              <p:nvPr/>
            </p:nvSpPr>
            <p:spPr bwMode="auto">
              <a:xfrm>
                <a:off x="1519" y="2898"/>
                <a:ext cx="5" cy="5"/>
              </a:xfrm>
              <a:custGeom>
                <a:avLst/>
                <a:gdLst>
                  <a:gd name="T0" fmla="*/ 5 w 5"/>
                  <a:gd name="T1" fmla="*/ 3 h 5"/>
                  <a:gd name="T2" fmla="*/ 3 w 5"/>
                  <a:gd name="T3" fmla="*/ 0 h 5"/>
                  <a:gd name="T4" fmla="*/ 0 w 5"/>
                  <a:gd name="T5" fmla="*/ 0 h 5"/>
                  <a:gd name="T6" fmla="*/ 0 w 5"/>
                  <a:gd name="T7" fmla="*/ 3 h 5"/>
                  <a:gd name="T8" fmla="*/ 0 w 5"/>
                  <a:gd name="T9" fmla="*/ 5 h 5"/>
                  <a:gd name="T10" fmla="*/ 3 w 5"/>
                  <a:gd name="T11" fmla="*/ 5 h 5"/>
                  <a:gd name="T12" fmla="*/ 5 w 5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55" name="Freeform 280"/>
              <p:cNvSpPr>
                <a:spLocks/>
              </p:cNvSpPr>
              <p:nvPr/>
            </p:nvSpPr>
            <p:spPr bwMode="auto">
              <a:xfrm>
                <a:off x="1789" y="3046"/>
                <a:ext cx="6" cy="2"/>
              </a:xfrm>
              <a:custGeom>
                <a:avLst/>
                <a:gdLst>
                  <a:gd name="T0" fmla="*/ 3 w 6"/>
                  <a:gd name="T1" fmla="*/ 0 h 2"/>
                  <a:gd name="T2" fmla="*/ 0 w 6"/>
                  <a:gd name="T3" fmla="*/ 0 h 2"/>
                  <a:gd name="T4" fmla="*/ 6 w 6"/>
                  <a:gd name="T5" fmla="*/ 2 h 2"/>
                  <a:gd name="T6" fmla="*/ 3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3" y="0"/>
                    </a:moveTo>
                    <a:lnTo>
                      <a:pt x="0" y="0"/>
                    </a:lnTo>
                    <a:lnTo>
                      <a:pt x="6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56" name="Freeform 281"/>
              <p:cNvSpPr>
                <a:spLocks/>
              </p:cNvSpPr>
              <p:nvPr/>
            </p:nvSpPr>
            <p:spPr bwMode="auto">
              <a:xfrm>
                <a:off x="1795" y="3046"/>
                <a:ext cx="28" cy="28"/>
              </a:xfrm>
              <a:custGeom>
                <a:avLst/>
                <a:gdLst>
                  <a:gd name="T0" fmla="*/ 28 w 28"/>
                  <a:gd name="T1" fmla="*/ 8 h 28"/>
                  <a:gd name="T2" fmla="*/ 28 w 28"/>
                  <a:gd name="T3" fmla="*/ 5 h 28"/>
                  <a:gd name="T4" fmla="*/ 22 w 28"/>
                  <a:gd name="T5" fmla="*/ 2 h 28"/>
                  <a:gd name="T6" fmla="*/ 19 w 28"/>
                  <a:gd name="T7" fmla="*/ 5 h 28"/>
                  <a:gd name="T8" fmla="*/ 19 w 28"/>
                  <a:gd name="T9" fmla="*/ 8 h 28"/>
                  <a:gd name="T10" fmla="*/ 19 w 28"/>
                  <a:gd name="T11" fmla="*/ 8 h 28"/>
                  <a:gd name="T12" fmla="*/ 17 w 28"/>
                  <a:gd name="T13" fmla="*/ 5 h 28"/>
                  <a:gd name="T14" fmla="*/ 17 w 28"/>
                  <a:gd name="T15" fmla="*/ 2 h 28"/>
                  <a:gd name="T16" fmla="*/ 11 w 28"/>
                  <a:gd name="T17" fmla="*/ 0 h 28"/>
                  <a:gd name="T18" fmla="*/ 11 w 28"/>
                  <a:gd name="T19" fmla="*/ 2 h 28"/>
                  <a:gd name="T20" fmla="*/ 8 w 28"/>
                  <a:gd name="T21" fmla="*/ 5 h 28"/>
                  <a:gd name="T22" fmla="*/ 8 w 28"/>
                  <a:gd name="T23" fmla="*/ 8 h 28"/>
                  <a:gd name="T24" fmla="*/ 8 w 28"/>
                  <a:gd name="T25" fmla="*/ 8 h 28"/>
                  <a:gd name="T26" fmla="*/ 11 w 28"/>
                  <a:gd name="T27" fmla="*/ 14 h 28"/>
                  <a:gd name="T28" fmla="*/ 11 w 28"/>
                  <a:gd name="T29" fmla="*/ 14 h 28"/>
                  <a:gd name="T30" fmla="*/ 8 w 28"/>
                  <a:gd name="T31" fmla="*/ 14 h 28"/>
                  <a:gd name="T32" fmla="*/ 5 w 28"/>
                  <a:gd name="T33" fmla="*/ 14 h 28"/>
                  <a:gd name="T34" fmla="*/ 0 w 28"/>
                  <a:gd name="T35" fmla="*/ 22 h 28"/>
                  <a:gd name="T36" fmla="*/ 3 w 28"/>
                  <a:gd name="T37" fmla="*/ 22 h 28"/>
                  <a:gd name="T38" fmla="*/ 5 w 28"/>
                  <a:gd name="T39" fmla="*/ 28 h 28"/>
                  <a:gd name="T40" fmla="*/ 8 w 28"/>
                  <a:gd name="T41" fmla="*/ 28 h 28"/>
                  <a:gd name="T42" fmla="*/ 8 w 28"/>
                  <a:gd name="T43" fmla="*/ 25 h 28"/>
                  <a:gd name="T44" fmla="*/ 5 w 28"/>
                  <a:gd name="T45" fmla="*/ 22 h 28"/>
                  <a:gd name="T46" fmla="*/ 5 w 28"/>
                  <a:gd name="T47" fmla="*/ 22 h 28"/>
                  <a:gd name="T48" fmla="*/ 8 w 28"/>
                  <a:gd name="T49" fmla="*/ 25 h 28"/>
                  <a:gd name="T50" fmla="*/ 11 w 28"/>
                  <a:gd name="T51" fmla="*/ 22 h 28"/>
                  <a:gd name="T52" fmla="*/ 8 w 28"/>
                  <a:gd name="T53" fmla="*/ 22 h 28"/>
                  <a:gd name="T54" fmla="*/ 8 w 28"/>
                  <a:gd name="T55" fmla="*/ 19 h 28"/>
                  <a:gd name="T56" fmla="*/ 14 w 28"/>
                  <a:gd name="T57" fmla="*/ 19 h 28"/>
                  <a:gd name="T58" fmla="*/ 17 w 28"/>
                  <a:gd name="T59" fmla="*/ 19 h 28"/>
                  <a:gd name="T60" fmla="*/ 17 w 28"/>
                  <a:gd name="T61" fmla="*/ 16 h 28"/>
                  <a:gd name="T62" fmla="*/ 14 w 28"/>
                  <a:gd name="T63" fmla="*/ 16 h 28"/>
                  <a:gd name="T64" fmla="*/ 11 w 28"/>
                  <a:gd name="T65" fmla="*/ 16 h 28"/>
                  <a:gd name="T66" fmla="*/ 14 w 28"/>
                  <a:gd name="T67" fmla="*/ 14 h 28"/>
                  <a:gd name="T68" fmla="*/ 17 w 28"/>
                  <a:gd name="T69" fmla="*/ 16 h 28"/>
                  <a:gd name="T70" fmla="*/ 19 w 28"/>
                  <a:gd name="T71" fmla="*/ 16 h 28"/>
                  <a:gd name="T72" fmla="*/ 22 w 28"/>
                  <a:gd name="T73" fmla="*/ 14 h 28"/>
                  <a:gd name="T74" fmla="*/ 28 w 28"/>
                  <a:gd name="T75" fmla="*/ 11 h 28"/>
                  <a:gd name="T76" fmla="*/ 25 w 28"/>
                  <a:gd name="T77" fmla="*/ 11 h 28"/>
                  <a:gd name="T78" fmla="*/ 25 w 28"/>
                  <a:gd name="T79" fmla="*/ 8 h 28"/>
                  <a:gd name="T80" fmla="*/ 22 w 28"/>
                  <a:gd name="T81" fmla="*/ 8 h 28"/>
                  <a:gd name="T82" fmla="*/ 25 w 28"/>
                  <a:gd name="T83" fmla="*/ 8 h 28"/>
                  <a:gd name="T84" fmla="*/ 28 w 28"/>
                  <a:gd name="T8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" h="28">
                    <a:moveTo>
                      <a:pt x="28" y="8"/>
                    </a:moveTo>
                    <a:lnTo>
                      <a:pt x="28" y="5"/>
                    </a:lnTo>
                    <a:lnTo>
                      <a:pt x="22" y="2"/>
                    </a:lnTo>
                    <a:lnTo>
                      <a:pt x="19" y="5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7" y="5"/>
                    </a:lnTo>
                    <a:lnTo>
                      <a:pt x="17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8" y="5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8" y="14"/>
                    </a:lnTo>
                    <a:lnTo>
                      <a:pt x="5" y="14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5" y="28"/>
                    </a:lnTo>
                    <a:lnTo>
                      <a:pt x="8" y="28"/>
                    </a:lnTo>
                    <a:lnTo>
                      <a:pt x="8" y="25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8" y="25"/>
                    </a:lnTo>
                    <a:lnTo>
                      <a:pt x="11" y="22"/>
                    </a:lnTo>
                    <a:lnTo>
                      <a:pt x="8" y="22"/>
                    </a:lnTo>
                    <a:lnTo>
                      <a:pt x="8" y="19"/>
                    </a:lnTo>
                    <a:lnTo>
                      <a:pt x="14" y="19"/>
                    </a:lnTo>
                    <a:lnTo>
                      <a:pt x="17" y="19"/>
                    </a:lnTo>
                    <a:lnTo>
                      <a:pt x="17" y="16"/>
                    </a:lnTo>
                    <a:lnTo>
                      <a:pt x="14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7" y="16"/>
                    </a:lnTo>
                    <a:lnTo>
                      <a:pt x="19" y="16"/>
                    </a:lnTo>
                    <a:lnTo>
                      <a:pt x="22" y="14"/>
                    </a:lnTo>
                    <a:lnTo>
                      <a:pt x="28" y="11"/>
                    </a:lnTo>
                    <a:lnTo>
                      <a:pt x="25" y="11"/>
                    </a:lnTo>
                    <a:lnTo>
                      <a:pt x="25" y="8"/>
                    </a:lnTo>
                    <a:lnTo>
                      <a:pt x="22" y="8"/>
                    </a:lnTo>
                    <a:lnTo>
                      <a:pt x="25" y="8"/>
                    </a:lnTo>
                    <a:lnTo>
                      <a:pt x="2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57" name="Freeform 282"/>
              <p:cNvSpPr>
                <a:spLocks/>
              </p:cNvSpPr>
              <p:nvPr/>
            </p:nvSpPr>
            <p:spPr bwMode="auto">
              <a:xfrm>
                <a:off x="1781" y="3048"/>
                <a:ext cx="6" cy="3"/>
              </a:xfrm>
              <a:custGeom>
                <a:avLst/>
                <a:gdLst>
                  <a:gd name="T0" fmla="*/ 6 w 6"/>
                  <a:gd name="T1" fmla="*/ 0 h 3"/>
                  <a:gd name="T2" fmla="*/ 0 w 6"/>
                  <a:gd name="T3" fmla="*/ 0 h 3"/>
                  <a:gd name="T4" fmla="*/ 3 w 6"/>
                  <a:gd name="T5" fmla="*/ 3 h 3"/>
                  <a:gd name="T6" fmla="*/ 6 w 6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58" name="Freeform 283"/>
              <p:cNvSpPr>
                <a:spLocks/>
              </p:cNvSpPr>
              <p:nvPr/>
            </p:nvSpPr>
            <p:spPr bwMode="auto">
              <a:xfrm>
                <a:off x="1536" y="2892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0 w 5"/>
                  <a:gd name="T3" fmla="*/ 3 h 3"/>
                  <a:gd name="T4" fmla="*/ 5 w 5"/>
                  <a:gd name="T5" fmla="*/ 3 h 3"/>
                  <a:gd name="T6" fmla="*/ 2 w 5"/>
                  <a:gd name="T7" fmla="*/ 0 h 3"/>
                  <a:gd name="T8" fmla="*/ 0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0" y="3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59" name="Freeform 284"/>
              <p:cNvSpPr>
                <a:spLocks noEditPoints="1"/>
              </p:cNvSpPr>
              <p:nvPr/>
            </p:nvSpPr>
            <p:spPr bwMode="auto">
              <a:xfrm>
                <a:off x="158" y="81"/>
                <a:ext cx="1980" cy="3048"/>
              </a:xfrm>
              <a:custGeom>
                <a:avLst/>
                <a:gdLst>
                  <a:gd name="T0" fmla="*/ 1603 w 1980"/>
                  <a:gd name="T1" fmla="*/ 1841 h 3048"/>
                  <a:gd name="T2" fmla="*/ 1152 w 1980"/>
                  <a:gd name="T3" fmla="*/ 1782 h 3048"/>
                  <a:gd name="T4" fmla="*/ 898 w 1980"/>
                  <a:gd name="T5" fmla="*/ 1506 h 3048"/>
                  <a:gd name="T6" fmla="*/ 1193 w 1980"/>
                  <a:gd name="T7" fmla="*/ 1486 h 3048"/>
                  <a:gd name="T8" fmla="*/ 1341 w 1980"/>
                  <a:gd name="T9" fmla="*/ 1188 h 3048"/>
                  <a:gd name="T10" fmla="*/ 1517 w 1980"/>
                  <a:gd name="T11" fmla="*/ 1001 h 3048"/>
                  <a:gd name="T12" fmla="*/ 1662 w 1980"/>
                  <a:gd name="T13" fmla="*/ 856 h 3048"/>
                  <a:gd name="T14" fmla="*/ 1525 w 1980"/>
                  <a:gd name="T15" fmla="*/ 745 h 3048"/>
                  <a:gd name="T16" fmla="*/ 1291 w 1980"/>
                  <a:gd name="T17" fmla="*/ 912 h 3048"/>
                  <a:gd name="T18" fmla="*/ 1255 w 1980"/>
                  <a:gd name="T19" fmla="*/ 519 h 3048"/>
                  <a:gd name="T20" fmla="*/ 1394 w 1980"/>
                  <a:gd name="T21" fmla="*/ 354 h 3048"/>
                  <a:gd name="T22" fmla="*/ 1272 w 1980"/>
                  <a:gd name="T23" fmla="*/ 329 h 3048"/>
                  <a:gd name="T24" fmla="*/ 1062 w 1980"/>
                  <a:gd name="T25" fmla="*/ 329 h 3048"/>
                  <a:gd name="T26" fmla="*/ 842 w 1980"/>
                  <a:gd name="T27" fmla="*/ 223 h 3048"/>
                  <a:gd name="T28" fmla="*/ 546 w 1980"/>
                  <a:gd name="T29" fmla="*/ 84 h 3048"/>
                  <a:gd name="T30" fmla="*/ 267 w 1980"/>
                  <a:gd name="T31" fmla="*/ 195 h 3048"/>
                  <a:gd name="T32" fmla="*/ 111 w 1980"/>
                  <a:gd name="T33" fmla="*/ 388 h 3048"/>
                  <a:gd name="T34" fmla="*/ 22 w 1980"/>
                  <a:gd name="T35" fmla="*/ 616 h 3048"/>
                  <a:gd name="T36" fmla="*/ 265 w 1980"/>
                  <a:gd name="T37" fmla="*/ 494 h 3048"/>
                  <a:gd name="T38" fmla="*/ 474 w 1980"/>
                  <a:gd name="T39" fmla="*/ 580 h 3048"/>
                  <a:gd name="T40" fmla="*/ 538 w 1980"/>
                  <a:gd name="T41" fmla="*/ 786 h 3048"/>
                  <a:gd name="T42" fmla="*/ 544 w 1980"/>
                  <a:gd name="T43" fmla="*/ 973 h 3048"/>
                  <a:gd name="T44" fmla="*/ 691 w 1980"/>
                  <a:gd name="T45" fmla="*/ 1514 h 3048"/>
                  <a:gd name="T46" fmla="*/ 934 w 1980"/>
                  <a:gd name="T47" fmla="*/ 1654 h 3048"/>
                  <a:gd name="T48" fmla="*/ 1171 w 1980"/>
                  <a:gd name="T49" fmla="*/ 1980 h 3048"/>
                  <a:gd name="T50" fmla="*/ 1361 w 1980"/>
                  <a:gd name="T51" fmla="*/ 2694 h 3048"/>
                  <a:gd name="T52" fmla="*/ 1419 w 1980"/>
                  <a:gd name="T53" fmla="*/ 2998 h 3048"/>
                  <a:gd name="T54" fmla="*/ 1503 w 1980"/>
                  <a:gd name="T55" fmla="*/ 2828 h 3048"/>
                  <a:gd name="T56" fmla="*/ 1751 w 1980"/>
                  <a:gd name="T57" fmla="*/ 2468 h 3048"/>
                  <a:gd name="T58" fmla="*/ 1573 w 1980"/>
                  <a:gd name="T59" fmla="*/ 839 h 3048"/>
                  <a:gd name="T60" fmla="*/ 1478 w 1980"/>
                  <a:gd name="T61" fmla="*/ 912 h 3048"/>
                  <a:gd name="T62" fmla="*/ 585 w 1980"/>
                  <a:gd name="T63" fmla="*/ 719 h 3048"/>
                  <a:gd name="T64" fmla="*/ 683 w 1980"/>
                  <a:gd name="T65" fmla="*/ 251 h 3048"/>
                  <a:gd name="T66" fmla="*/ 864 w 1980"/>
                  <a:gd name="T67" fmla="*/ 647 h 3048"/>
                  <a:gd name="T68" fmla="*/ 959 w 1980"/>
                  <a:gd name="T69" fmla="*/ 468 h 3048"/>
                  <a:gd name="T70" fmla="*/ 1043 w 1980"/>
                  <a:gd name="T71" fmla="*/ 608 h 3048"/>
                  <a:gd name="T72" fmla="*/ 1107 w 1980"/>
                  <a:gd name="T73" fmla="*/ 923 h 3048"/>
                  <a:gd name="T74" fmla="*/ 1079 w 1980"/>
                  <a:gd name="T75" fmla="*/ 789 h 3048"/>
                  <a:gd name="T76" fmla="*/ 1040 w 1980"/>
                  <a:gd name="T77" fmla="*/ 697 h 3048"/>
                  <a:gd name="T78" fmla="*/ 962 w 1980"/>
                  <a:gd name="T79" fmla="*/ 770 h 3048"/>
                  <a:gd name="T80" fmla="*/ 920 w 1980"/>
                  <a:gd name="T81" fmla="*/ 764 h 3048"/>
                  <a:gd name="T82" fmla="*/ 976 w 1980"/>
                  <a:gd name="T83" fmla="*/ 798 h 3048"/>
                  <a:gd name="T84" fmla="*/ 1012 w 1980"/>
                  <a:gd name="T85" fmla="*/ 839 h 3048"/>
                  <a:gd name="T86" fmla="*/ 1046 w 1980"/>
                  <a:gd name="T87" fmla="*/ 968 h 3048"/>
                  <a:gd name="T88" fmla="*/ 1453 w 1980"/>
                  <a:gd name="T89" fmla="*/ 934 h 3048"/>
                  <a:gd name="T90" fmla="*/ 1352 w 1980"/>
                  <a:gd name="T91" fmla="*/ 1065 h 3048"/>
                  <a:gd name="T92" fmla="*/ 1188 w 1980"/>
                  <a:gd name="T93" fmla="*/ 1046 h 3048"/>
                  <a:gd name="T94" fmla="*/ 1149 w 1980"/>
                  <a:gd name="T95" fmla="*/ 970 h 3048"/>
                  <a:gd name="T96" fmla="*/ 1196 w 1980"/>
                  <a:gd name="T97" fmla="*/ 856 h 3048"/>
                  <a:gd name="T98" fmla="*/ 1118 w 1980"/>
                  <a:gd name="T99" fmla="*/ 842 h 3048"/>
                  <a:gd name="T100" fmla="*/ 1166 w 1980"/>
                  <a:gd name="T101" fmla="*/ 547 h 3048"/>
                  <a:gd name="T102" fmla="*/ 1121 w 1980"/>
                  <a:gd name="T103" fmla="*/ 429 h 3048"/>
                  <a:gd name="T104" fmla="*/ 1107 w 1980"/>
                  <a:gd name="T105" fmla="*/ 508 h 3048"/>
                  <a:gd name="T106" fmla="*/ 1020 w 1980"/>
                  <a:gd name="T107" fmla="*/ 591 h 3048"/>
                  <a:gd name="T108" fmla="*/ 959 w 1980"/>
                  <a:gd name="T109" fmla="*/ 402 h 3048"/>
                  <a:gd name="T110" fmla="*/ 786 w 1980"/>
                  <a:gd name="T111" fmla="*/ 287 h 3048"/>
                  <a:gd name="T112" fmla="*/ 864 w 1980"/>
                  <a:gd name="T113" fmla="*/ 365 h 3048"/>
                  <a:gd name="T114" fmla="*/ 856 w 1980"/>
                  <a:gd name="T115" fmla="*/ 438 h 3048"/>
                  <a:gd name="T116" fmla="*/ 864 w 1980"/>
                  <a:gd name="T117" fmla="*/ 491 h 3048"/>
                  <a:gd name="T118" fmla="*/ 839 w 1980"/>
                  <a:gd name="T119" fmla="*/ 884 h 3048"/>
                  <a:gd name="T120" fmla="*/ 1417 w 1980"/>
                  <a:gd name="T121" fmla="*/ 2884 h 3048"/>
                  <a:gd name="T122" fmla="*/ 1743 w 1980"/>
                  <a:gd name="T123" fmla="*/ 2309 h 3048"/>
                  <a:gd name="T124" fmla="*/ 1732 w 1980"/>
                  <a:gd name="T125" fmla="*/ 2306 h 3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80" h="3048">
                    <a:moveTo>
                      <a:pt x="1980" y="2081"/>
                    </a:moveTo>
                    <a:lnTo>
                      <a:pt x="1980" y="2072"/>
                    </a:lnTo>
                    <a:lnTo>
                      <a:pt x="1977" y="2072"/>
                    </a:lnTo>
                    <a:lnTo>
                      <a:pt x="1977" y="2067"/>
                    </a:lnTo>
                    <a:lnTo>
                      <a:pt x="1972" y="2053"/>
                    </a:lnTo>
                    <a:lnTo>
                      <a:pt x="1972" y="2050"/>
                    </a:lnTo>
                    <a:lnTo>
                      <a:pt x="1969" y="2044"/>
                    </a:lnTo>
                    <a:lnTo>
                      <a:pt x="1958" y="2039"/>
                    </a:lnTo>
                    <a:lnTo>
                      <a:pt x="1952" y="2039"/>
                    </a:lnTo>
                    <a:lnTo>
                      <a:pt x="1947" y="2041"/>
                    </a:lnTo>
                    <a:lnTo>
                      <a:pt x="1944" y="2036"/>
                    </a:lnTo>
                    <a:lnTo>
                      <a:pt x="1941" y="2036"/>
                    </a:lnTo>
                    <a:lnTo>
                      <a:pt x="1935" y="2030"/>
                    </a:lnTo>
                    <a:lnTo>
                      <a:pt x="1933" y="2028"/>
                    </a:lnTo>
                    <a:lnTo>
                      <a:pt x="1927" y="2028"/>
                    </a:lnTo>
                    <a:lnTo>
                      <a:pt x="1919" y="2019"/>
                    </a:lnTo>
                    <a:lnTo>
                      <a:pt x="1913" y="2011"/>
                    </a:lnTo>
                    <a:lnTo>
                      <a:pt x="1910" y="2011"/>
                    </a:lnTo>
                    <a:lnTo>
                      <a:pt x="1907" y="2005"/>
                    </a:lnTo>
                    <a:lnTo>
                      <a:pt x="1902" y="2005"/>
                    </a:lnTo>
                    <a:lnTo>
                      <a:pt x="1891" y="2000"/>
                    </a:lnTo>
                    <a:lnTo>
                      <a:pt x="1888" y="2000"/>
                    </a:lnTo>
                    <a:lnTo>
                      <a:pt x="1882" y="1997"/>
                    </a:lnTo>
                    <a:lnTo>
                      <a:pt x="1880" y="1997"/>
                    </a:lnTo>
                    <a:lnTo>
                      <a:pt x="1874" y="1997"/>
                    </a:lnTo>
                    <a:lnTo>
                      <a:pt x="1871" y="1997"/>
                    </a:lnTo>
                    <a:lnTo>
                      <a:pt x="1868" y="1997"/>
                    </a:lnTo>
                    <a:lnTo>
                      <a:pt x="1866" y="2000"/>
                    </a:lnTo>
                    <a:lnTo>
                      <a:pt x="1863" y="2000"/>
                    </a:lnTo>
                    <a:lnTo>
                      <a:pt x="1860" y="1994"/>
                    </a:lnTo>
                    <a:lnTo>
                      <a:pt x="1857" y="1997"/>
                    </a:lnTo>
                    <a:lnTo>
                      <a:pt x="1857" y="1994"/>
                    </a:lnTo>
                    <a:lnTo>
                      <a:pt x="1854" y="1997"/>
                    </a:lnTo>
                    <a:lnTo>
                      <a:pt x="1854" y="2000"/>
                    </a:lnTo>
                    <a:lnTo>
                      <a:pt x="1852" y="1997"/>
                    </a:lnTo>
                    <a:lnTo>
                      <a:pt x="1852" y="1994"/>
                    </a:lnTo>
                    <a:lnTo>
                      <a:pt x="1849" y="1994"/>
                    </a:lnTo>
                    <a:lnTo>
                      <a:pt x="1852" y="1997"/>
                    </a:lnTo>
                    <a:lnTo>
                      <a:pt x="1849" y="1997"/>
                    </a:lnTo>
                    <a:lnTo>
                      <a:pt x="1843" y="1994"/>
                    </a:lnTo>
                    <a:lnTo>
                      <a:pt x="1843" y="1994"/>
                    </a:lnTo>
                    <a:lnTo>
                      <a:pt x="1838" y="1994"/>
                    </a:lnTo>
                    <a:lnTo>
                      <a:pt x="1829" y="1988"/>
                    </a:lnTo>
                    <a:lnTo>
                      <a:pt x="1824" y="1988"/>
                    </a:lnTo>
                    <a:lnTo>
                      <a:pt x="1824" y="1991"/>
                    </a:lnTo>
                    <a:lnTo>
                      <a:pt x="1827" y="1994"/>
                    </a:lnTo>
                    <a:lnTo>
                      <a:pt x="1824" y="1994"/>
                    </a:lnTo>
                    <a:lnTo>
                      <a:pt x="1824" y="1991"/>
                    </a:lnTo>
                    <a:lnTo>
                      <a:pt x="1821" y="1994"/>
                    </a:lnTo>
                    <a:lnTo>
                      <a:pt x="1821" y="1994"/>
                    </a:lnTo>
                    <a:lnTo>
                      <a:pt x="1818" y="1997"/>
                    </a:lnTo>
                    <a:lnTo>
                      <a:pt x="1815" y="1997"/>
                    </a:lnTo>
                    <a:lnTo>
                      <a:pt x="1815" y="2002"/>
                    </a:lnTo>
                    <a:lnTo>
                      <a:pt x="1815" y="2000"/>
                    </a:lnTo>
                    <a:lnTo>
                      <a:pt x="1813" y="1997"/>
                    </a:lnTo>
                    <a:lnTo>
                      <a:pt x="1813" y="1997"/>
                    </a:lnTo>
                    <a:lnTo>
                      <a:pt x="1813" y="2000"/>
                    </a:lnTo>
                    <a:lnTo>
                      <a:pt x="1810" y="2005"/>
                    </a:lnTo>
                    <a:lnTo>
                      <a:pt x="1810" y="2011"/>
                    </a:lnTo>
                    <a:lnTo>
                      <a:pt x="1807" y="2005"/>
                    </a:lnTo>
                    <a:lnTo>
                      <a:pt x="1810" y="2002"/>
                    </a:lnTo>
                    <a:lnTo>
                      <a:pt x="1810" y="1997"/>
                    </a:lnTo>
                    <a:lnTo>
                      <a:pt x="1810" y="1991"/>
                    </a:lnTo>
                    <a:lnTo>
                      <a:pt x="1813" y="1991"/>
                    </a:lnTo>
                    <a:lnTo>
                      <a:pt x="1810" y="1988"/>
                    </a:lnTo>
                    <a:lnTo>
                      <a:pt x="1807" y="1988"/>
                    </a:lnTo>
                    <a:lnTo>
                      <a:pt x="1813" y="1986"/>
                    </a:lnTo>
                    <a:lnTo>
                      <a:pt x="1807" y="1980"/>
                    </a:lnTo>
                    <a:lnTo>
                      <a:pt x="1804" y="1975"/>
                    </a:lnTo>
                    <a:lnTo>
                      <a:pt x="1801" y="1977"/>
                    </a:lnTo>
                    <a:lnTo>
                      <a:pt x="1799" y="1975"/>
                    </a:lnTo>
                    <a:lnTo>
                      <a:pt x="1796" y="1977"/>
                    </a:lnTo>
                    <a:lnTo>
                      <a:pt x="1793" y="1980"/>
                    </a:lnTo>
                    <a:lnTo>
                      <a:pt x="1790" y="1977"/>
                    </a:lnTo>
                    <a:lnTo>
                      <a:pt x="1790" y="1975"/>
                    </a:lnTo>
                    <a:lnTo>
                      <a:pt x="1790" y="1975"/>
                    </a:lnTo>
                    <a:lnTo>
                      <a:pt x="1788" y="1972"/>
                    </a:lnTo>
                    <a:lnTo>
                      <a:pt x="1785" y="1972"/>
                    </a:lnTo>
                    <a:lnTo>
                      <a:pt x="1782" y="1969"/>
                    </a:lnTo>
                    <a:lnTo>
                      <a:pt x="1782" y="1969"/>
                    </a:lnTo>
                    <a:lnTo>
                      <a:pt x="1779" y="1972"/>
                    </a:lnTo>
                    <a:lnTo>
                      <a:pt x="1779" y="1969"/>
                    </a:lnTo>
                    <a:lnTo>
                      <a:pt x="1776" y="1969"/>
                    </a:lnTo>
                    <a:lnTo>
                      <a:pt x="1776" y="1966"/>
                    </a:lnTo>
                    <a:lnTo>
                      <a:pt x="1774" y="1966"/>
                    </a:lnTo>
                    <a:lnTo>
                      <a:pt x="1771" y="1966"/>
                    </a:lnTo>
                    <a:lnTo>
                      <a:pt x="1765" y="1963"/>
                    </a:lnTo>
                    <a:lnTo>
                      <a:pt x="1762" y="1963"/>
                    </a:lnTo>
                    <a:lnTo>
                      <a:pt x="1762" y="1963"/>
                    </a:lnTo>
                    <a:lnTo>
                      <a:pt x="1760" y="1961"/>
                    </a:lnTo>
                    <a:lnTo>
                      <a:pt x="1757" y="1961"/>
                    </a:lnTo>
                    <a:lnTo>
                      <a:pt x="1757" y="1963"/>
                    </a:lnTo>
                    <a:lnTo>
                      <a:pt x="1754" y="1963"/>
                    </a:lnTo>
                    <a:lnTo>
                      <a:pt x="1754" y="1961"/>
                    </a:lnTo>
                    <a:lnTo>
                      <a:pt x="1751" y="1961"/>
                    </a:lnTo>
                    <a:lnTo>
                      <a:pt x="1746" y="1963"/>
                    </a:lnTo>
                    <a:lnTo>
                      <a:pt x="1746" y="1966"/>
                    </a:lnTo>
                    <a:lnTo>
                      <a:pt x="1746" y="1969"/>
                    </a:lnTo>
                    <a:lnTo>
                      <a:pt x="1740" y="1972"/>
                    </a:lnTo>
                    <a:lnTo>
                      <a:pt x="1737" y="1975"/>
                    </a:lnTo>
                    <a:lnTo>
                      <a:pt x="1729" y="1980"/>
                    </a:lnTo>
                    <a:lnTo>
                      <a:pt x="1726" y="1983"/>
                    </a:lnTo>
                    <a:lnTo>
                      <a:pt x="1726" y="1988"/>
                    </a:lnTo>
                    <a:lnTo>
                      <a:pt x="1723" y="1994"/>
                    </a:lnTo>
                    <a:lnTo>
                      <a:pt x="1723" y="1994"/>
                    </a:lnTo>
                    <a:lnTo>
                      <a:pt x="1721" y="2000"/>
                    </a:lnTo>
                    <a:lnTo>
                      <a:pt x="1721" y="2000"/>
                    </a:lnTo>
                    <a:lnTo>
                      <a:pt x="1721" y="2005"/>
                    </a:lnTo>
                    <a:lnTo>
                      <a:pt x="1721" y="2011"/>
                    </a:lnTo>
                    <a:lnTo>
                      <a:pt x="1718" y="2005"/>
                    </a:lnTo>
                    <a:lnTo>
                      <a:pt x="1718" y="2002"/>
                    </a:lnTo>
                    <a:lnTo>
                      <a:pt x="1718" y="2000"/>
                    </a:lnTo>
                    <a:lnTo>
                      <a:pt x="1718" y="1997"/>
                    </a:lnTo>
                    <a:lnTo>
                      <a:pt x="1721" y="1994"/>
                    </a:lnTo>
                    <a:lnTo>
                      <a:pt x="1721" y="1988"/>
                    </a:lnTo>
                    <a:lnTo>
                      <a:pt x="1723" y="1986"/>
                    </a:lnTo>
                    <a:lnTo>
                      <a:pt x="1723" y="1983"/>
                    </a:lnTo>
                    <a:lnTo>
                      <a:pt x="1721" y="1983"/>
                    </a:lnTo>
                    <a:lnTo>
                      <a:pt x="1718" y="1986"/>
                    </a:lnTo>
                    <a:lnTo>
                      <a:pt x="1712" y="1983"/>
                    </a:lnTo>
                    <a:lnTo>
                      <a:pt x="1709" y="1983"/>
                    </a:lnTo>
                    <a:lnTo>
                      <a:pt x="1704" y="1986"/>
                    </a:lnTo>
                    <a:lnTo>
                      <a:pt x="1704" y="1983"/>
                    </a:lnTo>
                    <a:lnTo>
                      <a:pt x="1704" y="1983"/>
                    </a:lnTo>
                    <a:lnTo>
                      <a:pt x="1709" y="1980"/>
                    </a:lnTo>
                    <a:lnTo>
                      <a:pt x="1712" y="1980"/>
                    </a:lnTo>
                    <a:lnTo>
                      <a:pt x="1718" y="1980"/>
                    </a:lnTo>
                    <a:lnTo>
                      <a:pt x="1721" y="1980"/>
                    </a:lnTo>
                    <a:lnTo>
                      <a:pt x="1723" y="1977"/>
                    </a:lnTo>
                    <a:lnTo>
                      <a:pt x="1723" y="1977"/>
                    </a:lnTo>
                    <a:lnTo>
                      <a:pt x="1726" y="1977"/>
                    </a:lnTo>
                    <a:lnTo>
                      <a:pt x="1726" y="1977"/>
                    </a:lnTo>
                    <a:lnTo>
                      <a:pt x="1729" y="1975"/>
                    </a:lnTo>
                    <a:lnTo>
                      <a:pt x="1735" y="1975"/>
                    </a:lnTo>
                    <a:lnTo>
                      <a:pt x="1735" y="1969"/>
                    </a:lnTo>
                    <a:lnTo>
                      <a:pt x="1740" y="1963"/>
                    </a:lnTo>
                    <a:lnTo>
                      <a:pt x="1740" y="1961"/>
                    </a:lnTo>
                    <a:lnTo>
                      <a:pt x="1740" y="1958"/>
                    </a:lnTo>
                    <a:lnTo>
                      <a:pt x="1743" y="1955"/>
                    </a:lnTo>
                    <a:lnTo>
                      <a:pt x="1737" y="1955"/>
                    </a:lnTo>
                    <a:lnTo>
                      <a:pt x="1732" y="1952"/>
                    </a:lnTo>
                    <a:lnTo>
                      <a:pt x="1729" y="1952"/>
                    </a:lnTo>
                    <a:lnTo>
                      <a:pt x="1723" y="1955"/>
                    </a:lnTo>
                    <a:lnTo>
                      <a:pt x="1721" y="1955"/>
                    </a:lnTo>
                    <a:lnTo>
                      <a:pt x="1715" y="1952"/>
                    </a:lnTo>
                    <a:lnTo>
                      <a:pt x="1707" y="1952"/>
                    </a:lnTo>
                    <a:lnTo>
                      <a:pt x="1704" y="1958"/>
                    </a:lnTo>
                    <a:lnTo>
                      <a:pt x="1704" y="1958"/>
                    </a:lnTo>
                    <a:lnTo>
                      <a:pt x="1704" y="1961"/>
                    </a:lnTo>
                    <a:lnTo>
                      <a:pt x="1707" y="1961"/>
                    </a:lnTo>
                    <a:lnTo>
                      <a:pt x="1704" y="1961"/>
                    </a:lnTo>
                    <a:lnTo>
                      <a:pt x="1701" y="1963"/>
                    </a:lnTo>
                    <a:lnTo>
                      <a:pt x="1701" y="1966"/>
                    </a:lnTo>
                    <a:lnTo>
                      <a:pt x="1701" y="1963"/>
                    </a:lnTo>
                    <a:lnTo>
                      <a:pt x="1698" y="1963"/>
                    </a:lnTo>
                    <a:lnTo>
                      <a:pt x="1695" y="1963"/>
                    </a:lnTo>
                    <a:lnTo>
                      <a:pt x="1690" y="1969"/>
                    </a:lnTo>
                    <a:lnTo>
                      <a:pt x="1684" y="1975"/>
                    </a:lnTo>
                    <a:lnTo>
                      <a:pt x="1690" y="1969"/>
                    </a:lnTo>
                    <a:lnTo>
                      <a:pt x="1690" y="1966"/>
                    </a:lnTo>
                    <a:lnTo>
                      <a:pt x="1690" y="1963"/>
                    </a:lnTo>
                    <a:lnTo>
                      <a:pt x="1690" y="1961"/>
                    </a:lnTo>
                    <a:lnTo>
                      <a:pt x="1687" y="1961"/>
                    </a:lnTo>
                    <a:lnTo>
                      <a:pt x="1684" y="1963"/>
                    </a:lnTo>
                    <a:lnTo>
                      <a:pt x="1684" y="1969"/>
                    </a:lnTo>
                    <a:lnTo>
                      <a:pt x="1682" y="1972"/>
                    </a:lnTo>
                    <a:lnTo>
                      <a:pt x="1679" y="1975"/>
                    </a:lnTo>
                    <a:lnTo>
                      <a:pt x="1682" y="1969"/>
                    </a:lnTo>
                    <a:lnTo>
                      <a:pt x="1682" y="1966"/>
                    </a:lnTo>
                    <a:lnTo>
                      <a:pt x="1687" y="1958"/>
                    </a:lnTo>
                    <a:lnTo>
                      <a:pt x="1690" y="1952"/>
                    </a:lnTo>
                    <a:lnTo>
                      <a:pt x="1693" y="1949"/>
                    </a:lnTo>
                    <a:lnTo>
                      <a:pt x="1695" y="1947"/>
                    </a:lnTo>
                    <a:lnTo>
                      <a:pt x="1698" y="1944"/>
                    </a:lnTo>
                    <a:lnTo>
                      <a:pt x="1701" y="1944"/>
                    </a:lnTo>
                    <a:lnTo>
                      <a:pt x="1704" y="1938"/>
                    </a:lnTo>
                    <a:lnTo>
                      <a:pt x="1712" y="1930"/>
                    </a:lnTo>
                    <a:lnTo>
                      <a:pt x="1712" y="1930"/>
                    </a:lnTo>
                    <a:lnTo>
                      <a:pt x="1715" y="1927"/>
                    </a:lnTo>
                    <a:lnTo>
                      <a:pt x="1712" y="1924"/>
                    </a:lnTo>
                    <a:lnTo>
                      <a:pt x="1715" y="1922"/>
                    </a:lnTo>
                    <a:lnTo>
                      <a:pt x="1715" y="1922"/>
                    </a:lnTo>
                    <a:lnTo>
                      <a:pt x="1715" y="1919"/>
                    </a:lnTo>
                    <a:lnTo>
                      <a:pt x="1712" y="1916"/>
                    </a:lnTo>
                    <a:lnTo>
                      <a:pt x="1709" y="1916"/>
                    </a:lnTo>
                    <a:lnTo>
                      <a:pt x="1707" y="1919"/>
                    </a:lnTo>
                    <a:lnTo>
                      <a:pt x="1707" y="1916"/>
                    </a:lnTo>
                    <a:lnTo>
                      <a:pt x="1704" y="1908"/>
                    </a:lnTo>
                    <a:lnTo>
                      <a:pt x="1698" y="1899"/>
                    </a:lnTo>
                    <a:lnTo>
                      <a:pt x="1695" y="1894"/>
                    </a:lnTo>
                    <a:lnTo>
                      <a:pt x="1693" y="1885"/>
                    </a:lnTo>
                    <a:lnTo>
                      <a:pt x="1693" y="1882"/>
                    </a:lnTo>
                    <a:lnTo>
                      <a:pt x="1693" y="1880"/>
                    </a:lnTo>
                    <a:lnTo>
                      <a:pt x="1690" y="1877"/>
                    </a:lnTo>
                    <a:lnTo>
                      <a:pt x="1690" y="1874"/>
                    </a:lnTo>
                    <a:lnTo>
                      <a:pt x="1687" y="1871"/>
                    </a:lnTo>
                    <a:lnTo>
                      <a:pt x="1687" y="1871"/>
                    </a:lnTo>
                    <a:lnTo>
                      <a:pt x="1687" y="1874"/>
                    </a:lnTo>
                    <a:lnTo>
                      <a:pt x="1687" y="1877"/>
                    </a:lnTo>
                    <a:lnTo>
                      <a:pt x="1682" y="1880"/>
                    </a:lnTo>
                    <a:lnTo>
                      <a:pt x="1684" y="1874"/>
                    </a:lnTo>
                    <a:lnTo>
                      <a:pt x="1684" y="1871"/>
                    </a:lnTo>
                    <a:lnTo>
                      <a:pt x="1682" y="1866"/>
                    </a:lnTo>
                    <a:lnTo>
                      <a:pt x="1682" y="1869"/>
                    </a:lnTo>
                    <a:lnTo>
                      <a:pt x="1679" y="1866"/>
                    </a:lnTo>
                    <a:lnTo>
                      <a:pt x="1679" y="1863"/>
                    </a:lnTo>
                    <a:lnTo>
                      <a:pt x="1670" y="1857"/>
                    </a:lnTo>
                    <a:lnTo>
                      <a:pt x="1670" y="1857"/>
                    </a:lnTo>
                    <a:lnTo>
                      <a:pt x="1665" y="1852"/>
                    </a:lnTo>
                    <a:lnTo>
                      <a:pt x="1656" y="1849"/>
                    </a:lnTo>
                    <a:lnTo>
                      <a:pt x="1651" y="1846"/>
                    </a:lnTo>
                    <a:lnTo>
                      <a:pt x="1645" y="1846"/>
                    </a:lnTo>
                    <a:lnTo>
                      <a:pt x="1642" y="1849"/>
                    </a:lnTo>
                    <a:lnTo>
                      <a:pt x="1640" y="1852"/>
                    </a:lnTo>
                    <a:lnTo>
                      <a:pt x="1642" y="1846"/>
                    </a:lnTo>
                    <a:lnTo>
                      <a:pt x="1642" y="1843"/>
                    </a:lnTo>
                    <a:lnTo>
                      <a:pt x="1640" y="1843"/>
                    </a:lnTo>
                    <a:lnTo>
                      <a:pt x="1634" y="1841"/>
                    </a:lnTo>
                    <a:lnTo>
                      <a:pt x="1626" y="1838"/>
                    </a:lnTo>
                    <a:lnTo>
                      <a:pt x="1626" y="1838"/>
                    </a:lnTo>
                    <a:lnTo>
                      <a:pt x="1620" y="1841"/>
                    </a:lnTo>
                    <a:lnTo>
                      <a:pt x="1615" y="1841"/>
                    </a:lnTo>
                    <a:lnTo>
                      <a:pt x="1609" y="1841"/>
                    </a:lnTo>
                    <a:lnTo>
                      <a:pt x="1603" y="1841"/>
                    </a:lnTo>
                    <a:lnTo>
                      <a:pt x="1595" y="1841"/>
                    </a:lnTo>
                    <a:lnTo>
                      <a:pt x="1592" y="1841"/>
                    </a:lnTo>
                    <a:lnTo>
                      <a:pt x="1589" y="1846"/>
                    </a:lnTo>
                    <a:lnTo>
                      <a:pt x="1589" y="1843"/>
                    </a:lnTo>
                    <a:lnTo>
                      <a:pt x="1589" y="1838"/>
                    </a:lnTo>
                    <a:lnTo>
                      <a:pt x="1589" y="1835"/>
                    </a:lnTo>
                    <a:lnTo>
                      <a:pt x="1581" y="1832"/>
                    </a:lnTo>
                    <a:lnTo>
                      <a:pt x="1576" y="1827"/>
                    </a:lnTo>
                    <a:lnTo>
                      <a:pt x="1573" y="1824"/>
                    </a:lnTo>
                    <a:lnTo>
                      <a:pt x="1570" y="1827"/>
                    </a:lnTo>
                    <a:lnTo>
                      <a:pt x="1567" y="1827"/>
                    </a:lnTo>
                    <a:lnTo>
                      <a:pt x="1564" y="1829"/>
                    </a:lnTo>
                    <a:lnTo>
                      <a:pt x="1564" y="1832"/>
                    </a:lnTo>
                    <a:lnTo>
                      <a:pt x="1564" y="1829"/>
                    </a:lnTo>
                    <a:lnTo>
                      <a:pt x="1564" y="1824"/>
                    </a:lnTo>
                    <a:lnTo>
                      <a:pt x="1564" y="1821"/>
                    </a:lnTo>
                    <a:lnTo>
                      <a:pt x="1564" y="1816"/>
                    </a:lnTo>
                    <a:lnTo>
                      <a:pt x="1562" y="1813"/>
                    </a:lnTo>
                    <a:lnTo>
                      <a:pt x="1553" y="1807"/>
                    </a:lnTo>
                    <a:lnTo>
                      <a:pt x="1550" y="1804"/>
                    </a:lnTo>
                    <a:lnTo>
                      <a:pt x="1548" y="1802"/>
                    </a:lnTo>
                    <a:lnTo>
                      <a:pt x="1545" y="1796"/>
                    </a:lnTo>
                    <a:lnTo>
                      <a:pt x="1542" y="1796"/>
                    </a:lnTo>
                    <a:lnTo>
                      <a:pt x="1539" y="1796"/>
                    </a:lnTo>
                    <a:lnTo>
                      <a:pt x="1534" y="1793"/>
                    </a:lnTo>
                    <a:lnTo>
                      <a:pt x="1531" y="1793"/>
                    </a:lnTo>
                    <a:lnTo>
                      <a:pt x="1528" y="1793"/>
                    </a:lnTo>
                    <a:lnTo>
                      <a:pt x="1525" y="1793"/>
                    </a:lnTo>
                    <a:lnTo>
                      <a:pt x="1523" y="1793"/>
                    </a:lnTo>
                    <a:lnTo>
                      <a:pt x="1520" y="1793"/>
                    </a:lnTo>
                    <a:lnTo>
                      <a:pt x="1514" y="1796"/>
                    </a:lnTo>
                    <a:lnTo>
                      <a:pt x="1511" y="1793"/>
                    </a:lnTo>
                    <a:lnTo>
                      <a:pt x="1509" y="1793"/>
                    </a:lnTo>
                    <a:lnTo>
                      <a:pt x="1511" y="1793"/>
                    </a:lnTo>
                    <a:lnTo>
                      <a:pt x="1514" y="1793"/>
                    </a:lnTo>
                    <a:lnTo>
                      <a:pt x="1517" y="1793"/>
                    </a:lnTo>
                    <a:lnTo>
                      <a:pt x="1520" y="1790"/>
                    </a:lnTo>
                    <a:lnTo>
                      <a:pt x="1523" y="1788"/>
                    </a:lnTo>
                    <a:lnTo>
                      <a:pt x="1523" y="1785"/>
                    </a:lnTo>
                    <a:lnTo>
                      <a:pt x="1520" y="1782"/>
                    </a:lnTo>
                    <a:lnTo>
                      <a:pt x="1520" y="1782"/>
                    </a:lnTo>
                    <a:lnTo>
                      <a:pt x="1520" y="1779"/>
                    </a:lnTo>
                    <a:lnTo>
                      <a:pt x="1514" y="1777"/>
                    </a:lnTo>
                    <a:lnTo>
                      <a:pt x="1509" y="1774"/>
                    </a:lnTo>
                    <a:lnTo>
                      <a:pt x="1509" y="1774"/>
                    </a:lnTo>
                    <a:lnTo>
                      <a:pt x="1506" y="1771"/>
                    </a:lnTo>
                    <a:lnTo>
                      <a:pt x="1503" y="1771"/>
                    </a:lnTo>
                    <a:lnTo>
                      <a:pt x="1500" y="1771"/>
                    </a:lnTo>
                    <a:lnTo>
                      <a:pt x="1497" y="1768"/>
                    </a:lnTo>
                    <a:lnTo>
                      <a:pt x="1495" y="1768"/>
                    </a:lnTo>
                    <a:lnTo>
                      <a:pt x="1495" y="1771"/>
                    </a:lnTo>
                    <a:lnTo>
                      <a:pt x="1495" y="1768"/>
                    </a:lnTo>
                    <a:lnTo>
                      <a:pt x="1492" y="1765"/>
                    </a:lnTo>
                    <a:lnTo>
                      <a:pt x="1489" y="1763"/>
                    </a:lnTo>
                    <a:lnTo>
                      <a:pt x="1486" y="1763"/>
                    </a:lnTo>
                    <a:lnTo>
                      <a:pt x="1489" y="1760"/>
                    </a:lnTo>
                    <a:lnTo>
                      <a:pt x="1497" y="1760"/>
                    </a:lnTo>
                    <a:lnTo>
                      <a:pt x="1500" y="1760"/>
                    </a:lnTo>
                    <a:lnTo>
                      <a:pt x="1506" y="1757"/>
                    </a:lnTo>
                    <a:lnTo>
                      <a:pt x="1506" y="1754"/>
                    </a:lnTo>
                    <a:lnTo>
                      <a:pt x="1500" y="1757"/>
                    </a:lnTo>
                    <a:lnTo>
                      <a:pt x="1492" y="1754"/>
                    </a:lnTo>
                    <a:lnTo>
                      <a:pt x="1486" y="1754"/>
                    </a:lnTo>
                    <a:lnTo>
                      <a:pt x="1484" y="1754"/>
                    </a:lnTo>
                    <a:lnTo>
                      <a:pt x="1475" y="1757"/>
                    </a:lnTo>
                    <a:lnTo>
                      <a:pt x="1472" y="1757"/>
                    </a:lnTo>
                    <a:lnTo>
                      <a:pt x="1470" y="1757"/>
                    </a:lnTo>
                    <a:lnTo>
                      <a:pt x="1464" y="1763"/>
                    </a:lnTo>
                    <a:lnTo>
                      <a:pt x="1461" y="1763"/>
                    </a:lnTo>
                    <a:lnTo>
                      <a:pt x="1456" y="1765"/>
                    </a:lnTo>
                    <a:lnTo>
                      <a:pt x="1456" y="1765"/>
                    </a:lnTo>
                    <a:lnTo>
                      <a:pt x="1450" y="1765"/>
                    </a:lnTo>
                    <a:lnTo>
                      <a:pt x="1447" y="1768"/>
                    </a:lnTo>
                    <a:lnTo>
                      <a:pt x="1444" y="1768"/>
                    </a:lnTo>
                    <a:lnTo>
                      <a:pt x="1439" y="1763"/>
                    </a:lnTo>
                    <a:lnTo>
                      <a:pt x="1436" y="1760"/>
                    </a:lnTo>
                    <a:lnTo>
                      <a:pt x="1433" y="1757"/>
                    </a:lnTo>
                    <a:lnTo>
                      <a:pt x="1425" y="1760"/>
                    </a:lnTo>
                    <a:lnTo>
                      <a:pt x="1408" y="1763"/>
                    </a:lnTo>
                    <a:lnTo>
                      <a:pt x="1400" y="1763"/>
                    </a:lnTo>
                    <a:lnTo>
                      <a:pt x="1397" y="1760"/>
                    </a:lnTo>
                    <a:lnTo>
                      <a:pt x="1397" y="1757"/>
                    </a:lnTo>
                    <a:lnTo>
                      <a:pt x="1397" y="1754"/>
                    </a:lnTo>
                    <a:lnTo>
                      <a:pt x="1400" y="1754"/>
                    </a:lnTo>
                    <a:lnTo>
                      <a:pt x="1397" y="1751"/>
                    </a:lnTo>
                    <a:lnTo>
                      <a:pt x="1394" y="1746"/>
                    </a:lnTo>
                    <a:lnTo>
                      <a:pt x="1391" y="1746"/>
                    </a:lnTo>
                    <a:lnTo>
                      <a:pt x="1383" y="1746"/>
                    </a:lnTo>
                    <a:lnTo>
                      <a:pt x="1380" y="1743"/>
                    </a:lnTo>
                    <a:lnTo>
                      <a:pt x="1378" y="1743"/>
                    </a:lnTo>
                    <a:lnTo>
                      <a:pt x="1375" y="1743"/>
                    </a:lnTo>
                    <a:lnTo>
                      <a:pt x="1372" y="1740"/>
                    </a:lnTo>
                    <a:lnTo>
                      <a:pt x="1372" y="1735"/>
                    </a:lnTo>
                    <a:lnTo>
                      <a:pt x="1369" y="1729"/>
                    </a:lnTo>
                    <a:lnTo>
                      <a:pt x="1369" y="1729"/>
                    </a:lnTo>
                    <a:lnTo>
                      <a:pt x="1364" y="1729"/>
                    </a:lnTo>
                    <a:lnTo>
                      <a:pt x="1358" y="1735"/>
                    </a:lnTo>
                    <a:lnTo>
                      <a:pt x="1361" y="1740"/>
                    </a:lnTo>
                    <a:lnTo>
                      <a:pt x="1361" y="1740"/>
                    </a:lnTo>
                    <a:lnTo>
                      <a:pt x="1364" y="1740"/>
                    </a:lnTo>
                    <a:lnTo>
                      <a:pt x="1369" y="1740"/>
                    </a:lnTo>
                    <a:lnTo>
                      <a:pt x="1372" y="1743"/>
                    </a:lnTo>
                    <a:lnTo>
                      <a:pt x="1369" y="1746"/>
                    </a:lnTo>
                    <a:lnTo>
                      <a:pt x="1366" y="1746"/>
                    </a:lnTo>
                    <a:lnTo>
                      <a:pt x="1364" y="1743"/>
                    </a:lnTo>
                    <a:lnTo>
                      <a:pt x="1361" y="1743"/>
                    </a:lnTo>
                    <a:lnTo>
                      <a:pt x="1361" y="1743"/>
                    </a:lnTo>
                    <a:lnTo>
                      <a:pt x="1361" y="1746"/>
                    </a:lnTo>
                    <a:lnTo>
                      <a:pt x="1358" y="1749"/>
                    </a:lnTo>
                    <a:lnTo>
                      <a:pt x="1350" y="1749"/>
                    </a:lnTo>
                    <a:lnTo>
                      <a:pt x="1341" y="1751"/>
                    </a:lnTo>
                    <a:lnTo>
                      <a:pt x="1338" y="1754"/>
                    </a:lnTo>
                    <a:lnTo>
                      <a:pt x="1338" y="1757"/>
                    </a:lnTo>
                    <a:lnTo>
                      <a:pt x="1341" y="1763"/>
                    </a:lnTo>
                    <a:lnTo>
                      <a:pt x="1341" y="1768"/>
                    </a:lnTo>
                    <a:lnTo>
                      <a:pt x="1341" y="1774"/>
                    </a:lnTo>
                    <a:lnTo>
                      <a:pt x="1344" y="1777"/>
                    </a:lnTo>
                    <a:lnTo>
                      <a:pt x="1341" y="1782"/>
                    </a:lnTo>
                    <a:lnTo>
                      <a:pt x="1336" y="1788"/>
                    </a:lnTo>
                    <a:lnTo>
                      <a:pt x="1333" y="1785"/>
                    </a:lnTo>
                    <a:lnTo>
                      <a:pt x="1333" y="1782"/>
                    </a:lnTo>
                    <a:lnTo>
                      <a:pt x="1327" y="1777"/>
                    </a:lnTo>
                    <a:lnTo>
                      <a:pt x="1327" y="1774"/>
                    </a:lnTo>
                    <a:lnTo>
                      <a:pt x="1330" y="1771"/>
                    </a:lnTo>
                    <a:lnTo>
                      <a:pt x="1330" y="1768"/>
                    </a:lnTo>
                    <a:lnTo>
                      <a:pt x="1338" y="1763"/>
                    </a:lnTo>
                    <a:lnTo>
                      <a:pt x="1338" y="1757"/>
                    </a:lnTo>
                    <a:lnTo>
                      <a:pt x="1336" y="1754"/>
                    </a:lnTo>
                    <a:lnTo>
                      <a:pt x="1336" y="1751"/>
                    </a:lnTo>
                    <a:lnTo>
                      <a:pt x="1336" y="1749"/>
                    </a:lnTo>
                    <a:lnTo>
                      <a:pt x="1333" y="1746"/>
                    </a:lnTo>
                    <a:lnTo>
                      <a:pt x="1330" y="1743"/>
                    </a:lnTo>
                    <a:lnTo>
                      <a:pt x="1333" y="1743"/>
                    </a:lnTo>
                    <a:lnTo>
                      <a:pt x="1336" y="1740"/>
                    </a:lnTo>
                    <a:lnTo>
                      <a:pt x="1341" y="1740"/>
                    </a:lnTo>
                    <a:lnTo>
                      <a:pt x="1344" y="1735"/>
                    </a:lnTo>
                    <a:lnTo>
                      <a:pt x="1347" y="1732"/>
                    </a:lnTo>
                    <a:lnTo>
                      <a:pt x="1347" y="1732"/>
                    </a:lnTo>
                    <a:lnTo>
                      <a:pt x="1344" y="1729"/>
                    </a:lnTo>
                    <a:lnTo>
                      <a:pt x="1338" y="1724"/>
                    </a:lnTo>
                    <a:lnTo>
                      <a:pt x="1336" y="1724"/>
                    </a:lnTo>
                    <a:lnTo>
                      <a:pt x="1336" y="1726"/>
                    </a:lnTo>
                    <a:lnTo>
                      <a:pt x="1336" y="1726"/>
                    </a:lnTo>
                    <a:lnTo>
                      <a:pt x="1333" y="1729"/>
                    </a:lnTo>
                    <a:lnTo>
                      <a:pt x="1330" y="1729"/>
                    </a:lnTo>
                    <a:lnTo>
                      <a:pt x="1327" y="1729"/>
                    </a:lnTo>
                    <a:lnTo>
                      <a:pt x="1325" y="1729"/>
                    </a:lnTo>
                    <a:lnTo>
                      <a:pt x="1325" y="1732"/>
                    </a:lnTo>
                    <a:lnTo>
                      <a:pt x="1327" y="1732"/>
                    </a:lnTo>
                    <a:lnTo>
                      <a:pt x="1325" y="1735"/>
                    </a:lnTo>
                    <a:lnTo>
                      <a:pt x="1322" y="1737"/>
                    </a:lnTo>
                    <a:lnTo>
                      <a:pt x="1313" y="1740"/>
                    </a:lnTo>
                    <a:lnTo>
                      <a:pt x="1311" y="1743"/>
                    </a:lnTo>
                    <a:lnTo>
                      <a:pt x="1305" y="1746"/>
                    </a:lnTo>
                    <a:lnTo>
                      <a:pt x="1299" y="1746"/>
                    </a:lnTo>
                    <a:lnTo>
                      <a:pt x="1294" y="1746"/>
                    </a:lnTo>
                    <a:lnTo>
                      <a:pt x="1291" y="1746"/>
                    </a:lnTo>
                    <a:lnTo>
                      <a:pt x="1291" y="1749"/>
                    </a:lnTo>
                    <a:lnTo>
                      <a:pt x="1294" y="1751"/>
                    </a:lnTo>
                    <a:lnTo>
                      <a:pt x="1291" y="1754"/>
                    </a:lnTo>
                    <a:lnTo>
                      <a:pt x="1288" y="1757"/>
                    </a:lnTo>
                    <a:lnTo>
                      <a:pt x="1288" y="1757"/>
                    </a:lnTo>
                    <a:lnTo>
                      <a:pt x="1288" y="1754"/>
                    </a:lnTo>
                    <a:lnTo>
                      <a:pt x="1288" y="1751"/>
                    </a:lnTo>
                    <a:lnTo>
                      <a:pt x="1291" y="1751"/>
                    </a:lnTo>
                    <a:lnTo>
                      <a:pt x="1288" y="1751"/>
                    </a:lnTo>
                    <a:lnTo>
                      <a:pt x="1283" y="1749"/>
                    </a:lnTo>
                    <a:lnTo>
                      <a:pt x="1280" y="1749"/>
                    </a:lnTo>
                    <a:lnTo>
                      <a:pt x="1274" y="1751"/>
                    </a:lnTo>
                    <a:lnTo>
                      <a:pt x="1274" y="1754"/>
                    </a:lnTo>
                    <a:lnTo>
                      <a:pt x="1269" y="1760"/>
                    </a:lnTo>
                    <a:lnTo>
                      <a:pt x="1263" y="1768"/>
                    </a:lnTo>
                    <a:lnTo>
                      <a:pt x="1263" y="1771"/>
                    </a:lnTo>
                    <a:lnTo>
                      <a:pt x="1266" y="1771"/>
                    </a:lnTo>
                    <a:lnTo>
                      <a:pt x="1266" y="1771"/>
                    </a:lnTo>
                    <a:lnTo>
                      <a:pt x="1266" y="1774"/>
                    </a:lnTo>
                    <a:lnTo>
                      <a:pt x="1266" y="1777"/>
                    </a:lnTo>
                    <a:lnTo>
                      <a:pt x="1263" y="1779"/>
                    </a:lnTo>
                    <a:lnTo>
                      <a:pt x="1260" y="1779"/>
                    </a:lnTo>
                    <a:lnTo>
                      <a:pt x="1258" y="1779"/>
                    </a:lnTo>
                    <a:lnTo>
                      <a:pt x="1252" y="1785"/>
                    </a:lnTo>
                    <a:lnTo>
                      <a:pt x="1252" y="1785"/>
                    </a:lnTo>
                    <a:lnTo>
                      <a:pt x="1249" y="1790"/>
                    </a:lnTo>
                    <a:lnTo>
                      <a:pt x="1246" y="1790"/>
                    </a:lnTo>
                    <a:lnTo>
                      <a:pt x="1244" y="1790"/>
                    </a:lnTo>
                    <a:lnTo>
                      <a:pt x="1244" y="1793"/>
                    </a:lnTo>
                    <a:lnTo>
                      <a:pt x="1246" y="1799"/>
                    </a:lnTo>
                    <a:lnTo>
                      <a:pt x="1246" y="1802"/>
                    </a:lnTo>
                    <a:lnTo>
                      <a:pt x="1246" y="1807"/>
                    </a:lnTo>
                    <a:lnTo>
                      <a:pt x="1244" y="1807"/>
                    </a:lnTo>
                    <a:lnTo>
                      <a:pt x="1241" y="1804"/>
                    </a:lnTo>
                    <a:lnTo>
                      <a:pt x="1241" y="1802"/>
                    </a:lnTo>
                    <a:lnTo>
                      <a:pt x="1241" y="1799"/>
                    </a:lnTo>
                    <a:lnTo>
                      <a:pt x="1238" y="1799"/>
                    </a:lnTo>
                    <a:lnTo>
                      <a:pt x="1238" y="1796"/>
                    </a:lnTo>
                    <a:lnTo>
                      <a:pt x="1232" y="1790"/>
                    </a:lnTo>
                    <a:lnTo>
                      <a:pt x="1230" y="1790"/>
                    </a:lnTo>
                    <a:lnTo>
                      <a:pt x="1230" y="1788"/>
                    </a:lnTo>
                    <a:lnTo>
                      <a:pt x="1227" y="1785"/>
                    </a:lnTo>
                    <a:lnTo>
                      <a:pt x="1219" y="1779"/>
                    </a:lnTo>
                    <a:lnTo>
                      <a:pt x="1216" y="1779"/>
                    </a:lnTo>
                    <a:lnTo>
                      <a:pt x="1207" y="1779"/>
                    </a:lnTo>
                    <a:lnTo>
                      <a:pt x="1205" y="1779"/>
                    </a:lnTo>
                    <a:lnTo>
                      <a:pt x="1205" y="1777"/>
                    </a:lnTo>
                    <a:lnTo>
                      <a:pt x="1202" y="1777"/>
                    </a:lnTo>
                    <a:lnTo>
                      <a:pt x="1199" y="1777"/>
                    </a:lnTo>
                    <a:lnTo>
                      <a:pt x="1193" y="1779"/>
                    </a:lnTo>
                    <a:lnTo>
                      <a:pt x="1188" y="1779"/>
                    </a:lnTo>
                    <a:lnTo>
                      <a:pt x="1179" y="1785"/>
                    </a:lnTo>
                    <a:lnTo>
                      <a:pt x="1174" y="1788"/>
                    </a:lnTo>
                    <a:lnTo>
                      <a:pt x="1171" y="1790"/>
                    </a:lnTo>
                    <a:lnTo>
                      <a:pt x="1166" y="1788"/>
                    </a:lnTo>
                    <a:lnTo>
                      <a:pt x="1160" y="1785"/>
                    </a:lnTo>
                    <a:lnTo>
                      <a:pt x="1157" y="1782"/>
                    </a:lnTo>
                    <a:lnTo>
                      <a:pt x="1154" y="1785"/>
                    </a:lnTo>
                    <a:lnTo>
                      <a:pt x="1157" y="1785"/>
                    </a:lnTo>
                    <a:lnTo>
                      <a:pt x="1157" y="1788"/>
                    </a:lnTo>
                    <a:lnTo>
                      <a:pt x="1154" y="1788"/>
                    </a:lnTo>
                    <a:lnTo>
                      <a:pt x="1152" y="1785"/>
                    </a:lnTo>
                    <a:lnTo>
                      <a:pt x="1152" y="1785"/>
                    </a:lnTo>
                    <a:lnTo>
                      <a:pt x="1152" y="1785"/>
                    </a:lnTo>
                    <a:lnTo>
                      <a:pt x="1152" y="1782"/>
                    </a:lnTo>
                    <a:lnTo>
                      <a:pt x="1152" y="1782"/>
                    </a:lnTo>
                    <a:lnTo>
                      <a:pt x="1152" y="1782"/>
                    </a:lnTo>
                    <a:lnTo>
                      <a:pt x="1149" y="1782"/>
                    </a:lnTo>
                    <a:lnTo>
                      <a:pt x="1146" y="1779"/>
                    </a:lnTo>
                    <a:lnTo>
                      <a:pt x="1146" y="1777"/>
                    </a:lnTo>
                    <a:lnTo>
                      <a:pt x="1143" y="1774"/>
                    </a:lnTo>
                    <a:lnTo>
                      <a:pt x="1140" y="1774"/>
                    </a:lnTo>
                    <a:lnTo>
                      <a:pt x="1138" y="1771"/>
                    </a:lnTo>
                    <a:lnTo>
                      <a:pt x="1138" y="1768"/>
                    </a:lnTo>
                    <a:lnTo>
                      <a:pt x="1135" y="1765"/>
                    </a:lnTo>
                    <a:lnTo>
                      <a:pt x="1132" y="1763"/>
                    </a:lnTo>
                    <a:lnTo>
                      <a:pt x="1132" y="1757"/>
                    </a:lnTo>
                    <a:lnTo>
                      <a:pt x="1129" y="1754"/>
                    </a:lnTo>
                    <a:lnTo>
                      <a:pt x="1129" y="1754"/>
                    </a:lnTo>
                    <a:lnTo>
                      <a:pt x="1126" y="1757"/>
                    </a:lnTo>
                    <a:lnTo>
                      <a:pt x="1124" y="1757"/>
                    </a:lnTo>
                    <a:lnTo>
                      <a:pt x="1124" y="1754"/>
                    </a:lnTo>
                    <a:lnTo>
                      <a:pt x="1126" y="1754"/>
                    </a:lnTo>
                    <a:lnTo>
                      <a:pt x="1126" y="1751"/>
                    </a:lnTo>
                    <a:lnTo>
                      <a:pt x="1124" y="1749"/>
                    </a:lnTo>
                    <a:lnTo>
                      <a:pt x="1124" y="1746"/>
                    </a:lnTo>
                    <a:lnTo>
                      <a:pt x="1126" y="1743"/>
                    </a:lnTo>
                    <a:lnTo>
                      <a:pt x="1126" y="1740"/>
                    </a:lnTo>
                    <a:lnTo>
                      <a:pt x="1126" y="1735"/>
                    </a:lnTo>
                    <a:lnTo>
                      <a:pt x="1126" y="1737"/>
                    </a:lnTo>
                    <a:lnTo>
                      <a:pt x="1126" y="1740"/>
                    </a:lnTo>
                    <a:lnTo>
                      <a:pt x="1124" y="1740"/>
                    </a:lnTo>
                    <a:lnTo>
                      <a:pt x="1124" y="1737"/>
                    </a:lnTo>
                    <a:lnTo>
                      <a:pt x="1124" y="1735"/>
                    </a:lnTo>
                    <a:lnTo>
                      <a:pt x="1126" y="1732"/>
                    </a:lnTo>
                    <a:lnTo>
                      <a:pt x="1126" y="1729"/>
                    </a:lnTo>
                    <a:lnTo>
                      <a:pt x="1126" y="1726"/>
                    </a:lnTo>
                    <a:lnTo>
                      <a:pt x="1126" y="1721"/>
                    </a:lnTo>
                    <a:lnTo>
                      <a:pt x="1129" y="1721"/>
                    </a:lnTo>
                    <a:lnTo>
                      <a:pt x="1129" y="1724"/>
                    </a:lnTo>
                    <a:lnTo>
                      <a:pt x="1129" y="1724"/>
                    </a:lnTo>
                    <a:lnTo>
                      <a:pt x="1129" y="1726"/>
                    </a:lnTo>
                    <a:lnTo>
                      <a:pt x="1129" y="1726"/>
                    </a:lnTo>
                    <a:lnTo>
                      <a:pt x="1129" y="1729"/>
                    </a:lnTo>
                    <a:lnTo>
                      <a:pt x="1129" y="1729"/>
                    </a:lnTo>
                    <a:lnTo>
                      <a:pt x="1129" y="1726"/>
                    </a:lnTo>
                    <a:lnTo>
                      <a:pt x="1132" y="1721"/>
                    </a:lnTo>
                    <a:lnTo>
                      <a:pt x="1132" y="1712"/>
                    </a:lnTo>
                    <a:lnTo>
                      <a:pt x="1132" y="1710"/>
                    </a:lnTo>
                    <a:lnTo>
                      <a:pt x="1129" y="1710"/>
                    </a:lnTo>
                    <a:lnTo>
                      <a:pt x="1129" y="1707"/>
                    </a:lnTo>
                    <a:lnTo>
                      <a:pt x="1129" y="1707"/>
                    </a:lnTo>
                    <a:lnTo>
                      <a:pt x="1132" y="1704"/>
                    </a:lnTo>
                    <a:lnTo>
                      <a:pt x="1132" y="1704"/>
                    </a:lnTo>
                    <a:lnTo>
                      <a:pt x="1132" y="1707"/>
                    </a:lnTo>
                    <a:lnTo>
                      <a:pt x="1135" y="1701"/>
                    </a:lnTo>
                    <a:lnTo>
                      <a:pt x="1138" y="1698"/>
                    </a:lnTo>
                    <a:lnTo>
                      <a:pt x="1138" y="1696"/>
                    </a:lnTo>
                    <a:lnTo>
                      <a:pt x="1138" y="1693"/>
                    </a:lnTo>
                    <a:lnTo>
                      <a:pt x="1138" y="1693"/>
                    </a:lnTo>
                    <a:lnTo>
                      <a:pt x="1135" y="1690"/>
                    </a:lnTo>
                    <a:lnTo>
                      <a:pt x="1138" y="1690"/>
                    </a:lnTo>
                    <a:lnTo>
                      <a:pt x="1138" y="1687"/>
                    </a:lnTo>
                    <a:lnTo>
                      <a:pt x="1138" y="1682"/>
                    </a:lnTo>
                    <a:lnTo>
                      <a:pt x="1138" y="1679"/>
                    </a:lnTo>
                    <a:lnTo>
                      <a:pt x="1140" y="1676"/>
                    </a:lnTo>
                    <a:lnTo>
                      <a:pt x="1140" y="1676"/>
                    </a:lnTo>
                    <a:lnTo>
                      <a:pt x="1135" y="1673"/>
                    </a:lnTo>
                    <a:lnTo>
                      <a:pt x="1132" y="1671"/>
                    </a:lnTo>
                    <a:lnTo>
                      <a:pt x="1132" y="1671"/>
                    </a:lnTo>
                    <a:lnTo>
                      <a:pt x="1132" y="1673"/>
                    </a:lnTo>
                    <a:lnTo>
                      <a:pt x="1129" y="1673"/>
                    </a:lnTo>
                    <a:lnTo>
                      <a:pt x="1124" y="1673"/>
                    </a:lnTo>
                    <a:lnTo>
                      <a:pt x="1124" y="1673"/>
                    </a:lnTo>
                    <a:lnTo>
                      <a:pt x="1118" y="1671"/>
                    </a:lnTo>
                    <a:lnTo>
                      <a:pt x="1115" y="1671"/>
                    </a:lnTo>
                    <a:lnTo>
                      <a:pt x="1118" y="1671"/>
                    </a:lnTo>
                    <a:lnTo>
                      <a:pt x="1118" y="1671"/>
                    </a:lnTo>
                    <a:lnTo>
                      <a:pt x="1118" y="1668"/>
                    </a:lnTo>
                    <a:lnTo>
                      <a:pt x="1121" y="1668"/>
                    </a:lnTo>
                    <a:lnTo>
                      <a:pt x="1124" y="1668"/>
                    </a:lnTo>
                    <a:lnTo>
                      <a:pt x="1129" y="1671"/>
                    </a:lnTo>
                    <a:lnTo>
                      <a:pt x="1129" y="1671"/>
                    </a:lnTo>
                    <a:lnTo>
                      <a:pt x="1126" y="1668"/>
                    </a:lnTo>
                    <a:lnTo>
                      <a:pt x="1121" y="1665"/>
                    </a:lnTo>
                    <a:lnTo>
                      <a:pt x="1118" y="1665"/>
                    </a:lnTo>
                    <a:lnTo>
                      <a:pt x="1115" y="1665"/>
                    </a:lnTo>
                    <a:lnTo>
                      <a:pt x="1113" y="1665"/>
                    </a:lnTo>
                    <a:lnTo>
                      <a:pt x="1113" y="1665"/>
                    </a:lnTo>
                    <a:lnTo>
                      <a:pt x="1110" y="1665"/>
                    </a:lnTo>
                    <a:lnTo>
                      <a:pt x="1101" y="1665"/>
                    </a:lnTo>
                    <a:lnTo>
                      <a:pt x="1096" y="1662"/>
                    </a:lnTo>
                    <a:lnTo>
                      <a:pt x="1090" y="1659"/>
                    </a:lnTo>
                    <a:lnTo>
                      <a:pt x="1087" y="1659"/>
                    </a:lnTo>
                    <a:lnTo>
                      <a:pt x="1087" y="1659"/>
                    </a:lnTo>
                    <a:lnTo>
                      <a:pt x="1087" y="1662"/>
                    </a:lnTo>
                    <a:lnTo>
                      <a:pt x="1085" y="1662"/>
                    </a:lnTo>
                    <a:lnTo>
                      <a:pt x="1085" y="1665"/>
                    </a:lnTo>
                    <a:lnTo>
                      <a:pt x="1082" y="1662"/>
                    </a:lnTo>
                    <a:lnTo>
                      <a:pt x="1076" y="1665"/>
                    </a:lnTo>
                    <a:lnTo>
                      <a:pt x="1068" y="1662"/>
                    </a:lnTo>
                    <a:lnTo>
                      <a:pt x="1057" y="1665"/>
                    </a:lnTo>
                    <a:lnTo>
                      <a:pt x="1054" y="1665"/>
                    </a:lnTo>
                    <a:lnTo>
                      <a:pt x="1048" y="1662"/>
                    </a:lnTo>
                    <a:lnTo>
                      <a:pt x="1046" y="1662"/>
                    </a:lnTo>
                    <a:lnTo>
                      <a:pt x="1046" y="1665"/>
                    </a:lnTo>
                    <a:lnTo>
                      <a:pt x="1043" y="1662"/>
                    </a:lnTo>
                    <a:lnTo>
                      <a:pt x="1040" y="1662"/>
                    </a:lnTo>
                    <a:lnTo>
                      <a:pt x="1037" y="1662"/>
                    </a:lnTo>
                    <a:lnTo>
                      <a:pt x="1040" y="1659"/>
                    </a:lnTo>
                    <a:lnTo>
                      <a:pt x="1043" y="1654"/>
                    </a:lnTo>
                    <a:lnTo>
                      <a:pt x="1046" y="1657"/>
                    </a:lnTo>
                    <a:lnTo>
                      <a:pt x="1051" y="1651"/>
                    </a:lnTo>
                    <a:lnTo>
                      <a:pt x="1051" y="1645"/>
                    </a:lnTo>
                    <a:lnTo>
                      <a:pt x="1051" y="1640"/>
                    </a:lnTo>
                    <a:lnTo>
                      <a:pt x="1051" y="1637"/>
                    </a:lnTo>
                    <a:lnTo>
                      <a:pt x="1051" y="1631"/>
                    </a:lnTo>
                    <a:lnTo>
                      <a:pt x="1054" y="1629"/>
                    </a:lnTo>
                    <a:lnTo>
                      <a:pt x="1054" y="1620"/>
                    </a:lnTo>
                    <a:lnTo>
                      <a:pt x="1054" y="1618"/>
                    </a:lnTo>
                    <a:lnTo>
                      <a:pt x="1054" y="1618"/>
                    </a:lnTo>
                    <a:lnTo>
                      <a:pt x="1051" y="1618"/>
                    </a:lnTo>
                    <a:lnTo>
                      <a:pt x="1048" y="1618"/>
                    </a:lnTo>
                    <a:lnTo>
                      <a:pt x="1048" y="1618"/>
                    </a:lnTo>
                    <a:lnTo>
                      <a:pt x="1051" y="1615"/>
                    </a:lnTo>
                    <a:lnTo>
                      <a:pt x="1054" y="1609"/>
                    </a:lnTo>
                    <a:lnTo>
                      <a:pt x="1057" y="1609"/>
                    </a:lnTo>
                    <a:lnTo>
                      <a:pt x="1057" y="1612"/>
                    </a:lnTo>
                    <a:lnTo>
                      <a:pt x="1054" y="1615"/>
                    </a:lnTo>
                    <a:lnTo>
                      <a:pt x="1057" y="1615"/>
                    </a:lnTo>
                    <a:lnTo>
                      <a:pt x="1060" y="1618"/>
                    </a:lnTo>
                    <a:lnTo>
                      <a:pt x="1060" y="1620"/>
                    </a:lnTo>
                    <a:lnTo>
                      <a:pt x="1062" y="1620"/>
                    </a:lnTo>
                    <a:lnTo>
                      <a:pt x="1065" y="1615"/>
                    </a:lnTo>
                    <a:lnTo>
                      <a:pt x="1068" y="1604"/>
                    </a:lnTo>
                    <a:lnTo>
                      <a:pt x="1068" y="1601"/>
                    </a:lnTo>
                    <a:lnTo>
                      <a:pt x="1068" y="1601"/>
                    </a:lnTo>
                    <a:lnTo>
                      <a:pt x="1065" y="1604"/>
                    </a:lnTo>
                    <a:lnTo>
                      <a:pt x="1065" y="1601"/>
                    </a:lnTo>
                    <a:lnTo>
                      <a:pt x="1065" y="1601"/>
                    </a:lnTo>
                    <a:lnTo>
                      <a:pt x="1068" y="1595"/>
                    </a:lnTo>
                    <a:lnTo>
                      <a:pt x="1068" y="1592"/>
                    </a:lnTo>
                    <a:lnTo>
                      <a:pt x="1065" y="1592"/>
                    </a:lnTo>
                    <a:lnTo>
                      <a:pt x="1062" y="1592"/>
                    </a:lnTo>
                    <a:lnTo>
                      <a:pt x="1065" y="1590"/>
                    </a:lnTo>
                    <a:lnTo>
                      <a:pt x="1068" y="1590"/>
                    </a:lnTo>
                    <a:lnTo>
                      <a:pt x="1068" y="1584"/>
                    </a:lnTo>
                    <a:lnTo>
                      <a:pt x="1071" y="1581"/>
                    </a:lnTo>
                    <a:lnTo>
                      <a:pt x="1079" y="1573"/>
                    </a:lnTo>
                    <a:lnTo>
                      <a:pt x="1082" y="1567"/>
                    </a:lnTo>
                    <a:lnTo>
                      <a:pt x="1085" y="1565"/>
                    </a:lnTo>
                    <a:lnTo>
                      <a:pt x="1085" y="1559"/>
                    </a:lnTo>
                    <a:lnTo>
                      <a:pt x="1079" y="1553"/>
                    </a:lnTo>
                    <a:lnTo>
                      <a:pt x="1076" y="1553"/>
                    </a:lnTo>
                    <a:lnTo>
                      <a:pt x="1076" y="1556"/>
                    </a:lnTo>
                    <a:lnTo>
                      <a:pt x="1073" y="1556"/>
                    </a:lnTo>
                    <a:lnTo>
                      <a:pt x="1068" y="1553"/>
                    </a:lnTo>
                    <a:lnTo>
                      <a:pt x="1060" y="1553"/>
                    </a:lnTo>
                    <a:lnTo>
                      <a:pt x="1060" y="1556"/>
                    </a:lnTo>
                    <a:lnTo>
                      <a:pt x="1057" y="1559"/>
                    </a:lnTo>
                    <a:lnTo>
                      <a:pt x="1054" y="1556"/>
                    </a:lnTo>
                    <a:lnTo>
                      <a:pt x="1051" y="1556"/>
                    </a:lnTo>
                    <a:lnTo>
                      <a:pt x="1048" y="1562"/>
                    </a:lnTo>
                    <a:lnTo>
                      <a:pt x="1032" y="1562"/>
                    </a:lnTo>
                    <a:lnTo>
                      <a:pt x="1020" y="1562"/>
                    </a:lnTo>
                    <a:lnTo>
                      <a:pt x="1020" y="1565"/>
                    </a:lnTo>
                    <a:lnTo>
                      <a:pt x="1023" y="1565"/>
                    </a:lnTo>
                    <a:lnTo>
                      <a:pt x="1018" y="1573"/>
                    </a:lnTo>
                    <a:lnTo>
                      <a:pt x="1018" y="1584"/>
                    </a:lnTo>
                    <a:lnTo>
                      <a:pt x="1018" y="1584"/>
                    </a:lnTo>
                    <a:lnTo>
                      <a:pt x="1012" y="1592"/>
                    </a:lnTo>
                    <a:lnTo>
                      <a:pt x="1012" y="1598"/>
                    </a:lnTo>
                    <a:lnTo>
                      <a:pt x="1007" y="1604"/>
                    </a:lnTo>
                    <a:lnTo>
                      <a:pt x="1004" y="1604"/>
                    </a:lnTo>
                    <a:lnTo>
                      <a:pt x="998" y="1606"/>
                    </a:lnTo>
                    <a:lnTo>
                      <a:pt x="998" y="1606"/>
                    </a:lnTo>
                    <a:lnTo>
                      <a:pt x="1001" y="1606"/>
                    </a:lnTo>
                    <a:lnTo>
                      <a:pt x="1001" y="1609"/>
                    </a:lnTo>
                    <a:lnTo>
                      <a:pt x="1001" y="1615"/>
                    </a:lnTo>
                    <a:lnTo>
                      <a:pt x="995" y="1618"/>
                    </a:lnTo>
                    <a:lnTo>
                      <a:pt x="995" y="1618"/>
                    </a:lnTo>
                    <a:lnTo>
                      <a:pt x="993" y="1620"/>
                    </a:lnTo>
                    <a:lnTo>
                      <a:pt x="993" y="1618"/>
                    </a:lnTo>
                    <a:lnTo>
                      <a:pt x="987" y="1615"/>
                    </a:lnTo>
                    <a:lnTo>
                      <a:pt x="990" y="1615"/>
                    </a:lnTo>
                    <a:lnTo>
                      <a:pt x="993" y="1612"/>
                    </a:lnTo>
                    <a:lnTo>
                      <a:pt x="987" y="1609"/>
                    </a:lnTo>
                    <a:lnTo>
                      <a:pt x="987" y="1612"/>
                    </a:lnTo>
                    <a:lnTo>
                      <a:pt x="981" y="1612"/>
                    </a:lnTo>
                    <a:lnTo>
                      <a:pt x="979" y="1612"/>
                    </a:lnTo>
                    <a:lnTo>
                      <a:pt x="973" y="1615"/>
                    </a:lnTo>
                    <a:lnTo>
                      <a:pt x="970" y="1615"/>
                    </a:lnTo>
                    <a:lnTo>
                      <a:pt x="965" y="1615"/>
                    </a:lnTo>
                    <a:lnTo>
                      <a:pt x="962" y="1618"/>
                    </a:lnTo>
                    <a:lnTo>
                      <a:pt x="956" y="1620"/>
                    </a:lnTo>
                    <a:lnTo>
                      <a:pt x="954" y="1620"/>
                    </a:lnTo>
                    <a:lnTo>
                      <a:pt x="951" y="1618"/>
                    </a:lnTo>
                    <a:lnTo>
                      <a:pt x="945" y="1620"/>
                    </a:lnTo>
                    <a:lnTo>
                      <a:pt x="942" y="1623"/>
                    </a:lnTo>
                    <a:lnTo>
                      <a:pt x="940" y="1618"/>
                    </a:lnTo>
                    <a:lnTo>
                      <a:pt x="937" y="1612"/>
                    </a:lnTo>
                    <a:lnTo>
                      <a:pt x="931" y="1609"/>
                    </a:lnTo>
                    <a:lnTo>
                      <a:pt x="931" y="1609"/>
                    </a:lnTo>
                    <a:lnTo>
                      <a:pt x="926" y="1609"/>
                    </a:lnTo>
                    <a:lnTo>
                      <a:pt x="923" y="1609"/>
                    </a:lnTo>
                    <a:lnTo>
                      <a:pt x="923" y="1606"/>
                    </a:lnTo>
                    <a:lnTo>
                      <a:pt x="914" y="1598"/>
                    </a:lnTo>
                    <a:lnTo>
                      <a:pt x="914" y="1595"/>
                    </a:lnTo>
                    <a:lnTo>
                      <a:pt x="914" y="1592"/>
                    </a:lnTo>
                    <a:lnTo>
                      <a:pt x="912" y="1587"/>
                    </a:lnTo>
                    <a:lnTo>
                      <a:pt x="909" y="1584"/>
                    </a:lnTo>
                    <a:lnTo>
                      <a:pt x="901" y="1573"/>
                    </a:lnTo>
                    <a:lnTo>
                      <a:pt x="898" y="1570"/>
                    </a:lnTo>
                    <a:lnTo>
                      <a:pt x="898" y="1567"/>
                    </a:lnTo>
                    <a:lnTo>
                      <a:pt x="898" y="1565"/>
                    </a:lnTo>
                    <a:lnTo>
                      <a:pt x="898" y="1562"/>
                    </a:lnTo>
                    <a:lnTo>
                      <a:pt x="895" y="1553"/>
                    </a:lnTo>
                    <a:lnTo>
                      <a:pt x="892" y="1553"/>
                    </a:lnTo>
                    <a:lnTo>
                      <a:pt x="892" y="1548"/>
                    </a:lnTo>
                    <a:lnTo>
                      <a:pt x="898" y="1553"/>
                    </a:lnTo>
                    <a:lnTo>
                      <a:pt x="898" y="1559"/>
                    </a:lnTo>
                    <a:lnTo>
                      <a:pt x="898" y="1559"/>
                    </a:lnTo>
                    <a:lnTo>
                      <a:pt x="898" y="1553"/>
                    </a:lnTo>
                    <a:lnTo>
                      <a:pt x="895" y="1548"/>
                    </a:lnTo>
                    <a:lnTo>
                      <a:pt x="895" y="1542"/>
                    </a:lnTo>
                    <a:lnTo>
                      <a:pt x="892" y="1537"/>
                    </a:lnTo>
                    <a:lnTo>
                      <a:pt x="892" y="1534"/>
                    </a:lnTo>
                    <a:lnTo>
                      <a:pt x="895" y="1528"/>
                    </a:lnTo>
                    <a:lnTo>
                      <a:pt x="895" y="1520"/>
                    </a:lnTo>
                    <a:lnTo>
                      <a:pt x="895" y="1517"/>
                    </a:lnTo>
                    <a:lnTo>
                      <a:pt x="898" y="1506"/>
                    </a:lnTo>
                    <a:lnTo>
                      <a:pt x="898" y="1506"/>
                    </a:lnTo>
                    <a:lnTo>
                      <a:pt x="898" y="1503"/>
                    </a:lnTo>
                    <a:lnTo>
                      <a:pt x="898" y="1500"/>
                    </a:lnTo>
                    <a:lnTo>
                      <a:pt x="898" y="1498"/>
                    </a:lnTo>
                    <a:lnTo>
                      <a:pt x="898" y="1495"/>
                    </a:lnTo>
                    <a:lnTo>
                      <a:pt x="901" y="1489"/>
                    </a:lnTo>
                    <a:lnTo>
                      <a:pt x="901" y="1489"/>
                    </a:lnTo>
                    <a:lnTo>
                      <a:pt x="898" y="1486"/>
                    </a:lnTo>
                    <a:lnTo>
                      <a:pt x="901" y="1484"/>
                    </a:lnTo>
                    <a:lnTo>
                      <a:pt x="901" y="1478"/>
                    </a:lnTo>
                    <a:lnTo>
                      <a:pt x="903" y="1478"/>
                    </a:lnTo>
                    <a:lnTo>
                      <a:pt x="903" y="1481"/>
                    </a:lnTo>
                    <a:lnTo>
                      <a:pt x="903" y="1484"/>
                    </a:lnTo>
                    <a:lnTo>
                      <a:pt x="903" y="1484"/>
                    </a:lnTo>
                    <a:lnTo>
                      <a:pt x="903" y="1481"/>
                    </a:lnTo>
                    <a:lnTo>
                      <a:pt x="906" y="1478"/>
                    </a:lnTo>
                    <a:lnTo>
                      <a:pt x="909" y="1473"/>
                    </a:lnTo>
                    <a:lnTo>
                      <a:pt x="909" y="1473"/>
                    </a:lnTo>
                    <a:lnTo>
                      <a:pt x="909" y="1467"/>
                    </a:lnTo>
                    <a:lnTo>
                      <a:pt x="912" y="1464"/>
                    </a:lnTo>
                    <a:lnTo>
                      <a:pt x="909" y="1467"/>
                    </a:lnTo>
                    <a:lnTo>
                      <a:pt x="906" y="1473"/>
                    </a:lnTo>
                    <a:lnTo>
                      <a:pt x="903" y="1475"/>
                    </a:lnTo>
                    <a:lnTo>
                      <a:pt x="906" y="1467"/>
                    </a:lnTo>
                    <a:lnTo>
                      <a:pt x="909" y="1464"/>
                    </a:lnTo>
                    <a:lnTo>
                      <a:pt x="906" y="1461"/>
                    </a:lnTo>
                    <a:lnTo>
                      <a:pt x="906" y="1453"/>
                    </a:lnTo>
                    <a:lnTo>
                      <a:pt x="906" y="1450"/>
                    </a:lnTo>
                    <a:lnTo>
                      <a:pt x="909" y="1445"/>
                    </a:lnTo>
                    <a:lnTo>
                      <a:pt x="909" y="1442"/>
                    </a:lnTo>
                    <a:lnTo>
                      <a:pt x="912" y="1436"/>
                    </a:lnTo>
                    <a:lnTo>
                      <a:pt x="912" y="1431"/>
                    </a:lnTo>
                    <a:lnTo>
                      <a:pt x="914" y="1431"/>
                    </a:lnTo>
                    <a:lnTo>
                      <a:pt x="917" y="1428"/>
                    </a:lnTo>
                    <a:lnTo>
                      <a:pt x="914" y="1425"/>
                    </a:lnTo>
                    <a:lnTo>
                      <a:pt x="917" y="1420"/>
                    </a:lnTo>
                    <a:lnTo>
                      <a:pt x="920" y="1422"/>
                    </a:lnTo>
                    <a:lnTo>
                      <a:pt x="923" y="1420"/>
                    </a:lnTo>
                    <a:lnTo>
                      <a:pt x="923" y="1417"/>
                    </a:lnTo>
                    <a:lnTo>
                      <a:pt x="926" y="1417"/>
                    </a:lnTo>
                    <a:lnTo>
                      <a:pt x="928" y="1417"/>
                    </a:lnTo>
                    <a:lnTo>
                      <a:pt x="926" y="1414"/>
                    </a:lnTo>
                    <a:lnTo>
                      <a:pt x="928" y="1411"/>
                    </a:lnTo>
                    <a:lnTo>
                      <a:pt x="931" y="1414"/>
                    </a:lnTo>
                    <a:lnTo>
                      <a:pt x="931" y="1411"/>
                    </a:lnTo>
                    <a:lnTo>
                      <a:pt x="934" y="1414"/>
                    </a:lnTo>
                    <a:lnTo>
                      <a:pt x="931" y="1417"/>
                    </a:lnTo>
                    <a:lnTo>
                      <a:pt x="934" y="1417"/>
                    </a:lnTo>
                    <a:lnTo>
                      <a:pt x="937" y="1414"/>
                    </a:lnTo>
                    <a:lnTo>
                      <a:pt x="940" y="1414"/>
                    </a:lnTo>
                    <a:lnTo>
                      <a:pt x="948" y="1411"/>
                    </a:lnTo>
                    <a:lnTo>
                      <a:pt x="954" y="1406"/>
                    </a:lnTo>
                    <a:lnTo>
                      <a:pt x="956" y="1406"/>
                    </a:lnTo>
                    <a:lnTo>
                      <a:pt x="956" y="1403"/>
                    </a:lnTo>
                    <a:lnTo>
                      <a:pt x="956" y="1400"/>
                    </a:lnTo>
                    <a:lnTo>
                      <a:pt x="956" y="1397"/>
                    </a:lnTo>
                    <a:lnTo>
                      <a:pt x="954" y="1392"/>
                    </a:lnTo>
                    <a:lnTo>
                      <a:pt x="956" y="1394"/>
                    </a:lnTo>
                    <a:lnTo>
                      <a:pt x="959" y="1394"/>
                    </a:lnTo>
                    <a:lnTo>
                      <a:pt x="962" y="1392"/>
                    </a:lnTo>
                    <a:lnTo>
                      <a:pt x="962" y="1389"/>
                    </a:lnTo>
                    <a:lnTo>
                      <a:pt x="965" y="1392"/>
                    </a:lnTo>
                    <a:lnTo>
                      <a:pt x="962" y="1394"/>
                    </a:lnTo>
                    <a:lnTo>
                      <a:pt x="962" y="1397"/>
                    </a:lnTo>
                    <a:lnTo>
                      <a:pt x="962" y="1400"/>
                    </a:lnTo>
                    <a:lnTo>
                      <a:pt x="965" y="1400"/>
                    </a:lnTo>
                    <a:lnTo>
                      <a:pt x="967" y="1397"/>
                    </a:lnTo>
                    <a:lnTo>
                      <a:pt x="970" y="1397"/>
                    </a:lnTo>
                    <a:lnTo>
                      <a:pt x="973" y="1394"/>
                    </a:lnTo>
                    <a:lnTo>
                      <a:pt x="979" y="1394"/>
                    </a:lnTo>
                    <a:lnTo>
                      <a:pt x="984" y="1394"/>
                    </a:lnTo>
                    <a:lnTo>
                      <a:pt x="993" y="1394"/>
                    </a:lnTo>
                    <a:lnTo>
                      <a:pt x="993" y="1397"/>
                    </a:lnTo>
                    <a:lnTo>
                      <a:pt x="1004" y="1397"/>
                    </a:lnTo>
                    <a:lnTo>
                      <a:pt x="1007" y="1397"/>
                    </a:lnTo>
                    <a:lnTo>
                      <a:pt x="1007" y="1394"/>
                    </a:lnTo>
                    <a:lnTo>
                      <a:pt x="1007" y="1394"/>
                    </a:lnTo>
                    <a:lnTo>
                      <a:pt x="1009" y="1392"/>
                    </a:lnTo>
                    <a:lnTo>
                      <a:pt x="1012" y="1392"/>
                    </a:lnTo>
                    <a:lnTo>
                      <a:pt x="1009" y="1394"/>
                    </a:lnTo>
                    <a:lnTo>
                      <a:pt x="1012" y="1394"/>
                    </a:lnTo>
                    <a:lnTo>
                      <a:pt x="1015" y="1394"/>
                    </a:lnTo>
                    <a:lnTo>
                      <a:pt x="1015" y="1397"/>
                    </a:lnTo>
                    <a:lnTo>
                      <a:pt x="1015" y="1397"/>
                    </a:lnTo>
                    <a:lnTo>
                      <a:pt x="1018" y="1400"/>
                    </a:lnTo>
                    <a:lnTo>
                      <a:pt x="1020" y="1400"/>
                    </a:lnTo>
                    <a:lnTo>
                      <a:pt x="1020" y="1403"/>
                    </a:lnTo>
                    <a:lnTo>
                      <a:pt x="1020" y="1403"/>
                    </a:lnTo>
                    <a:lnTo>
                      <a:pt x="1018" y="1406"/>
                    </a:lnTo>
                    <a:lnTo>
                      <a:pt x="1020" y="1406"/>
                    </a:lnTo>
                    <a:lnTo>
                      <a:pt x="1023" y="1406"/>
                    </a:lnTo>
                    <a:lnTo>
                      <a:pt x="1026" y="1406"/>
                    </a:lnTo>
                    <a:lnTo>
                      <a:pt x="1029" y="1408"/>
                    </a:lnTo>
                    <a:lnTo>
                      <a:pt x="1032" y="1406"/>
                    </a:lnTo>
                    <a:lnTo>
                      <a:pt x="1034" y="1406"/>
                    </a:lnTo>
                    <a:lnTo>
                      <a:pt x="1037" y="1406"/>
                    </a:lnTo>
                    <a:lnTo>
                      <a:pt x="1037" y="1408"/>
                    </a:lnTo>
                    <a:lnTo>
                      <a:pt x="1040" y="1408"/>
                    </a:lnTo>
                    <a:lnTo>
                      <a:pt x="1040" y="1403"/>
                    </a:lnTo>
                    <a:lnTo>
                      <a:pt x="1040" y="1400"/>
                    </a:lnTo>
                    <a:lnTo>
                      <a:pt x="1043" y="1400"/>
                    </a:lnTo>
                    <a:lnTo>
                      <a:pt x="1046" y="1403"/>
                    </a:lnTo>
                    <a:lnTo>
                      <a:pt x="1048" y="1406"/>
                    </a:lnTo>
                    <a:lnTo>
                      <a:pt x="1048" y="1406"/>
                    </a:lnTo>
                    <a:lnTo>
                      <a:pt x="1051" y="1406"/>
                    </a:lnTo>
                    <a:lnTo>
                      <a:pt x="1054" y="1408"/>
                    </a:lnTo>
                    <a:lnTo>
                      <a:pt x="1054" y="1411"/>
                    </a:lnTo>
                    <a:lnTo>
                      <a:pt x="1054" y="1408"/>
                    </a:lnTo>
                    <a:lnTo>
                      <a:pt x="1057" y="1408"/>
                    </a:lnTo>
                    <a:lnTo>
                      <a:pt x="1057" y="1408"/>
                    </a:lnTo>
                    <a:lnTo>
                      <a:pt x="1054" y="1403"/>
                    </a:lnTo>
                    <a:lnTo>
                      <a:pt x="1048" y="1403"/>
                    </a:lnTo>
                    <a:lnTo>
                      <a:pt x="1046" y="1400"/>
                    </a:lnTo>
                    <a:lnTo>
                      <a:pt x="1046" y="1397"/>
                    </a:lnTo>
                    <a:lnTo>
                      <a:pt x="1051" y="1394"/>
                    </a:lnTo>
                    <a:lnTo>
                      <a:pt x="1054" y="1394"/>
                    </a:lnTo>
                    <a:lnTo>
                      <a:pt x="1051" y="1392"/>
                    </a:lnTo>
                    <a:lnTo>
                      <a:pt x="1048" y="1389"/>
                    </a:lnTo>
                    <a:lnTo>
                      <a:pt x="1048" y="1389"/>
                    </a:lnTo>
                    <a:lnTo>
                      <a:pt x="1046" y="1392"/>
                    </a:lnTo>
                    <a:lnTo>
                      <a:pt x="1043" y="1392"/>
                    </a:lnTo>
                    <a:lnTo>
                      <a:pt x="1043" y="1392"/>
                    </a:lnTo>
                    <a:lnTo>
                      <a:pt x="1046" y="1386"/>
                    </a:lnTo>
                    <a:lnTo>
                      <a:pt x="1051" y="1386"/>
                    </a:lnTo>
                    <a:lnTo>
                      <a:pt x="1054" y="1383"/>
                    </a:lnTo>
                    <a:lnTo>
                      <a:pt x="1065" y="1380"/>
                    </a:lnTo>
                    <a:lnTo>
                      <a:pt x="1071" y="1380"/>
                    </a:lnTo>
                    <a:lnTo>
                      <a:pt x="1071" y="1380"/>
                    </a:lnTo>
                    <a:lnTo>
                      <a:pt x="1073" y="1380"/>
                    </a:lnTo>
                    <a:lnTo>
                      <a:pt x="1076" y="1378"/>
                    </a:lnTo>
                    <a:lnTo>
                      <a:pt x="1076" y="1375"/>
                    </a:lnTo>
                    <a:lnTo>
                      <a:pt x="1079" y="1375"/>
                    </a:lnTo>
                    <a:lnTo>
                      <a:pt x="1079" y="1378"/>
                    </a:lnTo>
                    <a:lnTo>
                      <a:pt x="1079" y="1380"/>
                    </a:lnTo>
                    <a:lnTo>
                      <a:pt x="1082" y="1383"/>
                    </a:lnTo>
                    <a:lnTo>
                      <a:pt x="1085" y="1380"/>
                    </a:lnTo>
                    <a:lnTo>
                      <a:pt x="1090" y="1380"/>
                    </a:lnTo>
                    <a:lnTo>
                      <a:pt x="1093" y="1380"/>
                    </a:lnTo>
                    <a:lnTo>
                      <a:pt x="1096" y="1383"/>
                    </a:lnTo>
                    <a:lnTo>
                      <a:pt x="1099" y="1380"/>
                    </a:lnTo>
                    <a:lnTo>
                      <a:pt x="1101" y="1383"/>
                    </a:lnTo>
                    <a:lnTo>
                      <a:pt x="1104" y="1380"/>
                    </a:lnTo>
                    <a:lnTo>
                      <a:pt x="1110" y="1380"/>
                    </a:lnTo>
                    <a:lnTo>
                      <a:pt x="1110" y="1380"/>
                    </a:lnTo>
                    <a:lnTo>
                      <a:pt x="1107" y="1380"/>
                    </a:lnTo>
                    <a:lnTo>
                      <a:pt x="1104" y="1380"/>
                    </a:lnTo>
                    <a:lnTo>
                      <a:pt x="1104" y="1383"/>
                    </a:lnTo>
                    <a:lnTo>
                      <a:pt x="1107" y="1383"/>
                    </a:lnTo>
                    <a:lnTo>
                      <a:pt x="1113" y="1383"/>
                    </a:lnTo>
                    <a:lnTo>
                      <a:pt x="1115" y="1386"/>
                    </a:lnTo>
                    <a:lnTo>
                      <a:pt x="1118" y="1386"/>
                    </a:lnTo>
                    <a:lnTo>
                      <a:pt x="1115" y="1383"/>
                    </a:lnTo>
                    <a:lnTo>
                      <a:pt x="1115" y="1383"/>
                    </a:lnTo>
                    <a:lnTo>
                      <a:pt x="1118" y="1383"/>
                    </a:lnTo>
                    <a:lnTo>
                      <a:pt x="1118" y="1383"/>
                    </a:lnTo>
                    <a:lnTo>
                      <a:pt x="1121" y="1386"/>
                    </a:lnTo>
                    <a:lnTo>
                      <a:pt x="1121" y="1389"/>
                    </a:lnTo>
                    <a:lnTo>
                      <a:pt x="1118" y="1386"/>
                    </a:lnTo>
                    <a:lnTo>
                      <a:pt x="1118" y="1386"/>
                    </a:lnTo>
                    <a:lnTo>
                      <a:pt x="1124" y="1389"/>
                    </a:lnTo>
                    <a:lnTo>
                      <a:pt x="1124" y="1392"/>
                    </a:lnTo>
                    <a:lnTo>
                      <a:pt x="1126" y="1394"/>
                    </a:lnTo>
                    <a:lnTo>
                      <a:pt x="1124" y="1394"/>
                    </a:lnTo>
                    <a:lnTo>
                      <a:pt x="1124" y="1394"/>
                    </a:lnTo>
                    <a:lnTo>
                      <a:pt x="1124" y="1394"/>
                    </a:lnTo>
                    <a:lnTo>
                      <a:pt x="1124" y="1397"/>
                    </a:lnTo>
                    <a:lnTo>
                      <a:pt x="1129" y="1394"/>
                    </a:lnTo>
                    <a:lnTo>
                      <a:pt x="1132" y="1394"/>
                    </a:lnTo>
                    <a:lnTo>
                      <a:pt x="1138" y="1392"/>
                    </a:lnTo>
                    <a:lnTo>
                      <a:pt x="1138" y="1392"/>
                    </a:lnTo>
                    <a:lnTo>
                      <a:pt x="1140" y="1392"/>
                    </a:lnTo>
                    <a:lnTo>
                      <a:pt x="1140" y="1389"/>
                    </a:lnTo>
                    <a:lnTo>
                      <a:pt x="1140" y="1389"/>
                    </a:lnTo>
                    <a:lnTo>
                      <a:pt x="1146" y="1386"/>
                    </a:lnTo>
                    <a:lnTo>
                      <a:pt x="1146" y="1389"/>
                    </a:lnTo>
                    <a:lnTo>
                      <a:pt x="1152" y="1389"/>
                    </a:lnTo>
                    <a:lnTo>
                      <a:pt x="1152" y="1397"/>
                    </a:lnTo>
                    <a:lnTo>
                      <a:pt x="1154" y="1397"/>
                    </a:lnTo>
                    <a:lnTo>
                      <a:pt x="1157" y="1397"/>
                    </a:lnTo>
                    <a:lnTo>
                      <a:pt x="1157" y="1403"/>
                    </a:lnTo>
                    <a:lnTo>
                      <a:pt x="1160" y="1403"/>
                    </a:lnTo>
                    <a:lnTo>
                      <a:pt x="1160" y="1403"/>
                    </a:lnTo>
                    <a:lnTo>
                      <a:pt x="1160" y="1406"/>
                    </a:lnTo>
                    <a:lnTo>
                      <a:pt x="1163" y="1408"/>
                    </a:lnTo>
                    <a:lnTo>
                      <a:pt x="1166" y="1408"/>
                    </a:lnTo>
                    <a:lnTo>
                      <a:pt x="1166" y="1411"/>
                    </a:lnTo>
                    <a:lnTo>
                      <a:pt x="1166" y="1417"/>
                    </a:lnTo>
                    <a:lnTo>
                      <a:pt x="1163" y="1425"/>
                    </a:lnTo>
                    <a:lnTo>
                      <a:pt x="1160" y="1431"/>
                    </a:lnTo>
                    <a:lnTo>
                      <a:pt x="1160" y="1433"/>
                    </a:lnTo>
                    <a:lnTo>
                      <a:pt x="1163" y="1436"/>
                    </a:lnTo>
                    <a:lnTo>
                      <a:pt x="1163" y="1436"/>
                    </a:lnTo>
                    <a:lnTo>
                      <a:pt x="1166" y="1433"/>
                    </a:lnTo>
                    <a:lnTo>
                      <a:pt x="1166" y="1431"/>
                    </a:lnTo>
                    <a:lnTo>
                      <a:pt x="1166" y="1431"/>
                    </a:lnTo>
                    <a:lnTo>
                      <a:pt x="1168" y="1431"/>
                    </a:lnTo>
                    <a:lnTo>
                      <a:pt x="1168" y="1436"/>
                    </a:lnTo>
                    <a:lnTo>
                      <a:pt x="1166" y="1442"/>
                    </a:lnTo>
                    <a:lnTo>
                      <a:pt x="1166" y="1445"/>
                    </a:lnTo>
                    <a:lnTo>
                      <a:pt x="1166" y="1447"/>
                    </a:lnTo>
                    <a:lnTo>
                      <a:pt x="1168" y="1450"/>
                    </a:lnTo>
                    <a:lnTo>
                      <a:pt x="1168" y="1450"/>
                    </a:lnTo>
                    <a:lnTo>
                      <a:pt x="1171" y="1450"/>
                    </a:lnTo>
                    <a:lnTo>
                      <a:pt x="1171" y="1453"/>
                    </a:lnTo>
                    <a:lnTo>
                      <a:pt x="1171" y="1453"/>
                    </a:lnTo>
                    <a:lnTo>
                      <a:pt x="1171" y="1450"/>
                    </a:lnTo>
                    <a:lnTo>
                      <a:pt x="1174" y="1453"/>
                    </a:lnTo>
                    <a:lnTo>
                      <a:pt x="1177" y="1450"/>
                    </a:lnTo>
                    <a:lnTo>
                      <a:pt x="1174" y="1453"/>
                    </a:lnTo>
                    <a:lnTo>
                      <a:pt x="1174" y="1456"/>
                    </a:lnTo>
                    <a:lnTo>
                      <a:pt x="1171" y="1459"/>
                    </a:lnTo>
                    <a:lnTo>
                      <a:pt x="1174" y="1461"/>
                    </a:lnTo>
                    <a:lnTo>
                      <a:pt x="1177" y="1464"/>
                    </a:lnTo>
                    <a:lnTo>
                      <a:pt x="1177" y="1467"/>
                    </a:lnTo>
                    <a:lnTo>
                      <a:pt x="1177" y="1473"/>
                    </a:lnTo>
                    <a:lnTo>
                      <a:pt x="1179" y="1473"/>
                    </a:lnTo>
                    <a:lnTo>
                      <a:pt x="1182" y="1473"/>
                    </a:lnTo>
                    <a:lnTo>
                      <a:pt x="1182" y="1475"/>
                    </a:lnTo>
                    <a:lnTo>
                      <a:pt x="1182" y="1478"/>
                    </a:lnTo>
                    <a:lnTo>
                      <a:pt x="1188" y="1481"/>
                    </a:lnTo>
                    <a:lnTo>
                      <a:pt x="1185" y="1484"/>
                    </a:lnTo>
                    <a:lnTo>
                      <a:pt x="1188" y="1484"/>
                    </a:lnTo>
                    <a:lnTo>
                      <a:pt x="1191" y="1486"/>
                    </a:lnTo>
                    <a:lnTo>
                      <a:pt x="1193" y="1486"/>
                    </a:lnTo>
                    <a:lnTo>
                      <a:pt x="1196" y="1486"/>
                    </a:lnTo>
                    <a:lnTo>
                      <a:pt x="1199" y="1484"/>
                    </a:lnTo>
                    <a:lnTo>
                      <a:pt x="1199" y="1481"/>
                    </a:lnTo>
                    <a:lnTo>
                      <a:pt x="1202" y="1478"/>
                    </a:lnTo>
                    <a:lnTo>
                      <a:pt x="1205" y="1473"/>
                    </a:lnTo>
                    <a:lnTo>
                      <a:pt x="1207" y="1467"/>
                    </a:lnTo>
                    <a:lnTo>
                      <a:pt x="1207" y="1464"/>
                    </a:lnTo>
                    <a:lnTo>
                      <a:pt x="1207" y="1461"/>
                    </a:lnTo>
                    <a:lnTo>
                      <a:pt x="1207" y="1456"/>
                    </a:lnTo>
                    <a:lnTo>
                      <a:pt x="1207" y="1453"/>
                    </a:lnTo>
                    <a:lnTo>
                      <a:pt x="1210" y="1453"/>
                    </a:lnTo>
                    <a:lnTo>
                      <a:pt x="1207" y="1447"/>
                    </a:lnTo>
                    <a:lnTo>
                      <a:pt x="1205" y="1445"/>
                    </a:lnTo>
                    <a:lnTo>
                      <a:pt x="1202" y="1433"/>
                    </a:lnTo>
                    <a:lnTo>
                      <a:pt x="1202" y="1431"/>
                    </a:lnTo>
                    <a:lnTo>
                      <a:pt x="1202" y="1428"/>
                    </a:lnTo>
                    <a:lnTo>
                      <a:pt x="1202" y="1422"/>
                    </a:lnTo>
                    <a:lnTo>
                      <a:pt x="1202" y="1420"/>
                    </a:lnTo>
                    <a:lnTo>
                      <a:pt x="1199" y="1417"/>
                    </a:lnTo>
                    <a:lnTo>
                      <a:pt x="1199" y="1408"/>
                    </a:lnTo>
                    <a:lnTo>
                      <a:pt x="1196" y="1406"/>
                    </a:lnTo>
                    <a:lnTo>
                      <a:pt x="1196" y="1397"/>
                    </a:lnTo>
                    <a:lnTo>
                      <a:pt x="1193" y="1392"/>
                    </a:lnTo>
                    <a:lnTo>
                      <a:pt x="1193" y="1386"/>
                    </a:lnTo>
                    <a:lnTo>
                      <a:pt x="1193" y="1380"/>
                    </a:lnTo>
                    <a:lnTo>
                      <a:pt x="1196" y="1369"/>
                    </a:lnTo>
                    <a:lnTo>
                      <a:pt x="1196" y="1364"/>
                    </a:lnTo>
                    <a:lnTo>
                      <a:pt x="1196" y="1358"/>
                    </a:lnTo>
                    <a:lnTo>
                      <a:pt x="1202" y="1353"/>
                    </a:lnTo>
                    <a:lnTo>
                      <a:pt x="1205" y="1353"/>
                    </a:lnTo>
                    <a:lnTo>
                      <a:pt x="1205" y="1350"/>
                    </a:lnTo>
                    <a:lnTo>
                      <a:pt x="1207" y="1350"/>
                    </a:lnTo>
                    <a:lnTo>
                      <a:pt x="1210" y="1347"/>
                    </a:lnTo>
                    <a:lnTo>
                      <a:pt x="1210" y="1344"/>
                    </a:lnTo>
                    <a:lnTo>
                      <a:pt x="1207" y="1344"/>
                    </a:lnTo>
                    <a:lnTo>
                      <a:pt x="1210" y="1341"/>
                    </a:lnTo>
                    <a:lnTo>
                      <a:pt x="1213" y="1341"/>
                    </a:lnTo>
                    <a:lnTo>
                      <a:pt x="1213" y="1339"/>
                    </a:lnTo>
                    <a:lnTo>
                      <a:pt x="1216" y="1341"/>
                    </a:lnTo>
                    <a:lnTo>
                      <a:pt x="1219" y="1339"/>
                    </a:lnTo>
                    <a:lnTo>
                      <a:pt x="1224" y="1339"/>
                    </a:lnTo>
                    <a:lnTo>
                      <a:pt x="1224" y="1336"/>
                    </a:lnTo>
                    <a:lnTo>
                      <a:pt x="1230" y="1336"/>
                    </a:lnTo>
                    <a:lnTo>
                      <a:pt x="1230" y="1333"/>
                    </a:lnTo>
                    <a:lnTo>
                      <a:pt x="1232" y="1333"/>
                    </a:lnTo>
                    <a:lnTo>
                      <a:pt x="1232" y="1333"/>
                    </a:lnTo>
                    <a:lnTo>
                      <a:pt x="1235" y="1330"/>
                    </a:lnTo>
                    <a:lnTo>
                      <a:pt x="1238" y="1327"/>
                    </a:lnTo>
                    <a:lnTo>
                      <a:pt x="1238" y="1327"/>
                    </a:lnTo>
                    <a:lnTo>
                      <a:pt x="1241" y="1327"/>
                    </a:lnTo>
                    <a:lnTo>
                      <a:pt x="1241" y="1325"/>
                    </a:lnTo>
                    <a:lnTo>
                      <a:pt x="1249" y="1316"/>
                    </a:lnTo>
                    <a:lnTo>
                      <a:pt x="1252" y="1314"/>
                    </a:lnTo>
                    <a:lnTo>
                      <a:pt x="1258" y="1311"/>
                    </a:lnTo>
                    <a:lnTo>
                      <a:pt x="1258" y="1314"/>
                    </a:lnTo>
                    <a:lnTo>
                      <a:pt x="1260" y="1314"/>
                    </a:lnTo>
                    <a:lnTo>
                      <a:pt x="1263" y="1308"/>
                    </a:lnTo>
                    <a:lnTo>
                      <a:pt x="1272" y="1300"/>
                    </a:lnTo>
                    <a:lnTo>
                      <a:pt x="1280" y="1294"/>
                    </a:lnTo>
                    <a:lnTo>
                      <a:pt x="1283" y="1294"/>
                    </a:lnTo>
                    <a:lnTo>
                      <a:pt x="1285" y="1294"/>
                    </a:lnTo>
                    <a:lnTo>
                      <a:pt x="1288" y="1294"/>
                    </a:lnTo>
                    <a:lnTo>
                      <a:pt x="1288" y="1294"/>
                    </a:lnTo>
                    <a:lnTo>
                      <a:pt x="1291" y="1294"/>
                    </a:lnTo>
                    <a:lnTo>
                      <a:pt x="1294" y="1291"/>
                    </a:lnTo>
                    <a:lnTo>
                      <a:pt x="1294" y="1291"/>
                    </a:lnTo>
                    <a:lnTo>
                      <a:pt x="1291" y="1288"/>
                    </a:lnTo>
                    <a:lnTo>
                      <a:pt x="1288" y="1291"/>
                    </a:lnTo>
                    <a:lnTo>
                      <a:pt x="1285" y="1291"/>
                    </a:lnTo>
                    <a:lnTo>
                      <a:pt x="1283" y="1288"/>
                    </a:lnTo>
                    <a:lnTo>
                      <a:pt x="1285" y="1291"/>
                    </a:lnTo>
                    <a:lnTo>
                      <a:pt x="1288" y="1288"/>
                    </a:lnTo>
                    <a:lnTo>
                      <a:pt x="1288" y="1288"/>
                    </a:lnTo>
                    <a:lnTo>
                      <a:pt x="1291" y="1286"/>
                    </a:lnTo>
                    <a:lnTo>
                      <a:pt x="1288" y="1283"/>
                    </a:lnTo>
                    <a:lnTo>
                      <a:pt x="1285" y="1283"/>
                    </a:lnTo>
                    <a:lnTo>
                      <a:pt x="1283" y="1280"/>
                    </a:lnTo>
                    <a:lnTo>
                      <a:pt x="1285" y="1280"/>
                    </a:lnTo>
                    <a:lnTo>
                      <a:pt x="1288" y="1283"/>
                    </a:lnTo>
                    <a:lnTo>
                      <a:pt x="1291" y="1280"/>
                    </a:lnTo>
                    <a:lnTo>
                      <a:pt x="1291" y="1280"/>
                    </a:lnTo>
                    <a:lnTo>
                      <a:pt x="1291" y="1283"/>
                    </a:lnTo>
                    <a:lnTo>
                      <a:pt x="1294" y="1283"/>
                    </a:lnTo>
                    <a:lnTo>
                      <a:pt x="1297" y="1283"/>
                    </a:lnTo>
                    <a:lnTo>
                      <a:pt x="1299" y="1283"/>
                    </a:lnTo>
                    <a:lnTo>
                      <a:pt x="1299" y="1280"/>
                    </a:lnTo>
                    <a:lnTo>
                      <a:pt x="1302" y="1277"/>
                    </a:lnTo>
                    <a:lnTo>
                      <a:pt x="1305" y="1277"/>
                    </a:lnTo>
                    <a:lnTo>
                      <a:pt x="1305" y="1272"/>
                    </a:lnTo>
                    <a:lnTo>
                      <a:pt x="1305" y="1269"/>
                    </a:lnTo>
                    <a:lnTo>
                      <a:pt x="1302" y="1269"/>
                    </a:lnTo>
                    <a:lnTo>
                      <a:pt x="1302" y="1274"/>
                    </a:lnTo>
                    <a:lnTo>
                      <a:pt x="1302" y="1277"/>
                    </a:lnTo>
                    <a:lnTo>
                      <a:pt x="1299" y="1274"/>
                    </a:lnTo>
                    <a:lnTo>
                      <a:pt x="1299" y="1269"/>
                    </a:lnTo>
                    <a:lnTo>
                      <a:pt x="1297" y="1269"/>
                    </a:lnTo>
                    <a:lnTo>
                      <a:pt x="1291" y="1272"/>
                    </a:lnTo>
                    <a:lnTo>
                      <a:pt x="1288" y="1272"/>
                    </a:lnTo>
                    <a:lnTo>
                      <a:pt x="1288" y="1269"/>
                    </a:lnTo>
                    <a:lnTo>
                      <a:pt x="1288" y="1263"/>
                    </a:lnTo>
                    <a:lnTo>
                      <a:pt x="1288" y="1263"/>
                    </a:lnTo>
                    <a:lnTo>
                      <a:pt x="1291" y="1266"/>
                    </a:lnTo>
                    <a:lnTo>
                      <a:pt x="1294" y="1269"/>
                    </a:lnTo>
                    <a:lnTo>
                      <a:pt x="1294" y="1266"/>
                    </a:lnTo>
                    <a:lnTo>
                      <a:pt x="1299" y="1266"/>
                    </a:lnTo>
                    <a:lnTo>
                      <a:pt x="1299" y="1263"/>
                    </a:lnTo>
                    <a:lnTo>
                      <a:pt x="1302" y="1263"/>
                    </a:lnTo>
                    <a:lnTo>
                      <a:pt x="1302" y="1263"/>
                    </a:lnTo>
                    <a:lnTo>
                      <a:pt x="1302" y="1258"/>
                    </a:lnTo>
                    <a:lnTo>
                      <a:pt x="1302" y="1258"/>
                    </a:lnTo>
                    <a:lnTo>
                      <a:pt x="1302" y="1255"/>
                    </a:lnTo>
                    <a:lnTo>
                      <a:pt x="1302" y="1255"/>
                    </a:lnTo>
                    <a:lnTo>
                      <a:pt x="1305" y="1252"/>
                    </a:lnTo>
                    <a:lnTo>
                      <a:pt x="1305" y="1249"/>
                    </a:lnTo>
                    <a:lnTo>
                      <a:pt x="1302" y="1249"/>
                    </a:lnTo>
                    <a:lnTo>
                      <a:pt x="1299" y="1249"/>
                    </a:lnTo>
                    <a:lnTo>
                      <a:pt x="1297" y="1247"/>
                    </a:lnTo>
                    <a:lnTo>
                      <a:pt x="1297" y="1244"/>
                    </a:lnTo>
                    <a:lnTo>
                      <a:pt x="1294" y="1244"/>
                    </a:lnTo>
                    <a:lnTo>
                      <a:pt x="1291" y="1244"/>
                    </a:lnTo>
                    <a:lnTo>
                      <a:pt x="1288" y="1241"/>
                    </a:lnTo>
                    <a:lnTo>
                      <a:pt x="1291" y="1241"/>
                    </a:lnTo>
                    <a:lnTo>
                      <a:pt x="1297" y="1241"/>
                    </a:lnTo>
                    <a:lnTo>
                      <a:pt x="1297" y="1244"/>
                    </a:lnTo>
                    <a:lnTo>
                      <a:pt x="1299" y="1247"/>
                    </a:lnTo>
                    <a:lnTo>
                      <a:pt x="1299" y="1244"/>
                    </a:lnTo>
                    <a:lnTo>
                      <a:pt x="1297" y="1238"/>
                    </a:lnTo>
                    <a:lnTo>
                      <a:pt x="1299" y="1241"/>
                    </a:lnTo>
                    <a:lnTo>
                      <a:pt x="1299" y="1238"/>
                    </a:lnTo>
                    <a:lnTo>
                      <a:pt x="1302" y="1238"/>
                    </a:lnTo>
                    <a:lnTo>
                      <a:pt x="1299" y="1235"/>
                    </a:lnTo>
                    <a:lnTo>
                      <a:pt x="1297" y="1233"/>
                    </a:lnTo>
                    <a:lnTo>
                      <a:pt x="1294" y="1227"/>
                    </a:lnTo>
                    <a:lnTo>
                      <a:pt x="1297" y="1230"/>
                    </a:lnTo>
                    <a:lnTo>
                      <a:pt x="1297" y="1233"/>
                    </a:lnTo>
                    <a:lnTo>
                      <a:pt x="1299" y="1233"/>
                    </a:lnTo>
                    <a:lnTo>
                      <a:pt x="1302" y="1230"/>
                    </a:lnTo>
                    <a:lnTo>
                      <a:pt x="1299" y="1224"/>
                    </a:lnTo>
                    <a:lnTo>
                      <a:pt x="1299" y="1224"/>
                    </a:lnTo>
                    <a:lnTo>
                      <a:pt x="1294" y="1219"/>
                    </a:lnTo>
                    <a:lnTo>
                      <a:pt x="1291" y="1219"/>
                    </a:lnTo>
                    <a:lnTo>
                      <a:pt x="1288" y="1216"/>
                    </a:lnTo>
                    <a:lnTo>
                      <a:pt x="1285" y="1213"/>
                    </a:lnTo>
                    <a:lnTo>
                      <a:pt x="1285" y="1210"/>
                    </a:lnTo>
                    <a:lnTo>
                      <a:pt x="1288" y="1208"/>
                    </a:lnTo>
                    <a:lnTo>
                      <a:pt x="1285" y="1210"/>
                    </a:lnTo>
                    <a:lnTo>
                      <a:pt x="1288" y="1213"/>
                    </a:lnTo>
                    <a:lnTo>
                      <a:pt x="1288" y="1213"/>
                    </a:lnTo>
                    <a:lnTo>
                      <a:pt x="1291" y="1216"/>
                    </a:lnTo>
                    <a:lnTo>
                      <a:pt x="1294" y="1216"/>
                    </a:lnTo>
                    <a:lnTo>
                      <a:pt x="1299" y="1221"/>
                    </a:lnTo>
                    <a:lnTo>
                      <a:pt x="1299" y="1221"/>
                    </a:lnTo>
                    <a:lnTo>
                      <a:pt x="1299" y="1216"/>
                    </a:lnTo>
                    <a:lnTo>
                      <a:pt x="1299" y="1210"/>
                    </a:lnTo>
                    <a:lnTo>
                      <a:pt x="1299" y="1210"/>
                    </a:lnTo>
                    <a:lnTo>
                      <a:pt x="1299" y="1208"/>
                    </a:lnTo>
                    <a:lnTo>
                      <a:pt x="1299" y="1202"/>
                    </a:lnTo>
                    <a:lnTo>
                      <a:pt x="1302" y="1199"/>
                    </a:lnTo>
                    <a:lnTo>
                      <a:pt x="1299" y="1196"/>
                    </a:lnTo>
                    <a:lnTo>
                      <a:pt x="1299" y="1196"/>
                    </a:lnTo>
                    <a:lnTo>
                      <a:pt x="1302" y="1196"/>
                    </a:lnTo>
                    <a:lnTo>
                      <a:pt x="1308" y="1194"/>
                    </a:lnTo>
                    <a:lnTo>
                      <a:pt x="1308" y="1191"/>
                    </a:lnTo>
                    <a:lnTo>
                      <a:pt x="1308" y="1188"/>
                    </a:lnTo>
                    <a:lnTo>
                      <a:pt x="1308" y="1191"/>
                    </a:lnTo>
                    <a:lnTo>
                      <a:pt x="1308" y="1194"/>
                    </a:lnTo>
                    <a:lnTo>
                      <a:pt x="1308" y="1194"/>
                    </a:lnTo>
                    <a:lnTo>
                      <a:pt x="1305" y="1196"/>
                    </a:lnTo>
                    <a:lnTo>
                      <a:pt x="1302" y="1199"/>
                    </a:lnTo>
                    <a:lnTo>
                      <a:pt x="1305" y="1205"/>
                    </a:lnTo>
                    <a:lnTo>
                      <a:pt x="1305" y="1210"/>
                    </a:lnTo>
                    <a:lnTo>
                      <a:pt x="1302" y="1213"/>
                    </a:lnTo>
                    <a:lnTo>
                      <a:pt x="1302" y="1216"/>
                    </a:lnTo>
                    <a:lnTo>
                      <a:pt x="1305" y="1221"/>
                    </a:lnTo>
                    <a:lnTo>
                      <a:pt x="1308" y="1219"/>
                    </a:lnTo>
                    <a:lnTo>
                      <a:pt x="1308" y="1221"/>
                    </a:lnTo>
                    <a:lnTo>
                      <a:pt x="1308" y="1221"/>
                    </a:lnTo>
                    <a:lnTo>
                      <a:pt x="1308" y="1221"/>
                    </a:lnTo>
                    <a:lnTo>
                      <a:pt x="1308" y="1221"/>
                    </a:lnTo>
                    <a:lnTo>
                      <a:pt x="1311" y="1224"/>
                    </a:lnTo>
                    <a:lnTo>
                      <a:pt x="1313" y="1224"/>
                    </a:lnTo>
                    <a:lnTo>
                      <a:pt x="1311" y="1227"/>
                    </a:lnTo>
                    <a:lnTo>
                      <a:pt x="1311" y="1227"/>
                    </a:lnTo>
                    <a:lnTo>
                      <a:pt x="1308" y="1230"/>
                    </a:lnTo>
                    <a:lnTo>
                      <a:pt x="1311" y="1233"/>
                    </a:lnTo>
                    <a:lnTo>
                      <a:pt x="1308" y="1235"/>
                    </a:lnTo>
                    <a:lnTo>
                      <a:pt x="1305" y="1238"/>
                    </a:lnTo>
                    <a:lnTo>
                      <a:pt x="1308" y="1244"/>
                    </a:lnTo>
                    <a:lnTo>
                      <a:pt x="1308" y="1241"/>
                    </a:lnTo>
                    <a:lnTo>
                      <a:pt x="1308" y="1241"/>
                    </a:lnTo>
                    <a:lnTo>
                      <a:pt x="1311" y="1233"/>
                    </a:lnTo>
                    <a:lnTo>
                      <a:pt x="1311" y="1235"/>
                    </a:lnTo>
                    <a:lnTo>
                      <a:pt x="1313" y="1235"/>
                    </a:lnTo>
                    <a:lnTo>
                      <a:pt x="1313" y="1235"/>
                    </a:lnTo>
                    <a:lnTo>
                      <a:pt x="1313" y="1233"/>
                    </a:lnTo>
                    <a:lnTo>
                      <a:pt x="1316" y="1230"/>
                    </a:lnTo>
                    <a:lnTo>
                      <a:pt x="1319" y="1221"/>
                    </a:lnTo>
                    <a:lnTo>
                      <a:pt x="1322" y="1219"/>
                    </a:lnTo>
                    <a:lnTo>
                      <a:pt x="1325" y="1213"/>
                    </a:lnTo>
                    <a:lnTo>
                      <a:pt x="1325" y="1210"/>
                    </a:lnTo>
                    <a:lnTo>
                      <a:pt x="1322" y="1202"/>
                    </a:lnTo>
                    <a:lnTo>
                      <a:pt x="1322" y="1202"/>
                    </a:lnTo>
                    <a:lnTo>
                      <a:pt x="1322" y="1196"/>
                    </a:lnTo>
                    <a:lnTo>
                      <a:pt x="1319" y="1196"/>
                    </a:lnTo>
                    <a:lnTo>
                      <a:pt x="1319" y="1191"/>
                    </a:lnTo>
                    <a:lnTo>
                      <a:pt x="1319" y="1188"/>
                    </a:lnTo>
                    <a:lnTo>
                      <a:pt x="1325" y="1185"/>
                    </a:lnTo>
                    <a:lnTo>
                      <a:pt x="1327" y="1182"/>
                    </a:lnTo>
                    <a:lnTo>
                      <a:pt x="1322" y="1191"/>
                    </a:lnTo>
                    <a:lnTo>
                      <a:pt x="1322" y="1191"/>
                    </a:lnTo>
                    <a:lnTo>
                      <a:pt x="1322" y="1194"/>
                    </a:lnTo>
                    <a:lnTo>
                      <a:pt x="1325" y="1199"/>
                    </a:lnTo>
                    <a:lnTo>
                      <a:pt x="1327" y="1199"/>
                    </a:lnTo>
                    <a:lnTo>
                      <a:pt x="1330" y="1199"/>
                    </a:lnTo>
                    <a:lnTo>
                      <a:pt x="1327" y="1205"/>
                    </a:lnTo>
                    <a:lnTo>
                      <a:pt x="1330" y="1202"/>
                    </a:lnTo>
                    <a:lnTo>
                      <a:pt x="1330" y="1202"/>
                    </a:lnTo>
                    <a:lnTo>
                      <a:pt x="1333" y="1199"/>
                    </a:lnTo>
                    <a:lnTo>
                      <a:pt x="1333" y="1196"/>
                    </a:lnTo>
                    <a:lnTo>
                      <a:pt x="1336" y="1196"/>
                    </a:lnTo>
                    <a:lnTo>
                      <a:pt x="1336" y="1196"/>
                    </a:lnTo>
                    <a:lnTo>
                      <a:pt x="1338" y="1194"/>
                    </a:lnTo>
                    <a:lnTo>
                      <a:pt x="1341" y="1191"/>
                    </a:lnTo>
                    <a:lnTo>
                      <a:pt x="1341" y="1188"/>
                    </a:lnTo>
                    <a:lnTo>
                      <a:pt x="1344" y="1188"/>
                    </a:lnTo>
                    <a:lnTo>
                      <a:pt x="1344" y="1185"/>
                    </a:lnTo>
                    <a:lnTo>
                      <a:pt x="1347" y="1182"/>
                    </a:lnTo>
                    <a:lnTo>
                      <a:pt x="1347" y="1180"/>
                    </a:lnTo>
                    <a:lnTo>
                      <a:pt x="1347" y="1177"/>
                    </a:lnTo>
                    <a:lnTo>
                      <a:pt x="1347" y="1177"/>
                    </a:lnTo>
                    <a:lnTo>
                      <a:pt x="1350" y="1174"/>
                    </a:lnTo>
                    <a:lnTo>
                      <a:pt x="1350" y="1171"/>
                    </a:lnTo>
                    <a:lnTo>
                      <a:pt x="1347" y="1168"/>
                    </a:lnTo>
                    <a:lnTo>
                      <a:pt x="1347" y="1166"/>
                    </a:lnTo>
                    <a:lnTo>
                      <a:pt x="1350" y="1163"/>
                    </a:lnTo>
                    <a:lnTo>
                      <a:pt x="1350" y="1163"/>
                    </a:lnTo>
                    <a:lnTo>
                      <a:pt x="1352" y="1160"/>
                    </a:lnTo>
                    <a:lnTo>
                      <a:pt x="1355" y="1157"/>
                    </a:lnTo>
                    <a:lnTo>
                      <a:pt x="1361" y="1155"/>
                    </a:lnTo>
                    <a:lnTo>
                      <a:pt x="1366" y="1155"/>
                    </a:lnTo>
                    <a:lnTo>
                      <a:pt x="1372" y="1152"/>
                    </a:lnTo>
                    <a:lnTo>
                      <a:pt x="1372" y="1152"/>
                    </a:lnTo>
                    <a:lnTo>
                      <a:pt x="1375" y="1152"/>
                    </a:lnTo>
                    <a:lnTo>
                      <a:pt x="1380" y="1152"/>
                    </a:lnTo>
                    <a:lnTo>
                      <a:pt x="1386" y="1152"/>
                    </a:lnTo>
                    <a:lnTo>
                      <a:pt x="1389" y="1152"/>
                    </a:lnTo>
                    <a:lnTo>
                      <a:pt x="1397" y="1152"/>
                    </a:lnTo>
                    <a:lnTo>
                      <a:pt x="1397" y="1152"/>
                    </a:lnTo>
                    <a:lnTo>
                      <a:pt x="1397" y="1149"/>
                    </a:lnTo>
                    <a:lnTo>
                      <a:pt x="1397" y="1143"/>
                    </a:lnTo>
                    <a:lnTo>
                      <a:pt x="1397" y="1141"/>
                    </a:lnTo>
                    <a:lnTo>
                      <a:pt x="1400" y="1143"/>
                    </a:lnTo>
                    <a:lnTo>
                      <a:pt x="1400" y="1149"/>
                    </a:lnTo>
                    <a:lnTo>
                      <a:pt x="1400" y="1149"/>
                    </a:lnTo>
                    <a:lnTo>
                      <a:pt x="1403" y="1152"/>
                    </a:lnTo>
                    <a:lnTo>
                      <a:pt x="1405" y="1146"/>
                    </a:lnTo>
                    <a:lnTo>
                      <a:pt x="1408" y="1141"/>
                    </a:lnTo>
                    <a:lnTo>
                      <a:pt x="1411" y="1143"/>
                    </a:lnTo>
                    <a:lnTo>
                      <a:pt x="1411" y="1146"/>
                    </a:lnTo>
                    <a:lnTo>
                      <a:pt x="1414" y="1146"/>
                    </a:lnTo>
                    <a:lnTo>
                      <a:pt x="1422" y="1143"/>
                    </a:lnTo>
                    <a:lnTo>
                      <a:pt x="1422" y="1141"/>
                    </a:lnTo>
                    <a:lnTo>
                      <a:pt x="1422" y="1135"/>
                    </a:lnTo>
                    <a:lnTo>
                      <a:pt x="1419" y="1135"/>
                    </a:lnTo>
                    <a:lnTo>
                      <a:pt x="1419" y="1138"/>
                    </a:lnTo>
                    <a:lnTo>
                      <a:pt x="1419" y="1141"/>
                    </a:lnTo>
                    <a:lnTo>
                      <a:pt x="1414" y="1141"/>
                    </a:lnTo>
                    <a:lnTo>
                      <a:pt x="1414" y="1138"/>
                    </a:lnTo>
                    <a:lnTo>
                      <a:pt x="1411" y="1132"/>
                    </a:lnTo>
                    <a:lnTo>
                      <a:pt x="1408" y="1129"/>
                    </a:lnTo>
                    <a:lnTo>
                      <a:pt x="1408" y="1129"/>
                    </a:lnTo>
                    <a:lnTo>
                      <a:pt x="1414" y="1124"/>
                    </a:lnTo>
                    <a:lnTo>
                      <a:pt x="1414" y="1121"/>
                    </a:lnTo>
                    <a:lnTo>
                      <a:pt x="1411" y="1121"/>
                    </a:lnTo>
                    <a:lnTo>
                      <a:pt x="1411" y="1118"/>
                    </a:lnTo>
                    <a:lnTo>
                      <a:pt x="1414" y="1118"/>
                    </a:lnTo>
                    <a:lnTo>
                      <a:pt x="1414" y="1116"/>
                    </a:lnTo>
                    <a:lnTo>
                      <a:pt x="1417" y="1113"/>
                    </a:lnTo>
                    <a:lnTo>
                      <a:pt x="1417" y="1104"/>
                    </a:lnTo>
                    <a:lnTo>
                      <a:pt x="1425" y="1102"/>
                    </a:lnTo>
                    <a:lnTo>
                      <a:pt x="1428" y="1096"/>
                    </a:lnTo>
                    <a:lnTo>
                      <a:pt x="1428" y="1096"/>
                    </a:lnTo>
                    <a:lnTo>
                      <a:pt x="1431" y="1093"/>
                    </a:lnTo>
                    <a:lnTo>
                      <a:pt x="1431" y="1096"/>
                    </a:lnTo>
                    <a:lnTo>
                      <a:pt x="1433" y="1096"/>
                    </a:lnTo>
                    <a:lnTo>
                      <a:pt x="1436" y="1093"/>
                    </a:lnTo>
                    <a:lnTo>
                      <a:pt x="1436" y="1090"/>
                    </a:lnTo>
                    <a:lnTo>
                      <a:pt x="1436" y="1093"/>
                    </a:lnTo>
                    <a:lnTo>
                      <a:pt x="1439" y="1093"/>
                    </a:lnTo>
                    <a:lnTo>
                      <a:pt x="1442" y="1090"/>
                    </a:lnTo>
                    <a:lnTo>
                      <a:pt x="1442" y="1090"/>
                    </a:lnTo>
                    <a:lnTo>
                      <a:pt x="1444" y="1090"/>
                    </a:lnTo>
                    <a:lnTo>
                      <a:pt x="1447" y="1085"/>
                    </a:lnTo>
                    <a:lnTo>
                      <a:pt x="1453" y="1079"/>
                    </a:lnTo>
                    <a:lnTo>
                      <a:pt x="1450" y="1082"/>
                    </a:lnTo>
                    <a:lnTo>
                      <a:pt x="1453" y="1085"/>
                    </a:lnTo>
                    <a:lnTo>
                      <a:pt x="1456" y="1085"/>
                    </a:lnTo>
                    <a:lnTo>
                      <a:pt x="1458" y="1082"/>
                    </a:lnTo>
                    <a:lnTo>
                      <a:pt x="1461" y="1082"/>
                    </a:lnTo>
                    <a:lnTo>
                      <a:pt x="1464" y="1085"/>
                    </a:lnTo>
                    <a:lnTo>
                      <a:pt x="1467" y="1085"/>
                    </a:lnTo>
                    <a:lnTo>
                      <a:pt x="1470" y="1082"/>
                    </a:lnTo>
                    <a:lnTo>
                      <a:pt x="1472" y="1082"/>
                    </a:lnTo>
                    <a:lnTo>
                      <a:pt x="1472" y="1082"/>
                    </a:lnTo>
                    <a:lnTo>
                      <a:pt x="1475" y="1079"/>
                    </a:lnTo>
                    <a:lnTo>
                      <a:pt x="1478" y="1079"/>
                    </a:lnTo>
                    <a:lnTo>
                      <a:pt x="1484" y="1076"/>
                    </a:lnTo>
                    <a:lnTo>
                      <a:pt x="1484" y="1079"/>
                    </a:lnTo>
                    <a:lnTo>
                      <a:pt x="1486" y="1079"/>
                    </a:lnTo>
                    <a:lnTo>
                      <a:pt x="1489" y="1076"/>
                    </a:lnTo>
                    <a:lnTo>
                      <a:pt x="1486" y="1074"/>
                    </a:lnTo>
                    <a:lnTo>
                      <a:pt x="1484" y="1076"/>
                    </a:lnTo>
                    <a:lnTo>
                      <a:pt x="1484" y="1074"/>
                    </a:lnTo>
                    <a:lnTo>
                      <a:pt x="1484" y="1071"/>
                    </a:lnTo>
                    <a:lnTo>
                      <a:pt x="1478" y="1065"/>
                    </a:lnTo>
                    <a:lnTo>
                      <a:pt x="1481" y="1068"/>
                    </a:lnTo>
                    <a:lnTo>
                      <a:pt x="1486" y="1065"/>
                    </a:lnTo>
                    <a:lnTo>
                      <a:pt x="1486" y="1068"/>
                    </a:lnTo>
                    <a:lnTo>
                      <a:pt x="1489" y="1071"/>
                    </a:lnTo>
                    <a:lnTo>
                      <a:pt x="1492" y="1068"/>
                    </a:lnTo>
                    <a:lnTo>
                      <a:pt x="1492" y="1068"/>
                    </a:lnTo>
                    <a:lnTo>
                      <a:pt x="1497" y="1068"/>
                    </a:lnTo>
                    <a:lnTo>
                      <a:pt x="1500" y="1065"/>
                    </a:lnTo>
                    <a:lnTo>
                      <a:pt x="1503" y="1063"/>
                    </a:lnTo>
                    <a:lnTo>
                      <a:pt x="1500" y="1065"/>
                    </a:lnTo>
                    <a:lnTo>
                      <a:pt x="1500" y="1065"/>
                    </a:lnTo>
                    <a:lnTo>
                      <a:pt x="1500" y="1065"/>
                    </a:lnTo>
                    <a:lnTo>
                      <a:pt x="1503" y="1068"/>
                    </a:lnTo>
                    <a:lnTo>
                      <a:pt x="1509" y="1065"/>
                    </a:lnTo>
                    <a:lnTo>
                      <a:pt x="1511" y="1063"/>
                    </a:lnTo>
                    <a:lnTo>
                      <a:pt x="1514" y="1063"/>
                    </a:lnTo>
                    <a:lnTo>
                      <a:pt x="1520" y="1060"/>
                    </a:lnTo>
                    <a:lnTo>
                      <a:pt x="1523" y="1060"/>
                    </a:lnTo>
                    <a:lnTo>
                      <a:pt x="1525" y="1054"/>
                    </a:lnTo>
                    <a:lnTo>
                      <a:pt x="1525" y="1054"/>
                    </a:lnTo>
                    <a:lnTo>
                      <a:pt x="1528" y="1054"/>
                    </a:lnTo>
                    <a:lnTo>
                      <a:pt x="1528" y="1057"/>
                    </a:lnTo>
                    <a:lnTo>
                      <a:pt x="1525" y="1060"/>
                    </a:lnTo>
                    <a:lnTo>
                      <a:pt x="1520" y="1060"/>
                    </a:lnTo>
                    <a:lnTo>
                      <a:pt x="1517" y="1065"/>
                    </a:lnTo>
                    <a:lnTo>
                      <a:pt x="1523" y="1065"/>
                    </a:lnTo>
                    <a:lnTo>
                      <a:pt x="1523" y="1063"/>
                    </a:lnTo>
                    <a:lnTo>
                      <a:pt x="1528" y="1063"/>
                    </a:lnTo>
                    <a:lnTo>
                      <a:pt x="1531" y="1065"/>
                    </a:lnTo>
                    <a:lnTo>
                      <a:pt x="1537" y="1065"/>
                    </a:lnTo>
                    <a:lnTo>
                      <a:pt x="1542" y="1065"/>
                    </a:lnTo>
                    <a:lnTo>
                      <a:pt x="1539" y="1065"/>
                    </a:lnTo>
                    <a:lnTo>
                      <a:pt x="1534" y="1068"/>
                    </a:lnTo>
                    <a:lnTo>
                      <a:pt x="1531" y="1068"/>
                    </a:lnTo>
                    <a:lnTo>
                      <a:pt x="1531" y="1071"/>
                    </a:lnTo>
                    <a:lnTo>
                      <a:pt x="1531" y="1071"/>
                    </a:lnTo>
                    <a:lnTo>
                      <a:pt x="1528" y="1071"/>
                    </a:lnTo>
                    <a:lnTo>
                      <a:pt x="1528" y="1068"/>
                    </a:lnTo>
                    <a:lnTo>
                      <a:pt x="1525" y="1065"/>
                    </a:lnTo>
                    <a:lnTo>
                      <a:pt x="1520" y="1068"/>
                    </a:lnTo>
                    <a:lnTo>
                      <a:pt x="1514" y="1071"/>
                    </a:lnTo>
                    <a:lnTo>
                      <a:pt x="1506" y="1074"/>
                    </a:lnTo>
                    <a:lnTo>
                      <a:pt x="1500" y="1076"/>
                    </a:lnTo>
                    <a:lnTo>
                      <a:pt x="1500" y="1079"/>
                    </a:lnTo>
                    <a:lnTo>
                      <a:pt x="1495" y="1082"/>
                    </a:lnTo>
                    <a:lnTo>
                      <a:pt x="1492" y="1088"/>
                    </a:lnTo>
                    <a:lnTo>
                      <a:pt x="1492" y="1093"/>
                    </a:lnTo>
                    <a:lnTo>
                      <a:pt x="1492" y="1096"/>
                    </a:lnTo>
                    <a:lnTo>
                      <a:pt x="1495" y="1099"/>
                    </a:lnTo>
                    <a:lnTo>
                      <a:pt x="1495" y="1099"/>
                    </a:lnTo>
                    <a:lnTo>
                      <a:pt x="1497" y="1099"/>
                    </a:lnTo>
                    <a:lnTo>
                      <a:pt x="1497" y="1104"/>
                    </a:lnTo>
                    <a:lnTo>
                      <a:pt x="1500" y="1104"/>
                    </a:lnTo>
                    <a:lnTo>
                      <a:pt x="1503" y="1104"/>
                    </a:lnTo>
                    <a:lnTo>
                      <a:pt x="1503" y="1104"/>
                    </a:lnTo>
                    <a:lnTo>
                      <a:pt x="1506" y="1104"/>
                    </a:lnTo>
                    <a:lnTo>
                      <a:pt x="1506" y="1102"/>
                    </a:lnTo>
                    <a:lnTo>
                      <a:pt x="1509" y="1102"/>
                    </a:lnTo>
                    <a:lnTo>
                      <a:pt x="1509" y="1102"/>
                    </a:lnTo>
                    <a:lnTo>
                      <a:pt x="1514" y="1099"/>
                    </a:lnTo>
                    <a:lnTo>
                      <a:pt x="1517" y="1096"/>
                    </a:lnTo>
                    <a:lnTo>
                      <a:pt x="1523" y="1090"/>
                    </a:lnTo>
                    <a:lnTo>
                      <a:pt x="1525" y="1088"/>
                    </a:lnTo>
                    <a:lnTo>
                      <a:pt x="1525" y="1085"/>
                    </a:lnTo>
                    <a:lnTo>
                      <a:pt x="1528" y="1079"/>
                    </a:lnTo>
                    <a:lnTo>
                      <a:pt x="1531" y="1082"/>
                    </a:lnTo>
                    <a:lnTo>
                      <a:pt x="1531" y="1079"/>
                    </a:lnTo>
                    <a:lnTo>
                      <a:pt x="1534" y="1079"/>
                    </a:lnTo>
                    <a:lnTo>
                      <a:pt x="1534" y="1082"/>
                    </a:lnTo>
                    <a:lnTo>
                      <a:pt x="1539" y="1082"/>
                    </a:lnTo>
                    <a:lnTo>
                      <a:pt x="1539" y="1082"/>
                    </a:lnTo>
                    <a:lnTo>
                      <a:pt x="1542" y="1082"/>
                    </a:lnTo>
                    <a:lnTo>
                      <a:pt x="1548" y="1079"/>
                    </a:lnTo>
                    <a:lnTo>
                      <a:pt x="1553" y="1076"/>
                    </a:lnTo>
                    <a:lnTo>
                      <a:pt x="1559" y="1076"/>
                    </a:lnTo>
                    <a:lnTo>
                      <a:pt x="1562" y="1076"/>
                    </a:lnTo>
                    <a:lnTo>
                      <a:pt x="1570" y="1071"/>
                    </a:lnTo>
                    <a:lnTo>
                      <a:pt x="1576" y="1071"/>
                    </a:lnTo>
                    <a:lnTo>
                      <a:pt x="1578" y="1068"/>
                    </a:lnTo>
                    <a:lnTo>
                      <a:pt x="1581" y="1071"/>
                    </a:lnTo>
                    <a:lnTo>
                      <a:pt x="1584" y="1068"/>
                    </a:lnTo>
                    <a:lnTo>
                      <a:pt x="1581" y="1068"/>
                    </a:lnTo>
                    <a:lnTo>
                      <a:pt x="1578" y="1068"/>
                    </a:lnTo>
                    <a:lnTo>
                      <a:pt x="1576" y="1065"/>
                    </a:lnTo>
                    <a:lnTo>
                      <a:pt x="1576" y="1065"/>
                    </a:lnTo>
                    <a:lnTo>
                      <a:pt x="1578" y="1065"/>
                    </a:lnTo>
                    <a:lnTo>
                      <a:pt x="1578" y="1063"/>
                    </a:lnTo>
                    <a:lnTo>
                      <a:pt x="1573" y="1060"/>
                    </a:lnTo>
                    <a:lnTo>
                      <a:pt x="1567" y="1060"/>
                    </a:lnTo>
                    <a:lnTo>
                      <a:pt x="1570" y="1057"/>
                    </a:lnTo>
                    <a:lnTo>
                      <a:pt x="1567" y="1054"/>
                    </a:lnTo>
                    <a:lnTo>
                      <a:pt x="1564" y="1057"/>
                    </a:lnTo>
                    <a:lnTo>
                      <a:pt x="1562" y="1060"/>
                    </a:lnTo>
                    <a:lnTo>
                      <a:pt x="1556" y="1060"/>
                    </a:lnTo>
                    <a:lnTo>
                      <a:pt x="1556" y="1057"/>
                    </a:lnTo>
                    <a:lnTo>
                      <a:pt x="1550" y="1054"/>
                    </a:lnTo>
                    <a:lnTo>
                      <a:pt x="1548" y="1057"/>
                    </a:lnTo>
                    <a:lnTo>
                      <a:pt x="1545" y="1054"/>
                    </a:lnTo>
                    <a:lnTo>
                      <a:pt x="1539" y="1054"/>
                    </a:lnTo>
                    <a:lnTo>
                      <a:pt x="1537" y="1051"/>
                    </a:lnTo>
                    <a:lnTo>
                      <a:pt x="1539" y="1051"/>
                    </a:lnTo>
                    <a:lnTo>
                      <a:pt x="1539" y="1049"/>
                    </a:lnTo>
                    <a:lnTo>
                      <a:pt x="1537" y="1049"/>
                    </a:lnTo>
                    <a:lnTo>
                      <a:pt x="1534" y="1046"/>
                    </a:lnTo>
                    <a:lnTo>
                      <a:pt x="1531" y="1046"/>
                    </a:lnTo>
                    <a:lnTo>
                      <a:pt x="1528" y="1040"/>
                    </a:lnTo>
                    <a:lnTo>
                      <a:pt x="1525" y="1040"/>
                    </a:lnTo>
                    <a:lnTo>
                      <a:pt x="1525" y="1035"/>
                    </a:lnTo>
                    <a:lnTo>
                      <a:pt x="1528" y="1032"/>
                    </a:lnTo>
                    <a:lnTo>
                      <a:pt x="1525" y="1029"/>
                    </a:lnTo>
                    <a:lnTo>
                      <a:pt x="1525" y="1026"/>
                    </a:lnTo>
                    <a:lnTo>
                      <a:pt x="1525" y="1026"/>
                    </a:lnTo>
                    <a:lnTo>
                      <a:pt x="1520" y="1026"/>
                    </a:lnTo>
                    <a:lnTo>
                      <a:pt x="1523" y="1023"/>
                    </a:lnTo>
                    <a:lnTo>
                      <a:pt x="1525" y="1023"/>
                    </a:lnTo>
                    <a:lnTo>
                      <a:pt x="1528" y="1012"/>
                    </a:lnTo>
                    <a:lnTo>
                      <a:pt x="1531" y="1010"/>
                    </a:lnTo>
                    <a:lnTo>
                      <a:pt x="1531" y="1010"/>
                    </a:lnTo>
                    <a:lnTo>
                      <a:pt x="1528" y="1010"/>
                    </a:lnTo>
                    <a:lnTo>
                      <a:pt x="1528" y="1007"/>
                    </a:lnTo>
                    <a:lnTo>
                      <a:pt x="1525" y="1007"/>
                    </a:lnTo>
                    <a:lnTo>
                      <a:pt x="1520" y="1010"/>
                    </a:lnTo>
                    <a:lnTo>
                      <a:pt x="1517" y="1012"/>
                    </a:lnTo>
                    <a:lnTo>
                      <a:pt x="1517" y="1010"/>
                    </a:lnTo>
                    <a:lnTo>
                      <a:pt x="1514" y="1007"/>
                    </a:lnTo>
                    <a:lnTo>
                      <a:pt x="1509" y="1004"/>
                    </a:lnTo>
                    <a:lnTo>
                      <a:pt x="1503" y="1004"/>
                    </a:lnTo>
                    <a:lnTo>
                      <a:pt x="1497" y="1004"/>
                    </a:lnTo>
                    <a:lnTo>
                      <a:pt x="1503" y="1001"/>
                    </a:lnTo>
                    <a:lnTo>
                      <a:pt x="1506" y="1004"/>
                    </a:lnTo>
                    <a:lnTo>
                      <a:pt x="1511" y="1001"/>
                    </a:lnTo>
                    <a:lnTo>
                      <a:pt x="1514" y="1001"/>
                    </a:lnTo>
                    <a:lnTo>
                      <a:pt x="1517" y="1001"/>
                    </a:lnTo>
                    <a:lnTo>
                      <a:pt x="1520" y="1004"/>
                    </a:lnTo>
                    <a:lnTo>
                      <a:pt x="1523" y="1004"/>
                    </a:lnTo>
                    <a:lnTo>
                      <a:pt x="1528" y="1001"/>
                    </a:lnTo>
                    <a:lnTo>
                      <a:pt x="1531" y="1001"/>
                    </a:lnTo>
                    <a:lnTo>
                      <a:pt x="1534" y="998"/>
                    </a:lnTo>
                    <a:lnTo>
                      <a:pt x="1539" y="996"/>
                    </a:lnTo>
                    <a:lnTo>
                      <a:pt x="1542" y="990"/>
                    </a:lnTo>
                    <a:lnTo>
                      <a:pt x="1539" y="990"/>
                    </a:lnTo>
                    <a:lnTo>
                      <a:pt x="1542" y="987"/>
                    </a:lnTo>
                    <a:lnTo>
                      <a:pt x="1539" y="987"/>
                    </a:lnTo>
                    <a:lnTo>
                      <a:pt x="1537" y="984"/>
                    </a:lnTo>
                    <a:lnTo>
                      <a:pt x="1534" y="984"/>
                    </a:lnTo>
                    <a:lnTo>
                      <a:pt x="1534" y="984"/>
                    </a:lnTo>
                    <a:lnTo>
                      <a:pt x="1534" y="984"/>
                    </a:lnTo>
                    <a:lnTo>
                      <a:pt x="1539" y="984"/>
                    </a:lnTo>
                    <a:lnTo>
                      <a:pt x="1539" y="982"/>
                    </a:lnTo>
                    <a:lnTo>
                      <a:pt x="1531" y="979"/>
                    </a:lnTo>
                    <a:lnTo>
                      <a:pt x="1525" y="976"/>
                    </a:lnTo>
                    <a:lnTo>
                      <a:pt x="1514" y="976"/>
                    </a:lnTo>
                    <a:lnTo>
                      <a:pt x="1511" y="979"/>
                    </a:lnTo>
                    <a:lnTo>
                      <a:pt x="1506" y="979"/>
                    </a:lnTo>
                    <a:lnTo>
                      <a:pt x="1495" y="982"/>
                    </a:lnTo>
                    <a:lnTo>
                      <a:pt x="1486" y="984"/>
                    </a:lnTo>
                    <a:lnTo>
                      <a:pt x="1484" y="987"/>
                    </a:lnTo>
                    <a:lnTo>
                      <a:pt x="1478" y="987"/>
                    </a:lnTo>
                    <a:lnTo>
                      <a:pt x="1470" y="993"/>
                    </a:lnTo>
                    <a:lnTo>
                      <a:pt x="1458" y="998"/>
                    </a:lnTo>
                    <a:lnTo>
                      <a:pt x="1450" y="1007"/>
                    </a:lnTo>
                    <a:lnTo>
                      <a:pt x="1447" y="1010"/>
                    </a:lnTo>
                    <a:lnTo>
                      <a:pt x="1442" y="1012"/>
                    </a:lnTo>
                    <a:lnTo>
                      <a:pt x="1436" y="1018"/>
                    </a:lnTo>
                    <a:lnTo>
                      <a:pt x="1431" y="1023"/>
                    </a:lnTo>
                    <a:lnTo>
                      <a:pt x="1425" y="1026"/>
                    </a:lnTo>
                    <a:lnTo>
                      <a:pt x="1414" y="1032"/>
                    </a:lnTo>
                    <a:lnTo>
                      <a:pt x="1411" y="1032"/>
                    </a:lnTo>
                    <a:lnTo>
                      <a:pt x="1417" y="1029"/>
                    </a:lnTo>
                    <a:lnTo>
                      <a:pt x="1425" y="1026"/>
                    </a:lnTo>
                    <a:lnTo>
                      <a:pt x="1425" y="1023"/>
                    </a:lnTo>
                    <a:lnTo>
                      <a:pt x="1433" y="1018"/>
                    </a:lnTo>
                    <a:lnTo>
                      <a:pt x="1436" y="1015"/>
                    </a:lnTo>
                    <a:lnTo>
                      <a:pt x="1436" y="1010"/>
                    </a:lnTo>
                    <a:lnTo>
                      <a:pt x="1442" y="1010"/>
                    </a:lnTo>
                    <a:lnTo>
                      <a:pt x="1444" y="1004"/>
                    </a:lnTo>
                    <a:lnTo>
                      <a:pt x="1450" y="1001"/>
                    </a:lnTo>
                    <a:lnTo>
                      <a:pt x="1450" y="996"/>
                    </a:lnTo>
                    <a:lnTo>
                      <a:pt x="1458" y="993"/>
                    </a:lnTo>
                    <a:lnTo>
                      <a:pt x="1461" y="987"/>
                    </a:lnTo>
                    <a:lnTo>
                      <a:pt x="1464" y="987"/>
                    </a:lnTo>
                    <a:lnTo>
                      <a:pt x="1464" y="984"/>
                    </a:lnTo>
                    <a:lnTo>
                      <a:pt x="1470" y="982"/>
                    </a:lnTo>
                    <a:lnTo>
                      <a:pt x="1472" y="982"/>
                    </a:lnTo>
                    <a:lnTo>
                      <a:pt x="1472" y="976"/>
                    </a:lnTo>
                    <a:lnTo>
                      <a:pt x="1475" y="976"/>
                    </a:lnTo>
                    <a:lnTo>
                      <a:pt x="1478" y="976"/>
                    </a:lnTo>
                    <a:lnTo>
                      <a:pt x="1481" y="976"/>
                    </a:lnTo>
                    <a:lnTo>
                      <a:pt x="1484" y="973"/>
                    </a:lnTo>
                    <a:lnTo>
                      <a:pt x="1489" y="973"/>
                    </a:lnTo>
                    <a:lnTo>
                      <a:pt x="1492" y="970"/>
                    </a:lnTo>
                    <a:lnTo>
                      <a:pt x="1497" y="970"/>
                    </a:lnTo>
                    <a:lnTo>
                      <a:pt x="1497" y="968"/>
                    </a:lnTo>
                    <a:lnTo>
                      <a:pt x="1500" y="962"/>
                    </a:lnTo>
                    <a:lnTo>
                      <a:pt x="1500" y="962"/>
                    </a:lnTo>
                    <a:lnTo>
                      <a:pt x="1500" y="959"/>
                    </a:lnTo>
                    <a:lnTo>
                      <a:pt x="1506" y="957"/>
                    </a:lnTo>
                    <a:lnTo>
                      <a:pt x="1511" y="951"/>
                    </a:lnTo>
                    <a:lnTo>
                      <a:pt x="1514" y="951"/>
                    </a:lnTo>
                    <a:lnTo>
                      <a:pt x="1517" y="948"/>
                    </a:lnTo>
                    <a:lnTo>
                      <a:pt x="1514" y="948"/>
                    </a:lnTo>
                    <a:lnTo>
                      <a:pt x="1517" y="945"/>
                    </a:lnTo>
                    <a:lnTo>
                      <a:pt x="1520" y="943"/>
                    </a:lnTo>
                    <a:lnTo>
                      <a:pt x="1523" y="948"/>
                    </a:lnTo>
                    <a:lnTo>
                      <a:pt x="1525" y="948"/>
                    </a:lnTo>
                    <a:lnTo>
                      <a:pt x="1534" y="948"/>
                    </a:lnTo>
                    <a:lnTo>
                      <a:pt x="1539" y="948"/>
                    </a:lnTo>
                    <a:lnTo>
                      <a:pt x="1542" y="948"/>
                    </a:lnTo>
                    <a:lnTo>
                      <a:pt x="1542" y="951"/>
                    </a:lnTo>
                    <a:lnTo>
                      <a:pt x="1548" y="948"/>
                    </a:lnTo>
                    <a:lnTo>
                      <a:pt x="1550" y="951"/>
                    </a:lnTo>
                    <a:lnTo>
                      <a:pt x="1553" y="951"/>
                    </a:lnTo>
                    <a:lnTo>
                      <a:pt x="1556" y="948"/>
                    </a:lnTo>
                    <a:lnTo>
                      <a:pt x="1559" y="951"/>
                    </a:lnTo>
                    <a:lnTo>
                      <a:pt x="1564" y="951"/>
                    </a:lnTo>
                    <a:lnTo>
                      <a:pt x="1567" y="948"/>
                    </a:lnTo>
                    <a:lnTo>
                      <a:pt x="1570" y="948"/>
                    </a:lnTo>
                    <a:lnTo>
                      <a:pt x="1573" y="951"/>
                    </a:lnTo>
                    <a:lnTo>
                      <a:pt x="1576" y="951"/>
                    </a:lnTo>
                    <a:lnTo>
                      <a:pt x="1578" y="951"/>
                    </a:lnTo>
                    <a:lnTo>
                      <a:pt x="1584" y="954"/>
                    </a:lnTo>
                    <a:lnTo>
                      <a:pt x="1584" y="954"/>
                    </a:lnTo>
                    <a:lnTo>
                      <a:pt x="1589" y="951"/>
                    </a:lnTo>
                    <a:lnTo>
                      <a:pt x="1589" y="954"/>
                    </a:lnTo>
                    <a:lnTo>
                      <a:pt x="1589" y="954"/>
                    </a:lnTo>
                    <a:lnTo>
                      <a:pt x="1592" y="957"/>
                    </a:lnTo>
                    <a:lnTo>
                      <a:pt x="1601" y="954"/>
                    </a:lnTo>
                    <a:lnTo>
                      <a:pt x="1603" y="954"/>
                    </a:lnTo>
                    <a:lnTo>
                      <a:pt x="1606" y="951"/>
                    </a:lnTo>
                    <a:lnTo>
                      <a:pt x="1609" y="954"/>
                    </a:lnTo>
                    <a:lnTo>
                      <a:pt x="1615" y="954"/>
                    </a:lnTo>
                    <a:lnTo>
                      <a:pt x="1617" y="954"/>
                    </a:lnTo>
                    <a:lnTo>
                      <a:pt x="1620" y="954"/>
                    </a:lnTo>
                    <a:lnTo>
                      <a:pt x="1620" y="951"/>
                    </a:lnTo>
                    <a:lnTo>
                      <a:pt x="1623" y="951"/>
                    </a:lnTo>
                    <a:lnTo>
                      <a:pt x="1626" y="951"/>
                    </a:lnTo>
                    <a:lnTo>
                      <a:pt x="1629" y="951"/>
                    </a:lnTo>
                    <a:lnTo>
                      <a:pt x="1629" y="945"/>
                    </a:lnTo>
                    <a:lnTo>
                      <a:pt x="1631" y="945"/>
                    </a:lnTo>
                    <a:lnTo>
                      <a:pt x="1634" y="943"/>
                    </a:lnTo>
                    <a:lnTo>
                      <a:pt x="1637" y="945"/>
                    </a:lnTo>
                    <a:lnTo>
                      <a:pt x="1640" y="940"/>
                    </a:lnTo>
                    <a:lnTo>
                      <a:pt x="1640" y="937"/>
                    </a:lnTo>
                    <a:lnTo>
                      <a:pt x="1640" y="937"/>
                    </a:lnTo>
                    <a:lnTo>
                      <a:pt x="1642" y="934"/>
                    </a:lnTo>
                    <a:lnTo>
                      <a:pt x="1645" y="931"/>
                    </a:lnTo>
                    <a:lnTo>
                      <a:pt x="1642" y="931"/>
                    </a:lnTo>
                    <a:lnTo>
                      <a:pt x="1642" y="931"/>
                    </a:lnTo>
                    <a:lnTo>
                      <a:pt x="1648" y="931"/>
                    </a:lnTo>
                    <a:lnTo>
                      <a:pt x="1651" y="929"/>
                    </a:lnTo>
                    <a:lnTo>
                      <a:pt x="1651" y="929"/>
                    </a:lnTo>
                    <a:lnTo>
                      <a:pt x="1651" y="926"/>
                    </a:lnTo>
                    <a:lnTo>
                      <a:pt x="1654" y="929"/>
                    </a:lnTo>
                    <a:lnTo>
                      <a:pt x="1656" y="929"/>
                    </a:lnTo>
                    <a:lnTo>
                      <a:pt x="1659" y="926"/>
                    </a:lnTo>
                    <a:lnTo>
                      <a:pt x="1662" y="929"/>
                    </a:lnTo>
                    <a:lnTo>
                      <a:pt x="1665" y="929"/>
                    </a:lnTo>
                    <a:lnTo>
                      <a:pt x="1668" y="926"/>
                    </a:lnTo>
                    <a:lnTo>
                      <a:pt x="1668" y="929"/>
                    </a:lnTo>
                    <a:lnTo>
                      <a:pt x="1670" y="929"/>
                    </a:lnTo>
                    <a:lnTo>
                      <a:pt x="1673" y="926"/>
                    </a:lnTo>
                    <a:lnTo>
                      <a:pt x="1673" y="926"/>
                    </a:lnTo>
                    <a:lnTo>
                      <a:pt x="1676" y="923"/>
                    </a:lnTo>
                    <a:lnTo>
                      <a:pt x="1679" y="923"/>
                    </a:lnTo>
                    <a:lnTo>
                      <a:pt x="1682" y="920"/>
                    </a:lnTo>
                    <a:lnTo>
                      <a:pt x="1687" y="920"/>
                    </a:lnTo>
                    <a:lnTo>
                      <a:pt x="1690" y="917"/>
                    </a:lnTo>
                    <a:lnTo>
                      <a:pt x="1693" y="915"/>
                    </a:lnTo>
                    <a:lnTo>
                      <a:pt x="1695" y="915"/>
                    </a:lnTo>
                    <a:lnTo>
                      <a:pt x="1695" y="912"/>
                    </a:lnTo>
                    <a:lnTo>
                      <a:pt x="1695" y="906"/>
                    </a:lnTo>
                    <a:lnTo>
                      <a:pt x="1695" y="906"/>
                    </a:lnTo>
                    <a:lnTo>
                      <a:pt x="1693" y="906"/>
                    </a:lnTo>
                    <a:lnTo>
                      <a:pt x="1690" y="906"/>
                    </a:lnTo>
                    <a:lnTo>
                      <a:pt x="1690" y="906"/>
                    </a:lnTo>
                    <a:lnTo>
                      <a:pt x="1695" y="906"/>
                    </a:lnTo>
                    <a:lnTo>
                      <a:pt x="1695" y="904"/>
                    </a:lnTo>
                    <a:lnTo>
                      <a:pt x="1695" y="901"/>
                    </a:lnTo>
                    <a:lnTo>
                      <a:pt x="1693" y="904"/>
                    </a:lnTo>
                    <a:lnTo>
                      <a:pt x="1687" y="901"/>
                    </a:lnTo>
                    <a:lnTo>
                      <a:pt x="1684" y="898"/>
                    </a:lnTo>
                    <a:lnTo>
                      <a:pt x="1690" y="901"/>
                    </a:lnTo>
                    <a:lnTo>
                      <a:pt x="1693" y="898"/>
                    </a:lnTo>
                    <a:lnTo>
                      <a:pt x="1693" y="895"/>
                    </a:lnTo>
                    <a:lnTo>
                      <a:pt x="1695" y="895"/>
                    </a:lnTo>
                    <a:lnTo>
                      <a:pt x="1695" y="892"/>
                    </a:lnTo>
                    <a:lnTo>
                      <a:pt x="1690" y="890"/>
                    </a:lnTo>
                    <a:lnTo>
                      <a:pt x="1693" y="887"/>
                    </a:lnTo>
                    <a:lnTo>
                      <a:pt x="1695" y="890"/>
                    </a:lnTo>
                    <a:lnTo>
                      <a:pt x="1698" y="887"/>
                    </a:lnTo>
                    <a:lnTo>
                      <a:pt x="1698" y="884"/>
                    </a:lnTo>
                    <a:lnTo>
                      <a:pt x="1693" y="881"/>
                    </a:lnTo>
                    <a:lnTo>
                      <a:pt x="1693" y="878"/>
                    </a:lnTo>
                    <a:lnTo>
                      <a:pt x="1695" y="878"/>
                    </a:lnTo>
                    <a:lnTo>
                      <a:pt x="1698" y="878"/>
                    </a:lnTo>
                    <a:lnTo>
                      <a:pt x="1698" y="878"/>
                    </a:lnTo>
                    <a:lnTo>
                      <a:pt x="1693" y="876"/>
                    </a:lnTo>
                    <a:lnTo>
                      <a:pt x="1687" y="876"/>
                    </a:lnTo>
                    <a:lnTo>
                      <a:pt x="1687" y="873"/>
                    </a:lnTo>
                    <a:lnTo>
                      <a:pt x="1690" y="873"/>
                    </a:lnTo>
                    <a:lnTo>
                      <a:pt x="1690" y="870"/>
                    </a:lnTo>
                    <a:lnTo>
                      <a:pt x="1684" y="870"/>
                    </a:lnTo>
                    <a:lnTo>
                      <a:pt x="1679" y="873"/>
                    </a:lnTo>
                    <a:lnTo>
                      <a:pt x="1679" y="876"/>
                    </a:lnTo>
                    <a:lnTo>
                      <a:pt x="1676" y="878"/>
                    </a:lnTo>
                    <a:lnTo>
                      <a:pt x="1676" y="876"/>
                    </a:lnTo>
                    <a:lnTo>
                      <a:pt x="1670" y="876"/>
                    </a:lnTo>
                    <a:lnTo>
                      <a:pt x="1673" y="873"/>
                    </a:lnTo>
                    <a:lnTo>
                      <a:pt x="1676" y="873"/>
                    </a:lnTo>
                    <a:lnTo>
                      <a:pt x="1679" y="870"/>
                    </a:lnTo>
                    <a:lnTo>
                      <a:pt x="1682" y="864"/>
                    </a:lnTo>
                    <a:lnTo>
                      <a:pt x="1679" y="859"/>
                    </a:lnTo>
                    <a:lnTo>
                      <a:pt x="1673" y="859"/>
                    </a:lnTo>
                    <a:lnTo>
                      <a:pt x="1665" y="859"/>
                    </a:lnTo>
                    <a:lnTo>
                      <a:pt x="1662" y="862"/>
                    </a:lnTo>
                    <a:lnTo>
                      <a:pt x="1662" y="862"/>
                    </a:lnTo>
                    <a:lnTo>
                      <a:pt x="1668" y="862"/>
                    </a:lnTo>
                    <a:lnTo>
                      <a:pt x="1668" y="862"/>
                    </a:lnTo>
                    <a:lnTo>
                      <a:pt x="1665" y="862"/>
                    </a:lnTo>
                    <a:lnTo>
                      <a:pt x="1659" y="862"/>
                    </a:lnTo>
                    <a:lnTo>
                      <a:pt x="1656" y="864"/>
                    </a:lnTo>
                    <a:lnTo>
                      <a:pt x="1651" y="864"/>
                    </a:lnTo>
                    <a:lnTo>
                      <a:pt x="1648" y="870"/>
                    </a:lnTo>
                    <a:lnTo>
                      <a:pt x="1645" y="873"/>
                    </a:lnTo>
                    <a:lnTo>
                      <a:pt x="1642" y="873"/>
                    </a:lnTo>
                    <a:lnTo>
                      <a:pt x="1640" y="876"/>
                    </a:lnTo>
                    <a:lnTo>
                      <a:pt x="1634" y="876"/>
                    </a:lnTo>
                    <a:lnTo>
                      <a:pt x="1631" y="881"/>
                    </a:lnTo>
                    <a:lnTo>
                      <a:pt x="1629" y="881"/>
                    </a:lnTo>
                    <a:lnTo>
                      <a:pt x="1629" y="884"/>
                    </a:lnTo>
                    <a:lnTo>
                      <a:pt x="1626" y="881"/>
                    </a:lnTo>
                    <a:lnTo>
                      <a:pt x="1626" y="881"/>
                    </a:lnTo>
                    <a:lnTo>
                      <a:pt x="1629" y="878"/>
                    </a:lnTo>
                    <a:lnTo>
                      <a:pt x="1629" y="878"/>
                    </a:lnTo>
                    <a:lnTo>
                      <a:pt x="1631" y="876"/>
                    </a:lnTo>
                    <a:lnTo>
                      <a:pt x="1623" y="870"/>
                    </a:lnTo>
                    <a:lnTo>
                      <a:pt x="1623" y="870"/>
                    </a:lnTo>
                    <a:lnTo>
                      <a:pt x="1620" y="867"/>
                    </a:lnTo>
                    <a:lnTo>
                      <a:pt x="1620" y="867"/>
                    </a:lnTo>
                    <a:lnTo>
                      <a:pt x="1620" y="864"/>
                    </a:lnTo>
                    <a:lnTo>
                      <a:pt x="1626" y="870"/>
                    </a:lnTo>
                    <a:lnTo>
                      <a:pt x="1631" y="873"/>
                    </a:lnTo>
                    <a:lnTo>
                      <a:pt x="1631" y="873"/>
                    </a:lnTo>
                    <a:lnTo>
                      <a:pt x="1634" y="870"/>
                    </a:lnTo>
                    <a:lnTo>
                      <a:pt x="1637" y="867"/>
                    </a:lnTo>
                    <a:lnTo>
                      <a:pt x="1640" y="867"/>
                    </a:lnTo>
                    <a:lnTo>
                      <a:pt x="1645" y="864"/>
                    </a:lnTo>
                    <a:lnTo>
                      <a:pt x="1651" y="862"/>
                    </a:lnTo>
                    <a:lnTo>
                      <a:pt x="1659" y="862"/>
                    </a:lnTo>
                    <a:lnTo>
                      <a:pt x="1656" y="859"/>
                    </a:lnTo>
                    <a:lnTo>
                      <a:pt x="1656" y="859"/>
                    </a:lnTo>
                    <a:lnTo>
                      <a:pt x="1648" y="862"/>
                    </a:lnTo>
                    <a:lnTo>
                      <a:pt x="1642" y="862"/>
                    </a:lnTo>
                    <a:lnTo>
                      <a:pt x="1642" y="859"/>
                    </a:lnTo>
                    <a:lnTo>
                      <a:pt x="1651" y="859"/>
                    </a:lnTo>
                    <a:lnTo>
                      <a:pt x="1659" y="859"/>
                    </a:lnTo>
                    <a:lnTo>
                      <a:pt x="1662" y="856"/>
                    </a:lnTo>
                    <a:lnTo>
                      <a:pt x="1668" y="853"/>
                    </a:lnTo>
                    <a:lnTo>
                      <a:pt x="1668" y="853"/>
                    </a:lnTo>
                    <a:lnTo>
                      <a:pt x="1676" y="853"/>
                    </a:lnTo>
                    <a:lnTo>
                      <a:pt x="1676" y="851"/>
                    </a:lnTo>
                    <a:lnTo>
                      <a:pt x="1679" y="851"/>
                    </a:lnTo>
                    <a:lnTo>
                      <a:pt x="1676" y="848"/>
                    </a:lnTo>
                    <a:lnTo>
                      <a:pt x="1668" y="845"/>
                    </a:lnTo>
                    <a:lnTo>
                      <a:pt x="1670" y="845"/>
                    </a:lnTo>
                    <a:lnTo>
                      <a:pt x="1673" y="845"/>
                    </a:lnTo>
                    <a:lnTo>
                      <a:pt x="1673" y="842"/>
                    </a:lnTo>
                    <a:lnTo>
                      <a:pt x="1670" y="839"/>
                    </a:lnTo>
                    <a:lnTo>
                      <a:pt x="1668" y="842"/>
                    </a:lnTo>
                    <a:lnTo>
                      <a:pt x="1665" y="845"/>
                    </a:lnTo>
                    <a:lnTo>
                      <a:pt x="1659" y="842"/>
                    </a:lnTo>
                    <a:lnTo>
                      <a:pt x="1656" y="842"/>
                    </a:lnTo>
                    <a:lnTo>
                      <a:pt x="1656" y="839"/>
                    </a:lnTo>
                    <a:lnTo>
                      <a:pt x="1656" y="839"/>
                    </a:lnTo>
                    <a:lnTo>
                      <a:pt x="1656" y="834"/>
                    </a:lnTo>
                    <a:lnTo>
                      <a:pt x="1659" y="834"/>
                    </a:lnTo>
                    <a:lnTo>
                      <a:pt x="1654" y="837"/>
                    </a:lnTo>
                    <a:lnTo>
                      <a:pt x="1654" y="834"/>
                    </a:lnTo>
                    <a:lnTo>
                      <a:pt x="1656" y="834"/>
                    </a:lnTo>
                    <a:lnTo>
                      <a:pt x="1654" y="831"/>
                    </a:lnTo>
                    <a:lnTo>
                      <a:pt x="1648" y="837"/>
                    </a:lnTo>
                    <a:lnTo>
                      <a:pt x="1645" y="839"/>
                    </a:lnTo>
                    <a:lnTo>
                      <a:pt x="1642" y="839"/>
                    </a:lnTo>
                    <a:lnTo>
                      <a:pt x="1645" y="837"/>
                    </a:lnTo>
                    <a:lnTo>
                      <a:pt x="1651" y="834"/>
                    </a:lnTo>
                    <a:lnTo>
                      <a:pt x="1648" y="831"/>
                    </a:lnTo>
                    <a:lnTo>
                      <a:pt x="1645" y="834"/>
                    </a:lnTo>
                    <a:lnTo>
                      <a:pt x="1642" y="834"/>
                    </a:lnTo>
                    <a:lnTo>
                      <a:pt x="1645" y="831"/>
                    </a:lnTo>
                    <a:lnTo>
                      <a:pt x="1648" y="831"/>
                    </a:lnTo>
                    <a:lnTo>
                      <a:pt x="1648" y="828"/>
                    </a:lnTo>
                    <a:lnTo>
                      <a:pt x="1642" y="828"/>
                    </a:lnTo>
                    <a:lnTo>
                      <a:pt x="1640" y="834"/>
                    </a:lnTo>
                    <a:lnTo>
                      <a:pt x="1637" y="837"/>
                    </a:lnTo>
                    <a:lnTo>
                      <a:pt x="1634" y="837"/>
                    </a:lnTo>
                    <a:lnTo>
                      <a:pt x="1637" y="834"/>
                    </a:lnTo>
                    <a:lnTo>
                      <a:pt x="1640" y="831"/>
                    </a:lnTo>
                    <a:lnTo>
                      <a:pt x="1640" y="828"/>
                    </a:lnTo>
                    <a:lnTo>
                      <a:pt x="1637" y="828"/>
                    </a:lnTo>
                    <a:lnTo>
                      <a:pt x="1631" y="834"/>
                    </a:lnTo>
                    <a:lnTo>
                      <a:pt x="1629" y="837"/>
                    </a:lnTo>
                    <a:lnTo>
                      <a:pt x="1623" y="834"/>
                    </a:lnTo>
                    <a:lnTo>
                      <a:pt x="1629" y="834"/>
                    </a:lnTo>
                    <a:lnTo>
                      <a:pt x="1631" y="834"/>
                    </a:lnTo>
                    <a:lnTo>
                      <a:pt x="1637" y="825"/>
                    </a:lnTo>
                    <a:lnTo>
                      <a:pt x="1640" y="823"/>
                    </a:lnTo>
                    <a:lnTo>
                      <a:pt x="1637" y="820"/>
                    </a:lnTo>
                    <a:lnTo>
                      <a:pt x="1640" y="817"/>
                    </a:lnTo>
                    <a:lnTo>
                      <a:pt x="1637" y="817"/>
                    </a:lnTo>
                    <a:lnTo>
                      <a:pt x="1634" y="823"/>
                    </a:lnTo>
                    <a:lnTo>
                      <a:pt x="1634" y="823"/>
                    </a:lnTo>
                    <a:lnTo>
                      <a:pt x="1634" y="820"/>
                    </a:lnTo>
                    <a:lnTo>
                      <a:pt x="1634" y="820"/>
                    </a:lnTo>
                    <a:lnTo>
                      <a:pt x="1634" y="814"/>
                    </a:lnTo>
                    <a:lnTo>
                      <a:pt x="1631" y="814"/>
                    </a:lnTo>
                    <a:lnTo>
                      <a:pt x="1631" y="814"/>
                    </a:lnTo>
                    <a:lnTo>
                      <a:pt x="1629" y="814"/>
                    </a:lnTo>
                    <a:lnTo>
                      <a:pt x="1626" y="814"/>
                    </a:lnTo>
                    <a:lnTo>
                      <a:pt x="1629" y="812"/>
                    </a:lnTo>
                    <a:lnTo>
                      <a:pt x="1626" y="812"/>
                    </a:lnTo>
                    <a:lnTo>
                      <a:pt x="1626" y="809"/>
                    </a:lnTo>
                    <a:lnTo>
                      <a:pt x="1626" y="809"/>
                    </a:lnTo>
                    <a:lnTo>
                      <a:pt x="1626" y="806"/>
                    </a:lnTo>
                    <a:lnTo>
                      <a:pt x="1626" y="803"/>
                    </a:lnTo>
                    <a:lnTo>
                      <a:pt x="1623" y="803"/>
                    </a:lnTo>
                    <a:lnTo>
                      <a:pt x="1617" y="806"/>
                    </a:lnTo>
                    <a:lnTo>
                      <a:pt x="1617" y="806"/>
                    </a:lnTo>
                    <a:lnTo>
                      <a:pt x="1615" y="806"/>
                    </a:lnTo>
                    <a:lnTo>
                      <a:pt x="1609" y="806"/>
                    </a:lnTo>
                    <a:lnTo>
                      <a:pt x="1615" y="806"/>
                    </a:lnTo>
                    <a:lnTo>
                      <a:pt x="1615" y="803"/>
                    </a:lnTo>
                    <a:lnTo>
                      <a:pt x="1620" y="803"/>
                    </a:lnTo>
                    <a:lnTo>
                      <a:pt x="1620" y="800"/>
                    </a:lnTo>
                    <a:lnTo>
                      <a:pt x="1617" y="800"/>
                    </a:lnTo>
                    <a:lnTo>
                      <a:pt x="1615" y="795"/>
                    </a:lnTo>
                    <a:lnTo>
                      <a:pt x="1615" y="792"/>
                    </a:lnTo>
                    <a:lnTo>
                      <a:pt x="1609" y="789"/>
                    </a:lnTo>
                    <a:lnTo>
                      <a:pt x="1615" y="789"/>
                    </a:lnTo>
                    <a:lnTo>
                      <a:pt x="1620" y="792"/>
                    </a:lnTo>
                    <a:lnTo>
                      <a:pt x="1623" y="792"/>
                    </a:lnTo>
                    <a:lnTo>
                      <a:pt x="1623" y="789"/>
                    </a:lnTo>
                    <a:lnTo>
                      <a:pt x="1620" y="789"/>
                    </a:lnTo>
                    <a:lnTo>
                      <a:pt x="1620" y="786"/>
                    </a:lnTo>
                    <a:lnTo>
                      <a:pt x="1623" y="789"/>
                    </a:lnTo>
                    <a:lnTo>
                      <a:pt x="1629" y="784"/>
                    </a:lnTo>
                    <a:lnTo>
                      <a:pt x="1631" y="784"/>
                    </a:lnTo>
                    <a:lnTo>
                      <a:pt x="1631" y="781"/>
                    </a:lnTo>
                    <a:lnTo>
                      <a:pt x="1629" y="778"/>
                    </a:lnTo>
                    <a:lnTo>
                      <a:pt x="1626" y="778"/>
                    </a:lnTo>
                    <a:lnTo>
                      <a:pt x="1623" y="778"/>
                    </a:lnTo>
                    <a:lnTo>
                      <a:pt x="1626" y="775"/>
                    </a:lnTo>
                    <a:lnTo>
                      <a:pt x="1626" y="772"/>
                    </a:lnTo>
                    <a:lnTo>
                      <a:pt x="1623" y="770"/>
                    </a:lnTo>
                    <a:lnTo>
                      <a:pt x="1620" y="770"/>
                    </a:lnTo>
                    <a:lnTo>
                      <a:pt x="1620" y="770"/>
                    </a:lnTo>
                    <a:lnTo>
                      <a:pt x="1617" y="770"/>
                    </a:lnTo>
                    <a:lnTo>
                      <a:pt x="1615" y="767"/>
                    </a:lnTo>
                    <a:lnTo>
                      <a:pt x="1617" y="767"/>
                    </a:lnTo>
                    <a:lnTo>
                      <a:pt x="1620" y="767"/>
                    </a:lnTo>
                    <a:lnTo>
                      <a:pt x="1623" y="767"/>
                    </a:lnTo>
                    <a:lnTo>
                      <a:pt x="1626" y="764"/>
                    </a:lnTo>
                    <a:lnTo>
                      <a:pt x="1623" y="759"/>
                    </a:lnTo>
                    <a:lnTo>
                      <a:pt x="1620" y="756"/>
                    </a:lnTo>
                    <a:lnTo>
                      <a:pt x="1617" y="759"/>
                    </a:lnTo>
                    <a:lnTo>
                      <a:pt x="1615" y="756"/>
                    </a:lnTo>
                    <a:lnTo>
                      <a:pt x="1612" y="759"/>
                    </a:lnTo>
                    <a:lnTo>
                      <a:pt x="1615" y="756"/>
                    </a:lnTo>
                    <a:lnTo>
                      <a:pt x="1617" y="753"/>
                    </a:lnTo>
                    <a:lnTo>
                      <a:pt x="1620" y="753"/>
                    </a:lnTo>
                    <a:lnTo>
                      <a:pt x="1620" y="750"/>
                    </a:lnTo>
                    <a:lnTo>
                      <a:pt x="1617" y="750"/>
                    </a:lnTo>
                    <a:lnTo>
                      <a:pt x="1615" y="750"/>
                    </a:lnTo>
                    <a:lnTo>
                      <a:pt x="1612" y="750"/>
                    </a:lnTo>
                    <a:lnTo>
                      <a:pt x="1606" y="753"/>
                    </a:lnTo>
                    <a:lnTo>
                      <a:pt x="1612" y="747"/>
                    </a:lnTo>
                    <a:lnTo>
                      <a:pt x="1615" y="747"/>
                    </a:lnTo>
                    <a:lnTo>
                      <a:pt x="1617" y="745"/>
                    </a:lnTo>
                    <a:lnTo>
                      <a:pt x="1617" y="742"/>
                    </a:lnTo>
                    <a:lnTo>
                      <a:pt x="1617" y="739"/>
                    </a:lnTo>
                    <a:lnTo>
                      <a:pt x="1617" y="739"/>
                    </a:lnTo>
                    <a:lnTo>
                      <a:pt x="1615" y="742"/>
                    </a:lnTo>
                    <a:lnTo>
                      <a:pt x="1609" y="742"/>
                    </a:lnTo>
                    <a:lnTo>
                      <a:pt x="1603" y="742"/>
                    </a:lnTo>
                    <a:lnTo>
                      <a:pt x="1606" y="739"/>
                    </a:lnTo>
                    <a:lnTo>
                      <a:pt x="1603" y="739"/>
                    </a:lnTo>
                    <a:lnTo>
                      <a:pt x="1606" y="736"/>
                    </a:lnTo>
                    <a:lnTo>
                      <a:pt x="1609" y="736"/>
                    </a:lnTo>
                    <a:lnTo>
                      <a:pt x="1615" y="736"/>
                    </a:lnTo>
                    <a:lnTo>
                      <a:pt x="1617" y="733"/>
                    </a:lnTo>
                    <a:lnTo>
                      <a:pt x="1617" y="731"/>
                    </a:lnTo>
                    <a:lnTo>
                      <a:pt x="1615" y="731"/>
                    </a:lnTo>
                    <a:lnTo>
                      <a:pt x="1612" y="731"/>
                    </a:lnTo>
                    <a:lnTo>
                      <a:pt x="1615" y="725"/>
                    </a:lnTo>
                    <a:lnTo>
                      <a:pt x="1615" y="722"/>
                    </a:lnTo>
                    <a:lnTo>
                      <a:pt x="1612" y="722"/>
                    </a:lnTo>
                    <a:lnTo>
                      <a:pt x="1603" y="725"/>
                    </a:lnTo>
                    <a:lnTo>
                      <a:pt x="1601" y="722"/>
                    </a:lnTo>
                    <a:lnTo>
                      <a:pt x="1603" y="722"/>
                    </a:lnTo>
                    <a:lnTo>
                      <a:pt x="1606" y="722"/>
                    </a:lnTo>
                    <a:lnTo>
                      <a:pt x="1609" y="722"/>
                    </a:lnTo>
                    <a:lnTo>
                      <a:pt x="1612" y="717"/>
                    </a:lnTo>
                    <a:lnTo>
                      <a:pt x="1612" y="714"/>
                    </a:lnTo>
                    <a:lnTo>
                      <a:pt x="1609" y="714"/>
                    </a:lnTo>
                    <a:lnTo>
                      <a:pt x="1609" y="714"/>
                    </a:lnTo>
                    <a:lnTo>
                      <a:pt x="1606" y="714"/>
                    </a:lnTo>
                    <a:lnTo>
                      <a:pt x="1606" y="714"/>
                    </a:lnTo>
                    <a:lnTo>
                      <a:pt x="1603" y="711"/>
                    </a:lnTo>
                    <a:lnTo>
                      <a:pt x="1606" y="711"/>
                    </a:lnTo>
                    <a:lnTo>
                      <a:pt x="1606" y="711"/>
                    </a:lnTo>
                    <a:lnTo>
                      <a:pt x="1609" y="711"/>
                    </a:lnTo>
                    <a:lnTo>
                      <a:pt x="1609" y="706"/>
                    </a:lnTo>
                    <a:lnTo>
                      <a:pt x="1606" y="703"/>
                    </a:lnTo>
                    <a:lnTo>
                      <a:pt x="1603" y="700"/>
                    </a:lnTo>
                    <a:lnTo>
                      <a:pt x="1606" y="697"/>
                    </a:lnTo>
                    <a:lnTo>
                      <a:pt x="1606" y="694"/>
                    </a:lnTo>
                    <a:lnTo>
                      <a:pt x="1603" y="694"/>
                    </a:lnTo>
                    <a:lnTo>
                      <a:pt x="1606" y="694"/>
                    </a:lnTo>
                    <a:lnTo>
                      <a:pt x="1606" y="692"/>
                    </a:lnTo>
                    <a:lnTo>
                      <a:pt x="1603" y="689"/>
                    </a:lnTo>
                    <a:lnTo>
                      <a:pt x="1601" y="689"/>
                    </a:lnTo>
                    <a:lnTo>
                      <a:pt x="1601" y="689"/>
                    </a:lnTo>
                    <a:lnTo>
                      <a:pt x="1603" y="689"/>
                    </a:lnTo>
                    <a:lnTo>
                      <a:pt x="1606" y="686"/>
                    </a:lnTo>
                    <a:lnTo>
                      <a:pt x="1603" y="683"/>
                    </a:lnTo>
                    <a:lnTo>
                      <a:pt x="1603" y="683"/>
                    </a:lnTo>
                    <a:lnTo>
                      <a:pt x="1606" y="680"/>
                    </a:lnTo>
                    <a:lnTo>
                      <a:pt x="1606" y="678"/>
                    </a:lnTo>
                    <a:lnTo>
                      <a:pt x="1601" y="680"/>
                    </a:lnTo>
                    <a:lnTo>
                      <a:pt x="1603" y="678"/>
                    </a:lnTo>
                    <a:lnTo>
                      <a:pt x="1603" y="678"/>
                    </a:lnTo>
                    <a:lnTo>
                      <a:pt x="1601" y="678"/>
                    </a:lnTo>
                    <a:lnTo>
                      <a:pt x="1598" y="680"/>
                    </a:lnTo>
                    <a:lnTo>
                      <a:pt x="1598" y="683"/>
                    </a:lnTo>
                    <a:lnTo>
                      <a:pt x="1595" y="686"/>
                    </a:lnTo>
                    <a:lnTo>
                      <a:pt x="1592" y="692"/>
                    </a:lnTo>
                    <a:lnTo>
                      <a:pt x="1592" y="694"/>
                    </a:lnTo>
                    <a:lnTo>
                      <a:pt x="1589" y="694"/>
                    </a:lnTo>
                    <a:lnTo>
                      <a:pt x="1589" y="697"/>
                    </a:lnTo>
                    <a:lnTo>
                      <a:pt x="1587" y="697"/>
                    </a:lnTo>
                    <a:lnTo>
                      <a:pt x="1587" y="697"/>
                    </a:lnTo>
                    <a:lnTo>
                      <a:pt x="1584" y="703"/>
                    </a:lnTo>
                    <a:lnTo>
                      <a:pt x="1584" y="706"/>
                    </a:lnTo>
                    <a:lnTo>
                      <a:pt x="1587" y="706"/>
                    </a:lnTo>
                    <a:lnTo>
                      <a:pt x="1589" y="708"/>
                    </a:lnTo>
                    <a:lnTo>
                      <a:pt x="1589" y="708"/>
                    </a:lnTo>
                    <a:lnTo>
                      <a:pt x="1584" y="706"/>
                    </a:lnTo>
                    <a:lnTo>
                      <a:pt x="1584" y="706"/>
                    </a:lnTo>
                    <a:lnTo>
                      <a:pt x="1581" y="708"/>
                    </a:lnTo>
                    <a:lnTo>
                      <a:pt x="1581" y="711"/>
                    </a:lnTo>
                    <a:lnTo>
                      <a:pt x="1578" y="714"/>
                    </a:lnTo>
                    <a:lnTo>
                      <a:pt x="1576" y="719"/>
                    </a:lnTo>
                    <a:lnTo>
                      <a:pt x="1573" y="719"/>
                    </a:lnTo>
                    <a:lnTo>
                      <a:pt x="1573" y="722"/>
                    </a:lnTo>
                    <a:lnTo>
                      <a:pt x="1573" y="725"/>
                    </a:lnTo>
                    <a:lnTo>
                      <a:pt x="1570" y="725"/>
                    </a:lnTo>
                    <a:lnTo>
                      <a:pt x="1570" y="731"/>
                    </a:lnTo>
                    <a:lnTo>
                      <a:pt x="1567" y="733"/>
                    </a:lnTo>
                    <a:lnTo>
                      <a:pt x="1570" y="731"/>
                    </a:lnTo>
                    <a:lnTo>
                      <a:pt x="1567" y="725"/>
                    </a:lnTo>
                    <a:lnTo>
                      <a:pt x="1564" y="722"/>
                    </a:lnTo>
                    <a:lnTo>
                      <a:pt x="1562" y="728"/>
                    </a:lnTo>
                    <a:lnTo>
                      <a:pt x="1559" y="731"/>
                    </a:lnTo>
                    <a:lnTo>
                      <a:pt x="1559" y="733"/>
                    </a:lnTo>
                    <a:lnTo>
                      <a:pt x="1556" y="733"/>
                    </a:lnTo>
                    <a:lnTo>
                      <a:pt x="1553" y="736"/>
                    </a:lnTo>
                    <a:lnTo>
                      <a:pt x="1553" y="733"/>
                    </a:lnTo>
                    <a:lnTo>
                      <a:pt x="1550" y="733"/>
                    </a:lnTo>
                    <a:lnTo>
                      <a:pt x="1548" y="736"/>
                    </a:lnTo>
                    <a:lnTo>
                      <a:pt x="1545" y="736"/>
                    </a:lnTo>
                    <a:lnTo>
                      <a:pt x="1539" y="739"/>
                    </a:lnTo>
                    <a:lnTo>
                      <a:pt x="1539" y="745"/>
                    </a:lnTo>
                    <a:lnTo>
                      <a:pt x="1537" y="747"/>
                    </a:lnTo>
                    <a:lnTo>
                      <a:pt x="1537" y="745"/>
                    </a:lnTo>
                    <a:lnTo>
                      <a:pt x="1537" y="742"/>
                    </a:lnTo>
                    <a:lnTo>
                      <a:pt x="1539" y="742"/>
                    </a:lnTo>
                    <a:lnTo>
                      <a:pt x="1539" y="733"/>
                    </a:lnTo>
                    <a:lnTo>
                      <a:pt x="1539" y="731"/>
                    </a:lnTo>
                    <a:lnTo>
                      <a:pt x="1537" y="731"/>
                    </a:lnTo>
                    <a:lnTo>
                      <a:pt x="1534" y="733"/>
                    </a:lnTo>
                    <a:lnTo>
                      <a:pt x="1528" y="745"/>
                    </a:lnTo>
                    <a:lnTo>
                      <a:pt x="1525" y="745"/>
                    </a:lnTo>
                    <a:lnTo>
                      <a:pt x="1528" y="742"/>
                    </a:lnTo>
                    <a:lnTo>
                      <a:pt x="1528" y="739"/>
                    </a:lnTo>
                    <a:lnTo>
                      <a:pt x="1531" y="733"/>
                    </a:lnTo>
                    <a:lnTo>
                      <a:pt x="1531" y="728"/>
                    </a:lnTo>
                    <a:lnTo>
                      <a:pt x="1531" y="725"/>
                    </a:lnTo>
                    <a:lnTo>
                      <a:pt x="1531" y="722"/>
                    </a:lnTo>
                    <a:lnTo>
                      <a:pt x="1528" y="719"/>
                    </a:lnTo>
                    <a:lnTo>
                      <a:pt x="1523" y="719"/>
                    </a:lnTo>
                    <a:lnTo>
                      <a:pt x="1525" y="722"/>
                    </a:lnTo>
                    <a:lnTo>
                      <a:pt x="1523" y="722"/>
                    </a:lnTo>
                    <a:lnTo>
                      <a:pt x="1520" y="719"/>
                    </a:lnTo>
                    <a:lnTo>
                      <a:pt x="1517" y="714"/>
                    </a:lnTo>
                    <a:lnTo>
                      <a:pt x="1523" y="717"/>
                    </a:lnTo>
                    <a:lnTo>
                      <a:pt x="1525" y="717"/>
                    </a:lnTo>
                    <a:lnTo>
                      <a:pt x="1523" y="714"/>
                    </a:lnTo>
                    <a:lnTo>
                      <a:pt x="1517" y="708"/>
                    </a:lnTo>
                    <a:lnTo>
                      <a:pt x="1517" y="708"/>
                    </a:lnTo>
                    <a:lnTo>
                      <a:pt x="1520" y="703"/>
                    </a:lnTo>
                    <a:lnTo>
                      <a:pt x="1520" y="700"/>
                    </a:lnTo>
                    <a:lnTo>
                      <a:pt x="1523" y="697"/>
                    </a:lnTo>
                    <a:lnTo>
                      <a:pt x="1523" y="692"/>
                    </a:lnTo>
                    <a:lnTo>
                      <a:pt x="1520" y="686"/>
                    </a:lnTo>
                    <a:lnTo>
                      <a:pt x="1511" y="686"/>
                    </a:lnTo>
                    <a:lnTo>
                      <a:pt x="1503" y="680"/>
                    </a:lnTo>
                    <a:lnTo>
                      <a:pt x="1514" y="683"/>
                    </a:lnTo>
                    <a:lnTo>
                      <a:pt x="1520" y="686"/>
                    </a:lnTo>
                    <a:lnTo>
                      <a:pt x="1523" y="680"/>
                    </a:lnTo>
                    <a:lnTo>
                      <a:pt x="1523" y="678"/>
                    </a:lnTo>
                    <a:lnTo>
                      <a:pt x="1525" y="683"/>
                    </a:lnTo>
                    <a:lnTo>
                      <a:pt x="1525" y="678"/>
                    </a:lnTo>
                    <a:lnTo>
                      <a:pt x="1525" y="669"/>
                    </a:lnTo>
                    <a:lnTo>
                      <a:pt x="1528" y="666"/>
                    </a:lnTo>
                    <a:lnTo>
                      <a:pt x="1534" y="664"/>
                    </a:lnTo>
                    <a:lnTo>
                      <a:pt x="1534" y="658"/>
                    </a:lnTo>
                    <a:lnTo>
                      <a:pt x="1534" y="653"/>
                    </a:lnTo>
                    <a:lnTo>
                      <a:pt x="1531" y="653"/>
                    </a:lnTo>
                    <a:lnTo>
                      <a:pt x="1531" y="658"/>
                    </a:lnTo>
                    <a:lnTo>
                      <a:pt x="1525" y="661"/>
                    </a:lnTo>
                    <a:lnTo>
                      <a:pt x="1525" y="658"/>
                    </a:lnTo>
                    <a:lnTo>
                      <a:pt x="1525" y="653"/>
                    </a:lnTo>
                    <a:lnTo>
                      <a:pt x="1520" y="650"/>
                    </a:lnTo>
                    <a:lnTo>
                      <a:pt x="1517" y="653"/>
                    </a:lnTo>
                    <a:lnTo>
                      <a:pt x="1514" y="650"/>
                    </a:lnTo>
                    <a:lnTo>
                      <a:pt x="1514" y="653"/>
                    </a:lnTo>
                    <a:lnTo>
                      <a:pt x="1509" y="647"/>
                    </a:lnTo>
                    <a:lnTo>
                      <a:pt x="1506" y="647"/>
                    </a:lnTo>
                    <a:lnTo>
                      <a:pt x="1506" y="644"/>
                    </a:lnTo>
                    <a:lnTo>
                      <a:pt x="1503" y="647"/>
                    </a:lnTo>
                    <a:lnTo>
                      <a:pt x="1503" y="644"/>
                    </a:lnTo>
                    <a:lnTo>
                      <a:pt x="1497" y="641"/>
                    </a:lnTo>
                    <a:lnTo>
                      <a:pt x="1500" y="641"/>
                    </a:lnTo>
                    <a:lnTo>
                      <a:pt x="1503" y="639"/>
                    </a:lnTo>
                    <a:lnTo>
                      <a:pt x="1506" y="639"/>
                    </a:lnTo>
                    <a:lnTo>
                      <a:pt x="1506" y="639"/>
                    </a:lnTo>
                    <a:lnTo>
                      <a:pt x="1503" y="633"/>
                    </a:lnTo>
                    <a:lnTo>
                      <a:pt x="1500" y="636"/>
                    </a:lnTo>
                    <a:lnTo>
                      <a:pt x="1497" y="633"/>
                    </a:lnTo>
                    <a:lnTo>
                      <a:pt x="1500" y="633"/>
                    </a:lnTo>
                    <a:lnTo>
                      <a:pt x="1497" y="627"/>
                    </a:lnTo>
                    <a:lnTo>
                      <a:pt x="1495" y="625"/>
                    </a:lnTo>
                    <a:lnTo>
                      <a:pt x="1492" y="627"/>
                    </a:lnTo>
                    <a:lnTo>
                      <a:pt x="1492" y="625"/>
                    </a:lnTo>
                    <a:lnTo>
                      <a:pt x="1495" y="622"/>
                    </a:lnTo>
                    <a:lnTo>
                      <a:pt x="1495" y="616"/>
                    </a:lnTo>
                    <a:lnTo>
                      <a:pt x="1492" y="616"/>
                    </a:lnTo>
                    <a:lnTo>
                      <a:pt x="1486" y="613"/>
                    </a:lnTo>
                    <a:lnTo>
                      <a:pt x="1486" y="608"/>
                    </a:lnTo>
                    <a:lnTo>
                      <a:pt x="1481" y="605"/>
                    </a:lnTo>
                    <a:lnTo>
                      <a:pt x="1478" y="608"/>
                    </a:lnTo>
                    <a:lnTo>
                      <a:pt x="1475" y="608"/>
                    </a:lnTo>
                    <a:lnTo>
                      <a:pt x="1472" y="611"/>
                    </a:lnTo>
                    <a:lnTo>
                      <a:pt x="1467" y="608"/>
                    </a:lnTo>
                    <a:lnTo>
                      <a:pt x="1467" y="611"/>
                    </a:lnTo>
                    <a:lnTo>
                      <a:pt x="1467" y="608"/>
                    </a:lnTo>
                    <a:lnTo>
                      <a:pt x="1464" y="608"/>
                    </a:lnTo>
                    <a:lnTo>
                      <a:pt x="1461" y="605"/>
                    </a:lnTo>
                    <a:lnTo>
                      <a:pt x="1458" y="605"/>
                    </a:lnTo>
                    <a:lnTo>
                      <a:pt x="1453" y="608"/>
                    </a:lnTo>
                    <a:lnTo>
                      <a:pt x="1447" y="611"/>
                    </a:lnTo>
                    <a:lnTo>
                      <a:pt x="1453" y="608"/>
                    </a:lnTo>
                    <a:lnTo>
                      <a:pt x="1453" y="605"/>
                    </a:lnTo>
                    <a:lnTo>
                      <a:pt x="1447" y="605"/>
                    </a:lnTo>
                    <a:lnTo>
                      <a:pt x="1442" y="600"/>
                    </a:lnTo>
                    <a:lnTo>
                      <a:pt x="1436" y="597"/>
                    </a:lnTo>
                    <a:lnTo>
                      <a:pt x="1428" y="597"/>
                    </a:lnTo>
                    <a:lnTo>
                      <a:pt x="1428" y="594"/>
                    </a:lnTo>
                    <a:lnTo>
                      <a:pt x="1425" y="597"/>
                    </a:lnTo>
                    <a:lnTo>
                      <a:pt x="1422" y="597"/>
                    </a:lnTo>
                    <a:lnTo>
                      <a:pt x="1419" y="600"/>
                    </a:lnTo>
                    <a:lnTo>
                      <a:pt x="1419" y="600"/>
                    </a:lnTo>
                    <a:lnTo>
                      <a:pt x="1419" y="600"/>
                    </a:lnTo>
                    <a:lnTo>
                      <a:pt x="1417" y="600"/>
                    </a:lnTo>
                    <a:lnTo>
                      <a:pt x="1414" y="602"/>
                    </a:lnTo>
                    <a:lnTo>
                      <a:pt x="1414" y="605"/>
                    </a:lnTo>
                    <a:lnTo>
                      <a:pt x="1411" y="611"/>
                    </a:lnTo>
                    <a:lnTo>
                      <a:pt x="1411" y="616"/>
                    </a:lnTo>
                    <a:lnTo>
                      <a:pt x="1414" y="622"/>
                    </a:lnTo>
                    <a:lnTo>
                      <a:pt x="1417" y="622"/>
                    </a:lnTo>
                    <a:lnTo>
                      <a:pt x="1417" y="622"/>
                    </a:lnTo>
                    <a:lnTo>
                      <a:pt x="1417" y="625"/>
                    </a:lnTo>
                    <a:lnTo>
                      <a:pt x="1417" y="627"/>
                    </a:lnTo>
                    <a:lnTo>
                      <a:pt x="1417" y="630"/>
                    </a:lnTo>
                    <a:lnTo>
                      <a:pt x="1414" y="630"/>
                    </a:lnTo>
                    <a:lnTo>
                      <a:pt x="1414" y="633"/>
                    </a:lnTo>
                    <a:lnTo>
                      <a:pt x="1408" y="639"/>
                    </a:lnTo>
                    <a:lnTo>
                      <a:pt x="1400" y="647"/>
                    </a:lnTo>
                    <a:lnTo>
                      <a:pt x="1400" y="650"/>
                    </a:lnTo>
                    <a:lnTo>
                      <a:pt x="1403" y="650"/>
                    </a:lnTo>
                    <a:lnTo>
                      <a:pt x="1408" y="650"/>
                    </a:lnTo>
                    <a:lnTo>
                      <a:pt x="1411" y="650"/>
                    </a:lnTo>
                    <a:lnTo>
                      <a:pt x="1408" y="650"/>
                    </a:lnTo>
                    <a:lnTo>
                      <a:pt x="1405" y="655"/>
                    </a:lnTo>
                    <a:lnTo>
                      <a:pt x="1405" y="658"/>
                    </a:lnTo>
                    <a:lnTo>
                      <a:pt x="1411" y="658"/>
                    </a:lnTo>
                    <a:lnTo>
                      <a:pt x="1405" y="658"/>
                    </a:lnTo>
                    <a:lnTo>
                      <a:pt x="1405" y="661"/>
                    </a:lnTo>
                    <a:lnTo>
                      <a:pt x="1405" y="664"/>
                    </a:lnTo>
                    <a:lnTo>
                      <a:pt x="1408" y="666"/>
                    </a:lnTo>
                    <a:lnTo>
                      <a:pt x="1403" y="669"/>
                    </a:lnTo>
                    <a:lnTo>
                      <a:pt x="1405" y="672"/>
                    </a:lnTo>
                    <a:lnTo>
                      <a:pt x="1408" y="672"/>
                    </a:lnTo>
                    <a:lnTo>
                      <a:pt x="1411" y="675"/>
                    </a:lnTo>
                    <a:lnTo>
                      <a:pt x="1405" y="680"/>
                    </a:lnTo>
                    <a:lnTo>
                      <a:pt x="1403" y="683"/>
                    </a:lnTo>
                    <a:lnTo>
                      <a:pt x="1403" y="686"/>
                    </a:lnTo>
                    <a:lnTo>
                      <a:pt x="1403" y="689"/>
                    </a:lnTo>
                    <a:lnTo>
                      <a:pt x="1400" y="686"/>
                    </a:lnTo>
                    <a:lnTo>
                      <a:pt x="1400" y="683"/>
                    </a:lnTo>
                    <a:lnTo>
                      <a:pt x="1397" y="683"/>
                    </a:lnTo>
                    <a:lnTo>
                      <a:pt x="1394" y="689"/>
                    </a:lnTo>
                    <a:lnTo>
                      <a:pt x="1394" y="689"/>
                    </a:lnTo>
                    <a:lnTo>
                      <a:pt x="1394" y="689"/>
                    </a:lnTo>
                    <a:lnTo>
                      <a:pt x="1394" y="692"/>
                    </a:lnTo>
                    <a:lnTo>
                      <a:pt x="1391" y="694"/>
                    </a:lnTo>
                    <a:lnTo>
                      <a:pt x="1389" y="694"/>
                    </a:lnTo>
                    <a:lnTo>
                      <a:pt x="1380" y="706"/>
                    </a:lnTo>
                    <a:lnTo>
                      <a:pt x="1378" y="706"/>
                    </a:lnTo>
                    <a:lnTo>
                      <a:pt x="1375" y="714"/>
                    </a:lnTo>
                    <a:lnTo>
                      <a:pt x="1375" y="717"/>
                    </a:lnTo>
                    <a:lnTo>
                      <a:pt x="1380" y="717"/>
                    </a:lnTo>
                    <a:lnTo>
                      <a:pt x="1380" y="719"/>
                    </a:lnTo>
                    <a:lnTo>
                      <a:pt x="1383" y="722"/>
                    </a:lnTo>
                    <a:lnTo>
                      <a:pt x="1389" y="731"/>
                    </a:lnTo>
                    <a:lnTo>
                      <a:pt x="1391" y="742"/>
                    </a:lnTo>
                    <a:lnTo>
                      <a:pt x="1391" y="750"/>
                    </a:lnTo>
                    <a:lnTo>
                      <a:pt x="1394" y="756"/>
                    </a:lnTo>
                    <a:lnTo>
                      <a:pt x="1391" y="761"/>
                    </a:lnTo>
                    <a:lnTo>
                      <a:pt x="1391" y="767"/>
                    </a:lnTo>
                    <a:lnTo>
                      <a:pt x="1391" y="767"/>
                    </a:lnTo>
                    <a:lnTo>
                      <a:pt x="1389" y="775"/>
                    </a:lnTo>
                    <a:lnTo>
                      <a:pt x="1386" y="781"/>
                    </a:lnTo>
                    <a:lnTo>
                      <a:pt x="1389" y="781"/>
                    </a:lnTo>
                    <a:lnTo>
                      <a:pt x="1389" y="778"/>
                    </a:lnTo>
                    <a:lnTo>
                      <a:pt x="1391" y="775"/>
                    </a:lnTo>
                    <a:lnTo>
                      <a:pt x="1391" y="781"/>
                    </a:lnTo>
                    <a:lnTo>
                      <a:pt x="1394" y="784"/>
                    </a:lnTo>
                    <a:lnTo>
                      <a:pt x="1391" y="786"/>
                    </a:lnTo>
                    <a:lnTo>
                      <a:pt x="1389" y="786"/>
                    </a:lnTo>
                    <a:lnTo>
                      <a:pt x="1386" y="786"/>
                    </a:lnTo>
                    <a:lnTo>
                      <a:pt x="1386" y="786"/>
                    </a:lnTo>
                    <a:lnTo>
                      <a:pt x="1380" y="792"/>
                    </a:lnTo>
                    <a:lnTo>
                      <a:pt x="1375" y="795"/>
                    </a:lnTo>
                    <a:lnTo>
                      <a:pt x="1375" y="798"/>
                    </a:lnTo>
                    <a:lnTo>
                      <a:pt x="1366" y="800"/>
                    </a:lnTo>
                    <a:lnTo>
                      <a:pt x="1366" y="803"/>
                    </a:lnTo>
                    <a:lnTo>
                      <a:pt x="1364" y="803"/>
                    </a:lnTo>
                    <a:lnTo>
                      <a:pt x="1355" y="809"/>
                    </a:lnTo>
                    <a:lnTo>
                      <a:pt x="1347" y="812"/>
                    </a:lnTo>
                    <a:lnTo>
                      <a:pt x="1344" y="814"/>
                    </a:lnTo>
                    <a:lnTo>
                      <a:pt x="1341" y="814"/>
                    </a:lnTo>
                    <a:lnTo>
                      <a:pt x="1338" y="817"/>
                    </a:lnTo>
                    <a:lnTo>
                      <a:pt x="1330" y="817"/>
                    </a:lnTo>
                    <a:lnTo>
                      <a:pt x="1327" y="820"/>
                    </a:lnTo>
                    <a:lnTo>
                      <a:pt x="1327" y="820"/>
                    </a:lnTo>
                    <a:lnTo>
                      <a:pt x="1327" y="825"/>
                    </a:lnTo>
                    <a:lnTo>
                      <a:pt x="1330" y="828"/>
                    </a:lnTo>
                    <a:lnTo>
                      <a:pt x="1330" y="831"/>
                    </a:lnTo>
                    <a:lnTo>
                      <a:pt x="1330" y="834"/>
                    </a:lnTo>
                    <a:lnTo>
                      <a:pt x="1330" y="834"/>
                    </a:lnTo>
                    <a:lnTo>
                      <a:pt x="1330" y="837"/>
                    </a:lnTo>
                    <a:lnTo>
                      <a:pt x="1333" y="837"/>
                    </a:lnTo>
                    <a:lnTo>
                      <a:pt x="1330" y="839"/>
                    </a:lnTo>
                    <a:lnTo>
                      <a:pt x="1330" y="842"/>
                    </a:lnTo>
                    <a:lnTo>
                      <a:pt x="1330" y="842"/>
                    </a:lnTo>
                    <a:lnTo>
                      <a:pt x="1330" y="845"/>
                    </a:lnTo>
                    <a:lnTo>
                      <a:pt x="1327" y="848"/>
                    </a:lnTo>
                    <a:lnTo>
                      <a:pt x="1327" y="853"/>
                    </a:lnTo>
                    <a:lnTo>
                      <a:pt x="1327" y="856"/>
                    </a:lnTo>
                    <a:lnTo>
                      <a:pt x="1325" y="864"/>
                    </a:lnTo>
                    <a:lnTo>
                      <a:pt x="1327" y="867"/>
                    </a:lnTo>
                    <a:lnTo>
                      <a:pt x="1327" y="867"/>
                    </a:lnTo>
                    <a:lnTo>
                      <a:pt x="1327" y="870"/>
                    </a:lnTo>
                    <a:lnTo>
                      <a:pt x="1330" y="873"/>
                    </a:lnTo>
                    <a:lnTo>
                      <a:pt x="1325" y="876"/>
                    </a:lnTo>
                    <a:lnTo>
                      <a:pt x="1325" y="881"/>
                    </a:lnTo>
                    <a:lnTo>
                      <a:pt x="1327" y="881"/>
                    </a:lnTo>
                    <a:lnTo>
                      <a:pt x="1327" y="887"/>
                    </a:lnTo>
                    <a:lnTo>
                      <a:pt x="1330" y="887"/>
                    </a:lnTo>
                    <a:lnTo>
                      <a:pt x="1325" y="892"/>
                    </a:lnTo>
                    <a:lnTo>
                      <a:pt x="1325" y="898"/>
                    </a:lnTo>
                    <a:lnTo>
                      <a:pt x="1322" y="898"/>
                    </a:lnTo>
                    <a:lnTo>
                      <a:pt x="1322" y="898"/>
                    </a:lnTo>
                    <a:lnTo>
                      <a:pt x="1322" y="901"/>
                    </a:lnTo>
                    <a:lnTo>
                      <a:pt x="1322" y="904"/>
                    </a:lnTo>
                    <a:lnTo>
                      <a:pt x="1322" y="904"/>
                    </a:lnTo>
                    <a:lnTo>
                      <a:pt x="1319" y="909"/>
                    </a:lnTo>
                    <a:lnTo>
                      <a:pt x="1322" y="915"/>
                    </a:lnTo>
                    <a:lnTo>
                      <a:pt x="1325" y="917"/>
                    </a:lnTo>
                    <a:lnTo>
                      <a:pt x="1327" y="920"/>
                    </a:lnTo>
                    <a:lnTo>
                      <a:pt x="1322" y="917"/>
                    </a:lnTo>
                    <a:lnTo>
                      <a:pt x="1316" y="915"/>
                    </a:lnTo>
                    <a:lnTo>
                      <a:pt x="1319" y="912"/>
                    </a:lnTo>
                    <a:lnTo>
                      <a:pt x="1316" y="904"/>
                    </a:lnTo>
                    <a:lnTo>
                      <a:pt x="1313" y="904"/>
                    </a:lnTo>
                    <a:lnTo>
                      <a:pt x="1313" y="904"/>
                    </a:lnTo>
                    <a:lnTo>
                      <a:pt x="1316" y="901"/>
                    </a:lnTo>
                    <a:lnTo>
                      <a:pt x="1313" y="901"/>
                    </a:lnTo>
                    <a:lnTo>
                      <a:pt x="1308" y="906"/>
                    </a:lnTo>
                    <a:lnTo>
                      <a:pt x="1308" y="909"/>
                    </a:lnTo>
                    <a:lnTo>
                      <a:pt x="1308" y="912"/>
                    </a:lnTo>
                    <a:lnTo>
                      <a:pt x="1302" y="912"/>
                    </a:lnTo>
                    <a:lnTo>
                      <a:pt x="1299" y="909"/>
                    </a:lnTo>
                    <a:lnTo>
                      <a:pt x="1297" y="909"/>
                    </a:lnTo>
                    <a:lnTo>
                      <a:pt x="1291" y="912"/>
                    </a:lnTo>
                    <a:lnTo>
                      <a:pt x="1285" y="915"/>
                    </a:lnTo>
                    <a:lnTo>
                      <a:pt x="1294" y="909"/>
                    </a:lnTo>
                    <a:lnTo>
                      <a:pt x="1294" y="904"/>
                    </a:lnTo>
                    <a:lnTo>
                      <a:pt x="1294" y="901"/>
                    </a:lnTo>
                    <a:lnTo>
                      <a:pt x="1294" y="895"/>
                    </a:lnTo>
                    <a:lnTo>
                      <a:pt x="1291" y="892"/>
                    </a:lnTo>
                    <a:lnTo>
                      <a:pt x="1291" y="890"/>
                    </a:lnTo>
                    <a:lnTo>
                      <a:pt x="1288" y="890"/>
                    </a:lnTo>
                    <a:lnTo>
                      <a:pt x="1285" y="887"/>
                    </a:lnTo>
                    <a:lnTo>
                      <a:pt x="1283" y="887"/>
                    </a:lnTo>
                    <a:lnTo>
                      <a:pt x="1283" y="884"/>
                    </a:lnTo>
                    <a:lnTo>
                      <a:pt x="1283" y="881"/>
                    </a:lnTo>
                    <a:lnTo>
                      <a:pt x="1283" y="878"/>
                    </a:lnTo>
                    <a:lnTo>
                      <a:pt x="1280" y="876"/>
                    </a:lnTo>
                    <a:lnTo>
                      <a:pt x="1277" y="876"/>
                    </a:lnTo>
                    <a:lnTo>
                      <a:pt x="1277" y="870"/>
                    </a:lnTo>
                    <a:lnTo>
                      <a:pt x="1274" y="867"/>
                    </a:lnTo>
                    <a:lnTo>
                      <a:pt x="1274" y="864"/>
                    </a:lnTo>
                    <a:lnTo>
                      <a:pt x="1274" y="859"/>
                    </a:lnTo>
                    <a:lnTo>
                      <a:pt x="1277" y="856"/>
                    </a:lnTo>
                    <a:lnTo>
                      <a:pt x="1280" y="851"/>
                    </a:lnTo>
                    <a:lnTo>
                      <a:pt x="1280" y="848"/>
                    </a:lnTo>
                    <a:lnTo>
                      <a:pt x="1285" y="839"/>
                    </a:lnTo>
                    <a:lnTo>
                      <a:pt x="1283" y="834"/>
                    </a:lnTo>
                    <a:lnTo>
                      <a:pt x="1283" y="831"/>
                    </a:lnTo>
                    <a:lnTo>
                      <a:pt x="1283" y="828"/>
                    </a:lnTo>
                    <a:lnTo>
                      <a:pt x="1285" y="823"/>
                    </a:lnTo>
                    <a:lnTo>
                      <a:pt x="1288" y="820"/>
                    </a:lnTo>
                    <a:lnTo>
                      <a:pt x="1288" y="817"/>
                    </a:lnTo>
                    <a:lnTo>
                      <a:pt x="1291" y="809"/>
                    </a:lnTo>
                    <a:lnTo>
                      <a:pt x="1291" y="803"/>
                    </a:lnTo>
                    <a:lnTo>
                      <a:pt x="1288" y="803"/>
                    </a:lnTo>
                    <a:lnTo>
                      <a:pt x="1288" y="803"/>
                    </a:lnTo>
                    <a:lnTo>
                      <a:pt x="1288" y="803"/>
                    </a:lnTo>
                    <a:lnTo>
                      <a:pt x="1285" y="803"/>
                    </a:lnTo>
                    <a:lnTo>
                      <a:pt x="1283" y="803"/>
                    </a:lnTo>
                    <a:lnTo>
                      <a:pt x="1277" y="803"/>
                    </a:lnTo>
                    <a:lnTo>
                      <a:pt x="1272" y="800"/>
                    </a:lnTo>
                    <a:lnTo>
                      <a:pt x="1269" y="800"/>
                    </a:lnTo>
                    <a:lnTo>
                      <a:pt x="1266" y="800"/>
                    </a:lnTo>
                    <a:lnTo>
                      <a:pt x="1260" y="800"/>
                    </a:lnTo>
                    <a:lnTo>
                      <a:pt x="1255" y="800"/>
                    </a:lnTo>
                    <a:lnTo>
                      <a:pt x="1255" y="800"/>
                    </a:lnTo>
                    <a:lnTo>
                      <a:pt x="1249" y="800"/>
                    </a:lnTo>
                    <a:lnTo>
                      <a:pt x="1246" y="798"/>
                    </a:lnTo>
                    <a:lnTo>
                      <a:pt x="1249" y="798"/>
                    </a:lnTo>
                    <a:lnTo>
                      <a:pt x="1244" y="792"/>
                    </a:lnTo>
                    <a:lnTo>
                      <a:pt x="1244" y="789"/>
                    </a:lnTo>
                    <a:lnTo>
                      <a:pt x="1238" y="784"/>
                    </a:lnTo>
                    <a:lnTo>
                      <a:pt x="1235" y="784"/>
                    </a:lnTo>
                    <a:lnTo>
                      <a:pt x="1230" y="781"/>
                    </a:lnTo>
                    <a:lnTo>
                      <a:pt x="1227" y="781"/>
                    </a:lnTo>
                    <a:lnTo>
                      <a:pt x="1219" y="775"/>
                    </a:lnTo>
                    <a:lnTo>
                      <a:pt x="1219" y="772"/>
                    </a:lnTo>
                    <a:lnTo>
                      <a:pt x="1216" y="775"/>
                    </a:lnTo>
                    <a:lnTo>
                      <a:pt x="1216" y="772"/>
                    </a:lnTo>
                    <a:lnTo>
                      <a:pt x="1213" y="767"/>
                    </a:lnTo>
                    <a:lnTo>
                      <a:pt x="1210" y="764"/>
                    </a:lnTo>
                    <a:lnTo>
                      <a:pt x="1210" y="761"/>
                    </a:lnTo>
                    <a:lnTo>
                      <a:pt x="1207" y="759"/>
                    </a:lnTo>
                    <a:lnTo>
                      <a:pt x="1205" y="753"/>
                    </a:lnTo>
                    <a:lnTo>
                      <a:pt x="1202" y="753"/>
                    </a:lnTo>
                    <a:lnTo>
                      <a:pt x="1196" y="747"/>
                    </a:lnTo>
                    <a:lnTo>
                      <a:pt x="1193" y="747"/>
                    </a:lnTo>
                    <a:lnTo>
                      <a:pt x="1191" y="745"/>
                    </a:lnTo>
                    <a:lnTo>
                      <a:pt x="1185" y="742"/>
                    </a:lnTo>
                    <a:lnTo>
                      <a:pt x="1179" y="736"/>
                    </a:lnTo>
                    <a:lnTo>
                      <a:pt x="1171" y="733"/>
                    </a:lnTo>
                    <a:lnTo>
                      <a:pt x="1166" y="733"/>
                    </a:lnTo>
                    <a:lnTo>
                      <a:pt x="1152" y="736"/>
                    </a:lnTo>
                    <a:lnTo>
                      <a:pt x="1140" y="742"/>
                    </a:lnTo>
                    <a:lnTo>
                      <a:pt x="1135" y="742"/>
                    </a:lnTo>
                    <a:lnTo>
                      <a:pt x="1129" y="739"/>
                    </a:lnTo>
                    <a:lnTo>
                      <a:pt x="1135" y="739"/>
                    </a:lnTo>
                    <a:lnTo>
                      <a:pt x="1140" y="739"/>
                    </a:lnTo>
                    <a:lnTo>
                      <a:pt x="1152" y="728"/>
                    </a:lnTo>
                    <a:lnTo>
                      <a:pt x="1152" y="725"/>
                    </a:lnTo>
                    <a:lnTo>
                      <a:pt x="1152" y="717"/>
                    </a:lnTo>
                    <a:lnTo>
                      <a:pt x="1149" y="714"/>
                    </a:lnTo>
                    <a:lnTo>
                      <a:pt x="1152" y="708"/>
                    </a:lnTo>
                    <a:lnTo>
                      <a:pt x="1152" y="700"/>
                    </a:lnTo>
                    <a:lnTo>
                      <a:pt x="1149" y="697"/>
                    </a:lnTo>
                    <a:lnTo>
                      <a:pt x="1149" y="692"/>
                    </a:lnTo>
                    <a:lnTo>
                      <a:pt x="1152" y="689"/>
                    </a:lnTo>
                    <a:lnTo>
                      <a:pt x="1152" y="686"/>
                    </a:lnTo>
                    <a:lnTo>
                      <a:pt x="1146" y="683"/>
                    </a:lnTo>
                    <a:lnTo>
                      <a:pt x="1138" y="683"/>
                    </a:lnTo>
                    <a:lnTo>
                      <a:pt x="1132" y="692"/>
                    </a:lnTo>
                    <a:lnTo>
                      <a:pt x="1126" y="700"/>
                    </a:lnTo>
                    <a:lnTo>
                      <a:pt x="1118" y="700"/>
                    </a:lnTo>
                    <a:lnTo>
                      <a:pt x="1115" y="706"/>
                    </a:lnTo>
                    <a:lnTo>
                      <a:pt x="1115" y="703"/>
                    </a:lnTo>
                    <a:lnTo>
                      <a:pt x="1124" y="700"/>
                    </a:lnTo>
                    <a:lnTo>
                      <a:pt x="1129" y="694"/>
                    </a:lnTo>
                    <a:lnTo>
                      <a:pt x="1132" y="686"/>
                    </a:lnTo>
                    <a:lnTo>
                      <a:pt x="1132" y="686"/>
                    </a:lnTo>
                    <a:lnTo>
                      <a:pt x="1132" y="680"/>
                    </a:lnTo>
                    <a:lnTo>
                      <a:pt x="1129" y="680"/>
                    </a:lnTo>
                    <a:lnTo>
                      <a:pt x="1129" y="675"/>
                    </a:lnTo>
                    <a:lnTo>
                      <a:pt x="1129" y="672"/>
                    </a:lnTo>
                    <a:lnTo>
                      <a:pt x="1126" y="672"/>
                    </a:lnTo>
                    <a:lnTo>
                      <a:pt x="1126" y="672"/>
                    </a:lnTo>
                    <a:lnTo>
                      <a:pt x="1132" y="669"/>
                    </a:lnTo>
                    <a:lnTo>
                      <a:pt x="1132" y="666"/>
                    </a:lnTo>
                    <a:lnTo>
                      <a:pt x="1135" y="661"/>
                    </a:lnTo>
                    <a:lnTo>
                      <a:pt x="1135" y="655"/>
                    </a:lnTo>
                    <a:lnTo>
                      <a:pt x="1135" y="655"/>
                    </a:lnTo>
                    <a:lnTo>
                      <a:pt x="1135" y="647"/>
                    </a:lnTo>
                    <a:lnTo>
                      <a:pt x="1138" y="647"/>
                    </a:lnTo>
                    <a:lnTo>
                      <a:pt x="1140" y="641"/>
                    </a:lnTo>
                    <a:lnTo>
                      <a:pt x="1143" y="639"/>
                    </a:lnTo>
                    <a:lnTo>
                      <a:pt x="1143" y="633"/>
                    </a:lnTo>
                    <a:lnTo>
                      <a:pt x="1146" y="630"/>
                    </a:lnTo>
                    <a:lnTo>
                      <a:pt x="1146" y="625"/>
                    </a:lnTo>
                    <a:lnTo>
                      <a:pt x="1146" y="622"/>
                    </a:lnTo>
                    <a:lnTo>
                      <a:pt x="1149" y="625"/>
                    </a:lnTo>
                    <a:lnTo>
                      <a:pt x="1152" y="622"/>
                    </a:lnTo>
                    <a:lnTo>
                      <a:pt x="1154" y="619"/>
                    </a:lnTo>
                    <a:lnTo>
                      <a:pt x="1157" y="619"/>
                    </a:lnTo>
                    <a:lnTo>
                      <a:pt x="1163" y="613"/>
                    </a:lnTo>
                    <a:lnTo>
                      <a:pt x="1166" y="611"/>
                    </a:lnTo>
                    <a:lnTo>
                      <a:pt x="1166" y="608"/>
                    </a:lnTo>
                    <a:lnTo>
                      <a:pt x="1166" y="605"/>
                    </a:lnTo>
                    <a:lnTo>
                      <a:pt x="1168" y="605"/>
                    </a:lnTo>
                    <a:lnTo>
                      <a:pt x="1168" y="602"/>
                    </a:lnTo>
                    <a:lnTo>
                      <a:pt x="1168" y="602"/>
                    </a:lnTo>
                    <a:lnTo>
                      <a:pt x="1171" y="600"/>
                    </a:lnTo>
                    <a:lnTo>
                      <a:pt x="1174" y="594"/>
                    </a:lnTo>
                    <a:lnTo>
                      <a:pt x="1179" y="594"/>
                    </a:lnTo>
                    <a:lnTo>
                      <a:pt x="1179" y="594"/>
                    </a:lnTo>
                    <a:lnTo>
                      <a:pt x="1179" y="591"/>
                    </a:lnTo>
                    <a:lnTo>
                      <a:pt x="1177" y="588"/>
                    </a:lnTo>
                    <a:lnTo>
                      <a:pt x="1177" y="586"/>
                    </a:lnTo>
                    <a:lnTo>
                      <a:pt x="1177" y="586"/>
                    </a:lnTo>
                    <a:lnTo>
                      <a:pt x="1179" y="586"/>
                    </a:lnTo>
                    <a:lnTo>
                      <a:pt x="1185" y="588"/>
                    </a:lnTo>
                    <a:lnTo>
                      <a:pt x="1185" y="588"/>
                    </a:lnTo>
                    <a:lnTo>
                      <a:pt x="1185" y="588"/>
                    </a:lnTo>
                    <a:lnTo>
                      <a:pt x="1185" y="586"/>
                    </a:lnTo>
                    <a:lnTo>
                      <a:pt x="1182" y="586"/>
                    </a:lnTo>
                    <a:lnTo>
                      <a:pt x="1188" y="583"/>
                    </a:lnTo>
                    <a:lnTo>
                      <a:pt x="1191" y="580"/>
                    </a:lnTo>
                    <a:lnTo>
                      <a:pt x="1193" y="580"/>
                    </a:lnTo>
                    <a:lnTo>
                      <a:pt x="1196" y="583"/>
                    </a:lnTo>
                    <a:lnTo>
                      <a:pt x="1196" y="580"/>
                    </a:lnTo>
                    <a:lnTo>
                      <a:pt x="1193" y="577"/>
                    </a:lnTo>
                    <a:lnTo>
                      <a:pt x="1196" y="577"/>
                    </a:lnTo>
                    <a:lnTo>
                      <a:pt x="1196" y="583"/>
                    </a:lnTo>
                    <a:lnTo>
                      <a:pt x="1199" y="577"/>
                    </a:lnTo>
                    <a:lnTo>
                      <a:pt x="1199" y="574"/>
                    </a:lnTo>
                    <a:lnTo>
                      <a:pt x="1199" y="574"/>
                    </a:lnTo>
                    <a:lnTo>
                      <a:pt x="1199" y="572"/>
                    </a:lnTo>
                    <a:lnTo>
                      <a:pt x="1199" y="572"/>
                    </a:lnTo>
                    <a:lnTo>
                      <a:pt x="1207" y="574"/>
                    </a:lnTo>
                    <a:lnTo>
                      <a:pt x="1205" y="572"/>
                    </a:lnTo>
                    <a:lnTo>
                      <a:pt x="1202" y="572"/>
                    </a:lnTo>
                    <a:lnTo>
                      <a:pt x="1202" y="569"/>
                    </a:lnTo>
                    <a:lnTo>
                      <a:pt x="1202" y="566"/>
                    </a:lnTo>
                    <a:lnTo>
                      <a:pt x="1202" y="566"/>
                    </a:lnTo>
                    <a:lnTo>
                      <a:pt x="1205" y="569"/>
                    </a:lnTo>
                    <a:lnTo>
                      <a:pt x="1207" y="569"/>
                    </a:lnTo>
                    <a:lnTo>
                      <a:pt x="1210" y="569"/>
                    </a:lnTo>
                    <a:lnTo>
                      <a:pt x="1210" y="569"/>
                    </a:lnTo>
                    <a:lnTo>
                      <a:pt x="1207" y="563"/>
                    </a:lnTo>
                    <a:lnTo>
                      <a:pt x="1205" y="555"/>
                    </a:lnTo>
                    <a:lnTo>
                      <a:pt x="1202" y="552"/>
                    </a:lnTo>
                    <a:lnTo>
                      <a:pt x="1202" y="547"/>
                    </a:lnTo>
                    <a:lnTo>
                      <a:pt x="1202" y="547"/>
                    </a:lnTo>
                    <a:lnTo>
                      <a:pt x="1202" y="544"/>
                    </a:lnTo>
                    <a:lnTo>
                      <a:pt x="1205" y="547"/>
                    </a:lnTo>
                    <a:lnTo>
                      <a:pt x="1207" y="552"/>
                    </a:lnTo>
                    <a:lnTo>
                      <a:pt x="1213" y="558"/>
                    </a:lnTo>
                    <a:lnTo>
                      <a:pt x="1219" y="560"/>
                    </a:lnTo>
                    <a:lnTo>
                      <a:pt x="1221" y="560"/>
                    </a:lnTo>
                    <a:lnTo>
                      <a:pt x="1227" y="560"/>
                    </a:lnTo>
                    <a:lnTo>
                      <a:pt x="1230" y="560"/>
                    </a:lnTo>
                    <a:lnTo>
                      <a:pt x="1232" y="560"/>
                    </a:lnTo>
                    <a:lnTo>
                      <a:pt x="1235" y="555"/>
                    </a:lnTo>
                    <a:lnTo>
                      <a:pt x="1235" y="547"/>
                    </a:lnTo>
                    <a:lnTo>
                      <a:pt x="1230" y="538"/>
                    </a:lnTo>
                    <a:lnTo>
                      <a:pt x="1230" y="535"/>
                    </a:lnTo>
                    <a:lnTo>
                      <a:pt x="1227" y="533"/>
                    </a:lnTo>
                    <a:lnTo>
                      <a:pt x="1224" y="533"/>
                    </a:lnTo>
                    <a:lnTo>
                      <a:pt x="1221" y="535"/>
                    </a:lnTo>
                    <a:lnTo>
                      <a:pt x="1216" y="538"/>
                    </a:lnTo>
                    <a:lnTo>
                      <a:pt x="1213" y="538"/>
                    </a:lnTo>
                    <a:lnTo>
                      <a:pt x="1213" y="538"/>
                    </a:lnTo>
                    <a:lnTo>
                      <a:pt x="1213" y="535"/>
                    </a:lnTo>
                    <a:lnTo>
                      <a:pt x="1216" y="535"/>
                    </a:lnTo>
                    <a:lnTo>
                      <a:pt x="1219" y="535"/>
                    </a:lnTo>
                    <a:lnTo>
                      <a:pt x="1224" y="533"/>
                    </a:lnTo>
                    <a:lnTo>
                      <a:pt x="1221" y="530"/>
                    </a:lnTo>
                    <a:lnTo>
                      <a:pt x="1216" y="527"/>
                    </a:lnTo>
                    <a:lnTo>
                      <a:pt x="1210" y="519"/>
                    </a:lnTo>
                    <a:lnTo>
                      <a:pt x="1207" y="519"/>
                    </a:lnTo>
                    <a:lnTo>
                      <a:pt x="1207" y="521"/>
                    </a:lnTo>
                    <a:lnTo>
                      <a:pt x="1207" y="524"/>
                    </a:lnTo>
                    <a:lnTo>
                      <a:pt x="1207" y="524"/>
                    </a:lnTo>
                    <a:lnTo>
                      <a:pt x="1205" y="521"/>
                    </a:lnTo>
                    <a:lnTo>
                      <a:pt x="1202" y="516"/>
                    </a:lnTo>
                    <a:lnTo>
                      <a:pt x="1205" y="519"/>
                    </a:lnTo>
                    <a:lnTo>
                      <a:pt x="1205" y="513"/>
                    </a:lnTo>
                    <a:lnTo>
                      <a:pt x="1207" y="516"/>
                    </a:lnTo>
                    <a:lnTo>
                      <a:pt x="1213" y="519"/>
                    </a:lnTo>
                    <a:lnTo>
                      <a:pt x="1216" y="519"/>
                    </a:lnTo>
                    <a:lnTo>
                      <a:pt x="1216" y="524"/>
                    </a:lnTo>
                    <a:lnTo>
                      <a:pt x="1224" y="530"/>
                    </a:lnTo>
                    <a:lnTo>
                      <a:pt x="1230" y="533"/>
                    </a:lnTo>
                    <a:lnTo>
                      <a:pt x="1232" y="535"/>
                    </a:lnTo>
                    <a:lnTo>
                      <a:pt x="1235" y="538"/>
                    </a:lnTo>
                    <a:lnTo>
                      <a:pt x="1238" y="541"/>
                    </a:lnTo>
                    <a:lnTo>
                      <a:pt x="1241" y="541"/>
                    </a:lnTo>
                    <a:lnTo>
                      <a:pt x="1241" y="544"/>
                    </a:lnTo>
                    <a:lnTo>
                      <a:pt x="1244" y="538"/>
                    </a:lnTo>
                    <a:lnTo>
                      <a:pt x="1246" y="538"/>
                    </a:lnTo>
                    <a:lnTo>
                      <a:pt x="1244" y="535"/>
                    </a:lnTo>
                    <a:lnTo>
                      <a:pt x="1244" y="533"/>
                    </a:lnTo>
                    <a:lnTo>
                      <a:pt x="1246" y="535"/>
                    </a:lnTo>
                    <a:lnTo>
                      <a:pt x="1249" y="538"/>
                    </a:lnTo>
                    <a:lnTo>
                      <a:pt x="1249" y="538"/>
                    </a:lnTo>
                    <a:lnTo>
                      <a:pt x="1255" y="533"/>
                    </a:lnTo>
                    <a:lnTo>
                      <a:pt x="1255" y="527"/>
                    </a:lnTo>
                    <a:lnTo>
                      <a:pt x="1252" y="524"/>
                    </a:lnTo>
                    <a:lnTo>
                      <a:pt x="1255" y="519"/>
                    </a:lnTo>
                    <a:lnTo>
                      <a:pt x="1258" y="524"/>
                    </a:lnTo>
                    <a:lnTo>
                      <a:pt x="1258" y="527"/>
                    </a:lnTo>
                    <a:lnTo>
                      <a:pt x="1260" y="521"/>
                    </a:lnTo>
                    <a:lnTo>
                      <a:pt x="1263" y="519"/>
                    </a:lnTo>
                    <a:lnTo>
                      <a:pt x="1263" y="521"/>
                    </a:lnTo>
                    <a:lnTo>
                      <a:pt x="1263" y="521"/>
                    </a:lnTo>
                    <a:lnTo>
                      <a:pt x="1263" y="524"/>
                    </a:lnTo>
                    <a:lnTo>
                      <a:pt x="1263" y="527"/>
                    </a:lnTo>
                    <a:lnTo>
                      <a:pt x="1263" y="530"/>
                    </a:lnTo>
                    <a:lnTo>
                      <a:pt x="1266" y="527"/>
                    </a:lnTo>
                    <a:lnTo>
                      <a:pt x="1269" y="527"/>
                    </a:lnTo>
                    <a:lnTo>
                      <a:pt x="1274" y="533"/>
                    </a:lnTo>
                    <a:lnTo>
                      <a:pt x="1274" y="530"/>
                    </a:lnTo>
                    <a:lnTo>
                      <a:pt x="1277" y="530"/>
                    </a:lnTo>
                    <a:lnTo>
                      <a:pt x="1277" y="533"/>
                    </a:lnTo>
                    <a:lnTo>
                      <a:pt x="1280" y="530"/>
                    </a:lnTo>
                    <a:lnTo>
                      <a:pt x="1283" y="527"/>
                    </a:lnTo>
                    <a:lnTo>
                      <a:pt x="1288" y="524"/>
                    </a:lnTo>
                    <a:lnTo>
                      <a:pt x="1299" y="513"/>
                    </a:lnTo>
                    <a:lnTo>
                      <a:pt x="1299" y="510"/>
                    </a:lnTo>
                    <a:lnTo>
                      <a:pt x="1302" y="508"/>
                    </a:lnTo>
                    <a:lnTo>
                      <a:pt x="1302" y="510"/>
                    </a:lnTo>
                    <a:lnTo>
                      <a:pt x="1308" y="505"/>
                    </a:lnTo>
                    <a:lnTo>
                      <a:pt x="1311" y="502"/>
                    </a:lnTo>
                    <a:lnTo>
                      <a:pt x="1313" y="499"/>
                    </a:lnTo>
                    <a:lnTo>
                      <a:pt x="1316" y="496"/>
                    </a:lnTo>
                    <a:lnTo>
                      <a:pt x="1316" y="494"/>
                    </a:lnTo>
                    <a:lnTo>
                      <a:pt x="1302" y="491"/>
                    </a:lnTo>
                    <a:lnTo>
                      <a:pt x="1297" y="488"/>
                    </a:lnTo>
                    <a:lnTo>
                      <a:pt x="1288" y="488"/>
                    </a:lnTo>
                    <a:lnTo>
                      <a:pt x="1288" y="482"/>
                    </a:lnTo>
                    <a:lnTo>
                      <a:pt x="1283" y="474"/>
                    </a:lnTo>
                    <a:lnTo>
                      <a:pt x="1283" y="474"/>
                    </a:lnTo>
                    <a:lnTo>
                      <a:pt x="1283" y="468"/>
                    </a:lnTo>
                    <a:lnTo>
                      <a:pt x="1280" y="468"/>
                    </a:lnTo>
                    <a:lnTo>
                      <a:pt x="1283" y="466"/>
                    </a:lnTo>
                    <a:lnTo>
                      <a:pt x="1283" y="466"/>
                    </a:lnTo>
                    <a:lnTo>
                      <a:pt x="1283" y="463"/>
                    </a:lnTo>
                    <a:lnTo>
                      <a:pt x="1283" y="463"/>
                    </a:lnTo>
                    <a:lnTo>
                      <a:pt x="1274" y="463"/>
                    </a:lnTo>
                    <a:lnTo>
                      <a:pt x="1266" y="460"/>
                    </a:lnTo>
                    <a:lnTo>
                      <a:pt x="1263" y="460"/>
                    </a:lnTo>
                    <a:lnTo>
                      <a:pt x="1263" y="463"/>
                    </a:lnTo>
                    <a:lnTo>
                      <a:pt x="1260" y="460"/>
                    </a:lnTo>
                    <a:lnTo>
                      <a:pt x="1260" y="457"/>
                    </a:lnTo>
                    <a:lnTo>
                      <a:pt x="1263" y="457"/>
                    </a:lnTo>
                    <a:lnTo>
                      <a:pt x="1272" y="460"/>
                    </a:lnTo>
                    <a:lnTo>
                      <a:pt x="1277" y="463"/>
                    </a:lnTo>
                    <a:lnTo>
                      <a:pt x="1285" y="463"/>
                    </a:lnTo>
                    <a:lnTo>
                      <a:pt x="1288" y="466"/>
                    </a:lnTo>
                    <a:lnTo>
                      <a:pt x="1291" y="471"/>
                    </a:lnTo>
                    <a:lnTo>
                      <a:pt x="1297" y="474"/>
                    </a:lnTo>
                    <a:lnTo>
                      <a:pt x="1297" y="474"/>
                    </a:lnTo>
                    <a:lnTo>
                      <a:pt x="1297" y="477"/>
                    </a:lnTo>
                    <a:lnTo>
                      <a:pt x="1294" y="477"/>
                    </a:lnTo>
                    <a:lnTo>
                      <a:pt x="1294" y="477"/>
                    </a:lnTo>
                    <a:lnTo>
                      <a:pt x="1299" y="480"/>
                    </a:lnTo>
                    <a:lnTo>
                      <a:pt x="1302" y="485"/>
                    </a:lnTo>
                    <a:lnTo>
                      <a:pt x="1302" y="488"/>
                    </a:lnTo>
                    <a:lnTo>
                      <a:pt x="1313" y="491"/>
                    </a:lnTo>
                    <a:lnTo>
                      <a:pt x="1316" y="488"/>
                    </a:lnTo>
                    <a:lnTo>
                      <a:pt x="1319" y="485"/>
                    </a:lnTo>
                    <a:lnTo>
                      <a:pt x="1322" y="482"/>
                    </a:lnTo>
                    <a:lnTo>
                      <a:pt x="1325" y="482"/>
                    </a:lnTo>
                    <a:lnTo>
                      <a:pt x="1327" y="480"/>
                    </a:lnTo>
                    <a:lnTo>
                      <a:pt x="1333" y="474"/>
                    </a:lnTo>
                    <a:lnTo>
                      <a:pt x="1338" y="468"/>
                    </a:lnTo>
                    <a:lnTo>
                      <a:pt x="1341" y="468"/>
                    </a:lnTo>
                    <a:lnTo>
                      <a:pt x="1344" y="463"/>
                    </a:lnTo>
                    <a:lnTo>
                      <a:pt x="1344" y="460"/>
                    </a:lnTo>
                    <a:lnTo>
                      <a:pt x="1338" y="457"/>
                    </a:lnTo>
                    <a:lnTo>
                      <a:pt x="1336" y="457"/>
                    </a:lnTo>
                    <a:lnTo>
                      <a:pt x="1336" y="452"/>
                    </a:lnTo>
                    <a:lnTo>
                      <a:pt x="1338" y="452"/>
                    </a:lnTo>
                    <a:lnTo>
                      <a:pt x="1338" y="449"/>
                    </a:lnTo>
                    <a:lnTo>
                      <a:pt x="1338" y="446"/>
                    </a:lnTo>
                    <a:lnTo>
                      <a:pt x="1341" y="449"/>
                    </a:lnTo>
                    <a:lnTo>
                      <a:pt x="1344" y="449"/>
                    </a:lnTo>
                    <a:lnTo>
                      <a:pt x="1347" y="452"/>
                    </a:lnTo>
                    <a:lnTo>
                      <a:pt x="1352" y="452"/>
                    </a:lnTo>
                    <a:lnTo>
                      <a:pt x="1358" y="449"/>
                    </a:lnTo>
                    <a:lnTo>
                      <a:pt x="1358" y="452"/>
                    </a:lnTo>
                    <a:lnTo>
                      <a:pt x="1358" y="452"/>
                    </a:lnTo>
                    <a:lnTo>
                      <a:pt x="1358" y="452"/>
                    </a:lnTo>
                    <a:lnTo>
                      <a:pt x="1355" y="457"/>
                    </a:lnTo>
                    <a:lnTo>
                      <a:pt x="1355" y="460"/>
                    </a:lnTo>
                    <a:lnTo>
                      <a:pt x="1358" y="457"/>
                    </a:lnTo>
                    <a:lnTo>
                      <a:pt x="1361" y="460"/>
                    </a:lnTo>
                    <a:lnTo>
                      <a:pt x="1361" y="460"/>
                    </a:lnTo>
                    <a:lnTo>
                      <a:pt x="1366" y="463"/>
                    </a:lnTo>
                    <a:lnTo>
                      <a:pt x="1366" y="460"/>
                    </a:lnTo>
                    <a:lnTo>
                      <a:pt x="1364" y="457"/>
                    </a:lnTo>
                    <a:lnTo>
                      <a:pt x="1366" y="455"/>
                    </a:lnTo>
                    <a:lnTo>
                      <a:pt x="1366" y="457"/>
                    </a:lnTo>
                    <a:lnTo>
                      <a:pt x="1369" y="457"/>
                    </a:lnTo>
                    <a:lnTo>
                      <a:pt x="1369" y="460"/>
                    </a:lnTo>
                    <a:lnTo>
                      <a:pt x="1375" y="466"/>
                    </a:lnTo>
                    <a:lnTo>
                      <a:pt x="1378" y="466"/>
                    </a:lnTo>
                    <a:lnTo>
                      <a:pt x="1378" y="463"/>
                    </a:lnTo>
                    <a:lnTo>
                      <a:pt x="1375" y="463"/>
                    </a:lnTo>
                    <a:lnTo>
                      <a:pt x="1378" y="460"/>
                    </a:lnTo>
                    <a:lnTo>
                      <a:pt x="1378" y="455"/>
                    </a:lnTo>
                    <a:lnTo>
                      <a:pt x="1375" y="455"/>
                    </a:lnTo>
                    <a:lnTo>
                      <a:pt x="1375" y="449"/>
                    </a:lnTo>
                    <a:lnTo>
                      <a:pt x="1375" y="443"/>
                    </a:lnTo>
                    <a:lnTo>
                      <a:pt x="1369" y="441"/>
                    </a:lnTo>
                    <a:lnTo>
                      <a:pt x="1372" y="438"/>
                    </a:lnTo>
                    <a:lnTo>
                      <a:pt x="1369" y="438"/>
                    </a:lnTo>
                    <a:lnTo>
                      <a:pt x="1364" y="441"/>
                    </a:lnTo>
                    <a:lnTo>
                      <a:pt x="1364" y="441"/>
                    </a:lnTo>
                    <a:lnTo>
                      <a:pt x="1366" y="435"/>
                    </a:lnTo>
                    <a:lnTo>
                      <a:pt x="1369" y="435"/>
                    </a:lnTo>
                    <a:lnTo>
                      <a:pt x="1369" y="438"/>
                    </a:lnTo>
                    <a:lnTo>
                      <a:pt x="1372" y="435"/>
                    </a:lnTo>
                    <a:lnTo>
                      <a:pt x="1375" y="438"/>
                    </a:lnTo>
                    <a:lnTo>
                      <a:pt x="1378" y="438"/>
                    </a:lnTo>
                    <a:lnTo>
                      <a:pt x="1378" y="446"/>
                    </a:lnTo>
                    <a:lnTo>
                      <a:pt x="1378" y="446"/>
                    </a:lnTo>
                    <a:lnTo>
                      <a:pt x="1383" y="443"/>
                    </a:lnTo>
                    <a:lnTo>
                      <a:pt x="1380" y="446"/>
                    </a:lnTo>
                    <a:lnTo>
                      <a:pt x="1380" y="449"/>
                    </a:lnTo>
                    <a:lnTo>
                      <a:pt x="1378" y="452"/>
                    </a:lnTo>
                    <a:lnTo>
                      <a:pt x="1378" y="452"/>
                    </a:lnTo>
                    <a:lnTo>
                      <a:pt x="1380" y="455"/>
                    </a:lnTo>
                    <a:lnTo>
                      <a:pt x="1380" y="460"/>
                    </a:lnTo>
                    <a:lnTo>
                      <a:pt x="1380" y="460"/>
                    </a:lnTo>
                    <a:lnTo>
                      <a:pt x="1380" y="463"/>
                    </a:lnTo>
                    <a:lnTo>
                      <a:pt x="1389" y="460"/>
                    </a:lnTo>
                    <a:lnTo>
                      <a:pt x="1391" y="457"/>
                    </a:lnTo>
                    <a:lnTo>
                      <a:pt x="1394" y="457"/>
                    </a:lnTo>
                    <a:lnTo>
                      <a:pt x="1397" y="457"/>
                    </a:lnTo>
                    <a:lnTo>
                      <a:pt x="1400" y="452"/>
                    </a:lnTo>
                    <a:lnTo>
                      <a:pt x="1403" y="452"/>
                    </a:lnTo>
                    <a:lnTo>
                      <a:pt x="1405" y="449"/>
                    </a:lnTo>
                    <a:lnTo>
                      <a:pt x="1408" y="449"/>
                    </a:lnTo>
                    <a:lnTo>
                      <a:pt x="1411" y="443"/>
                    </a:lnTo>
                    <a:lnTo>
                      <a:pt x="1411" y="443"/>
                    </a:lnTo>
                    <a:lnTo>
                      <a:pt x="1417" y="443"/>
                    </a:lnTo>
                    <a:lnTo>
                      <a:pt x="1419" y="443"/>
                    </a:lnTo>
                    <a:lnTo>
                      <a:pt x="1422" y="441"/>
                    </a:lnTo>
                    <a:lnTo>
                      <a:pt x="1422" y="438"/>
                    </a:lnTo>
                    <a:lnTo>
                      <a:pt x="1425" y="435"/>
                    </a:lnTo>
                    <a:lnTo>
                      <a:pt x="1428" y="432"/>
                    </a:lnTo>
                    <a:lnTo>
                      <a:pt x="1428" y="429"/>
                    </a:lnTo>
                    <a:lnTo>
                      <a:pt x="1428" y="427"/>
                    </a:lnTo>
                    <a:lnTo>
                      <a:pt x="1425" y="418"/>
                    </a:lnTo>
                    <a:lnTo>
                      <a:pt x="1425" y="415"/>
                    </a:lnTo>
                    <a:lnTo>
                      <a:pt x="1422" y="413"/>
                    </a:lnTo>
                    <a:lnTo>
                      <a:pt x="1419" y="410"/>
                    </a:lnTo>
                    <a:lnTo>
                      <a:pt x="1422" y="407"/>
                    </a:lnTo>
                    <a:lnTo>
                      <a:pt x="1425" y="404"/>
                    </a:lnTo>
                    <a:lnTo>
                      <a:pt x="1428" y="402"/>
                    </a:lnTo>
                    <a:lnTo>
                      <a:pt x="1425" y="402"/>
                    </a:lnTo>
                    <a:lnTo>
                      <a:pt x="1425" y="404"/>
                    </a:lnTo>
                    <a:lnTo>
                      <a:pt x="1422" y="404"/>
                    </a:lnTo>
                    <a:lnTo>
                      <a:pt x="1422" y="402"/>
                    </a:lnTo>
                    <a:lnTo>
                      <a:pt x="1425" y="399"/>
                    </a:lnTo>
                    <a:lnTo>
                      <a:pt x="1422" y="399"/>
                    </a:lnTo>
                    <a:lnTo>
                      <a:pt x="1422" y="396"/>
                    </a:lnTo>
                    <a:lnTo>
                      <a:pt x="1425" y="393"/>
                    </a:lnTo>
                    <a:lnTo>
                      <a:pt x="1422" y="393"/>
                    </a:lnTo>
                    <a:lnTo>
                      <a:pt x="1419" y="390"/>
                    </a:lnTo>
                    <a:lnTo>
                      <a:pt x="1422" y="390"/>
                    </a:lnTo>
                    <a:lnTo>
                      <a:pt x="1422" y="388"/>
                    </a:lnTo>
                    <a:lnTo>
                      <a:pt x="1422" y="388"/>
                    </a:lnTo>
                    <a:lnTo>
                      <a:pt x="1425" y="390"/>
                    </a:lnTo>
                    <a:lnTo>
                      <a:pt x="1428" y="390"/>
                    </a:lnTo>
                    <a:lnTo>
                      <a:pt x="1431" y="393"/>
                    </a:lnTo>
                    <a:lnTo>
                      <a:pt x="1433" y="393"/>
                    </a:lnTo>
                    <a:lnTo>
                      <a:pt x="1433" y="390"/>
                    </a:lnTo>
                    <a:lnTo>
                      <a:pt x="1436" y="393"/>
                    </a:lnTo>
                    <a:lnTo>
                      <a:pt x="1442" y="390"/>
                    </a:lnTo>
                    <a:lnTo>
                      <a:pt x="1447" y="388"/>
                    </a:lnTo>
                    <a:lnTo>
                      <a:pt x="1444" y="388"/>
                    </a:lnTo>
                    <a:lnTo>
                      <a:pt x="1447" y="382"/>
                    </a:lnTo>
                    <a:lnTo>
                      <a:pt x="1444" y="382"/>
                    </a:lnTo>
                    <a:lnTo>
                      <a:pt x="1444" y="382"/>
                    </a:lnTo>
                    <a:lnTo>
                      <a:pt x="1444" y="379"/>
                    </a:lnTo>
                    <a:lnTo>
                      <a:pt x="1442" y="379"/>
                    </a:lnTo>
                    <a:lnTo>
                      <a:pt x="1439" y="379"/>
                    </a:lnTo>
                    <a:lnTo>
                      <a:pt x="1439" y="376"/>
                    </a:lnTo>
                    <a:lnTo>
                      <a:pt x="1444" y="376"/>
                    </a:lnTo>
                    <a:lnTo>
                      <a:pt x="1450" y="371"/>
                    </a:lnTo>
                    <a:lnTo>
                      <a:pt x="1450" y="368"/>
                    </a:lnTo>
                    <a:lnTo>
                      <a:pt x="1450" y="368"/>
                    </a:lnTo>
                    <a:lnTo>
                      <a:pt x="1447" y="365"/>
                    </a:lnTo>
                    <a:lnTo>
                      <a:pt x="1447" y="365"/>
                    </a:lnTo>
                    <a:lnTo>
                      <a:pt x="1442" y="362"/>
                    </a:lnTo>
                    <a:lnTo>
                      <a:pt x="1439" y="365"/>
                    </a:lnTo>
                    <a:lnTo>
                      <a:pt x="1436" y="362"/>
                    </a:lnTo>
                    <a:lnTo>
                      <a:pt x="1439" y="362"/>
                    </a:lnTo>
                    <a:lnTo>
                      <a:pt x="1439" y="360"/>
                    </a:lnTo>
                    <a:lnTo>
                      <a:pt x="1433" y="354"/>
                    </a:lnTo>
                    <a:lnTo>
                      <a:pt x="1433" y="351"/>
                    </a:lnTo>
                    <a:lnTo>
                      <a:pt x="1433" y="351"/>
                    </a:lnTo>
                    <a:lnTo>
                      <a:pt x="1436" y="354"/>
                    </a:lnTo>
                    <a:lnTo>
                      <a:pt x="1439" y="354"/>
                    </a:lnTo>
                    <a:lnTo>
                      <a:pt x="1436" y="351"/>
                    </a:lnTo>
                    <a:lnTo>
                      <a:pt x="1439" y="349"/>
                    </a:lnTo>
                    <a:lnTo>
                      <a:pt x="1439" y="349"/>
                    </a:lnTo>
                    <a:lnTo>
                      <a:pt x="1433" y="346"/>
                    </a:lnTo>
                    <a:lnTo>
                      <a:pt x="1431" y="343"/>
                    </a:lnTo>
                    <a:lnTo>
                      <a:pt x="1428" y="346"/>
                    </a:lnTo>
                    <a:lnTo>
                      <a:pt x="1422" y="343"/>
                    </a:lnTo>
                    <a:lnTo>
                      <a:pt x="1419" y="340"/>
                    </a:lnTo>
                    <a:lnTo>
                      <a:pt x="1419" y="337"/>
                    </a:lnTo>
                    <a:lnTo>
                      <a:pt x="1414" y="335"/>
                    </a:lnTo>
                    <a:lnTo>
                      <a:pt x="1408" y="335"/>
                    </a:lnTo>
                    <a:lnTo>
                      <a:pt x="1408" y="337"/>
                    </a:lnTo>
                    <a:lnTo>
                      <a:pt x="1405" y="335"/>
                    </a:lnTo>
                    <a:lnTo>
                      <a:pt x="1403" y="335"/>
                    </a:lnTo>
                    <a:lnTo>
                      <a:pt x="1400" y="332"/>
                    </a:lnTo>
                    <a:lnTo>
                      <a:pt x="1400" y="335"/>
                    </a:lnTo>
                    <a:lnTo>
                      <a:pt x="1403" y="337"/>
                    </a:lnTo>
                    <a:lnTo>
                      <a:pt x="1403" y="340"/>
                    </a:lnTo>
                    <a:lnTo>
                      <a:pt x="1400" y="340"/>
                    </a:lnTo>
                    <a:lnTo>
                      <a:pt x="1400" y="340"/>
                    </a:lnTo>
                    <a:lnTo>
                      <a:pt x="1400" y="343"/>
                    </a:lnTo>
                    <a:lnTo>
                      <a:pt x="1397" y="343"/>
                    </a:lnTo>
                    <a:lnTo>
                      <a:pt x="1397" y="346"/>
                    </a:lnTo>
                    <a:lnTo>
                      <a:pt x="1400" y="349"/>
                    </a:lnTo>
                    <a:lnTo>
                      <a:pt x="1397" y="349"/>
                    </a:lnTo>
                    <a:lnTo>
                      <a:pt x="1397" y="351"/>
                    </a:lnTo>
                    <a:lnTo>
                      <a:pt x="1394" y="354"/>
                    </a:lnTo>
                    <a:lnTo>
                      <a:pt x="1394" y="360"/>
                    </a:lnTo>
                    <a:lnTo>
                      <a:pt x="1394" y="360"/>
                    </a:lnTo>
                    <a:lnTo>
                      <a:pt x="1397" y="362"/>
                    </a:lnTo>
                    <a:lnTo>
                      <a:pt x="1400" y="362"/>
                    </a:lnTo>
                    <a:lnTo>
                      <a:pt x="1400" y="368"/>
                    </a:lnTo>
                    <a:lnTo>
                      <a:pt x="1400" y="368"/>
                    </a:lnTo>
                    <a:lnTo>
                      <a:pt x="1397" y="368"/>
                    </a:lnTo>
                    <a:lnTo>
                      <a:pt x="1394" y="368"/>
                    </a:lnTo>
                    <a:lnTo>
                      <a:pt x="1394" y="368"/>
                    </a:lnTo>
                    <a:lnTo>
                      <a:pt x="1389" y="368"/>
                    </a:lnTo>
                    <a:lnTo>
                      <a:pt x="1389" y="371"/>
                    </a:lnTo>
                    <a:lnTo>
                      <a:pt x="1391" y="374"/>
                    </a:lnTo>
                    <a:lnTo>
                      <a:pt x="1391" y="374"/>
                    </a:lnTo>
                    <a:lnTo>
                      <a:pt x="1391" y="374"/>
                    </a:lnTo>
                    <a:lnTo>
                      <a:pt x="1389" y="376"/>
                    </a:lnTo>
                    <a:lnTo>
                      <a:pt x="1389" y="374"/>
                    </a:lnTo>
                    <a:lnTo>
                      <a:pt x="1386" y="376"/>
                    </a:lnTo>
                    <a:lnTo>
                      <a:pt x="1383" y="371"/>
                    </a:lnTo>
                    <a:lnTo>
                      <a:pt x="1380" y="374"/>
                    </a:lnTo>
                    <a:lnTo>
                      <a:pt x="1378" y="382"/>
                    </a:lnTo>
                    <a:lnTo>
                      <a:pt x="1375" y="388"/>
                    </a:lnTo>
                    <a:lnTo>
                      <a:pt x="1369" y="396"/>
                    </a:lnTo>
                    <a:lnTo>
                      <a:pt x="1364" y="399"/>
                    </a:lnTo>
                    <a:lnTo>
                      <a:pt x="1361" y="402"/>
                    </a:lnTo>
                    <a:lnTo>
                      <a:pt x="1361" y="404"/>
                    </a:lnTo>
                    <a:lnTo>
                      <a:pt x="1358" y="407"/>
                    </a:lnTo>
                    <a:lnTo>
                      <a:pt x="1355" y="410"/>
                    </a:lnTo>
                    <a:lnTo>
                      <a:pt x="1352" y="415"/>
                    </a:lnTo>
                    <a:lnTo>
                      <a:pt x="1352" y="418"/>
                    </a:lnTo>
                    <a:lnTo>
                      <a:pt x="1350" y="421"/>
                    </a:lnTo>
                    <a:lnTo>
                      <a:pt x="1350" y="421"/>
                    </a:lnTo>
                    <a:lnTo>
                      <a:pt x="1347" y="418"/>
                    </a:lnTo>
                    <a:lnTo>
                      <a:pt x="1344" y="418"/>
                    </a:lnTo>
                    <a:lnTo>
                      <a:pt x="1341" y="421"/>
                    </a:lnTo>
                    <a:lnTo>
                      <a:pt x="1344" y="421"/>
                    </a:lnTo>
                    <a:lnTo>
                      <a:pt x="1344" y="427"/>
                    </a:lnTo>
                    <a:lnTo>
                      <a:pt x="1341" y="427"/>
                    </a:lnTo>
                    <a:lnTo>
                      <a:pt x="1338" y="424"/>
                    </a:lnTo>
                    <a:lnTo>
                      <a:pt x="1338" y="418"/>
                    </a:lnTo>
                    <a:lnTo>
                      <a:pt x="1338" y="415"/>
                    </a:lnTo>
                    <a:lnTo>
                      <a:pt x="1336" y="402"/>
                    </a:lnTo>
                    <a:lnTo>
                      <a:pt x="1333" y="396"/>
                    </a:lnTo>
                    <a:lnTo>
                      <a:pt x="1333" y="393"/>
                    </a:lnTo>
                    <a:lnTo>
                      <a:pt x="1336" y="390"/>
                    </a:lnTo>
                    <a:lnTo>
                      <a:pt x="1338" y="388"/>
                    </a:lnTo>
                    <a:lnTo>
                      <a:pt x="1336" y="382"/>
                    </a:lnTo>
                    <a:lnTo>
                      <a:pt x="1338" y="379"/>
                    </a:lnTo>
                    <a:lnTo>
                      <a:pt x="1338" y="379"/>
                    </a:lnTo>
                    <a:lnTo>
                      <a:pt x="1341" y="379"/>
                    </a:lnTo>
                    <a:lnTo>
                      <a:pt x="1344" y="379"/>
                    </a:lnTo>
                    <a:lnTo>
                      <a:pt x="1347" y="376"/>
                    </a:lnTo>
                    <a:lnTo>
                      <a:pt x="1344" y="368"/>
                    </a:lnTo>
                    <a:lnTo>
                      <a:pt x="1347" y="365"/>
                    </a:lnTo>
                    <a:lnTo>
                      <a:pt x="1347" y="362"/>
                    </a:lnTo>
                    <a:lnTo>
                      <a:pt x="1344" y="357"/>
                    </a:lnTo>
                    <a:lnTo>
                      <a:pt x="1344" y="354"/>
                    </a:lnTo>
                    <a:lnTo>
                      <a:pt x="1341" y="346"/>
                    </a:lnTo>
                    <a:lnTo>
                      <a:pt x="1338" y="343"/>
                    </a:lnTo>
                    <a:lnTo>
                      <a:pt x="1338" y="343"/>
                    </a:lnTo>
                    <a:lnTo>
                      <a:pt x="1336" y="343"/>
                    </a:lnTo>
                    <a:lnTo>
                      <a:pt x="1336" y="346"/>
                    </a:lnTo>
                    <a:lnTo>
                      <a:pt x="1330" y="351"/>
                    </a:lnTo>
                    <a:lnTo>
                      <a:pt x="1327" y="357"/>
                    </a:lnTo>
                    <a:lnTo>
                      <a:pt x="1327" y="360"/>
                    </a:lnTo>
                    <a:lnTo>
                      <a:pt x="1327" y="365"/>
                    </a:lnTo>
                    <a:lnTo>
                      <a:pt x="1325" y="368"/>
                    </a:lnTo>
                    <a:lnTo>
                      <a:pt x="1322" y="365"/>
                    </a:lnTo>
                    <a:lnTo>
                      <a:pt x="1322" y="368"/>
                    </a:lnTo>
                    <a:lnTo>
                      <a:pt x="1322" y="368"/>
                    </a:lnTo>
                    <a:lnTo>
                      <a:pt x="1319" y="371"/>
                    </a:lnTo>
                    <a:lnTo>
                      <a:pt x="1316" y="374"/>
                    </a:lnTo>
                    <a:lnTo>
                      <a:pt x="1313" y="374"/>
                    </a:lnTo>
                    <a:lnTo>
                      <a:pt x="1311" y="379"/>
                    </a:lnTo>
                    <a:lnTo>
                      <a:pt x="1311" y="379"/>
                    </a:lnTo>
                    <a:lnTo>
                      <a:pt x="1311" y="376"/>
                    </a:lnTo>
                    <a:lnTo>
                      <a:pt x="1311" y="374"/>
                    </a:lnTo>
                    <a:lnTo>
                      <a:pt x="1311" y="371"/>
                    </a:lnTo>
                    <a:lnTo>
                      <a:pt x="1311" y="368"/>
                    </a:lnTo>
                    <a:lnTo>
                      <a:pt x="1313" y="365"/>
                    </a:lnTo>
                    <a:lnTo>
                      <a:pt x="1313" y="362"/>
                    </a:lnTo>
                    <a:lnTo>
                      <a:pt x="1313" y="357"/>
                    </a:lnTo>
                    <a:lnTo>
                      <a:pt x="1316" y="357"/>
                    </a:lnTo>
                    <a:lnTo>
                      <a:pt x="1316" y="354"/>
                    </a:lnTo>
                    <a:lnTo>
                      <a:pt x="1316" y="351"/>
                    </a:lnTo>
                    <a:lnTo>
                      <a:pt x="1316" y="349"/>
                    </a:lnTo>
                    <a:lnTo>
                      <a:pt x="1313" y="343"/>
                    </a:lnTo>
                    <a:lnTo>
                      <a:pt x="1313" y="340"/>
                    </a:lnTo>
                    <a:lnTo>
                      <a:pt x="1313" y="337"/>
                    </a:lnTo>
                    <a:lnTo>
                      <a:pt x="1313" y="335"/>
                    </a:lnTo>
                    <a:lnTo>
                      <a:pt x="1313" y="337"/>
                    </a:lnTo>
                    <a:lnTo>
                      <a:pt x="1316" y="337"/>
                    </a:lnTo>
                    <a:lnTo>
                      <a:pt x="1316" y="340"/>
                    </a:lnTo>
                    <a:lnTo>
                      <a:pt x="1316" y="340"/>
                    </a:lnTo>
                    <a:lnTo>
                      <a:pt x="1322" y="335"/>
                    </a:lnTo>
                    <a:lnTo>
                      <a:pt x="1325" y="335"/>
                    </a:lnTo>
                    <a:lnTo>
                      <a:pt x="1327" y="332"/>
                    </a:lnTo>
                    <a:lnTo>
                      <a:pt x="1325" y="332"/>
                    </a:lnTo>
                    <a:lnTo>
                      <a:pt x="1322" y="335"/>
                    </a:lnTo>
                    <a:lnTo>
                      <a:pt x="1319" y="332"/>
                    </a:lnTo>
                    <a:lnTo>
                      <a:pt x="1316" y="329"/>
                    </a:lnTo>
                    <a:lnTo>
                      <a:pt x="1316" y="329"/>
                    </a:lnTo>
                    <a:lnTo>
                      <a:pt x="1316" y="329"/>
                    </a:lnTo>
                    <a:lnTo>
                      <a:pt x="1316" y="326"/>
                    </a:lnTo>
                    <a:lnTo>
                      <a:pt x="1313" y="326"/>
                    </a:lnTo>
                    <a:lnTo>
                      <a:pt x="1313" y="329"/>
                    </a:lnTo>
                    <a:lnTo>
                      <a:pt x="1308" y="332"/>
                    </a:lnTo>
                    <a:lnTo>
                      <a:pt x="1305" y="329"/>
                    </a:lnTo>
                    <a:lnTo>
                      <a:pt x="1305" y="323"/>
                    </a:lnTo>
                    <a:lnTo>
                      <a:pt x="1302" y="323"/>
                    </a:lnTo>
                    <a:lnTo>
                      <a:pt x="1299" y="323"/>
                    </a:lnTo>
                    <a:lnTo>
                      <a:pt x="1297" y="323"/>
                    </a:lnTo>
                    <a:lnTo>
                      <a:pt x="1299" y="321"/>
                    </a:lnTo>
                    <a:lnTo>
                      <a:pt x="1299" y="318"/>
                    </a:lnTo>
                    <a:lnTo>
                      <a:pt x="1302" y="318"/>
                    </a:lnTo>
                    <a:lnTo>
                      <a:pt x="1302" y="315"/>
                    </a:lnTo>
                    <a:lnTo>
                      <a:pt x="1313" y="309"/>
                    </a:lnTo>
                    <a:lnTo>
                      <a:pt x="1313" y="307"/>
                    </a:lnTo>
                    <a:lnTo>
                      <a:pt x="1311" y="307"/>
                    </a:lnTo>
                    <a:lnTo>
                      <a:pt x="1308" y="307"/>
                    </a:lnTo>
                    <a:lnTo>
                      <a:pt x="1308" y="304"/>
                    </a:lnTo>
                    <a:lnTo>
                      <a:pt x="1311" y="304"/>
                    </a:lnTo>
                    <a:lnTo>
                      <a:pt x="1311" y="301"/>
                    </a:lnTo>
                    <a:lnTo>
                      <a:pt x="1316" y="298"/>
                    </a:lnTo>
                    <a:lnTo>
                      <a:pt x="1313" y="301"/>
                    </a:lnTo>
                    <a:lnTo>
                      <a:pt x="1316" y="307"/>
                    </a:lnTo>
                    <a:lnTo>
                      <a:pt x="1319" y="304"/>
                    </a:lnTo>
                    <a:lnTo>
                      <a:pt x="1322" y="307"/>
                    </a:lnTo>
                    <a:lnTo>
                      <a:pt x="1325" y="304"/>
                    </a:lnTo>
                    <a:lnTo>
                      <a:pt x="1325" y="301"/>
                    </a:lnTo>
                    <a:lnTo>
                      <a:pt x="1322" y="298"/>
                    </a:lnTo>
                    <a:lnTo>
                      <a:pt x="1319" y="298"/>
                    </a:lnTo>
                    <a:lnTo>
                      <a:pt x="1319" y="296"/>
                    </a:lnTo>
                    <a:lnTo>
                      <a:pt x="1322" y="293"/>
                    </a:lnTo>
                    <a:lnTo>
                      <a:pt x="1319" y="290"/>
                    </a:lnTo>
                    <a:lnTo>
                      <a:pt x="1322" y="287"/>
                    </a:lnTo>
                    <a:lnTo>
                      <a:pt x="1322" y="284"/>
                    </a:lnTo>
                    <a:lnTo>
                      <a:pt x="1316" y="282"/>
                    </a:lnTo>
                    <a:lnTo>
                      <a:pt x="1319" y="276"/>
                    </a:lnTo>
                    <a:lnTo>
                      <a:pt x="1316" y="273"/>
                    </a:lnTo>
                    <a:lnTo>
                      <a:pt x="1319" y="273"/>
                    </a:lnTo>
                    <a:lnTo>
                      <a:pt x="1319" y="268"/>
                    </a:lnTo>
                    <a:lnTo>
                      <a:pt x="1322" y="265"/>
                    </a:lnTo>
                    <a:lnTo>
                      <a:pt x="1322" y="262"/>
                    </a:lnTo>
                    <a:lnTo>
                      <a:pt x="1325" y="259"/>
                    </a:lnTo>
                    <a:lnTo>
                      <a:pt x="1325" y="256"/>
                    </a:lnTo>
                    <a:lnTo>
                      <a:pt x="1322" y="254"/>
                    </a:lnTo>
                    <a:lnTo>
                      <a:pt x="1322" y="248"/>
                    </a:lnTo>
                    <a:lnTo>
                      <a:pt x="1322" y="245"/>
                    </a:lnTo>
                    <a:lnTo>
                      <a:pt x="1319" y="243"/>
                    </a:lnTo>
                    <a:lnTo>
                      <a:pt x="1319" y="240"/>
                    </a:lnTo>
                    <a:lnTo>
                      <a:pt x="1319" y="237"/>
                    </a:lnTo>
                    <a:lnTo>
                      <a:pt x="1319" y="237"/>
                    </a:lnTo>
                    <a:lnTo>
                      <a:pt x="1322" y="234"/>
                    </a:lnTo>
                    <a:lnTo>
                      <a:pt x="1319" y="231"/>
                    </a:lnTo>
                    <a:lnTo>
                      <a:pt x="1316" y="229"/>
                    </a:lnTo>
                    <a:lnTo>
                      <a:pt x="1313" y="229"/>
                    </a:lnTo>
                    <a:lnTo>
                      <a:pt x="1313" y="226"/>
                    </a:lnTo>
                    <a:lnTo>
                      <a:pt x="1313" y="223"/>
                    </a:lnTo>
                    <a:lnTo>
                      <a:pt x="1308" y="223"/>
                    </a:lnTo>
                    <a:lnTo>
                      <a:pt x="1305" y="220"/>
                    </a:lnTo>
                    <a:lnTo>
                      <a:pt x="1302" y="223"/>
                    </a:lnTo>
                    <a:lnTo>
                      <a:pt x="1302" y="226"/>
                    </a:lnTo>
                    <a:lnTo>
                      <a:pt x="1297" y="229"/>
                    </a:lnTo>
                    <a:lnTo>
                      <a:pt x="1297" y="231"/>
                    </a:lnTo>
                    <a:lnTo>
                      <a:pt x="1291" y="231"/>
                    </a:lnTo>
                    <a:lnTo>
                      <a:pt x="1288" y="234"/>
                    </a:lnTo>
                    <a:lnTo>
                      <a:pt x="1291" y="237"/>
                    </a:lnTo>
                    <a:lnTo>
                      <a:pt x="1294" y="237"/>
                    </a:lnTo>
                    <a:lnTo>
                      <a:pt x="1297" y="237"/>
                    </a:lnTo>
                    <a:lnTo>
                      <a:pt x="1297" y="240"/>
                    </a:lnTo>
                    <a:lnTo>
                      <a:pt x="1291" y="245"/>
                    </a:lnTo>
                    <a:lnTo>
                      <a:pt x="1291" y="248"/>
                    </a:lnTo>
                    <a:lnTo>
                      <a:pt x="1288" y="248"/>
                    </a:lnTo>
                    <a:lnTo>
                      <a:pt x="1288" y="248"/>
                    </a:lnTo>
                    <a:lnTo>
                      <a:pt x="1285" y="245"/>
                    </a:lnTo>
                    <a:lnTo>
                      <a:pt x="1288" y="243"/>
                    </a:lnTo>
                    <a:lnTo>
                      <a:pt x="1285" y="240"/>
                    </a:lnTo>
                    <a:lnTo>
                      <a:pt x="1283" y="240"/>
                    </a:lnTo>
                    <a:lnTo>
                      <a:pt x="1280" y="245"/>
                    </a:lnTo>
                    <a:lnTo>
                      <a:pt x="1277" y="245"/>
                    </a:lnTo>
                    <a:lnTo>
                      <a:pt x="1274" y="248"/>
                    </a:lnTo>
                    <a:lnTo>
                      <a:pt x="1272" y="251"/>
                    </a:lnTo>
                    <a:lnTo>
                      <a:pt x="1269" y="256"/>
                    </a:lnTo>
                    <a:lnTo>
                      <a:pt x="1266" y="262"/>
                    </a:lnTo>
                    <a:lnTo>
                      <a:pt x="1263" y="265"/>
                    </a:lnTo>
                    <a:lnTo>
                      <a:pt x="1266" y="268"/>
                    </a:lnTo>
                    <a:lnTo>
                      <a:pt x="1266" y="270"/>
                    </a:lnTo>
                    <a:lnTo>
                      <a:pt x="1269" y="270"/>
                    </a:lnTo>
                    <a:lnTo>
                      <a:pt x="1272" y="270"/>
                    </a:lnTo>
                    <a:lnTo>
                      <a:pt x="1272" y="270"/>
                    </a:lnTo>
                    <a:lnTo>
                      <a:pt x="1272" y="273"/>
                    </a:lnTo>
                    <a:lnTo>
                      <a:pt x="1269" y="273"/>
                    </a:lnTo>
                    <a:lnTo>
                      <a:pt x="1269" y="276"/>
                    </a:lnTo>
                    <a:lnTo>
                      <a:pt x="1266" y="276"/>
                    </a:lnTo>
                    <a:lnTo>
                      <a:pt x="1263" y="276"/>
                    </a:lnTo>
                    <a:lnTo>
                      <a:pt x="1258" y="282"/>
                    </a:lnTo>
                    <a:lnTo>
                      <a:pt x="1255" y="284"/>
                    </a:lnTo>
                    <a:lnTo>
                      <a:pt x="1255" y="293"/>
                    </a:lnTo>
                    <a:lnTo>
                      <a:pt x="1255" y="296"/>
                    </a:lnTo>
                    <a:lnTo>
                      <a:pt x="1255" y="298"/>
                    </a:lnTo>
                    <a:lnTo>
                      <a:pt x="1255" y="301"/>
                    </a:lnTo>
                    <a:lnTo>
                      <a:pt x="1255" y="304"/>
                    </a:lnTo>
                    <a:lnTo>
                      <a:pt x="1255" y="307"/>
                    </a:lnTo>
                    <a:lnTo>
                      <a:pt x="1258" y="307"/>
                    </a:lnTo>
                    <a:lnTo>
                      <a:pt x="1260" y="307"/>
                    </a:lnTo>
                    <a:lnTo>
                      <a:pt x="1260" y="309"/>
                    </a:lnTo>
                    <a:lnTo>
                      <a:pt x="1263" y="312"/>
                    </a:lnTo>
                    <a:lnTo>
                      <a:pt x="1266" y="315"/>
                    </a:lnTo>
                    <a:lnTo>
                      <a:pt x="1266" y="315"/>
                    </a:lnTo>
                    <a:lnTo>
                      <a:pt x="1269" y="312"/>
                    </a:lnTo>
                    <a:lnTo>
                      <a:pt x="1269" y="315"/>
                    </a:lnTo>
                    <a:lnTo>
                      <a:pt x="1272" y="321"/>
                    </a:lnTo>
                    <a:lnTo>
                      <a:pt x="1277" y="323"/>
                    </a:lnTo>
                    <a:lnTo>
                      <a:pt x="1277" y="323"/>
                    </a:lnTo>
                    <a:lnTo>
                      <a:pt x="1280" y="323"/>
                    </a:lnTo>
                    <a:lnTo>
                      <a:pt x="1285" y="323"/>
                    </a:lnTo>
                    <a:lnTo>
                      <a:pt x="1285" y="326"/>
                    </a:lnTo>
                    <a:lnTo>
                      <a:pt x="1283" y="335"/>
                    </a:lnTo>
                    <a:lnTo>
                      <a:pt x="1277" y="335"/>
                    </a:lnTo>
                    <a:lnTo>
                      <a:pt x="1277" y="335"/>
                    </a:lnTo>
                    <a:lnTo>
                      <a:pt x="1277" y="332"/>
                    </a:lnTo>
                    <a:lnTo>
                      <a:pt x="1280" y="329"/>
                    </a:lnTo>
                    <a:lnTo>
                      <a:pt x="1277" y="329"/>
                    </a:lnTo>
                    <a:lnTo>
                      <a:pt x="1272" y="329"/>
                    </a:lnTo>
                    <a:lnTo>
                      <a:pt x="1269" y="332"/>
                    </a:lnTo>
                    <a:lnTo>
                      <a:pt x="1272" y="335"/>
                    </a:lnTo>
                    <a:lnTo>
                      <a:pt x="1272" y="337"/>
                    </a:lnTo>
                    <a:lnTo>
                      <a:pt x="1266" y="337"/>
                    </a:lnTo>
                    <a:lnTo>
                      <a:pt x="1263" y="340"/>
                    </a:lnTo>
                    <a:lnTo>
                      <a:pt x="1263" y="340"/>
                    </a:lnTo>
                    <a:lnTo>
                      <a:pt x="1260" y="346"/>
                    </a:lnTo>
                    <a:lnTo>
                      <a:pt x="1260" y="346"/>
                    </a:lnTo>
                    <a:lnTo>
                      <a:pt x="1263" y="346"/>
                    </a:lnTo>
                    <a:lnTo>
                      <a:pt x="1266" y="349"/>
                    </a:lnTo>
                    <a:lnTo>
                      <a:pt x="1269" y="349"/>
                    </a:lnTo>
                    <a:lnTo>
                      <a:pt x="1269" y="346"/>
                    </a:lnTo>
                    <a:lnTo>
                      <a:pt x="1269" y="343"/>
                    </a:lnTo>
                    <a:lnTo>
                      <a:pt x="1272" y="343"/>
                    </a:lnTo>
                    <a:lnTo>
                      <a:pt x="1274" y="340"/>
                    </a:lnTo>
                    <a:lnTo>
                      <a:pt x="1274" y="343"/>
                    </a:lnTo>
                    <a:lnTo>
                      <a:pt x="1274" y="346"/>
                    </a:lnTo>
                    <a:lnTo>
                      <a:pt x="1272" y="351"/>
                    </a:lnTo>
                    <a:lnTo>
                      <a:pt x="1272" y="354"/>
                    </a:lnTo>
                    <a:lnTo>
                      <a:pt x="1272" y="357"/>
                    </a:lnTo>
                    <a:lnTo>
                      <a:pt x="1269" y="360"/>
                    </a:lnTo>
                    <a:lnTo>
                      <a:pt x="1263" y="360"/>
                    </a:lnTo>
                    <a:lnTo>
                      <a:pt x="1260" y="365"/>
                    </a:lnTo>
                    <a:lnTo>
                      <a:pt x="1258" y="365"/>
                    </a:lnTo>
                    <a:lnTo>
                      <a:pt x="1258" y="365"/>
                    </a:lnTo>
                    <a:lnTo>
                      <a:pt x="1258" y="368"/>
                    </a:lnTo>
                    <a:lnTo>
                      <a:pt x="1249" y="374"/>
                    </a:lnTo>
                    <a:lnTo>
                      <a:pt x="1246" y="376"/>
                    </a:lnTo>
                    <a:lnTo>
                      <a:pt x="1244" y="376"/>
                    </a:lnTo>
                    <a:lnTo>
                      <a:pt x="1244" y="374"/>
                    </a:lnTo>
                    <a:lnTo>
                      <a:pt x="1241" y="374"/>
                    </a:lnTo>
                    <a:lnTo>
                      <a:pt x="1241" y="374"/>
                    </a:lnTo>
                    <a:lnTo>
                      <a:pt x="1238" y="376"/>
                    </a:lnTo>
                    <a:lnTo>
                      <a:pt x="1238" y="376"/>
                    </a:lnTo>
                    <a:lnTo>
                      <a:pt x="1238" y="374"/>
                    </a:lnTo>
                    <a:lnTo>
                      <a:pt x="1235" y="374"/>
                    </a:lnTo>
                    <a:lnTo>
                      <a:pt x="1232" y="376"/>
                    </a:lnTo>
                    <a:lnTo>
                      <a:pt x="1232" y="379"/>
                    </a:lnTo>
                    <a:lnTo>
                      <a:pt x="1230" y="385"/>
                    </a:lnTo>
                    <a:lnTo>
                      <a:pt x="1227" y="388"/>
                    </a:lnTo>
                    <a:lnTo>
                      <a:pt x="1230" y="388"/>
                    </a:lnTo>
                    <a:lnTo>
                      <a:pt x="1230" y="390"/>
                    </a:lnTo>
                    <a:lnTo>
                      <a:pt x="1227" y="396"/>
                    </a:lnTo>
                    <a:lnTo>
                      <a:pt x="1227" y="399"/>
                    </a:lnTo>
                    <a:lnTo>
                      <a:pt x="1230" y="402"/>
                    </a:lnTo>
                    <a:lnTo>
                      <a:pt x="1227" y="402"/>
                    </a:lnTo>
                    <a:lnTo>
                      <a:pt x="1224" y="407"/>
                    </a:lnTo>
                    <a:lnTo>
                      <a:pt x="1227" y="407"/>
                    </a:lnTo>
                    <a:lnTo>
                      <a:pt x="1230" y="404"/>
                    </a:lnTo>
                    <a:lnTo>
                      <a:pt x="1230" y="402"/>
                    </a:lnTo>
                    <a:lnTo>
                      <a:pt x="1232" y="404"/>
                    </a:lnTo>
                    <a:lnTo>
                      <a:pt x="1235" y="402"/>
                    </a:lnTo>
                    <a:lnTo>
                      <a:pt x="1235" y="404"/>
                    </a:lnTo>
                    <a:lnTo>
                      <a:pt x="1230" y="404"/>
                    </a:lnTo>
                    <a:lnTo>
                      <a:pt x="1227" y="407"/>
                    </a:lnTo>
                    <a:lnTo>
                      <a:pt x="1224" y="410"/>
                    </a:lnTo>
                    <a:lnTo>
                      <a:pt x="1224" y="413"/>
                    </a:lnTo>
                    <a:lnTo>
                      <a:pt x="1221" y="415"/>
                    </a:lnTo>
                    <a:lnTo>
                      <a:pt x="1219" y="413"/>
                    </a:lnTo>
                    <a:lnTo>
                      <a:pt x="1213" y="413"/>
                    </a:lnTo>
                    <a:lnTo>
                      <a:pt x="1213" y="410"/>
                    </a:lnTo>
                    <a:lnTo>
                      <a:pt x="1210" y="413"/>
                    </a:lnTo>
                    <a:lnTo>
                      <a:pt x="1210" y="418"/>
                    </a:lnTo>
                    <a:lnTo>
                      <a:pt x="1207" y="424"/>
                    </a:lnTo>
                    <a:lnTo>
                      <a:pt x="1207" y="418"/>
                    </a:lnTo>
                    <a:lnTo>
                      <a:pt x="1207" y="413"/>
                    </a:lnTo>
                    <a:lnTo>
                      <a:pt x="1205" y="410"/>
                    </a:lnTo>
                    <a:lnTo>
                      <a:pt x="1207" y="404"/>
                    </a:lnTo>
                    <a:lnTo>
                      <a:pt x="1207" y="404"/>
                    </a:lnTo>
                    <a:lnTo>
                      <a:pt x="1210" y="410"/>
                    </a:lnTo>
                    <a:lnTo>
                      <a:pt x="1213" y="407"/>
                    </a:lnTo>
                    <a:lnTo>
                      <a:pt x="1216" y="410"/>
                    </a:lnTo>
                    <a:lnTo>
                      <a:pt x="1219" y="413"/>
                    </a:lnTo>
                    <a:lnTo>
                      <a:pt x="1221" y="410"/>
                    </a:lnTo>
                    <a:lnTo>
                      <a:pt x="1221" y="407"/>
                    </a:lnTo>
                    <a:lnTo>
                      <a:pt x="1224" y="402"/>
                    </a:lnTo>
                    <a:lnTo>
                      <a:pt x="1221" y="404"/>
                    </a:lnTo>
                    <a:lnTo>
                      <a:pt x="1219" y="404"/>
                    </a:lnTo>
                    <a:lnTo>
                      <a:pt x="1221" y="402"/>
                    </a:lnTo>
                    <a:lnTo>
                      <a:pt x="1221" y="399"/>
                    </a:lnTo>
                    <a:lnTo>
                      <a:pt x="1221" y="399"/>
                    </a:lnTo>
                    <a:lnTo>
                      <a:pt x="1219" y="399"/>
                    </a:lnTo>
                    <a:lnTo>
                      <a:pt x="1213" y="402"/>
                    </a:lnTo>
                    <a:lnTo>
                      <a:pt x="1213" y="399"/>
                    </a:lnTo>
                    <a:lnTo>
                      <a:pt x="1216" y="396"/>
                    </a:lnTo>
                    <a:lnTo>
                      <a:pt x="1216" y="393"/>
                    </a:lnTo>
                    <a:lnTo>
                      <a:pt x="1216" y="393"/>
                    </a:lnTo>
                    <a:lnTo>
                      <a:pt x="1213" y="396"/>
                    </a:lnTo>
                    <a:lnTo>
                      <a:pt x="1213" y="393"/>
                    </a:lnTo>
                    <a:lnTo>
                      <a:pt x="1213" y="388"/>
                    </a:lnTo>
                    <a:lnTo>
                      <a:pt x="1216" y="385"/>
                    </a:lnTo>
                    <a:lnTo>
                      <a:pt x="1216" y="388"/>
                    </a:lnTo>
                    <a:lnTo>
                      <a:pt x="1219" y="385"/>
                    </a:lnTo>
                    <a:lnTo>
                      <a:pt x="1219" y="382"/>
                    </a:lnTo>
                    <a:lnTo>
                      <a:pt x="1221" y="379"/>
                    </a:lnTo>
                    <a:lnTo>
                      <a:pt x="1224" y="376"/>
                    </a:lnTo>
                    <a:lnTo>
                      <a:pt x="1227" y="374"/>
                    </a:lnTo>
                    <a:lnTo>
                      <a:pt x="1230" y="368"/>
                    </a:lnTo>
                    <a:lnTo>
                      <a:pt x="1230" y="368"/>
                    </a:lnTo>
                    <a:lnTo>
                      <a:pt x="1232" y="365"/>
                    </a:lnTo>
                    <a:lnTo>
                      <a:pt x="1232" y="365"/>
                    </a:lnTo>
                    <a:lnTo>
                      <a:pt x="1230" y="365"/>
                    </a:lnTo>
                    <a:lnTo>
                      <a:pt x="1224" y="365"/>
                    </a:lnTo>
                    <a:lnTo>
                      <a:pt x="1224" y="368"/>
                    </a:lnTo>
                    <a:lnTo>
                      <a:pt x="1219" y="371"/>
                    </a:lnTo>
                    <a:lnTo>
                      <a:pt x="1216" y="371"/>
                    </a:lnTo>
                    <a:lnTo>
                      <a:pt x="1219" y="368"/>
                    </a:lnTo>
                    <a:lnTo>
                      <a:pt x="1221" y="368"/>
                    </a:lnTo>
                    <a:lnTo>
                      <a:pt x="1221" y="365"/>
                    </a:lnTo>
                    <a:lnTo>
                      <a:pt x="1221" y="362"/>
                    </a:lnTo>
                    <a:lnTo>
                      <a:pt x="1219" y="365"/>
                    </a:lnTo>
                    <a:lnTo>
                      <a:pt x="1216" y="362"/>
                    </a:lnTo>
                    <a:lnTo>
                      <a:pt x="1216" y="360"/>
                    </a:lnTo>
                    <a:lnTo>
                      <a:pt x="1216" y="357"/>
                    </a:lnTo>
                    <a:lnTo>
                      <a:pt x="1216" y="354"/>
                    </a:lnTo>
                    <a:lnTo>
                      <a:pt x="1213" y="354"/>
                    </a:lnTo>
                    <a:lnTo>
                      <a:pt x="1213" y="357"/>
                    </a:lnTo>
                    <a:lnTo>
                      <a:pt x="1213" y="354"/>
                    </a:lnTo>
                    <a:lnTo>
                      <a:pt x="1213" y="351"/>
                    </a:lnTo>
                    <a:lnTo>
                      <a:pt x="1210" y="349"/>
                    </a:lnTo>
                    <a:lnTo>
                      <a:pt x="1207" y="349"/>
                    </a:lnTo>
                    <a:lnTo>
                      <a:pt x="1207" y="354"/>
                    </a:lnTo>
                    <a:lnTo>
                      <a:pt x="1205" y="354"/>
                    </a:lnTo>
                    <a:lnTo>
                      <a:pt x="1202" y="357"/>
                    </a:lnTo>
                    <a:lnTo>
                      <a:pt x="1202" y="354"/>
                    </a:lnTo>
                    <a:lnTo>
                      <a:pt x="1202" y="354"/>
                    </a:lnTo>
                    <a:lnTo>
                      <a:pt x="1199" y="351"/>
                    </a:lnTo>
                    <a:lnTo>
                      <a:pt x="1196" y="351"/>
                    </a:lnTo>
                    <a:lnTo>
                      <a:pt x="1196" y="351"/>
                    </a:lnTo>
                    <a:lnTo>
                      <a:pt x="1196" y="354"/>
                    </a:lnTo>
                    <a:lnTo>
                      <a:pt x="1196" y="357"/>
                    </a:lnTo>
                    <a:lnTo>
                      <a:pt x="1199" y="360"/>
                    </a:lnTo>
                    <a:lnTo>
                      <a:pt x="1199" y="362"/>
                    </a:lnTo>
                    <a:lnTo>
                      <a:pt x="1196" y="362"/>
                    </a:lnTo>
                    <a:lnTo>
                      <a:pt x="1193" y="362"/>
                    </a:lnTo>
                    <a:lnTo>
                      <a:pt x="1193" y="360"/>
                    </a:lnTo>
                    <a:lnTo>
                      <a:pt x="1193" y="360"/>
                    </a:lnTo>
                    <a:lnTo>
                      <a:pt x="1193" y="362"/>
                    </a:lnTo>
                    <a:lnTo>
                      <a:pt x="1193" y="368"/>
                    </a:lnTo>
                    <a:lnTo>
                      <a:pt x="1196" y="374"/>
                    </a:lnTo>
                    <a:lnTo>
                      <a:pt x="1199" y="376"/>
                    </a:lnTo>
                    <a:lnTo>
                      <a:pt x="1202" y="376"/>
                    </a:lnTo>
                    <a:lnTo>
                      <a:pt x="1202" y="385"/>
                    </a:lnTo>
                    <a:lnTo>
                      <a:pt x="1199" y="382"/>
                    </a:lnTo>
                    <a:lnTo>
                      <a:pt x="1199" y="379"/>
                    </a:lnTo>
                    <a:lnTo>
                      <a:pt x="1193" y="374"/>
                    </a:lnTo>
                    <a:lnTo>
                      <a:pt x="1193" y="368"/>
                    </a:lnTo>
                    <a:lnTo>
                      <a:pt x="1191" y="362"/>
                    </a:lnTo>
                    <a:lnTo>
                      <a:pt x="1188" y="362"/>
                    </a:lnTo>
                    <a:lnTo>
                      <a:pt x="1188" y="365"/>
                    </a:lnTo>
                    <a:lnTo>
                      <a:pt x="1188" y="368"/>
                    </a:lnTo>
                    <a:lnTo>
                      <a:pt x="1191" y="371"/>
                    </a:lnTo>
                    <a:lnTo>
                      <a:pt x="1191" y="376"/>
                    </a:lnTo>
                    <a:lnTo>
                      <a:pt x="1191" y="376"/>
                    </a:lnTo>
                    <a:lnTo>
                      <a:pt x="1188" y="374"/>
                    </a:lnTo>
                    <a:lnTo>
                      <a:pt x="1179" y="376"/>
                    </a:lnTo>
                    <a:lnTo>
                      <a:pt x="1179" y="376"/>
                    </a:lnTo>
                    <a:lnTo>
                      <a:pt x="1177" y="374"/>
                    </a:lnTo>
                    <a:lnTo>
                      <a:pt x="1174" y="374"/>
                    </a:lnTo>
                    <a:lnTo>
                      <a:pt x="1168" y="368"/>
                    </a:lnTo>
                    <a:lnTo>
                      <a:pt x="1160" y="368"/>
                    </a:lnTo>
                    <a:lnTo>
                      <a:pt x="1160" y="368"/>
                    </a:lnTo>
                    <a:lnTo>
                      <a:pt x="1160" y="368"/>
                    </a:lnTo>
                    <a:lnTo>
                      <a:pt x="1154" y="371"/>
                    </a:lnTo>
                    <a:lnTo>
                      <a:pt x="1152" y="374"/>
                    </a:lnTo>
                    <a:lnTo>
                      <a:pt x="1146" y="371"/>
                    </a:lnTo>
                    <a:lnTo>
                      <a:pt x="1143" y="374"/>
                    </a:lnTo>
                    <a:lnTo>
                      <a:pt x="1140" y="371"/>
                    </a:lnTo>
                    <a:lnTo>
                      <a:pt x="1138" y="371"/>
                    </a:lnTo>
                    <a:lnTo>
                      <a:pt x="1138" y="368"/>
                    </a:lnTo>
                    <a:lnTo>
                      <a:pt x="1138" y="368"/>
                    </a:lnTo>
                    <a:lnTo>
                      <a:pt x="1132" y="368"/>
                    </a:lnTo>
                    <a:lnTo>
                      <a:pt x="1132" y="368"/>
                    </a:lnTo>
                    <a:lnTo>
                      <a:pt x="1129" y="362"/>
                    </a:lnTo>
                    <a:lnTo>
                      <a:pt x="1126" y="360"/>
                    </a:lnTo>
                    <a:lnTo>
                      <a:pt x="1126" y="360"/>
                    </a:lnTo>
                    <a:lnTo>
                      <a:pt x="1126" y="357"/>
                    </a:lnTo>
                    <a:lnTo>
                      <a:pt x="1126" y="357"/>
                    </a:lnTo>
                    <a:lnTo>
                      <a:pt x="1126" y="354"/>
                    </a:lnTo>
                    <a:lnTo>
                      <a:pt x="1124" y="354"/>
                    </a:lnTo>
                    <a:lnTo>
                      <a:pt x="1124" y="354"/>
                    </a:lnTo>
                    <a:lnTo>
                      <a:pt x="1124" y="351"/>
                    </a:lnTo>
                    <a:lnTo>
                      <a:pt x="1121" y="351"/>
                    </a:lnTo>
                    <a:lnTo>
                      <a:pt x="1118" y="351"/>
                    </a:lnTo>
                    <a:lnTo>
                      <a:pt x="1115" y="351"/>
                    </a:lnTo>
                    <a:lnTo>
                      <a:pt x="1113" y="349"/>
                    </a:lnTo>
                    <a:lnTo>
                      <a:pt x="1113" y="349"/>
                    </a:lnTo>
                    <a:lnTo>
                      <a:pt x="1110" y="349"/>
                    </a:lnTo>
                    <a:lnTo>
                      <a:pt x="1107" y="346"/>
                    </a:lnTo>
                    <a:lnTo>
                      <a:pt x="1104" y="346"/>
                    </a:lnTo>
                    <a:lnTo>
                      <a:pt x="1104" y="346"/>
                    </a:lnTo>
                    <a:lnTo>
                      <a:pt x="1107" y="343"/>
                    </a:lnTo>
                    <a:lnTo>
                      <a:pt x="1110" y="340"/>
                    </a:lnTo>
                    <a:lnTo>
                      <a:pt x="1110" y="337"/>
                    </a:lnTo>
                    <a:lnTo>
                      <a:pt x="1107" y="337"/>
                    </a:lnTo>
                    <a:lnTo>
                      <a:pt x="1104" y="337"/>
                    </a:lnTo>
                    <a:lnTo>
                      <a:pt x="1104" y="329"/>
                    </a:lnTo>
                    <a:lnTo>
                      <a:pt x="1101" y="329"/>
                    </a:lnTo>
                    <a:lnTo>
                      <a:pt x="1101" y="329"/>
                    </a:lnTo>
                    <a:lnTo>
                      <a:pt x="1104" y="326"/>
                    </a:lnTo>
                    <a:lnTo>
                      <a:pt x="1104" y="326"/>
                    </a:lnTo>
                    <a:lnTo>
                      <a:pt x="1104" y="323"/>
                    </a:lnTo>
                    <a:lnTo>
                      <a:pt x="1104" y="321"/>
                    </a:lnTo>
                    <a:lnTo>
                      <a:pt x="1104" y="315"/>
                    </a:lnTo>
                    <a:lnTo>
                      <a:pt x="1104" y="312"/>
                    </a:lnTo>
                    <a:lnTo>
                      <a:pt x="1101" y="312"/>
                    </a:lnTo>
                    <a:lnTo>
                      <a:pt x="1099" y="309"/>
                    </a:lnTo>
                    <a:lnTo>
                      <a:pt x="1099" y="307"/>
                    </a:lnTo>
                    <a:lnTo>
                      <a:pt x="1093" y="309"/>
                    </a:lnTo>
                    <a:lnTo>
                      <a:pt x="1090" y="309"/>
                    </a:lnTo>
                    <a:lnTo>
                      <a:pt x="1082" y="312"/>
                    </a:lnTo>
                    <a:lnTo>
                      <a:pt x="1071" y="312"/>
                    </a:lnTo>
                    <a:lnTo>
                      <a:pt x="1065" y="309"/>
                    </a:lnTo>
                    <a:lnTo>
                      <a:pt x="1062" y="309"/>
                    </a:lnTo>
                    <a:lnTo>
                      <a:pt x="1057" y="318"/>
                    </a:lnTo>
                    <a:lnTo>
                      <a:pt x="1054" y="318"/>
                    </a:lnTo>
                    <a:lnTo>
                      <a:pt x="1054" y="321"/>
                    </a:lnTo>
                    <a:lnTo>
                      <a:pt x="1057" y="323"/>
                    </a:lnTo>
                    <a:lnTo>
                      <a:pt x="1060" y="321"/>
                    </a:lnTo>
                    <a:lnTo>
                      <a:pt x="1060" y="321"/>
                    </a:lnTo>
                    <a:lnTo>
                      <a:pt x="1060" y="326"/>
                    </a:lnTo>
                    <a:lnTo>
                      <a:pt x="1057" y="326"/>
                    </a:lnTo>
                    <a:lnTo>
                      <a:pt x="1057" y="329"/>
                    </a:lnTo>
                    <a:lnTo>
                      <a:pt x="1062" y="329"/>
                    </a:lnTo>
                    <a:lnTo>
                      <a:pt x="1062" y="332"/>
                    </a:lnTo>
                    <a:lnTo>
                      <a:pt x="1065" y="329"/>
                    </a:lnTo>
                    <a:lnTo>
                      <a:pt x="1065" y="329"/>
                    </a:lnTo>
                    <a:lnTo>
                      <a:pt x="1065" y="326"/>
                    </a:lnTo>
                    <a:lnTo>
                      <a:pt x="1065" y="323"/>
                    </a:lnTo>
                    <a:lnTo>
                      <a:pt x="1068" y="323"/>
                    </a:lnTo>
                    <a:lnTo>
                      <a:pt x="1068" y="323"/>
                    </a:lnTo>
                    <a:lnTo>
                      <a:pt x="1071" y="323"/>
                    </a:lnTo>
                    <a:lnTo>
                      <a:pt x="1073" y="326"/>
                    </a:lnTo>
                    <a:lnTo>
                      <a:pt x="1076" y="326"/>
                    </a:lnTo>
                    <a:lnTo>
                      <a:pt x="1076" y="323"/>
                    </a:lnTo>
                    <a:lnTo>
                      <a:pt x="1079" y="321"/>
                    </a:lnTo>
                    <a:lnTo>
                      <a:pt x="1079" y="323"/>
                    </a:lnTo>
                    <a:lnTo>
                      <a:pt x="1082" y="326"/>
                    </a:lnTo>
                    <a:lnTo>
                      <a:pt x="1082" y="326"/>
                    </a:lnTo>
                    <a:lnTo>
                      <a:pt x="1082" y="323"/>
                    </a:lnTo>
                    <a:lnTo>
                      <a:pt x="1085" y="323"/>
                    </a:lnTo>
                    <a:lnTo>
                      <a:pt x="1085" y="321"/>
                    </a:lnTo>
                    <a:lnTo>
                      <a:pt x="1087" y="321"/>
                    </a:lnTo>
                    <a:lnTo>
                      <a:pt x="1096" y="318"/>
                    </a:lnTo>
                    <a:lnTo>
                      <a:pt x="1099" y="318"/>
                    </a:lnTo>
                    <a:lnTo>
                      <a:pt x="1099" y="318"/>
                    </a:lnTo>
                    <a:lnTo>
                      <a:pt x="1101" y="321"/>
                    </a:lnTo>
                    <a:lnTo>
                      <a:pt x="1099" y="321"/>
                    </a:lnTo>
                    <a:lnTo>
                      <a:pt x="1099" y="323"/>
                    </a:lnTo>
                    <a:lnTo>
                      <a:pt x="1096" y="329"/>
                    </a:lnTo>
                    <a:lnTo>
                      <a:pt x="1093" y="326"/>
                    </a:lnTo>
                    <a:lnTo>
                      <a:pt x="1093" y="329"/>
                    </a:lnTo>
                    <a:lnTo>
                      <a:pt x="1090" y="329"/>
                    </a:lnTo>
                    <a:lnTo>
                      <a:pt x="1087" y="326"/>
                    </a:lnTo>
                    <a:lnTo>
                      <a:pt x="1085" y="326"/>
                    </a:lnTo>
                    <a:lnTo>
                      <a:pt x="1082" y="332"/>
                    </a:lnTo>
                    <a:lnTo>
                      <a:pt x="1082" y="335"/>
                    </a:lnTo>
                    <a:lnTo>
                      <a:pt x="1085" y="340"/>
                    </a:lnTo>
                    <a:lnTo>
                      <a:pt x="1082" y="335"/>
                    </a:lnTo>
                    <a:lnTo>
                      <a:pt x="1082" y="335"/>
                    </a:lnTo>
                    <a:lnTo>
                      <a:pt x="1079" y="332"/>
                    </a:lnTo>
                    <a:lnTo>
                      <a:pt x="1079" y="332"/>
                    </a:lnTo>
                    <a:lnTo>
                      <a:pt x="1076" y="337"/>
                    </a:lnTo>
                    <a:lnTo>
                      <a:pt x="1073" y="337"/>
                    </a:lnTo>
                    <a:lnTo>
                      <a:pt x="1071" y="337"/>
                    </a:lnTo>
                    <a:lnTo>
                      <a:pt x="1071" y="335"/>
                    </a:lnTo>
                    <a:lnTo>
                      <a:pt x="1068" y="335"/>
                    </a:lnTo>
                    <a:lnTo>
                      <a:pt x="1068" y="337"/>
                    </a:lnTo>
                    <a:lnTo>
                      <a:pt x="1065" y="340"/>
                    </a:lnTo>
                    <a:lnTo>
                      <a:pt x="1062" y="337"/>
                    </a:lnTo>
                    <a:lnTo>
                      <a:pt x="1060" y="337"/>
                    </a:lnTo>
                    <a:lnTo>
                      <a:pt x="1060" y="340"/>
                    </a:lnTo>
                    <a:lnTo>
                      <a:pt x="1060" y="340"/>
                    </a:lnTo>
                    <a:lnTo>
                      <a:pt x="1054" y="343"/>
                    </a:lnTo>
                    <a:lnTo>
                      <a:pt x="1051" y="343"/>
                    </a:lnTo>
                    <a:lnTo>
                      <a:pt x="1051" y="346"/>
                    </a:lnTo>
                    <a:lnTo>
                      <a:pt x="1051" y="349"/>
                    </a:lnTo>
                    <a:lnTo>
                      <a:pt x="1048" y="357"/>
                    </a:lnTo>
                    <a:lnTo>
                      <a:pt x="1048" y="365"/>
                    </a:lnTo>
                    <a:lnTo>
                      <a:pt x="1048" y="368"/>
                    </a:lnTo>
                    <a:lnTo>
                      <a:pt x="1051" y="371"/>
                    </a:lnTo>
                    <a:lnTo>
                      <a:pt x="1048" y="371"/>
                    </a:lnTo>
                    <a:lnTo>
                      <a:pt x="1046" y="374"/>
                    </a:lnTo>
                    <a:lnTo>
                      <a:pt x="1046" y="374"/>
                    </a:lnTo>
                    <a:lnTo>
                      <a:pt x="1048" y="376"/>
                    </a:lnTo>
                    <a:lnTo>
                      <a:pt x="1048" y="382"/>
                    </a:lnTo>
                    <a:lnTo>
                      <a:pt x="1046" y="382"/>
                    </a:lnTo>
                    <a:lnTo>
                      <a:pt x="1046" y="382"/>
                    </a:lnTo>
                    <a:lnTo>
                      <a:pt x="1043" y="382"/>
                    </a:lnTo>
                    <a:lnTo>
                      <a:pt x="1043" y="382"/>
                    </a:lnTo>
                    <a:lnTo>
                      <a:pt x="1043" y="379"/>
                    </a:lnTo>
                    <a:lnTo>
                      <a:pt x="1043" y="379"/>
                    </a:lnTo>
                    <a:lnTo>
                      <a:pt x="1043" y="376"/>
                    </a:lnTo>
                    <a:lnTo>
                      <a:pt x="1043" y="376"/>
                    </a:lnTo>
                    <a:lnTo>
                      <a:pt x="1037" y="382"/>
                    </a:lnTo>
                    <a:lnTo>
                      <a:pt x="1037" y="390"/>
                    </a:lnTo>
                    <a:lnTo>
                      <a:pt x="1037" y="399"/>
                    </a:lnTo>
                    <a:lnTo>
                      <a:pt x="1037" y="410"/>
                    </a:lnTo>
                    <a:lnTo>
                      <a:pt x="1037" y="399"/>
                    </a:lnTo>
                    <a:lnTo>
                      <a:pt x="1034" y="393"/>
                    </a:lnTo>
                    <a:lnTo>
                      <a:pt x="1034" y="393"/>
                    </a:lnTo>
                    <a:lnTo>
                      <a:pt x="1034" y="388"/>
                    </a:lnTo>
                    <a:lnTo>
                      <a:pt x="1034" y="388"/>
                    </a:lnTo>
                    <a:lnTo>
                      <a:pt x="1032" y="385"/>
                    </a:lnTo>
                    <a:lnTo>
                      <a:pt x="1034" y="379"/>
                    </a:lnTo>
                    <a:lnTo>
                      <a:pt x="1034" y="374"/>
                    </a:lnTo>
                    <a:lnTo>
                      <a:pt x="1032" y="371"/>
                    </a:lnTo>
                    <a:lnTo>
                      <a:pt x="1032" y="362"/>
                    </a:lnTo>
                    <a:lnTo>
                      <a:pt x="1034" y="360"/>
                    </a:lnTo>
                    <a:lnTo>
                      <a:pt x="1037" y="354"/>
                    </a:lnTo>
                    <a:lnTo>
                      <a:pt x="1037" y="349"/>
                    </a:lnTo>
                    <a:lnTo>
                      <a:pt x="1034" y="349"/>
                    </a:lnTo>
                    <a:lnTo>
                      <a:pt x="1034" y="351"/>
                    </a:lnTo>
                    <a:lnTo>
                      <a:pt x="1034" y="357"/>
                    </a:lnTo>
                    <a:lnTo>
                      <a:pt x="1032" y="360"/>
                    </a:lnTo>
                    <a:lnTo>
                      <a:pt x="1029" y="357"/>
                    </a:lnTo>
                    <a:lnTo>
                      <a:pt x="1029" y="354"/>
                    </a:lnTo>
                    <a:lnTo>
                      <a:pt x="1032" y="349"/>
                    </a:lnTo>
                    <a:lnTo>
                      <a:pt x="1032" y="346"/>
                    </a:lnTo>
                    <a:lnTo>
                      <a:pt x="1029" y="343"/>
                    </a:lnTo>
                    <a:lnTo>
                      <a:pt x="1029" y="346"/>
                    </a:lnTo>
                    <a:lnTo>
                      <a:pt x="1026" y="346"/>
                    </a:lnTo>
                    <a:lnTo>
                      <a:pt x="1026" y="343"/>
                    </a:lnTo>
                    <a:lnTo>
                      <a:pt x="1026" y="340"/>
                    </a:lnTo>
                    <a:lnTo>
                      <a:pt x="1026" y="337"/>
                    </a:lnTo>
                    <a:lnTo>
                      <a:pt x="1023" y="337"/>
                    </a:lnTo>
                    <a:lnTo>
                      <a:pt x="1023" y="335"/>
                    </a:lnTo>
                    <a:lnTo>
                      <a:pt x="1026" y="335"/>
                    </a:lnTo>
                    <a:lnTo>
                      <a:pt x="1026" y="332"/>
                    </a:lnTo>
                    <a:lnTo>
                      <a:pt x="1023" y="332"/>
                    </a:lnTo>
                    <a:lnTo>
                      <a:pt x="1012" y="335"/>
                    </a:lnTo>
                    <a:lnTo>
                      <a:pt x="1007" y="337"/>
                    </a:lnTo>
                    <a:lnTo>
                      <a:pt x="1007" y="337"/>
                    </a:lnTo>
                    <a:lnTo>
                      <a:pt x="1007" y="335"/>
                    </a:lnTo>
                    <a:lnTo>
                      <a:pt x="1004" y="335"/>
                    </a:lnTo>
                    <a:lnTo>
                      <a:pt x="1001" y="337"/>
                    </a:lnTo>
                    <a:lnTo>
                      <a:pt x="1001" y="337"/>
                    </a:lnTo>
                    <a:lnTo>
                      <a:pt x="998" y="337"/>
                    </a:lnTo>
                    <a:lnTo>
                      <a:pt x="993" y="340"/>
                    </a:lnTo>
                    <a:lnTo>
                      <a:pt x="993" y="337"/>
                    </a:lnTo>
                    <a:lnTo>
                      <a:pt x="990" y="335"/>
                    </a:lnTo>
                    <a:lnTo>
                      <a:pt x="987" y="335"/>
                    </a:lnTo>
                    <a:lnTo>
                      <a:pt x="987" y="337"/>
                    </a:lnTo>
                    <a:lnTo>
                      <a:pt x="984" y="337"/>
                    </a:lnTo>
                    <a:lnTo>
                      <a:pt x="976" y="335"/>
                    </a:lnTo>
                    <a:lnTo>
                      <a:pt x="970" y="335"/>
                    </a:lnTo>
                    <a:lnTo>
                      <a:pt x="965" y="332"/>
                    </a:lnTo>
                    <a:lnTo>
                      <a:pt x="959" y="332"/>
                    </a:lnTo>
                    <a:lnTo>
                      <a:pt x="959" y="326"/>
                    </a:lnTo>
                    <a:lnTo>
                      <a:pt x="956" y="323"/>
                    </a:lnTo>
                    <a:lnTo>
                      <a:pt x="954" y="326"/>
                    </a:lnTo>
                    <a:lnTo>
                      <a:pt x="951" y="323"/>
                    </a:lnTo>
                    <a:lnTo>
                      <a:pt x="951" y="321"/>
                    </a:lnTo>
                    <a:lnTo>
                      <a:pt x="948" y="318"/>
                    </a:lnTo>
                    <a:lnTo>
                      <a:pt x="945" y="315"/>
                    </a:lnTo>
                    <a:lnTo>
                      <a:pt x="948" y="315"/>
                    </a:lnTo>
                    <a:lnTo>
                      <a:pt x="954" y="315"/>
                    </a:lnTo>
                    <a:lnTo>
                      <a:pt x="954" y="312"/>
                    </a:lnTo>
                    <a:lnTo>
                      <a:pt x="956" y="309"/>
                    </a:lnTo>
                    <a:lnTo>
                      <a:pt x="954" y="307"/>
                    </a:lnTo>
                    <a:lnTo>
                      <a:pt x="956" y="307"/>
                    </a:lnTo>
                    <a:lnTo>
                      <a:pt x="962" y="309"/>
                    </a:lnTo>
                    <a:lnTo>
                      <a:pt x="965" y="307"/>
                    </a:lnTo>
                    <a:lnTo>
                      <a:pt x="965" y="307"/>
                    </a:lnTo>
                    <a:lnTo>
                      <a:pt x="967" y="307"/>
                    </a:lnTo>
                    <a:lnTo>
                      <a:pt x="976" y="309"/>
                    </a:lnTo>
                    <a:lnTo>
                      <a:pt x="979" y="307"/>
                    </a:lnTo>
                    <a:lnTo>
                      <a:pt x="979" y="301"/>
                    </a:lnTo>
                    <a:lnTo>
                      <a:pt x="981" y="298"/>
                    </a:lnTo>
                    <a:lnTo>
                      <a:pt x="979" y="296"/>
                    </a:lnTo>
                    <a:lnTo>
                      <a:pt x="979" y="290"/>
                    </a:lnTo>
                    <a:lnTo>
                      <a:pt x="976" y="287"/>
                    </a:lnTo>
                    <a:lnTo>
                      <a:pt x="976" y="282"/>
                    </a:lnTo>
                    <a:lnTo>
                      <a:pt x="973" y="282"/>
                    </a:lnTo>
                    <a:lnTo>
                      <a:pt x="973" y="279"/>
                    </a:lnTo>
                    <a:lnTo>
                      <a:pt x="967" y="276"/>
                    </a:lnTo>
                    <a:lnTo>
                      <a:pt x="965" y="276"/>
                    </a:lnTo>
                    <a:lnTo>
                      <a:pt x="965" y="279"/>
                    </a:lnTo>
                    <a:lnTo>
                      <a:pt x="962" y="279"/>
                    </a:lnTo>
                    <a:lnTo>
                      <a:pt x="962" y="276"/>
                    </a:lnTo>
                    <a:lnTo>
                      <a:pt x="956" y="273"/>
                    </a:lnTo>
                    <a:lnTo>
                      <a:pt x="956" y="276"/>
                    </a:lnTo>
                    <a:lnTo>
                      <a:pt x="959" y="276"/>
                    </a:lnTo>
                    <a:lnTo>
                      <a:pt x="959" y="279"/>
                    </a:lnTo>
                    <a:lnTo>
                      <a:pt x="962" y="282"/>
                    </a:lnTo>
                    <a:lnTo>
                      <a:pt x="959" y="284"/>
                    </a:lnTo>
                    <a:lnTo>
                      <a:pt x="956" y="282"/>
                    </a:lnTo>
                    <a:lnTo>
                      <a:pt x="956" y="279"/>
                    </a:lnTo>
                    <a:lnTo>
                      <a:pt x="954" y="279"/>
                    </a:lnTo>
                    <a:lnTo>
                      <a:pt x="948" y="273"/>
                    </a:lnTo>
                    <a:lnTo>
                      <a:pt x="948" y="273"/>
                    </a:lnTo>
                    <a:lnTo>
                      <a:pt x="945" y="273"/>
                    </a:lnTo>
                    <a:lnTo>
                      <a:pt x="945" y="273"/>
                    </a:lnTo>
                    <a:lnTo>
                      <a:pt x="942" y="270"/>
                    </a:lnTo>
                    <a:lnTo>
                      <a:pt x="940" y="268"/>
                    </a:lnTo>
                    <a:lnTo>
                      <a:pt x="937" y="268"/>
                    </a:lnTo>
                    <a:lnTo>
                      <a:pt x="931" y="262"/>
                    </a:lnTo>
                    <a:lnTo>
                      <a:pt x="928" y="259"/>
                    </a:lnTo>
                    <a:lnTo>
                      <a:pt x="926" y="256"/>
                    </a:lnTo>
                    <a:lnTo>
                      <a:pt x="912" y="248"/>
                    </a:lnTo>
                    <a:lnTo>
                      <a:pt x="909" y="243"/>
                    </a:lnTo>
                    <a:lnTo>
                      <a:pt x="909" y="237"/>
                    </a:lnTo>
                    <a:lnTo>
                      <a:pt x="906" y="229"/>
                    </a:lnTo>
                    <a:lnTo>
                      <a:pt x="906" y="226"/>
                    </a:lnTo>
                    <a:lnTo>
                      <a:pt x="903" y="226"/>
                    </a:lnTo>
                    <a:lnTo>
                      <a:pt x="898" y="223"/>
                    </a:lnTo>
                    <a:lnTo>
                      <a:pt x="895" y="220"/>
                    </a:lnTo>
                    <a:lnTo>
                      <a:pt x="892" y="220"/>
                    </a:lnTo>
                    <a:lnTo>
                      <a:pt x="889" y="217"/>
                    </a:lnTo>
                    <a:lnTo>
                      <a:pt x="887" y="217"/>
                    </a:lnTo>
                    <a:lnTo>
                      <a:pt x="884" y="217"/>
                    </a:lnTo>
                    <a:lnTo>
                      <a:pt x="878" y="223"/>
                    </a:lnTo>
                    <a:lnTo>
                      <a:pt x="875" y="229"/>
                    </a:lnTo>
                    <a:lnTo>
                      <a:pt x="873" y="229"/>
                    </a:lnTo>
                    <a:lnTo>
                      <a:pt x="870" y="231"/>
                    </a:lnTo>
                    <a:lnTo>
                      <a:pt x="864" y="231"/>
                    </a:lnTo>
                    <a:lnTo>
                      <a:pt x="861" y="231"/>
                    </a:lnTo>
                    <a:lnTo>
                      <a:pt x="859" y="229"/>
                    </a:lnTo>
                    <a:lnTo>
                      <a:pt x="856" y="229"/>
                    </a:lnTo>
                    <a:lnTo>
                      <a:pt x="859" y="223"/>
                    </a:lnTo>
                    <a:lnTo>
                      <a:pt x="859" y="223"/>
                    </a:lnTo>
                    <a:lnTo>
                      <a:pt x="861" y="223"/>
                    </a:lnTo>
                    <a:lnTo>
                      <a:pt x="864" y="220"/>
                    </a:lnTo>
                    <a:lnTo>
                      <a:pt x="867" y="217"/>
                    </a:lnTo>
                    <a:lnTo>
                      <a:pt x="867" y="217"/>
                    </a:lnTo>
                    <a:lnTo>
                      <a:pt x="867" y="215"/>
                    </a:lnTo>
                    <a:lnTo>
                      <a:pt x="864" y="215"/>
                    </a:lnTo>
                    <a:lnTo>
                      <a:pt x="864" y="215"/>
                    </a:lnTo>
                    <a:lnTo>
                      <a:pt x="864" y="212"/>
                    </a:lnTo>
                    <a:lnTo>
                      <a:pt x="867" y="209"/>
                    </a:lnTo>
                    <a:lnTo>
                      <a:pt x="867" y="206"/>
                    </a:lnTo>
                    <a:lnTo>
                      <a:pt x="870" y="203"/>
                    </a:lnTo>
                    <a:lnTo>
                      <a:pt x="870" y="201"/>
                    </a:lnTo>
                    <a:lnTo>
                      <a:pt x="870" y="198"/>
                    </a:lnTo>
                    <a:lnTo>
                      <a:pt x="864" y="198"/>
                    </a:lnTo>
                    <a:lnTo>
                      <a:pt x="864" y="201"/>
                    </a:lnTo>
                    <a:lnTo>
                      <a:pt x="859" y="206"/>
                    </a:lnTo>
                    <a:lnTo>
                      <a:pt x="856" y="206"/>
                    </a:lnTo>
                    <a:lnTo>
                      <a:pt x="859" y="212"/>
                    </a:lnTo>
                    <a:lnTo>
                      <a:pt x="856" y="215"/>
                    </a:lnTo>
                    <a:lnTo>
                      <a:pt x="856" y="212"/>
                    </a:lnTo>
                    <a:lnTo>
                      <a:pt x="850" y="212"/>
                    </a:lnTo>
                    <a:lnTo>
                      <a:pt x="848" y="215"/>
                    </a:lnTo>
                    <a:lnTo>
                      <a:pt x="850" y="215"/>
                    </a:lnTo>
                    <a:lnTo>
                      <a:pt x="848" y="217"/>
                    </a:lnTo>
                    <a:lnTo>
                      <a:pt x="845" y="217"/>
                    </a:lnTo>
                    <a:lnTo>
                      <a:pt x="842" y="220"/>
                    </a:lnTo>
                    <a:lnTo>
                      <a:pt x="842" y="223"/>
                    </a:lnTo>
                    <a:lnTo>
                      <a:pt x="845" y="223"/>
                    </a:lnTo>
                    <a:lnTo>
                      <a:pt x="848" y="223"/>
                    </a:lnTo>
                    <a:lnTo>
                      <a:pt x="842" y="229"/>
                    </a:lnTo>
                    <a:lnTo>
                      <a:pt x="839" y="223"/>
                    </a:lnTo>
                    <a:lnTo>
                      <a:pt x="836" y="220"/>
                    </a:lnTo>
                    <a:lnTo>
                      <a:pt x="834" y="217"/>
                    </a:lnTo>
                    <a:lnTo>
                      <a:pt x="834" y="201"/>
                    </a:lnTo>
                    <a:lnTo>
                      <a:pt x="839" y="195"/>
                    </a:lnTo>
                    <a:lnTo>
                      <a:pt x="836" y="184"/>
                    </a:lnTo>
                    <a:lnTo>
                      <a:pt x="839" y="181"/>
                    </a:lnTo>
                    <a:lnTo>
                      <a:pt x="839" y="167"/>
                    </a:lnTo>
                    <a:lnTo>
                      <a:pt x="839" y="162"/>
                    </a:lnTo>
                    <a:lnTo>
                      <a:pt x="834" y="164"/>
                    </a:lnTo>
                    <a:lnTo>
                      <a:pt x="831" y="170"/>
                    </a:lnTo>
                    <a:lnTo>
                      <a:pt x="834" y="170"/>
                    </a:lnTo>
                    <a:lnTo>
                      <a:pt x="831" y="173"/>
                    </a:lnTo>
                    <a:lnTo>
                      <a:pt x="831" y="176"/>
                    </a:lnTo>
                    <a:lnTo>
                      <a:pt x="831" y="181"/>
                    </a:lnTo>
                    <a:lnTo>
                      <a:pt x="828" y="181"/>
                    </a:lnTo>
                    <a:lnTo>
                      <a:pt x="825" y="178"/>
                    </a:lnTo>
                    <a:lnTo>
                      <a:pt x="825" y="181"/>
                    </a:lnTo>
                    <a:lnTo>
                      <a:pt x="825" y="184"/>
                    </a:lnTo>
                    <a:lnTo>
                      <a:pt x="822" y="184"/>
                    </a:lnTo>
                    <a:lnTo>
                      <a:pt x="820" y="184"/>
                    </a:lnTo>
                    <a:lnTo>
                      <a:pt x="820" y="187"/>
                    </a:lnTo>
                    <a:lnTo>
                      <a:pt x="817" y="187"/>
                    </a:lnTo>
                    <a:lnTo>
                      <a:pt x="809" y="192"/>
                    </a:lnTo>
                    <a:lnTo>
                      <a:pt x="806" y="195"/>
                    </a:lnTo>
                    <a:lnTo>
                      <a:pt x="803" y="195"/>
                    </a:lnTo>
                    <a:lnTo>
                      <a:pt x="803" y="192"/>
                    </a:lnTo>
                    <a:lnTo>
                      <a:pt x="806" y="190"/>
                    </a:lnTo>
                    <a:lnTo>
                      <a:pt x="809" y="187"/>
                    </a:lnTo>
                    <a:lnTo>
                      <a:pt x="806" y="187"/>
                    </a:lnTo>
                    <a:lnTo>
                      <a:pt x="803" y="187"/>
                    </a:lnTo>
                    <a:lnTo>
                      <a:pt x="795" y="187"/>
                    </a:lnTo>
                    <a:lnTo>
                      <a:pt x="792" y="190"/>
                    </a:lnTo>
                    <a:lnTo>
                      <a:pt x="786" y="190"/>
                    </a:lnTo>
                    <a:lnTo>
                      <a:pt x="775" y="198"/>
                    </a:lnTo>
                    <a:lnTo>
                      <a:pt x="769" y="198"/>
                    </a:lnTo>
                    <a:lnTo>
                      <a:pt x="767" y="206"/>
                    </a:lnTo>
                    <a:lnTo>
                      <a:pt x="767" y="203"/>
                    </a:lnTo>
                    <a:lnTo>
                      <a:pt x="769" y="198"/>
                    </a:lnTo>
                    <a:lnTo>
                      <a:pt x="769" y="195"/>
                    </a:lnTo>
                    <a:lnTo>
                      <a:pt x="764" y="198"/>
                    </a:lnTo>
                    <a:lnTo>
                      <a:pt x="764" y="198"/>
                    </a:lnTo>
                    <a:lnTo>
                      <a:pt x="761" y="198"/>
                    </a:lnTo>
                    <a:lnTo>
                      <a:pt x="758" y="198"/>
                    </a:lnTo>
                    <a:lnTo>
                      <a:pt x="756" y="198"/>
                    </a:lnTo>
                    <a:lnTo>
                      <a:pt x="753" y="198"/>
                    </a:lnTo>
                    <a:lnTo>
                      <a:pt x="753" y="201"/>
                    </a:lnTo>
                    <a:lnTo>
                      <a:pt x="744" y="206"/>
                    </a:lnTo>
                    <a:lnTo>
                      <a:pt x="742" y="206"/>
                    </a:lnTo>
                    <a:lnTo>
                      <a:pt x="736" y="206"/>
                    </a:lnTo>
                    <a:lnTo>
                      <a:pt x="730" y="212"/>
                    </a:lnTo>
                    <a:lnTo>
                      <a:pt x="730" y="215"/>
                    </a:lnTo>
                    <a:lnTo>
                      <a:pt x="728" y="215"/>
                    </a:lnTo>
                    <a:lnTo>
                      <a:pt x="728" y="215"/>
                    </a:lnTo>
                    <a:lnTo>
                      <a:pt x="725" y="215"/>
                    </a:lnTo>
                    <a:lnTo>
                      <a:pt x="722" y="215"/>
                    </a:lnTo>
                    <a:lnTo>
                      <a:pt x="728" y="220"/>
                    </a:lnTo>
                    <a:lnTo>
                      <a:pt x="722" y="217"/>
                    </a:lnTo>
                    <a:lnTo>
                      <a:pt x="719" y="215"/>
                    </a:lnTo>
                    <a:lnTo>
                      <a:pt x="722" y="212"/>
                    </a:lnTo>
                    <a:lnTo>
                      <a:pt x="725" y="212"/>
                    </a:lnTo>
                    <a:lnTo>
                      <a:pt x="728" y="206"/>
                    </a:lnTo>
                    <a:lnTo>
                      <a:pt x="730" y="203"/>
                    </a:lnTo>
                    <a:lnTo>
                      <a:pt x="730" y="206"/>
                    </a:lnTo>
                    <a:lnTo>
                      <a:pt x="733" y="206"/>
                    </a:lnTo>
                    <a:lnTo>
                      <a:pt x="736" y="203"/>
                    </a:lnTo>
                    <a:lnTo>
                      <a:pt x="739" y="201"/>
                    </a:lnTo>
                    <a:lnTo>
                      <a:pt x="739" y="201"/>
                    </a:lnTo>
                    <a:lnTo>
                      <a:pt x="747" y="198"/>
                    </a:lnTo>
                    <a:lnTo>
                      <a:pt x="750" y="195"/>
                    </a:lnTo>
                    <a:lnTo>
                      <a:pt x="753" y="192"/>
                    </a:lnTo>
                    <a:lnTo>
                      <a:pt x="761" y="192"/>
                    </a:lnTo>
                    <a:lnTo>
                      <a:pt x="761" y="192"/>
                    </a:lnTo>
                    <a:lnTo>
                      <a:pt x="767" y="192"/>
                    </a:lnTo>
                    <a:lnTo>
                      <a:pt x="772" y="190"/>
                    </a:lnTo>
                    <a:lnTo>
                      <a:pt x="772" y="192"/>
                    </a:lnTo>
                    <a:lnTo>
                      <a:pt x="775" y="192"/>
                    </a:lnTo>
                    <a:lnTo>
                      <a:pt x="778" y="190"/>
                    </a:lnTo>
                    <a:lnTo>
                      <a:pt x="781" y="190"/>
                    </a:lnTo>
                    <a:lnTo>
                      <a:pt x="783" y="190"/>
                    </a:lnTo>
                    <a:lnTo>
                      <a:pt x="786" y="187"/>
                    </a:lnTo>
                    <a:lnTo>
                      <a:pt x="795" y="184"/>
                    </a:lnTo>
                    <a:lnTo>
                      <a:pt x="800" y="181"/>
                    </a:lnTo>
                    <a:lnTo>
                      <a:pt x="803" y="178"/>
                    </a:lnTo>
                    <a:lnTo>
                      <a:pt x="803" y="178"/>
                    </a:lnTo>
                    <a:lnTo>
                      <a:pt x="806" y="176"/>
                    </a:lnTo>
                    <a:lnTo>
                      <a:pt x="803" y="176"/>
                    </a:lnTo>
                    <a:lnTo>
                      <a:pt x="803" y="173"/>
                    </a:lnTo>
                    <a:lnTo>
                      <a:pt x="800" y="170"/>
                    </a:lnTo>
                    <a:lnTo>
                      <a:pt x="800" y="173"/>
                    </a:lnTo>
                    <a:lnTo>
                      <a:pt x="800" y="176"/>
                    </a:lnTo>
                    <a:lnTo>
                      <a:pt x="797" y="176"/>
                    </a:lnTo>
                    <a:lnTo>
                      <a:pt x="795" y="173"/>
                    </a:lnTo>
                    <a:lnTo>
                      <a:pt x="795" y="173"/>
                    </a:lnTo>
                    <a:lnTo>
                      <a:pt x="792" y="173"/>
                    </a:lnTo>
                    <a:lnTo>
                      <a:pt x="789" y="173"/>
                    </a:lnTo>
                    <a:lnTo>
                      <a:pt x="783" y="176"/>
                    </a:lnTo>
                    <a:lnTo>
                      <a:pt x="783" y="178"/>
                    </a:lnTo>
                    <a:lnTo>
                      <a:pt x="781" y="178"/>
                    </a:lnTo>
                    <a:lnTo>
                      <a:pt x="778" y="176"/>
                    </a:lnTo>
                    <a:lnTo>
                      <a:pt x="778" y="176"/>
                    </a:lnTo>
                    <a:lnTo>
                      <a:pt x="772" y="178"/>
                    </a:lnTo>
                    <a:lnTo>
                      <a:pt x="767" y="181"/>
                    </a:lnTo>
                    <a:lnTo>
                      <a:pt x="756" y="181"/>
                    </a:lnTo>
                    <a:lnTo>
                      <a:pt x="753" y="181"/>
                    </a:lnTo>
                    <a:lnTo>
                      <a:pt x="750" y="181"/>
                    </a:lnTo>
                    <a:lnTo>
                      <a:pt x="753" y="181"/>
                    </a:lnTo>
                    <a:lnTo>
                      <a:pt x="750" y="184"/>
                    </a:lnTo>
                    <a:lnTo>
                      <a:pt x="747" y="181"/>
                    </a:lnTo>
                    <a:lnTo>
                      <a:pt x="744" y="184"/>
                    </a:lnTo>
                    <a:lnTo>
                      <a:pt x="744" y="187"/>
                    </a:lnTo>
                    <a:lnTo>
                      <a:pt x="739" y="192"/>
                    </a:lnTo>
                    <a:lnTo>
                      <a:pt x="736" y="190"/>
                    </a:lnTo>
                    <a:lnTo>
                      <a:pt x="733" y="190"/>
                    </a:lnTo>
                    <a:lnTo>
                      <a:pt x="733" y="190"/>
                    </a:lnTo>
                    <a:lnTo>
                      <a:pt x="728" y="190"/>
                    </a:lnTo>
                    <a:lnTo>
                      <a:pt x="725" y="190"/>
                    </a:lnTo>
                    <a:lnTo>
                      <a:pt x="725" y="192"/>
                    </a:lnTo>
                    <a:lnTo>
                      <a:pt x="722" y="192"/>
                    </a:lnTo>
                    <a:lnTo>
                      <a:pt x="719" y="195"/>
                    </a:lnTo>
                    <a:lnTo>
                      <a:pt x="716" y="198"/>
                    </a:lnTo>
                    <a:lnTo>
                      <a:pt x="711" y="201"/>
                    </a:lnTo>
                    <a:lnTo>
                      <a:pt x="705" y="201"/>
                    </a:lnTo>
                    <a:lnTo>
                      <a:pt x="703" y="203"/>
                    </a:lnTo>
                    <a:lnTo>
                      <a:pt x="703" y="209"/>
                    </a:lnTo>
                    <a:lnTo>
                      <a:pt x="705" y="220"/>
                    </a:lnTo>
                    <a:lnTo>
                      <a:pt x="703" y="226"/>
                    </a:lnTo>
                    <a:lnTo>
                      <a:pt x="703" y="223"/>
                    </a:lnTo>
                    <a:lnTo>
                      <a:pt x="700" y="226"/>
                    </a:lnTo>
                    <a:lnTo>
                      <a:pt x="691" y="231"/>
                    </a:lnTo>
                    <a:lnTo>
                      <a:pt x="694" y="229"/>
                    </a:lnTo>
                    <a:lnTo>
                      <a:pt x="697" y="226"/>
                    </a:lnTo>
                    <a:lnTo>
                      <a:pt x="697" y="223"/>
                    </a:lnTo>
                    <a:lnTo>
                      <a:pt x="697" y="220"/>
                    </a:lnTo>
                    <a:lnTo>
                      <a:pt x="697" y="217"/>
                    </a:lnTo>
                    <a:lnTo>
                      <a:pt x="691" y="215"/>
                    </a:lnTo>
                    <a:lnTo>
                      <a:pt x="689" y="215"/>
                    </a:lnTo>
                    <a:lnTo>
                      <a:pt x="689" y="212"/>
                    </a:lnTo>
                    <a:lnTo>
                      <a:pt x="686" y="209"/>
                    </a:lnTo>
                    <a:lnTo>
                      <a:pt x="686" y="206"/>
                    </a:lnTo>
                    <a:lnTo>
                      <a:pt x="683" y="201"/>
                    </a:lnTo>
                    <a:lnTo>
                      <a:pt x="680" y="201"/>
                    </a:lnTo>
                    <a:lnTo>
                      <a:pt x="680" y="198"/>
                    </a:lnTo>
                    <a:lnTo>
                      <a:pt x="677" y="195"/>
                    </a:lnTo>
                    <a:lnTo>
                      <a:pt x="677" y="195"/>
                    </a:lnTo>
                    <a:lnTo>
                      <a:pt x="675" y="195"/>
                    </a:lnTo>
                    <a:lnTo>
                      <a:pt x="672" y="192"/>
                    </a:lnTo>
                    <a:lnTo>
                      <a:pt x="666" y="187"/>
                    </a:lnTo>
                    <a:lnTo>
                      <a:pt x="663" y="181"/>
                    </a:lnTo>
                    <a:lnTo>
                      <a:pt x="663" y="176"/>
                    </a:lnTo>
                    <a:lnTo>
                      <a:pt x="663" y="176"/>
                    </a:lnTo>
                    <a:lnTo>
                      <a:pt x="663" y="178"/>
                    </a:lnTo>
                    <a:lnTo>
                      <a:pt x="661" y="176"/>
                    </a:lnTo>
                    <a:lnTo>
                      <a:pt x="661" y="173"/>
                    </a:lnTo>
                    <a:lnTo>
                      <a:pt x="661" y="170"/>
                    </a:lnTo>
                    <a:lnTo>
                      <a:pt x="661" y="167"/>
                    </a:lnTo>
                    <a:lnTo>
                      <a:pt x="661" y="167"/>
                    </a:lnTo>
                    <a:lnTo>
                      <a:pt x="658" y="162"/>
                    </a:lnTo>
                    <a:lnTo>
                      <a:pt x="658" y="159"/>
                    </a:lnTo>
                    <a:lnTo>
                      <a:pt x="655" y="156"/>
                    </a:lnTo>
                    <a:lnTo>
                      <a:pt x="652" y="156"/>
                    </a:lnTo>
                    <a:lnTo>
                      <a:pt x="652" y="153"/>
                    </a:lnTo>
                    <a:lnTo>
                      <a:pt x="647" y="151"/>
                    </a:lnTo>
                    <a:lnTo>
                      <a:pt x="644" y="151"/>
                    </a:lnTo>
                    <a:lnTo>
                      <a:pt x="636" y="145"/>
                    </a:lnTo>
                    <a:lnTo>
                      <a:pt x="633" y="145"/>
                    </a:lnTo>
                    <a:lnTo>
                      <a:pt x="633" y="139"/>
                    </a:lnTo>
                    <a:lnTo>
                      <a:pt x="627" y="139"/>
                    </a:lnTo>
                    <a:lnTo>
                      <a:pt x="624" y="139"/>
                    </a:lnTo>
                    <a:lnTo>
                      <a:pt x="624" y="137"/>
                    </a:lnTo>
                    <a:lnTo>
                      <a:pt x="622" y="131"/>
                    </a:lnTo>
                    <a:lnTo>
                      <a:pt x="622" y="128"/>
                    </a:lnTo>
                    <a:lnTo>
                      <a:pt x="619" y="125"/>
                    </a:lnTo>
                    <a:lnTo>
                      <a:pt x="616" y="123"/>
                    </a:lnTo>
                    <a:lnTo>
                      <a:pt x="616" y="117"/>
                    </a:lnTo>
                    <a:lnTo>
                      <a:pt x="613" y="114"/>
                    </a:lnTo>
                    <a:lnTo>
                      <a:pt x="608" y="114"/>
                    </a:lnTo>
                    <a:lnTo>
                      <a:pt x="608" y="117"/>
                    </a:lnTo>
                    <a:lnTo>
                      <a:pt x="602" y="117"/>
                    </a:lnTo>
                    <a:lnTo>
                      <a:pt x="597" y="117"/>
                    </a:lnTo>
                    <a:lnTo>
                      <a:pt x="594" y="114"/>
                    </a:lnTo>
                    <a:lnTo>
                      <a:pt x="594" y="117"/>
                    </a:lnTo>
                    <a:lnTo>
                      <a:pt x="591" y="114"/>
                    </a:lnTo>
                    <a:lnTo>
                      <a:pt x="591" y="117"/>
                    </a:lnTo>
                    <a:lnTo>
                      <a:pt x="588" y="114"/>
                    </a:lnTo>
                    <a:lnTo>
                      <a:pt x="588" y="114"/>
                    </a:lnTo>
                    <a:lnTo>
                      <a:pt x="591" y="114"/>
                    </a:lnTo>
                    <a:lnTo>
                      <a:pt x="591" y="111"/>
                    </a:lnTo>
                    <a:lnTo>
                      <a:pt x="588" y="111"/>
                    </a:lnTo>
                    <a:lnTo>
                      <a:pt x="585" y="111"/>
                    </a:lnTo>
                    <a:lnTo>
                      <a:pt x="583" y="111"/>
                    </a:lnTo>
                    <a:lnTo>
                      <a:pt x="583" y="109"/>
                    </a:lnTo>
                    <a:lnTo>
                      <a:pt x="585" y="109"/>
                    </a:lnTo>
                    <a:lnTo>
                      <a:pt x="583" y="106"/>
                    </a:lnTo>
                    <a:lnTo>
                      <a:pt x="583" y="109"/>
                    </a:lnTo>
                    <a:lnTo>
                      <a:pt x="580" y="106"/>
                    </a:lnTo>
                    <a:lnTo>
                      <a:pt x="580" y="106"/>
                    </a:lnTo>
                    <a:lnTo>
                      <a:pt x="577" y="103"/>
                    </a:lnTo>
                    <a:lnTo>
                      <a:pt x="571" y="98"/>
                    </a:lnTo>
                    <a:lnTo>
                      <a:pt x="571" y="100"/>
                    </a:lnTo>
                    <a:lnTo>
                      <a:pt x="569" y="98"/>
                    </a:lnTo>
                    <a:lnTo>
                      <a:pt x="569" y="98"/>
                    </a:lnTo>
                    <a:lnTo>
                      <a:pt x="566" y="100"/>
                    </a:lnTo>
                    <a:lnTo>
                      <a:pt x="566" y="98"/>
                    </a:lnTo>
                    <a:lnTo>
                      <a:pt x="566" y="98"/>
                    </a:lnTo>
                    <a:lnTo>
                      <a:pt x="563" y="95"/>
                    </a:lnTo>
                    <a:lnTo>
                      <a:pt x="560" y="98"/>
                    </a:lnTo>
                    <a:lnTo>
                      <a:pt x="560" y="98"/>
                    </a:lnTo>
                    <a:lnTo>
                      <a:pt x="560" y="95"/>
                    </a:lnTo>
                    <a:lnTo>
                      <a:pt x="560" y="95"/>
                    </a:lnTo>
                    <a:lnTo>
                      <a:pt x="560" y="92"/>
                    </a:lnTo>
                    <a:lnTo>
                      <a:pt x="557" y="92"/>
                    </a:lnTo>
                    <a:lnTo>
                      <a:pt x="555" y="92"/>
                    </a:lnTo>
                    <a:lnTo>
                      <a:pt x="555" y="92"/>
                    </a:lnTo>
                    <a:lnTo>
                      <a:pt x="555" y="89"/>
                    </a:lnTo>
                    <a:lnTo>
                      <a:pt x="552" y="89"/>
                    </a:lnTo>
                    <a:lnTo>
                      <a:pt x="549" y="84"/>
                    </a:lnTo>
                    <a:lnTo>
                      <a:pt x="552" y="84"/>
                    </a:lnTo>
                    <a:lnTo>
                      <a:pt x="549" y="84"/>
                    </a:lnTo>
                    <a:lnTo>
                      <a:pt x="546" y="81"/>
                    </a:lnTo>
                    <a:lnTo>
                      <a:pt x="546" y="84"/>
                    </a:lnTo>
                    <a:lnTo>
                      <a:pt x="538" y="89"/>
                    </a:lnTo>
                    <a:lnTo>
                      <a:pt x="532" y="92"/>
                    </a:lnTo>
                    <a:lnTo>
                      <a:pt x="538" y="89"/>
                    </a:lnTo>
                    <a:lnTo>
                      <a:pt x="541" y="84"/>
                    </a:lnTo>
                    <a:lnTo>
                      <a:pt x="546" y="78"/>
                    </a:lnTo>
                    <a:lnTo>
                      <a:pt x="546" y="75"/>
                    </a:lnTo>
                    <a:lnTo>
                      <a:pt x="544" y="72"/>
                    </a:lnTo>
                    <a:lnTo>
                      <a:pt x="541" y="70"/>
                    </a:lnTo>
                    <a:lnTo>
                      <a:pt x="535" y="70"/>
                    </a:lnTo>
                    <a:lnTo>
                      <a:pt x="532" y="72"/>
                    </a:lnTo>
                    <a:lnTo>
                      <a:pt x="530" y="72"/>
                    </a:lnTo>
                    <a:lnTo>
                      <a:pt x="527" y="72"/>
                    </a:lnTo>
                    <a:lnTo>
                      <a:pt x="521" y="72"/>
                    </a:lnTo>
                    <a:lnTo>
                      <a:pt x="518" y="78"/>
                    </a:lnTo>
                    <a:lnTo>
                      <a:pt x="513" y="81"/>
                    </a:lnTo>
                    <a:lnTo>
                      <a:pt x="516" y="78"/>
                    </a:lnTo>
                    <a:lnTo>
                      <a:pt x="516" y="72"/>
                    </a:lnTo>
                    <a:lnTo>
                      <a:pt x="516" y="70"/>
                    </a:lnTo>
                    <a:lnTo>
                      <a:pt x="516" y="67"/>
                    </a:lnTo>
                    <a:lnTo>
                      <a:pt x="510" y="64"/>
                    </a:lnTo>
                    <a:lnTo>
                      <a:pt x="510" y="61"/>
                    </a:lnTo>
                    <a:lnTo>
                      <a:pt x="516" y="61"/>
                    </a:lnTo>
                    <a:lnTo>
                      <a:pt x="518" y="61"/>
                    </a:lnTo>
                    <a:lnTo>
                      <a:pt x="516" y="58"/>
                    </a:lnTo>
                    <a:lnTo>
                      <a:pt x="507" y="53"/>
                    </a:lnTo>
                    <a:lnTo>
                      <a:pt x="507" y="53"/>
                    </a:lnTo>
                    <a:lnTo>
                      <a:pt x="510" y="50"/>
                    </a:lnTo>
                    <a:lnTo>
                      <a:pt x="513" y="47"/>
                    </a:lnTo>
                    <a:lnTo>
                      <a:pt x="516" y="45"/>
                    </a:lnTo>
                    <a:lnTo>
                      <a:pt x="516" y="42"/>
                    </a:lnTo>
                    <a:lnTo>
                      <a:pt x="513" y="39"/>
                    </a:lnTo>
                    <a:lnTo>
                      <a:pt x="510" y="39"/>
                    </a:lnTo>
                    <a:lnTo>
                      <a:pt x="510" y="39"/>
                    </a:lnTo>
                    <a:lnTo>
                      <a:pt x="507" y="36"/>
                    </a:lnTo>
                    <a:lnTo>
                      <a:pt x="504" y="36"/>
                    </a:lnTo>
                    <a:lnTo>
                      <a:pt x="502" y="36"/>
                    </a:lnTo>
                    <a:lnTo>
                      <a:pt x="499" y="33"/>
                    </a:lnTo>
                    <a:lnTo>
                      <a:pt x="496" y="33"/>
                    </a:lnTo>
                    <a:lnTo>
                      <a:pt x="493" y="33"/>
                    </a:lnTo>
                    <a:lnTo>
                      <a:pt x="491" y="33"/>
                    </a:lnTo>
                    <a:lnTo>
                      <a:pt x="488" y="36"/>
                    </a:lnTo>
                    <a:lnTo>
                      <a:pt x="488" y="39"/>
                    </a:lnTo>
                    <a:lnTo>
                      <a:pt x="485" y="36"/>
                    </a:lnTo>
                    <a:lnTo>
                      <a:pt x="488" y="33"/>
                    </a:lnTo>
                    <a:lnTo>
                      <a:pt x="488" y="33"/>
                    </a:lnTo>
                    <a:lnTo>
                      <a:pt x="488" y="31"/>
                    </a:lnTo>
                    <a:lnTo>
                      <a:pt x="491" y="28"/>
                    </a:lnTo>
                    <a:lnTo>
                      <a:pt x="491" y="25"/>
                    </a:lnTo>
                    <a:lnTo>
                      <a:pt x="491" y="22"/>
                    </a:lnTo>
                    <a:lnTo>
                      <a:pt x="493" y="19"/>
                    </a:lnTo>
                    <a:lnTo>
                      <a:pt x="491" y="17"/>
                    </a:lnTo>
                    <a:lnTo>
                      <a:pt x="491" y="17"/>
                    </a:lnTo>
                    <a:lnTo>
                      <a:pt x="488" y="22"/>
                    </a:lnTo>
                    <a:lnTo>
                      <a:pt x="485" y="25"/>
                    </a:lnTo>
                    <a:lnTo>
                      <a:pt x="485" y="25"/>
                    </a:lnTo>
                    <a:lnTo>
                      <a:pt x="482" y="22"/>
                    </a:lnTo>
                    <a:lnTo>
                      <a:pt x="479" y="25"/>
                    </a:lnTo>
                    <a:lnTo>
                      <a:pt x="479" y="25"/>
                    </a:lnTo>
                    <a:lnTo>
                      <a:pt x="479" y="31"/>
                    </a:lnTo>
                    <a:lnTo>
                      <a:pt x="477" y="31"/>
                    </a:lnTo>
                    <a:lnTo>
                      <a:pt x="474" y="31"/>
                    </a:lnTo>
                    <a:lnTo>
                      <a:pt x="474" y="31"/>
                    </a:lnTo>
                    <a:lnTo>
                      <a:pt x="471" y="36"/>
                    </a:lnTo>
                    <a:lnTo>
                      <a:pt x="471" y="39"/>
                    </a:lnTo>
                    <a:lnTo>
                      <a:pt x="471" y="36"/>
                    </a:lnTo>
                    <a:lnTo>
                      <a:pt x="471" y="31"/>
                    </a:lnTo>
                    <a:lnTo>
                      <a:pt x="471" y="28"/>
                    </a:lnTo>
                    <a:lnTo>
                      <a:pt x="471" y="28"/>
                    </a:lnTo>
                    <a:lnTo>
                      <a:pt x="468" y="31"/>
                    </a:lnTo>
                    <a:lnTo>
                      <a:pt x="468" y="33"/>
                    </a:lnTo>
                    <a:lnTo>
                      <a:pt x="465" y="33"/>
                    </a:lnTo>
                    <a:lnTo>
                      <a:pt x="465" y="28"/>
                    </a:lnTo>
                    <a:lnTo>
                      <a:pt x="465" y="25"/>
                    </a:lnTo>
                    <a:lnTo>
                      <a:pt x="463" y="25"/>
                    </a:lnTo>
                    <a:lnTo>
                      <a:pt x="463" y="22"/>
                    </a:lnTo>
                    <a:lnTo>
                      <a:pt x="465" y="19"/>
                    </a:lnTo>
                    <a:lnTo>
                      <a:pt x="471" y="19"/>
                    </a:lnTo>
                    <a:lnTo>
                      <a:pt x="474" y="22"/>
                    </a:lnTo>
                    <a:lnTo>
                      <a:pt x="479" y="19"/>
                    </a:lnTo>
                    <a:lnTo>
                      <a:pt x="482" y="19"/>
                    </a:lnTo>
                    <a:lnTo>
                      <a:pt x="485" y="17"/>
                    </a:lnTo>
                    <a:lnTo>
                      <a:pt x="485" y="14"/>
                    </a:lnTo>
                    <a:lnTo>
                      <a:pt x="485" y="11"/>
                    </a:lnTo>
                    <a:lnTo>
                      <a:pt x="485" y="11"/>
                    </a:lnTo>
                    <a:lnTo>
                      <a:pt x="482" y="8"/>
                    </a:lnTo>
                    <a:lnTo>
                      <a:pt x="479" y="8"/>
                    </a:lnTo>
                    <a:lnTo>
                      <a:pt x="479" y="5"/>
                    </a:lnTo>
                    <a:lnTo>
                      <a:pt x="479" y="5"/>
                    </a:lnTo>
                    <a:lnTo>
                      <a:pt x="477" y="3"/>
                    </a:lnTo>
                    <a:lnTo>
                      <a:pt x="477" y="3"/>
                    </a:lnTo>
                    <a:lnTo>
                      <a:pt x="479" y="3"/>
                    </a:lnTo>
                    <a:lnTo>
                      <a:pt x="479" y="0"/>
                    </a:lnTo>
                    <a:lnTo>
                      <a:pt x="479" y="0"/>
                    </a:lnTo>
                    <a:lnTo>
                      <a:pt x="471" y="3"/>
                    </a:lnTo>
                    <a:lnTo>
                      <a:pt x="471" y="5"/>
                    </a:lnTo>
                    <a:lnTo>
                      <a:pt x="465" y="5"/>
                    </a:lnTo>
                    <a:lnTo>
                      <a:pt x="463" y="8"/>
                    </a:lnTo>
                    <a:lnTo>
                      <a:pt x="454" y="14"/>
                    </a:lnTo>
                    <a:lnTo>
                      <a:pt x="451" y="17"/>
                    </a:lnTo>
                    <a:lnTo>
                      <a:pt x="443" y="17"/>
                    </a:lnTo>
                    <a:lnTo>
                      <a:pt x="438" y="14"/>
                    </a:lnTo>
                    <a:lnTo>
                      <a:pt x="435" y="11"/>
                    </a:lnTo>
                    <a:lnTo>
                      <a:pt x="435" y="14"/>
                    </a:lnTo>
                    <a:lnTo>
                      <a:pt x="432" y="14"/>
                    </a:lnTo>
                    <a:lnTo>
                      <a:pt x="429" y="8"/>
                    </a:lnTo>
                    <a:lnTo>
                      <a:pt x="426" y="11"/>
                    </a:lnTo>
                    <a:lnTo>
                      <a:pt x="426" y="14"/>
                    </a:lnTo>
                    <a:lnTo>
                      <a:pt x="424" y="14"/>
                    </a:lnTo>
                    <a:lnTo>
                      <a:pt x="424" y="11"/>
                    </a:lnTo>
                    <a:lnTo>
                      <a:pt x="424" y="8"/>
                    </a:lnTo>
                    <a:lnTo>
                      <a:pt x="426" y="8"/>
                    </a:lnTo>
                    <a:lnTo>
                      <a:pt x="426" y="5"/>
                    </a:lnTo>
                    <a:lnTo>
                      <a:pt x="421" y="8"/>
                    </a:lnTo>
                    <a:lnTo>
                      <a:pt x="415" y="11"/>
                    </a:lnTo>
                    <a:lnTo>
                      <a:pt x="410" y="14"/>
                    </a:lnTo>
                    <a:lnTo>
                      <a:pt x="407" y="17"/>
                    </a:lnTo>
                    <a:lnTo>
                      <a:pt x="410" y="19"/>
                    </a:lnTo>
                    <a:lnTo>
                      <a:pt x="412" y="22"/>
                    </a:lnTo>
                    <a:lnTo>
                      <a:pt x="410" y="25"/>
                    </a:lnTo>
                    <a:lnTo>
                      <a:pt x="407" y="25"/>
                    </a:lnTo>
                    <a:lnTo>
                      <a:pt x="401" y="28"/>
                    </a:lnTo>
                    <a:lnTo>
                      <a:pt x="398" y="36"/>
                    </a:lnTo>
                    <a:lnTo>
                      <a:pt x="396" y="42"/>
                    </a:lnTo>
                    <a:lnTo>
                      <a:pt x="396" y="42"/>
                    </a:lnTo>
                    <a:lnTo>
                      <a:pt x="393" y="39"/>
                    </a:lnTo>
                    <a:lnTo>
                      <a:pt x="396" y="33"/>
                    </a:lnTo>
                    <a:lnTo>
                      <a:pt x="401" y="25"/>
                    </a:lnTo>
                    <a:lnTo>
                      <a:pt x="401" y="25"/>
                    </a:lnTo>
                    <a:lnTo>
                      <a:pt x="398" y="25"/>
                    </a:lnTo>
                    <a:lnTo>
                      <a:pt x="390" y="28"/>
                    </a:lnTo>
                    <a:lnTo>
                      <a:pt x="387" y="28"/>
                    </a:lnTo>
                    <a:lnTo>
                      <a:pt x="385" y="28"/>
                    </a:lnTo>
                    <a:lnTo>
                      <a:pt x="382" y="22"/>
                    </a:lnTo>
                    <a:lnTo>
                      <a:pt x="376" y="22"/>
                    </a:lnTo>
                    <a:lnTo>
                      <a:pt x="376" y="22"/>
                    </a:lnTo>
                    <a:lnTo>
                      <a:pt x="376" y="22"/>
                    </a:lnTo>
                    <a:lnTo>
                      <a:pt x="379" y="25"/>
                    </a:lnTo>
                    <a:lnTo>
                      <a:pt x="382" y="28"/>
                    </a:lnTo>
                    <a:lnTo>
                      <a:pt x="382" y="28"/>
                    </a:lnTo>
                    <a:lnTo>
                      <a:pt x="376" y="28"/>
                    </a:lnTo>
                    <a:lnTo>
                      <a:pt x="371" y="28"/>
                    </a:lnTo>
                    <a:lnTo>
                      <a:pt x="362" y="31"/>
                    </a:lnTo>
                    <a:lnTo>
                      <a:pt x="354" y="39"/>
                    </a:lnTo>
                    <a:lnTo>
                      <a:pt x="343" y="42"/>
                    </a:lnTo>
                    <a:lnTo>
                      <a:pt x="337" y="47"/>
                    </a:lnTo>
                    <a:lnTo>
                      <a:pt x="329" y="56"/>
                    </a:lnTo>
                    <a:lnTo>
                      <a:pt x="320" y="61"/>
                    </a:lnTo>
                    <a:lnTo>
                      <a:pt x="315" y="64"/>
                    </a:lnTo>
                    <a:lnTo>
                      <a:pt x="312" y="64"/>
                    </a:lnTo>
                    <a:lnTo>
                      <a:pt x="306" y="67"/>
                    </a:lnTo>
                    <a:lnTo>
                      <a:pt x="304" y="70"/>
                    </a:lnTo>
                    <a:lnTo>
                      <a:pt x="295" y="72"/>
                    </a:lnTo>
                    <a:lnTo>
                      <a:pt x="292" y="72"/>
                    </a:lnTo>
                    <a:lnTo>
                      <a:pt x="290" y="70"/>
                    </a:lnTo>
                    <a:lnTo>
                      <a:pt x="284" y="70"/>
                    </a:lnTo>
                    <a:lnTo>
                      <a:pt x="279" y="67"/>
                    </a:lnTo>
                    <a:lnTo>
                      <a:pt x="276" y="64"/>
                    </a:lnTo>
                    <a:lnTo>
                      <a:pt x="270" y="61"/>
                    </a:lnTo>
                    <a:lnTo>
                      <a:pt x="267" y="64"/>
                    </a:lnTo>
                    <a:lnTo>
                      <a:pt x="265" y="67"/>
                    </a:lnTo>
                    <a:lnTo>
                      <a:pt x="256" y="72"/>
                    </a:lnTo>
                    <a:lnTo>
                      <a:pt x="256" y="78"/>
                    </a:lnTo>
                    <a:lnTo>
                      <a:pt x="253" y="81"/>
                    </a:lnTo>
                    <a:lnTo>
                      <a:pt x="251" y="86"/>
                    </a:lnTo>
                    <a:lnTo>
                      <a:pt x="248" y="84"/>
                    </a:lnTo>
                    <a:lnTo>
                      <a:pt x="245" y="84"/>
                    </a:lnTo>
                    <a:lnTo>
                      <a:pt x="245" y="84"/>
                    </a:lnTo>
                    <a:lnTo>
                      <a:pt x="248" y="92"/>
                    </a:lnTo>
                    <a:lnTo>
                      <a:pt x="251" y="106"/>
                    </a:lnTo>
                    <a:lnTo>
                      <a:pt x="256" y="120"/>
                    </a:lnTo>
                    <a:lnTo>
                      <a:pt x="256" y="131"/>
                    </a:lnTo>
                    <a:lnTo>
                      <a:pt x="256" y="139"/>
                    </a:lnTo>
                    <a:lnTo>
                      <a:pt x="253" y="148"/>
                    </a:lnTo>
                    <a:lnTo>
                      <a:pt x="248" y="151"/>
                    </a:lnTo>
                    <a:lnTo>
                      <a:pt x="248" y="153"/>
                    </a:lnTo>
                    <a:lnTo>
                      <a:pt x="256" y="162"/>
                    </a:lnTo>
                    <a:lnTo>
                      <a:pt x="259" y="162"/>
                    </a:lnTo>
                    <a:lnTo>
                      <a:pt x="259" y="159"/>
                    </a:lnTo>
                    <a:lnTo>
                      <a:pt x="262" y="159"/>
                    </a:lnTo>
                    <a:lnTo>
                      <a:pt x="265" y="159"/>
                    </a:lnTo>
                    <a:lnTo>
                      <a:pt x="267" y="159"/>
                    </a:lnTo>
                    <a:lnTo>
                      <a:pt x="265" y="162"/>
                    </a:lnTo>
                    <a:lnTo>
                      <a:pt x="265" y="162"/>
                    </a:lnTo>
                    <a:lnTo>
                      <a:pt x="273" y="170"/>
                    </a:lnTo>
                    <a:lnTo>
                      <a:pt x="270" y="170"/>
                    </a:lnTo>
                    <a:lnTo>
                      <a:pt x="267" y="170"/>
                    </a:lnTo>
                    <a:lnTo>
                      <a:pt x="265" y="173"/>
                    </a:lnTo>
                    <a:lnTo>
                      <a:pt x="265" y="181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70" y="187"/>
                    </a:lnTo>
                    <a:lnTo>
                      <a:pt x="273" y="184"/>
                    </a:lnTo>
                    <a:lnTo>
                      <a:pt x="276" y="187"/>
                    </a:lnTo>
                    <a:lnTo>
                      <a:pt x="279" y="187"/>
                    </a:lnTo>
                    <a:lnTo>
                      <a:pt x="281" y="187"/>
                    </a:lnTo>
                    <a:lnTo>
                      <a:pt x="287" y="187"/>
                    </a:lnTo>
                    <a:lnTo>
                      <a:pt x="292" y="190"/>
                    </a:lnTo>
                    <a:lnTo>
                      <a:pt x="287" y="192"/>
                    </a:lnTo>
                    <a:lnTo>
                      <a:pt x="290" y="198"/>
                    </a:lnTo>
                    <a:lnTo>
                      <a:pt x="287" y="201"/>
                    </a:lnTo>
                    <a:lnTo>
                      <a:pt x="281" y="201"/>
                    </a:lnTo>
                    <a:lnTo>
                      <a:pt x="281" y="198"/>
                    </a:lnTo>
                    <a:lnTo>
                      <a:pt x="279" y="198"/>
                    </a:lnTo>
                    <a:lnTo>
                      <a:pt x="276" y="198"/>
                    </a:lnTo>
                    <a:lnTo>
                      <a:pt x="273" y="198"/>
                    </a:lnTo>
                    <a:lnTo>
                      <a:pt x="270" y="195"/>
                    </a:lnTo>
                    <a:lnTo>
                      <a:pt x="267" y="190"/>
                    </a:lnTo>
                    <a:lnTo>
                      <a:pt x="265" y="190"/>
                    </a:lnTo>
                    <a:lnTo>
                      <a:pt x="265" y="190"/>
                    </a:lnTo>
                    <a:lnTo>
                      <a:pt x="259" y="187"/>
                    </a:lnTo>
                    <a:lnTo>
                      <a:pt x="259" y="181"/>
                    </a:lnTo>
                    <a:lnTo>
                      <a:pt x="265" y="170"/>
                    </a:lnTo>
                    <a:lnTo>
                      <a:pt x="265" y="167"/>
                    </a:lnTo>
                    <a:lnTo>
                      <a:pt x="262" y="167"/>
                    </a:lnTo>
                    <a:lnTo>
                      <a:pt x="259" y="170"/>
                    </a:lnTo>
                    <a:lnTo>
                      <a:pt x="259" y="181"/>
                    </a:lnTo>
                    <a:lnTo>
                      <a:pt x="256" y="187"/>
                    </a:lnTo>
                    <a:lnTo>
                      <a:pt x="253" y="192"/>
                    </a:lnTo>
                    <a:lnTo>
                      <a:pt x="253" y="195"/>
                    </a:lnTo>
                    <a:lnTo>
                      <a:pt x="256" y="190"/>
                    </a:lnTo>
                    <a:lnTo>
                      <a:pt x="259" y="190"/>
                    </a:lnTo>
                    <a:lnTo>
                      <a:pt x="259" y="192"/>
                    </a:lnTo>
                    <a:lnTo>
                      <a:pt x="265" y="192"/>
                    </a:lnTo>
                    <a:lnTo>
                      <a:pt x="267" y="195"/>
                    </a:lnTo>
                    <a:lnTo>
                      <a:pt x="265" y="201"/>
                    </a:lnTo>
                    <a:lnTo>
                      <a:pt x="262" y="206"/>
                    </a:lnTo>
                    <a:lnTo>
                      <a:pt x="256" y="209"/>
                    </a:lnTo>
                    <a:lnTo>
                      <a:pt x="262" y="201"/>
                    </a:lnTo>
                    <a:lnTo>
                      <a:pt x="262" y="201"/>
                    </a:lnTo>
                    <a:lnTo>
                      <a:pt x="259" y="198"/>
                    </a:lnTo>
                    <a:lnTo>
                      <a:pt x="259" y="198"/>
                    </a:lnTo>
                    <a:lnTo>
                      <a:pt x="256" y="201"/>
                    </a:lnTo>
                    <a:lnTo>
                      <a:pt x="251" y="203"/>
                    </a:lnTo>
                    <a:lnTo>
                      <a:pt x="251" y="206"/>
                    </a:lnTo>
                    <a:lnTo>
                      <a:pt x="248" y="209"/>
                    </a:lnTo>
                    <a:lnTo>
                      <a:pt x="245" y="209"/>
                    </a:lnTo>
                    <a:lnTo>
                      <a:pt x="242" y="206"/>
                    </a:lnTo>
                    <a:lnTo>
                      <a:pt x="242" y="206"/>
                    </a:lnTo>
                    <a:lnTo>
                      <a:pt x="237" y="206"/>
                    </a:lnTo>
                    <a:lnTo>
                      <a:pt x="234" y="203"/>
                    </a:lnTo>
                    <a:lnTo>
                      <a:pt x="234" y="201"/>
                    </a:lnTo>
                    <a:lnTo>
                      <a:pt x="231" y="201"/>
                    </a:lnTo>
                    <a:lnTo>
                      <a:pt x="231" y="201"/>
                    </a:lnTo>
                    <a:lnTo>
                      <a:pt x="228" y="201"/>
                    </a:lnTo>
                    <a:lnTo>
                      <a:pt x="226" y="198"/>
                    </a:lnTo>
                    <a:lnTo>
                      <a:pt x="226" y="195"/>
                    </a:lnTo>
                    <a:lnTo>
                      <a:pt x="223" y="198"/>
                    </a:lnTo>
                    <a:lnTo>
                      <a:pt x="220" y="198"/>
                    </a:lnTo>
                    <a:lnTo>
                      <a:pt x="220" y="195"/>
                    </a:lnTo>
                    <a:lnTo>
                      <a:pt x="220" y="192"/>
                    </a:lnTo>
                    <a:lnTo>
                      <a:pt x="220" y="190"/>
                    </a:lnTo>
                    <a:lnTo>
                      <a:pt x="223" y="187"/>
                    </a:lnTo>
                    <a:lnTo>
                      <a:pt x="226" y="181"/>
                    </a:lnTo>
                    <a:lnTo>
                      <a:pt x="228" y="181"/>
                    </a:lnTo>
                    <a:lnTo>
                      <a:pt x="231" y="178"/>
                    </a:lnTo>
                    <a:lnTo>
                      <a:pt x="231" y="178"/>
                    </a:lnTo>
                    <a:lnTo>
                      <a:pt x="226" y="173"/>
                    </a:lnTo>
                    <a:lnTo>
                      <a:pt x="223" y="173"/>
                    </a:lnTo>
                    <a:lnTo>
                      <a:pt x="220" y="170"/>
                    </a:lnTo>
                    <a:lnTo>
                      <a:pt x="214" y="176"/>
                    </a:lnTo>
                    <a:lnTo>
                      <a:pt x="212" y="176"/>
                    </a:lnTo>
                    <a:lnTo>
                      <a:pt x="209" y="173"/>
                    </a:lnTo>
                    <a:lnTo>
                      <a:pt x="203" y="173"/>
                    </a:lnTo>
                    <a:lnTo>
                      <a:pt x="195" y="176"/>
                    </a:lnTo>
                    <a:lnTo>
                      <a:pt x="192" y="178"/>
                    </a:lnTo>
                    <a:lnTo>
                      <a:pt x="195" y="181"/>
                    </a:lnTo>
                    <a:lnTo>
                      <a:pt x="198" y="184"/>
                    </a:lnTo>
                    <a:lnTo>
                      <a:pt x="198" y="184"/>
                    </a:lnTo>
                    <a:lnTo>
                      <a:pt x="195" y="184"/>
                    </a:lnTo>
                    <a:lnTo>
                      <a:pt x="192" y="184"/>
                    </a:lnTo>
                    <a:lnTo>
                      <a:pt x="192" y="184"/>
                    </a:lnTo>
                    <a:lnTo>
                      <a:pt x="186" y="181"/>
                    </a:lnTo>
                    <a:lnTo>
                      <a:pt x="181" y="181"/>
                    </a:lnTo>
                    <a:lnTo>
                      <a:pt x="175" y="181"/>
                    </a:lnTo>
                    <a:lnTo>
                      <a:pt x="173" y="184"/>
                    </a:lnTo>
                    <a:lnTo>
                      <a:pt x="173" y="184"/>
                    </a:lnTo>
                    <a:lnTo>
                      <a:pt x="170" y="187"/>
                    </a:lnTo>
                    <a:lnTo>
                      <a:pt x="167" y="184"/>
                    </a:lnTo>
                    <a:lnTo>
                      <a:pt x="164" y="184"/>
                    </a:lnTo>
                    <a:lnTo>
                      <a:pt x="161" y="187"/>
                    </a:lnTo>
                    <a:lnTo>
                      <a:pt x="161" y="190"/>
                    </a:lnTo>
                    <a:lnTo>
                      <a:pt x="159" y="190"/>
                    </a:lnTo>
                    <a:lnTo>
                      <a:pt x="153" y="192"/>
                    </a:lnTo>
                    <a:lnTo>
                      <a:pt x="150" y="195"/>
                    </a:lnTo>
                    <a:lnTo>
                      <a:pt x="147" y="195"/>
                    </a:lnTo>
                    <a:lnTo>
                      <a:pt x="147" y="195"/>
                    </a:lnTo>
                    <a:lnTo>
                      <a:pt x="147" y="192"/>
                    </a:lnTo>
                    <a:lnTo>
                      <a:pt x="145" y="192"/>
                    </a:lnTo>
                    <a:lnTo>
                      <a:pt x="142" y="198"/>
                    </a:lnTo>
                    <a:lnTo>
                      <a:pt x="142" y="198"/>
                    </a:lnTo>
                    <a:lnTo>
                      <a:pt x="147" y="203"/>
                    </a:lnTo>
                    <a:lnTo>
                      <a:pt x="153" y="212"/>
                    </a:lnTo>
                    <a:lnTo>
                      <a:pt x="156" y="212"/>
                    </a:lnTo>
                    <a:lnTo>
                      <a:pt x="161" y="217"/>
                    </a:lnTo>
                    <a:lnTo>
                      <a:pt x="164" y="220"/>
                    </a:lnTo>
                    <a:lnTo>
                      <a:pt x="167" y="223"/>
                    </a:lnTo>
                    <a:lnTo>
                      <a:pt x="170" y="226"/>
                    </a:lnTo>
                    <a:lnTo>
                      <a:pt x="173" y="226"/>
                    </a:lnTo>
                    <a:lnTo>
                      <a:pt x="173" y="229"/>
                    </a:lnTo>
                    <a:lnTo>
                      <a:pt x="167" y="229"/>
                    </a:lnTo>
                    <a:lnTo>
                      <a:pt x="167" y="226"/>
                    </a:lnTo>
                    <a:lnTo>
                      <a:pt x="161" y="223"/>
                    </a:lnTo>
                    <a:lnTo>
                      <a:pt x="159" y="220"/>
                    </a:lnTo>
                    <a:lnTo>
                      <a:pt x="159" y="220"/>
                    </a:lnTo>
                    <a:lnTo>
                      <a:pt x="153" y="223"/>
                    </a:lnTo>
                    <a:lnTo>
                      <a:pt x="150" y="223"/>
                    </a:lnTo>
                    <a:lnTo>
                      <a:pt x="150" y="220"/>
                    </a:lnTo>
                    <a:lnTo>
                      <a:pt x="153" y="217"/>
                    </a:lnTo>
                    <a:lnTo>
                      <a:pt x="153" y="217"/>
                    </a:lnTo>
                    <a:lnTo>
                      <a:pt x="150" y="217"/>
                    </a:lnTo>
                    <a:lnTo>
                      <a:pt x="147" y="220"/>
                    </a:lnTo>
                    <a:lnTo>
                      <a:pt x="147" y="226"/>
                    </a:lnTo>
                    <a:lnTo>
                      <a:pt x="147" y="229"/>
                    </a:lnTo>
                    <a:lnTo>
                      <a:pt x="147" y="231"/>
                    </a:lnTo>
                    <a:lnTo>
                      <a:pt x="145" y="234"/>
                    </a:lnTo>
                    <a:lnTo>
                      <a:pt x="142" y="240"/>
                    </a:lnTo>
                    <a:lnTo>
                      <a:pt x="142" y="245"/>
                    </a:lnTo>
                    <a:lnTo>
                      <a:pt x="142" y="248"/>
                    </a:lnTo>
                    <a:lnTo>
                      <a:pt x="147" y="256"/>
                    </a:lnTo>
                    <a:lnTo>
                      <a:pt x="153" y="256"/>
                    </a:lnTo>
                    <a:lnTo>
                      <a:pt x="159" y="262"/>
                    </a:lnTo>
                    <a:lnTo>
                      <a:pt x="159" y="262"/>
                    </a:lnTo>
                    <a:lnTo>
                      <a:pt x="164" y="259"/>
                    </a:lnTo>
                    <a:lnTo>
                      <a:pt x="170" y="256"/>
                    </a:lnTo>
                    <a:lnTo>
                      <a:pt x="173" y="259"/>
                    </a:lnTo>
                    <a:lnTo>
                      <a:pt x="181" y="259"/>
                    </a:lnTo>
                    <a:lnTo>
                      <a:pt x="184" y="262"/>
                    </a:lnTo>
                    <a:lnTo>
                      <a:pt x="184" y="268"/>
                    </a:lnTo>
                    <a:lnTo>
                      <a:pt x="186" y="268"/>
                    </a:lnTo>
                    <a:lnTo>
                      <a:pt x="189" y="265"/>
                    </a:lnTo>
                    <a:lnTo>
                      <a:pt x="189" y="262"/>
                    </a:lnTo>
                    <a:lnTo>
                      <a:pt x="189" y="259"/>
                    </a:lnTo>
                    <a:lnTo>
                      <a:pt x="192" y="262"/>
                    </a:lnTo>
                    <a:lnTo>
                      <a:pt x="192" y="262"/>
                    </a:lnTo>
                    <a:lnTo>
                      <a:pt x="189" y="268"/>
                    </a:lnTo>
                    <a:lnTo>
                      <a:pt x="189" y="270"/>
                    </a:lnTo>
                    <a:lnTo>
                      <a:pt x="192" y="270"/>
                    </a:lnTo>
                    <a:lnTo>
                      <a:pt x="195" y="268"/>
                    </a:lnTo>
                    <a:lnTo>
                      <a:pt x="198" y="265"/>
                    </a:lnTo>
                    <a:lnTo>
                      <a:pt x="203" y="262"/>
                    </a:lnTo>
                    <a:lnTo>
                      <a:pt x="209" y="259"/>
                    </a:lnTo>
                    <a:lnTo>
                      <a:pt x="214" y="259"/>
                    </a:lnTo>
                    <a:lnTo>
                      <a:pt x="217" y="254"/>
                    </a:lnTo>
                    <a:lnTo>
                      <a:pt x="217" y="254"/>
                    </a:lnTo>
                    <a:lnTo>
                      <a:pt x="220" y="256"/>
                    </a:lnTo>
                    <a:lnTo>
                      <a:pt x="220" y="256"/>
                    </a:lnTo>
                    <a:lnTo>
                      <a:pt x="226" y="254"/>
                    </a:lnTo>
                    <a:lnTo>
                      <a:pt x="231" y="254"/>
                    </a:lnTo>
                    <a:lnTo>
                      <a:pt x="234" y="254"/>
                    </a:lnTo>
                    <a:lnTo>
                      <a:pt x="231" y="254"/>
                    </a:lnTo>
                    <a:lnTo>
                      <a:pt x="228" y="256"/>
                    </a:lnTo>
                    <a:lnTo>
                      <a:pt x="228" y="259"/>
                    </a:lnTo>
                    <a:lnTo>
                      <a:pt x="228" y="259"/>
                    </a:lnTo>
                    <a:lnTo>
                      <a:pt x="226" y="265"/>
                    </a:lnTo>
                    <a:lnTo>
                      <a:pt x="223" y="268"/>
                    </a:lnTo>
                    <a:lnTo>
                      <a:pt x="220" y="265"/>
                    </a:lnTo>
                    <a:lnTo>
                      <a:pt x="217" y="265"/>
                    </a:lnTo>
                    <a:lnTo>
                      <a:pt x="214" y="268"/>
                    </a:lnTo>
                    <a:lnTo>
                      <a:pt x="214" y="270"/>
                    </a:lnTo>
                    <a:lnTo>
                      <a:pt x="217" y="270"/>
                    </a:lnTo>
                    <a:lnTo>
                      <a:pt x="220" y="273"/>
                    </a:lnTo>
                    <a:lnTo>
                      <a:pt x="220" y="276"/>
                    </a:lnTo>
                    <a:lnTo>
                      <a:pt x="214" y="284"/>
                    </a:lnTo>
                    <a:lnTo>
                      <a:pt x="212" y="287"/>
                    </a:lnTo>
                    <a:lnTo>
                      <a:pt x="212" y="290"/>
                    </a:lnTo>
                    <a:lnTo>
                      <a:pt x="209" y="293"/>
                    </a:lnTo>
                    <a:lnTo>
                      <a:pt x="212" y="293"/>
                    </a:lnTo>
                    <a:lnTo>
                      <a:pt x="212" y="296"/>
                    </a:lnTo>
                    <a:lnTo>
                      <a:pt x="212" y="298"/>
                    </a:lnTo>
                    <a:lnTo>
                      <a:pt x="206" y="304"/>
                    </a:lnTo>
                    <a:lnTo>
                      <a:pt x="203" y="307"/>
                    </a:lnTo>
                    <a:lnTo>
                      <a:pt x="200" y="307"/>
                    </a:lnTo>
                    <a:lnTo>
                      <a:pt x="198" y="307"/>
                    </a:lnTo>
                    <a:lnTo>
                      <a:pt x="195" y="309"/>
                    </a:lnTo>
                    <a:lnTo>
                      <a:pt x="192" y="312"/>
                    </a:lnTo>
                    <a:lnTo>
                      <a:pt x="189" y="309"/>
                    </a:lnTo>
                    <a:lnTo>
                      <a:pt x="184" y="307"/>
                    </a:lnTo>
                    <a:lnTo>
                      <a:pt x="181" y="309"/>
                    </a:lnTo>
                    <a:lnTo>
                      <a:pt x="181" y="307"/>
                    </a:lnTo>
                    <a:lnTo>
                      <a:pt x="178" y="304"/>
                    </a:lnTo>
                    <a:lnTo>
                      <a:pt x="175" y="304"/>
                    </a:lnTo>
                    <a:lnTo>
                      <a:pt x="173" y="309"/>
                    </a:lnTo>
                    <a:lnTo>
                      <a:pt x="170" y="312"/>
                    </a:lnTo>
                    <a:lnTo>
                      <a:pt x="167" y="315"/>
                    </a:lnTo>
                    <a:lnTo>
                      <a:pt x="159" y="318"/>
                    </a:lnTo>
                    <a:lnTo>
                      <a:pt x="159" y="318"/>
                    </a:lnTo>
                    <a:lnTo>
                      <a:pt x="156" y="318"/>
                    </a:lnTo>
                    <a:lnTo>
                      <a:pt x="150" y="318"/>
                    </a:lnTo>
                    <a:lnTo>
                      <a:pt x="145" y="318"/>
                    </a:lnTo>
                    <a:lnTo>
                      <a:pt x="142" y="321"/>
                    </a:lnTo>
                    <a:lnTo>
                      <a:pt x="136" y="321"/>
                    </a:lnTo>
                    <a:lnTo>
                      <a:pt x="136" y="323"/>
                    </a:lnTo>
                    <a:lnTo>
                      <a:pt x="136" y="329"/>
                    </a:lnTo>
                    <a:lnTo>
                      <a:pt x="133" y="335"/>
                    </a:lnTo>
                    <a:lnTo>
                      <a:pt x="131" y="337"/>
                    </a:lnTo>
                    <a:lnTo>
                      <a:pt x="131" y="335"/>
                    </a:lnTo>
                    <a:lnTo>
                      <a:pt x="125" y="329"/>
                    </a:lnTo>
                    <a:lnTo>
                      <a:pt x="120" y="329"/>
                    </a:lnTo>
                    <a:lnTo>
                      <a:pt x="120" y="332"/>
                    </a:lnTo>
                    <a:lnTo>
                      <a:pt x="120" y="332"/>
                    </a:lnTo>
                    <a:lnTo>
                      <a:pt x="122" y="335"/>
                    </a:lnTo>
                    <a:lnTo>
                      <a:pt x="120" y="337"/>
                    </a:lnTo>
                    <a:lnTo>
                      <a:pt x="117" y="337"/>
                    </a:lnTo>
                    <a:lnTo>
                      <a:pt x="117" y="335"/>
                    </a:lnTo>
                    <a:lnTo>
                      <a:pt x="114" y="332"/>
                    </a:lnTo>
                    <a:lnTo>
                      <a:pt x="111" y="332"/>
                    </a:lnTo>
                    <a:lnTo>
                      <a:pt x="108" y="337"/>
                    </a:lnTo>
                    <a:lnTo>
                      <a:pt x="106" y="340"/>
                    </a:lnTo>
                    <a:lnTo>
                      <a:pt x="103" y="340"/>
                    </a:lnTo>
                    <a:lnTo>
                      <a:pt x="100" y="343"/>
                    </a:lnTo>
                    <a:lnTo>
                      <a:pt x="94" y="349"/>
                    </a:lnTo>
                    <a:lnTo>
                      <a:pt x="92" y="354"/>
                    </a:lnTo>
                    <a:lnTo>
                      <a:pt x="92" y="354"/>
                    </a:lnTo>
                    <a:lnTo>
                      <a:pt x="86" y="357"/>
                    </a:lnTo>
                    <a:lnTo>
                      <a:pt x="83" y="354"/>
                    </a:lnTo>
                    <a:lnTo>
                      <a:pt x="83" y="357"/>
                    </a:lnTo>
                    <a:lnTo>
                      <a:pt x="86" y="360"/>
                    </a:lnTo>
                    <a:lnTo>
                      <a:pt x="86" y="362"/>
                    </a:lnTo>
                    <a:lnTo>
                      <a:pt x="83" y="362"/>
                    </a:lnTo>
                    <a:lnTo>
                      <a:pt x="80" y="360"/>
                    </a:lnTo>
                    <a:lnTo>
                      <a:pt x="80" y="360"/>
                    </a:lnTo>
                    <a:lnTo>
                      <a:pt x="78" y="362"/>
                    </a:lnTo>
                    <a:lnTo>
                      <a:pt x="75" y="368"/>
                    </a:lnTo>
                    <a:lnTo>
                      <a:pt x="75" y="371"/>
                    </a:lnTo>
                    <a:lnTo>
                      <a:pt x="78" y="374"/>
                    </a:lnTo>
                    <a:lnTo>
                      <a:pt x="78" y="379"/>
                    </a:lnTo>
                    <a:lnTo>
                      <a:pt x="78" y="382"/>
                    </a:lnTo>
                    <a:lnTo>
                      <a:pt x="75" y="385"/>
                    </a:lnTo>
                    <a:lnTo>
                      <a:pt x="75" y="388"/>
                    </a:lnTo>
                    <a:lnTo>
                      <a:pt x="78" y="388"/>
                    </a:lnTo>
                    <a:lnTo>
                      <a:pt x="80" y="385"/>
                    </a:lnTo>
                    <a:lnTo>
                      <a:pt x="80" y="388"/>
                    </a:lnTo>
                    <a:lnTo>
                      <a:pt x="80" y="390"/>
                    </a:lnTo>
                    <a:lnTo>
                      <a:pt x="80" y="393"/>
                    </a:lnTo>
                    <a:lnTo>
                      <a:pt x="78" y="393"/>
                    </a:lnTo>
                    <a:lnTo>
                      <a:pt x="80" y="396"/>
                    </a:lnTo>
                    <a:lnTo>
                      <a:pt x="83" y="396"/>
                    </a:lnTo>
                    <a:lnTo>
                      <a:pt x="83" y="393"/>
                    </a:lnTo>
                    <a:lnTo>
                      <a:pt x="86" y="393"/>
                    </a:lnTo>
                    <a:lnTo>
                      <a:pt x="86" y="393"/>
                    </a:lnTo>
                    <a:lnTo>
                      <a:pt x="86" y="396"/>
                    </a:lnTo>
                    <a:lnTo>
                      <a:pt x="92" y="396"/>
                    </a:lnTo>
                    <a:lnTo>
                      <a:pt x="94" y="399"/>
                    </a:lnTo>
                    <a:lnTo>
                      <a:pt x="97" y="399"/>
                    </a:lnTo>
                    <a:lnTo>
                      <a:pt x="100" y="396"/>
                    </a:lnTo>
                    <a:lnTo>
                      <a:pt x="103" y="390"/>
                    </a:lnTo>
                    <a:lnTo>
                      <a:pt x="103" y="388"/>
                    </a:lnTo>
                    <a:lnTo>
                      <a:pt x="111" y="388"/>
                    </a:lnTo>
                    <a:lnTo>
                      <a:pt x="114" y="385"/>
                    </a:lnTo>
                    <a:lnTo>
                      <a:pt x="108" y="388"/>
                    </a:lnTo>
                    <a:lnTo>
                      <a:pt x="106" y="390"/>
                    </a:lnTo>
                    <a:lnTo>
                      <a:pt x="100" y="396"/>
                    </a:lnTo>
                    <a:lnTo>
                      <a:pt x="100" y="399"/>
                    </a:lnTo>
                    <a:lnTo>
                      <a:pt x="97" y="402"/>
                    </a:lnTo>
                    <a:lnTo>
                      <a:pt x="103" y="404"/>
                    </a:lnTo>
                    <a:lnTo>
                      <a:pt x="103" y="407"/>
                    </a:lnTo>
                    <a:lnTo>
                      <a:pt x="97" y="407"/>
                    </a:lnTo>
                    <a:lnTo>
                      <a:pt x="97" y="407"/>
                    </a:lnTo>
                    <a:lnTo>
                      <a:pt x="97" y="404"/>
                    </a:lnTo>
                    <a:lnTo>
                      <a:pt x="94" y="402"/>
                    </a:lnTo>
                    <a:lnTo>
                      <a:pt x="92" y="402"/>
                    </a:lnTo>
                    <a:lnTo>
                      <a:pt x="89" y="399"/>
                    </a:lnTo>
                    <a:lnTo>
                      <a:pt x="86" y="399"/>
                    </a:lnTo>
                    <a:lnTo>
                      <a:pt x="83" y="396"/>
                    </a:lnTo>
                    <a:lnTo>
                      <a:pt x="80" y="399"/>
                    </a:lnTo>
                    <a:lnTo>
                      <a:pt x="78" y="399"/>
                    </a:lnTo>
                    <a:lnTo>
                      <a:pt x="78" y="402"/>
                    </a:lnTo>
                    <a:lnTo>
                      <a:pt x="75" y="404"/>
                    </a:lnTo>
                    <a:lnTo>
                      <a:pt x="69" y="404"/>
                    </a:lnTo>
                    <a:lnTo>
                      <a:pt x="69" y="404"/>
                    </a:lnTo>
                    <a:lnTo>
                      <a:pt x="72" y="407"/>
                    </a:lnTo>
                    <a:lnTo>
                      <a:pt x="72" y="407"/>
                    </a:lnTo>
                    <a:lnTo>
                      <a:pt x="72" y="410"/>
                    </a:lnTo>
                    <a:lnTo>
                      <a:pt x="69" y="415"/>
                    </a:lnTo>
                    <a:lnTo>
                      <a:pt x="72" y="418"/>
                    </a:lnTo>
                    <a:lnTo>
                      <a:pt x="75" y="418"/>
                    </a:lnTo>
                    <a:lnTo>
                      <a:pt x="75" y="424"/>
                    </a:lnTo>
                    <a:lnTo>
                      <a:pt x="75" y="427"/>
                    </a:lnTo>
                    <a:lnTo>
                      <a:pt x="75" y="429"/>
                    </a:lnTo>
                    <a:lnTo>
                      <a:pt x="78" y="432"/>
                    </a:lnTo>
                    <a:lnTo>
                      <a:pt x="78" y="435"/>
                    </a:lnTo>
                    <a:lnTo>
                      <a:pt x="75" y="435"/>
                    </a:lnTo>
                    <a:lnTo>
                      <a:pt x="72" y="435"/>
                    </a:lnTo>
                    <a:lnTo>
                      <a:pt x="83" y="441"/>
                    </a:lnTo>
                    <a:lnTo>
                      <a:pt x="89" y="441"/>
                    </a:lnTo>
                    <a:lnTo>
                      <a:pt x="94" y="438"/>
                    </a:lnTo>
                    <a:lnTo>
                      <a:pt x="97" y="438"/>
                    </a:lnTo>
                    <a:lnTo>
                      <a:pt x="100" y="438"/>
                    </a:lnTo>
                    <a:lnTo>
                      <a:pt x="100" y="438"/>
                    </a:lnTo>
                    <a:lnTo>
                      <a:pt x="106" y="432"/>
                    </a:lnTo>
                    <a:lnTo>
                      <a:pt x="106" y="429"/>
                    </a:lnTo>
                    <a:lnTo>
                      <a:pt x="103" y="427"/>
                    </a:lnTo>
                    <a:lnTo>
                      <a:pt x="103" y="427"/>
                    </a:lnTo>
                    <a:lnTo>
                      <a:pt x="108" y="424"/>
                    </a:lnTo>
                    <a:lnTo>
                      <a:pt x="114" y="418"/>
                    </a:lnTo>
                    <a:lnTo>
                      <a:pt x="122" y="415"/>
                    </a:lnTo>
                    <a:lnTo>
                      <a:pt x="125" y="415"/>
                    </a:lnTo>
                    <a:lnTo>
                      <a:pt x="122" y="415"/>
                    </a:lnTo>
                    <a:lnTo>
                      <a:pt x="114" y="424"/>
                    </a:lnTo>
                    <a:lnTo>
                      <a:pt x="108" y="427"/>
                    </a:lnTo>
                    <a:lnTo>
                      <a:pt x="108" y="427"/>
                    </a:lnTo>
                    <a:lnTo>
                      <a:pt x="111" y="429"/>
                    </a:lnTo>
                    <a:lnTo>
                      <a:pt x="111" y="432"/>
                    </a:lnTo>
                    <a:lnTo>
                      <a:pt x="108" y="438"/>
                    </a:lnTo>
                    <a:lnTo>
                      <a:pt x="106" y="438"/>
                    </a:lnTo>
                    <a:lnTo>
                      <a:pt x="106" y="443"/>
                    </a:lnTo>
                    <a:lnTo>
                      <a:pt x="106" y="446"/>
                    </a:lnTo>
                    <a:lnTo>
                      <a:pt x="106" y="452"/>
                    </a:lnTo>
                    <a:lnTo>
                      <a:pt x="106" y="452"/>
                    </a:lnTo>
                    <a:lnTo>
                      <a:pt x="106" y="455"/>
                    </a:lnTo>
                    <a:lnTo>
                      <a:pt x="106" y="460"/>
                    </a:lnTo>
                    <a:lnTo>
                      <a:pt x="100" y="460"/>
                    </a:lnTo>
                    <a:lnTo>
                      <a:pt x="97" y="463"/>
                    </a:lnTo>
                    <a:lnTo>
                      <a:pt x="97" y="466"/>
                    </a:lnTo>
                    <a:lnTo>
                      <a:pt x="94" y="466"/>
                    </a:lnTo>
                    <a:lnTo>
                      <a:pt x="94" y="466"/>
                    </a:lnTo>
                    <a:lnTo>
                      <a:pt x="94" y="468"/>
                    </a:lnTo>
                    <a:lnTo>
                      <a:pt x="94" y="471"/>
                    </a:lnTo>
                    <a:lnTo>
                      <a:pt x="97" y="474"/>
                    </a:lnTo>
                    <a:lnTo>
                      <a:pt x="100" y="471"/>
                    </a:lnTo>
                    <a:lnTo>
                      <a:pt x="103" y="471"/>
                    </a:lnTo>
                    <a:lnTo>
                      <a:pt x="103" y="474"/>
                    </a:lnTo>
                    <a:lnTo>
                      <a:pt x="103" y="477"/>
                    </a:lnTo>
                    <a:lnTo>
                      <a:pt x="97" y="477"/>
                    </a:lnTo>
                    <a:lnTo>
                      <a:pt x="97" y="477"/>
                    </a:lnTo>
                    <a:lnTo>
                      <a:pt x="97" y="480"/>
                    </a:lnTo>
                    <a:lnTo>
                      <a:pt x="97" y="482"/>
                    </a:lnTo>
                    <a:lnTo>
                      <a:pt x="97" y="482"/>
                    </a:lnTo>
                    <a:lnTo>
                      <a:pt x="94" y="485"/>
                    </a:lnTo>
                    <a:lnTo>
                      <a:pt x="92" y="485"/>
                    </a:lnTo>
                    <a:lnTo>
                      <a:pt x="89" y="488"/>
                    </a:lnTo>
                    <a:lnTo>
                      <a:pt x="86" y="488"/>
                    </a:lnTo>
                    <a:lnTo>
                      <a:pt x="86" y="488"/>
                    </a:lnTo>
                    <a:lnTo>
                      <a:pt x="89" y="491"/>
                    </a:lnTo>
                    <a:lnTo>
                      <a:pt x="92" y="491"/>
                    </a:lnTo>
                    <a:lnTo>
                      <a:pt x="94" y="491"/>
                    </a:lnTo>
                    <a:lnTo>
                      <a:pt x="97" y="488"/>
                    </a:lnTo>
                    <a:lnTo>
                      <a:pt x="106" y="482"/>
                    </a:lnTo>
                    <a:lnTo>
                      <a:pt x="106" y="482"/>
                    </a:lnTo>
                    <a:lnTo>
                      <a:pt x="108" y="485"/>
                    </a:lnTo>
                    <a:lnTo>
                      <a:pt x="111" y="482"/>
                    </a:lnTo>
                    <a:lnTo>
                      <a:pt x="117" y="480"/>
                    </a:lnTo>
                    <a:lnTo>
                      <a:pt x="117" y="482"/>
                    </a:lnTo>
                    <a:lnTo>
                      <a:pt x="114" y="482"/>
                    </a:lnTo>
                    <a:lnTo>
                      <a:pt x="114" y="485"/>
                    </a:lnTo>
                    <a:lnTo>
                      <a:pt x="117" y="485"/>
                    </a:lnTo>
                    <a:lnTo>
                      <a:pt x="117" y="488"/>
                    </a:lnTo>
                    <a:lnTo>
                      <a:pt x="117" y="491"/>
                    </a:lnTo>
                    <a:lnTo>
                      <a:pt x="120" y="494"/>
                    </a:lnTo>
                    <a:lnTo>
                      <a:pt x="122" y="491"/>
                    </a:lnTo>
                    <a:lnTo>
                      <a:pt x="122" y="488"/>
                    </a:lnTo>
                    <a:lnTo>
                      <a:pt x="125" y="488"/>
                    </a:lnTo>
                    <a:lnTo>
                      <a:pt x="122" y="491"/>
                    </a:lnTo>
                    <a:lnTo>
                      <a:pt x="125" y="494"/>
                    </a:lnTo>
                    <a:lnTo>
                      <a:pt x="128" y="499"/>
                    </a:lnTo>
                    <a:lnTo>
                      <a:pt x="125" y="505"/>
                    </a:lnTo>
                    <a:lnTo>
                      <a:pt x="128" y="508"/>
                    </a:lnTo>
                    <a:lnTo>
                      <a:pt x="131" y="508"/>
                    </a:lnTo>
                    <a:lnTo>
                      <a:pt x="131" y="505"/>
                    </a:lnTo>
                    <a:lnTo>
                      <a:pt x="131" y="499"/>
                    </a:lnTo>
                    <a:lnTo>
                      <a:pt x="133" y="496"/>
                    </a:lnTo>
                    <a:lnTo>
                      <a:pt x="133" y="494"/>
                    </a:lnTo>
                    <a:lnTo>
                      <a:pt x="139" y="491"/>
                    </a:lnTo>
                    <a:lnTo>
                      <a:pt x="139" y="488"/>
                    </a:lnTo>
                    <a:lnTo>
                      <a:pt x="142" y="488"/>
                    </a:lnTo>
                    <a:lnTo>
                      <a:pt x="147" y="485"/>
                    </a:lnTo>
                    <a:lnTo>
                      <a:pt x="145" y="488"/>
                    </a:lnTo>
                    <a:lnTo>
                      <a:pt x="139" y="494"/>
                    </a:lnTo>
                    <a:lnTo>
                      <a:pt x="139" y="496"/>
                    </a:lnTo>
                    <a:lnTo>
                      <a:pt x="142" y="502"/>
                    </a:lnTo>
                    <a:lnTo>
                      <a:pt x="145" y="502"/>
                    </a:lnTo>
                    <a:lnTo>
                      <a:pt x="150" y="499"/>
                    </a:lnTo>
                    <a:lnTo>
                      <a:pt x="156" y="496"/>
                    </a:lnTo>
                    <a:lnTo>
                      <a:pt x="161" y="496"/>
                    </a:lnTo>
                    <a:lnTo>
                      <a:pt x="161" y="496"/>
                    </a:lnTo>
                    <a:lnTo>
                      <a:pt x="170" y="491"/>
                    </a:lnTo>
                    <a:lnTo>
                      <a:pt x="170" y="491"/>
                    </a:lnTo>
                    <a:lnTo>
                      <a:pt x="167" y="494"/>
                    </a:lnTo>
                    <a:lnTo>
                      <a:pt x="164" y="496"/>
                    </a:lnTo>
                    <a:lnTo>
                      <a:pt x="164" y="499"/>
                    </a:lnTo>
                    <a:lnTo>
                      <a:pt x="161" y="502"/>
                    </a:lnTo>
                    <a:lnTo>
                      <a:pt x="153" y="508"/>
                    </a:lnTo>
                    <a:lnTo>
                      <a:pt x="147" y="510"/>
                    </a:lnTo>
                    <a:lnTo>
                      <a:pt x="145" y="516"/>
                    </a:lnTo>
                    <a:lnTo>
                      <a:pt x="145" y="519"/>
                    </a:lnTo>
                    <a:lnTo>
                      <a:pt x="145" y="521"/>
                    </a:lnTo>
                    <a:lnTo>
                      <a:pt x="150" y="524"/>
                    </a:lnTo>
                    <a:lnTo>
                      <a:pt x="145" y="524"/>
                    </a:lnTo>
                    <a:lnTo>
                      <a:pt x="142" y="524"/>
                    </a:lnTo>
                    <a:lnTo>
                      <a:pt x="139" y="527"/>
                    </a:lnTo>
                    <a:lnTo>
                      <a:pt x="136" y="533"/>
                    </a:lnTo>
                    <a:lnTo>
                      <a:pt x="133" y="538"/>
                    </a:lnTo>
                    <a:lnTo>
                      <a:pt x="131" y="541"/>
                    </a:lnTo>
                    <a:lnTo>
                      <a:pt x="131" y="544"/>
                    </a:lnTo>
                    <a:lnTo>
                      <a:pt x="133" y="544"/>
                    </a:lnTo>
                    <a:lnTo>
                      <a:pt x="131" y="547"/>
                    </a:lnTo>
                    <a:lnTo>
                      <a:pt x="131" y="547"/>
                    </a:lnTo>
                    <a:lnTo>
                      <a:pt x="128" y="544"/>
                    </a:lnTo>
                    <a:lnTo>
                      <a:pt x="125" y="544"/>
                    </a:lnTo>
                    <a:lnTo>
                      <a:pt x="125" y="547"/>
                    </a:lnTo>
                    <a:lnTo>
                      <a:pt x="120" y="549"/>
                    </a:lnTo>
                    <a:lnTo>
                      <a:pt x="120" y="552"/>
                    </a:lnTo>
                    <a:lnTo>
                      <a:pt x="120" y="555"/>
                    </a:lnTo>
                    <a:lnTo>
                      <a:pt x="117" y="552"/>
                    </a:lnTo>
                    <a:lnTo>
                      <a:pt x="117" y="552"/>
                    </a:lnTo>
                    <a:lnTo>
                      <a:pt x="114" y="552"/>
                    </a:lnTo>
                    <a:lnTo>
                      <a:pt x="106" y="558"/>
                    </a:lnTo>
                    <a:lnTo>
                      <a:pt x="106" y="563"/>
                    </a:lnTo>
                    <a:lnTo>
                      <a:pt x="106" y="563"/>
                    </a:lnTo>
                    <a:lnTo>
                      <a:pt x="103" y="566"/>
                    </a:lnTo>
                    <a:lnTo>
                      <a:pt x="100" y="566"/>
                    </a:lnTo>
                    <a:lnTo>
                      <a:pt x="100" y="560"/>
                    </a:lnTo>
                    <a:lnTo>
                      <a:pt x="97" y="563"/>
                    </a:lnTo>
                    <a:lnTo>
                      <a:pt x="92" y="566"/>
                    </a:lnTo>
                    <a:lnTo>
                      <a:pt x="89" y="569"/>
                    </a:lnTo>
                    <a:lnTo>
                      <a:pt x="89" y="572"/>
                    </a:lnTo>
                    <a:lnTo>
                      <a:pt x="86" y="572"/>
                    </a:lnTo>
                    <a:lnTo>
                      <a:pt x="80" y="572"/>
                    </a:lnTo>
                    <a:lnTo>
                      <a:pt x="75" y="577"/>
                    </a:lnTo>
                    <a:lnTo>
                      <a:pt x="67" y="580"/>
                    </a:lnTo>
                    <a:lnTo>
                      <a:pt x="61" y="583"/>
                    </a:lnTo>
                    <a:lnTo>
                      <a:pt x="61" y="588"/>
                    </a:lnTo>
                    <a:lnTo>
                      <a:pt x="61" y="591"/>
                    </a:lnTo>
                    <a:lnTo>
                      <a:pt x="61" y="594"/>
                    </a:lnTo>
                    <a:lnTo>
                      <a:pt x="61" y="597"/>
                    </a:lnTo>
                    <a:lnTo>
                      <a:pt x="61" y="597"/>
                    </a:lnTo>
                    <a:lnTo>
                      <a:pt x="58" y="594"/>
                    </a:lnTo>
                    <a:lnTo>
                      <a:pt x="55" y="594"/>
                    </a:lnTo>
                    <a:lnTo>
                      <a:pt x="55" y="594"/>
                    </a:lnTo>
                    <a:lnTo>
                      <a:pt x="55" y="597"/>
                    </a:lnTo>
                    <a:lnTo>
                      <a:pt x="55" y="600"/>
                    </a:lnTo>
                    <a:lnTo>
                      <a:pt x="53" y="597"/>
                    </a:lnTo>
                    <a:lnTo>
                      <a:pt x="53" y="594"/>
                    </a:lnTo>
                    <a:lnTo>
                      <a:pt x="53" y="591"/>
                    </a:lnTo>
                    <a:lnTo>
                      <a:pt x="50" y="588"/>
                    </a:lnTo>
                    <a:lnTo>
                      <a:pt x="47" y="588"/>
                    </a:lnTo>
                    <a:lnTo>
                      <a:pt x="47" y="588"/>
                    </a:lnTo>
                    <a:lnTo>
                      <a:pt x="41" y="588"/>
                    </a:lnTo>
                    <a:lnTo>
                      <a:pt x="39" y="591"/>
                    </a:lnTo>
                    <a:lnTo>
                      <a:pt x="33" y="591"/>
                    </a:lnTo>
                    <a:lnTo>
                      <a:pt x="33" y="594"/>
                    </a:lnTo>
                    <a:lnTo>
                      <a:pt x="28" y="597"/>
                    </a:lnTo>
                    <a:lnTo>
                      <a:pt x="25" y="600"/>
                    </a:lnTo>
                    <a:lnTo>
                      <a:pt x="19" y="602"/>
                    </a:lnTo>
                    <a:lnTo>
                      <a:pt x="19" y="605"/>
                    </a:lnTo>
                    <a:lnTo>
                      <a:pt x="19" y="608"/>
                    </a:lnTo>
                    <a:lnTo>
                      <a:pt x="16" y="605"/>
                    </a:lnTo>
                    <a:lnTo>
                      <a:pt x="14" y="608"/>
                    </a:lnTo>
                    <a:lnTo>
                      <a:pt x="11" y="611"/>
                    </a:lnTo>
                    <a:lnTo>
                      <a:pt x="11" y="611"/>
                    </a:lnTo>
                    <a:lnTo>
                      <a:pt x="8" y="611"/>
                    </a:lnTo>
                    <a:lnTo>
                      <a:pt x="5" y="611"/>
                    </a:lnTo>
                    <a:lnTo>
                      <a:pt x="2" y="611"/>
                    </a:lnTo>
                    <a:lnTo>
                      <a:pt x="2" y="613"/>
                    </a:lnTo>
                    <a:lnTo>
                      <a:pt x="0" y="619"/>
                    </a:lnTo>
                    <a:lnTo>
                      <a:pt x="2" y="619"/>
                    </a:lnTo>
                    <a:lnTo>
                      <a:pt x="2" y="619"/>
                    </a:lnTo>
                    <a:lnTo>
                      <a:pt x="5" y="616"/>
                    </a:lnTo>
                    <a:lnTo>
                      <a:pt x="5" y="613"/>
                    </a:lnTo>
                    <a:lnTo>
                      <a:pt x="8" y="613"/>
                    </a:lnTo>
                    <a:lnTo>
                      <a:pt x="8" y="613"/>
                    </a:lnTo>
                    <a:lnTo>
                      <a:pt x="8" y="616"/>
                    </a:lnTo>
                    <a:lnTo>
                      <a:pt x="8" y="619"/>
                    </a:lnTo>
                    <a:lnTo>
                      <a:pt x="11" y="619"/>
                    </a:lnTo>
                    <a:lnTo>
                      <a:pt x="14" y="613"/>
                    </a:lnTo>
                    <a:lnTo>
                      <a:pt x="16" y="611"/>
                    </a:lnTo>
                    <a:lnTo>
                      <a:pt x="16" y="613"/>
                    </a:lnTo>
                    <a:lnTo>
                      <a:pt x="16" y="616"/>
                    </a:lnTo>
                    <a:lnTo>
                      <a:pt x="16" y="616"/>
                    </a:lnTo>
                    <a:lnTo>
                      <a:pt x="19" y="616"/>
                    </a:lnTo>
                    <a:lnTo>
                      <a:pt x="22" y="613"/>
                    </a:lnTo>
                    <a:lnTo>
                      <a:pt x="22" y="616"/>
                    </a:lnTo>
                    <a:lnTo>
                      <a:pt x="22" y="616"/>
                    </a:lnTo>
                    <a:lnTo>
                      <a:pt x="22" y="613"/>
                    </a:lnTo>
                    <a:lnTo>
                      <a:pt x="25" y="613"/>
                    </a:lnTo>
                    <a:lnTo>
                      <a:pt x="28" y="613"/>
                    </a:lnTo>
                    <a:lnTo>
                      <a:pt x="33" y="611"/>
                    </a:lnTo>
                    <a:lnTo>
                      <a:pt x="33" y="608"/>
                    </a:lnTo>
                    <a:lnTo>
                      <a:pt x="33" y="605"/>
                    </a:lnTo>
                    <a:lnTo>
                      <a:pt x="36" y="602"/>
                    </a:lnTo>
                    <a:lnTo>
                      <a:pt x="39" y="600"/>
                    </a:lnTo>
                    <a:lnTo>
                      <a:pt x="41" y="600"/>
                    </a:lnTo>
                    <a:lnTo>
                      <a:pt x="44" y="602"/>
                    </a:lnTo>
                    <a:lnTo>
                      <a:pt x="44" y="602"/>
                    </a:lnTo>
                    <a:lnTo>
                      <a:pt x="41" y="605"/>
                    </a:lnTo>
                    <a:lnTo>
                      <a:pt x="39" y="608"/>
                    </a:lnTo>
                    <a:lnTo>
                      <a:pt x="39" y="611"/>
                    </a:lnTo>
                    <a:lnTo>
                      <a:pt x="39" y="611"/>
                    </a:lnTo>
                    <a:lnTo>
                      <a:pt x="44" y="608"/>
                    </a:lnTo>
                    <a:lnTo>
                      <a:pt x="47" y="605"/>
                    </a:lnTo>
                    <a:lnTo>
                      <a:pt x="47" y="605"/>
                    </a:lnTo>
                    <a:lnTo>
                      <a:pt x="50" y="605"/>
                    </a:lnTo>
                    <a:lnTo>
                      <a:pt x="50" y="602"/>
                    </a:lnTo>
                    <a:lnTo>
                      <a:pt x="50" y="602"/>
                    </a:lnTo>
                    <a:lnTo>
                      <a:pt x="53" y="605"/>
                    </a:lnTo>
                    <a:lnTo>
                      <a:pt x="50" y="608"/>
                    </a:lnTo>
                    <a:lnTo>
                      <a:pt x="53" y="608"/>
                    </a:lnTo>
                    <a:lnTo>
                      <a:pt x="55" y="605"/>
                    </a:lnTo>
                    <a:lnTo>
                      <a:pt x="58" y="605"/>
                    </a:lnTo>
                    <a:lnTo>
                      <a:pt x="61" y="602"/>
                    </a:lnTo>
                    <a:lnTo>
                      <a:pt x="64" y="602"/>
                    </a:lnTo>
                    <a:lnTo>
                      <a:pt x="67" y="600"/>
                    </a:lnTo>
                    <a:lnTo>
                      <a:pt x="69" y="597"/>
                    </a:lnTo>
                    <a:lnTo>
                      <a:pt x="72" y="597"/>
                    </a:lnTo>
                    <a:lnTo>
                      <a:pt x="72" y="600"/>
                    </a:lnTo>
                    <a:lnTo>
                      <a:pt x="69" y="602"/>
                    </a:lnTo>
                    <a:lnTo>
                      <a:pt x="67" y="605"/>
                    </a:lnTo>
                    <a:lnTo>
                      <a:pt x="67" y="608"/>
                    </a:lnTo>
                    <a:lnTo>
                      <a:pt x="69" y="608"/>
                    </a:lnTo>
                    <a:lnTo>
                      <a:pt x="72" y="602"/>
                    </a:lnTo>
                    <a:lnTo>
                      <a:pt x="75" y="597"/>
                    </a:lnTo>
                    <a:lnTo>
                      <a:pt x="75" y="597"/>
                    </a:lnTo>
                    <a:lnTo>
                      <a:pt x="75" y="600"/>
                    </a:lnTo>
                    <a:lnTo>
                      <a:pt x="78" y="597"/>
                    </a:lnTo>
                    <a:lnTo>
                      <a:pt x="80" y="597"/>
                    </a:lnTo>
                    <a:lnTo>
                      <a:pt x="83" y="597"/>
                    </a:lnTo>
                    <a:lnTo>
                      <a:pt x="89" y="594"/>
                    </a:lnTo>
                    <a:lnTo>
                      <a:pt x="89" y="594"/>
                    </a:lnTo>
                    <a:lnTo>
                      <a:pt x="89" y="594"/>
                    </a:lnTo>
                    <a:lnTo>
                      <a:pt x="92" y="591"/>
                    </a:lnTo>
                    <a:lnTo>
                      <a:pt x="94" y="588"/>
                    </a:lnTo>
                    <a:lnTo>
                      <a:pt x="94" y="591"/>
                    </a:lnTo>
                    <a:lnTo>
                      <a:pt x="94" y="591"/>
                    </a:lnTo>
                    <a:lnTo>
                      <a:pt x="94" y="597"/>
                    </a:lnTo>
                    <a:lnTo>
                      <a:pt x="94" y="594"/>
                    </a:lnTo>
                    <a:lnTo>
                      <a:pt x="97" y="591"/>
                    </a:lnTo>
                    <a:lnTo>
                      <a:pt x="97" y="591"/>
                    </a:lnTo>
                    <a:lnTo>
                      <a:pt x="100" y="588"/>
                    </a:lnTo>
                    <a:lnTo>
                      <a:pt x="100" y="588"/>
                    </a:lnTo>
                    <a:lnTo>
                      <a:pt x="94" y="588"/>
                    </a:lnTo>
                    <a:lnTo>
                      <a:pt x="92" y="586"/>
                    </a:lnTo>
                    <a:lnTo>
                      <a:pt x="97" y="586"/>
                    </a:lnTo>
                    <a:lnTo>
                      <a:pt x="103" y="583"/>
                    </a:lnTo>
                    <a:lnTo>
                      <a:pt x="108" y="583"/>
                    </a:lnTo>
                    <a:lnTo>
                      <a:pt x="111" y="580"/>
                    </a:lnTo>
                    <a:lnTo>
                      <a:pt x="111" y="577"/>
                    </a:lnTo>
                    <a:lnTo>
                      <a:pt x="108" y="577"/>
                    </a:lnTo>
                    <a:lnTo>
                      <a:pt x="111" y="577"/>
                    </a:lnTo>
                    <a:lnTo>
                      <a:pt x="114" y="577"/>
                    </a:lnTo>
                    <a:lnTo>
                      <a:pt x="117" y="574"/>
                    </a:lnTo>
                    <a:lnTo>
                      <a:pt x="117" y="574"/>
                    </a:lnTo>
                    <a:lnTo>
                      <a:pt x="117" y="577"/>
                    </a:lnTo>
                    <a:lnTo>
                      <a:pt x="120" y="577"/>
                    </a:lnTo>
                    <a:lnTo>
                      <a:pt x="122" y="574"/>
                    </a:lnTo>
                    <a:lnTo>
                      <a:pt x="120" y="574"/>
                    </a:lnTo>
                    <a:lnTo>
                      <a:pt x="122" y="572"/>
                    </a:lnTo>
                    <a:lnTo>
                      <a:pt x="122" y="569"/>
                    </a:lnTo>
                    <a:lnTo>
                      <a:pt x="125" y="569"/>
                    </a:lnTo>
                    <a:lnTo>
                      <a:pt x="125" y="569"/>
                    </a:lnTo>
                    <a:lnTo>
                      <a:pt x="125" y="572"/>
                    </a:lnTo>
                    <a:lnTo>
                      <a:pt x="128" y="574"/>
                    </a:lnTo>
                    <a:lnTo>
                      <a:pt x="131" y="572"/>
                    </a:lnTo>
                    <a:lnTo>
                      <a:pt x="133" y="569"/>
                    </a:lnTo>
                    <a:lnTo>
                      <a:pt x="136" y="569"/>
                    </a:lnTo>
                    <a:lnTo>
                      <a:pt x="136" y="566"/>
                    </a:lnTo>
                    <a:lnTo>
                      <a:pt x="139" y="563"/>
                    </a:lnTo>
                    <a:lnTo>
                      <a:pt x="139" y="566"/>
                    </a:lnTo>
                    <a:lnTo>
                      <a:pt x="145" y="566"/>
                    </a:lnTo>
                    <a:lnTo>
                      <a:pt x="147" y="560"/>
                    </a:lnTo>
                    <a:lnTo>
                      <a:pt x="147" y="558"/>
                    </a:lnTo>
                    <a:lnTo>
                      <a:pt x="147" y="558"/>
                    </a:lnTo>
                    <a:lnTo>
                      <a:pt x="145" y="558"/>
                    </a:lnTo>
                    <a:lnTo>
                      <a:pt x="142" y="558"/>
                    </a:lnTo>
                    <a:lnTo>
                      <a:pt x="147" y="555"/>
                    </a:lnTo>
                    <a:lnTo>
                      <a:pt x="150" y="552"/>
                    </a:lnTo>
                    <a:lnTo>
                      <a:pt x="153" y="549"/>
                    </a:lnTo>
                    <a:lnTo>
                      <a:pt x="156" y="549"/>
                    </a:lnTo>
                    <a:lnTo>
                      <a:pt x="156" y="552"/>
                    </a:lnTo>
                    <a:lnTo>
                      <a:pt x="159" y="549"/>
                    </a:lnTo>
                    <a:lnTo>
                      <a:pt x="161" y="547"/>
                    </a:lnTo>
                    <a:lnTo>
                      <a:pt x="164" y="544"/>
                    </a:lnTo>
                    <a:lnTo>
                      <a:pt x="167" y="544"/>
                    </a:lnTo>
                    <a:lnTo>
                      <a:pt x="167" y="541"/>
                    </a:lnTo>
                    <a:lnTo>
                      <a:pt x="170" y="541"/>
                    </a:lnTo>
                    <a:lnTo>
                      <a:pt x="170" y="544"/>
                    </a:lnTo>
                    <a:lnTo>
                      <a:pt x="173" y="544"/>
                    </a:lnTo>
                    <a:lnTo>
                      <a:pt x="173" y="541"/>
                    </a:lnTo>
                    <a:lnTo>
                      <a:pt x="175" y="541"/>
                    </a:lnTo>
                    <a:lnTo>
                      <a:pt x="178" y="541"/>
                    </a:lnTo>
                    <a:lnTo>
                      <a:pt x="178" y="538"/>
                    </a:lnTo>
                    <a:lnTo>
                      <a:pt x="181" y="538"/>
                    </a:lnTo>
                    <a:lnTo>
                      <a:pt x="181" y="535"/>
                    </a:lnTo>
                    <a:lnTo>
                      <a:pt x="181" y="538"/>
                    </a:lnTo>
                    <a:lnTo>
                      <a:pt x="186" y="538"/>
                    </a:lnTo>
                    <a:lnTo>
                      <a:pt x="189" y="535"/>
                    </a:lnTo>
                    <a:lnTo>
                      <a:pt x="189" y="535"/>
                    </a:lnTo>
                    <a:lnTo>
                      <a:pt x="189" y="535"/>
                    </a:lnTo>
                    <a:lnTo>
                      <a:pt x="192" y="535"/>
                    </a:lnTo>
                    <a:lnTo>
                      <a:pt x="192" y="535"/>
                    </a:lnTo>
                    <a:lnTo>
                      <a:pt x="195" y="535"/>
                    </a:lnTo>
                    <a:lnTo>
                      <a:pt x="195" y="535"/>
                    </a:lnTo>
                    <a:lnTo>
                      <a:pt x="198" y="530"/>
                    </a:lnTo>
                    <a:lnTo>
                      <a:pt x="195" y="530"/>
                    </a:lnTo>
                    <a:lnTo>
                      <a:pt x="195" y="530"/>
                    </a:lnTo>
                    <a:lnTo>
                      <a:pt x="195" y="527"/>
                    </a:lnTo>
                    <a:lnTo>
                      <a:pt x="198" y="524"/>
                    </a:lnTo>
                    <a:lnTo>
                      <a:pt x="200" y="524"/>
                    </a:lnTo>
                    <a:lnTo>
                      <a:pt x="200" y="527"/>
                    </a:lnTo>
                    <a:lnTo>
                      <a:pt x="203" y="524"/>
                    </a:lnTo>
                    <a:lnTo>
                      <a:pt x="200" y="524"/>
                    </a:lnTo>
                    <a:lnTo>
                      <a:pt x="198" y="521"/>
                    </a:lnTo>
                    <a:lnTo>
                      <a:pt x="200" y="521"/>
                    </a:lnTo>
                    <a:lnTo>
                      <a:pt x="203" y="521"/>
                    </a:lnTo>
                    <a:lnTo>
                      <a:pt x="206" y="519"/>
                    </a:lnTo>
                    <a:lnTo>
                      <a:pt x="212" y="519"/>
                    </a:lnTo>
                    <a:lnTo>
                      <a:pt x="214" y="516"/>
                    </a:lnTo>
                    <a:lnTo>
                      <a:pt x="217" y="516"/>
                    </a:lnTo>
                    <a:lnTo>
                      <a:pt x="223" y="513"/>
                    </a:lnTo>
                    <a:lnTo>
                      <a:pt x="223" y="508"/>
                    </a:lnTo>
                    <a:lnTo>
                      <a:pt x="220" y="505"/>
                    </a:lnTo>
                    <a:lnTo>
                      <a:pt x="220" y="505"/>
                    </a:lnTo>
                    <a:lnTo>
                      <a:pt x="217" y="502"/>
                    </a:lnTo>
                    <a:lnTo>
                      <a:pt x="217" y="499"/>
                    </a:lnTo>
                    <a:lnTo>
                      <a:pt x="212" y="502"/>
                    </a:lnTo>
                    <a:lnTo>
                      <a:pt x="212" y="496"/>
                    </a:lnTo>
                    <a:lnTo>
                      <a:pt x="212" y="494"/>
                    </a:lnTo>
                    <a:lnTo>
                      <a:pt x="217" y="491"/>
                    </a:lnTo>
                    <a:lnTo>
                      <a:pt x="217" y="491"/>
                    </a:lnTo>
                    <a:lnTo>
                      <a:pt x="220" y="491"/>
                    </a:lnTo>
                    <a:lnTo>
                      <a:pt x="220" y="488"/>
                    </a:lnTo>
                    <a:lnTo>
                      <a:pt x="220" y="488"/>
                    </a:lnTo>
                    <a:lnTo>
                      <a:pt x="223" y="485"/>
                    </a:lnTo>
                    <a:lnTo>
                      <a:pt x="226" y="488"/>
                    </a:lnTo>
                    <a:lnTo>
                      <a:pt x="231" y="482"/>
                    </a:lnTo>
                    <a:lnTo>
                      <a:pt x="234" y="485"/>
                    </a:lnTo>
                    <a:lnTo>
                      <a:pt x="237" y="485"/>
                    </a:lnTo>
                    <a:lnTo>
                      <a:pt x="237" y="485"/>
                    </a:lnTo>
                    <a:lnTo>
                      <a:pt x="237" y="488"/>
                    </a:lnTo>
                    <a:lnTo>
                      <a:pt x="239" y="488"/>
                    </a:lnTo>
                    <a:lnTo>
                      <a:pt x="242" y="485"/>
                    </a:lnTo>
                    <a:lnTo>
                      <a:pt x="242" y="482"/>
                    </a:lnTo>
                    <a:lnTo>
                      <a:pt x="239" y="482"/>
                    </a:lnTo>
                    <a:lnTo>
                      <a:pt x="239" y="480"/>
                    </a:lnTo>
                    <a:lnTo>
                      <a:pt x="242" y="480"/>
                    </a:lnTo>
                    <a:lnTo>
                      <a:pt x="245" y="480"/>
                    </a:lnTo>
                    <a:lnTo>
                      <a:pt x="251" y="480"/>
                    </a:lnTo>
                    <a:lnTo>
                      <a:pt x="253" y="474"/>
                    </a:lnTo>
                    <a:lnTo>
                      <a:pt x="251" y="471"/>
                    </a:lnTo>
                    <a:lnTo>
                      <a:pt x="245" y="466"/>
                    </a:lnTo>
                    <a:lnTo>
                      <a:pt x="245" y="468"/>
                    </a:lnTo>
                    <a:lnTo>
                      <a:pt x="242" y="468"/>
                    </a:lnTo>
                    <a:lnTo>
                      <a:pt x="242" y="468"/>
                    </a:lnTo>
                    <a:lnTo>
                      <a:pt x="245" y="466"/>
                    </a:lnTo>
                    <a:lnTo>
                      <a:pt x="248" y="466"/>
                    </a:lnTo>
                    <a:lnTo>
                      <a:pt x="251" y="468"/>
                    </a:lnTo>
                    <a:lnTo>
                      <a:pt x="256" y="468"/>
                    </a:lnTo>
                    <a:lnTo>
                      <a:pt x="259" y="466"/>
                    </a:lnTo>
                    <a:lnTo>
                      <a:pt x="259" y="463"/>
                    </a:lnTo>
                    <a:lnTo>
                      <a:pt x="267" y="457"/>
                    </a:lnTo>
                    <a:lnTo>
                      <a:pt x="273" y="455"/>
                    </a:lnTo>
                    <a:lnTo>
                      <a:pt x="276" y="455"/>
                    </a:lnTo>
                    <a:lnTo>
                      <a:pt x="276" y="452"/>
                    </a:lnTo>
                    <a:lnTo>
                      <a:pt x="276" y="452"/>
                    </a:lnTo>
                    <a:lnTo>
                      <a:pt x="284" y="446"/>
                    </a:lnTo>
                    <a:lnTo>
                      <a:pt x="290" y="443"/>
                    </a:lnTo>
                    <a:lnTo>
                      <a:pt x="298" y="438"/>
                    </a:lnTo>
                    <a:lnTo>
                      <a:pt x="304" y="438"/>
                    </a:lnTo>
                    <a:lnTo>
                      <a:pt x="309" y="429"/>
                    </a:lnTo>
                    <a:lnTo>
                      <a:pt x="306" y="435"/>
                    </a:lnTo>
                    <a:lnTo>
                      <a:pt x="306" y="438"/>
                    </a:lnTo>
                    <a:lnTo>
                      <a:pt x="309" y="441"/>
                    </a:lnTo>
                    <a:lnTo>
                      <a:pt x="312" y="441"/>
                    </a:lnTo>
                    <a:lnTo>
                      <a:pt x="312" y="441"/>
                    </a:lnTo>
                    <a:lnTo>
                      <a:pt x="318" y="438"/>
                    </a:lnTo>
                    <a:lnTo>
                      <a:pt x="320" y="435"/>
                    </a:lnTo>
                    <a:lnTo>
                      <a:pt x="329" y="432"/>
                    </a:lnTo>
                    <a:lnTo>
                      <a:pt x="329" y="429"/>
                    </a:lnTo>
                    <a:lnTo>
                      <a:pt x="329" y="435"/>
                    </a:lnTo>
                    <a:lnTo>
                      <a:pt x="323" y="438"/>
                    </a:lnTo>
                    <a:lnTo>
                      <a:pt x="318" y="438"/>
                    </a:lnTo>
                    <a:lnTo>
                      <a:pt x="312" y="446"/>
                    </a:lnTo>
                    <a:lnTo>
                      <a:pt x="309" y="449"/>
                    </a:lnTo>
                    <a:lnTo>
                      <a:pt x="315" y="455"/>
                    </a:lnTo>
                    <a:lnTo>
                      <a:pt x="315" y="457"/>
                    </a:lnTo>
                    <a:lnTo>
                      <a:pt x="312" y="455"/>
                    </a:lnTo>
                    <a:lnTo>
                      <a:pt x="309" y="455"/>
                    </a:lnTo>
                    <a:lnTo>
                      <a:pt x="306" y="457"/>
                    </a:lnTo>
                    <a:lnTo>
                      <a:pt x="304" y="457"/>
                    </a:lnTo>
                    <a:lnTo>
                      <a:pt x="301" y="455"/>
                    </a:lnTo>
                    <a:lnTo>
                      <a:pt x="301" y="449"/>
                    </a:lnTo>
                    <a:lnTo>
                      <a:pt x="295" y="452"/>
                    </a:lnTo>
                    <a:lnTo>
                      <a:pt x="292" y="452"/>
                    </a:lnTo>
                    <a:lnTo>
                      <a:pt x="287" y="455"/>
                    </a:lnTo>
                    <a:lnTo>
                      <a:pt x="281" y="455"/>
                    </a:lnTo>
                    <a:lnTo>
                      <a:pt x="279" y="460"/>
                    </a:lnTo>
                    <a:lnTo>
                      <a:pt x="279" y="463"/>
                    </a:lnTo>
                    <a:lnTo>
                      <a:pt x="279" y="463"/>
                    </a:lnTo>
                    <a:lnTo>
                      <a:pt x="276" y="468"/>
                    </a:lnTo>
                    <a:lnTo>
                      <a:pt x="273" y="471"/>
                    </a:lnTo>
                    <a:lnTo>
                      <a:pt x="270" y="477"/>
                    </a:lnTo>
                    <a:lnTo>
                      <a:pt x="262" y="485"/>
                    </a:lnTo>
                    <a:lnTo>
                      <a:pt x="259" y="488"/>
                    </a:lnTo>
                    <a:lnTo>
                      <a:pt x="259" y="491"/>
                    </a:lnTo>
                    <a:lnTo>
                      <a:pt x="262" y="496"/>
                    </a:lnTo>
                    <a:lnTo>
                      <a:pt x="265" y="494"/>
                    </a:lnTo>
                    <a:lnTo>
                      <a:pt x="265" y="494"/>
                    </a:lnTo>
                    <a:lnTo>
                      <a:pt x="267" y="491"/>
                    </a:lnTo>
                    <a:lnTo>
                      <a:pt x="270" y="491"/>
                    </a:lnTo>
                    <a:lnTo>
                      <a:pt x="270" y="494"/>
                    </a:lnTo>
                    <a:lnTo>
                      <a:pt x="265" y="499"/>
                    </a:lnTo>
                    <a:lnTo>
                      <a:pt x="262" y="499"/>
                    </a:lnTo>
                    <a:lnTo>
                      <a:pt x="262" y="502"/>
                    </a:lnTo>
                    <a:lnTo>
                      <a:pt x="256" y="499"/>
                    </a:lnTo>
                    <a:lnTo>
                      <a:pt x="253" y="499"/>
                    </a:lnTo>
                    <a:lnTo>
                      <a:pt x="253" y="502"/>
                    </a:lnTo>
                    <a:lnTo>
                      <a:pt x="253" y="505"/>
                    </a:lnTo>
                    <a:lnTo>
                      <a:pt x="251" y="505"/>
                    </a:lnTo>
                    <a:lnTo>
                      <a:pt x="248" y="505"/>
                    </a:lnTo>
                    <a:lnTo>
                      <a:pt x="248" y="508"/>
                    </a:lnTo>
                    <a:lnTo>
                      <a:pt x="251" y="513"/>
                    </a:lnTo>
                    <a:lnTo>
                      <a:pt x="253" y="513"/>
                    </a:lnTo>
                    <a:lnTo>
                      <a:pt x="256" y="510"/>
                    </a:lnTo>
                    <a:lnTo>
                      <a:pt x="256" y="513"/>
                    </a:lnTo>
                    <a:lnTo>
                      <a:pt x="259" y="508"/>
                    </a:lnTo>
                    <a:lnTo>
                      <a:pt x="262" y="510"/>
                    </a:lnTo>
                    <a:lnTo>
                      <a:pt x="262" y="513"/>
                    </a:lnTo>
                    <a:lnTo>
                      <a:pt x="262" y="510"/>
                    </a:lnTo>
                    <a:lnTo>
                      <a:pt x="265" y="508"/>
                    </a:lnTo>
                    <a:lnTo>
                      <a:pt x="267" y="508"/>
                    </a:lnTo>
                    <a:lnTo>
                      <a:pt x="270" y="505"/>
                    </a:lnTo>
                    <a:lnTo>
                      <a:pt x="270" y="502"/>
                    </a:lnTo>
                    <a:lnTo>
                      <a:pt x="273" y="499"/>
                    </a:lnTo>
                    <a:lnTo>
                      <a:pt x="273" y="499"/>
                    </a:lnTo>
                    <a:lnTo>
                      <a:pt x="270" y="502"/>
                    </a:lnTo>
                    <a:lnTo>
                      <a:pt x="273" y="505"/>
                    </a:lnTo>
                    <a:lnTo>
                      <a:pt x="276" y="505"/>
                    </a:lnTo>
                    <a:lnTo>
                      <a:pt x="281" y="499"/>
                    </a:lnTo>
                    <a:lnTo>
                      <a:pt x="287" y="499"/>
                    </a:lnTo>
                    <a:lnTo>
                      <a:pt x="287" y="502"/>
                    </a:lnTo>
                    <a:lnTo>
                      <a:pt x="290" y="499"/>
                    </a:lnTo>
                    <a:lnTo>
                      <a:pt x="290" y="494"/>
                    </a:lnTo>
                    <a:lnTo>
                      <a:pt x="295" y="491"/>
                    </a:lnTo>
                    <a:lnTo>
                      <a:pt x="295" y="491"/>
                    </a:lnTo>
                    <a:lnTo>
                      <a:pt x="292" y="496"/>
                    </a:lnTo>
                    <a:lnTo>
                      <a:pt x="292" y="499"/>
                    </a:lnTo>
                    <a:lnTo>
                      <a:pt x="295" y="496"/>
                    </a:lnTo>
                    <a:lnTo>
                      <a:pt x="298" y="494"/>
                    </a:lnTo>
                    <a:lnTo>
                      <a:pt x="301" y="488"/>
                    </a:lnTo>
                    <a:lnTo>
                      <a:pt x="304" y="485"/>
                    </a:lnTo>
                    <a:lnTo>
                      <a:pt x="304" y="488"/>
                    </a:lnTo>
                    <a:lnTo>
                      <a:pt x="301" y="491"/>
                    </a:lnTo>
                    <a:lnTo>
                      <a:pt x="301" y="494"/>
                    </a:lnTo>
                    <a:lnTo>
                      <a:pt x="304" y="488"/>
                    </a:lnTo>
                    <a:lnTo>
                      <a:pt x="306" y="491"/>
                    </a:lnTo>
                    <a:lnTo>
                      <a:pt x="306" y="494"/>
                    </a:lnTo>
                    <a:lnTo>
                      <a:pt x="309" y="494"/>
                    </a:lnTo>
                    <a:lnTo>
                      <a:pt x="312" y="496"/>
                    </a:lnTo>
                    <a:lnTo>
                      <a:pt x="315" y="494"/>
                    </a:lnTo>
                    <a:lnTo>
                      <a:pt x="315" y="488"/>
                    </a:lnTo>
                    <a:lnTo>
                      <a:pt x="320" y="488"/>
                    </a:lnTo>
                    <a:lnTo>
                      <a:pt x="323" y="485"/>
                    </a:lnTo>
                    <a:lnTo>
                      <a:pt x="320" y="485"/>
                    </a:lnTo>
                    <a:lnTo>
                      <a:pt x="323" y="482"/>
                    </a:lnTo>
                    <a:lnTo>
                      <a:pt x="329" y="480"/>
                    </a:lnTo>
                    <a:lnTo>
                      <a:pt x="329" y="477"/>
                    </a:lnTo>
                    <a:lnTo>
                      <a:pt x="329" y="474"/>
                    </a:lnTo>
                    <a:lnTo>
                      <a:pt x="326" y="474"/>
                    </a:lnTo>
                    <a:lnTo>
                      <a:pt x="323" y="471"/>
                    </a:lnTo>
                    <a:lnTo>
                      <a:pt x="320" y="471"/>
                    </a:lnTo>
                    <a:lnTo>
                      <a:pt x="320" y="471"/>
                    </a:lnTo>
                    <a:lnTo>
                      <a:pt x="326" y="468"/>
                    </a:lnTo>
                    <a:lnTo>
                      <a:pt x="326" y="471"/>
                    </a:lnTo>
                    <a:lnTo>
                      <a:pt x="329" y="468"/>
                    </a:lnTo>
                    <a:lnTo>
                      <a:pt x="329" y="466"/>
                    </a:lnTo>
                    <a:lnTo>
                      <a:pt x="326" y="468"/>
                    </a:lnTo>
                    <a:lnTo>
                      <a:pt x="323" y="466"/>
                    </a:lnTo>
                    <a:lnTo>
                      <a:pt x="323" y="463"/>
                    </a:lnTo>
                    <a:lnTo>
                      <a:pt x="326" y="460"/>
                    </a:lnTo>
                    <a:lnTo>
                      <a:pt x="329" y="460"/>
                    </a:lnTo>
                    <a:lnTo>
                      <a:pt x="332" y="460"/>
                    </a:lnTo>
                    <a:lnTo>
                      <a:pt x="332" y="460"/>
                    </a:lnTo>
                    <a:lnTo>
                      <a:pt x="329" y="455"/>
                    </a:lnTo>
                    <a:lnTo>
                      <a:pt x="334" y="452"/>
                    </a:lnTo>
                    <a:lnTo>
                      <a:pt x="337" y="455"/>
                    </a:lnTo>
                    <a:lnTo>
                      <a:pt x="340" y="455"/>
                    </a:lnTo>
                    <a:lnTo>
                      <a:pt x="345" y="455"/>
                    </a:lnTo>
                    <a:lnTo>
                      <a:pt x="340" y="460"/>
                    </a:lnTo>
                    <a:lnTo>
                      <a:pt x="340" y="463"/>
                    </a:lnTo>
                    <a:lnTo>
                      <a:pt x="340" y="468"/>
                    </a:lnTo>
                    <a:lnTo>
                      <a:pt x="343" y="468"/>
                    </a:lnTo>
                    <a:lnTo>
                      <a:pt x="343" y="460"/>
                    </a:lnTo>
                    <a:lnTo>
                      <a:pt x="345" y="460"/>
                    </a:lnTo>
                    <a:lnTo>
                      <a:pt x="348" y="460"/>
                    </a:lnTo>
                    <a:lnTo>
                      <a:pt x="348" y="460"/>
                    </a:lnTo>
                    <a:lnTo>
                      <a:pt x="345" y="463"/>
                    </a:lnTo>
                    <a:lnTo>
                      <a:pt x="345" y="466"/>
                    </a:lnTo>
                    <a:lnTo>
                      <a:pt x="351" y="463"/>
                    </a:lnTo>
                    <a:lnTo>
                      <a:pt x="351" y="460"/>
                    </a:lnTo>
                    <a:lnTo>
                      <a:pt x="354" y="463"/>
                    </a:lnTo>
                    <a:lnTo>
                      <a:pt x="357" y="460"/>
                    </a:lnTo>
                    <a:lnTo>
                      <a:pt x="359" y="460"/>
                    </a:lnTo>
                    <a:lnTo>
                      <a:pt x="362" y="457"/>
                    </a:lnTo>
                    <a:lnTo>
                      <a:pt x="365" y="457"/>
                    </a:lnTo>
                    <a:lnTo>
                      <a:pt x="368" y="457"/>
                    </a:lnTo>
                    <a:lnTo>
                      <a:pt x="368" y="460"/>
                    </a:lnTo>
                    <a:lnTo>
                      <a:pt x="365" y="460"/>
                    </a:lnTo>
                    <a:lnTo>
                      <a:pt x="359" y="463"/>
                    </a:lnTo>
                    <a:lnTo>
                      <a:pt x="359" y="463"/>
                    </a:lnTo>
                    <a:lnTo>
                      <a:pt x="357" y="466"/>
                    </a:lnTo>
                    <a:lnTo>
                      <a:pt x="357" y="468"/>
                    </a:lnTo>
                    <a:lnTo>
                      <a:pt x="365" y="468"/>
                    </a:lnTo>
                    <a:lnTo>
                      <a:pt x="368" y="471"/>
                    </a:lnTo>
                    <a:lnTo>
                      <a:pt x="365" y="474"/>
                    </a:lnTo>
                    <a:lnTo>
                      <a:pt x="362" y="471"/>
                    </a:lnTo>
                    <a:lnTo>
                      <a:pt x="357" y="468"/>
                    </a:lnTo>
                    <a:lnTo>
                      <a:pt x="354" y="471"/>
                    </a:lnTo>
                    <a:lnTo>
                      <a:pt x="354" y="474"/>
                    </a:lnTo>
                    <a:lnTo>
                      <a:pt x="357" y="474"/>
                    </a:lnTo>
                    <a:lnTo>
                      <a:pt x="359" y="474"/>
                    </a:lnTo>
                    <a:lnTo>
                      <a:pt x="362" y="474"/>
                    </a:lnTo>
                    <a:lnTo>
                      <a:pt x="362" y="477"/>
                    </a:lnTo>
                    <a:lnTo>
                      <a:pt x="357" y="477"/>
                    </a:lnTo>
                    <a:lnTo>
                      <a:pt x="357" y="480"/>
                    </a:lnTo>
                    <a:lnTo>
                      <a:pt x="362" y="480"/>
                    </a:lnTo>
                    <a:lnTo>
                      <a:pt x="365" y="482"/>
                    </a:lnTo>
                    <a:lnTo>
                      <a:pt x="362" y="482"/>
                    </a:lnTo>
                    <a:lnTo>
                      <a:pt x="359" y="485"/>
                    </a:lnTo>
                    <a:lnTo>
                      <a:pt x="359" y="485"/>
                    </a:lnTo>
                    <a:lnTo>
                      <a:pt x="362" y="485"/>
                    </a:lnTo>
                    <a:lnTo>
                      <a:pt x="365" y="485"/>
                    </a:lnTo>
                    <a:lnTo>
                      <a:pt x="368" y="488"/>
                    </a:lnTo>
                    <a:lnTo>
                      <a:pt x="373" y="488"/>
                    </a:lnTo>
                    <a:lnTo>
                      <a:pt x="376" y="485"/>
                    </a:lnTo>
                    <a:lnTo>
                      <a:pt x="379" y="488"/>
                    </a:lnTo>
                    <a:lnTo>
                      <a:pt x="379" y="491"/>
                    </a:lnTo>
                    <a:lnTo>
                      <a:pt x="376" y="491"/>
                    </a:lnTo>
                    <a:lnTo>
                      <a:pt x="376" y="494"/>
                    </a:lnTo>
                    <a:lnTo>
                      <a:pt x="379" y="494"/>
                    </a:lnTo>
                    <a:lnTo>
                      <a:pt x="379" y="496"/>
                    </a:lnTo>
                    <a:lnTo>
                      <a:pt x="382" y="496"/>
                    </a:lnTo>
                    <a:lnTo>
                      <a:pt x="385" y="494"/>
                    </a:lnTo>
                    <a:lnTo>
                      <a:pt x="382" y="494"/>
                    </a:lnTo>
                    <a:lnTo>
                      <a:pt x="385" y="491"/>
                    </a:lnTo>
                    <a:lnTo>
                      <a:pt x="387" y="491"/>
                    </a:lnTo>
                    <a:lnTo>
                      <a:pt x="385" y="494"/>
                    </a:lnTo>
                    <a:lnTo>
                      <a:pt x="385" y="496"/>
                    </a:lnTo>
                    <a:lnTo>
                      <a:pt x="382" y="502"/>
                    </a:lnTo>
                    <a:lnTo>
                      <a:pt x="385" y="505"/>
                    </a:lnTo>
                    <a:lnTo>
                      <a:pt x="385" y="505"/>
                    </a:lnTo>
                    <a:lnTo>
                      <a:pt x="382" y="505"/>
                    </a:lnTo>
                    <a:lnTo>
                      <a:pt x="379" y="505"/>
                    </a:lnTo>
                    <a:lnTo>
                      <a:pt x="382" y="508"/>
                    </a:lnTo>
                    <a:lnTo>
                      <a:pt x="390" y="508"/>
                    </a:lnTo>
                    <a:lnTo>
                      <a:pt x="390" y="508"/>
                    </a:lnTo>
                    <a:lnTo>
                      <a:pt x="393" y="508"/>
                    </a:lnTo>
                    <a:lnTo>
                      <a:pt x="398" y="508"/>
                    </a:lnTo>
                    <a:lnTo>
                      <a:pt x="401" y="508"/>
                    </a:lnTo>
                    <a:lnTo>
                      <a:pt x="407" y="508"/>
                    </a:lnTo>
                    <a:lnTo>
                      <a:pt x="407" y="508"/>
                    </a:lnTo>
                    <a:lnTo>
                      <a:pt x="407" y="510"/>
                    </a:lnTo>
                    <a:lnTo>
                      <a:pt x="410" y="510"/>
                    </a:lnTo>
                    <a:lnTo>
                      <a:pt x="412" y="513"/>
                    </a:lnTo>
                    <a:lnTo>
                      <a:pt x="415" y="516"/>
                    </a:lnTo>
                    <a:lnTo>
                      <a:pt x="415" y="519"/>
                    </a:lnTo>
                    <a:lnTo>
                      <a:pt x="418" y="519"/>
                    </a:lnTo>
                    <a:lnTo>
                      <a:pt x="424" y="516"/>
                    </a:lnTo>
                    <a:lnTo>
                      <a:pt x="424" y="513"/>
                    </a:lnTo>
                    <a:lnTo>
                      <a:pt x="426" y="516"/>
                    </a:lnTo>
                    <a:lnTo>
                      <a:pt x="426" y="519"/>
                    </a:lnTo>
                    <a:lnTo>
                      <a:pt x="424" y="519"/>
                    </a:lnTo>
                    <a:lnTo>
                      <a:pt x="421" y="521"/>
                    </a:lnTo>
                    <a:lnTo>
                      <a:pt x="421" y="521"/>
                    </a:lnTo>
                    <a:lnTo>
                      <a:pt x="426" y="524"/>
                    </a:lnTo>
                    <a:lnTo>
                      <a:pt x="426" y="527"/>
                    </a:lnTo>
                    <a:lnTo>
                      <a:pt x="429" y="530"/>
                    </a:lnTo>
                    <a:lnTo>
                      <a:pt x="435" y="530"/>
                    </a:lnTo>
                    <a:lnTo>
                      <a:pt x="440" y="530"/>
                    </a:lnTo>
                    <a:lnTo>
                      <a:pt x="443" y="527"/>
                    </a:lnTo>
                    <a:lnTo>
                      <a:pt x="443" y="530"/>
                    </a:lnTo>
                    <a:lnTo>
                      <a:pt x="446" y="527"/>
                    </a:lnTo>
                    <a:lnTo>
                      <a:pt x="451" y="524"/>
                    </a:lnTo>
                    <a:lnTo>
                      <a:pt x="451" y="524"/>
                    </a:lnTo>
                    <a:lnTo>
                      <a:pt x="451" y="527"/>
                    </a:lnTo>
                    <a:lnTo>
                      <a:pt x="446" y="527"/>
                    </a:lnTo>
                    <a:lnTo>
                      <a:pt x="446" y="535"/>
                    </a:lnTo>
                    <a:lnTo>
                      <a:pt x="446" y="538"/>
                    </a:lnTo>
                    <a:lnTo>
                      <a:pt x="443" y="538"/>
                    </a:lnTo>
                    <a:lnTo>
                      <a:pt x="440" y="535"/>
                    </a:lnTo>
                    <a:lnTo>
                      <a:pt x="438" y="538"/>
                    </a:lnTo>
                    <a:lnTo>
                      <a:pt x="440" y="541"/>
                    </a:lnTo>
                    <a:lnTo>
                      <a:pt x="440" y="544"/>
                    </a:lnTo>
                    <a:lnTo>
                      <a:pt x="443" y="547"/>
                    </a:lnTo>
                    <a:lnTo>
                      <a:pt x="446" y="547"/>
                    </a:lnTo>
                    <a:lnTo>
                      <a:pt x="449" y="547"/>
                    </a:lnTo>
                    <a:lnTo>
                      <a:pt x="446" y="549"/>
                    </a:lnTo>
                    <a:lnTo>
                      <a:pt x="446" y="549"/>
                    </a:lnTo>
                    <a:lnTo>
                      <a:pt x="446" y="549"/>
                    </a:lnTo>
                    <a:lnTo>
                      <a:pt x="451" y="555"/>
                    </a:lnTo>
                    <a:lnTo>
                      <a:pt x="451" y="555"/>
                    </a:lnTo>
                    <a:lnTo>
                      <a:pt x="457" y="555"/>
                    </a:lnTo>
                    <a:lnTo>
                      <a:pt x="457" y="552"/>
                    </a:lnTo>
                    <a:lnTo>
                      <a:pt x="463" y="544"/>
                    </a:lnTo>
                    <a:lnTo>
                      <a:pt x="460" y="549"/>
                    </a:lnTo>
                    <a:lnTo>
                      <a:pt x="460" y="552"/>
                    </a:lnTo>
                    <a:lnTo>
                      <a:pt x="460" y="555"/>
                    </a:lnTo>
                    <a:lnTo>
                      <a:pt x="457" y="558"/>
                    </a:lnTo>
                    <a:lnTo>
                      <a:pt x="454" y="560"/>
                    </a:lnTo>
                    <a:lnTo>
                      <a:pt x="454" y="560"/>
                    </a:lnTo>
                    <a:lnTo>
                      <a:pt x="457" y="563"/>
                    </a:lnTo>
                    <a:lnTo>
                      <a:pt x="457" y="566"/>
                    </a:lnTo>
                    <a:lnTo>
                      <a:pt x="457" y="574"/>
                    </a:lnTo>
                    <a:lnTo>
                      <a:pt x="457" y="574"/>
                    </a:lnTo>
                    <a:lnTo>
                      <a:pt x="460" y="574"/>
                    </a:lnTo>
                    <a:lnTo>
                      <a:pt x="460" y="577"/>
                    </a:lnTo>
                    <a:lnTo>
                      <a:pt x="460" y="580"/>
                    </a:lnTo>
                    <a:lnTo>
                      <a:pt x="465" y="586"/>
                    </a:lnTo>
                    <a:lnTo>
                      <a:pt x="468" y="588"/>
                    </a:lnTo>
                    <a:lnTo>
                      <a:pt x="468" y="588"/>
                    </a:lnTo>
                    <a:lnTo>
                      <a:pt x="471" y="588"/>
                    </a:lnTo>
                    <a:lnTo>
                      <a:pt x="471" y="591"/>
                    </a:lnTo>
                    <a:lnTo>
                      <a:pt x="474" y="588"/>
                    </a:lnTo>
                    <a:lnTo>
                      <a:pt x="474" y="588"/>
                    </a:lnTo>
                    <a:lnTo>
                      <a:pt x="474" y="586"/>
                    </a:lnTo>
                    <a:lnTo>
                      <a:pt x="477" y="588"/>
                    </a:lnTo>
                    <a:lnTo>
                      <a:pt x="477" y="588"/>
                    </a:lnTo>
                    <a:lnTo>
                      <a:pt x="479" y="586"/>
                    </a:lnTo>
                    <a:lnTo>
                      <a:pt x="477" y="580"/>
                    </a:lnTo>
                    <a:lnTo>
                      <a:pt x="474" y="580"/>
                    </a:lnTo>
                    <a:lnTo>
                      <a:pt x="474" y="583"/>
                    </a:lnTo>
                    <a:lnTo>
                      <a:pt x="474" y="580"/>
                    </a:lnTo>
                    <a:lnTo>
                      <a:pt x="474" y="577"/>
                    </a:lnTo>
                    <a:lnTo>
                      <a:pt x="474" y="574"/>
                    </a:lnTo>
                    <a:lnTo>
                      <a:pt x="474" y="572"/>
                    </a:lnTo>
                    <a:lnTo>
                      <a:pt x="471" y="572"/>
                    </a:lnTo>
                    <a:lnTo>
                      <a:pt x="471" y="569"/>
                    </a:lnTo>
                    <a:lnTo>
                      <a:pt x="471" y="569"/>
                    </a:lnTo>
                    <a:lnTo>
                      <a:pt x="474" y="563"/>
                    </a:lnTo>
                    <a:lnTo>
                      <a:pt x="474" y="566"/>
                    </a:lnTo>
                    <a:lnTo>
                      <a:pt x="474" y="569"/>
                    </a:lnTo>
                    <a:lnTo>
                      <a:pt x="477" y="572"/>
                    </a:lnTo>
                    <a:lnTo>
                      <a:pt x="479" y="566"/>
                    </a:lnTo>
                    <a:lnTo>
                      <a:pt x="479" y="569"/>
                    </a:lnTo>
                    <a:lnTo>
                      <a:pt x="479" y="572"/>
                    </a:lnTo>
                    <a:lnTo>
                      <a:pt x="479" y="574"/>
                    </a:lnTo>
                    <a:lnTo>
                      <a:pt x="479" y="577"/>
                    </a:lnTo>
                    <a:lnTo>
                      <a:pt x="482" y="577"/>
                    </a:lnTo>
                    <a:lnTo>
                      <a:pt x="485" y="574"/>
                    </a:lnTo>
                    <a:lnTo>
                      <a:pt x="488" y="574"/>
                    </a:lnTo>
                    <a:lnTo>
                      <a:pt x="485" y="577"/>
                    </a:lnTo>
                    <a:lnTo>
                      <a:pt x="482" y="580"/>
                    </a:lnTo>
                    <a:lnTo>
                      <a:pt x="482" y="583"/>
                    </a:lnTo>
                    <a:lnTo>
                      <a:pt x="485" y="586"/>
                    </a:lnTo>
                    <a:lnTo>
                      <a:pt x="482" y="588"/>
                    </a:lnTo>
                    <a:lnTo>
                      <a:pt x="485" y="591"/>
                    </a:lnTo>
                    <a:lnTo>
                      <a:pt x="488" y="591"/>
                    </a:lnTo>
                    <a:lnTo>
                      <a:pt x="488" y="591"/>
                    </a:lnTo>
                    <a:lnTo>
                      <a:pt x="491" y="588"/>
                    </a:lnTo>
                    <a:lnTo>
                      <a:pt x="491" y="591"/>
                    </a:lnTo>
                    <a:lnTo>
                      <a:pt x="488" y="591"/>
                    </a:lnTo>
                    <a:lnTo>
                      <a:pt x="491" y="597"/>
                    </a:lnTo>
                    <a:lnTo>
                      <a:pt x="493" y="597"/>
                    </a:lnTo>
                    <a:lnTo>
                      <a:pt x="496" y="591"/>
                    </a:lnTo>
                    <a:lnTo>
                      <a:pt x="496" y="588"/>
                    </a:lnTo>
                    <a:lnTo>
                      <a:pt x="496" y="586"/>
                    </a:lnTo>
                    <a:lnTo>
                      <a:pt x="499" y="577"/>
                    </a:lnTo>
                    <a:lnTo>
                      <a:pt x="499" y="569"/>
                    </a:lnTo>
                    <a:lnTo>
                      <a:pt x="499" y="563"/>
                    </a:lnTo>
                    <a:lnTo>
                      <a:pt x="499" y="558"/>
                    </a:lnTo>
                    <a:lnTo>
                      <a:pt x="499" y="555"/>
                    </a:lnTo>
                    <a:lnTo>
                      <a:pt x="499" y="555"/>
                    </a:lnTo>
                    <a:lnTo>
                      <a:pt x="499" y="555"/>
                    </a:lnTo>
                    <a:lnTo>
                      <a:pt x="502" y="558"/>
                    </a:lnTo>
                    <a:lnTo>
                      <a:pt x="504" y="560"/>
                    </a:lnTo>
                    <a:lnTo>
                      <a:pt x="504" y="555"/>
                    </a:lnTo>
                    <a:lnTo>
                      <a:pt x="507" y="552"/>
                    </a:lnTo>
                    <a:lnTo>
                      <a:pt x="507" y="558"/>
                    </a:lnTo>
                    <a:lnTo>
                      <a:pt x="504" y="563"/>
                    </a:lnTo>
                    <a:lnTo>
                      <a:pt x="504" y="569"/>
                    </a:lnTo>
                    <a:lnTo>
                      <a:pt x="502" y="574"/>
                    </a:lnTo>
                    <a:lnTo>
                      <a:pt x="502" y="580"/>
                    </a:lnTo>
                    <a:lnTo>
                      <a:pt x="504" y="580"/>
                    </a:lnTo>
                    <a:lnTo>
                      <a:pt x="502" y="583"/>
                    </a:lnTo>
                    <a:lnTo>
                      <a:pt x="502" y="588"/>
                    </a:lnTo>
                    <a:lnTo>
                      <a:pt x="502" y="591"/>
                    </a:lnTo>
                    <a:lnTo>
                      <a:pt x="502" y="594"/>
                    </a:lnTo>
                    <a:lnTo>
                      <a:pt x="504" y="597"/>
                    </a:lnTo>
                    <a:lnTo>
                      <a:pt x="504" y="602"/>
                    </a:lnTo>
                    <a:lnTo>
                      <a:pt x="507" y="602"/>
                    </a:lnTo>
                    <a:lnTo>
                      <a:pt x="507" y="605"/>
                    </a:lnTo>
                    <a:lnTo>
                      <a:pt x="510" y="608"/>
                    </a:lnTo>
                    <a:lnTo>
                      <a:pt x="513" y="605"/>
                    </a:lnTo>
                    <a:lnTo>
                      <a:pt x="513" y="608"/>
                    </a:lnTo>
                    <a:lnTo>
                      <a:pt x="516" y="605"/>
                    </a:lnTo>
                    <a:lnTo>
                      <a:pt x="521" y="605"/>
                    </a:lnTo>
                    <a:lnTo>
                      <a:pt x="521" y="608"/>
                    </a:lnTo>
                    <a:lnTo>
                      <a:pt x="516" y="611"/>
                    </a:lnTo>
                    <a:lnTo>
                      <a:pt x="516" y="611"/>
                    </a:lnTo>
                    <a:lnTo>
                      <a:pt x="516" y="611"/>
                    </a:lnTo>
                    <a:lnTo>
                      <a:pt x="516" y="613"/>
                    </a:lnTo>
                    <a:lnTo>
                      <a:pt x="516" y="616"/>
                    </a:lnTo>
                    <a:lnTo>
                      <a:pt x="513" y="616"/>
                    </a:lnTo>
                    <a:lnTo>
                      <a:pt x="513" y="616"/>
                    </a:lnTo>
                    <a:lnTo>
                      <a:pt x="516" y="622"/>
                    </a:lnTo>
                    <a:lnTo>
                      <a:pt x="516" y="625"/>
                    </a:lnTo>
                    <a:lnTo>
                      <a:pt x="513" y="625"/>
                    </a:lnTo>
                    <a:lnTo>
                      <a:pt x="510" y="622"/>
                    </a:lnTo>
                    <a:lnTo>
                      <a:pt x="510" y="622"/>
                    </a:lnTo>
                    <a:lnTo>
                      <a:pt x="510" y="622"/>
                    </a:lnTo>
                    <a:lnTo>
                      <a:pt x="510" y="625"/>
                    </a:lnTo>
                    <a:lnTo>
                      <a:pt x="507" y="627"/>
                    </a:lnTo>
                    <a:lnTo>
                      <a:pt x="507" y="630"/>
                    </a:lnTo>
                    <a:lnTo>
                      <a:pt x="510" y="630"/>
                    </a:lnTo>
                    <a:lnTo>
                      <a:pt x="507" y="633"/>
                    </a:lnTo>
                    <a:lnTo>
                      <a:pt x="504" y="633"/>
                    </a:lnTo>
                    <a:lnTo>
                      <a:pt x="504" y="636"/>
                    </a:lnTo>
                    <a:lnTo>
                      <a:pt x="504" y="639"/>
                    </a:lnTo>
                    <a:lnTo>
                      <a:pt x="507" y="639"/>
                    </a:lnTo>
                    <a:lnTo>
                      <a:pt x="507" y="639"/>
                    </a:lnTo>
                    <a:lnTo>
                      <a:pt x="510" y="641"/>
                    </a:lnTo>
                    <a:lnTo>
                      <a:pt x="513" y="644"/>
                    </a:lnTo>
                    <a:lnTo>
                      <a:pt x="513" y="641"/>
                    </a:lnTo>
                    <a:lnTo>
                      <a:pt x="516" y="644"/>
                    </a:lnTo>
                    <a:lnTo>
                      <a:pt x="516" y="644"/>
                    </a:lnTo>
                    <a:lnTo>
                      <a:pt x="513" y="644"/>
                    </a:lnTo>
                    <a:lnTo>
                      <a:pt x="513" y="647"/>
                    </a:lnTo>
                    <a:lnTo>
                      <a:pt x="513" y="647"/>
                    </a:lnTo>
                    <a:lnTo>
                      <a:pt x="516" y="650"/>
                    </a:lnTo>
                    <a:lnTo>
                      <a:pt x="516" y="653"/>
                    </a:lnTo>
                    <a:lnTo>
                      <a:pt x="518" y="655"/>
                    </a:lnTo>
                    <a:lnTo>
                      <a:pt x="521" y="655"/>
                    </a:lnTo>
                    <a:lnTo>
                      <a:pt x="518" y="655"/>
                    </a:lnTo>
                    <a:lnTo>
                      <a:pt x="516" y="655"/>
                    </a:lnTo>
                    <a:lnTo>
                      <a:pt x="516" y="658"/>
                    </a:lnTo>
                    <a:lnTo>
                      <a:pt x="516" y="664"/>
                    </a:lnTo>
                    <a:lnTo>
                      <a:pt x="518" y="666"/>
                    </a:lnTo>
                    <a:lnTo>
                      <a:pt x="521" y="669"/>
                    </a:lnTo>
                    <a:lnTo>
                      <a:pt x="524" y="669"/>
                    </a:lnTo>
                    <a:lnTo>
                      <a:pt x="527" y="669"/>
                    </a:lnTo>
                    <a:lnTo>
                      <a:pt x="524" y="672"/>
                    </a:lnTo>
                    <a:lnTo>
                      <a:pt x="518" y="672"/>
                    </a:lnTo>
                    <a:lnTo>
                      <a:pt x="516" y="672"/>
                    </a:lnTo>
                    <a:lnTo>
                      <a:pt x="516" y="678"/>
                    </a:lnTo>
                    <a:lnTo>
                      <a:pt x="510" y="683"/>
                    </a:lnTo>
                    <a:lnTo>
                      <a:pt x="504" y="686"/>
                    </a:lnTo>
                    <a:lnTo>
                      <a:pt x="504" y="689"/>
                    </a:lnTo>
                    <a:lnTo>
                      <a:pt x="507" y="692"/>
                    </a:lnTo>
                    <a:lnTo>
                      <a:pt x="510" y="689"/>
                    </a:lnTo>
                    <a:lnTo>
                      <a:pt x="513" y="683"/>
                    </a:lnTo>
                    <a:lnTo>
                      <a:pt x="513" y="683"/>
                    </a:lnTo>
                    <a:lnTo>
                      <a:pt x="516" y="683"/>
                    </a:lnTo>
                    <a:lnTo>
                      <a:pt x="518" y="678"/>
                    </a:lnTo>
                    <a:lnTo>
                      <a:pt x="521" y="680"/>
                    </a:lnTo>
                    <a:lnTo>
                      <a:pt x="524" y="678"/>
                    </a:lnTo>
                    <a:lnTo>
                      <a:pt x="527" y="678"/>
                    </a:lnTo>
                    <a:lnTo>
                      <a:pt x="524" y="680"/>
                    </a:lnTo>
                    <a:lnTo>
                      <a:pt x="524" y="683"/>
                    </a:lnTo>
                    <a:lnTo>
                      <a:pt x="530" y="683"/>
                    </a:lnTo>
                    <a:lnTo>
                      <a:pt x="530" y="683"/>
                    </a:lnTo>
                    <a:lnTo>
                      <a:pt x="527" y="689"/>
                    </a:lnTo>
                    <a:lnTo>
                      <a:pt x="527" y="692"/>
                    </a:lnTo>
                    <a:lnTo>
                      <a:pt x="527" y="692"/>
                    </a:lnTo>
                    <a:lnTo>
                      <a:pt x="524" y="697"/>
                    </a:lnTo>
                    <a:lnTo>
                      <a:pt x="521" y="700"/>
                    </a:lnTo>
                    <a:lnTo>
                      <a:pt x="524" y="700"/>
                    </a:lnTo>
                    <a:lnTo>
                      <a:pt x="524" y="703"/>
                    </a:lnTo>
                    <a:lnTo>
                      <a:pt x="521" y="703"/>
                    </a:lnTo>
                    <a:lnTo>
                      <a:pt x="518" y="703"/>
                    </a:lnTo>
                    <a:lnTo>
                      <a:pt x="516" y="706"/>
                    </a:lnTo>
                    <a:lnTo>
                      <a:pt x="516" y="706"/>
                    </a:lnTo>
                    <a:lnTo>
                      <a:pt x="518" y="708"/>
                    </a:lnTo>
                    <a:lnTo>
                      <a:pt x="521" y="706"/>
                    </a:lnTo>
                    <a:lnTo>
                      <a:pt x="524" y="706"/>
                    </a:lnTo>
                    <a:lnTo>
                      <a:pt x="524" y="708"/>
                    </a:lnTo>
                    <a:lnTo>
                      <a:pt x="521" y="711"/>
                    </a:lnTo>
                    <a:lnTo>
                      <a:pt x="518" y="708"/>
                    </a:lnTo>
                    <a:lnTo>
                      <a:pt x="518" y="711"/>
                    </a:lnTo>
                    <a:lnTo>
                      <a:pt x="516" y="711"/>
                    </a:lnTo>
                    <a:lnTo>
                      <a:pt x="516" y="714"/>
                    </a:lnTo>
                    <a:lnTo>
                      <a:pt x="516" y="719"/>
                    </a:lnTo>
                    <a:lnTo>
                      <a:pt x="518" y="717"/>
                    </a:lnTo>
                    <a:lnTo>
                      <a:pt x="518" y="714"/>
                    </a:lnTo>
                    <a:lnTo>
                      <a:pt x="521" y="717"/>
                    </a:lnTo>
                    <a:lnTo>
                      <a:pt x="524" y="714"/>
                    </a:lnTo>
                    <a:lnTo>
                      <a:pt x="530" y="708"/>
                    </a:lnTo>
                    <a:lnTo>
                      <a:pt x="532" y="703"/>
                    </a:lnTo>
                    <a:lnTo>
                      <a:pt x="535" y="697"/>
                    </a:lnTo>
                    <a:lnTo>
                      <a:pt x="538" y="689"/>
                    </a:lnTo>
                    <a:lnTo>
                      <a:pt x="538" y="686"/>
                    </a:lnTo>
                    <a:lnTo>
                      <a:pt x="541" y="689"/>
                    </a:lnTo>
                    <a:lnTo>
                      <a:pt x="538" y="692"/>
                    </a:lnTo>
                    <a:lnTo>
                      <a:pt x="535" y="700"/>
                    </a:lnTo>
                    <a:lnTo>
                      <a:pt x="532" y="706"/>
                    </a:lnTo>
                    <a:lnTo>
                      <a:pt x="530" y="711"/>
                    </a:lnTo>
                    <a:lnTo>
                      <a:pt x="530" y="714"/>
                    </a:lnTo>
                    <a:lnTo>
                      <a:pt x="530" y="714"/>
                    </a:lnTo>
                    <a:lnTo>
                      <a:pt x="535" y="706"/>
                    </a:lnTo>
                    <a:lnTo>
                      <a:pt x="538" y="703"/>
                    </a:lnTo>
                    <a:lnTo>
                      <a:pt x="541" y="700"/>
                    </a:lnTo>
                    <a:lnTo>
                      <a:pt x="541" y="700"/>
                    </a:lnTo>
                    <a:lnTo>
                      <a:pt x="544" y="703"/>
                    </a:lnTo>
                    <a:lnTo>
                      <a:pt x="544" y="703"/>
                    </a:lnTo>
                    <a:lnTo>
                      <a:pt x="538" y="706"/>
                    </a:lnTo>
                    <a:lnTo>
                      <a:pt x="538" y="708"/>
                    </a:lnTo>
                    <a:lnTo>
                      <a:pt x="532" y="714"/>
                    </a:lnTo>
                    <a:lnTo>
                      <a:pt x="532" y="717"/>
                    </a:lnTo>
                    <a:lnTo>
                      <a:pt x="535" y="717"/>
                    </a:lnTo>
                    <a:lnTo>
                      <a:pt x="532" y="717"/>
                    </a:lnTo>
                    <a:lnTo>
                      <a:pt x="530" y="717"/>
                    </a:lnTo>
                    <a:lnTo>
                      <a:pt x="527" y="717"/>
                    </a:lnTo>
                    <a:lnTo>
                      <a:pt x="524" y="722"/>
                    </a:lnTo>
                    <a:lnTo>
                      <a:pt x="521" y="725"/>
                    </a:lnTo>
                    <a:lnTo>
                      <a:pt x="521" y="728"/>
                    </a:lnTo>
                    <a:lnTo>
                      <a:pt x="521" y="728"/>
                    </a:lnTo>
                    <a:lnTo>
                      <a:pt x="518" y="725"/>
                    </a:lnTo>
                    <a:lnTo>
                      <a:pt x="516" y="728"/>
                    </a:lnTo>
                    <a:lnTo>
                      <a:pt x="516" y="733"/>
                    </a:lnTo>
                    <a:lnTo>
                      <a:pt x="518" y="733"/>
                    </a:lnTo>
                    <a:lnTo>
                      <a:pt x="518" y="736"/>
                    </a:lnTo>
                    <a:lnTo>
                      <a:pt x="518" y="742"/>
                    </a:lnTo>
                    <a:lnTo>
                      <a:pt x="518" y="750"/>
                    </a:lnTo>
                    <a:lnTo>
                      <a:pt x="518" y="756"/>
                    </a:lnTo>
                    <a:lnTo>
                      <a:pt x="521" y="761"/>
                    </a:lnTo>
                    <a:lnTo>
                      <a:pt x="524" y="761"/>
                    </a:lnTo>
                    <a:lnTo>
                      <a:pt x="524" y="759"/>
                    </a:lnTo>
                    <a:lnTo>
                      <a:pt x="527" y="756"/>
                    </a:lnTo>
                    <a:lnTo>
                      <a:pt x="532" y="753"/>
                    </a:lnTo>
                    <a:lnTo>
                      <a:pt x="535" y="753"/>
                    </a:lnTo>
                    <a:lnTo>
                      <a:pt x="538" y="747"/>
                    </a:lnTo>
                    <a:lnTo>
                      <a:pt x="541" y="747"/>
                    </a:lnTo>
                    <a:lnTo>
                      <a:pt x="541" y="750"/>
                    </a:lnTo>
                    <a:lnTo>
                      <a:pt x="538" y="753"/>
                    </a:lnTo>
                    <a:lnTo>
                      <a:pt x="535" y="756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8" y="761"/>
                    </a:lnTo>
                    <a:lnTo>
                      <a:pt x="541" y="764"/>
                    </a:lnTo>
                    <a:lnTo>
                      <a:pt x="544" y="764"/>
                    </a:lnTo>
                    <a:lnTo>
                      <a:pt x="546" y="767"/>
                    </a:lnTo>
                    <a:lnTo>
                      <a:pt x="546" y="767"/>
                    </a:lnTo>
                    <a:lnTo>
                      <a:pt x="544" y="767"/>
                    </a:lnTo>
                    <a:lnTo>
                      <a:pt x="538" y="767"/>
                    </a:lnTo>
                    <a:lnTo>
                      <a:pt x="535" y="764"/>
                    </a:lnTo>
                    <a:lnTo>
                      <a:pt x="532" y="764"/>
                    </a:lnTo>
                    <a:lnTo>
                      <a:pt x="530" y="767"/>
                    </a:lnTo>
                    <a:lnTo>
                      <a:pt x="530" y="770"/>
                    </a:lnTo>
                    <a:lnTo>
                      <a:pt x="532" y="772"/>
                    </a:lnTo>
                    <a:lnTo>
                      <a:pt x="532" y="778"/>
                    </a:lnTo>
                    <a:lnTo>
                      <a:pt x="532" y="781"/>
                    </a:lnTo>
                    <a:lnTo>
                      <a:pt x="535" y="781"/>
                    </a:lnTo>
                    <a:lnTo>
                      <a:pt x="538" y="781"/>
                    </a:lnTo>
                    <a:lnTo>
                      <a:pt x="541" y="781"/>
                    </a:lnTo>
                    <a:lnTo>
                      <a:pt x="538" y="784"/>
                    </a:lnTo>
                    <a:lnTo>
                      <a:pt x="538" y="784"/>
                    </a:lnTo>
                    <a:lnTo>
                      <a:pt x="538" y="786"/>
                    </a:lnTo>
                    <a:lnTo>
                      <a:pt x="538" y="789"/>
                    </a:lnTo>
                    <a:lnTo>
                      <a:pt x="538" y="789"/>
                    </a:lnTo>
                    <a:lnTo>
                      <a:pt x="535" y="789"/>
                    </a:lnTo>
                    <a:lnTo>
                      <a:pt x="532" y="789"/>
                    </a:lnTo>
                    <a:lnTo>
                      <a:pt x="527" y="792"/>
                    </a:lnTo>
                    <a:lnTo>
                      <a:pt x="527" y="795"/>
                    </a:lnTo>
                    <a:lnTo>
                      <a:pt x="530" y="798"/>
                    </a:lnTo>
                    <a:lnTo>
                      <a:pt x="535" y="795"/>
                    </a:lnTo>
                    <a:lnTo>
                      <a:pt x="535" y="795"/>
                    </a:lnTo>
                    <a:lnTo>
                      <a:pt x="532" y="795"/>
                    </a:lnTo>
                    <a:lnTo>
                      <a:pt x="532" y="798"/>
                    </a:lnTo>
                    <a:lnTo>
                      <a:pt x="535" y="800"/>
                    </a:lnTo>
                    <a:lnTo>
                      <a:pt x="541" y="798"/>
                    </a:lnTo>
                    <a:lnTo>
                      <a:pt x="546" y="795"/>
                    </a:lnTo>
                    <a:lnTo>
                      <a:pt x="549" y="792"/>
                    </a:lnTo>
                    <a:lnTo>
                      <a:pt x="552" y="789"/>
                    </a:lnTo>
                    <a:lnTo>
                      <a:pt x="555" y="789"/>
                    </a:lnTo>
                    <a:lnTo>
                      <a:pt x="555" y="784"/>
                    </a:lnTo>
                    <a:lnTo>
                      <a:pt x="557" y="784"/>
                    </a:lnTo>
                    <a:lnTo>
                      <a:pt x="557" y="786"/>
                    </a:lnTo>
                    <a:lnTo>
                      <a:pt x="555" y="792"/>
                    </a:lnTo>
                    <a:lnTo>
                      <a:pt x="552" y="795"/>
                    </a:lnTo>
                    <a:lnTo>
                      <a:pt x="549" y="795"/>
                    </a:lnTo>
                    <a:lnTo>
                      <a:pt x="546" y="798"/>
                    </a:lnTo>
                    <a:lnTo>
                      <a:pt x="549" y="800"/>
                    </a:lnTo>
                    <a:lnTo>
                      <a:pt x="552" y="798"/>
                    </a:lnTo>
                    <a:lnTo>
                      <a:pt x="555" y="798"/>
                    </a:lnTo>
                    <a:lnTo>
                      <a:pt x="557" y="800"/>
                    </a:lnTo>
                    <a:lnTo>
                      <a:pt x="555" y="800"/>
                    </a:lnTo>
                    <a:lnTo>
                      <a:pt x="552" y="800"/>
                    </a:lnTo>
                    <a:lnTo>
                      <a:pt x="552" y="806"/>
                    </a:lnTo>
                    <a:lnTo>
                      <a:pt x="552" y="812"/>
                    </a:lnTo>
                    <a:lnTo>
                      <a:pt x="552" y="812"/>
                    </a:lnTo>
                    <a:lnTo>
                      <a:pt x="549" y="809"/>
                    </a:lnTo>
                    <a:lnTo>
                      <a:pt x="549" y="803"/>
                    </a:lnTo>
                    <a:lnTo>
                      <a:pt x="549" y="800"/>
                    </a:lnTo>
                    <a:lnTo>
                      <a:pt x="546" y="803"/>
                    </a:lnTo>
                    <a:lnTo>
                      <a:pt x="538" y="809"/>
                    </a:lnTo>
                    <a:lnTo>
                      <a:pt x="535" y="812"/>
                    </a:lnTo>
                    <a:lnTo>
                      <a:pt x="530" y="814"/>
                    </a:lnTo>
                    <a:lnTo>
                      <a:pt x="530" y="817"/>
                    </a:lnTo>
                    <a:lnTo>
                      <a:pt x="530" y="820"/>
                    </a:lnTo>
                    <a:lnTo>
                      <a:pt x="530" y="820"/>
                    </a:lnTo>
                    <a:lnTo>
                      <a:pt x="532" y="823"/>
                    </a:lnTo>
                    <a:lnTo>
                      <a:pt x="532" y="820"/>
                    </a:lnTo>
                    <a:lnTo>
                      <a:pt x="535" y="820"/>
                    </a:lnTo>
                    <a:lnTo>
                      <a:pt x="538" y="817"/>
                    </a:lnTo>
                    <a:lnTo>
                      <a:pt x="541" y="817"/>
                    </a:lnTo>
                    <a:lnTo>
                      <a:pt x="541" y="817"/>
                    </a:lnTo>
                    <a:lnTo>
                      <a:pt x="546" y="820"/>
                    </a:lnTo>
                    <a:lnTo>
                      <a:pt x="546" y="820"/>
                    </a:lnTo>
                    <a:lnTo>
                      <a:pt x="544" y="820"/>
                    </a:lnTo>
                    <a:lnTo>
                      <a:pt x="538" y="820"/>
                    </a:lnTo>
                    <a:lnTo>
                      <a:pt x="535" y="823"/>
                    </a:lnTo>
                    <a:lnTo>
                      <a:pt x="535" y="823"/>
                    </a:lnTo>
                    <a:lnTo>
                      <a:pt x="538" y="825"/>
                    </a:lnTo>
                    <a:lnTo>
                      <a:pt x="535" y="825"/>
                    </a:lnTo>
                    <a:lnTo>
                      <a:pt x="532" y="825"/>
                    </a:lnTo>
                    <a:lnTo>
                      <a:pt x="530" y="825"/>
                    </a:lnTo>
                    <a:lnTo>
                      <a:pt x="527" y="828"/>
                    </a:lnTo>
                    <a:lnTo>
                      <a:pt x="532" y="828"/>
                    </a:lnTo>
                    <a:lnTo>
                      <a:pt x="535" y="828"/>
                    </a:lnTo>
                    <a:lnTo>
                      <a:pt x="538" y="828"/>
                    </a:lnTo>
                    <a:lnTo>
                      <a:pt x="535" y="831"/>
                    </a:lnTo>
                    <a:lnTo>
                      <a:pt x="532" y="831"/>
                    </a:lnTo>
                    <a:lnTo>
                      <a:pt x="530" y="828"/>
                    </a:lnTo>
                    <a:lnTo>
                      <a:pt x="527" y="828"/>
                    </a:lnTo>
                    <a:lnTo>
                      <a:pt x="527" y="834"/>
                    </a:lnTo>
                    <a:lnTo>
                      <a:pt x="527" y="834"/>
                    </a:lnTo>
                    <a:lnTo>
                      <a:pt x="530" y="834"/>
                    </a:lnTo>
                    <a:lnTo>
                      <a:pt x="535" y="834"/>
                    </a:lnTo>
                    <a:lnTo>
                      <a:pt x="535" y="834"/>
                    </a:lnTo>
                    <a:lnTo>
                      <a:pt x="541" y="834"/>
                    </a:lnTo>
                    <a:lnTo>
                      <a:pt x="541" y="837"/>
                    </a:lnTo>
                    <a:lnTo>
                      <a:pt x="538" y="837"/>
                    </a:lnTo>
                    <a:lnTo>
                      <a:pt x="535" y="837"/>
                    </a:lnTo>
                    <a:lnTo>
                      <a:pt x="532" y="837"/>
                    </a:lnTo>
                    <a:lnTo>
                      <a:pt x="535" y="837"/>
                    </a:lnTo>
                    <a:lnTo>
                      <a:pt x="538" y="837"/>
                    </a:lnTo>
                    <a:lnTo>
                      <a:pt x="541" y="837"/>
                    </a:lnTo>
                    <a:lnTo>
                      <a:pt x="541" y="839"/>
                    </a:lnTo>
                    <a:lnTo>
                      <a:pt x="538" y="839"/>
                    </a:lnTo>
                    <a:lnTo>
                      <a:pt x="532" y="839"/>
                    </a:lnTo>
                    <a:lnTo>
                      <a:pt x="530" y="837"/>
                    </a:lnTo>
                    <a:lnTo>
                      <a:pt x="530" y="839"/>
                    </a:lnTo>
                    <a:lnTo>
                      <a:pt x="530" y="842"/>
                    </a:lnTo>
                    <a:lnTo>
                      <a:pt x="535" y="845"/>
                    </a:lnTo>
                    <a:lnTo>
                      <a:pt x="535" y="842"/>
                    </a:lnTo>
                    <a:lnTo>
                      <a:pt x="538" y="842"/>
                    </a:lnTo>
                    <a:lnTo>
                      <a:pt x="541" y="842"/>
                    </a:lnTo>
                    <a:lnTo>
                      <a:pt x="546" y="842"/>
                    </a:lnTo>
                    <a:lnTo>
                      <a:pt x="546" y="845"/>
                    </a:lnTo>
                    <a:lnTo>
                      <a:pt x="544" y="845"/>
                    </a:lnTo>
                    <a:lnTo>
                      <a:pt x="544" y="845"/>
                    </a:lnTo>
                    <a:lnTo>
                      <a:pt x="546" y="845"/>
                    </a:lnTo>
                    <a:lnTo>
                      <a:pt x="549" y="848"/>
                    </a:lnTo>
                    <a:lnTo>
                      <a:pt x="552" y="851"/>
                    </a:lnTo>
                    <a:lnTo>
                      <a:pt x="555" y="848"/>
                    </a:lnTo>
                    <a:lnTo>
                      <a:pt x="557" y="845"/>
                    </a:lnTo>
                    <a:lnTo>
                      <a:pt x="560" y="842"/>
                    </a:lnTo>
                    <a:lnTo>
                      <a:pt x="560" y="839"/>
                    </a:lnTo>
                    <a:lnTo>
                      <a:pt x="560" y="845"/>
                    </a:lnTo>
                    <a:lnTo>
                      <a:pt x="560" y="848"/>
                    </a:lnTo>
                    <a:lnTo>
                      <a:pt x="555" y="851"/>
                    </a:lnTo>
                    <a:lnTo>
                      <a:pt x="549" y="851"/>
                    </a:lnTo>
                    <a:lnTo>
                      <a:pt x="546" y="851"/>
                    </a:lnTo>
                    <a:lnTo>
                      <a:pt x="546" y="853"/>
                    </a:lnTo>
                    <a:lnTo>
                      <a:pt x="546" y="856"/>
                    </a:lnTo>
                    <a:lnTo>
                      <a:pt x="546" y="856"/>
                    </a:lnTo>
                    <a:lnTo>
                      <a:pt x="549" y="856"/>
                    </a:lnTo>
                    <a:lnTo>
                      <a:pt x="552" y="856"/>
                    </a:lnTo>
                    <a:lnTo>
                      <a:pt x="552" y="856"/>
                    </a:lnTo>
                    <a:lnTo>
                      <a:pt x="552" y="856"/>
                    </a:lnTo>
                    <a:lnTo>
                      <a:pt x="555" y="856"/>
                    </a:lnTo>
                    <a:lnTo>
                      <a:pt x="557" y="853"/>
                    </a:lnTo>
                    <a:lnTo>
                      <a:pt x="557" y="853"/>
                    </a:lnTo>
                    <a:lnTo>
                      <a:pt x="557" y="856"/>
                    </a:lnTo>
                    <a:lnTo>
                      <a:pt x="557" y="859"/>
                    </a:lnTo>
                    <a:lnTo>
                      <a:pt x="557" y="859"/>
                    </a:lnTo>
                    <a:lnTo>
                      <a:pt x="560" y="859"/>
                    </a:lnTo>
                    <a:lnTo>
                      <a:pt x="563" y="859"/>
                    </a:lnTo>
                    <a:lnTo>
                      <a:pt x="566" y="853"/>
                    </a:lnTo>
                    <a:lnTo>
                      <a:pt x="566" y="848"/>
                    </a:lnTo>
                    <a:lnTo>
                      <a:pt x="569" y="845"/>
                    </a:lnTo>
                    <a:lnTo>
                      <a:pt x="571" y="845"/>
                    </a:lnTo>
                    <a:lnTo>
                      <a:pt x="571" y="848"/>
                    </a:lnTo>
                    <a:lnTo>
                      <a:pt x="569" y="848"/>
                    </a:lnTo>
                    <a:lnTo>
                      <a:pt x="569" y="853"/>
                    </a:lnTo>
                    <a:lnTo>
                      <a:pt x="566" y="859"/>
                    </a:lnTo>
                    <a:lnTo>
                      <a:pt x="563" y="862"/>
                    </a:lnTo>
                    <a:lnTo>
                      <a:pt x="563" y="862"/>
                    </a:lnTo>
                    <a:lnTo>
                      <a:pt x="569" y="862"/>
                    </a:lnTo>
                    <a:lnTo>
                      <a:pt x="571" y="862"/>
                    </a:lnTo>
                    <a:lnTo>
                      <a:pt x="571" y="862"/>
                    </a:lnTo>
                    <a:lnTo>
                      <a:pt x="569" y="864"/>
                    </a:lnTo>
                    <a:lnTo>
                      <a:pt x="569" y="867"/>
                    </a:lnTo>
                    <a:lnTo>
                      <a:pt x="563" y="873"/>
                    </a:lnTo>
                    <a:lnTo>
                      <a:pt x="563" y="873"/>
                    </a:lnTo>
                    <a:lnTo>
                      <a:pt x="566" y="878"/>
                    </a:lnTo>
                    <a:lnTo>
                      <a:pt x="569" y="878"/>
                    </a:lnTo>
                    <a:lnTo>
                      <a:pt x="571" y="878"/>
                    </a:lnTo>
                    <a:lnTo>
                      <a:pt x="574" y="878"/>
                    </a:lnTo>
                    <a:lnTo>
                      <a:pt x="574" y="881"/>
                    </a:lnTo>
                    <a:lnTo>
                      <a:pt x="577" y="884"/>
                    </a:lnTo>
                    <a:lnTo>
                      <a:pt x="577" y="887"/>
                    </a:lnTo>
                    <a:lnTo>
                      <a:pt x="574" y="887"/>
                    </a:lnTo>
                    <a:lnTo>
                      <a:pt x="574" y="884"/>
                    </a:lnTo>
                    <a:lnTo>
                      <a:pt x="571" y="881"/>
                    </a:lnTo>
                    <a:lnTo>
                      <a:pt x="571" y="887"/>
                    </a:lnTo>
                    <a:lnTo>
                      <a:pt x="574" y="890"/>
                    </a:lnTo>
                    <a:lnTo>
                      <a:pt x="580" y="887"/>
                    </a:lnTo>
                    <a:lnTo>
                      <a:pt x="583" y="887"/>
                    </a:lnTo>
                    <a:lnTo>
                      <a:pt x="585" y="884"/>
                    </a:lnTo>
                    <a:lnTo>
                      <a:pt x="585" y="890"/>
                    </a:lnTo>
                    <a:lnTo>
                      <a:pt x="580" y="895"/>
                    </a:lnTo>
                    <a:lnTo>
                      <a:pt x="583" y="901"/>
                    </a:lnTo>
                    <a:lnTo>
                      <a:pt x="585" y="904"/>
                    </a:lnTo>
                    <a:lnTo>
                      <a:pt x="585" y="909"/>
                    </a:lnTo>
                    <a:lnTo>
                      <a:pt x="591" y="912"/>
                    </a:lnTo>
                    <a:lnTo>
                      <a:pt x="591" y="915"/>
                    </a:lnTo>
                    <a:lnTo>
                      <a:pt x="585" y="917"/>
                    </a:lnTo>
                    <a:lnTo>
                      <a:pt x="588" y="920"/>
                    </a:lnTo>
                    <a:lnTo>
                      <a:pt x="591" y="920"/>
                    </a:lnTo>
                    <a:lnTo>
                      <a:pt x="588" y="923"/>
                    </a:lnTo>
                    <a:lnTo>
                      <a:pt x="585" y="926"/>
                    </a:lnTo>
                    <a:lnTo>
                      <a:pt x="588" y="926"/>
                    </a:lnTo>
                    <a:lnTo>
                      <a:pt x="588" y="929"/>
                    </a:lnTo>
                    <a:lnTo>
                      <a:pt x="591" y="931"/>
                    </a:lnTo>
                    <a:lnTo>
                      <a:pt x="585" y="934"/>
                    </a:lnTo>
                    <a:lnTo>
                      <a:pt x="583" y="937"/>
                    </a:lnTo>
                    <a:lnTo>
                      <a:pt x="583" y="940"/>
                    </a:lnTo>
                    <a:lnTo>
                      <a:pt x="580" y="943"/>
                    </a:lnTo>
                    <a:lnTo>
                      <a:pt x="580" y="945"/>
                    </a:lnTo>
                    <a:lnTo>
                      <a:pt x="580" y="948"/>
                    </a:lnTo>
                    <a:lnTo>
                      <a:pt x="577" y="951"/>
                    </a:lnTo>
                    <a:lnTo>
                      <a:pt x="574" y="954"/>
                    </a:lnTo>
                    <a:lnTo>
                      <a:pt x="571" y="951"/>
                    </a:lnTo>
                    <a:lnTo>
                      <a:pt x="569" y="951"/>
                    </a:lnTo>
                    <a:lnTo>
                      <a:pt x="571" y="948"/>
                    </a:lnTo>
                    <a:lnTo>
                      <a:pt x="574" y="948"/>
                    </a:lnTo>
                    <a:lnTo>
                      <a:pt x="574" y="945"/>
                    </a:lnTo>
                    <a:lnTo>
                      <a:pt x="577" y="948"/>
                    </a:lnTo>
                    <a:lnTo>
                      <a:pt x="577" y="948"/>
                    </a:lnTo>
                    <a:lnTo>
                      <a:pt x="577" y="943"/>
                    </a:lnTo>
                    <a:lnTo>
                      <a:pt x="580" y="940"/>
                    </a:lnTo>
                    <a:lnTo>
                      <a:pt x="583" y="937"/>
                    </a:lnTo>
                    <a:lnTo>
                      <a:pt x="583" y="934"/>
                    </a:lnTo>
                    <a:lnTo>
                      <a:pt x="580" y="934"/>
                    </a:lnTo>
                    <a:lnTo>
                      <a:pt x="577" y="937"/>
                    </a:lnTo>
                    <a:lnTo>
                      <a:pt x="574" y="940"/>
                    </a:lnTo>
                    <a:lnTo>
                      <a:pt x="571" y="940"/>
                    </a:lnTo>
                    <a:lnTo>
                      <a:pt x="571" y="937"/>
                    </a:lnTo>
                    <a:lnTo>
                      <a:pt x="574" y="934"/>
                    </a:lnTo>
                    <a:lnTo>
                      <a:pt x="580" y="934"/>
                    </a:lnTo>
                    <a:lnTo>
                      <a:pt x="580" y="931"/>
                    </a:lnTo>
                    <a:lnTo>
                      <a:pt x="580" y="929"/>
                    </a:lnTo>
                    <a:lnTo>
                      <a:pt x="577" y="929"/>
                    </a:lnTo>
                    <a:lnTo>
                      <a:pt x="577" y="931"/>
                    </a:lnTo>
                    <a:lnTo>
                      <a:pt x="574" y="926"/>
                    </a:lnTo>
                    <a:lnTo>
                      <a:pt x="571" y="926"/>
                    </a:lnTo>
                    <a:lnTo>
                      <a:pt x="563" y="926"/>
                    </a:lnTo>
                    <a:lnTo>
                      <a:pt x="560" y="923"/>
                    </a:lnTo>
                    <a:lnTo>
                      <a:pt x="552" y="915"/>
                    </a:lnTo>
                    <a:lnTo>
                      <a:pt x="549" y="915"/>
                    </a:lnTo>
                    <a:lnTo>
                      <a:pt x="549" y="920"/>
                    </a:lnTo>
                    <a:lnTo>
                      <a:pt x="546" y="926"/>
                    </a:lnTo>
                    <a:lnTo>
                      <a:pt x="546" y="929"/>
                    </a:lnTo>
                    <a:lnTo>
                      <a:pt x="549" y="934"/>
                    </a:lnTo>
                    <a:lnTo>
                      <a:pt x="546" y="945"/>
                    </a:lnTo>
                    <a:lnTo>
                      <a:pt x="549" y="948"/>
                    </a:lnTo>
                    <a:lnTo>
                      <a:pt x="546" y="954"/>
                    </a:lnTo>
                    <a:lnTo>
                      <a:pt x="546" y="957"/>
                    </a:lnTo>
                    <a:lnTo>
                      <a:pt x="549" y="957"/>
                    </a:lnTo>
                    <a:lnTo>
                      <a:pt x="549" y="957"/>
                    </a:lnTo>
                    <a:lnTo>
                      <a:pt x="549" y="959"/>
                    </a:lnTo>
                    <a:lnTo>
                      <a:pt x="546" y="959"/>
                    </a:lnTo>
                    <a:lnTo>
                      <a:pt x="546" y="962"/>
                    </a:lnTo>
                    <a:lnTo>
                      <a:pt x="546" y="965"/>
                    </a:lnTo>
                    <a:lnTo>
                      <a:pt x="549" y="965"/>
                    </a:lnTo>
                    <a:lnTo>
                      <a:pt x="549" y="968"/>
                    </a:lnTo>
                    <a:lnTo>
                      <a:pt x="549" y="970"/>
                    </a:lnTo>
                    <a:lnTo>
                      <a:pt x="546" y="973"/>
                    </a:lnTo>
                    <a:lnTo>
                      <a:pt x="546" y="973"/>
                    </a:lnTo>
                    <a:lnTo>
                      <a:pt x="544" y="973"/>
                    </a:lnTo>
                    <a:lnTo>
                      <a:pt x="544" y="976"/>
                    </a:lnTo>
                    <a:lnTo>
                      <a:pt x="549" y="976"/>
                    </a:lnTo>
                    <a:lnTo>
                      <a:pt x="555" y="979"/>
                    </a:lnTo>
                    <a:lnTo>
                      <a:pt x="557" y="979"/>
                    </a:lnTo>
                    <a:lnTo>
                      <a:pt x="560" y="982"/>
                    </a:lnTo>
                    <a:lnTo>
                      <a:pt x="563" y="982"/>
                    </a:lnTo>
                    <a:lnTo>
                      <a:pt x="563" y="987"/>
                    </a:lnTo>
                    <a:lnTo>
                      <a:pt x="560" y="984"/>
                    </a:lnTo>
                    <a:lnTo>
                      <a:pt x="557" y="982"/>
                    </a:lnTo>
                    <a:lnTo>
                      <a:pt x="557" y="982"/>
                    </a:lnTo>
                    <a:lnTo>
                      <a:pt x="555" y="979"/>
                    </a:lnTo>
                    <a:lnTo>
                      <a:pt x="549" y="979"/>
                    </a:lnTo>
                    <a:lnTo>
                      <a:pt x="546" y="979"/>
                    </a:lnTo>
                    <a:lnTo>
                      <a:pt x="544" y="979"/>
                    </a:lnTo>
                    <a:lnTo>
                      <a:pt x="544" y="982"/>
                    </a:lnTo>
                    <a:lnTo>
                      <a:pt x="541" y="987"/>
                    </a:lnTo>
                    <a:lnTo>
                      <a:pt x="541" y="990"/>
                    </a:lnTo>
                    <a:lnTo>
                      <a:pt x="541" y="993"/>
                    </a:lnTo>
                    <a:lnTo>
                      <a:pt x="538" y="996"/>
                    </a:lnTo>
                    <a:lnTo>
                      <a:pt x="538" y="1001"/>
                    </a:lnTo>
                    <a:lnTo>
                      <a:pt x="532" y="1010"/>
                    </a:lnTo>
                    <a:lnTo>
                      <a:pt x="532" y="1018"/>
                    </a:lnTo>
                    <a:lnTo>
                      <a:pt x="527" y="1026"/>
                    </a:lnTo>
                    <a:lnTo>
                      <a:pt x="527" y="1037"/>
                    </a:lnTo>
                    <a:lnTo>
                      <a:pt x="524" y="1040"/>
                    </a:lnTo>
                    <a:lnTo>
                      <a:pt x="521" y="1046"/>
                    </a:lnTo>
                    <a:lnTo>
                      <a:pt x="518" y="1051"/>
                    </a:lnTo>
                    <a:lnTo>
                      <a:pt x="516" y="1051"/>
                    </a:lnTo>
                    <a:lnTo>
                      <a:pt x="516" y="1057"/>
                    </a:lnTo>
                    <a:lnTo>
                      <a:pt x="510" y="1063"/>
                    </a:lnTo>
                    <a:lnTo>
                      <a:pt x="510" y="1065"/>
                    </a:lnTo>
                    <a:lnTo>
                      <a:pt x="510" y="1071"/>
                    </a:lnTo>
                    <a:lnTo>
                      <a:pt x="507" y="1079"/>
                    </a:lnTo>
                    <a:lnTo>
                      <a:pt x="507" y="1082"/>
                    </a:lnTo>
                    <a:lnTo>
                      <a:pt x="510" y="1085"/>
                    </a:lnTo>
                    <a:lnTo>
                      <a:pt x="510" y="1088"/>
                    </a:lnTo>
                    <a:lnTo>
                      <a:pt x="510" y="1090"/>
                    </a:lnTo>
                    <a:lnTo>
                      <a:pt x="510" y="1096"/>
                    </a:lnTo>
                    <a:lnTo>
                      <a:pt x="510" y="1102"/>
                    </a:lnTo>
                    <a:lnTo>
                      <a:pt x="507" y="1107"/>
                    </a:lnTo>
                    <a:lnTo>
                      <a:pt x="504" y="1107"/>
                    </a:lnTo>
                    <a:lnTo>
                      <a:pt x="507" y="1110"/>
                    </a:lnTo>
                    <a:lnTo>
                      <a:pt x="507" y="1110"/>
                    </a:lnTo>
                    <a:lnTo>
                      <a:pt x="504" y="1116"/>
                    </a:lnTo>
                    <a:lnTo>
                      <a:pt x="502" y="1118"/>
                    </a:lnTo>
                    <a:lnTo>
                      <a:pt x="499" y="1124"/>
                    </a:lnTo>
                    <a:lnTo>
                      <a:pt x="499" y="1127"/>
                    </a:lnTo>
                    <a:lnTo>
                      <a:pt x="502" y="1132"/>
                    </a:lnTo>
                    <a:lnTo>
                      <a:pt x="504" y="1138"/>
                    </a:lnTo>
                    <a:lnTo>
                      <a:pt x="504" y="1146"/>
                    </a:lnTo>
                    <a:lnTo>
                      <a:pt x="504" y="1149"/>
                    </a:lnTo>
                    <a:lnTo>
                      <a:pt x="502" y="1152"/>
                    </a:lnTo>
                    <a:lnTo>
                      <a:pt x="502" y="1155"/>
                    </a:lnTo>
                    <a:lnTo>
                      <a:pt x="504" y="1157"/>
                    </a:lnTo>
                    <a:lnTo>
                      <a:pt x="504" y="1160"/>
                    </a:lnTo>
                    <a:lnTo>
                      <a:pt x="502" y="1163"/>
                    </a:lnTo>
                    <a:lnTo>
                      <a:pt x="502" y="1166"/>
                    </a:lnTo>
                    <a:lnTo>
                      <a:pt x="502" y="1168"/>
                    </a:lnTo>
                    <a:lnTo>
                      <a:pt x="510" y="1180"/>
                    </a:lnTo>
                    <a:lnTo>
                      <a:pt x="510" y="1182"/>
                    </a:lnTo>
                    <a:lnTo>
                      <a:pt x="510" y="1185"/>
                    </a:lnTo>
                    <a:lnTo>
                      <a:pt x="510" y="1185"/>
                    </a:lnTo>
                    <a:lnTo>
                      <a:pt x="513" y="1191"/>
                    </a:lnTo>
                    <a:lnTo>
                      <a:pt x="516" y="1191"/>
                    </a:lnTo>
                    <a:lnTo>
                      <a:pt x="516" y="1191"/>
                    </a:lnTo>
                    <a:lnTo>
                      <a:pt x="518" y="1194"/>
                    </a:lnTo>
                    <a:lnTo>
                      <a:pt x="518" y="1188"/>
                    </a:lnTo>
                    <a:lnTo>
                      <a:pt x="518" y="1185"/>
                    </a:lnTo>
                    <a:lnTo>
                      <a:pt x="518" y="1185"/>
                    </a:lnTo>
                    <a:lnTo>
                      <a:pt x="521" y="1185"/>
                    </a:lnTo>
                    <a:lnTo>
                      <a:pt x="521" y="1188"/>
                    </a:lnTo>
                    <a:lnTo>
                      <a:pt x="524" y="1188"/>
                    </a:lnTo>
                    <a:lnTo>
                      <a:pt x="524" y="1188"/>
                    </a:lnTo>
                    <a:lnTo>
                      <a:pt x="530" y="1188"/>
                    </a:lnTo>
                    <a:lnTo>
                      <a:pt x="527" y="1191"/>
                    </a:lnTo>
                    <a:lnTo>
                      <a:pt x="524" y="1191"/>
                    </a:lnTo>
                    <a:lnTo>
                      <a:pt x="521" y="1188"/>
                    </a:lnTo>
                    <a:lnTo>
                      <a:pt x="521" y="1188"/>
                    </a:lnTo>
                    <a:lnTo>
                      <a:pt x="518" y="1191"/>
                    </a:lnTo>
                    <a:lnTo>
                      <a:pt x="521" y="1194"/>
                    </a:lnTo>
                    <a:lnTo>
                      <a:pt x="521" y="1196"/>
                    </a:lnTo>
                    <a:lnTo>
                      <a:pt x="524" y="1199"/>
                    </a:lnTo>
                    <a:lnTo>
                      <a:pt x="524" y="1202"/>
                    </a:lnTo>
                    <a:lnTo>
                      <a:pt x="521" y="1199"/>
                    </a:lnTo>
                    <a:lnTo>
                      <a:pt x="518" y="1196"/>
                    </a:lnTo>
                    <a:lnTo>
                      <a:pt x="518" y="1196"/>
                    </a:lnTo>
                    <a:lnTo>
                      <a:pt x="516" y="1196"/>
                    </a:lnTo>
                    <a:lnTo>
                      <a:pt x="516" y="1199"/>
                    </a:lnTo>
                    <a:lnTo>
                      <a:pt x="516" y="1202"/>
                    </a:lnTo>
                    <a:lnTo>
                      <a:pt x="516" y="1202"/>
                    </a:lnTo>
                    <a:lnTo>
                      <a:pt x="516" y="1205"/>
                    </a:lnTo>
                    <a:lnTo>
                      <a:pt x="516" y="1208"/>
                    </a:lnTo>
                    <a:lnTo>
                      <a:pt x="516" y="1210"/>
                    </a:lnTo>
                    <a:lnTo>
                      <a:pt x="518" y="1213"/>
                    </a:lnTo>
                    <a:lnTo>
                      <a:pt x="521" y="1216"/>
                    </a:lnTo>
                    <a:lnTo>
                      <a:pt x="521" y="1216"/>
                    </a:lnTo>
                    <a:lnTo>
                      <a:pt x="521" y="1219"/>
                    </a:lnTo>
                    <a:lnTo>
                      <a:pt x="521" y="1221"/>
                    </a:lnTo>
                    <a:lnTo>
                      <a:pt x="518" y="1221"/>
                    </a:lnTo>
                    <a:lnTo>
                      <a:pt x="518" y="1224"/>
                    </a:lnTo>
                    <a:lnTo>
                      <a:pt x="518" y="1227"/>
                    </a:lnTo>
                    <a:lnTo>
                      <a:pt x="518" y="1230"/>
                    </a:lnTo>
                    <a:lnTo>
                      <a:pt x="518" y="1233"/>
                    </a:lnTo>
                    <a:lnTo>
                      <a:pt x="521" y="1235"/>
                    </a:lnTo>
                    <a:lnTo>
                      <a:pt x="524" y="1241"/>
                    </a:lnTo>
                    <a:lnTo>
                      <a:pt x="527" y="1249"/>
                    </a:lnTo>
                    <a:lnTo>
                      <a:pt x="530" y="1252"/>
                    </a:lnTo>
                    <a:lnTo>
                      <a:pt x="530" y="1252"/>
                    </a:lnTo>
                    <a:lnTo>
                      <a:pt x="530" y="1255"/>
                    </a:lnTo>
                    <a:lnTo>
                      <a:pt x="530" y="1255"/>
                    </a:lnTo>
                    <a:lnTo>
                      <a:pt x="532" y="1258"/>
                    </a:lnTo>
                    <a:lnTo>
                      <a:pt x="535" y="1261"/>
                    </a:lnTo>
                    <a:lnTo>
                      <a:pt x="532" y="1266"/>
                    </a:lnTo>
                    <a:lnTo>
                      <a:pt x="532" y="1269"/>
                    </a:lnTo>
                    <a:lnTo>
                      <a:pt x="532" y="1272"/>
                    </a:lnTo>
                    <a:lnTo>
                      <a:pt x="532" y="1274"/>
                    </a:lnTo>
                    <a:lnTo>
                      <a:pt x="535" y="1274"/>
                    </a:lnTo>
                    <a:lnTo>
                      <a:pt x="541" y="1274"/>
                    </a:lnTo>
                    <a:lnTo>
                      <a:pt x="544" y="1274"/>
                    </a:lnTo>
                    <a:lnTo>
                      <a:pt x="546" y="1277"/>
                    </a:lnTo>
                    <a:lnTo>
                      <a:pt x="549" y="1277"/>
                    </a:lnTo>
                    <a:lnTo>
                      <a:pt x="555" y="1277"/>
                    </a:lnTo>
                    <a:lnTo>
                      <a:pt x="555" y="1280"/>
                    </a:lnTo>
                    <a:lnTo>
                      <a:pt x="555" y="1283"/>
                    </a:lnTo>
                    <a:lnTo>
                      <a:pt x="560" y="1286"/>
                    </a:lnTo>
                    <a:lnTo>
                      <a:pt x="563" y="1286"/>
                    </a:lnTo>
                    <a:lnTo>
                      <a:pt x="569" y="1288"/>
                    </a:lnTo>
                    <a:lnTo>
                      <a:pt x="569" y="1288"/>
                    </a:lnTo>
                    <a:lnTo>
                      <a:pt x="569" y="1291"/>
                    </a:lnTo>
                    <a:lnTo>
                      <a:pt x="569" y="1294"/>
                    </a:lnTo>
                    <a:lnTo>
                      <a:pt x="571" y="1291"/>
                    </a:lnTo>
                    <a:lnTo>
                      <a:pt x="574" y="1291"/>
                    </a:lnTo>
                    <a:lnTo>
                      <a:pt x="577" y="1297"/>
                    </a:lnTo>
                    <a:lnTo>
                      <a:pt x="583" y="1305"/>
                    </a:lnTo>
                    <a:lnTo>
                      <a:pt x="585" y="1311"/>
                    </a:lnTo>
                    <a:lnTo>
                      <a:pt x="583" y="1314"/>
                    </a:lnTo>
                    <a:lnTo>
                      <a:pt x="585" y="1322"/>
                    </a:lnTo>
                    <a:lnTo>
                      <a:pt x="585" y="1330"/>
                    </a:lnTo>
                    <a:lnTo>
                      <a:pt x="588" y="1336"/>
                    </a:lnTo>
                    <a:lnTo>
                      <a:pt x="591" y="1336"/>
                    </a:lnTo>
                    <a:lnTo>
                      <a:pt x="588" y="1339"/>
                    </a:lnTo>
                    <a:lnTo>
                      <a:pt x="588" y="1341"/>
                    </a:lnTo>
                    <a:lnTo>
                      <a:pt x="591" y="1344"/>
                    </a:lnTo>
                    <a:lnTo>
                      <a:pt x="594" y="1350"/>
                    </a:lnTo>
                    <a:lnTo>
                      <a:pt x="594" y="1353"/>
                    </a:lnTo>
                    <a:lnTo>
                      <a:pt x="594" y="1353"/>
                    </a:lnTo>
                    <a:lnTo>
                      <a:pt x="594" y="1355"/>
                    </a:lnTo>
                    <a:lnTo>
                      <a:pt x="597" y="1358"/>
                    </a:lnTo>
                    <a:lnTo>
                      <a:pt x="599" y="1361"/>
                    </a:lnTo>
                    <a:lnTo>
                      <a:pt x="597" y="1364"/>
                    </a:lnTo>
                    <a:lnTo>
                      <a:pt x="597" y="1367"/>
                    </a:lnTo>
                    <a:lnTo>
                      <a:pt x="599" y="1369"/>
                    </a:lnTo>
                    <a:lnTo>
                      <a:pt x="599" y="1372"/>
                    </a:lnTo>
                    <a:lnTo>
                      <a:pt x="599" y="1378"/>
                    </a:lnTo>
                    <a:lnTo>
                      <a:pt x="602" y="1380"/>
                    </a:lnTo>
                    <a:lnTo>
                      <a:pt x="605" y="1383"/>
                    </a:lnTo>
                    <a:lnTo>
                      <a:pt x="608" y="1383"/>
                    </a:lnTo>
                    <a:lnTo>
                      <a:pt x="610" y="1389"/>
                    </a:lnTo>
                    <a:lnTo>
                      <a:pt x="613" y="1392"/>
                    </a:lnTo>
                    <a:lnTo>
                      <a:pt x="616" y="1394"/>
                    </a:lnTo>
                    <a:lnTo>
                      <a:pt x="619" y="1400"/>
                    </a:lnTo>
                    <a:lnTo>
                      <a:pt x="622" y="1406"/>
                    </a:lnTo>
                    <a:lnTo>
                      <a:pt x="622" y="1406"/>
                    </a:lnTo>
                    <a:lnTo>
                      <a:pt x="624" y="1408"/>
                    </a:lnTo>
                    <a:lnTo>
                      <a:pt x="622" y="1411"/>
                    </a:lnTo>
                    <a:lnTo>
                      <a:pt x="622" y="1414"/>
                    </a:lnTo>
                    <a:lnTo>
                      <a:pt x="624" y="1417"/>
                    </a:lnTo>
                    <a:lnTo>
                      <a:pt x="622" y="1420"/>
                    </a:lnTo>
                    <a:lnTo>
                      <a:pt x="622" y="1417"/>
                    </a:lnTo>
                    <a:lnTo>
                      <a:pt x="619" y="1420"/>
                    </a:lnTo>
                    <a:lnTo>
                      <a:pt x="619" y="1420"/>
                    </a:lnTo>
                    <a:lnTo>
                      <a:pt x="622" y="1422"/>
                    </a:lnTo>
                    <a:lnTo>
                      <a:pt x="622" y="1422"/>
                    </a:lnTo>
                    <a:lnTo>
                      <a:pt x="622" y="1425"/>
                    </a:lnTo>
                    <a:lnTo>
                      <a:pt x="619" y="1422"/>
                    </a:lnTo>
                    <a:lnTo>
                      <a:pt x="613" y="1422"/>
                    </a:lnTo>
                    <a:lnTo>
                      <a:pt x="610" y="1422"/>
                    </a:lnTo>
                    <a:lnTo>
                      <a:pt x="608" y="1422"/>
                    </a:lnTo>
                    <a:lnTo>
                      <a:pt x="605" y="1422"/>
                    </a:lnTo>
                    <a:lnTo>
                      <a:pt x="610" y="1428"/>
                    </a:lnTo>
                    <a:lnTo>
                      <a:pt x="613" y="1431"/>
                    </a:lnTo>
                    <a:lnTo>
                      <a:pt x="613" y="1433"/>
                    </a:lnTo>
                    <a:lnTo>
                      <a:pt x="613" y="1436"/>
                    </a:lnTo>
                    <a:lnTo>
                      <a:pt x="619" y="1436"/>
                    </a:lnTo>
                    <a:lnTo>
                      <a:pt x="622" y="1439"/>
                    </a:lnTo>
                    <a:lnTo>
                      <a:pt x="622" y="1442"/>
                    </a:lnTo>
                    <a:lnTo>
                      <a:pt x="624" y="1439"/>
                    </a:lnTo>
                    <a:lnTo>
                      <a:pt x="627" y="1442"/>
                    </a:lnTo>
                    <a:lnTo>
                      <a:pt x="624" y="1442"/>
                    </a:lnTo>
                    <a:lnTo>
                      <a:pt x="627" y="1445"/>
                    </a:lnTo>
                    <a:lnTo>
                      <a:pt x="630" y="1445"/>
                    </a:lnTo>
                    <a:lnTo>
                      <a:pt x="633" y="1445"/>
                    </a:lnTo>
                    <a:lnTo>
                      <a:pt x="636" y="1439"/>
                    </a:lnTo>
                    <a:lnTo>
                      <a:pt x="636" y="1442"/>
                    </a:lnTo>
                    <a:lnTo>
                      <a:pt x="636" y="1445"/>
                    </a:lnTo>
                    <a:lnTo>
                      <a:pt x="636" y="1450"/>
                    </a:lnTo>
                    <a:lnTo>
                      <a:pt x="641" y="1456"/>
                    </a:lnTo>
                    <a:lnTo>
                      <a:pt x="644" y="1456"/>
                    </a:lnTo>
                    <a:lnTo>
                      <a:pt x="647" y="1456"/>
                    </a:lnTo>
                    <a:lnTo>
                      <a:pt x="647" y="1459"/>
                    </a:lnTo>
                    <a:lnTo>
                      <a:pt x="650" y="1464"/>
                    </a:lnTo>
                    <a:lnTo>
                      <a:pt x="650" y="1473"/>
                    </a:lnTo>
                    <a:lnTo>
                      <a:pt x="650" y="1478"/>
                    </a:lnTo>
                    <a:lnTo>
                      <a:pt x="647" y="1484"/>
                    </a:lnTo>
                    <a:lnTo>
                      <a:pt x="647" y="1486"/>
                    </a:lnTo>
                    <a:lnTo>
                      <a:pt x="650" y="1489"/>
                    </a:lnTo>
                    <a:lnTo>
                      <a:pt x="652" y="1489"/>
                    </a:lnTo>
                    <a:lnTo>
                      <a:pt x="652" y="1489"/>
                    </a:lnTo>
                    <a:lnTo>
                      <a:pt x="655" y="1492"/>
                    </a:lnTo>
                    <a:lnTo>
                      <a:pt x="658" y="1495"/>
                    </a:lnTo>
                    <a:lnTo>
                      <a:pt x="666" y="1503"/>
                    </a:lnTo>
                    <a:lnTo>
                      <a:pt x="669" y="1503"/>
                    </a:lnTo>
                    <a:lnTo>
                      <a:pt x="669" y="1506"/>
                    </a:lnTo>
                    <a:lnTo>
                      <a:pt x="672" y="1509"/>
                    </a:lnTo>
                    <a:lnTo>
                      <a:pt x="675" y="1509"/>
                    </a:lnTo>
                    <a:lnTo>
                      <a:pt x="677" y="1512"/>
                    </a:lnTo>
                    <a:lnTo>
                      <a:pt x="677" y="1517"/>
                    </a:lnTo>
                    <a:lnTo>
                      <a:pt x="680" y="1517"/>
                    </a:lnTo>
                    <a:lnTo>
                      <a:pt x="680" y="1520"/>
                    </a:lnTo>
                    <a:lnTo>
                      <a:pt x="680" y="1525"/>
                    </a:lnTo>
                    <a:lnTo>
                      <a:pt x="683" y="1525"/>
                    </a:lnTo>
                    <a:lnTo>
                      <a:pt x="689" y="1523"/>
                    </a:lnTo>
                    <a:lnTo>
                      <a:pt x="691" y="1517"/>
                    </a:lnTo>
                    <a:lnTo>
                      <a:pt x="691" y="1514"/>
                    </a:lnTo>
                    <a:lnTo>
                      <a:pt x="689" y="1512"/>
                    </a:lnTo>
                    <a:lnTo>
                      <a:pt x="689" y="1509"/>
                    </a:lnTo>
                    <a:lnTo>
                      <a:pt x="686" y="1506"/>
                    </a:lnTo>
                    <a:lnTo>
                      <a:pt x="686" y="1503"/>
                    </a:lnTo>
                    <a:lnTo>
                      <a:pt x="683" y="1503"/>
                    </a:lnTo>
                    <a:lnTo>
                      <a:pt x="683" y="1500"/>
                    </a:lnTo>
                    <a:lnTo>
                      <a:pt x="680" y="1498"/>
                    </a:lnTo>
                    <a:lnTo>
                      <a:pt x="680" y="1498"/>
                    </a:lnTo>
                    <a:lnTo>
                      <a:pt x="677" y="1498"/>
                    </a:lnTo>
                    <a:lnTo>
                      <a:pt x="677" y="1500"/>
                    </a:lnTo>
                    <a:lnTo>
                      <a:pt x="677" y="1500"/>
                    </a:lnTo>
                    <a:lnTo>
                      <a:pt x="677" y="1498"/>
                    </a:lnTo>
                    <a:lnTo>
                      <a:pt x="675" y="1498"/>
                    </a:lnTo>
                    <a:lnTo>
                      <a:pt x="669" y="1492"/>
                    </a:lnTo>
                    <a:lnTo>
                      <a:pt x="669" y="1492"/>
                    </a:lnTo>
                    <a:lnTo>
                      <a:pt x="672" y="1486"/>
                    </a:lnTo>
                    <a:lnTo>
                      <a:pt x="672" y="1484"/>
                    </a:lnTo>
                    <a:lnTo>
                      <a:pt x="669" y="1481"/>
                    </a:lnTo>
                    <a:lnTo>
                      <a:pt x="669" y="1478"/>
                    </a:lnTo>
                    <a:lnTo>
                      <a:pt x="669" y="1475"/>
                    </a:lnTo>
                    <a:lnTo>
                      <a:pt x="669" y="1473"/>
                    </a:lnTo>
                    <a:lnTo>
                      <a:pt x="669" y="1470"/>
                    </a:lnTo>
                    <a:lnTo>
                      <a:pt x="666" y="1470"/>
                    </a:lnTo>
                    <a:lnTo>
                      <a:pt x="666" y="1464"/>
                    </a:lnTo>
                    <a:lnTo>
                      <a:pt x="666" y="1464"/>
                    </a:lnTo>
                    <a:lnTo>
                      <a:pt x="663" y="1459"/>
                    </a:lnTo>
                    <a:lnTo>
                      <a:pt x="666" y="1456"/>
                    </a:lnTo>
                    <a:lnTo>
                      <a:pt x="663" y="1450"/>
                    </a:lnTo>
                    <a:lnTo>
                      <a:pt x="663" y="1447"/>
                    </a:lnTo>
                    <a:lnTo>
                      <a:pt x="661" y="1445"/>
                    </a:lnTo>
                    <a:lnTo>
                      <a:pt x="661" y="1445"/>
                    </a:lnTo>
                    <a:lnTo>
                      <a:pt x="661" y="1445"/>
                    </a:lnTo>
                    <a:lnTo>
                      <a:pt x="661" y="1447"/>
                    </a:lnTo>
                    <a:lnTo>
                      <a:pt x="658" y="1447"/>
                    </a:lnTo>
                    <a:lnTo>
                      <a:pt x="655" y="1445"/>
                    </a:lnTo>
                    <a:lnTo>
                      <a:pt x="655" y="1442"/>
                    </a:lnTo>
                    <a:lnTo>
                      <a:pt x="658" y="1439"/>
                    </a:lnTo>
                    <a:lnTo>
                      <a:pt x="655" y="1436"/>
                    </a:lnTo>
                    <a:lnTo>
                      <a:pt x="655" y="1436"/>
                    </a:lnTo>
                    <a:lnTo>
                      <a:pt x="652" y="1431"/>
                    </a:lnTo>
                    <a:lnTo>
                      <a:pt x="650" y="1425"/>
                    </a:lnTo>
                    <a:lnTo>
                      <a:pt x="650" y="1425"/>
                    </a:lnTo>
                    <a:lnTo>
                      <a:pt x="647" y="1422"/>
                    </a:lnTo>
                    <a:lnTo>
                      <a:pt x="644" y="1417"/>
                    </a:lnTo>
                    <a:lnTo>
                      <a:pt x="647" y="1414"/>
                    </a:lnTo>
                    <a:lnTo>
                      <a:pt x="644" y="1408"/>
                    </a:lnTo>
                    <a:lnTo>
                      <a:pt x="641" y="1408"/>
                    </a:lnTo>
                    <a:lnTo>
                      <a:pt x="638" y="1408"/>
                    </a:lnTo>
                    <a:lnTo>
                      <a:pt x="638" y="1403"/>
                    </a:lnTo>
                    <a:lnTo>
                      <a:pt x="636" y="1400"/>
                    </a:lnTo>
                    <a:lnTo>
                      <a:pt x="633" y="1400"/>
                    </a:lnTo>
                    <a:lnTo>
                      <a:pt x="633" y="1397"/>
                    </a:lnTo>
                    <a:lnTo>
                      <a:pt x="633" y="1394"/>
                    </a:lnTo>
                    <a:lnTo>
                      <a:pt x="633" y="1389"/>
                    </a:lnTo>
                    <a:lnTo>
                      <a:pt x="627" y="1386"/>
                    </a:lnTo>
                    <a:lnTo>
                      <a:pt x="627" y="1383"/>
                    </a:lnTo>
                    <a:lnTo>
                      <a:pt x="624" y="1383"/>
                    </a:lnTo>
                    <a:lnTo>
                      <a:pt x="624" y="1380"/>
                    </a:lnTo>
                    <a:lnTo>
                      <a:pt x="622" y="1375"/>
                    </a:lnTo>
                    <a:lnTo>
                      <a:pt x="619" y="1372"/>
                    </a:lnTo>
                    <a:lnTo>
                      <a:pt x="622" y="1369"/>
                    </a:lnTo>
                    <a:lnTo>
                      <a:pt x="622" y="1358"/>
                    </a:lnTo>
                    <a:lnTo>
                      <a:pt x="619" y="1350"/>
                    </a:lnTo>
                    <a:lnTo>
                      <a:pt x="622" y="1347"/>
                    </a:lnTo>
                    <a:lnTo>
                      <a:pt x="624" y="1341"/>
                    </a:lnTo>
                    <a:lnTo>
                      <a:pt x="622" y="1339"/>
                    </a:lnTo>
                    <a:lnTo>
                      <a:pt x="622" y="1333"/>
                    </a:lnTo>
                    <a:lnTo>
                      <a:pt x="624" y="1339"/>
                    </a:lnTo>
                    <a:lnTo>
                      <a:pt x="627" y="1339"/>
                    </a:lnTo>
                    <a:lnTo>
                      <a:pt x="630" y="1344"/>
                    </a:lnTo>
                    <a:lnTo>
                      <a:pt x="633" y="1347"/>
                    </a:lnTo>
                    <a:lnTo>
                      <a:pt x="636" y="1347"/>
                    </a:lnTo>
                    <a:lnTo>
                      <a:pt x="638" y="1344"/>
                    </a:lnTo>
                    <a:lnTo>
                      <a:pt x="641" y="1347"/>
                    </a:lnTo>
                    <a:lnTo>
                      <a:pt x="641" y="1350"/>
                    </a:lnTo>
                    <a:lnTo>
                      <a:pt x="644" y="1350"/>
                    </a:lnTo>
                    <a:lnTo>
                      <a:pt x="650" y="1353"/>
                    </a:lnTo>
                    <a:lnTo>
                      <a:pt x="650" y="1353"/>
                    </a:lnTo>
                    <a:lnTo>
                      <a:pt x="647" y="1355"/>
                    </a:lnTo>
                    <a:lnTo>
                      <a:pt x="647" y="1358"/>
                    </a:lnTo>
                    <a:lnTo>
                      <a:pt x="650" y="1364"/>
                    </a:lnTo>
                    <a:lnTo>
                      <a:pt x="650" y="1369"/>
                    </a:lnTo>
                    <a:lnTo>
                      <a:pt x="650" y="1372"/>
                    </a:lnTo>
                    <a:lnTo>
                      <a:pt x="652" y="1378"/>
                    </a:lnTo>
                    <a:lnTo>
                      <a:pt x="650" y="1378"/>
                    </a:lnTo>
                    <a:lnTo>
                      <a:pt x="652" y="1380"/>
                    </a:lnTo>
                    <a:lnTo>
                      <a:pt x="655" y="1389"/>
                    </a:lnTo>
                    <a:lnTo>
                      <a:pt x="655" y="1389"/>
                    </a:lnTo>
                    <a:lnTo>
                      <a:pt x="655" y="1392"/>
                    </a:lnTo>
                    <a:lnTo>
                      <a:pt x="655" y="1394"/>
                    </a:lnTo>
                    <a:lnTo>
                      <a:pt x="658" y="1394"/>
                    </a:lnTo>
                    <a:lnTo>
                      <a:pt x="658" y="1394"/>
                    </a:lnTo>
                    <a:lnTo>
                      <a:pt x="661" y="1400"/>
                    </a:lnTo>
                    <a:lnTo>
                      <a:pt x="663" y="1403"/>
                    </a:lnTo>
                    <a:lnTo>
                      <a:pt x="663" y="1406"/>
                    </a:lnTo>
                    <a:lnTo>
                      <a:pt x="663" y="1408"/>
                    </a:lnTo>
                    <a:lnTo>
                      <a:pt x="666" y="1411"/>
                    </a:lnTo>
                    <a:lnTo>
                      <a:pt x="669" y="1411"/>
                    </a:lnTo>
                    <a:lnTo>
                      <a:pt x="669" y="1414"/>
                    </a:lnTo>
                    <a:lnTo>
                      <a:pt x="672" y="1420"/>
                    </a:lnTo>
                    <a:lnTo>
                      <a:pt x="672" y="1420"/>
                    </a:lnTo>
                    <a:lnTo>
                      <a:pt x="675" y="1422"/>
                    </a:lnTo>
                    <a:lnTo>
                      <a:pt x="677" y="1422"/>
                    </a:lnTo>
                    <a:lnTo>
                      <a:pt x="677" y="1422"/>
                    </a:lnTo>
                    <a:lnTo>
                      <a:pt x="680" y="1422"/>
                    </a:lnTo>
                    <a:lnTo>
                      <a:pt x="683" y="1422"/>
                    </a:lnTo>
                    <a:lnTo>
                      <a:pt x="683" y="1428"/>
                    </a:lnTo>
                    <a:lnTo>
                      <a:pt x="680" y="1431"/>
                    </a:lnTo>
                    <a:lnTo>
                      <a:pt x="680" y="1433"/>
                    </a:lnTo>
                    <a:lnTo>
                      <a:pt x="686" y="1439"/>
                    </a:lnTo>
                    <a:lnTo>
                      <a:pt x="689" y="1439"/>
                    </a:lnTo>
                    <a:lnTo>
                      <a:pt x="691" y="1439"/>
                    </a:lnTo>
                    <a:lnTo>
                      <a:pt x="691" y="1445"/>
                    </a:lnTo>
                    <a:lnTo>
                      <a:pt x="691" y="1447"/>
                    </a:lnTo>
                    <a:lnTo>
                      <a:pt x="694" y="1447"/>
                    </a:lnTo>
                    <a:lnTo>
                      <a:pt x="697" y="1447"/>
                    </a:lnTo>
                    <a:lnTo>
                      <a:pt x="700" y="1450"/>
                    </a:lnTo>
                    <a:lnTo>
                      <a:pt x="703" y="1453"/>
                    </a:lnTo>
                    <a:lnTo>
                      <a:pt x="703" y="1456"/>
                    </a:lnTo>
                    <a:lnTo>
                      <a:pt x="705" y="1453"/>
                    </a:lnTo>
                    <a:lnTo>
                      <a:pt x="705" y="1456"/>
                    </a:lnTo>
                    <a:lnTo>
                      <a:pt x="705" y="1456"/>
                    </a:lnTo>
                    <a:lnTo>
                      <a:pt x="705" y="1459"/>
                    </a:lnTo>
                    <a:lnTo>
                      <a:pt x="703" y="1456"/>
                    </a:lnTo>
                    <a:lnTo>
                      <a:pt x="700" y="1459"/>
                    </a:lnTo>
                    <a:lnTo>
                      <a:pt x="697" y="1461"/>
                    </a:lnTo>
                    <a:lnTo>
                      <a:pt x="697" y="1464"/>
                    </a:lnTo>
                    <a:lnTo>
                      <a:pt x="697" y="1470"/>
                    </a:lnTo>
                    <a:lnTo>
                      <a:pt x="700" y="1470"/>
                    </a:lnTo>
                    <a:lnTo>
                      <a:pt x="703" y="1473"/>
                    </a:lnTo>
                    <a:lnTo>
                      <a:pt x="705" y="1473"/>
                    </a:lnTo>
                    <a:lnTo>
                      <a:pt x="711" y="1478"/>
                    </a:lnTo>
                    <a:lnTo>
                      <a:pt x="716" y="1478"/>
                    </a:lnTo>
                    <a:lnTo>
                      <a:pt x="716" y="1478"/>
                    </a:lnTo>
                    <a:lnTo>
                      <a:pt x="719" y="1481"/>
                    </a:lnTo>
                    <a:lnTo>
                      <a:pt x="719" y="1484"/>
                    </a:lnTo>
                    <a:lnTo>
                      <a:pt x="722" y="1486"/>
                    </a:lnTo>
                    <a:lnTo>
                      <a:pt x="719" y="1489"/>
                    </a:lnTo>
                    <a:lnTo>
                      <a:pt x="716" y="1492"/>
                    </a:lnTo>
                    <a:lnTo>
                      <a:pt x="719" y="1492"/>
                    </a:lnTo>
                    <a:lnTo>
                      <a:pt x="722" y="1495"/>
                    </a:lnTo>
                    <a:lnTo>
                      <a:pt x="725" y="1495"/>
                    </a:lnTo>
                    <a:lnTo>
                      <a:pt x="728" y="1498"/>
                    </a:lnTo>
                    <a:lnTo>
                      <a:pt x="728" y="1500"/>
                    </a:lnTo>
                    <a:lnTo>
                      <a:pt x="733" y="1503"/>
                    </a:lnTo>
                    <a:lnTo>
                      <a:pt x="739" y="1509"/>
                    </a:lnTo>
                    <a:lnTo>
                      <a:pt x="742" y="1517"/>
                    </a:lnTo>
                    <a:lnTo>
                      <a:pt x="747" y="1523"/>
                    </a:lnTo>
                    <a:lnTo>
                      <a:pt x="747" y="1525"/>
                    </a:lnTo>
                    <a:lnTo>
                      <a:pt x="753" y="1534"/>
                    </a:lnTo>
                    <a:lnTo>
                      <a:pt x="756" y="1537"/>
                    </a:lnTo>
                    <a:lnTo>
                      <a:pt x="753" y="1542"/>
                    </a:lnTo>
                    <a:lnTo>
                      <a:pt x="756" y="1545"/>
                    </a:lnTo>
                    <a:lnTo>
                      <a:pt x="756" y="1548"/>
                    </a:lnTo>
                    <a:lnTo>
                      <a:pt x="761" y="1559"/>
                    </a:lnTo>
                    <a:lnTo>
                      <a:pt x="761" y="1562"/>
                    </a:lnTo>
                    <a:lnTo>
                      <a:pt x="758" y="1565"/>
                    </a:lnTo>
                    <a:lnTo>
                      <a:pt x="756" y="1570"/>
                    </a:lnTo>
                    <a:lnTo>
                      <a:pt x="753" y="1570"/>
                    </a:lnTo>
                    <a:lnTo>
                      <a:pt x="756" y="1570"/>
                    </a:lnTo>
                    <a:lnTo>
                      <a:pt x="758" y="1573"/>
                    </a:lnTo>
                    <a:lnTo>
                      <a:pt x="756" y="1576"/>
                    </a:lnTo>
                    <a:lnTo>
                      <a:pt x="753" y="1576"/>
                    </a:lnTo>
                    <a:lnTo>
                      <a:pt x="750" y="1576"/>
                    </a:lnTo>
                    <a:lnTo>
                      <a:pt x="750" y="1578"/>
                    </a:lnTo>
                    <a:lnTo>
                      <a:pt x="753" y="1584"/>
                    </a:lnTo>
                    <a:lnTo>
                      <a:pt x="756" y="1587"/>
                    </a:lnTo>
                    <a:lnTo>
                      <a:pt x="756" y="1590"/>
                    </a:lnTo>
                    <a:lnTo>
                      <a:pt x="758" y="1592"/>
                    </a:lnTo>
                    <a:lnTo>
                      <a:pt x="758" y="1598"/>
                    </a:lnTo>
                    <a:lnTo>
                      <a:pt x="761" y="1598"/>
                    </a:lnTo>
                    <a:lnTo>
                      <a:pt x="764" y="1598"/>
                    </a:lnTo>
                    <a:lnTo>
                      <a:pt x="764" y="1601"/>
                    </a:lnTo>
                    <a:lnTo>
                      <a:pt x="769" y="1601"/>
                    </a:lnTo>
                    <a:lnTo>
                      <a:pt x="775" y="1601"/>
                    </a:lnTo>
                    <a:lnTo>
                      <a:pt x="775" y="1601"/>
                    </a:lnTo>
                    <a:lnTo>
                      <a:pt x="775" y="1604"/>
                    </a:lnTo>
                    <a:lnTo>
                      <a:pt x="775" y="1606"/>
                    </a:lnTo>
                    <a:lnTo>
                      <a:pt x="778" y="1606"/>
                    </a:lnTo>
                    <a:lnTo>
                      <a:pt x="783" y="1612"/>
                    </a:lnTo>
                    <a:lnTo>
                      <a:pt x="786" y="1615"/>
                    </a:lnTo>
                    <a:lnTo>
                      <a:pt x="789" y="1620"/>
                    </a:lnTo>
                    <a:lnTo>
                      <a:pt x="792" y="1620"/>
                    </a:lnTo>
                    <a:lnTo>
                      <a:pt x="795" y="1620"/>
                    </a:lnTo>
                    <a:lnTo>
                      <a:pt x="797" y="1623"/>
                    </a:lnTo>
                    <a:lnTo>
                      <a:pt x="800" y="1623"/>
                    </a:lnTo>
                    <a:lnTo>
                      <a:pt x="806" y="1626"/>
                    </a:lnTo>
                    <a:lnTo>
                      <a:pt x="809" y="1626"/>
                    </a:lnTo>
                    <a:lnTo>
                      <a:pt x="809" y="1623"/>
                    </a:lnTo>
                    <a:lnTo>
                      <a:pt x="811" y="1623"/>
                    </a:lnTo>
                    <a:lnTo>
                      <a:pt x="814" y="1626"/>
                    </a:lnTo>
                    <a:lnTo>
                      <a:pt x="822" y="1634"/>
                    </a:lnTo>
                    <a:lnTo>
                      <a:pt x="825" y="1634"/>
                    </a:lnTo>
                    <a:lnTo>
                      <a:pt x="828" y="1640"/>
                    </a:lnTo>
                    <a:lnTo>
                      <a:pt x="836" y="1643"/>
                    </a:lnTo>
                    <a:lnTo>
                      <a:pt x="845" y="1643"/>
                    </a:lnTo>
                    <a:lnTo>
                      <a:pt x="850" y="1645"/>
                    </a:lnTo>
                    <a:lnTo>
                      <a:pt x="850" y="1648"/>
                    </a:lnTo>
                    <a:lnTo>
                      <a:pt x="856" y="1648"/>
                    </a:lnTo>
                    <a:lnTo>
                      <a:pt x="861" y="1651"/>
                    </a:lnTo>
                    <a:lnTo>
                      <a:pt x="864" y="1651"/>
                    </a:lnTo>
                    <a:lnTo>
                      <a:pt x="864" y="1651"/>
                    </a:lnTo>
                    <a:lnTo>
                      <a:pt x="867" y="1657"/>
                    </a:lnTo>
                    <a:lnTo>
                      <a:pt x="873" y="1657"/>
                    </a:lnTo>
                    <a:lnTo>
                      <a:pt x="875" y="1657"/>
                    </a:lnTo>
                    <a:lnTo>
                      <a:pt x="875" y="1657"/>
                    </a:lnTo>
                    <a:lnTo>
                      <a:pt x="878" y="1659"/>
                    </a:lnTo>
                    <a:lnTo>
                      <a:pt x="887" y="1662"/>
                    </a:lnTo>
                    <a:lnTo>
                      <a:pt x="892" y="1662"/>
                    </a:lnTo>
                    <a:lnTo>
                      <a:pt x="895" y="1665"/>
                    </a:lnTo>
                    <a:lnTo>
                      <a:pt x="906" y="1668"/>
                    </a:lnTo>
                    <a:lnTo>
                      <a:pt x="909" y="1668"/>
                    </a:lnTo>
                    <a:lnTo>
                      <a:pt x="917" y="1662"/>
                    </a:lnTo>
                    <a:lnTo>
                      <a:pt x="920" y="1662"/>
                    </a:lnTo>
                    <a:lnTo>
                      <a:pt x="926" y="1659"/>
                    </a:lnTo>
                    <a:lnTo>
                      <a:pt x="928" y="1659"/>
                    </a:lnTo>
                    <a:lnTo>
                      <a:pt x="934" y="1659"/>
                    </a:lnTo>
                    <a:lnTo>
                      <a:pt x="937" y="1659"/>
                    </a:lnTo>
                    <a:lnTo>
                      <a:pt x="937" y="1659"/>
                    </a:lnTo>
                    <a:lnTo>
                      <a:pt x="931" y="1657"/>
                    </a:lnTo>
                    <a:lnTo>
                      <a:pt x="928" y="1657"/>
                    </a:lnTo>
                    <a:lnTo>
                      <a:pt x="928" y="1657"/>
                    </a:lnTo>
                    <a:lnTo>
                      <a:pt x="934" y="1654"/>
                    </a:lnTo>
                    <a:lnTo>
                      <a:pt x="934" y="1654"/>
                    </a:lnTo>
                    <a:lnTo>
                      <a:pt x="934" y="1657"/>
                    </a:lnTo>
                    <a:lnTo>
                      <a:pt x="937" y="1657"/>
                    </a:lnTo>
                    <a:lnTo>
                      <a:pt x="940" y="1657"/>
                    </a:lnTo>
                    <a:lnTo>
                      <a:pt x="940" y="1657"/>
                    </a:lnTo>
                    <a:lnTo>
                      <a:pt x="937" y="1657"/>
                    </a:lnTo>
                    <a:lnTo>
                      <a:pt x="937" y="1657"/>
                    </a:lnTo>
                    <a:lnTo>
                      <a:pt x="937" y="1659"/>
                    </a:lnTo>
                    <a:lnTo>
                      <a:pt x="940" y="1659"/>
                    </a:lnTo>
                    <a:lnTo>
                      <a:pt x="942" y="1659"/>
                    </a:lnTo>
                    <a:lnTo>
                      <a:pt x="948" y="1662"/>
                    </a:lnTo>
                    <a:lnTo>
                      <a:pt x="951" y="1665"/>
                    </a:lnTo>
                    <a:lnTo>
                      <a:pt x="951" y="1665"/>
                    </a:lnTo>
                    <a:lnTo>
                      <a:pt x="948" y="1659"/>
                    </a:lnTo>
                    <a:lnTo>
                      <a:pt x="942" y="1657"/>
                    </a:lnTo>
                    <a:lnTo>
                      <a:pt x="942" y="1657"/>
                    </a:lnTo>
                    <a:lnTo>
                      <a:pt x="942" y="1657"/>
                    </a:lnTo>
                    <a:lnTo>
                      <a:pt x="942" y="1657"/>
                    </a:lnTo>
                    <a:lnTo>
                      <a:pt x="945" y="1657"/>
                    </a:lnTo>
                    <a:lnTo>
                      <a:pt x="951" y="1659"/>
                    </a:lnTo>
                    <a:lnTo>
                      <a:pt x="954" y="1665"/>
                    </a:lnTo>
                    <a:lnTo>
                      <a:pt x="954" y="1665"/>
                    </a:lnTo>
                    <a:lnTo>
                      <a:pt x="954" y="1668"/>
                    </a:lnTo>
                    <a:lnTo>
                      <a:pt x="967" y="1676"/>
                    </a:lnTo>
                    <a:lnTo>
                      <a:pt x="970" y="1679"/>
                    </a:lnTo>
                    <a:lnTo>
                      <a:pt x="970" y="1682"/>
                    </a:lnTo>
                    <a:lnTo>
                      <a:pt x="976" y="1684"/>
                    </a:lnTo>
                    <a:lnTo>
                      <a:pt x="981" y="1690"/>
                    </a:lnTo>
                    <a:lnTo>
                      <a:pt x="984" y="1696"/>
                    </a:lnTo>
                    <a:lnTo>
                      <a:pt x="987" y="1696"/>
                    </a:lnTo>
                    <a:lnTo>
                      <a:pt x="987" y="1698"/>
                    </a:lnTo>
                    <a:lnTo>
                      <a:pt x="998" y="1701"/>
                    </a:lnTo>
                    <a:lnTo>
                      <a:pt x="1004" y="1701"/>
                    </a:lnTo>
                    <a:lnTo>
                      <a:pt x="1007" y="1701"/>
                    </a:lnTo>
                    <a:lnTo>
                      <a:pt x="1015" y="1704"/>
                    </a:lnTo>
                    <a:lnTo>
                      <a:pt x="1018" y="1704"/>
                    </a:lnTo>
                    <a:lnTo>
                      <a:pt x="1020" y="1707"/>
                    </a:lnTo>
                    <a:lnTo>
                      <a:pt x="1026" y="1707"/>
                    </a:lnTo>
                    <a:lnTo>
                      <a:pt x="1026" y="1707"/>
                    </a:lnTo>
                    <a:lnTo>
                      <a:pt x="1034" y="1710"/>
                    </a:lnTo>
                    <a:lnTo>
                      <a:pt x="1040" y="1712"/>
                    </a:lnTo>
                    <a:lnTo>
                      <a:pt x="1040" y="1712"/>
                    </a:lnTo>
                    <a:lnTo>
                      <a:pt x="1037" y="1710"/>
                    </a:lnTo>
                    <a:lnTo>
                      <a:pt x="1037" y="1710"/>
                    </a:lnTo>
                    <a:lnTo>
                      <a:pt x="1043" y="1710"/>
                    </a:lnTo>
                    <a:lnTo>
                      <a:pt x="1043" y="1712"/>
                    </a:lnTo>
                    <a:lnTo>
                      <a:pt x="1046" y="1715"/>
                    </a:lnTo>
                    <a:lnTo>
                      <a:pt x="1054" y="1715"/>
                    </a:lnTo>
                    <a:lnTo>
                      <a:pt x="1057" y="1712"/>
                    </a:lnTo>
                    <a:lnTo>
                      <a:pt x="1057" y="1710"/>
                    </a:lnTo>
                    <a:lnTo>
                      <a:pt x="1057" y="1710"/>
                    </a:lnTo>
                    <a:lnTo>
                      <a:pt x="1060" y="1710"/>
                    </a:lnTo>
                    <a:lnTo>
                      <a:pt x="1060" y="1712"/>
                    </a:lnTo>
                    <a:lnTo>
                      <a:pt x="1060" y="1710"/>
                    </a:lnTo>
                    <a:lnTo>
                      <a:pt x="1062" y="1710"/>
                    </a:lnTo>
                    <a:lnTo>
                      <a:pt x="1062" y="1710"/>
                    </a:lnTo>
                    <a:lnTo>
                      <a:pt x="1062" y="1712"/>
                    </a:lnTo>
                    <a:lnTo>
                      <a:pt x="1062" y="1715"/>
                    </a:lnTo>
                    <a:lnTo>
                      <a:pt x="1062" y="1718"/>
                    </a:lnTo>
                    <a:lnTo>
                      <a:pt x="1062" y="1718"/>
                    </a:lnTo>
                    <a:lnTo>
                      <a:pt x="1060" y="1715"/>
                    </a:lnTo>
                    <a:lnTo>
                      <a:pt x="1060" y="1718"/>
                    </a:lnTo>
                    <a:lnTo>
                      <a:pt x="1065" y="1724"/>
                    </a:lnTo>
                    <a:lnTo>
                      <a:pt x="1068" y="1726"/>
                    </a:lnTo>
                    <a:lnTo>
                      <a:pt x="1068" y="1729"/>
                    </a:lnTo>
                    <a:lnTo>
                      <a:pt x="1073" y="1732"/>
                    </a:lnTo>
                    <a:lnTo>
                      <a:pt x="1076" y="1740"/>
                    </a:lnTo>
                    <a:lnTo>
                      <a:pt x="1085" y="1749"/>
                    </a:lnTo>
                    <a:lnTo>
                      <a:pt x="1087" y="1749"/>
                    </a:lnTo>
                    <a:lnTo>
                      <a:pt x="1090" y="1749"/>
                    </a:lnTo>
                    <a:lnTo>
                      <a:pt x="1087" y="1754"/>
                    </a:lnTo>
                    <a:lnTo>
                      <a:pt x="1087" y="1754"/>
                    </a:lnTo>
                    <a:lnTo>
                      <a:pt x="1087" y="1754"/>
                    </a:lnTo>
                    <a:lnTo>
                      <a:pt x="1090" y="1757"/>
                    </a:lnTo>
                    <a:lnTo>
                      <a:pt x="1090" y="1760"/>
                    </a:lnTo>
                    <a:lnTo>
                      <a:pt x="1087" y="1763"/>
                    </a:lnTo>
                    <a:lnTo>
                      <a:pt x="1087" y="1765"/>
                    </a:lnTo>
                    <a:lnTo>
                      <a:pt x="1087" y="1768"/>
                    </a:lnTo>
                    <a:lnTo>
                      <a:pt x="1093" y="1774"/>
                    </a:lnTo>
                    <a:lnTo>
                      <a:pt x="1096" y="1774"/>
                    </a:lnTo>
                    <a:lnTo>
                      <a:pt x="1099" y="1774"/>
                    </a:lnTo>
                    <a:lnTo>
                      <a:pt x="1101" y="1777"/>
                    </a:lnTo>
                    <a:lnTo>
                      <a:pt x="1104" y="1777"/>
                    </a:lnTo>
                    <a:lnTo>
                      <a:pt x="1104" y="1774"/>
                    </a:lnTo>
                    <a:lnTo>
                      <a:pt x="1104" y="1771"/>
                    </a:lnTo>
                    <a:lnTo>
                      <a:pt x="1099" y="1768"/>
                    </a:lnTo>
                    <a:lnTo>
                      <a:pt x="1099" y="1765"/>
                    </a:lnTo>
                    <a:lnTo>
                      <a:pt x="1099" y="1765"/>
                    </a:lnTo>
                    <a:lnTo>
                      <a:pt x="1101" y="1768"/>
                    </a:lnTo>
                    <a:lnTo>
                      <a:pt x="1107" y="1768"/>
                    </a:lnTo>
                    <a:lnTo>
                      <a:pt x="1107" y="1771"/>
                    </a:lnTo>
                    <a:lnTo>
                      <a:pt x="1110" y="1774"/>
                    </a:lnTo>
                    <a:lnTo>
                      <a:pt x="1110" y="1777"/>
                    </a:lnTo>
                    <a:lnTo>
                      <a:pt x="1115" y="1779"/>
                    </a:lnTo>
                    <a:lnTo>
                      <a:pt x="1118" y="1782"/>
                    </a:lnTo>
                    <a:lnTo>
                      <a:pt x="1121" y="1785"/>
                    </a:lnTo>
                    <a:lnTo>
                      <a:pt x="1124" y="1788"/>
                    </a:lnTo>
                    <a:lnTo>
                      <a:pt x="1124" y="1790"/>
                    </a:lnTo>
                    <a:lnTo>
                      <a:pt x="1121" y="1793"/>
                    </a:lnTo>
                    <a:lnTo>
                      <a:pt x="1121" y="1796"/>
                    </a:lnTo>
                    <a:lnTo>
                      <a:pt x="1124" y="1796"/>
                    </a:lnTo>
                    <a:lnTo>
                      <a:pt x="1126" y="1799"/>
                    </a:lnTo>
                    <a:lnTo>
                      <a:pt x="1129" y="1802"/>
                    </a:lnTo>
                    <a:lnTo>
                      <a:pt x="1132" y="1799"/>
                    </a:lnTo>
                    <a:lnTo>
                      <a:pt x="1132" y="1796"/>
                    </a:lnTo>
                    <a:lnTo>
                      <a:pt x="1132" y="1796"/>
                    </a:lnTo>
                    <a:lnTo>
                      <a:pt x="1126" y="1793"/>
                    </a:lnTo>
                    <a:lnTo>
                      <a:pt x="1126" y="1793"/>
                    </a:lnTo>
                    <a:lnTo>
                      <a:pt x="1129" y="1790"/>
                    </a:lnTo>
                    <a:lnTo>
                      <a:pt x="1132" y="1793"/>
                    </a:lnTo>
                    <a:lnTo>
                      <a:pt x="1135" y="1796"/>
                    </a:lnTo>
                    <a:lnTo>
                      <a:pt x="1135" y="1799"/>
                    </a:lnTo>
                    <a:lnTo>
                      <a:pt x="1135" y="1802"/>
                    </a:lnTo>
                    <a:lnTo>
                      <a:pt x="1138" y="1802"/>
                    </a:lnTo>
                    <a:lnTo>
                      <a:pt x="1140" y="1802"/>
                    </a:lnTo>
                    <a:lnTo>
                      <a:pt x="1140" y="1802"/>
                    </a:lnTo>
                    <a:lnTo>
                      <a:pt x="1140" y="1799"/>
                    </a:lnTo>
                    <a:lnTo>
                      <a:pt x="1143" y="1799"/>
                    </a:lnTo>
                    <a:lnTo>
                      <a:pt x="1146" y="1799"/>
                    </a:lnTo>
                    <a:lnTo>
                      <a:pt x="1149" y="1799"/>
                    </a:lnTo>
                    <a:lnTo>
                      <a:pt x="1152" y="1799"/>
                    </a:lnTo>
                    <a:lnTo>
                      <a:pt x="1152" y="1799"/>
                    </a:lnTo>
                    <a:lnTo>
                      <a:pt x="1152" y="1802"/>
                    </a:lnTo>
                    <a:lnTo>
                      <a:pt x="1154" y="1802"/>
                    </a:lnTo>
                    <a:lnTo>
                      <a:pt x="1160" y="1802"/>
                    </a:lnTo>
                    <a:lnTo>
                      <a:pt x="1160" y="1807"/>
                    </a:lnTo>
                    <a:lnTo>
                      <a:pt x="1163" y="1810"/>
                    </a:lnTo>
                    <a:lnTo>
                      <a:pt x="1166" y="1813"/>
                    </a:lnTo>
                    <a:lnTo>
                      <a:pt x="1168" y="1813"/>
                    </a:lnTo>
                    <a:lnTo>
                      <a:pt x="1171" y="1810"/>
                    </a:lnTo>
                    <a:lnTo>
                      <a:pt x="1168" y="1810"/>
                    </a:lnTo>
                    <a:lnTo>
                      <a:pt x="1171" y="1807"/>
                    </a:lnTo>
                    <a:lnTo>
                      <a:pt x="1171" y="1807"/>
                    </a:lnTo>
                    <a:lnTo>
                      <a:pt x="1174" y="1810"/>
                    </a:lnTo>
                    <a:lnTo>
                      <a:pt x="1174" y="1810"/>
                    </a:lnTo>
                    <a:lnTo>
                      <a:pt x="1174" y="1816"/>
                    </a:lnTo>
                    <a:lnTo>
                      <a:pt x="1174" y="1816"/>
                    </a:lnTo>
                    <a:lnTo>
                      <a:pt x="1174" y="1818"/>
                    </a:lnTo>
                    <a:lnTo>
                      <a:pt x="1179" y="1818"/>
                    </a:lnTo>
                    <a:lnTo>
                      <a:pt x="1182" y="1816"/>
                    </a:lnTo>
                    <a:lnTo>
                      <a:pt x="1182" y="1813"/>
                    </a:lnTo>
                    <a:lnTo>
                      <a:pt x="1188" y="1816"/>
                    </a:lnTo>
                    <a:lnTo>
                      <a:pt x="1188" y="1813"/>
                    </a:lnTo>
                    <a:lnTo>
                      <a:pt x="1188" y="1810"/>
                    </a:lnTo>
                    <a:lnTo>
                      <a:pt x="1185" y="1807"/>
                    </a:lnTo>
                    <a:lnTo>
                      <a:pt x="1182" y="1804"/>
                    </a:lnTo>
                    <a:lnTo>
                      <a:pt x="1182" y="1802"/>
                    </a:lnTo>
                    <a:lnTo>
                      <a:pt x="1182" y="1802"/>
                    </a:lnTo>
                    <a:lnTo>
                      <a:pt x="1185" y="1799"/>
                    </a:lnTo>
                    <a:lnTo>
                      <a:pt x="1191" y="1799"/>
                    </a:lnTo>
                    <a:lnTo>
                      <a:pt x="1196" y="1793"/>
                    </a:lnTo>
                    <a:lnTo>
                      <a:pt x="1196" y="1793"/>
                    </a:lnTo>
                    <a:lnTo>
                      <a:pt x="1193" y="1790"/>
                    </a:lnTo>
                    <a:lnTo>
                      <a:pt x="1196" y="1788"/>
                    </a:lnTo>
                    <a:lnTo>
                      <a:pt x="1199" y="1785"/>
                    </a:lnTo>
                    <a:lnTo>
                      <a:pt x="1205" y="1785"/>
                    </a:lnTo>
                    <a:lnTo>
                      <a:pt x="1207" y="1785"/>
                    </a:lnTo>
                    <a:lnTo>
                      <a:pt x="1210" y="1790"/>
                    </a:lnTo>
                    <a:lnTo>
                      <a:pt x="1213" y="1790"/>
                    </a:lnTo>
                    <a:lnTo>
                      <a:pt x="1216" y="1793"/>
                    </a:lnTo>
                    <a:lnTo>
                      <a:pt x="1216" y="1796"/>
                    </a:lnTo>
                    <a:lnTo>
                      <a:pt x="1219" y="1799"/>
                    </a:lnTo>
                    <a:lnTo>
                      <a:pt x="1219" y="1796"/>
                    </a:lnTo>
                    <a:lnTo>
                      <a:pt x="1221" y="1796"/>
                    </a:lnTo>
                    <a:lnTo>
                      <a:pt x="1224" y="1796"/>
                    </a:lnTo>
                    <a:lnTo>
                      <a:pt x="1224" y="1796"/>
                    </a:lnTo>
                    <a:lnTo>
                      <a:pt x="1221" y="1799"/>
                    </a:lnTo>
                    <a:lnTo>
                      <a:pt x="1221" y="1799"/>
                    </a:lnTo>
                    <a:lnTo>
                      <a:pt x="1219" y="1804"/>
                    </a:lnTo>
                    <a:lnTo>
                      <a:pt x="1216" y="1804"/>
                    </a:lnTo>
                    <a:lnTo>
                      <a:pt x="1219" y="1810"/>
                    </a:lnTo>
                    <a:lnTo>
                      <a:pt x="1221" y="1816"/>
                    </a:lnTo>
                    <a:lnTo>
                      <a:pt x="1227" y="1818"/>
                    </a:lnTo>
                    <a:lnTo>
                      <a:pt x="1227" y="1821"/>
                    </a:lnTo>
                    <a:lnTo>
                      <a:pt x="1227" y="1827"/>
                    </a:lnTo>
                    <a:lnTo>
                      <a:pt x="1230" y="1829"/>
                    </a:lnTo>
                    <a:lnTo>
                      <a:pt x="1232" y="1829"/>
                    </a:lnTo>
                    <a:lnTo>
                      <a:pt x="1235" y="1829"/>
                    </a:lnTo>
                    <a:lnTo>
                      <a:pt x="1235" y="1832"/>
                    </a:lnTo>
                    <a:lnTo>
                      <a:pt x="1235" y="1835"/>
                    </a:lnTo>
                    <a:lnTo>
                      <a:pt x="1232" y="1838"/>
                    </a:lnTo>
                    <a:lnTo>
                      <a:pt x="1232" y="1838"/>
                    </a:lnTo>
                    <a:lnTo>
                      <a:pt x="1235" y="1841"/>
                    </a:lnTo>
                    <a:lnTo>
                      <a:pt x="1235" y="1846"/>
                    </a:lnTo>
                    <a:lnTo>
                      <a:pt x="1232" y="1849"/>
                    </a:lnTo>
                    <a:lnTo>
                      <a:pt x="1232" y="1852"/>
                    </a:lnTo>
                    <a:lnTo>
                      <a:pt x="1232" y="1852"/>
                    </a:lnTo>
                    <a:lnTo>
                      <a:pt x="1235" y="1855"/>
                    </a:lnTo>
                    <a:lnTo>
                      <a:pt x="1232" y="1860"/>
                    </a:lnTo>
                    <a:lnTo>
                      <a:pt x="1235" y="1869"/>
                    </a:lnTo>
                    <a:lnTo>
                      <a:pt x="1232" y="1871"/>
                    </a:lnTo>
                    <a:lnTo>
                      <a:pt x="1232" y="1874"/>
                    </a:lnTo>
                    <a:lnTo>
                      <a:pt x="1232" y="1877"/>
                    </a:lnTo>
                    <a:lnTo>
                      <a:pt x="1235" y="1874"/>
                    </a:lnTo>
                    <a:lnTo>
                      <a:pt x="1235" y="1877"/>
                    </a:lnTo>
                    <a:lnTo>
                      <a:pt x="1238" y="1880"/>
                    </a:lnTo>
                    <a:lnTo>
                      <a:pt x="1241" y="1880"/>
                    </a:lnTo>
                    <a:lnTo>
                      <a:pt x="1241" y="1882"/>
                    </a:lnTo>
                    <a:lnTo>
                      <a:pt x="1238" y="1882"/>
                    </a:lnTo>
                    <a:lnTo>
                      <a:pt x="1235" y="1888"/>
                    </a:lnTo>
                    <a:lnTo>
                      <a:pt x="1230" y="1894"/>
                    </a:lnTo>
                    <a:lnTo>
                      <a:pt x="1227" y="1896"/>
                    </a:lnTo>
                    <a:lnTo>
                      <a:pt x="1224" y="1902"/>
                    </a:lnTo>
                    <a:lnTo>
                      <a:pt x="1216" y="1905"/>
                    </a:lnTo>
                    <a:lnTo>
                      <a:pt x="1213" y="1908"/>
                    </a:lnTo>
                    <a:lnTo>
                      <a:pt x="1207" y="1916"/>
                    </a:lnTo>
                    <a:lnTo>
                      <a:pt x="1207" y="1922"/>
                    </a:lnTo>
                    <a:lnTo>
                      <a:pt x="1205" y="1927"/>
                    </a:lnTo>
                    <a:lnTo>
                      <a:pt x="1199" y="1927"/>
                    </a:lnTo>
                    <a:lnTo>
                      <a:pt x="1191" y="1933"/>
                    </a:lnTo>
                    <a:lnTo>
                      <a:pt x="1188" y="1935"/>
                    </a:lnTo>
                    <a:lnTo>
                      <a:pt x="1182" y="1935"/>
                    </a:lnTo>
                    <a:lnTo>
                      <a:pt x="1185" y="1941"/>
                    </a:lnTo>
                    <a:lnTo>
                      <a:pt x="1185" y="1944"/>
                    </a:lnTo>
                    <a:lnTo>
                      <a:pt x="1185" y="1947"/>
                    </a:lnTo>
                    <a:lnTo>
                      <a:pt x="1185" y="1949"/>
                    </a:lnTo>
                    <a:lnTo>
                      <a:pt x="1179" y="1958"/>
                    </a:lnTo>
                    <a:lnTo>
                      <a:pt x="1179" y="1961"/>
                    </a:lnTo>
                    <a:lnTo>
                      <a:pt x="1179" y="1963"/>
                    </a:lnTo>
                    <a:lnTo>
                      <a:pt x="1177" y="1966"/>
                    </a:lnTo>
                    <a:lnTo>
                      <a:pt x="1174" y="1969"/>
                    </a:lnTo>
                    <a:lnTo>
                      <a:pt x="1168" y="1972"/>
                    </a:lnTo>
                    <a:lnTo>
                      <a:pt x="1171" y="1975"/>
                    </a:lnTo>
                    <a:lnTo>
                      <a:pt x="1171" y="1977"/>
                    </a:lnTo>
                    <a:lnTo>
                      <a:pt x="1171" y="1980"/>
                    </a:lnTo>
                    <a:lnTo>
                      <a:pt x="1171" y="1986"/>
                    </a:lnTo>
                    <a:lnTo>
                      <a:pt x="1171" y="1988"/>
                    </a:lnTo>
                    <a:lnTo>
                      <a:pt x="1168" y="1991"/>
                    </a:lnTo>
                    <a:lnTo>
                      <a:pt x="1171" y="1994"/>
                    </a:lnTo>
                    <a:lnTo>
                      <a:pt x="1174" y="1997"/>
                    </a:lnTo>
                    <a:lnTo>
                      <a:pt x="1177" y="2000"/>
                    </a:lnTo>
                    <a:lnTo>
                      <a:pt x="1182" y="2002"/>
                    </a:lnTo>
                    <a:lnTo>
                      <a:pt x="1182" y="2000"/>
                    </a:lnTo>
                    <a:lnTo>
                      <a:pt x="1185" y="1997"/>
                    </a:lnTo>
                    <a:lnTo>
                      <a:pt x="1185" y="1994"/>
                    </a:lnTo>
                    <a:lnTo>
                      <a:pt x="1188" y="1991"/>
                    </a:lnTo>
                    <a:lnTo>
                      <a:pt x="1188" y="1994"/>
                    </a:lnTo>
                    <a:lnTo>
                      <a:pt x="1188" y="1997"/>
                    </a:lnTo>
                    <a:lnTo>
                      <a:pt x="1188" y="1994"/>
                    </a:lnTo>
                    <a:lnTo>
                      <a:pt x="1188" y="1991"/>
                    </a:lnTo>
                    <a:lnTo>
                      <a:pt x="1191" y="1994"/>
                    </a:lnTo>
                    <a:lnTo>
                      <a:pt x="1191" y="1997"/>
                    </a:lnTo>
                    <a:lnTo>
                      <a:pt x="1191" y="2002"/>
                    </a:lnTo>
                    <a:lnTo>
                      <a:pt x="1191" y="2005"/>
                    </a:lnTo>
                    <a:lnTo>
                      <a:pt x="1188" y="2008"/>
                    </a:lnTo>
                    <a:lnTo>
                      <a:pt x="1185" y="2014"/>
                    </a:lnTo>
                    <a:lnTo>
                      <a:pt x="1174" y="2016"/>
                    </a:lnTo>
                    <a:lnTo>
                      <a:pt x="1171" y="2019"/>
                    </a:lnTo>
                    <a:lnTo>
                      <a:pt x="1166" y="2025"/>
                    </a:lnTo>
                    <a:lnTo>
                      <a:pt x="1166" y="2030"/>
                    </a:lnTo>
                    <a:lnTo>
                      <a:pt x="1163" y="2033"/>
                    </a:lnTo>
                    <a:lnTo>
                      <a:pt x="1163" y="2036"/>
                    </a:lnTo>
                    <a:lnTo>
                      <a:pt x="1166" y="2039"/>
                    </a:lnTo>
                    <a:lnTo>
                      <a:pt x="1166" y="2041"/>
                    </a:lnTo>
                    <a:lnTo>
                      <a:pt x="1166" y="2041"/>
                    </a:lnTo>
                    <a:lnTo>
                      <a:pt x="1166" y="2044"/>
                    </a:lnTo>
                    <a:lnTo>
                      <a:pt x="1168" y="2047"/>
                    </a:lnTo>
                    <a:lnTo>
                      <a:pt x="1171" y="2053"/>
                    </a:lnTo>
                    <a:lnTo>
                      <a:pt x="1171" y="2055"/>
                    </a:lnTo>
                    <a:lnTo>
                      <a:pt x="1168" y="2055"/>
                    </a:lnTo>
                    <a:lnTo>
                      <a:pt x="1166" y="2055"/>
                    </a:lnTo>
                    <a:lnTo>
                      <a:pt x="1163" y="2058"/>
                    </a:lnTo>
                    <a:lnTo>
                      <a:pt x="1166" y="2061"/>
                    </a:lnTo>
                    <a:lnTo>
                      <a:pt x="1171" y="2064"/>
                    </a:lnTo>
                    <a:lnTo>
                      <a:pt x="1177" y="2067"/>
                    </a:lnTo>
                    <a:lnTo>
                      <a:pt x="1179" y="2069"/>
                    </a:lnTo>
                    <a:lnTo>
                      <a:pt x="1188" y="2072"/>
                    </a:lnTo>
                    <a:lnTo>
                      <a:pt x="1191" y="2075"/>
                    </a:lnTo>
                    <a:lnTo>
                      <a:pt x="1191" y="2078"/>
                    </a:lnTo>
                    <a:lnTo>
                      <a:pt x="1196" y="2083"/>
                    </a:lnTo>
                    <a:lnTo>
                      <a:pt x="1196" y="2086"/>
                    </a:lnTo>
                    <a:lnTo>
                      <a:pt x="1199" y="2092"/>
                    </a:lnTo>
                    <a:lnTo>
                      <a:pt x="1205" y="2094"/>
                    </a:lnTo>
                    <a:lnTo>
                      <a:pt x="1207" y="2100"/>
                    </a:lnTo>
                    <a:lnTo>
                      <a:pt x="1210" y="2106"/>
                    </a:lnTo>
                    <a:lnTo>
                      <a:pt x="1213" y="2108"/>
                    </a:lnTo>
                    <a:lnTo>
                      <a:pt x="1213" y="2114"/>
                    </a:lnTo>
                    <a:lnTo>
                      <a:pt x="1216" y="2117"/>
                    </a:lnTo>
                    <a:lnTo>
                      <a:pt x="1219" y="2120"/>
                    </a:lnTo>
                    <a:lnTo>
                      <a:pt x="1221" y="2125"/>
                    </a:lnTo>
                    <a:lnTo>
                      <a:pt x="1221" y="2128"/>
                    </a:lnTo>
                    <a:lnTo>
                      <a:pt x="1221" y="2131"/>
                    </a:lnTo>
                    <a:lnTo>
                      <a:pt x="1224" y="2136"/>
                    </a:lnTo>
                    <a:lnTo>
                      <a:pt x="1230" y="2145"/>
                    </a:lnTo>
                    <a:lnTo>
                      <a:pt x="1230" y="2147"/>
                    </a:lnTo>
                    <a:lnTo>
                      <a:pt x="1230" y="2150"/>
                    </a:lnTo>
                    <a:lnTo>
                      <a:pt x="1230" y="2153"/>
                    </a:lnTo>
                    <a:lnTo>
                      <a:pt x="1232" y="2153"/>
                    </a:lnTo>
                    <a:lnTo>
                      <a:pt x="1238" y="2159"/>
                    </a:lnTo>
                    <a:lnTo>
                      <a:pt x="1241" y="2161"/>
                    </a:lnTo>
                    <a:lnTo>
                      <a:pt x="1241" y="2167"/>
                    </a:lnTo>
                    <a:lnTo>
                      <a:pt x="1244" y="2170"/>
                    </a:lnTo>
                    <a:lnTo>
                      <a:pt x="1246" y="2170"/>
                    </a:lnTo>
                    <a:lnTo>
                      <a:pt x="1246" y="2175"/>
                    </a:lnTo>
                    <a:lnTo>
                      <a:pt x="1252" y="2184"/>
                    </a:lnTo>
                    <a:lnTo>
                      <a:pt x="1255" y="2186"/>
                    </a:lnTo>
                    <a:lnTo>
                      <a:pt x="1260" y="2195"/>
                    </a:lnTo>
                    <a:lnTo>
                      <a:pt x="1260" y="2198"/>
                    </a:lnTo>
                    <a:lnTo>
                      <a:pt x="1258" y="2198"/>
                    </a:lnTo>
                    <a:lnTo>
                      <a:pt x="1258" y="2198"/>
                    </a:lnTo>
                    <a:lnTo>
                      <a:pt x="1258" y="2200"/>
                    </a:lnTo>
                    <a:lnTo>
                      <a:pt x="1258" y="2203"/>
                    </a:lnTo>
                    <a:lnTo>
                      <a:pt x="1258" y="2206"/>
                    </a:lnTo>
                    <a:lnTo>
                      <a:pt x="1260" y="2203"/>
                    </a:lnTo>
                    <a:lnTo>
                      <a:pt x="1260" y="2206"/>
                    </a:lnTo>
                    <a:lnTo>
                      <a:pt x="1263" y="2209"/>
                    </a:lnTo>
                    <a:lnTo>
                      <a:pt x="1260" y="2209"/>
                    </a:lnTo>
                    <a:lnTo>
                      <a:pt x="1266" y="2214"/>
                    </a:lnTo>
                    <a:lnTo>
                      <a:pt x="1272" y="2217"/>
                    </a:lnTo>
                    <a:lnTo>
                      <a:pt x="1274" y="2220"/>
                    </a:lnTo>
                    <a:lnTo>
                      <a:pt x="1274" y="2223"/>
                    </a:lnTo>
                    <a:lnTo>
                      <a:pt x="1280" y="2223"/>
                    </a:lnTo>
                    <a:lnTo>
                      <a:pt x="1280" y="2226"/>
                    </a:lnTo>
                    <a:lnTo>
                      <a:pt x="1283" y="2228"/>
                    </a:lnTo>
                    <a:lnTo>
                      <a:pt x="1283" y="2228"/>
                    </a:lnTo>
                    <a:lnTo>
                      <a:pt x="1288" y="2228"/>
                    </a:lnTo>
                    <a:lnTo>
                      <a:pt x="1291" y="2226"/>
                    </a:lnTo>
                    <a:lnTo>
                      <a:pt x="1288" y="2228"/>
                    </a:lnTo>
                    <a:lnTo>
                      <a:pt x="1294" y="2234"/>
                    </a:lnTo>
                    <a:lnTo>
                      <a:pt x="1299" y="2237"/>
                    </a:lnTo>
                    <a:lnTo>
                      <a:pt x="1299" y="2239"/>
                    </a:lnTo>
                    <a:lnTo>
                      <a:pt x="1302" y="2239"/>
                    </a:lnTo>
                    <a:lnTo>
                      <a:pt x="1305" y="2242"/>
                    </a:lnTo>
                    <a:lnTo>
                      <a:pt x="1308" y="2245"/>
                    </a:lnTo>
                    <a:lnTo>
                      <a:pt x="1311" y="2242"/>
                    </a:lnTo>
                    <a:lnTo>
                      <a:pt x="1313" y="2245"/>
                    </a:lnTo>
                    <a:lnTo>
                      <a:pt x="1319" y="2248"/>
                    </a:lnTo>
                    <a:lnTo>
                      <a:pt x="1325" y="2251"/>
                    </a:lnTo>
                    <a:lnTo>
                      <a:pt x="1327" y="2251"/>
                    </a:lnTo>
                    <a:lnTo>
                      <a:pt x="1330" y="2251"/>
                    </a:lnTo>
                    <a:lnTo>
                      <a:pt x="1330" y="2253"/>
                    </a:lnTo>
                    <a:lnTo>
                      <a:pt x="1336" y="2256"/>
                    </a:lnTo>
                    <a:lnTo>
                      <a:pt x="1338" y="2259"/>
                    </a:lnTo>
                    <a:lnTo>
                      <a:pt x="1341" y="2262"/>
                    </a:lnTo>
                    <a:lnTo>
                      <a:pt x="1344" y="2262"/>
                    </a:lnTo>
                    <a:lnTo>
                      <a:pt x="1344" y="2265"/>
                    </a:lnTo>
                    <a:lnTo>
                      <a:pt x="1344" y="2267"/>
                    </a:lnTo>
                    <a:lnTo>
                      <a:pt x="1344" y="2270"/>
                    </a:lnTo>
                    <a:lnTo>
                      <a:pt x="1350" y="2270"/>
                    </a:lnTo>
                    <a:lnTo>
                      <a:pt x="1352" y="2273"/>
                    </a:lnTo>
                    <a:lnTo>
                      <a:pt x="1358" y="2276"/>
                    </a:lnTo>
                    <a:lnTo>
                      <a:pt x="1361" y="2281"/>
                    </a:lnTo>
                    <a:lnTo>
                      <a:pt x="1364" y="2281"/>
                    </a:lnTo>
                    <a:lnTo>
                      <a:pt x="1366" y="2284"/>
                    </a:lnTo>
                    <a:lnTo>
                      <a:pt x="1366" y="2290"/>
                    </a:lnTo>
                    <a:lnTo>
                      <a:pt x="1366" y="2292"/>
                    </a:lnTo>
                    <a:lnTo>
                      <a:pt x="1366" y="2298"/>
                    </a:lnTo>
                    <a:lnTo>
                      <a:pt x="1369" y="2312"/>
                    </a:lnTo>
                    <a:lnTo>
                      <a:pt x="1369" y="2315"/>
                    </a:lnTo>
                    <a:lnTo>
                      <a:pt x="1369" y="2320"/>
                    </a:lnTo>
                    <a:lnTo>
                      <a:pt x="1366" y="2320"/>
                    </a:lnTo>
                    <a:lnTo>
                      <a:pt x="1369" y="2329"/>
                    </a:lnTo>
                    <a:lnTo>
                      <a:pt x="1372" y="2334"/>
                    </a:lnTo>
                    <a:lnTo>
                      <a:pt x="1372" y="2340"/>
                    </a:lnTo>
                    <a:lnTo>
                      <a:pt x="1372" y="2348"/>
                    </a:lnTo>
                    <a:lnTo>
                      <a:pt x="1372" y="2351"/>
                    </a:lnTo>
                    <a:lnTo>
                      <a:pt x="1372" y="2354"/>
                    </a:lnTo>
                    <a:lnTo>
                      <a:pt x="1372" y="2365"/>
                    </a:lnTo>
                    <a:lnTo>
                      <a:pt x="1372" y="2368"/>
                    </a:lnTo>
                    <a:lnTo>
                      <a:pt x="1369" y="2371"/>
                    </a:lnTo>
                    <a:lnTo>
                      <a:pt x="1366" y="2371"/>
                    </a:lnTo>
                    <a:lnTo>
                      <a:pt x="1366" y="2379"/>
                    </a:lnTo>
                    <a:lnTo>
                      <a:pt x="1369" y="2382"/>
                    </a:lnTo>
                    <a:lnTo>
                      <a:pt x="1372" y="2379"/>
                    </a:lnTo>
                    <a:lnTo>
                      <a:pt x="1372" y="2379"/>
                    </a:lnTo>
                    <a:lnTo>
                      <a:pt x="1369" y="2382"/>
                    </a:lnTo>
                    <a:lnTo>
                      <a:pt x="1369" y="2401"/>
                    </a:lnTo>
                    <a:lnTo>
                      <a:pt x="1372" y="2407"/>
                    </a:lnTo>
                    <a:lnTo>
                      <a:pt x="1372" y="2412"/>
                    </a:lnTo>
                    <a:lnTo>
                      <a:pt x="1372" y="2418"/>
                    </a:lnTo>
                    <a:lnTo>
                      <a:pt x="1369" y="2421"/>
                    </a:lnTo>
                    <a:lnTo>
                      <a:pt x="1369" y="2426"/>
                    </a:lnTo>
                    <a:lnTo>
                      <a:pt x="1372" y="2432"/>
                    </a:lnTo>
                    <a:lnTo>
                      <a:pt x="1372" y="2435"/>
                    </a:lnTo>
                    <a:lnTo>
                      <a:pt x="1372" y="2446"/>
                    </a:lnTo>
                    <a:lnTo>
                      <a:pt x="1369" y="2449"/>
                    </a:lnTo>
                    <a:lnTo>
                      <a:pt x="1369" y="2454"/>
                    </a:lnTo>
                    <a:lnTo>
                      <a:pt x="1372" y="2454"/>
                    </a:lnTo>
                    <a:lnTo>
                      <a:pt x="1372" y="2457"/>
                    </a:lnTo>
                    <a:lnTo>
                      <a:pt x="1369" y="2463"/>
                    </a:lnTo>
                    <a:lnTo>
                      <a:pt x="1369" y="2465"/>
                    </a:lnTo>
                    <a:lnTo>
                      <a:pt x="1366" y="2468"/>
                    </a:lnTo>
                    <a:lnTo>
                      <a:pt x="1366" y="2474"/>
                    </a:lnTo>
                    <a:lnTo>
                      <a:pt x="1366" y="2477"/>
                    </a:lnTo>
                    <a:lnTo>
                      <a:pt x="1364" y="2485"/>
                    </a:lnTo>
                    <a:lnTo>
                      <a:pt x="1364" y="2488"/>
                    </a:lnTo>
                    <a:lnTo>
                      <a:pt x="1366" y="2490"/>
                    </a:lnTo>
                    <a:lnTo>
                      <a:pt x="1366" y="2496"/>
                    </a:lnTo>
                    <a:lnTo>
                      <a:pt x="1369" y="2499"/>
                    </a:lnTo>
                    <a:lnTo>
                      <a:pt x="1366" y="2502"/>
                    </a:lnTo>
                    <a:lnTo>
                      <a:pt x="1366" y="2504"/>
                    </a:lnTo>
                    <a:lnTo>
                      <a:pt x="1366" y="2507"/>
                    </a:lnTo>
                    <a:lnTo>
                      <a:pt x="1366" y="2513"/>
                    </a:lnTo>
                    <a:lnTo>
                      <a:pt x="1364" y="2513"/>
                    </a:lnTo>
                    <a:lnTo>
                      <a:pt x="1364" y="2518"/>
                    </a:lnTo>
                    <a:lnTo>
                      <a:pt x="1364" y="2521"/>
                    </a:lnTo>
                    <a:lnTo>
                      <a:pt x="1364" y="2524"/>
                    </a:lnTo>
                    <a:lnTo>
                      <a:pt x="1369" y="2535"/>
                    </a:lnTo>
                    <a:lnTo>
                      <a:pt x="1369" y="2541"/>
                    </a:lnTo>
                    <a:lnTo>
                      <a:pt x="1366" y="2543"/>
                    </a:lnTo>
                    <a:lnTo>
                      <a:pt x="1366" y="2546"/>
                    </a:lnTo>
                    <a:lnTo>
                      <a:pt x="1369" y="2552"/>
                    </a:lnTo>
                    <a:lnTo>
                      <a:pt x="1369" y="2557"/>
                    </a:lnTo>
                    <a:lnTo>
                      <a:pt x="1369" y="2563"/>
                    </a:lnTo>
                    <a:lnTo>
                      <a:pt x="1369" y="2563"/>
                    </a:lnTo>
                    <a:lnTo>
                      <a:pt x="1369" y="2566"/>
                    </a:lnTo>
                    <a:lnTo>
                      <a:pt x="1369" y="2569"/>
                    </a:lnTo>
                    <a:lnTo>
                      <a:pt x="1369" y="2571"/>
                    </a:lnTo>
                    <a:lnTo>
                      <a:pt x="1369" y="2574"/>
                    </a:lnTo>
                    <a:lnTo>
                      <a:pt x="1375" y="2580"/>
                    </a:lnTo>
                    <a:lnTo>
                      <a:pt x="1375" y="2583"/>
                    </a:lnTo>
                    <a:lnTo>
                      <a:pt x="1372" y="2585"/>
                    </a:lnTo>
                    <a:lnTo>
                      <a:pt x="1369" y="2588"/>
                    </a:lnTo>
                    <a:lnTo>
                      <a:pt x="1366" y="2591"/>
                    </a:lnTo>
                    <a:lnTo>
                      <a:pt x="1366" y="2594"/>
                    </a:lnTo>
                    <a:lnTo>
                      <a:pt x="1369" y="2596"/>
                    </a:lnTo>
                    <a:lnTo>
                      <a:pt x="1366" y="2599"/>
                    </a:lnTo>
                    <a:lnTo>
                      <a:pt x="1366" y="2602"/>
                    </a:lnTo>
                    <a:lnTo>
                      <a:pt x="1366" y="2605"/>
                    </a:lnTo>
                    <a:lnTo>
                      <a:pt x="1366" y="2610"/>
                    </a:lnTo>
                    <a:lnTo>
                      <a:pt x="1364" y="2613"/>
                    </a:lnTo>
                    <a:lnTo>
                      <a:pt x="1364" y="2616"/>
                    </a:lnTo>
                    <a:lnTo>
                      <a:pt x="1364" y="2616"/>
                    </a:lnTo>
                    <a:lnTo>
                      <a:pt x="1364" y="2622"/>
                    </a:lnTo>
                    <a:lnTo>
                      <a:pt x="1361" y="2624"/>
                    </a:lnTo>
                    <a:lnTo>
                      <a:pt x="1361" y="2624"/>
                    </a:lnTo>
                    <a:lnTo>
                      <a:pt x="1361" y="2627"/>
                    </a:lnTo>
                    <a:lnTo>
                      <a:pt x="1361" y="2630"/>
                    </a:lnTo>
                    <a:lnTo>
                      <a:pt x="1361" y="2636"/>
                    </a:lnTo>
                    <a:lnTo>
                      <a:pt x="1358" y="2638"/>
                    </a:lnTo>
                    <a:lnTo>
                      <a:pt x="1358" y="2641"/>
                    </a:lnTo>
                    <a:lnTo>
                      <a:pt x="1358" y="2644"/>
                    </a:lnTo>
                    <a:lnTo>
                      <a:pt x="1355" y="2647"/>
                    </a:lnTo>
                    <a:lnTo>
                      <a:pt x="1355" y="2649"/>
                    </a:lnTo>
                    <a:lnTo>
                      <a:pt x="1358" y="2652"/>
                    </a:lnTo>
                    <a:lnTo>
                      <a:pt x="1358" y="2655"/>
                    </a:lnTo>
                    <a:lnTo>
                      <a:pt x="1355" y="2658"/>
                    </a:lnTo>
                    <a:lnTo>
                      <a:pt x="1352" y="2658"/>
                    </a:lnTo>
                    <a:lnTo>
                      <a:pt x="1350" y="2655"/>
                    </a:lnTo>
                    <a:lnTo>
                      <a:pt x="1347" y="2658"/>
                    </a:lnTo>
                    <a:lnTo>
                      <a:pt x="1347" y="2658"/>
                    </a:lnTo>
                    <a:lnTo>
                      <a:pt x="1350" y="2663"/>
                    </a:lnTo>
                    <a:lnTo>
                      <a:pt x="1350" y="2669"/>
                    </a:lnTo>
                    <a:lnTo>
                      <a:pt x="1350" y="2672"/>
                    </a:lnTo>
                    <a:lnTo>
                      <a:pt x="1355" y="2675"/>
                    </a:lnTo>
                    <a:lnTo>
                      <a:pt x="1355" y="2677"/>
                    </a:lnTo>
                    <a:lnTo>
                      <a:pt x="1355" y="2683"/>
                    </a:lnTo>
                    <a:lnTo>
                      <a:pt x="1361" y="2691"/>
                    </a:lnTo>
                    <a:lnTo>
                      <a:pt x="1361" y="2694"/>
                    </a:lnTo>
                    <a:lnTo>
                      <a:pt x="1364" y="2697"/>
                    </a:lnTo>
                    <a:lnTo>
                      <a:pt x="1364" y="2702"/>
                    </a:lnTo>
                    <a:lnTo>
                      <a:pt x="1361" y="2711"/>
                    </a:lnTo>
                    <a:lnTo>
                      <a:pt x="1361" y="2711"/>
                    </a:lnTo>
                    <a:lnTo>
                      <a:pt x="1361" y="2714"/>
                    </a:lnTo>
                    <a:lnTo>
                      <a:pt x="1361" y="2716"/>
                    </a:lnTo>
                    <a:lnTo>
                      <a:pt x="1358" y="2716"/>
                    </a:lnTo>
                    <a:lnTo>
                      <a:pt x="1358" y="2716"/>
                    </a:lnTo>
                    <a:lnTo>
                      <a:pt x="1355" y="2719"/>
                    </a:lnTo>
                    <a:lnTo>
                      <a:pt x="1358" y="2722"/>
                    </a:lnTo>
                    <a:lnTo>
                      <a:pt x="1358" y="2725"/>
                    </a:lnTo>
                    <a:lnTo>
                      <a:pt x="1358" y="2730"/>
                    </a:lnTo>
                    <a:lnTo>
                      <a:pt x="1358" y="2733"/>
                    </a:lnTo>
                    <a:lnTo>
                      <a:pt x="1355" y="2736"/>
                    </a:lnTo>
                    <a:lnTo>
                      <a:pt x="1358" y="2739"/>
                    </a:lnTo>
                    <a:lnTo>
                      <a:pt x="1358" y="2742"/>
                    </a:lnTo>
                    <a:lnTo>
                      <a:pt x="1355" y="2742"/>
                    </a:lnTo>
                    <a:lnTo>
                      <a:pt x="1358" y="2744"/>
                    </a:lnTo>
                    <a:lnTo>
                      <a:pt x="1364" y="2753"/>
                    </a:lnTo>
                    <a:lnTo>
                      <a:pt x="1364" y="2753"/>
                    </a:lnTo>
                    <a:lnTo>
                      <a:pt x="1366" y="2755"/>
                    </a:lnTo>
                    <a:lnTo>
                      <a:pt x="1372" y="2758"/>
                    </a:lnTo>
                    <a:lnTo>
                      <a:pt x="1375" y="2755"/>
                    </a:lnTo>
                    <a:lnTo>
                      <a:pt x="1375" y="2753"/>
                    </a:lnTo>
                    <a:lnTo>
                      <a:pt x="1378" y="2750"/>
                    </a:lnTo>
                    <a:lnTo>
                      <a:pt x="1380" y="2750"/>
                    </a:lnTo>
                    <a:lnTo>
                      <a:pt x="1383" y="2755"/>
                    </a:lnTo>
                    <a:lnTo>
                      <a:pt x="1383" y="2753"/>
                    </a:lnTo>
                    <a:lnTo>
                      <a:pt x="1386" y="2753"/>
                    </a:lnTo>
                    <a:lnTo>
                      <a:pt x="1383" y="2755"/>
                    </a:lnTo>
                    <a:lnTo>
                      <a:pt x="1380" y="2758"/>
                    </a:lnTo>
                    <a:lnTo>
                      <a:pt x="1380" y="2761"/>
                    </a:lnTo>
                    <a:lnTo>
                      <a:pt x="1383" y="2764"/>
                    </a:lnTo>
                    <a:lnTo>
                      <a:pt x="1386" y="2761"/>
                    </a:lnTo>
                    <a:lnTo>
                      <a:pt x="1386" y="2764"/>
                    </a:lnTo>
                    <a:lnTo>
                      <a:pt x="1386" y="2769"/>
                    </a:lnTo>
                    <a:lnTo>
                      <a:pt x="1389" y="2772"/>
                    </a:lnTo>
                    <a:lnTo>
                      <a:pt x="1386" y="2772"/>
                    </a:lnTo>
                    <a:lnTo>
                      <a:pt x="1386" y="2772"/>
                    </a:lnTo>
                    <a:lnTo>
                      <a:pt x="1383" y="2769"/>
                    </a:lnTo>
                    <a:lnTo>
                      <a:pt x="1383" y="2767"/>
                    </a:lnTo>
                    <a:lnTo>
                      <a:pt x="1380" y="2769"/>
                    </a:lnTo>
                    <a:lnTo>
                      <a:pt x="1380" y="2772"/>
                    </a:lnTo>
                    <a:lnTo>
                      <a:pt x="1386" y="2772"/>
                    </a:lnTo>
                    <a:lnTo>
                      <a:pt x="1386" y="2775"/>
                    </a:lnTo>
                    <a:lnTo>
                      <a:pt x="1383" y="2775"/>
                    </a:lnTo>
                    <a:lnTo>
                      <a:pt x="1380" y="2778"/>
                    </a:lnTo>
                    <a:lnTo>
                      <a:pt x="1380" y="2781"/>
                    </a:lnTo>
                    <a:lnTo>
                      <a:pt x="1386" y="2783"/>
                    </a:lnTo>
                    <a:lnTo>
                      <a:pt x="1383" y="2786"/>
                    </a:lnTo>
                    <a:lnTo>
                      <a:pt x="1380" y="2789"/>
                    </a:lnTo>
                    <a:lnTo>
                      <a:pt x="1383" y="2792"/>
                    </a:lnTo>
                    <a:lnTo>
                      <a:pt x="1380" y="2794"/>
                    </a:lnTo>
                    <a:lnTo>
                      <a:pt x="1380" y="2794"/>
                    </a:lnTo>
                    <a:lnTo>
                      <a:pt x="1383" y="2797"/>
                    </a:lnTo>
                    <a:lnTo>
                      <a:pt x="1383" y="2800"/>
                    </a:lnTo>
                    <a:lnTo>
                      <a:pt x="1383" y="2806"/>
                    </a:lnTo>
                    <a:lnTo>
                      <a:pt x="1380" y="2808"/>
                    </a:lnTo>
                    <a:lnTo>
                      <a:pt x="1380" y="2811"/>
                    </a:lnTo>
                    <a:lnTo>
                      <a:pt x="1383" y="2811"/>
                    </a:lnTo>
                    <a:lnTo>
                      <a:pt x="1386" y="2811"/>
                    </a:lnTo>
                    <a:lnTo>
                      <a:pt x="1389" y="2814"/>
                    </a:lnTo>
                    <a:lnTo>
                      <a:pt x="1389" y="2817"/>
                    </a:lnTo>
                    <a:lnTo>
                      <a:pt x="1391" y="2817"/>
                    </a:lnTo>
                    <a:lnTo>
                      <a:pt x="1391" y="2820"/>
                    </a:lnTo>
                    <a:lnTo>
                      <a:pt x="1391" y="2825"/>
                    </a:lnTo>
                    <a:lnTo>
                      <a:pt x="1389" y="2828"/>
                    </a:lnTo>
                    <a:lnTo>
                      <a:pt x="1386" y="2831"/>
                    </a:lnTo>
                    <a:lnTo>
                      <a:pt x="1383" y="2831"/>
                    </a:lnTo>
                    <a:lnTo>
                      <a:pt x="1383" y="2834"/>
                    </a:lnTo>
                    <a:lnTo>
                      <a:pt x="1383" y="2839"/>
                    </a:lnTo>
                    <a:lnTo>
                      <a:pt x="1383" y="2839"/>
                    </a:lnTo>
                    <a:lnTo>
                      <a:pt x="1383" y="2842"/>
                    </a:lnTo>
                    <a:lnTo>
                      <a:pt x="1383" y="2842"/>
                    </a:lnTo>
                    <a:lnTo>
                      <a:pt x="1380" y="2847"/>
                    </a:lnTo>
                    <a:lnTo>
                      <a:pt x="1380" y="2850"/>
                    </a:lnTo>
                    <a:lnTo>
                      <a:pt x="1380" y="2856"/>
                    </a:lnTo>
                    <a:lnTo>
                      <a:pt x="1380" y="2856"/>
                    </a:lnTo>
                    <a:lnTo>
                      <a:pt x="1380" y="2859"/>
                    </a:lnTo>
                    <a:lnTo>
                      <a:pt x="1380" y="2864"/>
                    </a:lnTo>
                    <a:lnTo>
                      <a:pt x="1378" y="2867"/>
                    </a:lnTo>
                    <a:lnTo>
                      <a:pt x="1378" y="2870"/>
                    </a:lnTo>
                    <a:lnTo>
                      <a:pt x="1375" y="2867"/>
                    </a:lnTo>
                    <a:lnTo>
                      <a:pt x="1378" y="2867"/>
                    </a:lnTo>
                    <a:lnTo>
                      <a:pt x="1378" y="2861"/>
                    </a:lnTo>
                    <a:lnTo>
                      <a:pt x="1378" y="2859"/>
                    </a:lnTo>
                    <a:lnTo>
                      <a:pt x="1378" y="2856"/>
                    </a:lnTo>
                    <a:lnTo>
                      <a:pt x="1378" y="2856"/>
                    </a:lnTo>
                    <a:lnTo>
                      <a:pt x="1372" y="2856"/>
                    </a:lnTo>
                    <a:lnTo>
                      <a:pt x="1369" y="2859"/>
                    </a:lnTo>
                    <a:lnTo>
                      <a:pt x="1366" y="2859"/>
                    </a:lnTo>
                    <a:lnTo>
                      <a:pt x="1366" y="2859"/>
                    </a:lnTo>
                    <a:lnTo>
                      <a:pt x="1369" y="2856"/>
                    </a:lnTo>
                    <a:lnTo>
                      <a:pt x="1372" y="2856"/>
                    </a:lnTo>
                    <a:lnTo>
                      <a:pt x="1372" y="2850"/>
                    </a:lnTo>
                    <a:lnTo>
                      <a:pt x="1372" y="2850"/>
                    </a:lnTo>
                    <a:lnTo>
                      <a:pt x="1369" y="2850"/>
                    </a:lnTo>
                    <a:lnTo>
                      <a:pt x="1361" y="2850"/>
                    </a:lnTo>
                    <a:lnTo>
                      <a:pt x="1361" y="2850"/>
                    </a:lnTo>
                    <a:lnTo>
                      <a:pt x="1358" y="2850"/>
                    </a:lnTo>
                    <a:lnTo>
                      <a:pt x="1358" y="2853"/>
                    </a:lnTo>
                    <a:lnTo>
                      <a:pt x="1358" y="2856"/>
                    </a:lnTo>
                    <a:lnTo>
                      <a:pt x="1361" y="2856"/>
                    </a:lnTo>
                    <a:lnTo>
                      <a:pt x="1361" y="2859"/>
                    </a:lnTo>
                    <a:lnTo>
                      <a:pt x="1358" y="2859"/>
                    </a:lnTo>
                    <a:lnTo>
                      <a:pt x="1358" y="2861"/>
                    </a:lnTo>
                    <a:lnTo>
                      <a:pt x="1355" y="2864"/>
                    </a:lnTo>
                    <a:lnTo>
                      <a:pt x="1355" y="2867"/>
                    </a:lnTo>
                    <a:lnTo>
                      <a:pt x="1350" y="2870"/>
                    </a:lnTo>
                    <a:lnTo>
                      <a:pt x="1350" y="2873"/>
                    </a:lnTo>
                    <a:lnTo>
                      <a:pt x="1355" y="2878"/>
                    </a:lnTo>
                    <a:lnTo>
                      <a:pt x="1355" y="2878"/>
                    </a:lnTo>
                    <a:lnTo>
                      <a:pt x="1358" y="2875"/>
                    </a:lnTo>
                    <a:lnTo>
                      <a:pt x="1358" y="2875"/>
                    </a:lnTo>
                    <a:lnTo>
                      <a:pt x="1355" y="2873"/>
                    </a:lnTo>
                    <a:lnTo>
                      <a:pt x="1355" y="2873"/>
                    </a:lnTo>
                    <a:lnTo>
                      <a:pt x="1355" y="2870"/>
                    </a:lnTo>
                    <a:lnTo>
                      <a:pt x="1361" y="2867"/>
                    </a:lnTo>
                    <a:lnTo>
                      <a:pt x="1361" y="2867"/>
                    </a:lnTo>
                    <a:lnTo>
                      <a:pt x="1361" y="2870"/>
                    </a:lnTo>
                    <a:lnTo>
                      <a:pt x="1366" y="2873"/>
                    </a:lnTo>
                    <a:lnTo>
                      <a:pt x="1369" y="2873"/>
                    </a:lnTo>
                    <a:lnTo>
                      <a:pt x="1372" y="2873"/>
                    </a:lnTo>
                    <a:lnTo>
                      <a:pt x="1372" y="2873"/>
                    </a:lnTo>
                    <a:lnTo>
                      <a:pt x="1375" y="2875"/>
                    </a:lnTo>
                    <a:lnTo>
                      <a:pt x="1378" y="2875"/>
                    </a:lnTo>
                    <a:lnTo>
                      <a:pt x="1380" y="2878"/>
                    </a:lnTo>
                    <a:lnTo>
                      <a:pt x="1378" y="2878"/>
                    </a:lnTo>
                    <a:lnTo>
                      <a:pt x="1378" y="2881"/>
                    </a:lnTo>
                    <a:lnTo>
                      <a:pt x="1380" y="2884"/>
                    </a:lnTo>
                    <a:lnTo>
                      <a:pt x="1378" y="2884"/>
                    </a:lnTo>
                    <a:lnTo>
                      <a:pt x="1375" y="2887"/>
                    </a:lnTo>
                    <a:lnTo>
                      <a:pt x="1378" y="2889"/>
                    </a:lnTo>
                    <a:lnTo>
                      <a:pt x="1380" y="2889"/>
                    </a:lnTo>
                    <a:lnTo>
                      <a:pt x="1380" y="2892"/>
                    </a:lnTo>
                    <a:lnTo>
                      <a:pt x="1378" y="2889"/>
                    </a:lnTo>
                    <a:lnTo>
                      <a:pt x="1375" y="2889"/>
                    </a:lnTo>
                    <a:lnTo>
                      <a:pt x="1375" y="2889"/>
                    </a:lnTo>
                    <a:lnTo>
                      <a:pt x="1375" y="2892"/>
                    </a:lnTo>
                    <a:lnTo>
                      <a:pt x="1375" y="2895"/>
                    </a:lnTo>
                    <a:lnTo>
                      <a:pt x="1378" y="2895"/>
                    </a:lnTo>
                    <a:lnTo>
                      <a:pt x="1383" y="2898"/>
                    </a:lnTo>
                    <a:lnTo>
                      <a:pt x="1386" y="2895"/>
                    </a:lnTo>
                    <a:lnTo>
                      <a:pt x="1389" y="2898"/>
                    </a:lnTo>
                    <a:lnTo>
                      <a:pt x="1391" y="2898"/>
                    </a:lnTo>
                    <a:lnTo>
                      <a:pt x="1394" y="2895"/>
                    </a:lnTo>
                    <a:lnTo>
                      <a:pt x="1391" y="2898"/>
                    </a:lnTo>
                    <a:lnTo>
                      <a:pt x="1391" y="2898"/>
                    </a:lnTo>
                    <a:lnTo>
                      <a:pt x="1391" y="2900"/>
                    </a:lnTo>
                    <a:lnTo>
                      <a:pt x="1389" y="2900"/>
                    </a:lnTo>
                    <a:lnTo>
                      <a:pt x="1389" y="2900"/>
                    </a:lnTo>
                    <a:lnTo>
                      <a:pt x="1386" y="2898"/>
                    </a:lnTo>
                    <a:lnTo>
                      <a:pt x="1380" y="2900"/>
                    </a:lnTo>
                    <a:lnTo>
                      <a:pt x="1378" y="2903"/>
                    </a:lnTo>
                    <a:lnTo>
                      <a:pt x="1380" y="2903"/>
                    </a:lnTo>
                    <a:lnTo>
                      <a:pt x="1383" y="2906"/>
                    </a:lnTo>
                    <a:lnTo>
                      <a:pt x="1383" y="2909"/>
                    </a:lnTo>
                    <a:lnTo>
                      <a:pt x="1386" y="2912"/>
                    </a:lnTo>
                    <a:lnTo>
                      <a:pt x="1389" y="2909"/>
                    </a:lnTo>
                    <a:lnTo>
                      <a:pt x="1389" y="2912"/>
                    </a:lnTo>
                    <a:lnTo>
                      <a:pt x="1386" y="2914"/>
                    </a:lnTo>
                    <a:lnTo>
                      <a:pt x="1386" y="2914"/>
                    </a:lnTo>
                    <a:lnTo>
                      <a:pt x="1386" y="2917"/>
                    </a:lnTo>
                    <a:lnTo>
                      <a:pt x="1386" y="2920"/>
                    </a:lnTo>
                    <a:lnTo>
                      <a:pt x="1383" y="2920"/>
                    </a:lnTo>
                    <a:lnTo>
                      <a:pt x="1383" y="2920"/>
                    </a:lnTo>
                    <a:lnTo>
                      <a:pt x="1386" y="2928"/>
                    </a:lnTo>
                    <a:lnTo>
                      <a:pt x="1386" y="2931"/>
                    </a:lnTo>
                    <a:lnTo>
                      <a:pt x="1386" y="2937"/>
                    </a:lnTo>
                    <a:lnTo>
                      <a:pt x="1389" y="2940"/>
                    </a:lnTo>
                    <a:lnTo>
                      <a:pt x="1391" y="2940"/>
                    </a:lnTo>
                    <a:lnTo>
                      <a:pt x="1391" y="2934"/>
                    </a:lnTo>
                    <a:lnTo>
                      <a:pt x="1394" y="2928"/>
                    </a:lnTo>
                    <a:lnTo>
                      <a:pt x="1397" y="2926"/>
                    </a:lnTo>
                    <a:lnTo>
                      <a:pt x="1397" y="2928"/>
                    </a:lnTo>
                    <a:lnTo>
                      <a:pt x="1394" y="2928"/>
                    </a:lnTo>
                    <a:lnTo>
                      <a:pt x="1394" y="2937"/>
                    </a:lnTo>
                    <a:lnTo>
                      <a:pt x="1394" y="2937"/>
                    </a:lnTo>
                    <a:lnTo>
                      <a:pt x="1397" y="2940"/>
                    </a:lnTo>
                    <a:lnTo>
                      <a:pt x="1397" y="2940"/>
                    </a:lnTo>
                    <a:lnTo>
                      <a:pt x="1397" y="2940"/>
                    </a:lnTo>
                    <a:lnTo>
                      <a:pt x="1394" y="2940"/>
                    </a:lnTo>
                    <a:lnTo>
                      <a:pt x="1391" y="2942"/>
                    </a:lnTo>
                    <a:lnTo>
                      <a:pt x="1391" y="2945"/>
                    </a:lnTo>
                    <a:lnTo>
                      <a:pt x="1389" y="2948"/>
                    </a:lnTo>
                    <a:lnTo>
                      <a:pt x="1389" y="2951"/>
                    </a:lnTo>
                    <a:lnTo>
                      <a:pt x="1389" y="2953"/>
                    </a:lnTo>
                    <a:lnTo>
                      <a:pt x="1386" y="2956"/>
                    </a:lnTo>
                    <a:lnTo>
                      <a:pt x="1386" y="2959"/>
                    </a:lnTo>
                    <a:lnTo>
                      <a:pt x="1391" y="2962"/>
                    </a:lnTo>
                    <a:lnTo>
                      <a:pt x="1400" y="2962"/>
                    </a:lnTo>
                    <a:lnTo>
                      <a:pt x="1400" y="2965"/>
                    </a:lnTo>
                    <a:lnTo>
                      <a:pt x="1400" y="2967"/>
                    </a:lnTo>
                    <a:lnTo>
                      <a:pt x="1400" y="2967"/>
                    </a:lnTo>
                    <a:lnTo>
                      <a:pt x="1400" y="2970"/>
                    </a:lnTo>
                    <a:lnTo>
                      <a:pt x="1403" y="2973"/>
                    </a:lnTo>
                    <a:lnTo>
                      <a:pt x="1405" y="2967"/>
                    </a:lnTo>
                    <a:lnTo>
                      <a:pt x="1405" y="2970"/>
                    </a:lnTo>
                    <a:lnTo>
                      <a:pt x="1403" y="2973"/>
                    </a:lnTo>
                    <a:lnTo>
                      <a:pt x="1400" y="2973"/>
                    </a:lnTo>
                    <a:lnTo>
                      <a:pt x="1400" y="2976"/>
                    </a:lnTo>
                    <a:lnTo>
                      <a:pt x="1400" y="2979"/>
                    </a:lnTo>
                    <a:lnTo>
                      <a:pt x="1403" y="2979"/>
                    </a:lnTo>
                    <a:lnTo>
                      <a:pt x="1403" y="2981"/>
                    </a:lnTo>
                    <a:lnTo>
                      <a:pt x="1405" y="2984"/>
                    </a:lnTo>
                    <a:lnTo>
                      <a:pt x="1408" y="2984"/>
                    </a:lnTo>
                    <a:lnTo>
                      <a:pt x="1408" y="2981"/>
                    </a:lnTo>
                    <a:lnTo>
                      <a:pt x="1408" y="2984"/>
                    </a:lnTo>
                    <a:lnTo>
                      <a:pt x="1411" y="2987"/>
                    </a:lnTo>
                    <a:lnTo>
                      <a:pt x="1408" y="2987"/>
                    </a:lnTo>
                    <a:lnTo>
                      <a:pt x="1405" y="2987"/>
                    </a:lnTo>
                    <a:lnTo>
                      <a:pt x="1405" y="2987"/>
                    </a:lnTo>
                    <a:lnTo>
                      <a:pt x="1405" y="2990"/>
                    </a:lnTo>
                    <a:lnTo>
                      <a:pt x="1408" y="2993"/>
                    </a:lnTo>
                    <a:lnTo>
                      <a:pt x="1408" y="2993"/>
                    </a:lnTo>
                    <a:lnTo>
                      <a:pt x="1411" y="2998"/>
                    </a:lnTo>
                    <a:lnTo>
                      <a:pt x="1411" y="2998"/>
                    </a:lnTo>
                    <a:lnTo>
                      <a:pt x="1414" y="3001"/>
                    </a:lnTo>
                    <a:lnTo>
                      <a:pt x="1417" y="3001"/>
                    </a:lnTo>
                    <a:lnTo>
                      <a:pt x="1414" y="2998"/>
                    </a:lnTo>
                    <a:lnTo>
                      <a:pt x="1417" y="2995"/>
                    </a:lnTo>
                    <a:lnTo>
                      <a:pt x="1414" y="2993"/>
                    </a:lnTo>
                    <a:lnTo>
                      <a:pt x="1417" y="2995"/>
                    </a:lnTo>
                    <a:lnTo>
                      <a:pt x="1419" y="2998"/>
                    </a:lnTo>
                    <a:lnTo>
                      <a:pt x="1419" y="3001"/>
                    </a:lnTo>
                    <a:lnTo>
                      <a:pt x="1422" y="2995"/>
                    </a:lnTo>
                    <a:lnTo>
                      <a:pt x="1425" y="2995"/>
                    </a:lnTo>
                    <a:lnTo>
                      <a:pt x="1422" y="2993"/>
                    </a:lnTo>
                    <a:lnTo>
                      <a:pt x="1422" y="2990"/>
                    </a:lnTo>
                    <a:lnTo>
                      <a:pt x="1417" y="2990"/>
                    </a:lnTo>
                    <a:lnTo>
                      <a:pt x="1417" y="2990"/>
                    </a:lnTo>
                    <a:lnTo>
                      <a:pt x="1419" y="2990"/>
                    </a:lnTo>
                    <a:lnTo>
                      <a:pt x="1425" y="2990"/>
                    </a:lnTo>
                    <a:lnTo>
                      <a:pt x="1425" y="2993"/>
                    </a:lnTo>
                    <a:lnTo>
                      <a:pt x="1431" y="2993"/>
                    </a:lnTo>
                    <a:lnTo>
                      <a:pt x="1428" y="2990"/>
                    </a:lnTo>
                    <a:lnTo>
                      <a:pt x="1425" y="2987"/>
                    </a:lnTo>
                    <a:lnTo>
                      <a:pt x="1419" y="2987"/>
                    </a:lnTo>
                    <a:lnTo>
                      <a:pt x="1419" y="2984"/>
                    </a:lnTo>
                    <a:lnTo>
                      <a:pt x="1422" y="2984"/>
                    </a:lnTo>
                    <a:lnTo>
                      <a:pt x="1425" y="2987"/>
                    </a:lnTo>
                    <a:lnTo>
                      <a:pt x="1431" y="2990"/>
                    </a:lnTo>
                    <a:lnTo>
                      <a:pt x="1433" y="2995"/>
                    </a:lnTo>
                    <a:lnTo>
                      <a:pt x="1431" y="2995"/>
                    </a:lnTo>
                    <a:lnTo>
                      <a:pt x="1431" y="2998"/>
                    </a:lnTo>
                    <a:lnTo>
                      <a:pt x="1433" y="3004"/>
                    </a:lnTo>
                    <a:lnTo>
                      <a:pt x="1433" y="3006"/>
                    </a:lnTo>
                    <a:lnTo>
                      <a:pt x="1431" y="3009"/>
                    </a:lnTo>
                    <a:lnTo>
                      <a:pt x="1431" y="3004"/>
                    </a:lnTo>
                    <a:lnTo>
                      <a:pt x="1428" y="2998"/>
                    </a:lnTo>
                    <a:lnTo>
                      <a:pt x="1425" y="2995"/>
                    </a:lnTo>
                    <a:lnTo>
                      <a:pt x="1425" y="2998"/>
                    </a:lnTo>
                    <a:lnTo>
                      <a:pt x="1425" y="3001"/>
                    </a:lnTo>
                    <a:lnTo>
                      <a:pt x="1425" y="3004"/>
                    </a:lnTo>
                    <a:lnTo>
                      <a:pt x="1425" y="3006"/>
                    </a:lnTo>
                    <a:lnTo>
                      <a:pt x="1425" y="3004"/>
                    </a:lnTo>
                    <a:lnTo>
                      <a:pt x="1422" y="3001"/>
                    </a:lnTo>
                    <a:lnTo>
                      <a:pt x="1422" y="3001"/>
                    </a:lnTo>
                    <a:lnTo>
                      <a:pt x="1419" y="3004"/>
                    </a:lnTo>
                    <a:lnTo>
                      <a:pt x="1414" y="3004"/>
                    </a:lnTo>
                    <a:lnTo>
                      <a:pt x="1411" y="3006"/>
                    </a:lnTo>
                    <a:lnTo>
                      <a:pt x="1414" y="3006"/>
                    </a:lnTo>
                    <a:lnTo>
                      <a:pt x="1414" y="3012"/>
                    </a:lnTo>
                    <a:lnTo>
                      <a:pt x="1417" y="3015"/>
                    </a:lnTo>
                    <a:lnTo>
                      <a:pt x="1417" y="3018"/>
                    </a:lnTo>
                    <a:lnTo>
                      <a:pt x="1417" y="3018"/>
                    </a:lnTo>
                    <a:lnTo>
                      <a:pt x="1417" y="3020"/>
                    </a:lnTo>
                    <a:lnTo>
                      <a:pt x="1419" y="3020"/>
                    </a:lnTo>
                    <a:lnTo>
                      <a:pt x="1419" y="3018"/>
                    </a:lnTo>
                    <a:lnTo>
                      <a:pt x="1422" y="3018"/>
                    </a:lnTo>
                    <a:lnTo>
                      <a:pt x="1425" y="3020"/>
                    </a:lnTo>
                    <a:lnTo>
                      <a:pt x="1425" y="3020"/>
                    </a:lnTo>
                    <a:lnTo>
                      <a:pt x="1422" y="3020"/>
                    </a:lnTo>
                    <a:lnTo>
                      <a:pt x="1419" y="3023"/>
                    </a:lnTo>
                    <a:lnTo>
                      <a:pt x="1419" y="3026"/>
                    </a:lnTo>
                    <a:lnTo>
                      <a:pt x="1425" y="3026"/>
                    </a:lnTo>
                    <a:lnTo>
                      <a:pt x="1428" y="3029"/>
                    </a:lnTo>
                    <a:lnTo>
                      <a:pt x="1431" y="3026"/>
                    </a:lnTo>
                    <a:lnTo>
                      <a:pt x="1431" y="3026"/>
                    </a:lnTo>
                    <a:lnTo>
                      <a:pt x="1431" y="3020"/>
                    </a:lnTo>
                    <a:lnTo>
                      <a:pt x="1431" y="3020"/>
                    </a:lnTo>
                    <a:lnTo>
                      <a:pt x="1431" y="3018"/>
                    </a:lnTo>
                    <a:lnTo>
                      <a:pt x="1428" y="3018"/>
                    </a:lnTo>
                    <a:lnTo>
                      <a:pt x="1428" y="3018"/>
                    </a:lnTo>
                    <a:lnTo>
                      <a:pt x="1428" y="3015"/>
                    </a:lnTo>
                    <a:lnTo>
                      <a:pt x="1431" y="3015"/>
                    </a:lnTo>
                    <a:lnTo>
                      <a:pt x="1431" y="3012"/>
                    </a:lnTo>
                    <a:lnTo>
                      <a:pt x="1431" y="3012"/>
                    </a:lnTo>
                    <a:lnTo>
                      <a:pt x="1433" y="3012"/>
                    </a:lnTo>
                    <a:lnTo>
                      <a:pt x="1436" y="3012"/>
                    </a:lnTo>
                    <a:lnTo>
                      <a:pt x="1436" y="3015"/>
                    </a:lnTo>
                    <a:lnTo>
                      <a:pt x="1439" y="3015"/>
                    </a:lnTo>
                    <a:lnTo>
                      <a:pt x="1439" y="3012"/>
                    </a:lnTo>
                    <a:lnTo>
                      <a:pt x="1442" y="3012"/>
                    </a:lnTo>
                    <a:lnTo>
                      <a:pt x="1447" y="3012"/>
                    </a:lnTo>
                    <a:lnTo>
                      <a:pt x="1450" y="3012"/>
                    </a:lnTo>
                    <a:lnTo>
                      <a:pt x="1453" y="3012"/>
                    </a:lnTo>
                    <a:lnTo>
                      <a:pt x="1453" y="3015"/>
                    </a:lnTo>
                    <a:lnTo>
                      <a:pt x="1450" y="3015"/>
                    </a:lnTo>
                    <a:lnTo>
                      <a:pt x="1450" y="3018"/>
                    </a:lnTo>
                    <a:lnTo>
                      <a:pt x="1447" y="3018"/>
                    </a:lnTo>
                    <a:lnTo>
                      <a:pt x="1444" y="3015"/>
                    </a:lnTo>
                    <a:lnTo>
                      <a:pt x="1442" y="3015"/>
                    </a:lnTo>
                    <a:lnTo>
                      <a:pt x="1436" y="3020"/>
                    </a:lnTo>
                    <a:lnTo>
                      <a:pt x="1436" y="3020"/>
                    </a:lnTo>
                    <a:lnTo>
                      <a:pt x="1433" y="3020"/>
                    </a:lnTo>
                    <a:lnTo>
                      <a:pt x="1433" y="3023"/>
                    </a:lnTo>
                    <a:lnTo>
                      <a:pt x="1433" y="3023"/>
                    </a:lnTo>
                    <a:lnTo>
                      <a:pt x="1431" y="3026"/>
                    </a:lnTo>
                    <a:lnTo>
                      <a:pt x="1431" y="3029"/>
                    </a:lnTo>
                    <a:lnTo>
                      <a:pt x="1431" y="3029"/>
                    </a:lnTo>
                    <a:lnTo>
                      <a:pt x="1433" y="3032"/>
                    </a:lnTo>
                    <a:lnTo>
                      <a:pt x="1431" y="3032"/>
                    </a:lnTo>
                    <a:lnTo>
                      <a:pt x="1431" y="3034"/>
                    </a:lnTo>
                    <a:lnTo>
                      <a:pt x="1436" y="3034"/>
                    </a:lnTo>
                    <a:lnTo>
                      <a:pt x="1439" y="3037"/>
                    </a:lnTo>
                    <a:lnTo>
                      <a:pt x="1442" y="3037"/>
                    </a:lnTo>
                    <a:lnTo>
                      <a:pt x="1442" y="3037"/>
                    </a:lnTo>
                    <a:lnTo>
                      <a:pt x="1442" y="3034"/>
                    </a:lnTo>
                    <a:lnTo>
                      <a:pt x="1442" y="3032"/>
                    </a:lnTo>
                    <a:lnTo>
                      <a:pt x="1444" y="3032"/>
                    </a:lnTo>
                    <a:lnTo>
                      <a:pt x="1444" y="3029"/>
                    </a:lnTo>
                    <a:lnTo>
                      <a:pt x="1442" y="3026"/>
                    </a:lnTo>
                    <a:lnTo>
                      <a:pt x="1447" y="3026"/>
                    </a:lnTo>
                    <a:lnTo>
                      <a:pt x="1450" y="3023"/>
                    </a:lnTo>
                    <a:lnTo>
                      <a:pt x="1453" y="3018"/>
                    </a:lnTo>
                    <a:lnTo>
                      <a:pt x="1456" y="3018"/>
                    </a:lnTo>
                    <a:lnTo>
                      <a:pt x="1456" y="3018"/>
                    </a:lnTo>
                    <a:lnTo>
                      <a:pt x="1458" y="3020"/>
                    </a:lnTo>
                    <a:lnTo>
                      <a:pt x="1461" y="3020"/>
                    </a:lnTo>
                    <a:lnTo>
                      <a:pt x="1461" y="3020"/>
                    </a:lnTo>
                    <a:lnTo>
                      <a:pt x="1458" y="3020"/>
                    </a:lnTo>
                    <a:lnTo>
                      <a:pt x="1456" y="3023"/>
                    </a:lnTo>
                    <a:lnTo>
                      <a:pt x="1456" y="3026"/>
                    </a:lnTo>
                    <a:lnTo>
                      <a:pt x="1453" y="3029"/>
                    </a:lnTo>
                    <a:lnTo>
                      <a:pt x="1453" y="3034"/>
                    </a:lnTo>
                    <a:lnTo>
                      <a:pt x="1453" y="3034"/>
                    </a:lnTo>
                    <a:lnTo>
                      <a:pt x="1453" y="3037"/>
                    </a:lnTo>
                    <a:lnTo>
                      <a:pt x="1450" y="3040"/>
                    </a:lnTo>
                    <a:lnTo>
                      <a:pt x="1450" y="3037"/>
                    </a:lnTo>
                    <a:lnTo>
                      <a:pt x="1450" y="3037"/>
                    </a:lnTo>
                    <a:lnTo>
                      <a:pt x="1450" y="3032"/>
                    </a:lnTo>
                    <a:lnTo>
                      <a:pt x="1450" y="3032"/>
                    </a:lnTo>
                    <a:lnTo>
                      <a:pt x="1447" y="3032"/>
                    </a:lnTo>
                    <a:lnTo>
                      <a:pt x="1447" y="3034"/>
                    </a:lnTo>
                    <a:lnTo>
                      <a:pt x="1447" y="3034"/>
                    </a:lnTo>
                    <a:lnTo>
                      <a:pt x="1444" y="3034"/>
                    </a:lnTo>
                    <a:lnTo>
                      <a:pt x="1444" y="3037"/>
                    </a:lnTo>
                    <a:lnTo>
                      <a:pt x="1444" y="3040"/>
                    </a:lnTo>
                    <a:lnTo>
                      <a:pt x="1450" y="3046"/>
                    </a:lnTo>
                    <a:lnTo>
                      <a:pt x="1456" y="3046"/>
                    </a:lnTo>
                    <a:lnTo>
                      <a:pt x="1458" y="3048"/>
                    </a:lnTo>
                    <a:lnTo>
                      <a:pt x="1461" y="3046"/>
                    </a:lnTo>
                    <a:lnTo>
                      <a:pt x="1464" y="3048"/>
                    </a:lnTo>
                    <a:lnTo>
                      <a:pt x="1464" y="3046"/>
                    </a:lnTo>
                    <a:lnTo>
                      <a:pt x="1467" y="3043"/>
                    </a:lnTo>
                    <a:lnTo>
                      <a:pt x="1464" y="3037"/>
                    </a:lnTo>
                    <a:lnTo>
                      <a:pt x="1467" y="3034"/>
                    </a:lnTo>
                    <a:lnTo>
                      <a:pt x="1467" y="3032"/>
                    </a:lnTo>
                    <a:lnTo>
                      <a:pt x="1467" y="3029"/>
                    </a:lnTo>
                    <a:lnTo>
                      <a:pt x="1467" y="3023"/>
                    </a:lnTo>
                    <a:lnTo>
                      <a:pt x="1467" y="3018"/>
                    </a:lnTo>
                    <a:lnTo>
                      <a:pt x="1467" y="3018"/>
                    </a:lnTo>
                    <a:lnTo>
                      <a:pt x="1470" y="3015"/>
                    </a:lnTo>
                    <a:lnTo>
                      <a:pt x="1475" y="3009"/>
                    </a:lnTo>
                    <a:lnTo>
                      <a:pt x="1478" y="3009"/>
                    </a:lnTo>
                    <a:lnTo>
                      <a:pt x="1481" y="3009"/>
                    </a:lnTo>
                    <a:lnTo>
                      <a:pt x="1481" y="3006"/>
                    </a:lnTo>
                    <a:lnTo>
                      <a:pt x="1481" y="3004"/>
                    </a:lnTo>
                    <a:lnTo>
                      <a:pt x="1484" y="3001"/>
                    </a:lnTo>
                    <a:lnTo>
                      <a:pt x="1486" y="3001"/>
                    </a:lnTo>
                    <a:lnTo>
                      <a:pt x="1492" y="3001"/>
                    </a:lnTo>
                    <a:lnTo>
                      <a:pt x="1495" y="3001"/>
                    </a:lnTo>
                    <a:lnTo>
                      <a:pt x="1497" y="3004"/>
                    </a:lnTo>
                    <a:lnTo>
                      <a:pt x="1500" y="3004"/>
                    </a:lnTo>
                    <a:lnTo>
                      <a:pt x="1500" y="3001"/>
                    </a:lnTo>
                    <a:lnTo>
                      <a:pt x="1497" y="2998"/>
                    </a:lnTo>
                    <a:lnTo>
                      <a:pt x="1489" y="2993"/>
                    </a:lnTo>
                    <a:lnTo>
                      <a:pt x="1489" y="2990"/>
                    </a:lnTo>
                    <a:lnTo>
                      <a:pt x="1486" y="2987"/>
                    </a:lnTo>
                    <a:lnTo>
                      <a:pt x="1484" y="2987"/>
                    </a:lnTo>
                    <a:lnTo>
                      <a:pt x="1484" y="2987"/>
                    </a:lnTo>
                    <a:lnTo>
                      <a:pt x="1486" y="2984"/>
                    </a:lnTo>
                    <a:lnTo>
                      <a:pt x="1486" y="2981"/>
                    </a:lnTo>
                    <a:lnTo>
                      <a:pt x="1486" y="2981"/>
                    </a:lnTo>
                    <a:lnTo>
                      <a:pt x="1486" y="2979"/>
                    </a:lnTo>
                    <a:lnTo>
                      <a:pt x="1481" y="2970"/>
                    </a:lnTo>
                    <a:lnTo>
                      <a:pt x="1478" y="2965"/>
                    </a:lnTo>
                    <a:lnTo>
                      <a:pt x="1478" y="2962"/>
                    </a:lnTo>
                    <a:lnTo>
                      <a:pt x="1481" y="2953"/>
                    </a:lnTo>
                    <a:lnTo>
                      <a:pt x="1484" y="2951"/>
                    </a:lnTo>
                    <a:lnTo>
                      <a:pt x="1486" y="2948"/>
                    </a:lnTo>
                    <a:lnTo>
                      <a:pt x="1484" y="2948"/>
                    </a:lnTo>
                    <a:lnTo>
                      <a:pt x="1484" y="2945"/>
                    </a:lnTo>
                    <a:lnTo>
                      <a:pt x="1484" y="2942"/>
                    </a:lnTo>
                    <a:lnTo>
                      <a:pt x="1486" y="2942"/>
                    </a:lnTo>
                    <a:lnTo>
                      <a:pt x="1486" y="2945"/>
                    </a:lnTo>
                    <a:lnTo>
                      <a:pt x="1489" y="2945"/>
                    </a:lnTo>
                    <a:lnTo>
                      <a:pt x="1495" y="2942"/>
                    </a:lnTo>
                    <a:lnTo>
                      <a:pt x="1495" y="2940"/>
                    </a:lnTo>
                    <a:lnTo>
                      <a:pt x="1497" y="2937"/>
                    </a:lnTo>
                    <a:lnTo>
                      <a:pt x="1497" y="2934"/>
                    </a:lnTo>
                    <a:lnTo>
                      <a:pt x="1497" y="2928"/>
                    </a:lnTo>
                    <a:lnTo>
                      <a:pt x="1495" y="2928"/>
                    </a:lnTo>
                    <a:lnTo>
                      <a:pt x="1492" y="2928"/>
                    </a:lnTo>
                    <a:lnTo>
                      <a:pt x="1495" y="2928"/>
                    </a:lnTo>
                    <a:lnTo>
                      <a:pt x="1497" y="2926"/>
                    </a:lnTo>
                    <a:lnTo>
                      <a:pt x="1497" y="2920"/>
                    </a:lnTo>
                    <a:lnTo>
                      <a:pt x="1500" y="2917"/>
                    </a:lnTo>
                    <a:lnTo>
                      <a:pt x="1503" y="2912"/>
                    </a:lnTo>
                    <a:lnTo>
                      <a:pt x="1506" y="2912"/>
                    </a:lnTo>
                    <a:lnTo>
                      <a:pt x="1509" y="2909"/>
                    </a:lnTo>
                    <a:lnTo>
                      <a:pt x="1511" y="2906"/>
                    </a:lnTo>
                    <a:lnTo>
                      <a:pt x="1511" y="2903"/>
                    </a:lnTo>
                    <a:lnTo>
                      <a:pt x="1511" y="2900"/>
                    </a:lnTo>
                    <a:lnTo>
                      <a:pt x="1514" y="2900"/>
                    </a:lnTo>
                    <a:lnTo>
                      <a:pt x="1517" y="2898"/>
                    </a:lnTo>
                    <a:lnTo>
                      <a:pt x="1517" y="2895"/>
                    </a:lnTo>
                    <a:lnTo>
                      <a:pt x="1517" y="2895"/>
                    </a:lnTo>
                    <a:lnTo>
                      <a:pt x="1520" y="2892"/>
                    </a:lnTo>
                    <a:lnTo>
                      <a:pt x="1517" y="2889"/>
                    </a:lnTo>
                    <a:lnTo>
                      <a:pt x="1514" y="2889"/>
                    </a:lnTo>
                    <a:lnTo>
                      <a:pt x="1517" y="2887"/>
                    </a:lnTo>
                    <a:lnTo>
                      <a:pt x="1517" y="2884"/>
                    </a:lnTo>
                    <a:lnTo>
                      <a:pt x="1517" y="2878"/>
                    </a:lnTo>
                    <a:lnTo>
                      <a:pt x="1517" y="2878"/>
                    </a:lnTo>
                    <a:lnTo>
                      <a:pt x="1517" y="2875"/>
                    </a:lnTo>
                    <a:lnTo>
                      <a:pt x="1517" y="2875"/>
                    </a:lnTo>
                    <a:lnTo>
                      <a:pt x="1514" y="2873"/>
                    </a:lnTo>
                    <a:lnTo>
                      <a:pt x="1511" y="2875"/>
                    </a:lnTo>
                    <a:lnTo>
                      <a:pt x="1509" y="2873"/>
                    </a:lnTo>
                    <a:lnTo>
                      <a:pt x="1503" y="2875"/>
                    </a:lnTo>
                    <a:lnTo>
                      <a:pt x="1495" y="2867"/>
                    </a:lnTo>
                    <a:lnTo>
                      <a:pt x="1492" y="2864"/>
                    </a:lnTo>
                    <a:lnTo>
                      <a:pt x="1489" y="2864"/>
                    </a:lnTo>
                    <a:lnTo>
                      <a:pt x="1486" y="2861"/>
                    </a:lnTo>
                    <a:lnTo>
                      <a:pt x="1481" y="2853"/>
                    </a:lnTo>
                    <a:lnTo>
                      <a:pt x="1481" y="2850"/>
                    </a:lnTo>
                    <a:lnTo>
                      <a:pt x="1478" y="2847"/>
                    </a:lnTo>
                    <a:lnTo>
                      <a:pt x="1481" y="2845"/>
                    </a:lnTo>
                    <a:lnTo>
                      <a:pt x="1484" y="2842"/>
                    </a:lnTo>
                    <a:lnTo>
                      <a:pt x="1484" y="2839"/>
                    </a:lnTo>
                    <a:lnTo>
                      <a:pt x="1486" y="2836"/>
                    </a:lnTo>
                    <a:lnTo>
                      <a:pt x="1489" y="2834"/>
                    </a:lnTo>
                    <a:lnTo>
                      <a:pt x="1492" y="2831"/>
                    </a:lnTo>
                    <a:lnTo>
                      <a:pt x="1495" y="2831"/>
                    </a:lnTo>
                    <a:lnTo>
                      <a:pt x="1497" y="2828"/>
                    </a:lnTo>
                    <a:lnTo>
                      <a:pt x="1503" y="2828"/>
                    </a:lnTo>
                    <a:lnTo>
                      <a:pt x="1506" y="2828"/>
                    </a:lnTo>
                    <a:lnTo>
                      <a:pt x="1511" y="2825"/>
                    </a:lnTo>
                    <a:lnTo>
                      <a:pt x="1511" y="2825"/>
                    </a:lnTo>
                    <a:lnTo>
                      <a:pt x="1511" y="2822"/>
                    </a:lnTo>
                    <a:lnTo>
                      <a:pt x="1509" y="2822"/>
                    </a:lnTo>
                    <a:lnTo>
                      <a:pt x="1509" y="2820"/>
                    </a:lnTo>
                    <a:lnTo>
                      <a:pt x="1509" y="2817"/>
                    </a:lnTo>
                    <a:lnTo>
                      <a:pt x="1514" y="2814"/>
                    </a:lnTo>
                    <a:lnTo>
                      <a:pt x="1511" y="2814"/>
                    </a:lnTo>
                    <a:lnTo>
                      <a:pt x="1514" y="2811"/>
                    </a:lnTo>
                    <a:lnTo>
                      <a:pt x="1514" y="2808"/>
                    </a:lnTo>
                    <a:lnTo>
                      <a:pt x="1509" y="2806"/>
                    </a:lnTo>
                    <a:lnTo>
                      <a:pt x="1511" y="2803"/>
                    </a:lnTo>
                    <a:lnTo>
                      <a:pt x="1511" y="2800"/>
                    </a:lnTo>
                    <a:lnTo>
                      <a:pt x="1509" y="2797"/>
                    </a:lnTo>
                    <a:lnTo>
                      <a:pt x="1509" y="2794"/>
                    </a:lnTo>
                    <a:lnTo>
                      <a:pt x="1511" y="2792"/>
                    </a:lnTo>
                    <a:lnTo>
                      <a:pt x="1511" y="2789"/>
                    </a:lnTo>
                    <a:lnTo>
                      <a:pt x="1511" y="2786"/>
                    </a:lnTo>
                    <a:lnTo>
                      <a:pt x="1514" y="2783"/>
                    </a:lnTo>
                    <a:lnTo>
                      <a:pt x="1520" y="2783"/>
                    </a:lnTo>
                    <a:lnTo>
                      <a:pt x="1523" y="2778"/>
                    </a:lnTo>
                    <a:lnTo>
                      <a:pt x="1523" y="2778"/>
                    </a:lnTo>
                    <a:lnTo>
                      <a:pt x="1517" y="2775"/>
                    </a:lnTo>
                    <a:lnTo>
                      <a:pt x="1514" y="2775"/>
                    </a:lnTo>
                    <a:lnTo>
                      <a:pt x="1511" y="2772"/>
                    </a:lnTo>
                    <a:lnTo>
                      <a:pt x="1511" y="2769"/>
                    </a:lnTo>
                    <a:lnTo>
                      <a:pt x="1517" y="2769"/>
                    </a:lnTo>
                    <a:lnTo>
                      <a:pt x="1520" y="2767"/>
                    </a:lnTo>
                    <a:lnTo>
                      <a:pt x="1525" y="2769"/>
                    </a:lnTo>
                    <a:lnTo>
                      <a:pt x="1525" y="2769"/>
                    </a:lnTo>
                    <a:lnTo>
                      <a:pt x="1525" y="2772"/>
                    </a:lnTo>
                    <a:lnTo>
                      <a:pt x="1525" y="2775"/>
                    </a:lnTo>
                    <a:lnTo>
                      <a:pt x="1528" y="2778"/>
                    </a:lnTo>
                    <a:lnTo>
                      <a:pt x="1534" y="2772"/>
                    </a:lnTo>
                    <a:lnTo>
                      <a:pt x="1537" y="2769"/>
                    </a:lnTo>
                    <a:lnTo>
                      <a:pt x="1534" y="2767"/>
                    </a:lnTo>
                    <a:lnTo>
                      <a:pt x="1531" y="2764"/>
                    </a:lnTo>
                    <a:lnTo>
                      <a:pt x="1534" y="2761"/>
                    </a:lnTo>
                    <a:lnTo>
                      <a:pt x="1534" y="2758"/>
                    </a:lnTo>
                    <a:lnTo>
                      <a:pt x="1531" y="2755"/>
                    </a:lnTo>
                    <a:lnTo>
                      <a:pt x="1528" y="2755"/>
                    </a:lnTo>
                    <a:lnTo>
                      <a:pt x="1525" y="2758"/>
                    </a:lnTo>
                    <a:lnTo>
                      <a:pt x="1523" y="2758"/>
                    </a:lnTo>
                    <a:lnTo>
                      <a:pt x="1523" y="2758"/>
                    </a:lnTo>
                    <a:lnTo>
                      <a:pt x="1523" y="2758"/>
                    </a:lnTo>
                    <a:lnTo>
                      <a:pt x="1525" y="2761"/>
                    </a:lnTo>
                    <a:lnTo>
                      <a:pt x="1525" y="2761"/>
                    </a:lnTo>
                    <a:lnTo>
                      <a:pt x="1520" y="2764"/>
                    </a:lnTo>
                    <a:lnTo>
                      <a:pt x="1517" y="2764"/>
                    </a:lnTo>
                    <a:lnTo>
                      <a:pt x="1517" y="2761"/>
                    </a:lnTo>
                    <a:lnTo>
                      <a:pt x="1520" y="2761"/>
                    </a:lnTo>
                    <a:lnTo>
                      <a:pt x="1517" y="2758"/>
                    </a:lnTo>
                    <a:lnTo>
                      <a:pt x="1514" y="2758"/>
                    </a:lnTo>
                    <a:lnTo>
                      <a:pt x="1509" y="2758"/>
                    </a:lnTo>
                    <a:lnTo>
                      <a:pt x="1509" y="2753"/>
                    </a:lnTo>
                    <a:lnTo>
                      <a:pt x="1509" y="2744"/>
                    </a:lnTo>
                    <a:lnTo>
                      <a:pt x="1506" y="2739"/>
                    </a:lnTo>
                    <a:lnTo>
                      <a:pt x="1503" y="2736"/>
                    </a:lnTo>
                    <a:lnTo>
                      <a:pt x="1503" y="2730"/>
                    </a:lnTo>
                    <a:lnTo>
                      <a:pt x="1506" y="2725"/>
                    </a:lnTo>
                    <a:lnTo>
                      <a:pt x="1509" y="2725"/>
                    </a:lnTo>
                    <a:lnTo>
                      <a:pt x="1509" y="2728"/>
                    </a:lnTo>
                    <a:lnTo>
                      <a:pt x="1509" y="2728"/>
                    </a:lnTo>
                    <a:lnTo>
                      <a:pt x="1511" y="2728"/>
                    </a:lnTo>
                    <a:lnTo>
                      <a:pt x="1520" y="2730"/>
                    </a:lnTo>
                    <a:lnTo>
                      <a:pt x="1525" y="2736"/>
                    </a:lnTo>
                    <a:lnTo>
                      <a:pt x="1531" y="2736"/>
                    </a:lnTo>
                    <a:lnTo>
                      <a:pt x="1542" y="2736"/>
                    </a:lnTo>
                    <a:lnTo>
                      <a:pt x="1548" y="2733"/>
                    </a:lnTo>
                    <a:lnTo>
                      <a:pt x="1545" y="2730"/>
                    </a:lnTo>
                    <a:lnTo>
                      <a:pt x="1550" y="2728"/>
                    </a:lnTo>
                    <a:lnTo>
                      <a:pt x="1550" y="2725"/>
                    </a:lnTo>
                    <a:lnTo>
                      <a:pt x="1550" y="2722"/>
                    </a:lnTo>
                    <a:lnTo>
                      <a:pt x="1550" y="2722"/>
                    </a:lnTo>
                    <a:lnTo>
                      <a:pt x="1553" y="2719"/>
                    </a:lnTo>
                    <a:lnTo>
                      <a:pt x="1548" y="2716"/>
                    </a:lnTo>
                    <a:lnTo>
                      <a:pt x="1548" y="2714"/>
                    </a:lnTo>
                    <a:lnTo>
                      <a:pt x="1548" y="2711"/>
                    </a:lnTo>
                    <a:lnTo>
                      <a:pt x="1548" y="2708"/>
                    </a:lnTo>
                    <a:lnTo>
                      <a:pt x="1548" y="2705"/>
                    </a:lnTo>
                    <a:lnTo>
                      <a:pt x="1550" y="2702"/>
                    </a:lnTo>
                    <a:lnTo>
                      <a:pt x="1550" y="2702"/>
                    </a:lnTo>
                    <a:lnTo>
                      <a:pt x="1550" y="2702"/>
                    </a:lnTo>
                    <a:lnTo>
                      <a:pt x="1553" y="2700"/>
                    </a:lnTo>
                    <a:lnTo>
                      <a:pt x="1550" y="2697"/>
                    </a:lnTo>
                    <a:lnTo>
                      <a:pt x="1548" y="2697"/>
                    </a:lnTo>
                    <a:lnTo>
                      <a:pt x="1548" y="2694"/>
                    </a:lnTo>
                    <a:lnTo>
                      <a:pt x="1548" y="2691"/>
                    </a:lnTo>
                    <a:lnTo>
                      <a:pt x="1548" y="2686"/>
                    </a:lnTo>
                    <a:lnTo>
                      <a:pt x="1548" y="2683"/>
                    </a:lnTo>
                    <a:lnTo>
                      <a:pt x="1548" y="2680"/>
                    </a:lnTo>
                    <a:lnTo>
                      <a:pt x="1548" y="2680"/>
                    </a:lnTo>
                    <a:lnTo>
                      <a:pt x="1550" y="2683"/>
                    </a:lnTo>
                    <a:lnTo>
                      <a:pt x="1550" y="2683"/>
                    </a:lnTo>
                    <a:lnTo>
                      <a:pt x="1556" y="2683"/>
                    </a:lnTo>
                    <a:lnTo>
                      <a:pt x="1562" y="2686"/>
                    </a:lnTo>
                    <a:lnTo>
                      <a:pt x="1564" y="2686"/>
                    </a:lnTo>
                    <a:lnTo>
                      <a:pt x="1570" y="2686"/>
                    </a:lnTo>
                    <a:lnTo>
                      <a:pt x="1576" y="2686"/>
                    </a:lnTo>
                    <a:lnTo>
                      <a:pt x="1581" y="2686"/>
                    </a:lnTo>
                    <a:lnTo>
                      <a:pt x="1595" y="2683"/>
                    </a:lnTo>
                    <a:lnTo>
                      <a:pt x="1606" y="2677"/>
                    </a:lnTo>
                    <a:lnTo>
                      <a:pt x="1606" y="2675"/>
                    </a:lnTo>
                    <a:lnTo>
                      <a:pt x="1606" y="2677"/>
                    </a:lnTo>
                    <a:lnTo>
                      <a:pt x="1615" y="2675"/>
                    </a:lnTo>
                    <a:lnTo>
                      <a:pt x="1623" y="2669"/>
                    </a:lnTo>
                    <a:lnTo>
                      <a:pt x="1626" y="2666"/>
                    </a:lnTo>
                    <a:lnTo>
                      <a:pt x="1626" y="2661"/>
                    </a:lnTo>
                    <a:lnTo>
                      <a:pt x="1626" y="2655"/>
                    </a:lnTo>
                    <a:lnTo>
                      <a:pt x="1629" y="2655"/>
                    </a:lnTo>
                    <a:lnTo>
                      <a:pt x="1629" y="2658"/>
                    </a:lnTo>
                    <a:lnTo>
                      <a:pt x="1629" y="2655"/>
                    </a:lnTo>
                    <a:lnTo>
                      <a:pt x="1631" y="2649"/>
                    </a:lnTo>
                    <a:lnTo>
                      <a:pt x="1634" y="2644"/>
                    </a:lnTo>
                    <a:lnTo>
                      <a:pt x="1634" y="2641"/>
                    </a:lnTo>
                    <a:lnTo>
                      <a:pt x="1634" y="2633"/>
                    </a:lnTo>
                    <a:lnTo>
                      <a:pt x="1634" y="2630"/>
                    </a:lnTo>
                    <a:lnTo>
                      <a:pt x="1634" y="2630"/>
                    </a:lnTo>
                    <a:lnTo>
                      <a:pt x="1631" y="2633"/>
                    </a:lnTo>
                    <a:lnTo>
                      <a:pt x="1626" y="2633"/>
                    </a:lnTo>
                    <a:lnTo>
                      <a:pt x="1623" y="2630"/>
                    </a:lnTo>
                    <a:lnTo>
                      <a:pt x="1620" y="2624"/>
                    </a:lnTo>
                    <a:lnTo>
                      <a:pt x="1620" y="2622"/>
                    </a:lnTo>
                    <a:lnTo>
                      <a:pt x="1626" y="2613"/>
                    </a:lnTo>
                    <a:lnTo>
                      <a:pt x="1626" y="2610"/>
                    </a:lnTo>
                    <a:lnTo>
                      <a:pt x="1623" y="2608"/>
                    </a:lnTo>
                    <a:lnTo>
                      <a:pt x="1615" y="2599"/>
                    </a:lnTo>
                    <a:lnTo>
                      <a:pt x="1606" y="2596"/>
                    </a:lnTo>
                    <a:lnTo>
                      <a:pt x="1598" y="2591"/>
                    </a:lnTo>
                    <a:lnTo>
                      <a:pt x="1598" y="2588"/>
                    </a:lnTo>
                    <a:lnTo>
                      <a:pt x="1598" y="2588"/>
                    </a:lnTo>
                    <a:lnTo>
                      <a:pt x="1598" y="2585"/>
                    </a:lnTo>
                    <a:lnTo>
                      <a:pt x="1595" y="2583"/>
                    </a:lnTo>
                    <a:lnTo>
                      <a:pt x="1598" y="2580"/>
                    </a:lnTo>
                    <a:lnTo>
                      <a:pt x="1595" y="2574"/>
                    </a:lnTo>
                    <a:lnTo>
                      <a:pt x="1595" y="2566"/>
                    </a:lnTo>
                    <a:lnTo>
                      <a:pt x="1595" y="2574"/>
                    </a:lnTo>
                    <a:lnTo>
                      <a:pt x="1598" y="2580"/>
                    </a:lnTo>
                    <a:lnTo>
                      <a:pt x="1603" y="2588"/>
                    </a:lnTo>
                    <a:lnTo>
                      <a:pt x="1606" y="2588"/>
                    </a:lnTo>
                    <a:lnTo>
                      <a:pt x="1612" y="2594"/>
                    </a:lnTo>
                    <a:lnTo>
                      <a:pt x="1612" y="2594"/>
                    </a:lnTo>
                    <a:lnTo>
                      <a:pt x="1620" y="2594"/>
                    </a:lnTo>
                    <a:lnTo>
                      <a:pt x="1626" y="2594"/>
                    </a:lnTo>
                    <a:lnTo>
                      <a:pt x="1629" y="2596"/>
                    </a:lnTo>
                    <a:lnTo>
                      <a:pt x="1631" y="2596"/>
                    </a:lnTo>
                    <a:lnTo>
                      <a:pt x="1634" y="2596"/>
                    </a:lnTo>
                    <a:lnTo>
                      <a:pt x="1637" y="2596"/>
                    </a:lnTo>
                    <a:lnTo>
                      <a:pt x="1634" y="2599"/>
                    </a:lnTo>
                    <a:lnTo>
                      <a:pt x="1634" y="2602"/>
                    </a:lnTo>
                    <a:lnTo>
                      <a:pt x="1640" y="2602"/>
                    </a:lnTo>
                    <a:lnTo>
                      <a:pt x="1642" y="2599"/>
                    </a:lnTo>
                    <a:lnTo>
                      <a:pt x="1648" y="2596"/>
                    </a:lnTo>
                    <a:lnTo>
                      <a:pt x="1651" y="2599"/>
                    </a:lnTo>
                    <a:lnTo>
                      <a:pt x="1654" y="2599"/>
                    </a:lnTo>
                    <a:lnTo>
                      <a:pt x="1654" y="2599"/>
                    </a:lnTo>
                    <a:lnTo>
                      <a:pt x="1656" y="2602"/>
                    </a:lnTo>
                    <a:lnTo>
                      <a:pt x="1659" y="2602"/>
                    </a:lnTo>
                    <a:lnTo>
                      <a:pt x="1662" y="2599"/>
                    </a:lnTo>
                    <a:lnTo>
                      <a:pt x="1662" y="2596"/>
                    </a:lnTo>
                    <a:lnTo>
                      <a:pt x="1662" y="2596"/>
                    </a:lnTo>
                    <a:lnTo>
                      <a:pt x="1665" y="2599"/>
                    </a:lnTo>
                    <a:lnTo>
                      <a:pt x="1670" y="2596"/>
                    </a:lnTo>
                    <a:lnTo>
                      <a:pt x="1676" y="2591"/>
                    </a:lnTo>
                    <a:lnTo>
                      <a:pt x="1676" y="2588"/>
                    </a:lnTo>
                    <a:lnTo>
                      <a:pt x="1676" y="2588"/>
                    </a:lnTo>
                    <a:lnTo>
                      <a:pt x="1679" y="2585"/>
                    </a:lnTo>
                    <a:lnTo>
                      <a:pt x="1682" y="2583"/>
                    </a:lnTo>
                    <a:lnTo>
                      <a:pt x="1682" y="2577"/>
                    </a:lnTo>
                    <a:lnTo>
                      <a:pt x="1684" y="2574"/>
                    </a:lnTo>
                    <a:lnTo>
                      <a:pt x="1693" y="2569"/>
                    </a:lnTo>
                    <a:lnTo>
                      <a:pt x="1695" y="2563"/>
                    </a:lnTo>
                    <a:lnTo>
                      <a:pt x="1698" y="2549"/>
                    </a:lnTo>
                    <a:lnTo>
                      <a:pt x="1701" y="2541"/>
                    </a:lnTo>
                    <a:lnTo>
                      <a:pt x="1701" y="2541"/>
                    </a:lnTo>
                    <a:lnTo>
                      <a:pt x="1698" y="2538"/>
                    </a:lnTo>
                    <a:lnTo>
                      <a:pt x="1695" y="2535"/>
                    </a:lnTo>
                    <a:lnTo>
                      <a:pt x="1698" y="2530"/>
                    </a:lnTo>
                    <a:lnTo>
                      <a:pt x="1701" y="2530"/>
                    </a:lnTo>
                    <a:lnTo>
                      <a:pt x="1701" y="2527"/>
                    </a:lnTo>
                    <a:lnTo>
                      <a:pt x="1704" y="2524"/>
                    </a:lnTo>
                    <a:lnTo>
                      <a:pt x="1704" y="2521"/>
                    </a:lnTo>
                    <a:lnTo>
                      <a:pt x="1707" y="2524"/>
                    </a:lnTo>
                    <a:lnTo>
                      <a:pt x="1707" y="2524"/>
                    </a:lnTo>
                    <a:lnTo>
                      <a:pt x="1709" y="2521"/>
                    </a:lnTo>
                    <a:lnTo>
                      <a:pt x="1712" y="2516"/>
                    </a:lnTo>
                    <a:lnTo>
                      <a:pt x="1712" y="2516"/>
                    </a:lnTo>
                    <a:lnTo>
                      <a:pt x="1712" y="2510"/>
                    </a:lnTo>
                    <a:lnTo>
                      <a:pt x="1715" y="2510"/>
                    </a:lnTo>
                    <a:lnTo>
                      <a:pt x="1715" y="2510"/>
                    </a:lnTo>
                    <a:lnTo>
                      <a:pt x="1718" y="2507"/>
                    </a:lnTo>
                    <a:lnTo>
                      <a:pt x="1715" y="2504"/>
                    </a:lnTo>
                    <a:lnTo>
                      <a:pt x="1715" y="2502"/>
                    </a:lnTo>
                    <a:lnTo>
                      <a:pt x="1715" y="2496"/>
                    </a:lnTo>
                    <a:lnTo>
                      <a:pt x="1712" y="2496"/>
                    </a:lnTo>
                    <a:lnTo>
                      <a:pt x="1715" y="2496"/>
                    </a:lnTo>
                    <a:lnTo>
                      <a:pt x="1718" y="2499"/>
                    </a:lnTo>
                    <a:lnTo>
                      <a:pt x="1721" y="2504"/>
                    </a:lnTo>
                    <a:lnTo>
                      <a:pt x="1723" y="2504"/>
                    </a:lnTo>
                    <a:lnTo>
                      <a:pt x="1723" y="2504"/>
                    </a:lnTo>
                    <a:lnTo>
                      <a:pt x="1726" y="2504"/>
                    </a:lnTo>
                    <a:lnTo>
                      <a:pt x="1726" y="2507"/>
                    </a:lnTo>
                    <a:lnTo>
                      <a:pt x="1723" y="2507"/>
                    </a:lnTo>
                    <a:lnTo>
                      <a:pt x="1723" y="2513"/>
                    </a:lnTo>
                    <a:lnTo>
                      <a:pt x="1718" y="2521"/>
                    </a:lnTo>
                    <a:lnTo>
                      <a:pt x="1715" y="2521"/>
                    </a:lnTo>
                    <a:lnTo>
                      <a:pt x="1715" y="2524"/>
                    </a:lnTo>
                    <a:lnTo>
                      <a:pt x="1712" y="2527"/>
                    </a:lnTo>
                    <a:lnTo>
                      <a:pt x="1712" y="2527"/>
                    </a:lnTo>
                    <a:lnTo>
                      <a:pt x="1709" y="2530"/>
                    </a:lnTo>
                    <a:lnTo>
                      <a:pt x="1707" y="2532"/>
                    </a:lnTo>
                    <a:lnTo>
                      <a:pt x="1707" y="2532"/>
                    </a:lnTo>
                    <a:lnTo>
                      <a:pt x="1701" y="2535"/>
                    </a:lnTo>
                    <a:lnTo>
                      <a:pt x="1701" y="2535"/>
                    </a:lnTo>
                    <a:lnTo>
                      <a:pt x="1701" y="2538"/>
                    </a:lnTo>
                    <a:lnTo>
                      <a:pt x="1704" y="2538"/>
                    </a:lnTo>
                    <a:lnTo>
                      <a:pt x="1715" y="2530"/>
                    </a:lnTo>
                    <a:lnTo>
                      <a:pt x="1721" y="2524"/>
                    </a:lnTo>
                    <a:lnTo>
                      <a:pt x="1729" y="2510"/>
                    </a:lnTo>
                    <a:lnTo>
                      <a:pt x="1732" y="2502"/>
                    </a:lnTo>
                    <a:lnTo>
                      <a:pt x="1735" y="2493"/>
                    </a:lnTo>
                    <a:lnTo>
                      <a:pt x="1743" y="2477"/>
                    </a:lnTo>
                    <a:lnTo>
                      <a:pt x="1751" y="2468"/>
                    </a:lnTo>
                    <a:lnTo>
                      <a:pt x="1754" y="2465"/>
                    </a:lnTo>
                    <a:lnTo>
                      <a:pt x="1751" y="2465"/>
                    </a:lnTo>
                    <a:lnTo>
                      <a:pt x="1751" y="2463"/>
                    </a:lnTo>
                    <a:lnTo>
                      <a:pt x="1754" y="2463"/>
                    </a:lnTo>
                    <a:lnTo>
                      <a:pt x="1754" y="2457"/>
                    </a:lnTo>
                    <a:lnTo>
                      <a:pt x="1757" y="2457"/>
                    </a:lnTo>
                    <a:lnTo>
                      <a:pt x="1757" y="2454"/>
                    </a:lnTo>
                    <a:lnTo>
                      <a:pt x="1757" y="2451"/>
                    </a:lnTo>
                    <a:lnTo>
                      <a:pt x="1757" y="2451"/>
                    </a:lnTo>
                    <a:lnTo>
                      <a:pt x="1757" y="2449"/>
                    </a:lnTo>
                    <a:lnTo>
                      <a:pt x="1757" y="2446"/>
                    </a:lnTo>
                    <a:lnTo>
                      <a:pt x="1751" y="2440"/>
                    </a:lnTo>
                    <a:lnTo>
                      <a:pt x="1751" y="2437"/>
                    </a:lnTo>
                    <a:lnTo>
                      <a:pt x="1754" y="2437"/>
                    </a:lnTo>
                    <a:lnTo>
                      <a:pt x="1751" y="2435"/>
                    </a:lnTo>
                    <a:lnTo>
                      <a:pt x="1751" y="2429"/>
                    </a:lnTo>
                    <a:lnTo>
                      <a:pt x="1748" y="2424"/>
                    </a:lnTo>
                    <a:lnTo>
                      <a:pt x="1751" y="2424"/>
                    </a:lnTo>
                    <a:lnTo>
                      <a:pt x="1754" y="2421"/>
                    </a:lnTo>
                    <a:lnTo>
                      <a:pt x="1754" y="2418"/>
                    </a:lnTo>
                    <a:lnTo>
                      <a:pt x="1751" y="2418"/>
                    </a:lnTo>
                    <a:lnTo>
                      <a:pt x="1757" y="2415"/>
                    </a:lnTo>
                    <a:lnTo>
                      <a:pt x="1757" y="2412"/>
                    </a:lnTo>
                    <a:lnTo>
                      <a:pt x="1751" y="2412"/>
                    </a:lnTo>
                    <a:lnTo>
                      <a:pt x="1757" y="2410"/>
                    </a:lnTo>
                    <a:lnTo>
                      <a:pt x="1757" y="2407"/>
                    </a:lnTo>
                    <a:lnTo>
                      <a:pt x="1760" y="2410"/>
                    </a:lnTo>
                    <a:lnTo>
                      <a:pt x="1765" y="2404"/>
                    </a:lnTo>
                    <a:lnTo>
                      <a:pt x="1768" y="2401"/>
                    </a:lnTo>
                    <a:lnTo>
                      <a:pt x="1768" y="2398"/>
                    </a:lnTo>
                    <a:lnTo>
                      <a:pt x="1774" y="2396"/>
                    </a:lnTo>
                    <a:lnTo>
                      <a:pt x="1779" y="2393"/>
                    </a:lnTo>
                    <a:lnTo>
                      <a:pt x="1785" y="2385"/>
                    </a:lnTo>
                    <a:lnTo>
                      <a:pt x="1793" y="2382"/>
                    </a:lnTo>
                    <a:lnTo>
                      <a:pt x="1796" y="2379"/>
                    </a:lnTo>
                    <a:lnTo>
                      <a:pt x="1799" y="2376"/>
                    </a:lnTo>
                    <a:lnTo>
                      <a:pt x="1801" y="2376"/>
                    </a:lnTo>
                    <a:lnTo>
                      <a:pt x="1804" y="2379"/>
                    </a:lnTo>
                    <a:lnTo>
                      <a:pt x="1807" y="2379"/>
                    </a:lnTo>
                    <a:lnTo>
                      <a:pt x="1807" y="2376"/>
                    </a:lnTo>
                    <a:lnTo>
                      <a:pt x="1810" y="2371"/>
                    </a:lnTo>
                    <a:lnTo>
                      <a:pt x="1818" y="2368"/>
                    </a:lnTo>
                    <a:lnTo>
                      <a:pt x="1821" y="2365"/>
                    </a:lnTo>
                    <a:lnTo>
                      <a:pt x="1821" y="2365"/>
                    </a:lnTo>
                    <a:lnTo>
                      <a:pt x="1818" y="2365"/>
                    </a:lnTo>
                    <a:lnTo>
                      <a:pt x="1815" y="2362"/>
                    </a:lnTo>
                    <a:lnTo>
                      <a:pt x="1815" y="2362"/>
                    </a:lnTo>
                    <a:lnTo>
                      <a:pt x="1818" y="2359"/>
                    </a:lnTo>
                    <a:lnTo>
                      <a:pt x="1824" y="2357"/>
                    </a:lnTo>
                    <a:lnTo>
                      <a:pt x="1824" y="2359"/>
                    </a:lnTo>
                    <a:lnTo>
                      <a:pt x="1829" y="2359"/>
                    </a:lnTo>
                    <a:lnTo>
                      <a:pt x="1829" y="2357"/>
                    </a:lnTo>
                    <a:lnTo>
                      <a:pt x="1832" y="2357"/>
                    </a:lnTo>
                    <a:lnTo>
                      <a:pt x="1832" y="2357"/>
                    </a:lnTo>
                    <a:lnTo>
                      <a:pt x="1829" y="2359"/>
                    </a:lnTo>
                    <a:lnTo>
                      <a:pt x="1824" y="2362"/>
                    </a:lnTo>
                    <a:lnTo>
                      <a:pt x="1824" y="2362"/>
                    </a:lnTo>
                    <a:lnTo>
                      <a:pt x="1824" y="2362"/>
                    </a:lnTo>
                    <a:lnTo>
                      <a:pt x="1832" y="2362"/>
                    </a:lnTo>
                    <a:lnTo>
                      <a:pt x="1841" y="2357"/>
                    </a:lnTo>
                    <a:lnTo>
                      <a:pt x="1838" y="2357"/>
                    </a:lnTo>
                    <a:lnTo>
                      <a:pt x="1841" y="2354"/>
                    </a:lnTo>
                    <a:lnTo>
                      <a:pt x="1843" y="2354"/>
                    </a:lnTo>
                    <a:lnTo>
                      <a:pt x="1843" y="2357"/>
                    </a:lnTo>
                    <a:lnTo>
                      <a:pt x="1843" y="2357"/>
                    </a:lnTo>
                    <a:lnTo>
                      <a:pt x="1843" y="2359"/>
                    </a:lnTo>
                    <a:lnTo>
                      <a:pt x="1843" y="2359"/>
                    </a:lnTo>
                    <a:lnTo>
                      <a:pt x="1849" y="2359"/>
                    </a:lnTo>
                    <a:lnTo>
                      <a:pt x="1852" y="2359"/>
                    </a:lnTo>
                    <a:lnTo>
                      <a:pt x="1854" y="2359"/>
                    </a:lnTo>
                    <a:lnTo>
                      <a:pt x="1863" y="2359"/>
                    </a:lnTo>
                    <a:lnTo>
                      <a:pt x="1866" y="2357"/>
                    </a:lnTo>
                    <a:lnTo>
                      <a:pt x="1866" y="2357"/>
                    </a:lnTo>
                    <a:lnTo>
                      <a:pt x="1866" y="2354"/>
                    </a:lnTo>
                    <a:lnTo>
                      <a:pt x="1866" y="2354"/>
                    </a:lnTo>
                    <a:lnTo>
                      <a:pt x="1874" y="2348"/>
                    </a:lnTo>
                    <a:lnTo>
                      <a:pt x="1880" y="2345"/>
                    </a:lnTo>
                    <a:lnTo>
                      <a:pt x="1882" y="2343"/>
                    </a:lnTo>
                    <a:lnTo>
                      <a:pt x="1885" y="2340"/>
                    </a:lnTo>
                    <a:lnTo>
                      <a:pt x="1882" y="2340"/>
                    </a:lnTo>
                    <a:lnTo>
                      <a:pt x="1880" y="2332"/>
                    </a:lnTo>
                    <a:lnTo>
                      <a:pt x="1882" y="2329"/>
                    </a:lnTo>
                    <a:lnTo>
                      <a:pt x="1885" y="2326"/>
                    </a:lnTo>
                    <a:lnTo>
                      <a:pt x="1885" y="2323"/>
                    </a:lnTo>
                    <a:lnTo>
                      <a:pt x="1885" y="2320"/>
                    </a:lnTo>
                    <a:lnTo>
                      <a:pt x="1888" y="2318"/>
                    </a:lnTo>
                    <a:lnTo>
                      <a:pt x="1891" y="2315"/>
                    </a:lnTo>
                    <a:lnTo>
                      <a:pt x="1888" y="2315"/>
                    </a:lnTo>
                    <a:lnTo>
                      <a:pt x="1894" y="2306"/>
                    </a:lnTo>
                    <a:lnTo>
                      <a:pt x="1902" y="2298"/>
                    </a:lnTo>
                    <a:lnTo>
                      <a:pt x="1902" y="2295"/>
                    </a:lnTo>
                    <a:lnTo>
                      <a:pt x="1899" y="2284"/>
                    </a:lnTo>
                    <a:lnTo>
                      <a:pt x="1899" y="2281"/>
                    </a:lnTo>
                    <a:lnTo>
                      <a:pt x="1899" y="2276"/>
                    </a:lnTo>
                    <a:lnTo>
                      <a:pt x="1902" y="2273"/>
                    </a:lnTo>
                    <a:lnTo>
                      <a:pt x="1902" y="2270"/>
                    </a:lnTo>
                    <a:lnTo>
                      <a:pt x="1907" y="2267"/>
                    </a:lnTo>
                    <a:lnTo>
                      <a:pt x="1907" y="2265"/>
                    </a:lnTo>
                    <a:lnTo>
                      <a:pt x="1907" y="2259"/>
                    </a:lnTo>
                    <a:lnTo>
                      <a:pt x="1910" y="2251"/>
                    </a:lnTo>
                    <a:lnTo>
                      <a:pt x="1910" y="2245"/>
                    </a:lnTo>
                    <a:lnTo>
                      <a:pt x="1910" y="2239"/>
                    </a:lnTo>
                    <a:lnTo>
                      <a:pt x="1910" y="2237"/>
                    </a:lnTo>
                    <a:lnTo>
                      <a:pt x="1910" y="2231"/>
                    </a:lnTo>
                    <a:lnTo>
                      <a:pt x="1910" y="2206"/>
                    </a:lnTo>
                    <a:lnTo>
                      <a:pt x="1910" y="2203"/>
                    </a:lnTo>
                    <a:lnTo>
                      <a:pt x="1910" y="2198"/>
                    </a:lnTo>
                    <a:lnTo>
                      <a:pt x="1910" y="2195"/>
                    </a:lnTo>
                    <a:lnTo>
                      <a:pt x="1910" y="2198"/>
                    </a:lnTo>
                    <a:lnTo>
                      <a:pt x="1907" y="2195"/>
                    </a:lnTo>
                    <a:lnTo>
                      <a:pt x="1907" y="2192"/>
                    </a:lnTo>
                    <a:lnTo>
                      <a:pt x="1910" y="2189"/>
                    </a:lnTo>
                    <a:lnTo>
                      <a:pt x="1907" y="2186"/>
                    </a:lnTo>
                    <a:lnTo>
                      <a:pt x="1910" y="2184"/>
                    </a:lnTo>
                    <a:lnTo>
                      <a:pt x="1910" y="2181"/>
                    </a:lnTo>
                    <a:lnTo>
                      <a:pt x="1913" y="2178"/>
                    </a:lnTo>
                    <a:lnTo>
                      <a:pt x="1910" y="2175"/>
                    </a:lnTo>
                    <a:lnTo>
                      <a:pt x="1905" y="2173"/>
                    </a:lnTo>
                    <a:lnTo>
                      <a:pt x="1907" y="2173"/>
                    </a:lnTo>
                    <a:lnTo>
                      <a:pt x="1907" y="2170"/>
                    </a:lnTo>
                    <a:lnTo>
                      <a:pt x="1907" y="2173"/>
                    </a:lnTo>
                    <a:lnTo>
                      <a:pt x="1910" y="2173"/>
                    </a:lnTo>
                    <a:lnTo>
                      <a:pt x="1913" y="2175"/>
                    </a:lnTo>
                    <a:lnTo>
                      <a:pt x="1913" y="2170"/>
                    </a:lnTo>
                    <a:lnTo>
                      <a:pt x="1916" y="2170"/>
                    </a:lnTo>
                    <a:lnTo>
                      <a:pt x="1919" y="2173"/>
                    </a:lnTo>
                    <a:lnTo>
                      <a:pt x="1919" y="2173"/>
                    </a:lnTo>
                    <a:lnTo>
                      <a:pt x="1919" y="2175"/>
                    </a:lnTo>
                    <a:lnTo>
                      <a:pt x="1916" y="2178"/>
                    </a:lnTo>
                    <a:lnTo>
                      <a:pt x="1913" y="2181"/>
                    </a:lnTo>
                    <a:lnTo>
                      <a:pt x="1916" y="2181"/>
                    </a:lnTo>
                    <a:lnTo>
                      <a:pt x="1919" y="2178"/>
                    </a:lnTo>
                    <a:lnTo>
                      <a:pt x="1924" y="2175"/>
                    </a:lnTo>
                    <a:lnTo>
                      <a:pt x="1930" y="2167"/>
                    </a:lnTo>
                    <a:lnTo>
                      <a:pt x="1933" y="2159"/>
                    </a:lnTo>
                    <a:lnTo>
                      <a:pt x="1933" y="2156"/>
                    </a:lnTo>
                    <a:lnTo>
                      <a:pt x="1935" y="2153"/>
                    </a:lnTo>
                    <a:lnTo>
                      <a:pt x="1938" y="2147"/>
                    </a:lnTo>
                    <a:lnTo>
                      <a:pt x="1941" y="2142"/>
                    </a:lnTo>
                    <a:lnTo>
                      <a:pt x="1949" y="2136"/>
                    </a:lnTo>
                    <a:lnTo>
                      <a:pt x="1952" y="2133"/>
                    </a:lnTo>
                    <a:lnTo>
                      <a:pt x="1955" y="2131"/>
                    </a:lnTo>
                    <a:lnTo>
                      <a:pt x="1955" y="2128"/>
                    </a:lnTo>
                    <a:lnTo>
                      <a:pt x="1963" y="2122"/>
                    </a:lnTo>
                    <a:lnTo>
                      <a:pt x="1972" y="2111"/>
                    </a:lnTo>
                    <a:lnTo>
                      <a:pt x="1972" y="2108"/>
                    </a:lnTo>
                    <a:lnTo>
                      <a:pt x="1977" y="2100"/>
                    </a:lnTo>
                    <a:lnTo>
                      <a:pt x="1977" y="2097"/>
                    </a:lnTo>
                    <a:lnTo>
                      <a:pt x="1980" y="2092"/>
                    </a:lnTo>
                    <a:lnTo>
                      <a:pt x="1980" y="2089"/>
                    </a:lnTo>
                    <a:lnTo>
                      <a:pt x="1977" y="2086"/>
                    </a:lnTo>
                    <a:lnTo>
                      <a:pt x="1977" y="2083"/>
                    </a:lnTo>
                    <a:lnTo>
                      <a:pt x="1980" y="2081"/>
                    </a:lnTo>
                    <a:close/>
                    <a:moveTo>
                      <a:pt x="1567" y="906"/>
                    </a:moveTo>
                    <a:lnTo>
                      <a:pt x="1567" y="906"/>
                    </a:lnTo>
                    <a:lnTo>
                      <a:pt x="1567" y="906"/>
                    </a:lnTo>
                    <a:lnTo>
                      <a:pt x="1567" y="906"/>
                    </a:lnTo>
                    <a:lnTo>
                      <a:pt x="1567" y="904"/>
                    </a:lnTo>
                    <a:lnTo>
                      <a:pt x="1567" y="904"/>
                    </a:lnTo>
                    <a:lnTo>
                      <a:pt x="1564" y="901"/>
                    </a:lnTo>
                    <a:lnTo>
                      <a:pt x="1564" y="898"/>
                    </a:lnTo>
                    <a:lnTo>
                      <a:pt x="1564" y="895"/>
                    </a:lnTo>
                    <a:lnTo>
                      <a:pt x="1564" y="898"/>
                    </a:lnTo>
                    <a:lnTo>
                      <a:pt x="1567" y="898"/>
                    </a:lnTo>
                    <a:lnTo>
                      <a:pt x="1567" y="901"/>
                    </a:lnTo>
                    <a:lnTo>
                      <a:pt x="1567" y="904"/>
                    </a:lnTo>
                    <a:lnTo>
                      <a:pt x="1570" y="904"/>
                    </a:lnTo>
                    <a:lnTo>
                      <a:pt x="1570" y="906"/>
                    </a:lnTo>
                    <a:lnTo>
                      <a:pt x="1567" y="906"/>
                    </a:lnTo>
                    <a:close/>
                    <a:moveTo>
                      <a:pt x="1542" y="887"/>
                    </a:moveTo>
                    <a:lnTo>
                      <a:pt x="1542" y="887"/>
                    </a:lnTo>
                    <a:lnTo>
                      <a:pt x="1545" y="884"/>
                    </a:lnTo>
                    <a:lnTo>
                      <a:pt x="1545" y="884"/>
                    </a:lnTo>
                    <a:lnTo>
                      <a:pt x="1548" y="884"/>
                    </a:lnTo>
                    <a:lnTo>
                      <a:pt x="1550" y="887"/>
                    </a:lnTo>
                    <a:lnTo>
                      <a:pt x="1550" y="890"/>
                    </a:lnTo>
                    <a:lnTo>
                      <a:pt x="1550" y="892"/>
                    </a:lnTo>
                    <a:lnTo>
                      <a:pt x="1553" y="892"/>
                    </a:lnTo>
                    <a:lnTo>
                      <a:pt x="1553" y="895"/>
                    </a:lnTo>
                    <a:lnTo>
                      <a:pt x="1556" y="892"/>
                    </a:lnTo>
                    <a:lnTo>
                      <a:pt x="1553" y="890"/>
                    </a:lnTo>
                    <a:lnTo>
                      <a:pt x="1553" y="887"/>
                    </a:lnTo>
                    <a:lnTo>
                      <a:pt x="1556" y="884"/>
                    </a:lnTo>
                    <a:lnTo>
                      <a:pt x="1556" y="881"/>
                    </a:lnTo>
                    <a:lnTo>
                      <a:pt x="1556" y="878"/>
                    </a:lnTo>
                    <a:lnTo>
                      <a:pt x="1556" y="876"/>
                    </a:lnTo>
                    <a:lnTo>
                      <a:pt x="1553" y="873"/>
                    </a:lnTo>
                    <a:lnTo>
                      <a:pt x="1548" y="870"/>
                    </a:lnTo>
                    <a:lnTo>
                      <a:pt x="1548" y="870"/>
                    </a:lnTo>
                    <a:lnTo>
                      <a:pt x="1545" y="867"/>
                    </a:lnTo>
                    <a:lnTo>
                      <a:pt x="1548" y="867"/>
                    </a:lnTo>
                    <a:lnTo>
                      <a:pt x="1550" y="864"/>
                    </a:lnTo>
                    <a:lnTo>
                      <a:pt x="1550" y="862"/>
                    </a:lnTo>
                    <a:lnTo>
                      <a:pt x="1550" y="862"/>
                    </a:lnTo>
                    <a:lnTo>
                      <a:pt x="1553" y="859"/>
                    </a:lnTo>
                    <a:lnTo>
                      <a:pt x="1548" y="856"/>
                    </a:lnTo>
                    <a:lnTo>
                      <a:pt x="1545" y="851"/>
                    </a:lnTo>
                    <a:lnTo>
                      <a:pt x="1545" y="851"/>
                    </a:lnTo>
                    <a:lnTo>
                      <a:pt x="1548" y="851"/>
                    </a:lnTo>
                    <a:lnTo>
                      <a:pt x="1548" y="848"/>
                    </a:lnTo>
                    <a:lnTo>
                      <a:pt x="1550" y="848"/>
                    </a:lnTo>
                    <a:lnTo>
                      <a:pt x="1550" y="851"/>
                    </a:lnTo>
                    <a:lnTo>
                      <a:pt x="1550" y="853"/>
                    </a:lnTo>
                    <a:lnTo>
                      <a:pt x="1553" y="851"/>
                    </a:lnTo>
                    <a:lnTo>
                      <a:pt x="1550" y="851"/>
                    </a:lnTo>
                    <a:lnTo>
                      <a:pt x="1553" y="848"/>
                    </a:lnTo>
                    <a:lnTo>
                      <a:pt x="1553" y="851"/>
                    </a:lnTo>
                    <a:lnTo>
                      <a:pt x="1556" y="853"/>
                    </a:lnTo>
                    <a:lnTo>
                      <a:pt x="1559" y="853"/>
                    </a:lnTo>
                    <a:lnTo>
                      <a:pt x="1559" y="853"/>
                    </a:lnTo>
                    <a:lnTo>
                      <a:pt x="1559" y="851"/>
                    </a:lnTo>
                    <a:lnTo>
                      <a:pt x="1562" y="853"/>
                    </a:lnTo>
                    <a:lnTo>
                      <a:pt x="1562" y="851"/>
                    </a:lnTo>
                    <a:lnTo>
                      <a:pt x="1562" y="851"/>
                    </a:lnTo>
                    <a:lnTo>
                      <a:pt x="1564" y="848"/>
                    </a:lnTo>
                    <a:lnTo>
                      <a:pt x="1567" y="851"/>
                    </a:lnTo>
                    <a:lnTo>
                      <a:pt x="1570" y="853"/>
                    </a:lnTo>
                    <a:lnTo>
                      <a:pt x="1570" y="851"/>
                    </a:lnTo>
                    <a:lnTo>
                      <a:pt x="1567" y="848"/>
                    </a:lnTo>
                    <a:lnTo>
                      <a:pt x="1570" y="845"/>
                    </a:lnTo>
                    <a:lnTo>
                      <a:pt x="1570" y="842"/>
                    </a:lnTo>
                    <a:lnTo>
                      <a:pt x="1570" y="839"/>
                    </a:lnTo>
                    <a:lnTo>
                      <a:pt x="1570" y="839"/>
                    </a:lnTo>
                    <a:lnTo>
                      <a:pt x="1573" y="839"/>
                    </a:lnTo>
                    <a:lnTo>
                      <a:pt x="1573" y="839"/>
                    </a:lnTo>
                    <a:lnTo>
                      <a:pt x="1570" y="845"/>
                    </a:lnTo>
                    <a:lnTo>
                      <a:pt x="1570" y="845"/>
                    </a:lnTo>
                    <a:lnTo>
                      <a:pt x="1573" y="848"/>
                    </a:lnTo>
                    <a:lnTo>
                      <a:pt x="1573" y="848"/>
                    </a:lnTo>
                    <a:lnTo>
                      <a:pt x="1573" y="851"/>
                    </a:lnTo>
                    <a:lnTo>
                      <a:pt x="1576" y="851"/>
                    </a:lnTo>
                    <a:lnTo>
                      <a:pt x="1578" y="853"/>
                    </a:lnTo>
                    <a:lnTo>
                      <a:pt x="1578" y="853"/>
                    </a:lnTo>
                    <a:lnTo>
                      <a:pt x="1578" y="851"/>
                    </a:lnTo>
                    <a:lnTo>
                      <a:pt x="1581" y="851"/>
                    </a:lnTo>
                    <a:lnTo>
                      <a:pt x="1587" y="851"/>
                    </a:lnTo>
                    <a:lnTo>
                      <a:pt x="1587" y="851"/>
                    </a:lnTo>
                    <a:lnTo>
                      <a:pt x="1587" y="851"/>
                    </a:lnTo>
                    <a:lnTo>
                      <a:pt x="1587" y="853"/>
                    </a:lnTo>
                    <a:lnTo>
                      <a:pt x="1587" y="853"/>
                    </a:lnTo>
                    <a:lnTo>
                      <a:pt x="1587" y="856"/>
                    </a:lnTo>
                    <a:lnTo>
                      <a:pt x="1587" y="856"/>
                    </a:lnTo>
                    <a:lnTo>
                      <a:pt x="1589" y="856"/>
                    </a:lnTo>
                    <a:lnTo>
                      <a:pt x="1589" y="859"/>
                    </a:lnTo>
                    <a:lnTo>
                      <a:pt x="1587" y="859"/>
                    </a:lnTo>
                    <a:lnTo>
                      <a:pt x="1584" y="859"/>
                    </a:lnTo>
                    <a:lnTo>
                      <a:pt x="1584" y="859"/>
                    </a:lnTo>
                    <a:lnTo>
                      <a:pt x="1584" y="862"/>
                    </a:lnTo>
                    <a:lnTo>
                      <a:pt x="1584" y="862"/>
                    </a:lnTo>
                    <a:lnTo>
                      <a:pt x="1581" y="862"/>
                    </a:lnTo>
                    <a:lnTo>
                      <a:pt x="1581" y="862"/>
                    </a:lnTo>
                    <a:lnTo>
                      <a:pt x="1578" y="862"/>
                    </a:lnTo>
                    <a:lnTo>
                      <a:pt x="1578" y="862"/>
                    </a:lnTo>
                    <a:lnTo>
                      <a:pt x="1576" y="862"/>
                    </a:lnTo>
                    <a:lnTo>
                      <a:pt x="1576" y="864"/>
                    </a:lnTo>
                    <a:lnTo>
                      <a:pt x="1573" y="862"/>
                    </a:lnTo>
                    <a:lnTo>
                      <a:pt x="1570" y="862"/>
                    </a:lnTo>
                    <a:lnTo>
                      <a:pt x="1570" y="859"/>
                    </a:lnTo>
                    <a:lnTo>
                      <a:pt x="1570" y="859"/>
                    </a:lnTo>
                    <a:lnTo>
                      <a:pt x="1567" y="859"/>
                    </a:lnTo>
                    <a:lnTo>
                      <a:pt x="1567" y="859"/>
                    </a:lnTo>
                    <a:lnTo>
                      <a:pt x="1564" y="859"/>
                    </a:lnTo>
                    <a:lnTo>
                      <a:pt x="1564" y="859"/>
                    </a:lnTo>
                    <a:lnTo>
                      <a:pt x="1564" y="859"/>
                    </a:lnTo>
                    <a:lnTo>
                      <a:pt x="1562" y="859"/>
                    </a:lnTo>
                    <a:lnTo>
                      <a:pt x="1559" y="859"/>
                    </a:lnTo>
                    <a:lnTo>
                      <a:pt x="1559" y="859"/>
                    </a:lnTo>
                    <a:lnTo>
                      <a:pt x="1559" y="862"/>
                    </a:lnTo>
                    <a:lnTo>
                      <a:pt x="1559" y="862"/>
                    </a:lnTo>
                    <a:lnTo>
                      <a:pt x="1562" y="864"/>
                    </a:lnTo>
                    <a:lnTo>
                      <a:pt x="1564" y="867"/>
                    </a:lnTo>
                    <a:lnTo>
                      <a:pt x="1562" y="867"/>
                    </a:lnTo>
                    <a:lnTo>
                      <a:pt x="1559" y="867"/>
                    </a:lnTo>
                    <a:lnTo>
                      <a:pt x="1559" y="864"/>
                    </a:lnTo>
                    <a:lnTo>
                      <a:pt x="1556" y="862"/>
                    </a:lnTo>
                    <a:lnTo>
                      <a:pt x="1553" y="862"/>
                    </a:lnTo>
                    <a:lnTo>
                      <a:pt x="1553" y="862"/>
                    </a:lnTo>
                    <a:lnTo>
                      <a:pt x="1550" y="864"/>
                    </a:lnTo>
                    <a:lnTo>
                      <a:pt x="1550" y="864"/>
                    </a:lnTo>
                    <a:lnTo>
                      <a:pt x="1553" y="864"/>
                    </a:lnTo>
                    <a:lnTo>
                      <a:pt x="1553" y="867"/>
                    </a:lnTo>
                    <a:lnTo>
                      <a:pt x="1553" y="870"/>
                    </a:lnTo>
                    <a:lnTo>
                      <a:pt x="1553" y="870"/>
                    </a:lnTo>
                    <a:lnTo>
                      <a:pt x="1553" y="870"/>
                    </a:lnTo>
                    <a:lnTo>
                      <a:pt x="1553" y="873"/>
                    </a:lnTo>
                    <a:lnTo>
                      <a:pt x="1556" y="873"/>
                    </a:lnTo>
                    <a:lnTo>
                      <a:pt x="1559" y="873"/>
                    </a:lnTo>
                    <a:lnTo>
                      <a:pt x="1559" y="878"/>
                    </a:lnTo>
                    <a:lnTo>
                      <a:pt x="1556" y="881"/>
                    </a:lnTo>
                    <a:lnTo>
                      <a:pt x="1556" y="881"/>
                    </a:lnTo>
                    <a:lnTo>
                      <a:pt x="1556" y="884"/>
                    </a:lnTo>
                    <a:lnTo>
                      <a:pt x="1556" y="884"/>
                    </a:lnTo>
                    <a:lnTo>
                      <a:pt x="1559" y="887"/>
                    </a:lnTo>
                    <a:lnTo>
                      <a:pt x="1559" y="887"/>
                    </a:lnTo>
                    <a:lnTo>
                      <a:pt x="1559" y="890"/>
                    </a:lnTo>
                    <a:lnTo>
                      <a:pt x="1562" y="890"/>
                    </a:lnTo>
                    <a:lnTo>
                      <a:pt x="1559" y="892"/>
                    </a:lnTo>
                    <a:lnTo>
                      <a:pt x="1559" y="892"/>
                    </a:lnTo>
                    <a:lnTo>
                      <a:pt x="1559" y="892"/>
                    </a:lnTo>
                    <a:lnTo>
                      <a:pt x="1562" y="895"/>
                    </a:lnTo>
                    <a:lnTo>
                      <a:pt x="1562" y="898"/>
                    </a:lnTo>
                    <a:lnTo>
                      <a:pt x="1559" y="898"/>
                    </a:lnTo>
                    <a:lnTo>
                      <a:pt x="1556" y="898"/>
                    </a:lnTo>
                    <a:lnTo>
                      <a:pt x="1553" y="898"/>
                    </a:lnTo>
                    <a:lnTo>
                      <a:pt x="1553" y="895"/>
                    </a:lnTo>
                    <a:lnTo>
                      <a:pt x="1553" y="895"/>
                    </a:lnTo>
                    <a:lnTo>
                      <a:pt x="1550" y="892"/>
                    </a:lnTo>
                    <a:lnTo>
                      <a:pt x="1550" y="892"/>
                    </a:lnTo>
                    <a:lnTo>
                      <a:pt x="1550" y="895"/>
                    </a:lnTo>
                    <a:lnTo>
                      <a:pt x="1548" y="895"/>
                    </a:lnTo>
                    <a:lnTo>
                      <a:pt x="1548" y="892"/>
                    </a:lnTo>
                    <a:lnTo>
                      <a:pt x="1545" y="890"/>
                    </a:lnTo>
                    <a:lnTo>
                      <a:pt x="1542" y="890"/>
                    </a:lnTo>
                    <a:lnTo>
                      <a:pt x="1542" y="887"/>
                    </a:lnTo>
                    <a:lnTo>
                      <a:pt x="1542" y="887"/>
                    </a:lnTo>
                    <a:close/>
                    <a:moveTo>
                      <a:pt x="1531" y="892"/>
                    </a:moveTo>
                    <a:lnTo>
                      <a:pt x="1531" y="892"/>
                    </a:lnTo>
                    <a:lnTo>
                      <a:pt x="1528" y="890"/>
                    </a:lnTo>
                    <a:lnTo>
                      <a:pt x="1531" y="887"/>
                    </a:lnTo>
                    <a:lnTo>
                      <a:pt x="1531" y="887"/>
                    </a:lnTo>
                    <a:lnTo>
                      <a:pt x="1531" y="884"/>
                    </a:lnTo>
                    <a:lnTo>
                      <a:pt x="1534" y="884"/>
                    </a:lnTo>
                    <a:lnTo>
                      <a:pt x="1534" y="887"/>
                    </a:lnTo>
                    <a:lnTo>
                      <a:pt x="1537" y="887"/>
                    </a:lnTo>
                    <a:lnTo>
                      <a:pt x="1537" y="890"/>
                    </a:lnTo>
                    <a:lnTo>
                      <a:pt x="1534" y="892"/>
                    </a:lnTo>
                    <a:lnTo>
                      <a:pt x="1531" y="892"/>
                    </a:lnTo>
                    <a:lnTo>
                      <a:pt x="1534" y="892"/>
                    </a:lnTo>
                    <a:lnTo>
                      <a:pt x="1534" y="892"/>
                    </a:lnTo>
                    <a:lnTo>
                      <a:pt x="1537" y="895"/>
                    </a:lnTo>
                    <a:lnTo>
                      <a:pt x="1534" y="898"/>
                    </a:lnTo>
                    <a:lnTo>
                      <a:pt x="1534" y="898"/>
                    </a:lnTo>
                    <a:lnTo>
                      <a:pt x="1531" y="898"/>
                    </a:lnTo>
                    <a:lnTo>
                      <a:pt x="1531" y="898"/>
                    </a:lnTo>
                    <a:lnTo>
                      <a:pt x="1528" y="895"/>
                    </a:lnTo>
                    <a:lnTo>
                      <a:pt x="1528" y="892"/>
                    </a:lnTo>
                    <a:lnTo>
                      <a:pt x="1531" y="892"/>
                    </a:lnTo>
                    <a:close/>
                    <a:moveTo>
                      <a:pt x="1495" y="923"/>
                    </a:moveTo>
                    <a:lnTo>
                      <a:pt x="1492" y="926"/>
                    </a:lnTo>
                    <a:lnTo>
                      <a:pt x="1492" y="926"/>
                    </a:lnTo>
                    <a:lnTo>
                      <a:pt x="1489" y="929"/>
                    </a:lnTo>
                    <a:lnTo>
                      <a:pt x="1486" y="931"/>
                    </a:lnTo>
                    <a:lnTo>
                      <a:pt x="1486" y="929"/>
                    </a:lnTo>
                    <a:lnTo>
                      <a:pt x="1489" y="926"/>
                    </a:lnTo>
                    <a:lnTo>
                      <a:pt x="1492" y="923"/>
                    </a:lnTo>
                    <a:lnTo>
                      <a:pt x="1492" y="917"/>
                    </a:lnTo>
                    <a:lnTo>
                      <a:pt x="1492" y="912"/>
                    </a:lnTo>
                    <a:lnTo>
                      <a:pt x="1495" y="915"/>
                    </a:lnTo>
                    <a:lnTo>
                      <a:pt x="1495" y="917"/>
                    </a:lnTo>
                    <a:lnTo>
                      <a:pt x="1495" y="923"/>
                    </a:lnTo>
                    <a:close/>
                    <a:moveTo>
                      <a:pt x="1506" y="912"/>
                    </a:moveTo>
                    <a:lnTo>
                      <a:pt x="1506" y="912"/>
                    </a:lnTo>
                    <a:lnTo>
                      <a:pt x="1503" y="909"/>
                    </a:lnTo>
                    <a:lnTo>
                      <a:pt x="1503" y="906"/>
                    </a:lnTo>
                    <a:lnTo>
                      <a:pt x="1506" y="906"/>
                    </a:lnTo>
                    <a:lnTo>
                      <a:pt x="1506" y="909"/>
                    </a:lnTo>
                    <a:lnTo>
                      <a:pt x="1506" y="912"/>
                    </a:lnTo>
                    <a:close/>
                    <a:moveTo>
                      <a:pt x="1506" y="873"/>
                    </a:moveTo>
                    <a:lnTo>
                      <a:pt x="1506" y="876"/>
                    </a:lnTo>
                    <a:lnTo>
                      <a:pt x="1509" y="873"/>
                    </a:lnTo>
                    <a:lnTo>
                      <a:pt x="1511" y="873"/>
                    </a:lnTo>
                    <a:lnTo>
                      <a:pt x="1511" y="876"/>
                    </a:lnTo>
                    <a:lnTo>
                      <a:pt x="1509" y="878"/>
                    </a:lnTo>
                    <a:lnTo>
                      <a:pt x="1509" y="878"/>
                    </a:lnTo>
                    <a:lnTo>
                      <a:pt x="1509" y="878"/>
                    </a:lnTo>
                    <a:lnTo>
                      <a:pt x="1506" y="878"/>
                    </a:lnTo>
                    <a:lnTo>
                      <a:pt x="1506" y="876"/>
                    </a:lnTo>
                    <a:lnTo>
                      <a:pt x="1503" y="876"/>
                    </a:lnTo>
                    <a:lnTo>
                      <a:pt x="1503" y="878"/>
                    </a:lnTo>
                    <a:lnTo>
                      <a:pt x="1500" y="878"/>
                    </a:lnTo>
                    <a:lnTo>
                      <a:pt x="1500" y="876"/>
                    </a:lnTo>
                    <a:lnTo>
                      <a:pt x="1500" y="876"/>
                    </a:lnTo>
                    <a:lnTo>
                      <a:pt x="1500" y="873"/>
                    </a:lnTo>
                    <a:lnTo>
                      <a:pt x="1497" y="873"/>
                    </a:lnTo>
                    <a:lnTo>
                      <a:pt x="1495" y="870"/>
                    </a:lnTo>
                    <a:lnTo>
                      <a:pt x="1495" y="870"/>
                    </a:lnTo>
                    <a:lnTo>
                      <a:pt x="1495" y="870"/>
                    </a:lnTo>
                    <a:lnTo>
                      <a:pt x="1497" y="870"/>
                    </a:lnTo>
                    <a:lnTo>
                      <a:pt x="1497" y="870"/>
                    </a:lnTo>
                    <a:lnTo>
                      <a:pt x="1500" y="870"/>
                    </a:lnTo>
                    <a:lnTo>
                      <a:pt x="1503" y="873"/>
                    </a:lnTo>
                    <a:lnTo>
                      <a:pt x="1506" y="873"/>
                    </a:lnTo>
                    <a:close/>
                    <a:moveTo>
                      <a:pt x="1478" y="839"/>
                    </a:moveTo>
                    <a:lnTo>
                      <a:pt x="1478" y="839"/>
                    </a:lnTo>
                    <a:lnTo>
                      <a:pt x="1481" y="839"/>
                    </a:lnTo>
                    <a:lnTo>
                      <a:pt x="1481" y="834"/>
                    </a:lnTo>
                    <a:lnTo>
                      <a:pt x="1481" y="834"/>
                    </a:lnTo>
                    <a:lnTo>
                      <a:pt x="1481" y="831"/>
                    </a:lnTo>
                    <a:lnTo>
                      <a:pt x="1486" y="831"/>
                    </a:lnTo>
                    <a:lnTo>
                      <a:pt x="1486" y="828"/>
                    </a:lnTo>
                    <a:lnTo>
                      <a:pt x="1486" y="828"/>
                    </a:lnTo>
                    <a:lnTo>
                      <a:pt x="1492" y="828"/>
                    </a:lnTo>
                    <a:lnTo>
                      <a:pt x="1497" y="831"/>
                    </a:lnTo>
                    <a:lnTo>
                      <a:pt x="1497" y="834"/>
                    </a:lnTo>
                    <a:lnTo>
                      <a:pt x="1497" y="837"/>
                    </a:lnTo>
                    <a:lnTo>
                      <a:pt x="1500" y="837"/>
                    </a:lnTo>
                    <a:lnTo>
                      <a:pt x="1503" y="839"/>
                    </a:lnTo>
                    <a:lnTo>
                      <a:pt x="1500" y="839"/>
                    </a:lnTo>
                    <a:lnTo>
                      <a:pt x="1500" y="839"/>
                    </a:lnTo>
                    <a:lnTo>
                      <a:pt x="1497" y="839"/>
                    </a:lnTo>
                    <a:lnTo>
                      <a:pt x="1500" y="842"/>
                    </a:lnTo>
                    <a:lnTo>
                      <a:pt x="1497" y="842"/>
                    </a:lnTo>
                    <a:lnTo>
                      <a:pt x="1497" y="842"/>
                    </a:lnTo>
                    <a:lnTo>
                      <a:pt x="1495" y="839"/>
                    </a:lnTo>
                    <a:lnTo>
                      <a:pt x="1495" y="839"/>
                    </a:lnTo>
                    <a:lnTo>
                      <a:pt x="1495" y="839"/>
                    </a:lnTo>
                    <a:lnTo>
                      <a:pt x="1495" y="837"/>
                    </a:lnTo>
                    <a:lnTo>
                      <a:pt x="1495" y="834"/>
                    </a:lnTo>
                    <a:lnTo>
                      <a:pt x="1492" y="831"/>
                    </a:lnTo>
                    <a:lnTo>
                      <a:pt x="1489" y="831"/>
                    </a:lnTo>
                    <a:lnTo>
                      <a:pt x="1486" y="834"/>
                    </a:lnTo>
                    <a:lnTo>
                      <a:pt x="1486" y="837"/>
                    </a:lnTo>
                    <a:lnTo>
                      <a:pt x="1489" y="837"/>
                    </a:lnTo>
                    <a:lnTo>
                      <a:pt x="1489" y="839"/>
                    </a:lnTo>
                    <a:lnTo>
                      <a:pt x="1486" y="842"/>
                    </a:lnTo>
                    <a:lnTo>
                      <a:pt x="1486" y="842"/>
                    </a:lnTo>
                    <a:lnTo>
                      <a:pt x="1486" y="845"/>
                    </a:lnTo>
                    <a:lnTo>
                      <a:pt x="1486" y="845"/>
                    </a:lnTo>
                    <a:lnTo>
                      <a:pt x="1489" y="842"/>
                    </a:lnTo>
                    <a:lnTo>
                      <a:pt x="1489" y="845"/>
                    </a:lnTo>
                    <a:lnTo>
                      <a:pt x="1489" y="845"/>
                    </a:lnTo>
                    <a:lnTo>
                      <a:pt x="1489" y="848"/>
                    </a:lnTo>
                    <a:lnTo>
                      <a:pt x="1489" y="851"/>
                    </a:lnTo>
                    <a:lnTo>
                      <a:pt x="1492" y="848"/>
                    </a:lnTo>
                    <a:lnTo>
                      <a:pt x="1492" y="851"/>
                    </a:lnTo>
                    <a:lnTo>
                      <a:pt x="1495" y="853"/>
                    </a:lnTo>
                    <a:lnTo>
                      <a:pt x="1497" y="856"/>
                    </a:lnTo>
                    <a:lnTo>
                      <a:pt x="1495" y="856"/>
                    </a:lnTo>
                    <a:lnTo>
                      <a:pt x="1495" y="856"/>
                    </a:lnTo>
                    <a:lnTo>
                      <a:pt x="1492" y="853"/>
                    </a:lnTo>
                    <a:lnTo>
                      <a:pt x="1495" y="853"/>
                    </a:lnTo>
                    <a:lnTo>
                      <a:pt x="1492" y="851"/>
                    </a:lnTo>
                    <a:lnTo>
                      <a:pt x="1492" y="851"/>
                    </a:lnTo>
                    <a:lnTo>
                      <a:pt x="1489" y="853"/>
                    </a:lnTo>
                    <a:lnTo>
                      <a:pt x="1486" y="853"/>
                    </a:lnTo>
                    <a:lnTo>
                      <a:pt x="1484" y="853"/>
                    </a:lnTo>
                    <a:lnTo>
                      <a:pt x="1484" y="853"/>
                    </a:lnTo>
                    <a:lnTo>
                      <a:pt x="1484" y="853"/>
                    </a:lnTo>
                    <a:lnTo>
                      <a:pt x="1481" y="851"/>
                    </a:lnTo>
                    <a:lnTo>
                      <a:pt x="1481" y="848"/>
                    </a:lnTo>
                    <a:lnTo>
                      <a:pt x="1478" y="851"/>
                    </a:lnTo>
                    <a:lnTo>
                      <a:pt x="1478" y="848"/>
                    </a:lnTo>
                    <a:lnTo>
                      <a:pt x="1478" y="845"/>
                    </a:lnTo>
                    <a:lnTo>
                      <a:pt x="1478" y="842"/>
                    </a:lnTo>
                    <a:lnTo>
                      <a:pt x="1478" y="842"/>
                    </a:lnTo>
                    <a:lnTo>
                      <a:pt x="1478" y="839"/>
                    </a:lnTo>
                    <a:close/>
                    <a:moveTo>
                      <a:pt x="1475" y="915"/>
                    </a:moveTo>
                    <a:lnTo>
                      <a:pt x="1478" y="912"/>
                    </a:lnTo>
                    <a:lnTo>
                      <a:pt x="1478" y="912"/>
                    </a:lnTo>
                    <a:lnTo>
                      <a:pt x="1481" y="912"/>
                    </a:lnTo>
                    <a:lnTo>
                      <a:pt x="1481" y="912"/>
                    </a:lnTo>
                    <a:lnTo>
                      <a:pt x="1478" y="915"/>
                    </a:lnTo>
                    <a:lnTo>
                      <a:pt x="1478" y="917"/>
                    </a:lnTo>
                    <a:lnTo>
                      <a:pt x="1481" y="923"/>
                    </a:lnTo>
                    <a:lnTo>
                      <a:pt x="1484" y="926"/>
                    </a:lnTo>
                    <a:lnTo>
                      <a:pt x="1481" y="926"/>
                    </a:lnTo>
                    <a:lnTo>
                      <a:pt x="1475" y="923"/>
                    </a:lnTo>
                    <a:lnTo>
                      <a:pt x="1475" y="920"/>
                    </a:lnTo>
                    <a:lnTo>
                      <a:pt x="1475" y="917"/>
                    </a:lnTo>
                    <a:lnTo>
                      <a:pt x="1475" y="915"/>
                    </a:lnTo>
                    <a:close/>
                    <a:moveTo>
                      <a:pt x="1297" y="449"/>
                    </a:moveTo>
                    <a:lnTo>
                      <a:pt x="1294" y="449"/>
                    </a:lnTo>
                    <a:lnTo>
                      <a:pt x="1291" y="449"/>
                    </a:lnTo>
                    <a:lnTo>
                      <a:pt x="1288" y="449"/>
                    </a:lnTo>
                    <a:lnTo>
                      <a:pt x="1288" y="449"/>
                    </a:lnTo>
                    <a:lnTo>
                      <a:pt x="1288" y="449"/>
                    </a:lnTo>
                    <a:lnTo>
                      <a:pt x="1288" y="449"/>
                    </a:lnTo>
                    <a:lnTo>
                      <a:pt x="1291" y="446"/>
                    </a:lnTo>
                    <a:lnTo>
                      <a:pt x="1291" y="446"/>
                    </a:lnTo>
                    <a:lnTo>
                      <a:pt x="1294" y="446"/>
                    </a:lnTo>
                    <a:lnTo>
                      <a:pt x="1297" y="446"/>
                    </a:lnTo>
                    <a:lnTo>
                      <a:pt x="1299" y="446"/>
                    </a:lnTo>
                    <a:lnTo>
                      <a:pt x="1297" y="449"/>
                    </a:lnTo>
                    <a:close/>
                    <a:moveTo>
                      <a:pt x="1305" y="441"/>
                    </a:moveTo>
                    <a:lnTo>
                      <a:pt x="1305" y="441"/>
                    </a:lnTo>
                    <a:lnTo>
                      <a:pt x="1308" y="441"/>
                    </a:lnTo>
                    <a:lnTo>
                      <a:pt x="1305" y="438"/>
                    </a:lnTo>
                    <a:lnTo>
                      <a:pt x="1308" y="435"/>
                    </a:lnTo>
                    <a:lnTo>
                      <a:pt x="1311" y="435"/>
                    </a:lnTo>
                    <a:lnTo>
                      <a:pt x="1311" y="438"/>
                    </a:lnTo>
                    <a:lnTo>
                      <a:pt x="1311" y="438"/>
                    </a:lnTo>
                    <a:lnTo>
                      <a:pt x="1308" y="438"/>
                    </a:lnTo>
                    <a:lnTo>
                      <a:pt x="1308" y="441"/>
                    </a:lnTo>
                    <a:lnTo>
                      <a:pt x="1308" y="443"/>
                    </a:lnTo>
                    <a:lnTo>
                      <a:pt x="1305" y="446"/>
                    </a:lnTo>
                    <a:lnTo>
                      <a:pt x="1302" y="446"/>
                    </a:lnTo>
                    <a:lnTo>
                      <a:pt x="1302" y="446"/>
                    </a:lnTo>
                    <a:lnTo>
                      <a:pt x="1299" y="446"/>
                    </a:lnTo>
                    <a:lnTo>
                      <a:pt x="1302" y="443"/>
                    </a:lnTo>
                    <a:lnTo>
                      <a:pt x="1305" y="441"/>
                    </a:lnTo>
                    <a:close/>
                    <a:moveTo>
                      <a:pt x="1297" y="337"/>
                    </a:moveTo>
                    <a:lnTo>
                      <a:pt x="1302" y="335"/>
                    </a:lnTo>
                    <a:lnTo>
                      <a:pt x="1302" y="337"/>
                    </a:lnTo>
                    <a:lnTo>
                      <a:pt x="1299" y="337"/>
                    </a:lnTo>
                    <a:lnTo>
                      <a:pt x="1299" y="340"/>
                    </a:lnTo>
                    <a:lnTo>
                      <a:pt x="1299" y="343"/>
                    </a:lnTo>
                    <a:lnTo>
                      <a:pt x="1299" y="343"/>
                    </a:lnTo>
                    <a:lnTo>
                      <a:pt x="1297" y="346"/>
                    </a:lnTo>
                    <a:lnTo>
                      <a:pt x="1297" y="346"/>
                    </a:lnTo>
                    <a:lnTo>
                      <a:pt x="1297" y="343"/>
                    </a:lnTo>
                    <a:lnTo>
                      <a:pt x="1294" y="343"/>
                    </a:lnTo>
                    <a:lnTo>
                      <a:pt x="1294" y="346"/>
                    </a:lnTo>
                    <a:lnTo>
                      <a:pt x="1291" y="346"/>
                    </a:lnTo>
                    <a:lnTo>
                      <a:pt x="1288" y="346"/>
                    </a:lnTo>
                    <a:lnTo>
                      <a:pt x="1288" y="346"/>
                    </a:lnTo>
                    <a:lnTo>
                      <a:pt x="1288" y="343"/>
                    </a:lnTo>
                    <a:lnTo>
                      <a:pt x="1288" y="343"/>
                    </a:lnTo>
                    <a:lnTo>
                      <a:pt x="1288" y="343"/>
                    </a:lnTo>
                    <a:lnTo>
                      <a:pt x="1291" y="343"/>
                    </a:lnTo>
                    <a:lnTo>
                      <a:pt x="1294" y="340"/>
                    </a:lnTo>
                    <a:lnTo>
                      <a:pt x="1297" y="340"/>
                    </a:lnTo>
                    <a:lnTo>
                      <a:pt x="1297" y="337"/>
                    </a:lnTo>
                    <a:close/>
                    <a:moveTo>
                      <a:pt x="1285" y="335"/>
                    </a:moveTo>
                    <a:lnTo>
                      <a:pt x="1285" y="335"/>
                    </a:lnTo>
                    <a:lnTo>
                      <a:pt x="1285" y="332"/>
                    </a:lnTo>
                    <a:lnTo>
                      <a:pt x="1288" y="329"/>
                    </a:lnTo>
                    <a:lnTo>
                      <a:pt x="1288" y="329"/>
                    </a:lnTo>
                    <a:lnTo>
                      <a:pt x="1291" y="326"/>
                    </a:lnTo>
                    <a:lnTo>
                      <a:pt x="1297" y="326"/>
                    </a:lnTo>
                    <a:lnTo>
                      <a:pt x="1297" y="326"/>
                    </a:lnTo>
                    <a:lnTo>
                      <a:pt x="1294" y="329"/>
                    </a:lnTo>
                    <a:lnTo>
                      <a:pt x="1294" y="329"/>
                    </a:lnTo>
                    <a:lnTo>
                      <a:pt x="1291" y="329"/>
                    </a:lnTo>
                    <a:lnTo>
                      <a:pt x="1294" y="332"/>
                    </a:lnTo>
                    <a:lnTo>
                      <a:pt x="1294" y="332"/>
                    </a:lnTo>
                    <a:lnTo>
                      <a:pt x="1285" y="337"/>
                    </a:lnTo>
                    <a:lnTo>
                      <a:pt x="1285" y="340"/>
                    </a:lnTo>
                    <a:lnTo>
                      <a:pt x="1285" y="340"/>
                    </a:lnTo>
                    <a:lnTo>
                      <a:pt x="1283" y="340"/>
                    </a:lnTo>
                    <a:lnTo>
                      <a:pt x="1285" y="335"/>
                    </a:lnTo>
                    <a:close/>
                    <a:moveTo>
                      <a:pt x="1235" y="516"/>
                    </a:moveTo>
                    <a:lnTo>
                      <a:pt x="1241" y="519"/>
                    </a:lnTo>
                    <a:lnTo>
                      <a:pt x="1241" y="519"/>
                    </a:lnTo>
                    <a:lnTo>
                      <a:pt x="1238" y="519"/>
                    </a:lnTo>
                    <a:lnTo>
                      <a:pt x="1235" y="519"/>
                    </a:lnTo>
                    <a:lnTo>
                      <a:pt x="1232" y="513"/>
                    </a:lnTo>
                    <a:lnTo>
                      <a:pt x="1232" y="510"/>
                    </a:lnTo>
                    <a:lnTo>
                      <a:pt x="1235" y="516"/>
                    </a:lnTo>
                    <a:close/>
                    <a:moveTo>
                      <a:pt x="488" y="480"/>
                    </a:moveTo>
                    <a:lnTo>
                      <a:pt x="485" y="485"/>
                    </a:lnTo>
                    <a:lnTo>
                      <a:pt x="485" y="488"/>
                    </a:lnTo>
                    <a:lnTo>
                      <a:pt x="485" y="488"/>
                    </a:lnTo>
                    <a:lnTo>
                      <a:pt x="482" y="488"/>
                    </a:lnTo>
                    <a:lnTo>
                      <a:pt x="482" y="485"/>
                    </a:lnTo>
                    <a:lnTo>
                      <a:pt x="485" y="485"/>
                    </a:lnTo>
                    <a:lnTo>
                      <a:pt x="482" y="482"/>
                    </a:lnTo>
                    <a:lnTo>
                      <a:pt x="482" y="477"/>
                    </a:lnTo>
                    <a:lnTo>
                      <a:pt x="479" y="474"/>
                    </a:lnTo>
                    <a:lnTo>
                      <a:pt x="482" y="474"/>
                    </a:lnTo>
                    <a:lnTo>
                      <a:pt x="482" y="471"/>
                    </a:lnTo>
                    <a:lnTo>
                      <a:pt x="485" y="474"/>
                    </a:lnTo>
                    <a:lnTo>
                      <a:pt x="485" y="477"/>
                    </a:lnTo>
                    <a:lnTo>
                      <a:pt x="488" y="477"/>
                    </a:lnTo>
                    <a:lnTo>
                      <a:pt x="488" y="474"/>
                    </a:lnTo>
                    <a:lnTo>
                      <a:pt x="488" y="468"/>
                    </a:lnTo>
                    <a:lnTo>
                      <a:pt x="491" y="474"/>
                    </a:lnTo>
                    <a:lnTo>
                      <a:pt x="488" y="480"/>
                    </a:lnTo>
                    <a:close/>
                    <a:moveTo>
                      <a:pt x="510" y="519"/>
                    </a:moveTo>
                    <a:lnTo>
                      <a:pt x="507" y="519"/>
                    </a:lnTo>
                    <a:lnTo>
                      <a:pt x="507" y="521"/>
                    </a:lnTo>
                    <a:lnTo>
                      <a:pt x="507" y="524"/>
                    </a:lnTo>
                    <a:lnTo>
                      <a:pt x="507" y="527"/>
                    </a:lnTo>
                    <a:lnTo>
                      <a:pt x="507" y="527"/>
                    </a:lnTo>
                    <a:lnTo>
                      <a:pt x="507" y="524"/>
                    </a:lnTo>
                    <a:lnTo>
                      <a:pt x="504" y="524"/>
                    </a:lnTo>
                    <a:lnTo>
                      <a:pt x="504" y="521"/>
                    </a:lnTo>
                    <a:lnTo>
                      <a:pt x="507" y="519"/>
                    </a:lnTo>
                    <a:lnTo>
                      <a:pt x="510" y="516"/>
                    </a:lnTo>
                    <a:lnTo>
                      <a:pt x="513" y="513"/>
                    </a:lnTo>
                    <a:lnTo>
                      <a:pt x="510" y="519"/>
                    </a:lnTo>
                    <a:close/>
                    <a:moveTo>
                      <a:pt x="513" y="482"/>
                    </a:moveTo>
                    <a:lnTo>
                      <a:pt x="513" y="485"/>
                    </a:lnTo>
                    <a:lnTo>
                      <a:pt x="510" y="488"/>
                    </a:lnTo>
                    <a:lnTo>
                      <a:pt x="510" y="491"/>
                    </a:lnTo>
                    <a:lnTo>
                      <a:pt x="510" y="488"/>
                    </a:lnTo>
                    <a:lnTo>
                      <a:pt x="510" y="485"/>
                    </a:lnTo>
                    <a:lnTo>
                      <a:pt x="510" y="482"/>
                    </a:lnTo>
                    <a:lnTo>
                      <a:pt x="513" y="480"/>
                    </a:lnTo>
                    <a:lnTo>
                      <a:pt x="513" y="474"/>
                    </a:lnTo>
                    <a:lnTo>
                      <a:pt x="510" y="471"/>
                    </a:lnTo>
                    <a:lnTo>
                      <a:pt x="507" y="474"/>
                    </a:lnTo>
                    <a:lnTo>
                      <a:pt x="504" y="480"/>
                    </a:lnTo>
                    <a:lnTo>
                      <a:pt x="507" y="474"/>
                    </a:lnTo>
                    <a:lnTo>
                      <a:pt x="510" y="471"/>
                    </a:lnTo>
                    <a:lnTo>
                      <a:pt x="513" y="471"/>
                    </a:lnTo>
                    <a:lnTo>
                      <a:pt x="513" y="468"/>
                    </a:lnTo>
                    <a:lnTo>
                      <a:pt x="513" y="468"/>
                    </a:lnTo>
                    <a:lnTo>
                      <a:pt x="513" y="474"/>
                    </a:lnTo>
                    <a:lnTo>
                      <a:pt x="516" y="477"/>
                    </a:lnTo>
                    <a:lnTo>
                      <a:pt x="513" y="482"/>
                    </a:lnTo>
                    <a:close/>
                    <a:moveTo>
                      <a:pt x="538" y="547"/>
                    </a:moveTo>
                    <a:lnTo>
                      <a:pt x="535" y="555"/>
                    </a:lnTo>
                    <a:lnTo>
                      <a:pt x="535" y="558"/>
                    </a:lnTo>
                    <a:lnTo>
                      <a:pt x="532" y="560"/>
                    </a:lnTo>
                    <a:lnTo>
                      <a:pt x="527" y="560"/>
                    </a:lnTo>
                    <a:lnTo>
                      <a:pt x="527" y="566"/>
                    </a:lnTo>
                    <a:lnTo>
                      <a:pt x="524" y="563"/>
                    </a:lnTo>
                    <a:lnTo>
                      <a:pt x="530" y="558"/>
                    </a:lnTo>
                    <a:lnTo>
                      <a:pt x="532" y="558"/>
                    </a:lnTo>
                    <a:lnTo>
                      <a:pt x="530" y="555"/>
                    </a:lnTo>
                    <a:lnTo>
                      <a:pt x="527" y="555"/>
                    </a:lnTo>
                    <a:lnTo>
                      <a:pt x="527" y="555"/>
                    </a:lnTo>
                    <a:lnTo>
                      <a:pt x="527" y="558"/>
                    </a:lnTo>
                    <a:lnTo>
                      <a:pt x="524" y="558"/>
                    </a:lnTo>
                    <a:lnTo>
                      <a:pt x="524" y="558"/>
                    </a:lnTo>
                    <a:lnTo>
                      <a:pt x="524" y="555"/>
                    </a:lnTo>
                    <a:lnTo>
                      <a:pt x="527" y="552"/>
                    </a:lnTo>
                    <a:lnTo>
                      <a:pt x="527" y="549"/>
                    </a:lnTo>
                    <a:lnTo>
                      <a:pt x="527" y="547"/>
                    </a:lnTo>
                    <a:lnTo>
                      <a:pt x="530" y="544"/>
                    </a:lnTo>
                    <a:lnTo>
                      <a:pt x="530" y="541"/>
                    </a:lnTo>
                    <a:lnTo>
                      <a:pt x="530" y="538"/>
                    </a:lnTo>
                    <a:lnTo>
                      <a:pt x="530" y="538"/>
                    </a:lnTo>
                    <a:lnTo>
                      <a:pt x="530" y="538"/>
                    </a:lnTo>
                    <a:lnTo>
                      <a:pt x="527" y="538"/>
                    </a:lnTo>
                    <a:lnTo>
                      <a:pt x="527" y="535"/>
                    </a:lnTo>
                    <a:lnTo>
                      <a:pt x="524" y="538"/>
                    </a:lnTo>
                    <a:lnTo>
                      <a:pt x="524" y="538"/>
                    </a:lnTo>
                    <a:lnTo>
                      <a:pt x="527" y="535"/>
                    </a:lnTo>
                    <a:lnTo>
                      <a:pt x="527" y="533"/>
                    </a:lnTo>
                    <a:lnTo>
                      <a:pt x="530" y="533"/>
                    </a:lnTo>
                    <a:lnTo>
                      <a:pt x="530" y="535"/>
                    </a:lnTo>
                    <a:lnTo>
                      <a:pt x="532" y="535"/>
                    </a:lnTo>
                    <a:lnTo>
                      <a:pt x="532" y="535"/>
                    </a:lnTo>
                    <a:lnTo>
                      <a:pt x="535" y="533"/>
                    </a:lnTo>
                    <a:lnTo>
                      <a:pt x="535" y="535"/>
                    </a:lnTo>
                    <a:lnTo>
                      <a:pt x="532" y="535"/>
                    </a:lnTo>
                    <a:lnTo>
                      <a:pt x="532" y="538"/>
                    </a:lnTo>
                    <a:lnTo>
                      <a:pt x="532" y="538"/>
                    </a:lnTo>
                    <a:lnTo>
                      <a:pt x="532" y="544"/>
                    </a:lnTo>
                    <a:lnTo>
                      <a:pt x="530" y="549"/>
                    </a:lnTo>
                    <a:lnTo>
                      <a:pt x="530" y="552"/>
                    </a:lnTo>
                    <a:lnTo>
                      <a:pt x="532" y="555"/>
                    </a:lnTo>
                    <a:lnTo>
                      <a:pt x="532" y="552"/>
                    </a:lnTo>
                    <a:lnTo>
                      <a:pt x="535" y="549"/>
                    </a:lnTo>
                    <a:lnTo>
                      <a:pt x="535" y="547"/>
                    </a:lnTo>
                    <a:lnTo>
                      <a:pt x="538" y="544"/>
                    </a:lnTo>
                    <a:lnTo>
                      <a:pt x="538" y="547"/>
                    </a:lnTo>
                    <a:close/>
                    <a:moveTo>
                      <a:pt x="541" y="491"/>
                    </a:moveTo>
                    <a:lnTo>
                      <a:pt x="541" y="494"/>
                    </a:lnTo>
                    <a:lnTo>
                      <a:pt x="538" y="499"/>
                    </a:lnTo>
                    <a:lnTo>
                      <a:pt x="535" y="505"/>
                    </a:lnTo>
                    <a:lnTo>
                      <a:pt x="535" y="496"/>
                    </a:lnTo>
                    <a:lnTo>
                      <a:pt x="538" y="491"/>
                    </a:lnTo>
                    <a:lnTo>
                      <a:pt x="541" y="488"/>
                    </a:lnTo>
                    <a:lnTo>
                      <a:pt x="541" y="491"/>
                    </a:lnTo>
                    <a:close/>
                    <a:moveTo>
                      <a:pt x="602" y="661"/>
                    </a:moveTo>
                    <a:lnTo>
                      <a:pt x="605" y="658"/>
                    </a:lnTo>
                    <a:lnTo>
                      <a:pt x="605" y="664"/>
                    </a:lnTo>
                    <a:lnTo>
                      <a:pt x="599" y="664"/>
                    </a:lnTo>
                    <a:lnTo>
                      <a:pt x="602" y="661"/>
                    </a:lnTo>
                    <a:close/>
                    <a:moveTo>
                      <a:pt x="585" y="717"/>
                    </a:moveTo>
                    <a:lnTo>
                      <a:pt x="585" y="711"/>
                    </a:lnTo>
                    <a:lnTo>
                      <a:pt x="588" y="714"/>
                    </a:lnTo>
                    <a:lnTo>
                      <a:pt x="588" y="717"/>
                    </a:lnTo>
                    <a:lnTo>
                      <a:pt x="588" y="719"/>
                    </a:lnTo>
                    <a:lnTo>
                      <a:pt x="591" y="719"/>
                    </a:lnTo>
                    <a:lnTo>
                      <a:pt x="591" y="719"/>
                    </a:lnTo>
                    <a:lnTo>
                      <a:pt x="591" y="722"/>
                    </a:lnTo>
                    <a:lnTo>
                      <a:pt x="591" y="725"/>
                    </a:lnTo>
                    <a:lnTo>
                      <a:pt x="591" y="728"/>
                    </a:lnTo>
                    <a:lnTo>
                      <a:pt x="591" y="731"/>
                    </a:lnTo>
                    <a:lnTo>
                      <a:pt x="591" y="733"/>
                    </a:lnTo>
                    <a:lnTo>
                      <a:pt x="591" y="736"/>
                    </a:lnTo>
                    <a:lnTo>
                      <a:pt x="594" y="742"/>
                    </a:lnTo>
                    <a:lnTo>
                      <a:pt x="599" y="745"/>
                    </a:lnTo>
                    <a:lnTo>
                      <a:pt x="597" y="745"/>
                    </a:lnTo>
                    <a:lnTo>
                      <a:pt x="594" y="742"/>
                    </a:lnTo>
                    <a:lnTo>
                      <a:pt x="588" y="736"/>
                    </a:lnTo>
                    <a:lnTo>
                      <a:pt x="588" y="731"/>
                    </a:lnTo>
                    <a:lnTo>
                      <a:pt x="588" y="725"/>
                    </a:lnTo>
                    <a:lnTo>
                      <a:pt x="585" y="719"/>
                    </a:lnTo>
                    <a:lnTo>
                      <a:pt x="585" y="719"/>
                    </a:lnTo>
                    <a:lnTo>
                      <a:pt x="585" y="717"/>
                    </a:lnTo>
                    <a:close/>
                    <a:moveTo>
                      <a:pt x="574" y="597"/>
                    </a:moveTo>
                    <a:lnTo>
                      <a:pt x="577" y="597"/>
                    </a:lnTo>
                    <a:lnTo>
                      <a:pt x="580" y="591"/>
                    </a:lnTo>
                    <a:lnTo>
                      <a:pt x="577" y="597"/>
                    </a:lnTo>
                    <a:lnTo>
                      <a:pt x="577" y="600"/>
                    </a:lnTo>
                    <a:lnTo>
                      <a:pt x="574" y="602"/>
                    </a:lnTo>
                    <a:lnTo>
                      <a:pt x="571" y="602"/>
                    </a:lnTo>
                    <a:lnTo>
                      <a:pt x="574" y="597"/>
                    </a:lnTo>
                    <a:close/>
                    <a:moveTo>
                      <a:pt x="560" y="555"/>
                    </a:moveTo>
                    <a:lnTo>
                      <a:pt x="560" y="560"/>
                    </a:lnTo>
                    <a:lnTo>
                      <a:pt x="560" y="549"/>
                    </a:lnTo>
                    <a:lnTo>
                      <a:pt x="560" y="538"/>
                    </a:lnTo>
                    <a:lnTo>
                      <a:pt x="557" y="530"/>
                    </a:lnTo>
                    <a:lnTo>
                      <a:pt x="557" y="524"/>
                    </a:lnTo>
                    <a:lnTo>
                      <a:pt x="557" y="530"/>
                    </a:lnTo>
                    <a:lnTo>
                      <a:pt x="560" y="535"/>
                    </a:lnTo>
                    <a:lnTo>
                      <a:pt x="560" y="538"/>
                    </a:lnTo>
                    <a:lnTo>
                      <a:pt x="563" y="538"/>
                    </a:lnTo>
                    <a:lnTo>
                      <a:pt x="563" y="541"/>
                    </a:lnTo>
                    <a:lnTo>
                      <a:pt x="563" y="544"/>
                    </a:lnTo>
                    <a:lnTo>
                      <a:pt x="563" y="547"/>
                    </a:lnTo>
                    <a:lnTo>
                      <a:pt x="563" y="552"/>
                    </a:lnTo>
                    <a:lnTo>
                      <a:pt x="560" y="555"/>
                    </a:lnTo>
                    <a:close/>
                    <a:moveTo>
                      <a:pt x="574" y="775"/>
                    </a:moveTo>
                    <a:lnTo>
                      <a:pt x="571" y="772"/>
                    </a:lnTo>
                    <a:lnTo>
                      <a:pt x="569" y="775"/>
                    </a:lnTo>
                    <a:lnTo>
                      <a:pt x="566" y="775"/>
                    </a:lnTo>
                    <a:lnTo>
                      <a:pt x="566" y="772"/>
                    </a:lnTo>
                    <a:lnTo>
                      <a:pt x="566" y="770"/>
                    </a:lnTo>
                    <a:lnTo>
                      <a:pt x="563" y="767"/>
                    </a:lnTo>
                    <a:lnTo>
                      <a:pt x="566" y="767"/>
                    </a:lnTo>
                    <a:lnTo>
                      <a:pt x="566" y="767"/>
                    </a:lnTo>
                    <a:lnTo>
                      <a:pt x="569" y="767"/>
                    </a:lnTo>
                    <a:lnTo>
                      <a:pt x="569" y="770"/>
                    </a:lnTo>
                    <a:lnTo>
                      <a:pt x="571" y="772"/>
                    </a:lnTo>
                    <a:lnTo>
                      <a:pt x="574" y="772"/>
                    </a:lnTo>
                    <a:lnTo>
                      <a:pt x="574" y="775"/>
                    </a:lnTo>
                    <a:lnTo>
                      <a:pt x="577" y="775"/>
                    </a:lnTo>
                    <a:lnTo>
                      <a:pt x="574" y="775"/>
                    </a:lnTo>
                    <a:close/>
                    <a:moveTo>
                      <a:pt x="583" y="767"/>
                    </a:moveTo>
                    <a:lnTo>
                      <a:pt x="583" y="767"/>
                    </a:lnTo>
                    <a:lnTo>
                      <a:pt x="583" y="764"/>
                    </a:lnTo>
                    <a:lnTo>
                      <a:pt x="580" y="764"/>
                    </a:lnTo>
                    <a:lnTo>
                      <a:pt x="580" y="764"/>
                    </a:lnTo>
                    <a:lnTo>
                      <a:pt x="574" y="761"/>
                    </a:lnTo>
                    <a:lnTo>
                      <a:pt x="571" y="761"/>
                    </a:lnTo>
                    <a:lnTo>
                      <a:pt x="571" y="761"/>
                    </a:lnTo>
                    <a:lnTo>
                      <a:pt x="574" y="759"/>
                    </a:lnTo>
                    <a:lnTo>
                      <a:pt x="580" y="759"/>
                    </a:lnTo>
                    <a:lnTo>
                      <a:pt x="580" y="761"/>
                    </a:lnTo>
                    <a:lnTo>
                      <a:pt x="583" y="761"/>
                    </a:lnTo>
                    <a:lnTo>
                      <a:pt x="585" y="764"/>
                    </a:lnTo>
                    <a:lnTo>
                      <a:pt x="585" y="767"/>
                    </a:lnTo>
                    <a:lnTo>
                      <a:pt x="585" y="770"/>
                    </a:lnTo>
                    <a:lnTo>
                      <a:pt x="583" y="767"/>
                    </a:lnTo>
                    <a:close/>
                    <a:moveTo>
                      <a:pt x="599" y="759"/>
                    </a:moveTo>
                    <a:lnTo>
                      <a:pt x="597" y="759"/>
                    </a:lnTo>
                    <a:lnTo>
                      <a:pt x="591" y="756"/>
                    </a:lnTo>
                    <a:lnTo>
                      <a:pt x="588" y="756"/>
                    </a:lnTo>
                    <a:lnTo>
                      <a:pt x="583" y="753"/>
                    </a:lnTo>
                    <a:lnTo>
                      <a:pt x="577" y="753"/>
                    </a:lnTo>
                    <a:lnTo>
                      <a:pt x="574" y="753"/>
                    </a:lnTo>
                    <a:lnTo>
                      <a:pt x="577" y="753"/>
                    </a:lnTo>
                    <a:lnTo>
                      <a:pt x="577" y="753"/>
                    </a:lnTo>
                    <a:lnTo>
                      <a:pt x="580" y="753"/>
                    </a:lnTo>
                    <a:lnTo>
                      <a:pt x="585" y="753"/>
                    </a:lnTo>
                    <a:lnTo>
                      <a:pt x="591" y="753"/>
                    </a:lnTo>
                    <a:lnTo>
                      <a:pt x="594" y="753"/>
                    </a:lnTo>
                    <a:lnTo>
                      <a:pt x="599" y="756"/>
                    </a:lnTo>
                    <a:lnTo>
                      <a:pt x="602" y="756"/>
                    </a:lnTo>
                    <a:lnTo>
                      <a:pt x="599" y="759"/>
                    </a:lnTo>
                    <a:close/>
                    <a:moveTo>
                      <a:pt x="602" y="719"/>
                    </a:moveTo>
                    <a:lnTo>
                      <a:pt x="599" y="719"/>
                    </a:lnTo>
                    <a:lnTo>
                      <a:pt x="597" y="717"/>
                    </a:lnTo>
                    <a:lnTo>
                      <a:pt x="597" y="714"/>
                    </a:lnTo>
                    <a:lnTo>
                      <a:pt x="597" y="717"/>
                    </a:lnTo>
                    <a:lnTo>
                      <a:pt x="599" y="717"/>
                    </a:lnTo>
                    <a:lnTo>
                      <a:pt x="602" y="719"/>
                    </a:lnTo>
                    <a:lnTo>
                      <a:pt x="602" y="717"/>
                    </a:lnTo>
                    <a:lnTo>
                      <a:pt x="599" y="711"/>
                    </a:lnTo>
                    <a:lnTo>
                      <a:pt x="599" y="706"/>
                    </a:lnTo>
                    <a:lnTo>
                      <a:pt x="597" y="706"/>
                    </a:lnTo>
                    <a:lnTo>
                      <a:pt x="597" y="703"/>
                    </a:lnTo>
                    <a:lnTo>
                      <a:pt x="599" y="706"/>
                    </a:lnTo>
                    <a:lnTo>
                      <a:pt x="599" y="708"/>
                    </a:lnTo>
                    <a:lnTo>
                      <a:pt x="602" y="711"/>
                    </a:lnTo>
                    <a:lnTo>
                      <a:pt x="602" y="714"/>
                    </a:lnTo>
                    <a:lnTo>
                      <a:pt x="605" y="717"/>
                    </a:lnTo>
                    <a:lnTo>
                      <a:pt x="605" y="722"/>
                    </a:lnTo>
                    <a:lnTo>
                      <a:pt x="605" y="722"/>
                    </a:lnTo>
                    <a:lnTo>
                      <a:pt x="605" y="725"/>
                    </a:lnTo>
                    <a:lnTo>
                      <a:pt x="605" y="725"/>
                    </a:lnTo>
                    <a:lnTo>
                      <a:pt x="602" y="719"/>
                    </a:lnTo>
                    <a:close/>
                    <a:moveTo>
                      <a:pt x="616" y="745"/>
                    </a:moveTo>
                    <a:lnTo>
                      <a:pt x="616" y="745"/>
                    </a:lnTo>
                    <a:lnTo>
                      <a:pt x="613" y="742"/>
                    </a:lnTo>
                    <a:lnTo>
                      <a:pt x="608" y="736"/>
                    </a:lnTo>
                    <a:lnTo>
                      <a:pt x="608" y="736"/>
                    </a:lnTo>
                    <a:lnTo>
                      <a:pt x="605" y="733"/>
                    </a:lnTo>
                    <a:lnTo>
                      <a:pt x="605" y="733"/>
                    </a:lnTo>
                    <a:lnTo>
                      <a:pt x="608" y="736"/>
                    </a:lnTo>
                    <a:lnTo>
                      <a:pt x="610" y="736"/>
                    </a:lnTo>
                    <a:lnTo>
                      <a:pt x="610" y="736"/>
                    </a:lnTo>
                    <a:lnTo>
                      <a:pt x="613" y="739"/>
                    </a:lnTo>
                    <a:lnTo>
                      <a:pt x="613" y="742"/>
                    </a:lnTo>
                    <a:lnTo>
                      <a:pt x="616" y="742"/>
                    </a:lnTo>
                    <a:lnTo>
                      <a:pt x="616" y="745"/>
                    </a:lnTo>
                    <a:close/>
                    <a:moveTo>
                      <a:pt x="627" y="508"/>
                    </a:moveTo>
                    <a:lnTo>
                      <a:pt x="627" y="508"/>
                    </a:lnTo>
                    <a:lnTo>
                      <a:pt x="627" y="508"/>
                    </a:lnTo>
                    <a:lnTo>
                      <a:pt x="624" y="502"/>
                    </a:lnTo>
                    <a:lnTo>
                      <a:pt x="627" y="496"/>
                    </a:lnTo>
                    <a:lnTo>
                      <a:pt x="627" y="496"/>
                    </a:lnTo>
                    <a:lnTo>
                      <a:pt x="627" y="502"/>
                    </a:lnTo>
                    <a:lnTo>
                      <a:pt x="627" y="505"/>
                    </a:lnTo>
                    <a:lnTo>
                      <a:pt x="627" y="508"/>
                    </a:lnTo>
                    <a:close/>
                    <a:moveTo>
                      <a:pt x="658" y="806"/>
                    </a:moveTo>
                    <a:lnTo>
                      <a:pt x="655" y="809"/>
                    </a:lnTo>
                    <a:lnTo>
                      <a:pt x="652" y="806"/>
                    </a:lnTo>
                    <a:lnTo>
                      <a:pt x="650" y="809"/>
                    </a:lnTo>
                    <a:lnTo>
                      <a:pt x="647" y="809"/>
                    </a:lnTo>
                    <a:lnTo>
                      <a:pt x="644" y="809"/>
                    </a:lnTo>
                    <a:lnTo>
                      <a:pt x="641" y="806"/>
                    </a:lnTo>
                    <a:lnTo>
                      <a:pt x="638" y="803"/>
                    </a:lnTo>
                    <a:lnTo>
                      <a:pt x="644" y="806"/>
                    </a:lnTo>
                    <a:lnTo>
                      <a:pt x="647" y="806"/>
                    </a:lnTo>
                    <a:lnTo>
                      <a:pt x="647" y="806"/>
                    </a:lnTo>
                    <a:lnTo>
                      <a:pt x="652" y="800"/>
                    </a:lnTo>
                    <a:lnTo>
                      <a:pt x="655" y="800"/>
                    </a:lnTo>
                    <a:lnTo>
                      <a:pt x="655" y="803"/>
                    </a:lnTo>
                    <a:lnTo>
                      <a:pt x="652" y="803"/>
                    </a:lnTo>
                    <a:lnTo>
                      <a:pt x="652" y="806"/>
                    </a:lnTo>
                    <a:lnTo>
                      <a:pt x="652" y="806"/>
                    </a:lnTo>
                    <a:lnTo>
                      <a:pt x="655" y="803"/>
                    </a:lnTo>
                    <a:lnTo>
                      <a:pt x="661" y="803"/>
                    </a:lnTo>
                    <a:lnTo>
                      <a:pt x="658" y="806"/>
                    </a:lnTo>
                    <a:close/>
                    <a:moveTo>
                      <a:pt x="666" y="853"/>
                    </a:moveTo>
                    <a:lnTo>
                      <a:pt x="666" y="853"/>
                    </a:lnTo>
                    <a:lnTo>
                      <a:pt x="666" y="856"/>
                    </a:lnTo>
                    <a:lnTo>
                      <a:pt x="666" y="859"/>
                    </a:lnTo>
                    <a:lnTo>
                      <a:pt x="663" y="862"/>
                    </a:lnTo>
                    <a:lnTo>
                      <a:pt x="661" y="862"/>
                    </a:lnTo>
                    <a:lnTo>
                      <a:pt x="661" y="862"/>
                    </a:lnTo>
                    <a:lnTo>
                      <a:pt x="663" y="859"/>
                    </a:lnTo>
                    <a:lnTo>
                      <a:pt x="663" y="856"/>
                    </a:lnTo>
                    <a:lnTo>
                      <a:pt x="658" y="856"/>
                    </a:lnTo>
                    <a:lnTo>
                      <a:pt x="661" y="856"/>
                    </a:lnTo>
                    <a:lnTo>
                      <a:pt x="663" y="856"/>
                    </a:lnTo>
                    <a:lnTo>
                      <a:pt x="663" y="853"/>
                    </a:lnTo>
                    <a:lnTo>
                      <a:pt x="663" y="853"/>
                    </a:lnTo>
                    <a:lnTo>
                      <a:pt x="666" y="851"/>
                    </a:lnTo>
                    <a:lnTo>
                      <a:pt x="669" y="851"/>
                    </a:lnTo>
                    <a:lnTo>
                      <a:pt x="666" y="853"/>
                    </a:lnTo>
                    <a:close/>
                    <a:moveTo>
                      <a:pt x="666" y="706"/>
                    </a:moveTo>
                    <a:lnTo>
                      <a:pt x="663" y="703"/>
                    </a:lnTo>
                    <a:lnTo>
                      <a:pt x="658" y="700"/>
                    </a:lnTo>
                    <a:lnTo>
                      <a:pt x="652" y="703"/>
                    </a:lnTo>
                    <a:lnTo>
                      <a:pt x="650" y="703"/>
                    </a:lnTo>
                    <a:lnTo>
                      <a:pt x="644" y="700"/>
                    </a:lnTo>
                    <a:lnTo>
                      <a:pt x="641" y="700"/>
                    </a:lnTo>
                    <a:lnTo>
                      <a:pt x="641" y="703"/>
                    </a:lnTo>
                    <a:lnTo>
                      <a:pt x="641" y="706"/>
                    </a:lnTo>
                    <a:lnTo>
                      <a:pt x="641" y="717"/>
                    </a:lnTo>
                    <a:lnTo>
                      <a:pt x="644" y="719"/>
                    </a:lnTo>
                    <a:lnTo>
                      <a:pt x="644" y="722"/>
                    </a:lnTo>
                    <a:lnTo>
                      <a:pt x="641" y="725"/>
                    </a:lnTo>
                    <a:lnTo>
                      <a:pt x="641" y="719"/>
                    </a:lnTo>
                    <a:lnTo>
                      <a:pt x="641" y="706"/>
                    </a:lnTo>
                    <a:lnTo>
                      <a:pt x="638" y="703"/>
                    </a:lnTo>
                    <a:lnTo>
                      <a:pt x="636" y="700"/>
                    </a:lnTo>
                    <a:lnTo>
                      <a:pt x="633" y="700"/>
                    </a:lnTo>
                    <a:lnTo>
                      <a:pt x="636" y="697"/>
                    </a:lnTo>
                    <a:lnTo>
                      <a:pt x="636" y="694"/>
                    </a:lnTo>
                    <a:lnTo>
                      <a:pt x="633" y="692"/>
                    </a:lnTo>
                    <a:lnTo>
                      <a:pt x="633" y="689"/>
                    </a:lnTo>
                    <a:lnTo>
                      <a:pt x="633" y="686"/>
                    </a:lnTo>
                    <a:lnTo>
                      <a:pt x="633" y="678"/>
                    </a:lnTo>
                    <a:lnTo>
                      <a:pt x="633" y="675"/>
                    </a:lnTo>
                    <a:lnTo>
                      <a:pt x="630" y="672"/>
                    </a:lnTo>
                    <a:lnTo>
                      <a:pt x="630" y="672"/>
                    </a:lnTo>
                    <a:lnTo>
                      <a:pt x="633" y="672"/>
                    </a:lnTo>
                    <a:lnTo>
                      <a:pt x="633" y="669"/>
                    </a:lnTo>
                    <a:lnTo>
                      <a:pt x="630" y="669"/>
                    </a:lnTo>
                    <a:lnTo>
                      <a:pt x="630" y="666"/>
                    </a:lnTo>
                    <a:lnTo>
                      <a:pt x="633" y="666"/>
                    </a:lnTo>
                    <a:lnTo>
                      <a:pt x="636" y="669"/>
                    </a:lnTo>
                    <a:lnTo>
                      <a:pt x="636" y="675"/>
                    </a:lnTo>
                    <a:lnTo>
                      <a:pt x="636" y="678"/>
                    </a:lnTo>
                    <a:lnTo>
                      <a:pt x="636" y="680"/>
                    </a:lnTo>
                    <a:lnTo>
                      <a:pt x="636" y="686"/>
                    </a:lnTo>
                    <a:lnTo>
                      <a:pt x="636" y="689"/>
                    </a:lnTo>
                    <a:lnTo>
                      <a:pt x="638" y="689"/>
                    </a:lnTo>
                    <a:lnTo>
                      <a:pt x="638" y="689"/>
                    </a:lnTo>
                    <a:lnTo>
                      <a:pt x="638" y="694"/>
                    </a:lnTo>
                    <a:lnTo>
                      <a:pt x="638" y="697"/>
                    </a:lnTo>
                    <a:lnTo>
                      <a:pt x="641" y="697"/>
                    </a:lnTo>
                    <a:lnTo>
                      <a:pt x="644" y="697"/>
                    </a:lnTo>
                    <a:lnTo>
                      <a:pt x="647" y="700"/>
                    </a:lnTo>
                    <a:lnTo>
                      <a:pt x="652" y="700"/>
                    </a:lnTo>
                    <a:lnTo>
                      <a:pt x="658" y="697"/>
                    </a:lnTo>
                    <a:lnTo>
                      <a:pt x="661" y="700"/>
                    </a:lnTo>
                    <a:lnTo>
                      <a:pt x="663" y="703"/>
                    </a:lnTo>
                    <a:lnTo>
                      <a:pt x="669" y="706"/>
                    </a:lnTo>
                    <a:lnTo>
                      <a:pt x="672" y="706"/>
                    </a:lnTo>
                    <a:lnTo>
                      <a:pt x="666" y="706"/>
                    </a:lnTo>
                    <a:close/>
                    <a:moveTo>
                      <a:pt x="680" y="262"/>
                    </a:moveTo>
                    <a:lnTo>
                      <a:pt x="680" y="268"/>
                    </a:lnTo>
                    <a:lnTo>
                      <a:pt x="680" y="265"/>
                    </a:lnTo>
                    <a:lnTo>
                      <a:pt x="675" y="259"/>
                    </a:lnTo>
                    <a:lnTo>
                      <a:pt x="675" y="256"/>
                    </a:lnTo>
                    <a:lnTo>
                      <a:pt x="675" y="251"/>
                    </a:lnTo>
                    <a:lnTo>
                      <a:pt x="677" y="251"/>
                    </a:lnTo>
                    <a:lnTo>
                      <a:pt x="683" y="245"/>
                    </a:lnTo>
                    <a:lnTo>
                      <a:pt x="683" y="240"/>
                    </a:lnTo>
                    <a:lnTo>
                      <a:pt x="689" y="234"/>
                    </a:lnTo>
                    <a:lnTo>
                      <a:pt x="691" y="234"/>
                    </a:lnTo>
                    <a:lnTo>
                      <a:pt x="691" y="237"/>
                    </a:lnTo>
                    <a:lnTo>
                      <a:pt x="689" y="237"/>
                    </a:lnTo>
                    <a:lnTo>
                      <a:pt x="686" y="243"/>
                    </a:lnTo>
                    <a:lnTo>
                      <a:pt x="686" y="243"/>
                    </a:lnTo>
                    <a:lnTo>
                      <a:pt x="683" y="245"/>
                    </a:lnTo>
                    <a:lnTo>
                      <a:pt x="683" y="251"/>
                    </a:lnTo>
                    <a:lnTo>
                      <a:pt x="680" y="254"/>
                    </a:lnTo>
                    <a:lnTo>
                      <a:pt x="680" y="259"/>
                    </a:lnTo>
                    <a:lnTo>
                      <a:pt x="680" y="262"/>
                    </a:lnTo>
                    <a:close/>
                    <a:moveTo>
                      <a:pt x="694" y="845"/>
                    </a:moveTo>
                    <a:lnTo>
                      <a:pt x="694" y="842"/>
                    </a:lnTo>
                    <a:lnTo>
                      <a:pt x="694" y="839"/>
                    </a:lnTo>
                    <a:lnTo>
                      <a:pt x="691" y="837"/>
                    </a:lnTo>
                    <a:lnTo>
                      <a:pt x="689" y="834"/>
                    </a:lnTo>
                    <a:lnTo>
                      <a:pt x="689" y="831"/>
                    </a:lnTo>
                    <a:lnTo>
                      <a:pt x="686" y="828"/>
                    </a:lnTo>
                    <a:lnTo>
                      <a:pt x="683" y="825"/>
                    </a:lnTo>
                    <a:lnTo>
                      <a:pt x="683" y="820"/>
                    </a:lnTo>
                    <a:lnTo>
                      <a:pt x="683" y="814"/>
                    </a:lnTo>
                    <a:lnTo>
                      <a:pt x="683" y="812"/>
                    </a:lnTo>
                    <a:lnTo>
                      <a:pt x="686" y="817"/>
                    </a:lnTo>
                    <a:lnTo>
                      <a:pt x="686" y="823"/>
                    </a:lnTo>
                    <a:lnTo>
                      <a:pt x="689" y="825"/>
                    </a:lnTo>
                    <a:lnTo>
                      <a:pt x="689" y="825"/>
                    </a:lnTo>
                    <a:lnTo>
                      <a:pt x="691" y="825"/>
                    </a:lnTo>
                    <a:lnTo>
                      <a:pt x="691" y="828"/>
                    </a:lnTo>
                    <a:lnTo>
                      <a:pt x="691" y="831"/>
                    </a:lnTo>
                    <a:lnTo>
                      <a:pt x="691" y="834"/>
                    </a:lnTo>
                    <a:lnTo>
                      <a:pt x="694" y="837"/>
                    </a:lnTo>
                    <a:lnTo>
                      <a:pt x="697" y="842"/>
                    </a:lnTo>
                    <a:lnTo>
                      <a:pt x="694" y="845"/>
                    </a:lnTo>
                    <a:lnTo>
                      <a:pt x="697" y="845"/>
                    </a:lnTo>
                    <a:lnTo>
                      <a:pt x="694" y="845"/>
                    </a:lnTo>
                    <a:close/>
                    <a:moveTo>
                      <a:pt x="716" y="951"/>
                    </a:moveTo>
                    <a:lnTo>
                      <a:pt x="719" y="951"/>
                    </a:lnTo>
                    <a:lnTo>
                      <a:pt x="719" y="948"/>
                    </a:lnTo>
                    <a:lnTo>
                      <a:pt x="719" y="945"/>
                    </a:lnTo>
                    <a:lnTo>
                      <a:pt x="722" y="943"/>
                    </a:lnTo>
                    <a:lnTo>
                      <a:pt x="722" y="943"/>
                    </a:lnTo>
                    <a:lnTo>
                      <a:pt x="725" y="948"/>
                    </a:lnTo>
                    <a:lnTo>
                      <a:pt x="722" y="951"/>
                    </a:lnTo>
                    <a:lnTo>
                      <a:pt x="722" y="951"/>
                    </a:lnTo>
                    <a:lnTo>
                      <a:pt x="719" y="954"/>
                    </a:lnTo>
                    <a:lnTo>
                      <a:pt x="719" y="957"/>
                    </a:lnTo>
                    <a:lnTo>
                      <a:pt x="719" y="954"/>
                    </a:lnTo>
                    <a:lnTo>
                      <a:pt x="716" y="954"/>
                    </a:lnTo>
                    <a:lnTo>
                      <a:pt x="716" y="954"/>
                    </a:lnTo>
                    <a:lnTo>
                      <a:pt x="716" y="951"/>
                    </a:lnTo>
                    <a:close/>
                    <a:moveTo>
                      <a:pt x="728" y="1205"/>
                    </a:moveTo>
                    <a:lnTo>
                      <a:pt x="725" y="1205"/>
                    </a:lnTo>
                    <a:lnTo>
                      <a:pt x="725" y="1208"/>
                    </a:lnTo>
                    <a:lnTo>
                      <a:pt x="725" y="1208"/>
                    </a:lnTo>
                    <a:lnTo>
                      <a:pt x="719" y="1210"/>
                    </a:lnTo>
                    <a:lnTo>
                      <a:pt x="716" y="1216"/>
                    </a:lnTo>
                    <a:lnTo>
                      <a:pt x="716" y="1216"/>
                    </a:lnTo>
                    <a:lnTo>
                      <a:pt x="719" y="1216"/>
                    </a:lnTo>
                    <a:lnTo>
                      <a:pt x="719" y="1216"/>
                    </a:lnTo>
                    <a:lnTo>
                      <a:pt x="725" y="1216"/>
                    </a:lnTo>
                    <a:lnTo>
                      <a:pt x="725" y="1216"/>
                    </a:lnTo>
                    <a:lnTo>
                      <a:pt x="722" y="1216"/>
                    </a:lnTo>
                    <a:lnTo>
                      <a:pt x="719" y="1219"/>
                    </a:lnTo>
                    <a:lnTo>
                      <a:pt x="719" y="1219"/>
                    </a:lnTo>
                    <a:lnTo>
                      <a:pt x="716" y="1219"/>
                    </a:lnTo>
                    <a:lnTo>
                      <a:pt x="716" y="1219"/>
                    </a:lnTo>
                    <a:lnTo>
                      <a:pt x="714" y="1221"/>
                    </a:lnTo>
                    <a:lnTo>
                      <a:pt x="714" y="1221"/>
                    </a:lnTo>
                    <a:lnTo>
                      <a:pt x="711" y="1221"/>
                    </a:lnTo>
                    <a:lnTo>
                      <a:pt x="708" y="1221"/>
                    </a:lnTo>
                    <a:lnTo>
                      <a:pt x="705" y="1221"/>
                    </a:lnTo>
                    <a:lnTo>
                      <a:pt x="705" y="1221"/>
                    </a:lnTo>
                    <a:lnTo>
                      <a:pt x="708" y="1219"/>
                    </a:lnTo>
                    <a:lnTo>
                      <a:pt x="708" y="1219"/>
                    </a:lnTo>
                    <a:lnTo>
                      <a:pt x="711" y="1219"/>
                    </a:lnTo>
                    <a:lnTo>
                      <a:pt x="714" y="1213"/>
                    </a:lnTo>
                    <a:lnTo>
                      <a:pt x="714" y="1213"/>
                    </a:lnTo>
                    <a:lnTo>
                      <a:pt x="716" y="1210"/>
                    </a:lnTo>
                    <a:lnTo>
                      <a:pt x="719" y="1210"/>
                    </a:lnTo>
                    <a:lnTo>
                      <a:pt x="722" y="1208"/>
                    </a:lnTo>
                    <a:lnTo>
                      <a:pt x="722" y="1205"/>
                    </a:lnTo>
                    <a:lnTo>
                      <a:pt x="725" y="1202"/>
                    </a:lnTo>
                    <a:lnTo>
                      <a:pt x="728" y="1202"/>
                    </a:lnTo>
                    <a:lnTo>
                      <a:pt x="728" y="1205"/>
                    </a:lnTo>
                    <a:close/>
                    <a:moveTo>
                      <a:pt x="742" y="563"/>
                    </a:moveTo>
                    <a:lnTo>
                      <a:pt x="739" y="563"/>
                    </a:lnTo>
                    <a:lnTo>
                      <a:pt x="736" y="566"/>
                    </a:lnTo>
                    <a:lnTo>
                      <a:pt x="736" y="566"/>
                    </a:lnTo>
                    <a:lnTo>
                      <a:pt x="736" y="563"/>
                    </a:lnTo>
                    <a:lnTo>
                      <a:pt x="733" y="563"/>
                    </a:lnTo>
                    <a:lnTo>
                      <a:pt x="733" y="563"/>
                    </a:lnTo>
                    <a:lnTo>
                      <a:pt x="736" y="560"/>
                    </a:lnTo>
                    <a:lnTo>
                      <a:pt x="736" y="560"/>
                    </a:lnTo>
                    <a:lnTo>
                      <a:pt x="739" y="560"/>
                    </a:lnTo>
                    <a:lnTo>
                      <a:pt x="739" y="560"/>
                    </a:lnTo>
                    <a:lnTo>
                      <a:pt x="742" y="560"/>
                    </a:lnTo>
                    <a:lnTo>
                      <a:pt x="739" y="558"/>
                    </a:lnTo>
                    <a:lnTo>
                      <a:pt x="739" y="555"/>
                    </a:lnTo>
                    <a:lnTo>
                      <a:pt x="742" y="552"/>
                    </a:lnTo>
                    <a:lnTo>
                      <a:pt x="744" y="555"/>
                    </a:lnTo>
                    <a:lnTo>
                      <a:pt x="744" y="560"/>
                    </a:lnTo>
                    <a:lnTo>
                      <a:pt x="742" y="563"/>
                    </a:lnTo>
                    <a:close/>
                    <a:moveTo>
                      <a:pt x="926" y="976"/>
                    </a:moveTo>
                    <a:lnTo>
                      <a:pt x="923" y="976"/>
                    </a:lnTo>
                    <a:lnTo>
                      <a:pt x="923" y="979"/>
                    </a:lnTo>
                    <a:lnTo>
                      <a:pt x="917" y="976"/>
                    </a:lnTo>
                    <a:lnTo>
                      <a:pt x="917" y="976"/>
                    </a:lnTo>
                    <a:lnTo>
                      <a:pt x="917" y="973"/>
                    </a:lnTo>
                    <a:lnTo>
                      <a:pt x="917" y="970"/>
                    </a:lnTo>
                    <a:lnTo>
                      <a:pt x="914" y="970"/>
                    </a:lnTo>
                    <a:lnTo>
                      <a:pt x="912" y="968"/>
                    </a:lnTo>
                    <a:lnTo>
                      <a:pt x="912" y="965"/>
                    </a:lnTo>
                    <a:lnTo>
                      <a:pt x="912" y="962"/>
                    </a:lnTo>
                    <a:lnTo>
                      <a:pt x="909" y="959"/>
                    </a:lnTo>
                    <a:lnTo>
                      <a:pt x="906" y="962"/>
                    </a:lnTo>
                    <a:lnTo>
                      <a:pt x="903" y="962"/>
                    </a:lnTo>
                    <a:lnTo>
                      <a:pt x="898" y="962"/>
                    </a:lnTo>
                    <a:lnTo>
                      <a:pt x="898" y="962"/>
                    </a:lnTo>
                    <a:lnTo>
                      <a:pt x="895" y="962"/>
                    </a:lnTo>
                    <a:lnTo>
                      <a:pt x="895" y="962"/>
                    </a:lnTo>
                    <a:lnTo>
                      <a:pt x="892" y="962"/>
                    </a:lnTo>
                    <a:lnTo>
                      <a:pt x="898" y="959"/>
                    </a:lnTo>
                    <a:lnTo>
                      <a:pt x="901" y="959"/>
                    </a:lnTo>
                    <a:lnTo>
                      <a:pt x="903" y="959"/>
                    </a:lnTo>
                    <a:lnTo>
                      <a:pt x="906" y="959"/>
                    </a:lnTo>
                    <a:lnTo>
                      <a:pt x="909" y="959"/>
                    </a:lnTo>
                    <a:lnTo>
                      <a:pt x="914" y="962"/>
                    </a:lnTo>
                    <a:lnTo>
                      <a:pt x="914" y="965"/>
                    </a:lnTo>
                    <a:lnTo>
                      <a:pt x="914" y="968"/>
                    </a:lnTo>
                    <a:lnTo>
                      <a:pt x="914" y="968"/>
                    </a:lnTo>
                    <a:lnTo>
                      <a:pt x="917" y="968"/>
                    </a:lnTo>
                    <a:lnTo>
                      <a:pt x="917" y="968"/>
                    </a:lnTo>
                    <a:lnTo>
                      <a:pt x="920" y="970"/>
                    </a:lnTo>
                    <a:lnTo>
                      <a:pt x="920" y="973"/>
                    </a:lnTo>
                    <a:lnTo>
                      <a:pt x="923" y="976"/>
                    </a:lnTo>
                    <a:lnTo>
                      <a:pt x="931" y="976"/>
                    </a:lnTo>
                    <a:lnTo>
                      <a:pt x="934" y="976"/>
                    </a:lnTo>
                    <a:lnTo>
                      <a:pt x="937" y="976"/>
                    </a:lnTo>
                    <a:lnTo>
                      <a:pt x="940" y="979"/>
                    </a:lnTo>
                    <a:lnTo>
                      <a:pt x="942" y="979"/>
                    </a:lnTo>
                    <a:lnTo>
                      <a:pt x="937" y="979"/>
                    </a:lnTo>
                    <a:lnTo>
                      <a:pt x="934" y="976"/>
                    </a:lnTo>
                    <a:lnTo>
                      <a:pt x="931" y="979"/>
                    </a:lnTo>
                    <a:lnTo>
                      <a:pt x="931" y="979"/>
                    </a:lnTo>
                    <a:lnTo>
                      <a:pt x="931" y="982"/>
                    </a:lnTo>
                    <a:lnTo>
                      <a:pt x="928" y="979"/>
                    </a:lnTo>
                    <a:lnTo>
                      <a:pt x="926" y="976"/>
                    </a:lnTo>
                    <a:close/>
                    <a:moveTo>
                      <a:pt x="892" y="759"/>
                    </a:moveTo>
                    <a:lnTo>
                      <a:pt x="892" y="759"/>
                    </a:lnTo>
                    <a:lnTo>
                      <a:pt x="895" y="759"/>
                    </a:lnTo>
                    <a:lnTo>
                      <a:pt x="895" y="761"/>
                    </a:lnTo>
                    <a:lnTo>
                      <a:pt x="895" y="764"/>
                    </a:lnTo>
                    <a:lnTo>
                      <a:pt x="895" y="764"/>
                    </a:lnTo>
                    <a:lnTo>
                      <a:pt x="892" y="764"/>
                    </a:lnTo>
                    <a:lnTo>
                      <a:pt x="892" y="761"/>
                    </a:lnTo>
                    <a:lnTo>
                      <a:pt x="892" y="759"/>
                    </a:lnTo>
                    <a:close/>
                    <a:moveTo>
                      <a:pt x="901" y="775"/>
                    </a:moveTo>
                    <a:lnTo>
                      <a:pt x="901" y="775"/>
                    </a:lnTo>
                    <a:lnTo>
                      <a:pt x="901" y="778"/>
                    </a:lnTo>
                    <a:lnTo>
                      <a:pt x="898" y="781"/>
                    </a:lnTo>
                    <a:lnTo>
                      <a:pt x="898" y="781"/>
                    </a:lnTo>
                    <a:lnTo>
                      <a:pt x="895" y="781"/>
                    </a:lnTo>
                    <a:lnTo>
                      <a:pt x="895" y="781"/>
                    </a:lnTo>
                    <a:lnTo>
                      <a:pt x="895" y="778"/>
                    </a:lnTo>
                    <a:lnTo>
                      <a:pt x="901" y="775"/>
                    </a:lnTo>
                    <a:close/>
                    <a:moveTo>
                      <a:pt x="887" y="719"/>
                    </a:moveTo>
                    <a:lnTo>
                      <a:pt x="884" y="719"/>
                    </a:lnTo>
                    <a:lnTo>
                      <a:pt x="887" y="717"/>
                    </a:lnTo>
                    <a:lnTo>
                      <a:pt x="889" y="717"/>
                    </a:lnTo>
                    <a:lnTo>
                      <a:pt x="889" y="714"/>
                    </a:lnTo>
                    <a:lnTo>
                      <a:pt x="892" y="717"/>
                    </a:lnTo>
                    <a:lnTo>
                      <a:pt x="892" y="717"/>
                    </a:lnTo>
                    <a:lnTo>
                      <a:pt x="889" y="719"/>
                    </a:lnTo>
                    <a:lnTo>
                      <a:pt x="889" y="722"/>
                    </a:lnTo>
                    <a:lnTo>
                      <a:pt x="889" y="725"/>
                    </a:lnTo>
                    <a:lnTo>
                      <a:pt x="892" y="722"/>
                    </a:lnTo>
                    <a:lnTo>
                      <a:pt x="895" y="725"/>
                    </a:lnTo>
                    <a:lnTo>
                      <a:pt x="895" y="728"/>
                    </a:lnTo>
                    <a:lnTo>
                      <a:pt x="892" y="728"/>
                    </a:lnTo>
                    <a:lnTo>
                      <a:pt x="892" y="728"/>
                    </a:lnTo>
                    <a:lnTo>
                      <a:pt x="889" y="728"/>
                    </a:lnTo>
                    <a:lnTo>
                      <a:pt x="887" y="725"/>
                    </a:lnTo>
                    <a:lnTo>
                      <a:pt x="887" y="722"/>
                    </a:lnTo>
                    <a:lnTo>
                      <a:pt x="887" y="722"/>
                    </a:lnTo>
                    <a:lnTo>
                      <a:pt x="887" y="719"/>
                    </a:lnTo>
                    <a:close/>
                    <a:moveTo>
                      <a:pt x="892" y="641"/>
                    </a:moveTo>
                    <a:lnTo>
                      <a:pt x="892" y="641"/>
                    </a:lnTo>
                    <a:lnTo>
                      <a:pt x="892" y="644"/>
                    </a:lnTo>
                    <a:lnTo>
                      <a:pt x="889" y="644"/>
                    </a:lnTo>
                    <a:lnTo>
                      <a:pt x="887" y="644"/>
                    </a:lnTo>
                    <a:lnTo>
                      <a:pt x="887" y="647"/>
                    </a:lnTo>
                    <a:lnTo>
                      <a:pt x="887" y="650"/>
                    </a:lnTo>
                    <a:lnTo>
                      <a:pt x="887" y="650"/>
                    </a:lnTo>
                    <a:lnTo>
                      <a:pt x="887" y="650"/>
                    </a:lnTo>
                    <a:lnTo>
                      <a:pt x="881" y="650"/>
                    </a:lnTo>
                    <a:lnTo>
                      <a:pt x="881" y="653"/>
                    </a:lnTo>
                    <a:lnTo>
                      <a:pt x="878" y="653"/>
                    </a:lnTo>
                    <a:lnTo>
                      <a:pt x="878" y="653"/>
                    </a:lnTo>
                    <a:lnTo>
                      <a:pt x="875" y="650"/>
                    </a:lnTo>
                    <a:lnTo>
                      <a:pt x="875" y="650"/>
                    </a:lnTo>
                    <a:lnTo>
                      <a:pt x="875" y="650"/>
                    </a:lnTo>
                    <a:lnTo>
                      <a:pt x="873" y="650"/>
                    </a:lnTo>
                    <a:lnTo>
                      <a:pt x="870" y="650"/>
                    </a:lnTo>
                    <a:lnTo>
                      <a:pt x="870" y="647"/>
                    </a:lnTo>
                    <a:lnTo>
                      <a:pt x="870" y="647"/>
                    </a:lnTo>
                    <a:lnTo>
                      <a:pt x="867" y="650"/>
                    </a:lnTo>
                    <a:lnTo>
                      <a:pt x="864" y="647"/>
                    </a:lnTo>
                    <a:lnTo>
                      <a:pt x="861" y="647"/>
                    </a:lnTo>
                    <a:lnTo>
                      <a:pt x="861" y="647"/>
                    </a:lnTo>
                    <a:lnTo>
                      <a:pt x="859" y="650"/>
                    </a:lnTo>
                    <a:lnTo>
                      <a:pt x="859" y="650"/>
                    </a:lnTo>
                    <a:lnTo>
                      <a:pt x="856" y="653"/>
                    </a:lnTo>
                    <a:lnTo>
                      <a:pt x="856" y="655"/>
                    </a:lnTo>
                    <a:lnTo>
                      <a:pt x="859" y="655"/>
                    </a:lnTo>
                    <a:lnTo>
                      <a:pt x="859" y="655"/>
                    </a:lnTo>
                    <a:lnTo>
                      <a:pt x="856" y="658"/>
                    </a:lnTo>
                    <a:lnTo>
                      <a:pt x="856" y="655"/>
                    </a:lnTo>
                    <a:lnTo>
                      <a:pt x="853" y="653"/>
                    </a:lnTo>
                    <a:lnTo>
                      <a:pt x="853" y="653"/>
                    </a:lnTo>
                    <a:lnTo>
                      <a:pt x="853" y="650"/>
                    </a:lnTo>
                    <a:lnTo>
                      <a:pt x="850" y="650"/>
                    </a:lnTo>
                    <a:lnTo>
                      <a:pt x="850" y="647"/>
                    </a:lnTo>
                    <a:lnTo>
                      <a:pt x="850" y="644"/>
                    </a:lnTo>
                    <a:lnTo>
                      <a:pt x="856" y="641"/>
                    </a:lnTo>
                    <a:lnTo>
                      <a:pt x="859" y="639"/>
                    </a:lnTo>
                    <a:lnTo>
                      <a:pt x="859" y="641"/>
                    </a:lnTo>
                    <a:lnTo>
                      <a:pt x="859" y="641"/>
                    </a:lnTo>
                    <a:lnTo>
                      <a:pt x="856" y="644"/>
                    </a:lnTo>
                    <a:lnTo>
                      <a:pt x="856" y="647"/>
                    </a:lnTo>
                    <a:lnTo>
                      <a:pt x="861" y="644"/>
                    </a:lnTo>
                    <a:lnTo>
                      <a:pt x="861" y="647"/>
                    </a:lnTo>
                    <a:lnTo>
                      <a:pt x="864" y="647"/>
                    </a:lnTo>
                    <a:lnTo>
                      <a:pt x="867" y="644"/>
                    </a:lnTo>
                    <a:lnTo>
                      <a:pt x="870" y="647"/>
                    </a:lnTo>
                    <a:lnTo>
                      <a:pt x="870" y="647"/>
                    </a:lnTo>
                    <a:lnTo>
                      <a:pt x="873" y="644"/>
                    </a:lnTo>
                    <a:lnTo>
                      <a:pt x="873" y="644"/>
                    </a:lnTo>
                    <a:lnTo>
                      <a:pt x="875" y="647"/>
                    </a:lnTo>
                    <a:lnTo>
                      <a:pt x="878" y="644"/>
                    </a:lnTo>
                    <a:lnTo>
                      <a:pt x="884" y="636"/>
                    </a:lnTo>
                    <a:lnTo>
                      <a:pt x="887" y="636"/>
                    </a:lnTo>
                    <a:lnTo>
                      <a:pt x="889" y="636"/>
                    </a:lnTo>
                    <a:lnTo>
                      <a:pt x="898" y="630"/>
                    </a:lnTo>
                    <a:lnTo>
                      <a:pt x="901" y="630"/>
                    </a:lnTo>
                    <a:lnTo>
                      <a:pt x="903" y="627"/>
                    </a:lnTo>
                    <a:lnTo>
                      <a:pt x="903" y="625"/>
                    </a:lnTo>
                    <a:lnTo>
                      <a:pt x="901" y="625"/>
                    </a:lnTo>
                    <a:lnTo>
                      <a:pt x="903" y="625"/>
                    </a:lnTo>
                    <a:lnTo>
                      <a:pt x="906" y="622"/>
                    </a:lnTo>
                    <a:lnTo>
                      <a:pt x="912" y="622"/>
                    </a:lnTo>
                    <a:lnTo>
                      <a:pt x="914" y="625"/>
                    </a:lnTo>
                    <a:lnTo>
                      <a:pt x="914" y="627"/>
                    </a:lnTo>
                    <a:lnTo>
                      <a:pt x="917" y="627"/>
                    </a:lnTo>
                    <a:lnTo>
                      <a:pt x="917" y="627"/>
                    </a:lnTo>
                    <a:lnTo>
                      <a:pt x="917" y="627"/>
                    </a:lnTo>
                    <a:lnTo>
                      <a:pt x="914" y="630"/>
                    </a:lnTo>
                    <a:lnTo>
                      <a:pt x="914" y="633"/>
                    </a:lnTo>
                    <a:lnTo>
                      <a:pt x="917" y="633"/>
                    </a:lnTo>
                    <a:lnTo>
                      <a:pt x="920" y="633"/>
                    </a:lnTo>
                    <a:lnTo>
                      <a:pt x="923" y="630"/>
                    </a:lnTo>
                    <a:lnTo>
                      <a:pt x="923" y="630"/>
                    </a:lnTo>
                    <a:lnTo>
                      <a:pt x="926" y="630"/>
                    </a:lnTo>
                    <a:lnTo>
                      <a:pt x="928" y="633"/>
                    </a:lnTo>
                    <a:lnTo>
                      <a:pt x="931" y="633"/>
                    </a:lnTo>
                    <a:lnTo>
                      <a:pt x="937" y="633"/>
                    </a:lnTo>
                    <a:lnTo>
                      <a:pt x="940" y="636"/>
                    </a:lnTo>
                    <a:lnTo>
                      <a:pt x="942" y="639"/>
                    </a:lnTo>
                    <a:lnTo>
                      <a:pt x="948" y="639"/>
                    </a:lnTo>
                    <a:lnTo>
                      <a:pt x="951" y="641"/>
                    </a:lnTo>
                    <a:lnTo>
                      <a:pt x="954" y="641"/>
                    </a:lnTo>
                    <a:lnTo>
                      <a:pt x="948" y="641"/>
                    </a:lnTo>
                    <a:lnTo>
                      <a:pt x="945" y="641"/>
                    </a:lnTo>
                    <a:lnTo>
                      <a:pt x="940" y="639"/>
                    </a:lnTo>
                    <a:lnTo>
                      <a:pt x="937" y="639"/>
                    </a:lnTo>
                    <a:lnTo>
                      <a:pt x="934" y="639"/>
                    </a:lnTo>
                    <a:lnTo>
                      <a:pt x="934" y="636"/>
                    </a:lnTo>
                    <a:lnTo>
                      <a:pt x="931" y="636"/>
                    </a:lnTo>
                    <a:lnTo>
                      <a:pt x="928" y="636"/>
                    </a:lnTo>
                    <a:lnTo>
                      <a:pt x="926" y="641"/>
                    </a:lnTo>
                    <a:lnTo>
                      <a:pt x="926" y="641"/>
                    </a:lnTo>
                    <a:lnTo>
                      <a:pt x="923" y="641"/>
                    </a:lnTo>
                    <a:lnTo>
                      <a:pt x="923" y="641"/>
                    </a:lnTo>
                    <a:lnTo>
                      <a:pt x="917" y="641"/>
                    </a:lnTo>
                    <a:lnTo>
                      <a:pt x="914" y="641"/>
                    </a:lnTo>
                    <a:lnTo>
                      <a:pt x="914" y="641"/>
                    </a:lnTo>
                    <a:lnTo>
                      <a:pt x="912" y="641"/>
                    </a:lnTo>
                    <a:lnTo>
                      <a:pt x="909" y="641"/>
                    </a:lnTo>
                    <a:lnTo>
                      <a:pt x="906" y="639"/>
                    </a:lnTo>
                    <a:lnTo>
                      <a:pt x="903" y="639"/>
                    </a:lnTo>
                    <a:lnTo>
                      <a:pt x="901" y="641"/>
                    </a:lnTo>
                    <a:lnTo>
                      <a:pt x="898" y="639"/>
                    </a:lnTo>
                    <a:lnTo>
                      <a:pt x="895" y="639"/>
                    </a:lnTo>
                    <a:lnTo>
                      <a:pt x="892" y="641"/>
                    </a:lnTo>
                    <a:close/>
                    <a:moveTo>
                      <a:pt x="859" y="761"/>
                    </a:moveTo>
                    <a:lnTo>
                      <a:pt x="859" y="764"/>
                    </a:lnTo>
                    <a:lnTo>
                      <a:pt x="859" y="764"/>
                    </a:lnTo>
                    <a:lnTo>
                      <a:pt x="859" y="767"/>
                    </a:lnTo>
                    <a:lnTo>
                      <a:pt x="853" y="764"/>
                    </a:lnTo>
                    <a:lnTo>
                      <a:pt x="850" y="764"/>
                    </a:lnTo>
                    <a:lnTo>
                      <a:pt x="850" y="767"/>
                    </a:lnTo>
                    <a:lnTo>
                      <a:pt x="850" y="767"/>
                    </a:lnTo>
                    <a:lnTo>
                      <a:pt x="848" y="767"/>
                    </a:lnTo>
                    <a:lnTo>
                      <a:pt x="850" y="764"/>
                    </a:lnTo>
                    <a:lnTo>
                      <a:pt x="853" y="761"/>
                    </a:lnTo>
                    <a:lnTo>
                      <a:pt x="856" y="759"/>
                    </a:lnTo>
                    <a:lnTo>
                      <a:pt x="859" y="759"/>
                    </a:lnTo>
                    <a:lnTo>
                      <a:pt x="859" y="761"/>
                    </a:lnTo>
                    <a:close/>
                    <a:moveTo>
                      <a:pt x="884" y="586"/>
                    </a:moveTo>
                    <a:lnTo>
                      <a:pt x="884" y="586"/>
                    </a:lnTo>
                    <a:lnTo>
                      <a:pt x="884" y="583"/>
                    </a:lnTo>
                    <a:lnTo>
                      <a:pt x="884" y="580"/>
                    </a:lnTo>
                    <a:lnTo>
                      <a:pt x="884" y="577"/>
                    </a:lnTo>
                    <a:lnTo>
                      <a:pt x="887" y="577"/>
                    </a:lnTo>
                    <a:lnTo>
                      <a:pt x="887" y="577"/>
                    </a:lnTo>
                    <a:lnTo>
                      <a:pt x="887" y="580"/>
                    </a:lnTo>
                    <a:lnTo>
                      <a:pt x="884" y="583"/>
                    </a:lnTo>
                    <a:lnTo>
                      <a:pt x="884" y="586"/>
                    </a:lnTo>
                    <a:close/>
                    <a:moveTo>
                      <a:pt x="906" y="572"/>
                    </a:moveTo>
                    <a:lnTo>
                      <a:pt x="914" y="563"/>
                    </a:lnTo>
                    <a:lnTo>
                      <a:pt x="917" y="555"/>
                    </a:lnTo>
                    <a:lnTo>
                      <a:pt x="923" y="555"/>
                    </a:lnTo>
                    <a:lnTo>
                      <a:pt x="923" y="558"/>
                    </a:lnTo>
                    <a:lnTo>
                      <a:pt x="917" y="560"/>
                    </a:lnTo>
                    <a:lnTo>
                      <a:pt x="914" y="563"/>
                    </a:lnTo>
                    <a:lnTo>
                      <a:pt x="914" y="566"/>
                    </a:lnTo>
                    <a:lnTo>
                      <a:pt x="912" y="569"/>
                    </a:lnTo>
                    <a:lnTo>
                      <a:pt x="909" y="572"/>
                    </a:lnTo>
                    <a:lnTo>
                      <a:pt x="909" y="572"/>
                    </a:lnTo>
                    <a:lnTo>
                      <a:pt x="909" y="577"/>
                    </a:lnTo>
                    <a:lnTo>
                      <a:pt x="909" y="580"/>
                    </a:lnTo>
                    <a:lnTo>
                      <a:pt x="906" y="580"/>
                    </a:lnTo>
                    <a:lnTo>
                      <a:pt x="906" y="577"/>
                    </a:lnTo>
                    <a:lnTo>
                      <a:pt x="909" y="574"/>
                    </a:lnTo>
                    <a:lnTo>
                      <a:pt x="906" y="572"/>
                    </a:lnTo>
                    <a:close/>
                    <a:moveTo>
                      <a:pt x="912" y="591"/>
                    </a:moveTo>
                    <a:lnTo>
                      <a:pt x="912" y="588"/>
                    </a:lnTo>
                    <a:lnTo>
                      <a:pt x="914" y="588"/>
                    </a:lnTo>
                    <a:lnTo>
                      <a:pt x="914" y="594"/>
                    </a:lnTo>
                    <a:lnTo>
                      <a:pt x="914" y="597"/>
                    </a:lnTo>
                    <a:lnTo>
                      <a:pt x="914" y="600"/>
                    </a:lnTo>
                    <a:lnTo>
                      <a:pt x="914" y="600"/>
                    </a:lnTo>
                    <a:lnTo>
                      <a:pt x="912" y="605"/>
                    </a:lnTo>
                    <a:lnTo>
                      <a:pt x="912" y="600"/>
                    </a:lnTo>
                    <a:lnTo>
                      <a:pt x="912" y="600"/>
                    </a:lnTo>
                    <a:lnTo>
                      <a:pt x="912" y="594"/>
                    </a:lnTo>
                    <a:lnTo>
                      <a:pt x="912" y="591"/>
                    </a:lnTo>
                    <a:lnTo>
                      <a:pt x="912" y="591"/>
                    </a:lnTo>
                    <a:close/>
                    <a:moveTo>
                      <a:pt x="914" y="613"/>
                    </a:moveTo>
                    <a:lnTo>
                      <a:pt x="917" y="613"/>
                    </a:lnTo>
                    <a:lnTo>
                      <a:pt x="920" y="613"/>
                    </a:lnTo>
                    <a:lnTo>
                      <a:pt x="923" y="616"/>
                    </a:lnTo>
                    <a:lnTo>
                      <a:pt x="926" y="619"/>
                    </a:lnTo>
                    <a:lnTo>
                      <a:pt x="923" y="619"/>
                    </a:lnTo>
                    <a:lnTo>
                      <a:pt x="920" y="619"/>
                    </a:lnTo>
                    <a:lnTo>
                      <a:pt x="920" y="619"/>
                    </a:lnTo>
                    <a:lnTo>
                      <a:pt x="917" y="619"/>
                    </a:lnTo>
                    <a:lnTo>
                      <a:pt x="912" y="613"/>
                    </a:lnTo>
                    <a:lnTo>
                      <a:pt x="909" y="613"/>
                    </a:lnTo>
                    <a:lnTo>
                      <a:pt x="914" y="613"/>
                    </a:lnTo>
                    <a:close/>
                    <a:moveTo>
                      <a:pt x="923" y="566"/>
                    </a:moveTo>
                    <a:lnTo>
                      <a:pt x="923" y="569"/>
                    </a:lnTo>
                    <a:lnTo>
                      <a:pt x="920" y="574"/>
                    </a:lnTo>
                    <a:lnTo>
                      <a:pt x="917" y="577"/>
                    </a:lnTo>
                    <a:lnTo>
                      <a:pt x="917" y="574"/>
                    </a:lnTo>
                    <a:lnTo>
                      <a:pt x="914" y="574"/>
                    </a:lnTo>
                    <a:lnTo>
                      <a:pt x="914" y="574"/>
                    </a:lnTo>
                    <a:lnTo>
                      <a:pt x="914" y="574"/>
                    </a:lnTo>
                    <a:lnTo>
                      <a:pt x="917" y="572"/>
                    </a:lnTo>
                    <a:lnTo>
                      <a:pt x="920" y="569"/>
                    </a:lnTo>
                    <a:lnTo>
                      <a:pt x="920" y="569"/>
                    </a:lnTo>
                    <a:lnTo>
                      <a:pt x="923" y="566"/>
                    </a:lnTo>
                    <a:lnTo>
                      <a:pt x="926" y="563"/>
                    </a:lnTo>
                    <a:lnTo>
                      <a:pt x="926" y="563"/>
                    </a:lnTo>
                    <a:lnTo>
                      <a:pt x="923" y="566"/>
                    </a:lnTo>
                    <a:lnTo>
                      <a:pt x="923" y="566"/>
                    </a:lnTo>
                    <a:close/>
                    <a:moveTo>
                      <a:pt x="937" y="549"/>
                    </a:moveTo>
                    <a:lnTo>
                      <a:pt x="937" y="549"/>
                    </a:lnTo>
                    <a:lnTo>
                      <a:pt x="942" y="544"/>
                    </a:lnTo>
                    <a:lnTo>
                      <a:pt x="951" y="538"/>
                    </a:lnTo>
                    <a:lnTo>
                      <a:pt x="951" y="541"/>
                    </a:lnTo>
                    <a:lnTo>
                      <a:pt x="948" y="541"/>
                    </a:lnTo>
                    <a:lnTo>
                      <a:pt x="948" y="544"/>
                    </a:lnTo>
                    <a:lnTo>
                      <a:pt x="942" y="544"/>
                    </a:lnTo>
                    <a:lnTo>
                      <a:pt x="942" y="547"/>
                    </a:lnTo>
                    <a:lnTo>
                      <a:pt x="940" y="549"/>
                    </a:lnTo>
                    <a:lnTo>
                      <a:pt x="937" y="549"/>
                    </a:lnTo>
                    <a:lnTo>
                      <a:pt x="937" y="552"/>
                    </a:lnTo>
                    <a:lnTo>
                      <a:pt x="937" y="552"/>
                    </a:lnTo>
                    <a:lnTo>
                      <a:pt x="942" y="552"/>
                    </a:lnTo>
                    <a:lnTo>
                      <a:pt x="945" y="549"/>
                    </a:lnTo>
                    <a:lnTo>
                      <a:pt x="945" y="552"/>
                    </a:lnTo>
                    <a:lnTo>
                      <a:pt x="945" y="552"/>
                    </a:lnTo>
                    <a:lnTo>
                      <a:pt x="948" y="552"/>
                    </a:lnTo>
                    <a:lnTo>
                      <a:pt x="954" y="555"/>
                    </a:lnTo>
                    <a:lnTo>
                      <a:pt x="959" y="549"/>
                    </a:lnTo>
                    <a:lnTo>
                      <a:pt x="962" y="549"/>
                    </a:lnTo>
                    <a:lnTo>
                      <a:pt x="959" y="552"/>
                    </a:lnTo>
                    <a:lnTo>
                      <a:pt x="954" y="555"/>
                    </a:lnTo>
                    <a:lnTo>
                      <a:pt x="951" y="555"/>
                    </a:lnTo>
                    <a:lnTo>
                      <a:pt x="945" y="552"/>
                    </a:lnTo>
                    <a:lnTo>
                      <a:pt x="942" y="555"/>
                    </a:lnTo>
                    <a:lnTo>
                      <a:pt x="940" y="555"/>
                    </a:lnTo>
                    <a:lnTo>
                      <a:pt x="940" y="555"/>
                    </a:lnTo>
                    <a:lnTo>
                      <a:pt x="937" y="560"/>
                    </a:lnTo>
                    <a:lnTo>
                      <a:pt x="934" y="560"/>
                    </a:lnTo>
                    <a:lnTo>
                      <a:pt x="934" y="560"/>
                    </a:lnTo>
                    <a:lnTo>
                      <a:pt x="934" y="558"/>
                    </a:lnTo>
                    <a:lnTo>
                      <a:pt x="934" y="555"/>
                    </a:lnTo>
                    <a:lnTo>
                      <a:pt x="934" y="558"/>
                    </a:lnTo>
                    <a:lnTo>
                      <a:pt x="931" y="558"/>
                    </a:lnTo>
                    <a:lnTo>
                      <a:pt x="934" y="555"/>
                    </a:lnTo>
                    <a:lnTo>
                      <a:pt x="931" y="555"/>
                    </a:lnTo>
                    <a:lnTo>
                      <a:pt x="931" y="555"/>
                    </a:lnTo>
                    <a:lnTo>
                      <a:pt x="928" y="552"/>
                    </a:lnTo>
                    <a:lnTo>
                      <a:pt x="934" y="547"/>
                    </a:lnTo>
                    <a:lnTo>
                      <a:pt x="937" y="547"/>
                    </a:lnTo>
                    <a:lnTo>
                      <a:pt x="937" y="547"/>
                    </a:lnTo>
                    <a:lnTo>
                      <a:pt x="937" y="549"/>
                    </a:lnTo>
                    <a:close/>
                    <a:moveTo>
                      <a:pt x="954" y="480"/>
                    </a:moveTo>
                    <a:lnTo>
                      <a:pt x="956" y="482"/>
                    </a:lnTo>
                    <a:lnTo>
                      <a:pt x="956" y="482"/>
                    </a:lnTo>
                    <a:lnTo>
                      <a:pt x="954" y="482"/>
                    </a:lnTo>
                    <a:lnTo>
                      <a:pt x="954" y="482"/>
                    </a:lnTo>
                    <a:lnTo>
                      <a:pt x="954" y="480"/>
                    </a:lnTo>
                    <a:lnTo>
                      <a:pt x="951" y="477"/>
                    </a:lnTo>
                    <a:lnTo>
                      <a:pt x="948" y="480"/>
                    </a:lnTo>
                    <a:lnTo>
                      <a:pt x="948" y="480"/>
                    </a:lnTo>
                    <a:lnTo>
                      <a:pt x="945" y="477"/>
                    </a:lnTo>
                    <a:lnTo>
                      <a:pt x="945" y="477"/>
                    </a:lnTo>
                    <a:lnTo>
                      <a:pt x="945" y="477"/>
                    </a:lnTo>
                    <a:lnTo>
                      <a:pt x="945" y="474"/>
                    </a:lnTo>
                    <a:lnTo>
                      <a:pt x="940" y="474"/>
                    </a:lnTo>
                    <a:lnTo>
                      <a:pt x="940" y="477"/>
                    </a:lnTo>
                    <a:lnTo>
                      <a:pt x="937" y="477"/>
                    </a:lnTo>
                    <a:lnTo>
                      <a:pt x="934" y="477"/>
                    </a:lnTo>
                    <a:lnTo>
                      <a:pt x="934" y="480"/>
                    </a:lnTo>
                    <a:lnTo>
                      <a:pt x="928" y="480"/>
                    </a:lnTo>
                    <a:lnTo>
                      <a:pt x="926" y="477"/>
                    </a:lnTo>
                    <a:lnTo>
                      <a:pt x="931" y="477"/>
                    </a:lnTo>
                    <a:lnTo>
                      <a:pt x="931" y="477"/>
                    </a:lnTo>
                    <a:lnTo>
                      <a:pt x="937" y="477"/>
                    </a:lnTo>
                    <a:lnTo>
                      <a:pt x="934" y="474"/>
                    </a:lnTo>
                    <a:lnTo>
                      <a:pt x="934" y="474"/>
                    </a:lnTo>
                    <a:lnTo>
                      <a:pt x="937" y="474"/>
                    </a:lnTo>
                    <a:lnTo>
                      <a:pt x="940" y="474"/>
                    </a:lnTo>
                    <a:lnTo>
                      <a:pt x="942" y="471"/>
                    </a:lnTo>
                    <a:lnTo>
                      <a:pt x="945" y="471"/>
                    </a:lnTo>
                    <a:lnTo>
                      <a:pt x="945" y="474"/>
                    </a:lnTo>
                    <a:lnTo>
                      <a:pt x="948" y="474"/>
                    </a:lnTo>
                    <a:lnTo>
                      <a:pt x="951" y="477"/>
                    </a:lnTo>
                    <a:lnTo>
                      <a:pt x="951" y="477"/>
                    </a:lnTo>
                    <a:lnTo>
                      <a:pt x="956" y="474"/>
                    </a:lnTo>
                    <a:lnTo>
                      <a:pt x="956" y="474"/>
                    </a:lnTo>
                    <a:lnTo>
                      <a:pt x="954" y="471"/>
                    </a:lnTo>
                    <a:lnTo>
                      <a:pt x="956" y="471"/>
                    </a:lnTo>
                    <a:lnTo>
                      <a:pt x="959" y="468"/>
                    </a:lnTo>
                    <a:lnTo>
                      <a:pt x="962" y="466"/>
                    </a:lnTo>
                    <a:lnTo>
                      <a:pt x="965" y="468"/>
                    </a:lnTo>
                    <a:lnTo>
                      <a:pt x="967" y="468"/>
                    </a:lnTo>
                    <a:lnTo>
                      <a:pt x="965" y="468"/>
                    </a:lnTo>
                    <a:lnTo>
                      <a:pt x="962" y="468"/>
                    </a:lnTo>
                    <a:lnTo>
                      <a:pt x="962" y="471"/>
                    </a:lnTo>
                    <a:lnTo>
                      <a:pt x="959" y="471"/>
                    </a:lnTo>
                    <a:lnTo>
                      <a:pt x="956" y="471"/>
                    </a:lnTo>
                    <a:lnTo>
                      <a:pt x="956" y="474"/>
                    </a:lnTo>
                    <a:lnTo>
                      <a:pt x="956" y="477"/>
                    </a:lnTo>
                    <a:lnTo>
                      <a:pt x="954" y="477"/>
                    </a:lnTo>
                    <a:lnTo>
                      <a:pt x="954" y="480"/>
                    </a:lnTo>
                    <a:close/>
                    <a:moveTo>
                      <a:pt x="942" y="457"/>
                    </a:moveTo>
                    <a:lnTo>
                      <a:pt x="942" y="457"/>
                    </a:lnTo>
                    <a:lnTo>
                      <a:pt x="945" y="460"/>
                    </a:lnTo>
                    <a:lnTo>
                      <a:pt x="945" y="463"/>
                    </a:lnTo>
                    <a:lnTo>
                      <a:pt x="948" y="460"/>
                    </a:lnTo>
                    <a:lnTo>
                      <a:pt x="951" y="463"/>
                    </a:lnTo>
                    <a:lnTo>
                      <a:pt x="954" y="466"/>
                    </a:lnTo>
                    <a:lnTo>
                      <a:pt x="954" y="466"/>
                    </a:lnTo>
                    <a:lnTo>
                      <a:pt x="951" y="466"/>
                    </a:lnTo>
                    <a:lnTo>
                      <a:pt x="948" y="466"/>
                    </a:lnTo>
                    <a:lnTo>
                      <a:pt x="945" y="466"/>
                    </a:lnTo>
                    <a:lnTo>
                      <a:pt x="942" y="463"/>
                    </a:lnTo>
                    <a:lnTo>
                      <a:pt x="942" y="463"/>
                    </a:lnTo>
                    <a:lnTo>
                      <a:pt x="942" y="460"/>
                    </a:lnTo>
                    <a:lnTo>
                      <a:pt x="942" y="457"/>
                    </a:lnTo>
                    <a:close/>
                    <a:moveTo>
                      <a:pt x="981" y="505"/>
                    </a:moveTo>
                    <a:lnTo>
                      <a:pt x="981" y="502"/>
                    </a:lnTo>
                    <a:lnTo>
                      <a:pt x="987" y="499"/>
                    </a:lnTo>
                    <a:lnTo>
                      <a:pt x="987" y="502"/>
                    </a:lnTo>
                    <a:lnTo>
                      <a:pt x="987" y="502"/>
                    </a:lnTo>
                    <a:lnTo>
                      <a:pt x="987" y="502"/>
                    </a:lnTo>
                    <a:lnTo>
                      <a:pt x="987" y="505"/>
                    </a:lnTo>
                    <a:lnTo>
                      <a:pt x="987" y="508"/>
                    </a:lnTo>
                    <a:lnTo>
                      <a:pt x="984" y="508"/>
                    </a:lnTo>
                    <a:lnTo>
                      <a:pt x="979" y="510"/>
                    </a:lnTo>
                    <a:lnTo>
                      <a:pt x="976" y="513"/>
                    </a:lnTo>
                    <a:lnTo>
                      <a:pt x="973" y="516"/>
                    </a:lnTo>
                    <a:lnTo>
                      <a:pt x="970" y="516"/>
                    </a:lnTo>
                    <a:lnTo>
                      <a:pt x="976" y="510"/>
                    </a:lnTo>
                    <a:lnTo>
                      <a:pt x="979" y="508"/>
                    </a:lnTo>
                    <a:lnTo>
                      <a:pt x="981" y="508"/>
                    </a:lnTo>
                    <a:lnTo>
                      <a:pt x="981" y="505"/>
                    </a:lnTo>
                    <a:close/>
                    <a:moveTo>
                      <a:pt x="990" y="527"/>
                    </a:moveTo>
                    <a:lnTo>
                      <a:pt x="993" y="524"/>
                    </a:lnTo>
                    <a:lnTo>
                      <a:pt x="993" y="521"/>
                    </a:lnTo>
                    <a:lnTo>
                      <a:pt x="990" y="519"/>
                    </a:lnTo>
                    <a:lnTo>
                      <a:pt x="993" y="521"/>
                    </a:lnTo>
                    <a:lnTo>
                      <a:pt x="995" y="521"/>
                    </a:lnTo>
                    <a:lnTo>
                      <a:pt x="998" y="521"/>
                    </a:lnTo>
                    <a:lnTo>
                      <a:pt x="998" y="524"/>
                    </a:lnTo>
                    <a:lnTo>
                      <a:pt x="998" y="527"/>
                    </a:lnTo>
                    <a:lnTo>
                      <a:pt x="995" y="527"/>
                    </a:lnTo>
                    <a:lnTo>
                      <a:pt x="995" y="530"/>
                    </a:lnTo>
                    <a:lnTo>
                      <a:pt x="993" y="530"/>
                    </a:lnTo>
                    <a:lnTo>
                      <a:pt x="993" y="533"/>
                    </a:lnTo>
                    <a:lnTo>
                      <a:pt x="993" y="533"/>
                    </a:lnTo>
                    <a:lnTo>
                      <a:pt x="998" y="535"/>
                    </a:lnTo>
                    <a:lnTo>
                      <a:pt x="998" y="535"/>
                    </a:lnTo>
                    <a:lnTo>
                      <a:pt x="998" y="535"/>
                    </a:lnTo>
                    <a:lnTo>
                      <a:pt x="998" y="538"/>
                    </a:lnTo>
                    <a:lnTo>
                      <a:pt x="1001" y="538"/>
                    </a:lnTo>
                    <a:lnTo>
                      <a:pt x="1004" y="541"/>
                    </a:lnTo>
                    <a:lnTo>
                      <a:pt x="1004" y="541"/>
                    </a:lnTo>
                    <a:lnTo>
                      <a:pt x="1001" y="544"/>
                    </a:lnTo>
                    <a:lnTo>
                      <a:pt x="998" y="544"/>
                    </a:lnTo>
                    <a:lnTo>
                      <a:pt x="1001" y="544"/>
                    </a:lnTo>
                    <a:lnTo>
                      <a:pt x="998" y="547"/>
                    </a:lnTo>
                    <a:lnTo>
                      <a:pt x="995" y="547"/>
                    </a:lnTo>
                    <a:lnTo>
                      <a:pt x="995" y="544"/>
                    </a:lnTo>
                    <a:lnTo>
                      <a:pt x="998" y="541"/>
                    </a:lnTo>
                    <a:lnTo>
                      <a:pt x="995" y="538"/>
                    </a:lnTo>
                    <a:lnTo>
                      <a:pt x="995" y="538"/>
                    </a:lnTo>
                    <a:lnTo>
                      <a:pt x="993" y="533"/>
                    </a:lnTo>
                    <a:lnTo>
                      <a:pt x="993" y="533"/>
                    </a:lnTo>
                    <a:lnTo>
                      <a:pt x="990" y="533"/>
                    </a:lnTo>
                    <a:lnTo>
                      <a:pt x="990" y="530"/>
                    </a:lnTo>
                    <a:lnTo>
                      <a:pt x="987" y="527"/>
                    </a:lnTo>
                    <a:lnTo>
                      <a:pt x="987" y="527"/>
                    </a:lnTo>
                    <a:lnTo>
                      <a:pt x="990" y="527"/>
                    </a:lnTo>
                    <a:close/>
                    <a:moveTo>
                      <a:pt x="990" y="496"/>
                    </a:moveTo>
                    <a:lnTo>
                      <a:pt x="990" y="496"/>
                    </a:lnTo>
                    <a:lnTo>
                      <a:pt x="990" y="494"/>
                    </a:lnTo>
                    <a:lnTo>
                      <a:pt x="990" y="494"/>
                    </a:lnTo>
                    <a:lnTo>
                      <a:pt x="993" y="494"/>
                    </a:lnTo>
                    <a:lnTo>
                      <a:pt x="993" y="494"/>
                    </a:lnTo>
                    <a:lnTo>
                      <a:pt x="995" y="494"/>
                    </a:lnTo>
                    <a:lnTo>
                      <a:pt x="995" y="494"/>
                    </a:lnTo>
                    <a:lnTo>
                      <a:pt x="993" y="496"/>
                    </a:lnTo>
                    <a:lnTo>
                      <a:pt x="993" y="496"/>
                    </a:lnTo>
                    <a:lnTo>
                      <a:pt x="990" y="499"/>
                    </a:lnTo>
                    <a:lnTo>
                      <a:pt x="990" y="499"/>
                    </a:lnTo>
                    <a:lnTo>
                      <a:pt x="990" y="496"/>
                    </a:lnTo>
                    <a:close/>
                    <a:moveTo>
                      <a:pt x="1007" y="692"/>
                    </a:moveTo>
                    <a:lnTo>
                      <a:pt x="1009" y="689"/>
                    </a:lnTo>
                    <a:lnTo>
                      <a:pt x="1012" y="686"/>
                    </a:lnTo>
                    <a:lnTo>
                      <a:pt x="1012" y="689"/>
                    </a:lnTo>
                    <a:lnTo>
                      <a:pt x="1012" y="692"/>
                    </a:lnTo>
                    <a:lnTo>
                      <a:pt x="1007" y="697"/>
                    </a:lnTo>
                    <a:lnTo>
                      <a:pt x="1009" y="694"/>
                    </a:lnTo>
                    <a:lnTo>
                      <a:pt x="1009" y="694"/>
                    </a:lnTo>
                    <a:lnTo>
                      <a:pt x="1015" y="694"/>
                    </a:lnTo>
                    <a:lnTo>
                      <a:pt x="1012" y="697"/>
                    </a:lnTo>
                    <a:lnTo>
                      <a:pt x="1007" y="703"/>
                    </a:lnTo>
                    <a:lnTo>
                      <a:pt x="1007" y="706"/>
                    </a:lnTo>
                    <a:lnTo>
                      <a:pt x="1004" y="706"/>
                    </a:lnTo>
                    <a:lnTo>
                      <a:pt x="1001" y="706"/>
                    </a:lnTo>
                    <a:lnTo>
                      <a:pt x="1001" y="706"/>
                    </a:lnTo>
                    <a:lnTo>
                      <a:pt x="998" y="706"/>
                    </a:lnTo>
                    <a:lnTo>
                      <a:pt x="998" y="708"/>
                    </a:lnTo>
                    <a:lnTo>
                      <a:pt x="998" y="711"/>
                    </a:lnTo>
                    <a:lnTo>
                      <a:pt x="995" y="711"/>
                    </a:lnTo>
                    <a:lnTo>
                      <a:pt x="998" y="714"/>
                    </a:lnTo>
                    <a:lnTo>
                      <a:pt x="1001" y="711"/>
                    </a:lnTo>
                    <a:lnTo>
                      <a:pt x="1001" y="717"/>
                    </a:lnTo>
                    <a:lnTo>
                      <a:pt x="995" y="717"/>
                    </a:lnTo>
                    <a:lnTo>
                      <a:pt x="995" y="719"/>
                    </a:lnTo>
                    <a:lnTo>
                      <a:pt x="995" y="719"/>
                    </a:lnTo>
                    <a:lnTo>
                      <a:pt x="995" y="722"/>
                    </a:lnTo>
                    <a:lnTo>
                      <a:pt x="995" y="722"/>
                    </a:lnTo>
                    <a:lnTo>
                      <a:pt x="993" y="722"/>
                    </a:lnTo>
                    <a:lnTo>
                      <a:pt x="990" y="725"/>
                    </a:lnTo>
                    <a:lnTo>
                      <a:pt x="990" y="725"/>
                    </a:lnTo>
                    <a:lnTo>
                      <a:pt x="987" y="728"/>
                    </a:lnTo>
                    <a:lnTo>
                      <a:pt x="987" y="728"/>
                    </a:lnTo>
                    <a:lnTo>
                      <a:pt x="987" y="731"/>
                    </a:lnTo>
                    <a:lnTo>
                      <a:pt x="981" y="731"/>
                    </a:lnTo>
                    <a:lnTo>
                      <a:pt x="979" y="733"/>
                    </a:lnTo>
                    <a:lnTo>
                      <a:pt x="979" y="736"/>
                    </a:lnTo>
                    <a:lnTo>
                      <a:pt x="976" y="736"/>
                    </a:lnTo>
                    <a:lnTo>
                      <a:pt x="976" y="736"/>
                    </a:lnTo>
                    <a:lnTo>
                      <a:pt x="973" y="739"/>
                    </a:lnTo>
                    <a:lnTo>
                      <a:pt x="970" y="742"/>
                    </a:lnTo>
                    <a:lnTo>
                      <a:pt x="970" y="742"/>
                    </a:lnTo>
                    <a:lnTo>
                      <a:pt x="970" y="745"/>
                    </a:lnTo>
                    <a:lnTo>
                      <a:pt x="970" y="739"/>
                    </a:lnTo>
                    <a:lnTo>
                      <a:pt x="970" y="736"/>
                    </a:lnTo>
                    <a:lnTo>
                      <a:pt x="973" y="733"/>
                    </a:lnTo>
                    <a:lnTo>
                      <a:pt x="970" y="731"/>
                    </a:lnTo>
                    <a:lnTo>
                      <a:pt x="973" y="728"/>
                    </a:lnTo>
                    <a:lnTo>
                      <a:pt x="973" y="728"/>
                    </a:lnTo>
                    <a:lnTo>
                      <a:pt x="976" y="725"/>
                    </a:lnTo>
                    <a:lnTo>
                      <a:pt x="976" y="728"/>
                    </a:lnTo>
                    <a:lnTo>
                      <a:pt x="979" y="725"/>
                    </a:lnTo>
                    <a:lnTo>
                      <a:pt x="981" y="728"/>
                    </a:lnTo>
                    <a:lnTo>
                      <a:pt x="979" y="728"/>
                    </a:lnTo>
                    <a:lnTo>
                      <a:pt x="987" y="722"/>
                    </a:lnTo>
                    <a:lnTo>
                      <a:pt x="987" y="719"/>
                    </a:lnTo>
                    <a:lnTo>
                      <a:pt x="987" y="717"/>
                    </a:lnTo>
                    <a:lnTo>
                      <a:pt x="984" y="717"/>
                    </a:lnTo>
                    <a:lnTo>
                      <a:pt x="987" y="714"/>
                    </a:lnTo>
                    <a:lnTo>
                      <a:pt x="987" y="711"/>
                    </a:lnTo>
                    <a:lnTo>
                      <a:pt x="987" y="708"/>
                    </a:lnTo>
                    <a:lnTo>
                      <a:pt x="984" y="708"/>
                    </a:lnTo>
                    <a:lnTo>
                      <a:pt x="984" y="708"/>
                    </a:lnTo>
                    <a:lnTo>
                      <a:pt x="984" y="706"/>
                    </a:lnTo>
                    <a:lnTo>
                      <a:pt x="987" y="703"/>
                    </a:lnTo>
                    <a:lnTo>
                      <a:pt x="990" y="700"/>
                    </a:lnTo>
                    <a:lnTo>
                      <a:pt x="990" y="700"/>
                    </a:lnTo>
                    <a:lnTo>
                      <a:pt x="990" y="697"/>
                    </a:lnTo>
                    <a:lnTo>
                      <a:pt x="993" y="697"/>
                    </a:lnTo>
                    <a:lnTo>
                      <a:pt x="995" y="694"/>
                    </a:lnTo>
                    <a:lnTo>
                      <a:pt x="998" y="692"/>
                    </a:lnTo>
                    <a:lnTo>
                      <a:pt x="998" y="692"/>
                    </a:lnTo>
                    <a:lnTo>
                      <a:pt x="998" y="694"/>
                    </a:lnTo>
                    <a:lnTo>
                      <a:pt x="1001" y="692"/>
                    </a:lnTo>
                    <a:lnTo>
                      <a:pt x="1001" y="689"/>
                    </a:lnTo>
                    <a:lnTo>
                      <a:pt x="1007" y="686"/>
                    </a:lnTo>
                    <a:lnTo>
                      <a:pt x="1007" y="689"/>
                    </a:lnTo>
                    <a:lnTo>
                      <a:pt x="1007" y="692"/>
                    </a:lnTo>
                    <a:lnTo>
                      <a:pt x="1007" y="692"/>
                    </a:lnTo>
                    <a:close/>
                    <a:moveTo>
                      <a:pt x="1032" y="611"/>
                    </a:moveTo>
                    <a:lnTo>
                      <a:pt x="1032" y="608"/>
                    </a:lnTo>
                    <a:lnTo>
                      <a:pt x="1032" y="608"/>
                    </a:lnTo>
                    <a:lnTo>
                      <a:pt x="1032" y="605"/>
                    </a:lnTo>
                    <a:lnTo>
                      <a:pt x="1032" y="605"/>
                    </a:lnTo>
                    <a:lnTo>
                      <a:pt x="1032" y="605"/>
                    </a:lnTo>
                    <a:lnTo>
                      <a:pt x="1034" y="608"/>
                    </a:lnTo>
                    <a:lnTo>
                      <a:pt x="1034" y="608"/>
                    </a:lnTo>
                    <a:lnTo>
                      <a:pt x="1037" y="608"/>
                    </a:lnTo>
                    <a:lnTo>
                      <a:pt x="1034" y="608"/>
                    </a:lnTo>
                    <a:lnTo>
                      <a:pt x="1034" y="613"/>
                    </a:lnTo>
                    <a:lnTo>
                      <a:pt x="1034" y="616"/>
                    </a:lnTo>
                    <a:lnTo>
                      <a:pt x="1034" y="622"/>
                    </a:lnTo>
                    <a:lnTo>
                      <a:pt x="1034" y="625"/>
                    </a:lnTo>
                    <a:lnTo>
                      <a:pt x="1034" y="625"/>
                    </a:lnTo>
                    <a:lnTo>
                      <a:pt x="1032" y="625"/>
                    </a:lnTo>
                    <a:lnTo>
                      <a:pt x="1032" y="625"/>
                    </a:lnTo>
                    <a:lnTo>
                      <a:pt x="1029" y="625"/>
                    </a:lnTo>
                    <a:lnTo>
                      <a:pt x="1029" y="619"/>
                    </a:lnTo>
                    <a:lnTo>
                      <a:pt x="1029" y="619"/>
                    </a:lnTo>
                    <a:lnTo>
                      <a:pt x="1026" y="619"/>
                    </a:lnTo>
                    <a:lnTo>
                      <a:pt x="1026" y="619"/>
                    </a:lnTo>
                    <a:lnTo>
                      <a:pt x="1026" y="616"/>
                    </a:lnTo>
                    <a:lnTo>
                      <a:pt x="1026" y="616"/>
                    </a:lnTo>
                    <a:lnTo>
                      <a:pt x="1029" y="613"/>
                    </a:lnTo>
                    <a:lnTo>
                      <a:pt x="1029" y="616"/>
                    </a:lnTo>
                    <a:lnTo>
                      <a:pt x="1032" y="613"/>
                    </a:lnTo>
                    <a:lnTo>
                      <a:pt x="1032" y="611"/>
                    </a:lnTo>
                    <a:close/>
                    <a:moveTo>
                      <a:pt x="1051" y="597"/>
                    </a:moveTo>
                    <a:lnTo>
                      <a:pt x="1051" y="594"/>
                    </a:lnTo>
                    <a:lnTo>
                      <a:pt x="1051" y="591"/>
                    </a:lnTo>
                    <a:lnTo>
                      <a:pt x="1057" y="594"/>
                    </a:lnTo>
                    <a:lnTo>
                      <a:pt x="1054" y="594"/>
                    </a:lnTo>
                    <a:lnTo>
                      <a:pt x="1054" y="597"/>
                    </a:lnTo>
                    <a:lnTo>
                      <a:pt x="1057" y="594"/>
                    </a:lnTo>
                    <a:lnTo>
                      <a:pt x="1057" y="594"/>
                    </a:lnTo>
                    <a:lnTo>
                      <a:pt x="1060" y="591"/>
                    </a:lnTo>
                    <a:lnTo>
                      <a:pt x="1062" y="588"/>
                    </a:lnTo>
                    <a:lnTo>
                      <a:pt x="1065" y="586"/>
                    </a:lnTo>
                    <a:lnTo>
                      <a:pt x="1068" y="586"/>
                    </a:lnTo>
                    <a:lnTo>
                      <a:pt x="1065" y="588"/>
                    </a:lnTo>
                    <a:lnTo>
                      <a:pt x="1065" y="588"/>
                    </a:lnTo>
                    <a:lnTo>
                      <a:pt x="1062" y="591"/>
                    </a:lnTo>
                    <a:lnTo>
                      <a:pt x="1062" y="591"/>
                    </a:lnTo>
                    <a:lnTo>
                      <a:pt x="1060" y="594"/>
                    </a:lnTo>
                    <a:lnTo>
                      <a:pt x="1060" y="597"/>
                    </a:lnTo>
                    <a:lnTo>
                      <a:pt x="1057" y="600"/>
                    </a:lnTo>
                    <a:lnTo>
                      <a:pt x="1057" y="602"/>
                    </a:lnTo>
                    <a:lnTo>
                      <a:pt x="1054" y="602"/>
                    </a:lnTo>
                    <a:lnTo>
                      <a:pt x="1048" y="605"/>
                    </a:lnTo>
                    <a:lnTo>
                      <a:pt x="1046" y="605"/>
                    </a:lnTo>
                    <a:lnTo>
                      <a:pt x="1043" y="608"/>
                    </a:lnTo>
                    <a:lnTo>
                      <a:pt x="1043" y="608"/>
                    </a:lnTo>
                    <a:lnTo>
                      <a:pt x="1040" y="608"/>
                    </a:lnTo>
                    <a:lnTo>
                      <a:pt x="1040" y="605"/>
                    </a:lnTo>
                    <a:lnTo>
                      <a:pt x="1043" y="605"/>
                    </a:lnTo>
                    <a:lnTo>
                      <a:pt x="1046" y="605"/>
                    </a:lnTo>
                    <a:lnTo>
                      <a:pt x="1046" y="602"/>
                    </a:lnTo>
                    <a:lnTo>
                      <a:pt x="1051" y="602"/>
                    </a:lnTo>
                    <a:lnTo>
                      <a:pt x="1051" y="600"/>
                    </a:lnTo>
                    <a:lnTo>
                      <a:pt x="1051" y="597"/>
                    </a:lnTo>
                    <a:close/>
                    <a:moveTo>
                      <a:pt x="1071" y="616"/>
                    </a:moveTo>
                    <a:lnTo>
                      <a:pt x="1071" y="613"/>
                    </a:lnTo>
                    <a:lnTo>
                      <a:pt x="1071" y="611"/>
                    </a:lnTo>
                    <a:lnTo>
                      <a:pt x="1073" y="613"/>
                    </a:lnTo>
                    <a:lnTo>
                      <a:pt x="1073" y="616"/>
                    </a:lnTo>
                    <a:lnTo>
                      <a:pt x="1073" y="616"/>
                    </a:lnTo>
                    <a:lnTo>
                      <a:pt x="1073" y="616"/>
                    </a:lnTo>
                    <a:lnTo>
                      <a:pt x="1076" y="616"/>
                    </a:lnTo>
                    <a:lnTo>
                      <a:pt x="1076" y="616"/>
                    </a:lnTo>
                    <a:lnTo>
                      <a:pt x="1076" y="611"/>
                    </a:lnTo>
                    <a:lnTo>
                      <a:pt x="1076" y="611"/>
                    </a:lnTo>
                    <a:lnTo>
                      <a:pt x="1079" y="608"/>
                    </a:lnTo>
                    <a:lnTo>
                      <a:pt x="1082" y="608"/>
                    </a:lnTo>
                    <a:lnTo>
                      <a:pt x="1085" y="608"/>
                    </a:lnTo>
                    <a:lnTo>
                      <a:pt x="1087" y="608"/>
                    </a:lnTo>
                    <a:lnTo>
                      <a:pt x="1087" y="608"/>
                    </a:lnTo>
                    <a:lnTo>
                      <a:pt x="1087" y="608"/>
                    </a:lnTo>
                    <a:lnTo>
                      <a:pt x="1087" y="611"/>
                    </a:lnTo>
                    <a:lnTo>
                      <a:pt x="1087" y="611"/>
                    </a:lnTo>
                    <a:lnTo>
                      <a:pt x="1087" y="611"/>
                    </a:lnTo>
                    <a:lnTo>
                      <a:pt x="1085" y="611"/>
                    </a:lnTo>
                    <a:lnTo>
                      <a:pt x="1082" y="611"/>
                    </a:lnTo>
                    <a:lnTo>
                      <a:pt x="1082" y="611"/>
                    </a:lnTo>
                    <a:lnTo>
                      <a:pt x="1079" y="613"/>
                    </a:lnTo>
                    <a:lnTo>
                      <a:pt x="1079" y="616"/>
                    </a:lnTo>
                    <a:lnTo>
                      <a:pt x="1079" y="619"/>
                    </a:lnTo>
                    <a:lnTo>
                      <a:pt x="1076" y="619"/>
                    </a:lnTo>
                    <a:lnTo>
                      <a:pt x="1076" y="619"/>
                    </a:lnTo>
                    <a:lnTo>
                      <a:pt x="1073" y="622"/>
                    </a:lnTo>
                    <a:lnTo>
                      <a:pt x="1073" y="625"/>
                    </a:lnTo>
                    <a:lnTo>
                      <a:pt x="1073" y="622"/>
                    </a:lnTo>
                    <a:lnTo>
                      <a:pt x="1076" y="625"/>
                    </a:lnTo>
                    <a:lnTo>
                      <a:pt x="1073" y="627"/>
                    </a:lnTo>
                    <a:lnTo>
                      <a:pt x="1073" y="630"/>
                    </a:lnTo>
                    <a:lnTo>
                      <a:pt x="1073" y="630"/>
                    </a:lnTo>
                    <a:lnTo>
                      <a:pt x="1073" y="630"/>
                    </a:lnTo>
                    <a:lnTo>
                      <a:pt x="1071" y="633"/>
                    </a:lnTo>
                    <a:lnTo>
                      <a:pt x="1073" y="627"/>
                    </a:lnTo>
                    <a:lnTo>
                      <a:pt x="1071" y="627"/>
                    </a:lnTo>
                    <a:lnTo>
                      <a:pt x="1068" y="627"/>
                    </a:lnTo>
                    <a:lnTo>
                      <a:pt x="1071" y="630"/>
                    </a:lnTo>
                    <a:lnTo>
                      <a:pt x="1068" y="630"/>
                    </a:lnTo>
                    <a:lnTo>
                      <a:pt x="1065" y="633"/>
                    </a:lnTo>
                    <a:lnTo>
                      <a:pt x="1065" y="636"/>
                    </a:lnTo>
                    <a:lnTo>
                      <a:pt x="1065" y="639"/>
                    </a:lnTo>
                    <a:lnTo>
                      <a:pt x="1065" y="639"/>
                    </a:lnTo>
                    <a:lnTo>
                      <a:pt x="1065" y="641"/>
                    </a:lnTo>
                    <a:lnTo>
                      <a:pt x="1062" y="644"/>
                    </a:lnTo>
                    <a:lnTo>
                      <a:pt x="1062" y="641"/>
                    </a:lnTo>
                    <a:lnTo>
                      <a:pt x="1065" y="641"/>
                    </a:lnTo>
                    <a:lnTo>
                      <a:pt x="1065" y="639"/>
                    </a:lnTo>
                    <a:lnTo>
                      <a:pt x="1062" y="636"/>
                    </a:lnTo>
                    <a:lnTo>
                      <a:pt x="1060" y="639"/>
                    </a:lnTo>
                    <a:lnTo>
                      <a:pt x="1060" y="639"/>
                    </a:lnTo>
                    <a:lnTo>
                      <a:pt x="1057" y="641"/>
                    </a:lnTo>
                    <a:lnTo>
                      <a:pt x="1054" y="639"/>
                    </a:lnTo>
                    <a:lnTo>
                      <a:pt x="1060" y="636"/>
                    </a:lnTo>
                    <a:lnTo>
                      <a:pt x="1060" y="630"/>
                    </a:lnTo>
                    <a:lnTo>
                      <a:pt x="1062" y="630"/>
                    </a:lnTo>
                    <a:lnTo>
                      <a:pt x="1065" y="627"/>
                    </a:lnTo>
                    <a:lnTo>
                      <a:pt x="1068" y="622"/>
                    </a:lnTo>
                    <a:lnTo>
                      <a:pt x="1071" y="622"/>
                    </a:lnTo>
                    <a:lnTo>
                      <a:pt x="1071" y="619"/>
                    </a:lnTo>
                    <a:lnTo>
                      <a:pt x="1071" y="616"/>
                    </a:lnTo>
                    <a:close/>
                    <a:moveTo>
                      <a:pt x="1085" y="600"/>
                    </a:moveTo>
                    <a:lnTo>
                      <a:pt x="1085" y="600"/>
                    </a:lnTo>
                    <a:lnTo>
                      <a:pt x="1082" y="600"/>
                    </a:lnTo>
                    <a:lnTo>
                      <a:pt x="1079" y="597"/>
                    </a:lnTo>
                    <a:lnTo>
                      <a:pt x="1079" y="597"/>
                    </a:lnTo>
                    <a:lnTo>
                      <a:pt x="1082" y="597"/>
                    </a:lnTo>
                    <a:lnTo>
                      <a:pt x="1082" y="597"/>
                    </a:lnTo>
                    <a:lnTo>
                      <a:pt x="1085" y="594"/>
                    </a:lnTo>
                    <a:lnTo>
                      <a:pt x="1085" y="597"/>
                    </a:lnTo>
                    <a:lnTo>
                      <a:pt x="1087" y="597"/>
                    </a:lnTo>
                    <a:lnTo>
                      <a:pt x="1085" y="597"/>
                    </a:lnTo>
                    <a:lnTo>
                      <a:pt x="1085" y="600"/>
                    </a:lnTo>
                    <a:close/>
                    <a:moveTo>
                      <a:pt x="1082" y="588"/>
                    </a:moveTo>
                    <a:lnTo>
                      <a:pt x="1082" y="591"/>
                    </a:lnTo>
                    <a:lnTo>
                      <a:pt x="1079" y="591"/>
                    </a:lnTo>
                    <a:lnTo>
                      <a:pt x="1079" y="594"/>
                    </a:lnTo>
                    <a:lnTo>
                      <a:pt x="1076" y="594"/>
                    </a:lnTo>
                    <a:lnTo>
                      <a:pt x="1073" y="594"/>
                    </a:lnTo>
                    <a:lnTo>
                      <a:pt x="1073" y="591"/>
                    </a:lnTo>
                    <a:lnTo>
                      <a:pt x="1073" y="591"/>
                    </a:lnTo>
                    <a:lnTo>
                      <a:pt x="1076" y="591"/>
                    </a:lnTo>
                    <a:lnTo>
                      <a:pt x="1076" y="591"/>
                    </a:lnTo>
                    <a:lnTo>
                      <a:pt x="1076" y="588"/>
                    </a:lnTo>
                    <a:lnTo>
                      <a:pt x="1076" y="586"/>
                    </a:lnTo>
                    <a:lnTo>
                      <a:pt x="1076" y="586"/>
                    </a:lnTo>
                    <a:lnTo>
                      <a:pt x="1079" y="588"/>
                    </a:lnTo>
                    <a:lnTo>
                      <a:pt x="1082" y="586"/>
                    </a:lnTo>
                    <a:lnTo>
                      <a:pt x="1082" y="588"/>
                    </a:lnTo>
                    <a:lnTo>
                      <a:pt x="1082" y="588"/>
                    </a:lnTo>
                    <a:close/>
                    <a:moveTo>
                      <a:pt x="1079" y="558"/>
                    </a:moveTo>
                    <a:lnTo>
                      <a:pt x="1076" y="558"/>
                    </a:lnTo>
                    <a:lnTo>
                      <a:pt x="1076" y="558"/>
                    </a:lnTo>
                    <a:lnTo>
                      <a:pt x="1073" y="558"/>
                    </a:lnTo>
                    <a:lnTo>
                      <a:pt x="1073" y="558"/>
                    </a:lnTo>
                    <a:lnTo>
                      <a:pt x="1073" y="558"/>
                    </a:lnTo>
                    <a:lnTo>
                      <a:pt x="1073" y="555"/>
                    </a:lnTo>
                    <a:lnTo>
                      <a:pt x="1076" y="552"/>
                    </a:lnTo>
                    <a:lnTo>
                      <a:pt x="1079" y="555"/>
                    </a:lnTo>
                    <a:lnTo>
                      <a:pt x="1079" y="555"/>
                    </a:lnTo>
                    <a:lnTo>
                      <a:pt x="1079" y="558"/>
                    </a:lnTo>
                    <a:close/>
                    <a:moveTo>
                      <a:pt x="1090" y="630"/>
                    </a:moveTo>
                    <a:lnTo>
                      <a:pt x="1090" y="630"/>
                    </a:lnTo>
                    <a:lnTo>
                      <a:pt x="1090" y="630"/>
                    </a:lnTo>
                    <a:lnTo>
                      <a:pt x="1093" y="630"/>
                    </a:lnTo>
                    <a:lnTo>
                      <a:pt x="1093" y="633"/>
                    </a:lnTo>
                    <a:lnTo>
                      <a:pt x="1093" y="633"/>
                    </a:lnTo>
                    <a:lnTo>
                      <a:pt x="1093" y="639"/>
                    </a:lnTo>
                    <a:lnTo>
                      <a:pt x="1093" y="639"/>
                    </a:lnTo>
                    <a:lnTo>
                      <a:pt x="1090" y="641"/>
                    </a:lnTo>
                    <a:lnTo>
                      <a:pt x="1090" y="639"/>
                    </a:lnTo>
                    <a:lnTo>
                      <a:pt x="1090" y="636"/>
                    </a:lnTo>
                    <a:lnTo>
                      <a:pt x="1090" y="630"/>
                    </a:lnTo>
                    <a:close/>
                    <a:moveTo>
                      <a:pt x="1090" y="647"/>
                    </a:moveTo>
                    <a:lnTo>
                      <a:pt x="1090" y="644"/>
                    </a:lnTo>
                    <a:lnTo>
                      <a:pt x="1093" y="647"/>
                    </a:lnTo>
                    <a:lnTo>
                      <a:pt x="1093" y="650"/>
                    </a:lnTo>
                    <a:lnTo>
                      <a:pt x="1093" y="650"/>
                    </a:lnTo>
                    <a:lnTo>
                      <a:pt x="1093" y="653"/>
                    </a:lnTo>
                    <a:lnTo>
                      <a:pt x="1090" y="653"/>
                    </a:lnTo>
                    <a:lnTo>
                      <a:pt x="1090" y="655"/>
                    </a:lnTo>
                    <a:lnTo>
                      <a:pt x="1090" y="658"/>
                    </a:lnTo>
                    <a:lnTo>
                      <a:pt x="1087" y="655"/>
                    </a:lnTo>
                    <a:lnTo>
                      <a:pt x="1087" y="655"/>
                    </a:lnTo>
                    <a:lnTo>
                      <a:pt x="1087" y="655"/>
                    </a:lnTo>
                    <a:lnTo>
                      <a:pt x="1085" y="653"/>
                    </a:lnTo>
                    <a:lnTo>
                      <a:pt x="1085" y="653"/>
                    </a:lnTo>
                    <a:lnTo>
                      <a:pt x="1087" y="650"/>
                    </a:lnTo>
                    <a:lnTo>
                      <a:pt x="1090" y="650"/>
                    </a:lnTo>
                    <a:lnTo>
                      <a:pt x="1090" y="647"/>
                    </a:lnTo>
                    <a:close/>
                    <a:moveTo>
                      <a:pt x="1113" y="524"/>
                    </a:moveTo>
                    <a:lnTo>
                      <a:pt x="1113" y="524"/>
                    </a:lnTo>
                    <a:lnTo>
                      <a:pt x="1113" y="527"/>
                    </a:lnTo>
                    <a:lnTo>
                      <a:pt x="1113" y="527"/>
                    </a:lnTo>
                    <a:lnTo>
                      <a:pt x="1110" y="533"/>
                    </a:lnTo>
                    <a:lnTo>
                      <a:pt x="1107" y="535"/>
                    </a:lnTo>
                    <a:lnTo>
                      <a:pt x="1110" y="535"/>
                    </a:lnTo>
                    <a:lnTo>
                      <a:pt x="1113" y="538"/>
                    </a:lnTo>
                    <a:lnTo>
                      <a:pt x="1110" y="541"/>
                    </a:lnTo>
                    <a:lnTo>
                      <a:pt x="1107" y="544"/>
                    </a:lnTo>
                    <a:lnTo>
                      <a:pt x="1104" y="541"/>
                    </a:lnTo>
                    <a:lnTo>
                      <a:pt x="1101" y="544"/>
                    </a:lnTo>
                    <a:lnTo>
                      <a:pt x="1099" y="541"/>
                    </a:lnTo>
                    <a:lnTo>
                      <a:pt x="1099" y="538"/>
                    </a:lnTo>
                    <a:lnTo>
                      <a:pt x="1101" y="538"/>
                    </a:lnTo>
                    <a:lnTo>
                      <a:pt x="1104" y="538"/>
                    </a:lnTo>
                    <a:lnTo>
                      <a:pt x="1104" y="535"/>
                    </a:lnTo>
                    <a:lnTo>
                      <a:pt x="1104" y="533"/>
                    </a:lnTo>
                    <a:lnTo>
                      <a:pt x="1110" y="530"/>
                    </a:lnTo>
                    <a:lnTo>
                      <a:pt x="1113" y="527"/>
                    </a:lnTo>
                    <a:lnTo>
                      <a:pt x="1113" y="524"/>
                    </a:lnTo>
                    <a:close/>
                    <a:moveTo>
                      <a:pt x="1107" y="809"/>
                    </a:moveTo>
                    <a:lnTo>
                      <a:pt x="1107" y="809"/>
                    </a:lnTo>
                    <a:lnTo>
                      <a:pt x="1107" y="806"/>
                    </a:lnTo>
                    <a:lnTo>
                      <a:pt x="1113" y="809"/>
                    </a:lnTo>
                    <a:lnTo>
                      <a:pt x="1113" y="809"/>
                    </a:lnTo>
                    <a:lnTo>
                      <a:pt x="1107" y="809"/>
                    </a:lnTo>
                    <a:close/>
                    <a:moveTo>
                      <a:pt x="1110" y="814"/>
                    </a:moveTo>
                    <a:lnTo>
                      <a:pt x="1107" y="817"/>
                    </a:lnTo>
                    <a:lnTo>
                      <a:pt x="1104" y="814"/>
                    </a:lnTo>
                    <a:lnTo>
                      <a:pt x="1101" y="817"/>
                    </a:lnTo>
                    <a:lnTo>
                      <a:pt x="1101" y="814"/>
                    </a:lnTo>
                    <a:lnTo>
                      <a:pt x="1101" y="814"/>
                    </a:lnTo>
                    <a:lnTo>
                      <a:pt x="1104" y="812"/>
                    </a:lnTo>
                    <a:lnTo>
                      <a:pt x="1107" y="814"/>
                    </a:lnTo>
                    <a:lnTo>
                      <a:pt x="1110" y="814"/>
                    </a:lnTo>
                    <a:lnTo>
                      <a:pt x="1110" y="814"/>
                    </a:lnTo>
                    <a:close/>
                    <a:moveTo>
                      <a:pt x="1107" y="800"/>
                    </a:moveTo>
                    <a:lnTo>
                      <a:pt x="1107" y="800"/>
                    </a:lnTo>
                    <a:lnTo>
                      <a:pt x="1101" y="803"/>
                    </a:lnTo>
                    <a:lnTo>
                      <a:pt x="1099" y="803"/>
                    </a:lnTo>
                    <a:lnTo>
                      <a:pt x="1096" y="800"/>
                    </a:lnTo>
                    <a:lnTo>
                      <a:pt x="1093" y="803"/>
                    </a:lnTo>
                    <a:lnTo>
                      <a:pt x="1090" y="806"/>
                    </a:lnTo>
                    <a:lnTo>
                      <a:pt x="1090" y="806"/>
                    </a:lnTo>
                    <a:lnTo>
                      <a:pt x="1087" y="806"/>
                    </a:lnTo>
                    <a:lnTo>
                      <a:pt x="1090" y="803"/>
                    </a:lnTo>
                    <a:lnTo>
                      <a:pt x="1093" y="798"/>
                    </a:lnTo>
                    <a:lnTo>
                      <a:pt x="1093" y="798"/>
                    </a:lnTo>
                    <a:lnTo>
                      <a:pt x="1096" y="795"/>
                    </a:lnTo>
                    <a:lnTo>
                      <a:pt x="1099" y="795"/>
                    </a:lnTo>
                    <a:lnTo>
                      <a:pt x="1101" y="795"/>
                    </a:lnTo>
                    <a:lnTo>
                      <a:pt x="1101" y="795"/>
                    </a:lnTo>
                    <a:lnTo>
                      <a:pt x="1104" y="798"/>
                    </a:lnTo>
                    <a:lnTo>
                      <a:pt x="1110" y="798"/>
                    </a:lnTo>
                    <a:lnTo>
                      <a:pt x="1110" y="798"/>
                    </a:lnTo>
                    <a:lnTo>
                      <a:pt x="1107" y="800"/>
                    </a:lnTo>
                    <a:close/>
                    <a:moveTo>
                      <a:pt x="1107" y="870"/>
                    </a:moveTo>
                    <a:lnTo>
                      <a:pt x="1104" y="870"/>
                    </a:lnTo>
                    <a:lnTo>
                      <a:pt x="1104" y="867"/>
                    </a:lnTo>
                    <a:lnTo>
                      <a:pt x="1101" y="867"/>
                    </a:lnTo>
                    <a:lnTo>
                      <a:pt x="1104" y="867"/>
                    </a:lnTo>
                    <a:lnTo>
                      <a:pt x="1104" y="867"/>
                    </a:lnTo>
                    <a:lnTo>
                      <a:pt x="1110" y="867"/>
                    </a:lnTo>
                    <a:lnTo>
                      <a:pt x="1107" y="867"/>
                    </a:lnTo>
                    <a:lnTo>
                      <a:pt x="1107" y="870"/>
                    </a:lnTo>
                    <a:lnTo>
                      <a:pt x="1107" y="870"/>
                    </a:lnTo>
                    <a:close/>
                    <a:moveTo>
                      <a:pt x="1101" y="915"/>
                    </a:moveTo>
                    <a:lnTo>
                      <a:pt x="1104" y="915"/>
                    </a:lnTo>
                    <a:lnTo>
                      <a:pt x="1104" y="912"/>
                    </a:lnTo>
                    <a:lnTo>
                      <a:pt x="1107" y="912"/>
                    </a:lnTo>
                    <a:lnTo>
                      <a:pt x="1107" y="912"/>
                    </a:lnTo>
                    <a:lnTo>
                      <a:pt x="1110" y="912"/>
                    </a:lnTo>
                    <a:lnTo>
                      <a:pt x="1110" y="912"/>
                    </a:lnTo>
                    <a:lnTo>
                      <a:pt x="1110" y="912"/>
                    </a:lnTo>
                    <a:lnTo>
                      <a:pt x="1110" y="915"/>
                    </a:lnTo>
                    <a:lnTo>
                      <a:pt x="1110" y="917"/>
                    </a:lnTo>
                    <a:lnTo>
                      <a:pt x="1110" y="917"/>
                    </a:lnTo>
                    <a:lnTo>
                      <a:pt x="1110" y="920"/>
                    </a:lnTo>
                    <a:lnTo>
                      <a:pt x="1110" y="920"/>
                    </a:lnTo>
                    <a:lnTo>
                      <a:pt x="1107" y="920"/>
                    </a:lnTo>
                    <a:lnTo>
                      <a:pt x="1107" y="923"/>
                    </a:lnTo>
                    <a:lnTo>
                      <a:pt x="1104" y="923"/>
                    </a:lnTo>
                    <a:lnTo>
                      <a:pt x="1101" y="926"/>
                    </a:lnTo>
                    <a:lnTo>
                      <a:pt x="1101" y="929"/>
                    </a:lnTo>
                    <a:lnTo>
                      <a:pt x="1101" y="929"/>
                    </a:lnTo>
                    <a:lnTo>
                      <a:pt x="1099" y="929"/>
                    </a:lnTo>
                    <a:lnTo>
                      <a:pt x="1096" y="931"/>
                    </a:lnTo>
                    <a:lnTo>
                      <a:pt x="1096" y="929"/>
                    </a:lnTo>
                    <a:lnTo>
                      <a:pt x="1096" y="929"/>
                    </a:lnTo>
                    <a:lnTo>
                      <a:pt x="1099" y="926"/>
                    </a:lnTo>
                    <a:lnTo>
                      <a:pt x="1101" y="926"/>
                    </a:lnTo>
                    <a:lnTo>
                      <a:pt x="1101" y="920"/>
                    </a:lnTo>
                    <a:lnTo>
                      <a:pt x="1099" y="920"/>
                    </a:lnTo>
                    <a:lnTo>
                      <a:pt x="1096" y="920"/>
                    </a:lnTo>
                    <a:lnTo>
                      <a:pt x="1096" y="920"/>
                    </a:lnTo>
                    <a:lnTo>
                      <a:pt x="1090" y="917"/>
                    </a:lnTo>
                    <a:lnTo>
                      <a:pt x="1090" y="917"/>
                    </a:lnTo>
                    <a:lnTo>
                      <a:pt x="1090" y="915"/>
                    </a:lnTo>
                    <a:lnTo>
                      <a:pt x="1090" y="915"/>
                    </a:lnTo>
                    <a:lnTo>
                      <a:pt x="1087" y="915"/>
                    </a:lnTo>
                    <a:lnTo>
                      <a:pt x="1087" y="912"/>
                    </a:lnTo>
                    <a:lnTo>
                      <a:pt x="1087" y="909"/>
                    </a:lnTo>
                    <a:lnTo>
                      <a:pt x="1085" y="906"/>
                    </a:lnTo>
                    <a:lnTo>
                      <a:pt x="1085" y="906"/>
                    </a:lnTo>
                    <a:lnTo>
                      <a:pt x="1087" y="909"/>
                    </a:lnTo>
                    <a:lnTo>
                      <a:pt x="1090" y="909"/>
                    </a:lnTo>
                    <a:lnTo>
                      <a:pt x="1090" y="909"/>
                    </a:lnTo>
                    <a:lnTo>
                      <a:pt x="1093" y="909"/>
                    </a:lnTo>
                    <a:lnTo>
                      <a:pt x="1093" y="912"/>
                    </a:lnTo>
                    <a:lnTo>
                      <a:pt x="1093" y="912"/>
                    </a:lnTo>
                    <a:lnTo>
                      <a:pt x="1093" y="915"/>
                    </a:lnTo>
                    <a:lnTo>
                      <a:pt x="1096" y="915"/>
                    </a:lnTo>
                    <a:lnTo>
                      <a:pt x="1096" y="915"/>
                    </a:lnTo>
                    <a:lnTo>
                      <a:pt x="1099" y="915"/>
                    </a:lnTo>
                    <a:lnTo>
                      <a:pt x="1101" y="915"/>
                    </a:lnTo>
                    <a:lnTo>
                      <a:pt x="1101" y="915"/>
                    </a:lnTo>
                    <a:close/>
                    <a:moveTo>
                      <a:pt x="1057" y="870"/>
                    </a:moveTo>
                    <a:lnTo>
                      <a:pt x="1057" y="867"/>
                    </a:lnTo>
                    <a:lnTo>
                      <a:pt x="1057" y="864"/>
                    </a:lnTo>
                    <a:lnTo>
                      <a:pt x="1060" y="867"/>
                    </a:lnTo>
                    <a:lnTo>
                      <a:pt x="1060" y="867"/>
                    </a:lnTo>
                    <a:lnTo>
                      <a:pt x="1062" y="864"/>
                    </a:lnTo>
                    <a:lnTo>
                      <a:pt x="1062" y="864"/>
                    </a:lnTo>
                    <a:lnTo>
                      <a:pt x="1062" y="867"/>
                    </a:lnTo>
                    <a:lnTo>
                      <a:pt x="1062" y="867"/>
                    </a:lnTo>
                    <a:lnTo>
                      <a:pt x="1062" y="867"/>
                    </a:lnTo>
                    <a:lnTo>
                      <a:pt x="1062" y="867"/>
                    </a:lnTo>
                    <a:lnTo>
                      <a:pt x="1068" y="870"/>
                    </a:lnTo>
                    <a:lnTo>
                      <a:pt x="1068" y="867"/>
                    </a:lnTo>
                    <a:lnTo>
                      <a:pt x="1071" y="867"/>
                    </a:lnTo>
                    <a:lnTo>
                      <a:pt x="1073" y="867"/>
                    </a:lnTo>
                    <a:lnTo>
                      <a:pt x="1076" y="867"/>
                    </a:lnTo>
                    <a:lnTo>
                      <a:pt x="1076" y="870"/>
                    </a:lnTo>
                    <a:lnTo>
                      <a:pt x="1076" y="870"/>
                    </a:lnTo>
                    <a:lnTo>
                      <a:pt x="1073" y="870"/>
                    </a:lnTo>
                    <a:lnTo>
                      <a:pt x="1071" y="870"/>
                    </a:lnTo>
                    <a:lnTo>
                      <a:pt x="1068" y="870"/>
                    </a:lnTo>
                    <a:lnTo>
                      <a:pt x="1068" y="873"/>
                    </a:lnTo>
                    <a:lnTo>
                      <a:pt x="1062" y="870"/>
                    </a:lnTo>
                    <a:lnTo>
                      <a:pt x="1062" y="870"/>
                    </a:lnTo>
                    <a:lnTo>
                      <a:pt x="1060" y="870"/>
                    </a:lnTo>
                    <a:lnTo>
                      <a:pt x="1060" y="873"/>
                    </a:lnTo>
                    <a:lnTo>
                      <a:pt x="1060" y="873"/>
                    </a:lnTo>
                    <a:lnTo>
                      <a:pt x="1057" y="873"/>
                    </a:lnTo>
                    <a:lnTo>
                      <a:pt x="1057" y="873"/>
                    </a:lnTo>
                    <a:lnTo>
                      <a:pt x="1060" y="873"/>
                    </a:lnTo>
                    <a:lnTo>
                      <a:pt x="1060" y="870"/>
                    </a:lnTo>
                    <a:lnTo>
                      <a:pt x="1057" y="870"/>
                    </a:lnTo>
                    <a:close/>
                    <a:moveTo>
                      <a:pt x="1054" y="809"/>
                    </a:moveTo>
                    <a:lnTo>
                      <a:pt x="1054" y="806"/>
                    </a:lnTo>
                    <a:lnTo>
                      <a:pt x="1051" y="806"/>
                    </a:lnTo>
                    <a:lnTo>
                      <a:pt x="1051" y="806"/>
                    </a:lnTo>
                    <a:lnTo>
                      <a:pt x="1054" y="806"/>
                    </a:lnTo>
                    <a:lnTo>
                      <a:pt x="1054" y="806"/>
                    </a:lnTo>
                    <a:lnTo>
                      <a:pt x="1057" y="806"/>
                    </a:lnTo>
                    <a:lnTo>
                      <a:pt x="1057" y="806"/>
                    </a:lnTo>
                    <a:lnTo>
                      <a:pt x="1057" y="809"/>
                    </a:lnTo>
                    <a:lnTo>
                      <a:pt x="1054" y="809"/>
                    </a:lnTo>
                    <a:close/>
                    <a:moveTo>
                      <a:pt x="1037" y="786"/>
                    </a:moveTo>
                    <a:lnTo>
                      <a:pt x="1037" y="786"/>
                    </a:lnTo>
                    <a:lnTo>
                      <a:pt x="1037" y="784"/>
                    </a:lnTo>
                    <a:lnTo>
                      <a:pt x="1037" y="784"/>
                    </a:lnTo>
                    <a:lnTo>
                      <a:pt x="1043" y="784"/>
                    </a:lnTo>
                    <a:lnTo>
                      <a:pt x="1046" y="781"/>
                    </a:lnTo>
                    <a:lnTo>
                      <a:pt x="1048" y="781"/>
                    </a:lnTo>
                    <a:lnTo>
                      <a:pt x="1048" y="781"/>
                    </a:lnTo>
                    <a:lnTo>
                      <a:pt x="1051" y="778"/>
                    </a:lnTo>
                    <a:lnTo>
                      <a:pt x="1051" y="781"/>
                    </a:lnTo>
                    <a:lnTo>
                      <a:pt x="1051" y="781"/>
                    </a:lnTo>
                    <a:lnTo>
                      <a:pt x="1054" y="781"/>
                    </a:lnTo>
                    <a:lnTo>
                      <a:pt x="1057" y="784"/>
                    </a:lnTo>
                    <a:lnTo>
                      <a:pt x="1057" y="784"/>
                    </a:lnTo>
                    <a:lnTo>
                      <a:pt x="1051" y="784"/>
                    </a:lnTo>
                    <a:lnTo>
                      <a:pt x="1051" y="784"/>
                    </a:lnTo>
                    <a:lnTo>
                      <a:pt x="1048" y="784"/>
                    </a:lnTo>
                    <a:lnTo>
                      <a:pt x="1048" y="786"/>
                    </a:lnTo>
                    <a:lnTo>
                      <a:pt x="1046" y="786"/>
                    </a:lnTo>
                    <a:lnTo>
                      <a:pt x="1043" y="786"/>
                    </a:lnTo>
                    <a:lnTo>
                      <a:pt x="1043" y="786"/>
                    </a:lnTo>
                    <a:lnTo>
                      <a:pt x="1040" y="789"/>
                    </a:lnTo>
                    <a:lnTo>
                      <a:pt x="1040" y="789"/>
                    </a:lnTo>
                    <a:lnTo>
                      <a:pt x="1040" y="786"/>
                    </a:lnTo>
                    <a:lnTo>
                      <a:pt x="1040" y="786"/>
                    </a:lnTo>
                    <a:lnTo>
                      <a:pt x="1037" y="786"/>
                    </a:lnTo>
                    <a:close/>
                    <a:moveTo>
                      <a:pt x="1029" y="731"/>
                    </a:moveTo>
                    <a:lnTo>
                      <a:pt x="1029" y="731"/>
                    </a:lnTo>
                    <a:lnTo>
                      <a:pt x="1034" y="728"/>
                    </a:lnTo>
                    <a:lnTo>
                      <a:pt x="1034" y="725"/>
                    </a:lnTo>
                    <a:lnTo>
                      <a:pt x="1034" y="722"/>
                    </a:lnTo>
                    <a:lnTo>
                      <a:pt x="1037" y="722"/>
                    </a:lnTo>
                    <a:lnTo>
                      <a:pt x="1037" y="725"/>
                    </a:lnTo>
                    <a:lnTo>
                      <a:pt x="1040" y="725"/>
                    </a:lnTo>
                    <a:lnTo>
                      <a:pt x="1043" y="719"/>
                    </a:lnTo>
                    <a:lnTo>
                      <a:pt x="1043" y="722"/>
                    </a:lnTo>
                    <a:lnTo>
                      <a:pt x="1046" y="722"/>
                    </a:lnTo>
                    <a:lnTo>
                      <a:pt x="1043" y="725"/>
                    </a:lnTo>
                    <a:lnTo>
                      <a:pt x="1043" y="728"/>
                    </a:lnTo>
                    <a:lnTo>
                      <a:pt x="1046" y="725"/>
                    </a:lnTo>
                    <a:lnTo>
                      <a:pt x="1046" y="722"/>
                    </a:lnTo>
                    <a:lnTo>
                      <a:pt x="1048" y="722"/>
                    </a:lnTo>
                    <a:lnTo>
                      <a:pt x="1051" y="722"/>
                    </a:lnTo>
                    <a:lnTo>
                      <a:pt x="1054" y="722"/>
                    </a:lnTo>
                    <a:lnTo>
                      <a:pt x="1054" y="719"/>
                    </a:lnTo>
                    <a:lnTo>
                      <a:pt x="1051" y="719"/>
                    </a:lnTo>
                    <a:lnTo>
                      <a:pt x="1051" y="717"/>
                    </a:lnTo>
                    <a:lnTo>
                      <a:pt x="1054" y="717"/>
                    </a:lnTo>
                    <a:lnTo>
                      <a:pt x="1054" y="714"/>
                    </a:lnTo>
                    <a:lnTo>
                      <a:pt x="1054" y="711"/>
                    </a:lnTo>
                    <a:lnTo>
                      <a:pt x="1057" y="708"/>
                    </a:lnTo>
                    <a:lnTo>
                      <a:pt x="1057" y="711"/>
                    </a:lnTo>
                    <a:lnTo>
                      <a:pt x="1060" y="711"/>
                    </a:lnTo>
                    <a:lnTo>
                      <a:pt x="1060" y="708"/>
                    </a:lnTo>
                    <a:lnTo>
                      <a:pt x="1062" y="708"/>
                    </a:lnTo>
                    <a:lnTo>
                      <a:pt x="1062" y="708"/>
                    </a:lnTo>
                    <a:lnTo>
                      <a:pt x="1062" y="711"/>
                    </a:lnTo>
                    <a:lnTo>
                      <a:pt x="1060" y="714"/>
                    </a:lnTo>
                    <a:lnTo>
                      <a:pt x="1057" y="714"/>
                    </a:lnTo>
                    <a:lnTo>
                      <a:pt x="1060" y="717"/>
                    </a:lnTo>
                    <a:lnTo>
                      <a:pt x="1065" y="717"/>
                    </a:lnTo>
                    <a:lnTo>
                      <a:pt x="1068" y="717"/>
                    </a:lnTo>
                    <a:lnTo>
                      <a:pt x="1073" y="717"/>
                    </a:lnTo>
                    <a:lnTo>
                      <a:pt x="1073" y="717"/>
                    </a:lnTo>
                    <a:lnTo>
                      <a:pt x="1076" y="717"/>
                    </a:lnTo>
                    <a:lnTo>
                      <a:pt x="1076" y="719"/>
                    </a:lnTo>
                    <a:lnTo>
                      <a:pt x="1076" y="722"/>
                    </a:lnTo>
                    <a:lnTo>
                      <a:pt x="1073" y="722"/>
                    </a:lnTo>
                    <a:lnTo>
                      <a:pt x="1071" y="722"/>
                    </a:lnTo>
                    <a:lnTo>
                      <a:pt x="1071" y="719"/>
                    </a:lnTo>
                    <a:lnTo>
                      <a:pt x="1068" y="717"/>
                    </a:lnTo>
                    <a:lnTo>
                      <a:pt x="1068" y="717"/>
                    </a:lnTo>
                    <a:lnTo>
                      <a:pt x="1065" y="717"/>
                    </a:lnTo>
                    <a:lnTo>
                      <a:pt x="1062" y="717"/>
                    </a:lnTo>
                    <a:lnTo>
                      <a:pt x="1060" y="719"/>
                    </a:lnTo>
                    <a:lnTo>
                      <a:pt x="1060" y="722"/>
                    </a:lnTo>
                    <a:lnTo>
                      <a:pt x="1057" y="725"/>
                    </a:lnTo>
                    <a:lnTo>
                      <a:pt x="1057" y="725"/>
                    </a:lnTo>
                    <a:lnTo>
                      <a:pt x="1054" y="722"/>
                    </a:lnTo>
                    <a:lnTo>
                      <a:pt x="1051" y="722"/>
                    </a:lnTo>
                    <a:lnTo>
                      <a:pt x="1048" y="725"/>
                    </a:lnTo>
                    <a:lnTo>
                      <a:pt x="1048" y="725"/>
                    </a:lnTo>
                    <a:lnTo>
                      <a:pt x="1046" y="728"/>
                    </a:lnTo>
                    <a:lnTo>
                      <a:pt x="1046" y="731"/>
                    </a:lnTo>
                    <a:lnTo>
                      <a:pt x="1043" y="731"/>
                    </a:lnTo>
                    <a:lnTo>
                      <a:pt x="1043" y="733"/>
                    </a:lnTo>
                    <a:lnTo>
                      <a:pt x="1046" y="736"/>
                    </a:lnTo>
                    <a:lnTo>
                      <a:pt x="1046" y="736"/>
                    </a:lnTo>
                    <a:lnTo>
                      <a:pt x="1040" y="733"/>
                    </a:lnTo>
                    <a:lnTo>
                      <a:pt x="1040" y="733"/>
                    </a:lnTo>
                    <a:lnTo>
                      <a:pt x="1040" y="731"/>
                    </a:lnTo>
                    <a:lnTo>
                      <a:pt x="1040" y="731"/>
                    </a:lnTo>
                    <a:lnTo>
                      <a:pt x="1040" y="731"/>
                    </a:lnTo>
                    <a:lnTo>
                      <a:pt x="1037" y="733"/>
                    </a:lnTo>
                    <a:lnTo>
                      <a:pt x="1034" y="731"/>
                    </a:lnTo>
                    <a:lnTo>
                      <a:pt x="1034" y="731"/>
                    </a:lnTo>
                    <a:lnTo>
                      <a:pt x="1034" y="733"/>
                    </a:lnTo>
                    <a:lnTo>
                      <a:pt x="1032" y="733"/>
                    </a:lnTo>
                    <a:lnTo>
                      <a:pt x="1032" y="733"/>
                    </a:lnTo>
                    <a:lnTo>
                      <a:pt x="1029" y="733"/>
                    </a:lnTo>
                    <a:lnTo>
                      <a:pt x="1032" y="733"/>
                    </a:lnTo>
                    <a:lnTo>
                      <a:pt x="1032" y="731"/>
                    </a:lnTo>
                    <a:lnTo>
                      <a:pt x="1029" y="731"/>
                    </a:lnTo>
                    <a:close/>
                    <a:moveTo>
                      <a:pt x="1068" y="672"/>
                    </a:moveTo>
                    <a:lnTo>
                      <a:pt x="1071" y="672"/>
                    </a:lnTo>
                    <a:lnTo>
                      <a:pt x="1068" y="672"/>
                    </a:lnTo>
                    <a:lnTo>
                      <a:pt x="1071" y="675"/>
                    </a:lnTo>
                    <a:lnTo>
                      <a:pt x="1073" y="675"/>
                    </a:lnTo>
                    <a:lnTo>
                      <a:pt x="1073" y="672"/>
                    </a:lnTo>
                    <a:lnTo>
                      <a:pt x="1076" y="672"/>
                    </a:lnTo>
                    <a:lnTo>
                      <a:pt x="1082" y="675"/>
                    </a:lnTo>
                    <a:lnTo>
                      <a:pt x="1076" y="675"/>
                    </a:lnTo>
                    <a:lnTo>
                      <a:pt x="1076" y="675"/>
                    </a:lnTo>
                    <a:lnTo>
                      <a:pt x="1073" y="675"/>
                    </a:lnTo>
                    <a:lnTo>
                      <a:pt x="1073" y="675"/>
                    </a:lnTo>
                    <a:lnTo>
                      <a:pt x="1071" y="675"/>
                    </a:lnTo>
                    <a:lnTo>
                      <a:pt x="1071" y="678"/>
                    </a:lnTo>
                    <a:lnTo>
                      <a:pt x="1071" y="678"/>
                    </a:lnTo>
                    <a:lnTo>
                      <a:pt x="1071" y="680"/>
                    </a:lnTo>
                    <a:lnTo>
                      <a:pt x="1071" y="683"/>
                    </a:lnTo>
                    <a:lnTo>
                      <a:pt x="1071" y="683"/>
                    </a:lnTo>
                    <a:lnTo>
                      <a:pt x="1071" y="683"/>
                    </a:lnTo>
                    <a:lnTo>
                      <a:pt x="1065" y="678"/>
                    </a:lnTo>
                    <a:lnTo>
                      <a:pt x="1065" y="675"/>
                    </a:lnTo>
                    <a:lnTo>
                      <a:pt x="1068" y="672"/>
                    </a:lnTo>
                    <a:lnTo>
                      <a:pt x="1065" y="672"/>
                    </a:lnTo>
                    <a:lnTo>
                      <a:pt x="1065" y="669"/>
                    </a:lnTo>
                    <a:lnTo>
                      <a:pt x="1065" y="666"/>
                    </a:lnTo>
                    <a:lnTo>
                      <a:pt x="1062" y="666"/>
                    </a:lnTo>
                    <a:lnTo>
                      <a:pt x="1060" y="666"/>
                    </a:lnTo>
                    <a:lnTo>
                      <a:pt x="1060" y="666"/>
                    </a:lnTo>
                    <a:lnTo>
                      <a:pt x="1057" y="666"/>
                    </a:lnTo>
                    <a:lnTo>
                      <a:pt x="1057" y="666"/>
                    </a:lnTo>
                    <a:lnTo>
                      <a:pt x="1060" y="664"/>
                    </a:lnTo>
                    <a:lnTo>
                      <a:pt x="1062" y="664"/>
                    </a:lnTo>
                    <a:lnTo>
                      <a:pt x="1065" y="664"/>
                    </a:lnTo>
                    <a:lnTo>
                      <a:pt x="1065" y="664"/>
                    </a:lnTo>
                    <a:lnTo>
                      <a:pt x="1068" y="664"/>
                    </a:lnTo>
                    <a:lnTo>
                      <a:pt x="1071" y="666"/>
                    </a:lnTo>
                    <a:lnTo>
                      <a:pt x="1068" y="666"/>
                    </a:lnTo>
                    <a:lnTo>
                      <a:pt x="1068" y="666"/>
                    </a:lnTo>
                    <a:lnTo>
                      <a:pt x="1068" y="669"/>
                    </a:lnTo>
                    <a:lnTo>
                      <a:pt x="1068" y="672"/>
                    </a:lnTo>
                    <a:close/>
                    <a:moveTo>
                      <a:pt x="1073" y="795"/>
                    </a:moveTo>
                    <a:lnTo>
                      <a:pt x="1071" y="792"/>
                    </a:lnTo>
                    <a:lnTo>
                      <a:pt x="1073" y="792"/>
                    </a:lnTo>
                    <a:lnTo>
                      <a:pt x="1079" y="789"/>
                    </a:lnTo>
                    <a:lnTo>
                      <a:pt x="1082" y="792"/>
                    </a:lnTo>
                    <a:lnTo>
                      <a:pt x="1082" y="789"/>
                    </a:lnTo>
                    <a:lnTo>
                      <a:pt x="1085" y="789"/>
                    </a:lnTo>
                    <a:lnTo>
                      <a:pt x="1085" y="792"/>
                    </a:lnTo>
                    <a:lnTo>
                      <a:pt x="1082" y="792"/>
                    </a:lnTo>
                    <a:lnTo>
                      <a:pt x="1079" y="795"/>
                    </a:lnTo>
                    <a:lnTo>
                      <a:pt x="1076" y="795"/>
                    </a:lnTo>
                    <a:lnTo>
                      <a:pt x="1073" y="798"/>
                    </a:lnTo>
                    <a:lnTo>
                      <a:pt x="1076" y="795"/>
                    </a:lnTo>
                    <a:lnTo>
                      <a:pt x="1073" y="795"/>
                    </a:lnTo>
                    <a:close/>
                    <a:moveTo>
                      <a:pt x="1076" y="812"/>
                    </a:moveTo>
                    <a:lnTo>
                      <a:pt x="1079" y="812"/>
                    </a:lnTo>
                    <a:lnTo>
                      <a:pt x="1079" y="812"/>
                    </a:lnTo>
                    <a:lnTo>
                      <a:pt x="1082" y="809"/>
                    </a:lnTo>
                    <a:lnTo>
                      <a:pt x="1082" y="809"/>
                    </a:lnTo>
                    <a:lnTo>
                      <a:pt x="1082" y="806"/>
                    </a:lnTo>
                    <a:lnTo>
                      <a:pt x="1085" y="806"/>
                    </a:lnTo>
                    <a:lnTo>
                      <a:pt x="1085" y="809"/>
                    </a:lnTo>
                    <a:lnTo>
                      <a:pt x="1087" y="809"/>
                    </a:lnTo>
                    <a:lnTo>
                      <a:pt x="1090" y="812"/>
                    </a:lnTo>
                    <a:lnTo>
                      <a:pt x="1087" y="812"/>
                    </a:lnTo>
                    <a:lnTo>
                      <a:pt x="1087" y="814"/>
                    </a:lnTo>
                    <a:lnTo>
                      <a:pt x="1087" y="812"/>
                    </a:lnTo>
                    <a:lnTo>
                      <a:pt x="1085" y="812"/>
                    </a:lnTo>
                    <a:lnTo>
                      <a:pt x="1082" y="812"/>
                    </a:lnTo>
                    <a:lnTo>
                      <a:pt x="1082" y="812"/>
                    </a:lnTo>
                    <a:lnTo>
                      <a:pt x="1079" y="812"/>
                    </a:lnTo>
                    <a:lnTo>
                      <a:pt x="1076" y="814"/>
                    </a:lnTo>
                    <a:lnTo>
                      <a:pt x="1076" y="812"/>
                    </a:lnTo>
                    <a:close/>
                    <a:moveTo>
                      <a:pt x="1085" y="753"/>
                    </a:moveTo>
                    <a:lnTo>
                      <a:pt x="1085" y="753"/>
                    </a:lnTo>
                    <a:lnTo>
                      <a:pt x="1085" y="753"/>
                    </a:lnTo>
                    <a:lnTo>
                      <a:pt x="1079" y="756"/>
                    </a:lnTo>
                    <a:lnTo>
                      <a:pt x="1076" y="756"/>
                    </a:lnTo>
                    <a:lnTo>
                      <a:pt x="1073" y="756"/>
                    </a:lnTo>
                    <a:lnTo>
                      <a:pt x="1073" y="756"/>
                    </a:lnTo>
                    <a:lnTo>
                      <a:pt x="1071" y="756"/>
                    </a:lnTo>
                    <a:lnTo>
                      <a:pt x="1073" y="756"/>
                    </a:lnTo>
                    <a:lnTo>
                      <a:pt x="1073" y="753"/>
                    </a:lnTo>
                    <a:lnTo>
                      <a:pt x="1073" y="753"/>
                    </a:lnTo>
                    <a:lnTo>
                      <a:pt x="1079" y="753"/>
                    </a:lnTo>
                    <a:lnTo>
                      <a:pt x="1079" y="750"/>
                    </a:lnTo>
                    <a:lnTo>
                      <a:pt x="1079" y="750"/>
                    </a:lnTo>
                    <a:lnTo>
                      <a:pt x="1082" y="750"/>
                    </a:lnTo>
                    <a:lnTo>
                      <a:pt x="1085" y="750"/>
                    </a:lnTo>
                    <a:lnTo>
                      <a:pt x="1087" y="750"/>
                    </a:lnTo>
                    <a:lnTo>
                      <a:pt x="1090" y="750"/>
                    </a:lnTo>
                    <a:lnTo>
                      <a:pt x="1093" y="750"/>
                    </a:lnTo>
                    <a:lnTo>
                      <a:pt x="1087" y="750"/>
                    </a:lnTo>
                    <a:lnTo>
                      <a:pt x="1087" y="753"/>
                    </a:lnTo>
                    <a:lnTo>
                      <a:pt x="1085" y="753"/>
                    </a:lnTo>
                    <a:close/>
                    <a:moveTo>
                      <a:pt x="1060" y="647"/>
                    </a:moveTo>
                    <a:lnTo>
                      <a:pt x="1057" y="650"/>
                    </a:lnTo>
                    <a:lnTo>
                      <a:pt x="1054" y="650"/>
                    </a:lnTo>
                    <a:lnTo>
                      <a:pt x="1054" y="650"/>
                    </a:lnTo>
                    <a:lnTo>
                      <a:pt x="1051" y="650"/>
                    </a:lnTo>
                    <a:lnTo>
                      <a:pt x="1051" y="650"/>
                    </a:lnTo>
                    <a:lnTo>
                      <a:pt x="1048" y="650"/>
                    </a:lnTo>
                    <a:lnTo>
                      <a:pt x="1048" y="647"/>
                    </a:lnTo>
                    <a:lnTo>
                      <a:pt x="1054" y="644"/>
                    </a:lnTo>
                    <a:lnTo>
                      <a:pt x="1057" y="644"/>
                    </a:lnTo>
                    <a:lnTo>
                      <a:pt x="1060" y="644"/>
                    </a:lnTo>
                    <a:lnTo>
                      <a:pt x="1060" y="644"/>
                    </a:lnTo>
                    <a:lnTo>
                      <a:pt x="1060" y="647"/>
                    </a:lnTo>
                    <a:close/>
                    <a:moveTo>
                      <a:pt x="1065" y="728"/>
                    </a:moveTo>
                    <a:lnTo>
                      <a:pt x="1062" y="728"/>
                    </a:lnTo>
                    <a:lnTo>
                      <a:pt x="1062" y="733"/>
                    </a:lnTo>
                    <a:lnTo>
                      <a:pt x="1060" y="731"/>
                    </a:lnTo>
                    <a:lnTo>
                      <a:pt x="1060" y="728"/>
                    </a:lnTo>
                    <a:lnTo>
                      <a:pt x="1060" y="728"/>
                    </a:lnTo>
                    <a:lnTo>
                      <a:pt x="1060" y="725"/>
                    </a:lnTo>
                    <a:lnTo>
                      <a:pt x="1065" y="722"/>
                    </a:lnTo>
                    <a:lnTo>
                      <a:pt x="1065" y="725"/>
                    </a:lnTo>
                    <a:lnTo>
                      <a:pt x="1065" y="725"/>
                    </a:lnTo>
                    <a:lnTo>
                      <a:pt x="1065" y="725"/>
                    </a:lnTo>
                    <a:lnTo>
                      <a:pt x="1065" y="725"/>
                    </a:lnTo>
                    <a:lnTo>
                      <a:pt x="1062" y="728"/>
                    </a:lnTo>
                    <a:lnTo>
                      <a:pt x="1065" y="728"/>
                    </a:lnTo>
                    <a:close/>
                    <a:moveTo>
                      <a:pt x="1029" y="784"/>
                    </a:moveTo>
                    <a:lnTo>
                      <a:pt x="1032" y="781"/>
                    </a:lnTo>
                    <a:lnTo>
                      <a:pt x="1037" y="775"/>
                    </a:lnTo>
                    <a:lnTo>
                      <a:pt x="1043" y="772"/>
                    </a:lnTo>
                    <a:lnTo>
                      <a:pt x="1043" y="772"/>
                    </a:lnTo>
                    <a:lnTo>
                      <a:pt x="1046" y="770"/>
                    </a:lnTo>
                    <a:lnTo>
                      <a:pt x="1048" y="770"/>
                    </a:lnTo>
                    <a:lnTo>
                      <a:pt x="1051" y="770"/>
                    </a:lnTo>
                    <a:lnTo>
                      <a:pt x="1048" y="770"/>
                    </a:lnTo>
                    <a:lnTo>
                      <a:pt x="1048" y="770"/>
                    </a:lnTo>
                    <a:lnTo>
                      <a:pt x="1043" y="772"/>
                    </a:lnTo>
                    <a:lnTo>
                      <a:pt x="1043" y="772"/>
                    </a:lnTo>
                    <a:lnTo>
                      <a:pt x="1037" y="775"/>
                    </a:lnTo>
                    <a:lnTo>
                      <a:pt x="1032" y="778"/>
                    </a:lnTo>
                    <a:lnTo>
                      <a:pt x="1032" y="781"/>
                    </a:lnTo>
                    <a:lnTo>
                      <a:pt x="1029" y="784"/>
                    </a:lnTo>
                    <a:lnTo>
                      <a:pt x="1029" y="786"/>
                    </a:lnTo>
                    <a:lnTo>
                      <a:pt x="1026" y="786"/>
                    </a:lnTo>
                    <a:lnTo>
                      <a:pt x="1026" y="786"/>
                    </a:lnTo>
                    <a:lnTo>
                      <a:pt x="1026" y="786"/>
                    </a:lnTo>
                    <a:lnTo>
                      <a:pt x="1023" y="786"/>
                    </a:lnTo>
                    <a:lnTo>
                      <a:pt x="1026" y="786"/>
                    </a:lnTo>
                    <a:lnTo>
                      <a:pt x="1029" y="784"/>
                    </a:lnTo>
                    <a:close/>
                    <a:moveTo>
                      <a:pt x="1057" y="767"/>
                    </a:moveTo>
                    <a:lnTo>
                      <a:pt x="1054" y="767"/>
                    </a:lnTo>
                    <a:lnTo>
                      <a:pt x="1057" y="767"/>
                    </a:lnTo>
                    <a:lnTo>
                      <a:pt x="1057" y="764"/>
                    </a:lnTo>
                    <a:lnTo>
                      <a:pt x="1060" y="764"/>
                    </a:lnTo>
                    <a:lnTo>
                      <a:pt x="1062" y="761"/>
                    </a:lnTo>
                    <a:lnTo>
                      <a:pt x="1065" y="764"/>
                    </a:lnTo>
                    <a:lnTo>
                      <a:pt x="1068" y="761"/>
                    </a:lnTo>
                    <a:lnTo>
                      <a:pt x="1065" y="764"/>
                    </a:lnTo>
                    <a:lnTo>
                      <a:pt x="1062" y="764"/>
                    </a:lnTo>
                    <a:lnTo>
                      <a:pt x="1062" y="764"/>
                    </a:lnTo>
                    <a:lnTo>
                      <a:pt x="1060" y="767"/>
                    </a:lnTo>
                    <a:lnTo>
                      <a:pt x="1060" y="767"/>
                    </a:lnTo>
                    <a:lnTo>
                      <a:pt x="1057" y="767"/>
                    </a:lnTo>
                    <a:close/>
                    <a:moveTo>
                      <a:pt x="1062" y="817"/>
                    </a:moveTo>
                    <a:lnTo>
                      <a:pt x="1065" y="817"/>
                    </a:lnTo>
                    <a:lnTo>
                      <a:pt x="1065" y="817"/>
                    </a:lnTo>
                    <a:lnTo>
                      <a:pt x="1068" y="817"/>
                    </a:lnTo>
                    <a:lnTo>
                      <a:pt x="1065" y="817"/>
                    </a:lnTo>
                    <a:lnTo>
                      <a:pt x="1065" y="820"/>
                    </a:lnTo>
                    <a:lnTo>
                      <a:pt x="1062" y="820"/>
                    </a:lnTo>
                    <a:lnTo>
                      <a:pt x="1060" y="820"/>
                    </a:lnTo>
                    <a:lnTo>
                      <a:pt x="1060" y="817"/>
                    </a:lnTo>
                    <a:lnTo>
                      <a:pt x="1062" y="817"/>
                    </a:lnTo>
                    <a:lnTo>
                      <a:pt x="1062" y="817"/>
                    </a:lnTo>
                    <a:close/>
                    <a:moveTo>
                      <a:pt x="1076" y="856"/>
                    </a:moveTo>
                    <a:lnTo>
                      <a:pt x="1073" y="856"/>
                    </a:lnTo>
                    <a:lnTo>
                      <a:pt x="1076" y="856"/>
                    </a:lnTo>
                    <a:lnTo>
                      <a:pt x="1082" y="853"/>
                    </a:lnTo>
                    <a:lnTo>
                      <a:pt x="1085" y="856"/>
                    </a:lnTo>
                    <a:lnTo>
                      <a:pt x="1087" y="856"/>
                    </a:lnTo>
                    <a:lnTo>
                      <a:pt x="1087" y="856"/>
                    </a:lnTo>
                    <a:lnTo>
                      <a:pt x="1090" y="856"/>
                    </a:lnTo>
                    <a:lnTo>
                      <a:pt x="1090" y="856"/>
                    </a:lnTo>
                    <a:lnTo>
                      <a:pt x="1087" y="856"/>
                    </a:lnTo>
                    <a:lnTo>
                      <a:pt x="1087" y="859"/>
                    </a:lnTo>
                    <a:lnTo>
                      <a:pt x="1085" y="859"/>
                    </a:lnTo>
                    <a:lnTo>
                      <a:pt x="1082" y="856"/>
                    </a:lnTo>
                    <a:lnTo>
                      <a:pt x="1076" y="856"/>
                    </a:lnTo>
                    <a:close/>
                    <a:moveTo>
                      <a:pt x="1087" y="898"/>
                    </a:moveTo>
                    <a:lnTo>
                      <a:pt x="1087" y="898"/>
                    </a:lnTo>
                    <a:lnTo>
                      <a:pt x="1087" y="898"/>
                    </a:lnTo>
                    <a:lnTo>
                      <a:pt x="1085" y="895"/>
                    </a:lnTo>
                    <a:lnTo>
                      <a:pt x="1087" y="892"/>
                    </a:lnTo>
                    <a:lnTo>
                      <a:pt x="1090" y="892"/>
                    </a:lnTo>
                    <a:lnTo>
                      <a:pt x="1090" y="892"/>
                    </a:lnTo>
                    <a:lnTo>
                      <a:pt x="1093" y="892"/>
                    </a:lnTo>
                    <a:lnTo>
                      <a:pt x="1093" y="895"/>
                    </a:lnTo>
                    <a:lnTo>
                      <a:pt x="1093" y="898"/>
                    </a:lnTo>
                    <a:lnTo>
                      <a:pt x="1090" y="898"/>
                    </a:lnTo>
                    <a:lnTo>
                      <a:pt x="1090" y="901"/>
                    </a:lnTo>
                    <a:lnTo>
                      <a:pt x="1090" y="898"/>
                    </a:lnTo>
                    <a:lnTo>
                      <a:pt x="1087" y="898"/>
                    </a:lnTo>
                    <a:close/>
                    <a:moveTo>
                      <a:pt x="1082" y="878"/>
                    </a:moveTo>
                    <a:lnTo>
                      <a:pt x="1085" y="878"/>
                    </a:lnTo>
                    <a:lnTo>
                      <a:pt x="1087" y="881"/>
                    </a:lnTo>
                    <a:lnTo>
                      <a:pt x="1085" y="881"/>
                    </a:lnTo>
                    <a:lnTo>
                      <a:pt x="1082" y="881"/>
                    </a:lnTo>
                    <a:lnTo>
                      <a:pt x="1082" y="878"/>
                    </a:lnTo>
                    <a:lnTo>
                      <a:pt x="1082" y="878"/>
                    </a:lnTo>
                    <a:close/>
                    <a:moveTo>
                      <a:pt x="1093" y="825"/>
                    </a:moveTo>
                    <a:lnTo>
                      <a:pt x="1090" y="825"/>
                    </a:lnTo>
                    <a:lnTo>
                      <a:pt x="1090" y="828"/>
                    </a:lnTo>
                    <a:lnTo>
                      <a:pt x="1090" y="828"/>
                    </a:lnTo>
                    <a:lnTo>
                      <a:pt x="1087" y="825"/>
                    </a:lnTo>
                    <a:lnTo>
                      <a:pt x="1085" y="825"/>
                    </a:lnTo>
                    <a:lnTo>
                      <a:pt x="1082" y="823"/>
                    </a:lnTo>
                    <a:lnTo>
                      <a:pt x="1079" y="825"/>
                    </a:lnTo>
                    <a:lnTo>
                      <a:pt x="1079" y="825"/>
                    </a:lnTo>
                    <a:lnTo>
                      <a:pt x="1076" y="825"/>
                    </a:lnTo>
                    <a:lnTo>
                      <a:pt x="1076" y="823"/>
                    </a:lnTo>
                    <a:lnTo>
                      <a:pt x="1076" y="820"/>
                    </a:lnTo>
                    <a:lnTo>
                      <a:pt x="1079" y="820"/>
                    </a:lnTo>
                    <a:lnTo>
                      <a:pt x="1082" y="817"/>
                    </a:lnTo>
                    <a:lnTo>
                      <a:pt x="1085" y="817"/>
                    </a:lnTo>
                    <a:lnTo>
                      <a:pt x="1087" y="814"/>
                    </a:lnTo>
                    <a:lnTo>
                      <a:pt x="1087" y="817"/>
                    </a:lnTo>
                    <a:lnTo>
                      <a:pt x="1087" y="820"/>
                    </a:lnTo>
                    <a:lnTo>
                      <a:pt x="1087" y="820"/>
                    </a:lnTo>
                    <a:lnTo>
                      <a:pt x="1087" y="823"/>
                    </a:lnTo>
                    <a:lnTo>
                      <a:pt x="1090" y="823"/>
                    </a:lnTo>
                    <a:lnTo>
                      <a:pt x="1090" y="823"/>
                    </a:lnTo>
                    <a:lnTo>
                      <a:pt x="1093" y="823"/>
                    </a:lnTo>
                    <a:lnTo>
                      <a:pt x="1096" y="823"/>
                    </a:lnTo>
                    <a:lnTo>
                      <a:pt x="1096" y="825"/>
                    </a:lnTo>
                    <a:lnTo>
                      <a:pt x="1099" y="825"/>
                    </a:lnTo>
                    <a:lnTo>
                      <a:pt x="1101" y="828"/>
                    </a:lnTo>
                    <a:lnTo>
                      <a:pt x="1099" y="828"/>
                    </a:lnTo>
                    <a:lnTo>
                      <a:pt x="1099" y="828"/>
                    </a:lnTo>
                    <a:lnTo>
                      <a:pt x="1093" y="825"/>
                    </a:lnTo>
                    <a:close/>
                    <a:moveTo>
                      <a:pt x="1101" y="574"/>
                    </a:moveTo>
                    <a:lnTo>
                      <a:pt x="1104" y="574"/>
                    </a:lnTo>
                    <a:lnTo>
                      <a:pt x="1107" y="574"/>
                    </a:lnTo>
                    <a:lnTo>
                      <a:pt x="1107" y="574"/>
                    </a:lnTo>
                    <a:lnTo>
                      <a:pt x="1107" y="580"/>
                    </a:lnTo>
                    <a:lnTo>
                      <a:pt x="1107" y="580"/>
                    </a:lnTo>
                    <a:lnTo>
                      <a:pt x="1104" y="577"/>
                    </a:lnTo>
                    <a:lnTo>
                      <a:pt x="1104" y="577"/>
                    </a:lnTo>
                    <a:lnTo>
                      <a:pt x="1101" y="574"/>
                    </a:lnTo>
                    <a:close/>
                    <a:moveTo>
                      <a:pt x="1101" y="784"/>
                    </a:moveTo>
                    <a:lnTo>
                      <a:pt x="1099" y="786"/>
                    </a:lnTo>
                    <a:lnTo>
                      <a:pt x="1096" y="786"/>
                    </a:lnTo>
                    <a:lnTo>
                      <a:pt x="1093" y="792"/>
                    </a:lnTo>
                    <a:lnTo>
                      <a:pt x="1090" y="792"/>
                    </a:lnTo>
                    <a:lnTo>
                      <a:pt x="1087" y="789"/>
                    </a:lnTo>
                    <a:lnTo>
                      <a:pt x="1090" y="789"/>
                    </a:lnTo>
                    <a:lnTo>
                      <a:pt x="1090" y="789"/>
                    </a:lnTo>
                    <a:lnTo>
                      <a:pt x="1093" y="789"/>
                    </a:lnTo>
                    <a:lnTo>
                      <a:pt x="1093" y="786"/>
                    </a:lnTo>
                    <a:lnTo>
                      <a:pt x="1099" y="784"/>
                    </a:lnTo>
                    <a:lnTo>
                      <a:pt x="1101" y="784"/>
                    </a:lnTo>
                    <a:close/>
                    <a:moveTo>
                      <a:pt x="1040" y="639"/>
                    </a:moveTo>
                    <a:lnTo>
                      <a:pt x="1043" y="639"/>
                    </a:lnTo>
                    <a:lnTo>
                      <a:pt x="1046" y="639"/>
                    </a:lnTo>
                    <a:lnTo>
                      <a:pt x="1043" y="639"/>
                    </a:lnTo>
                    <a:lnTo>
                      <a:pt x="1043" y="641"/>
                    </a:lnTo>
                    <a:lnTo>
                      <a:pt x="1043" y="641"/>
                    </a:lnTo>
                    <a:lnTo>
                      <a:pt x="1040" y="641"/>
                    </a:lnTo>
                    <a:lnTo>
                      <a:pt x="1037" y="639"/>
                    </a:lnTo>
                    <a:lnTo>
                      <a:pt x="1040" y="639"/>
                    </a:lnTo>
                    <a:lnTo>
                      <a:pt x="1040" y="639"/>
                    </a:lnTo>
                    <a:close/>
                    <a:moveTo>
                      <a:pt x="1040" y="697"/>
                    </a:moveTo>
                    <a:lnTo>
                      <a:pt x="1040" y="697"/>
                    </a:lnTo>
                    <a:lnTo>
                      <a:pt x="1043" y="694"/>
                    </a:lnTo>
                    <a:lnTo>
                      <a:pt x="1046" y="694"/>
                    </a:lnTo>
                    <a:lnTo>
                      <a:pt x="1048" y="694"/>
                    </a:lnTo>
                    <a:lnTo>
                      <a:pt x="1046" y="694"/>
                    </a:lnTo>
                    <a:lnTo>
                      <a:pt x="1043" y="697"/>
                    </a:lnTo>
                    <a:lnTo>
                      <a:pt x="1043" y="697"/>
                    </a:lnTo>
                    <a:lnTo>
                      <a:pt x="1040" y="700"/>
                    </a:lnTo>
                    <a:lnTo>
                      <a:pt x="1040" y="706"/>
                    </a:lnTo>
                    <a:lnTo>
                      <a:pt x="1040" y="706"/>
                    </a:lnTo>
                    <a:lnTo>
                      <a:pt x="1040" y="706"/>
                    </a:lnTo>
                    <a:lnTo>
                      <a:pt x="1037" y="708"/>
                    </a:lnTo>
                    <a:lnTo>
                      <a:pt x="1034" y="706"/>
                    </a:lnTo>
                    <a:lnTo>
                      <a:pt x="1037" y="703"/>
                    </a:lnTo>
                    <a:lnTo>
                      <a:pt x="1037" y="703"/>
                    </a:lnTo>
                    <a:lnTo>
                      <a:pt x="1037" y="700"/>
                    </a:lnTo>
                    <a:lnTo>
                      <a:pt x="1040" y="697"/>
                    </a:lnTo>
                    <a:close/>
                    <a:moveTo>
                      <a:pt x="1026" y="602"/>
                    </a:moveTo>
                    <a:lnTo>
                      <a:pt x="1023" y="605"/>
                    </a:lnTo>
                    <a:lnTo>
                      <a:pt x="1023" y="608"/>
                    </a:lnTo>
                    <a:lnTo>
                      <a:pt x="1023" y="608"/>
                    </a:lnTo>
                    <a:lnTo>
                      <a:pt x="1023" y="611"/>
                    </a:lnTo>
                    <a:lnTo>
                      <a:pt x="1020" y="611"/>
                    </a:lnTo>
                    <a:lnTo>
                      <a:pt x="1018" y="611"/>
                    </a:lnTo>
                    <a:lnTo>
                      <a:pt x="1020" y="608"/>
                    </a:lnTo>
                    <a:lnTo>
                      <a:pt x="1023" y="602"/>
                    </a:lnTo>
                    <a:lnTo>
                      <a:pt x="1023" y="602"/>
                    </a:lnTo>
                    <a:lnTo>
                      <a:pt x="1026" y="600"/>
                    </a:lnTo>
                    <a:lnTo>
                      <a:pt x="1029" y="600"/>
                    </a:lnTo>
                    <a:lnTo>
                      <a:pt x="1029" y="602"/>
                    </a:lnTo>
                    <a:lnTo>
                      <a:pt x="1026" y="602"/>
                    </a:lnTo>
                    <a:close/>
                    <a:moveTo>
                      <a:pt x="1020" y="619"/>
                    </a:moveTo>
                    <a:lnTo>
                      <a:pt x="1020" y="622"/>
                    </a:lnTo>
                    <a:lnTo>
                      <a:pt x="1020" y="622"/>
                    </a:lnTo>
                    <a:lnTo>
                      <a:pt x="1018" y="619"/>
                    </a:lnTo>
                    <a:lnTo>
                      <a:pt x="1020" y="616"/>
                    </a:lnTo>
                    <a:lnTo>
                      <a:pt x="1020" y="619"/>
                    </a:lnTo>
                    <a:lnTo>
                      <a:pt x="1020" y="619"/>
                    </a:lnTo>
                    <a:close/>
                    <a:moveTo>
                      <a:pt x="1020" y="666"/>
                    </a:moveTo>
                    <a:lnTo>
                      <a:pt x="1020" y="666"/>
                    </a:lnTo>
                    <a:lnTo>
                      <a:pt x="1020" y="664"/>
                    </a:lnTo>
                    <a:lnTo>
                      <a:pt x="1020" y="664"/>
                    </a:lnTo>
                    <a:lnTo>
                      <a:pt x="1020" y="661"/>
                    </a:lnTo>
                    <a:lnTo>
                      <a:pt x="1020" y="661"/>
                    </a:lnTo>
                    <a:lnTo>
                      <a:pt x="1023" y="664"/>
                    </a:lnTo>
                    <a:lnTo>
                      <a:pt x="1023" y="664"/>
                    </a:lnTo>
                    <a:lnTo>
                      <a:pt x="1020" y="666"/>
                    </a:lnTo>
                    <a:lnTo>
                      <a:pt x="1023" y="669"/>
                    </a:lnTo>
                    <a:lnTo>
                      <a:pt x="1023" y="669"/>
                    </a:lnTo>
                    <a:lnTo>
                      <a:pt x="1023" y="672"/>
                    </a:lnTo>
                    <a:lnTo>
                      <a:pt x="1026" y="675"/>
                    </a:lnTo>
                    <a:lnTo>
                      <a:pt x="1026" y="678"/>
                    </a:lnTo>
                    <a:lnTo>
                      <a:pt x="1023" y="675"/>
                    </a:lnTo>
                    <a:lnTo>
                      <a:pt x="1023" y="675"/>
                    </a:lnTo>
                    <a:lnTo>
                      <a:pt x="1020" y="672"/>
                    </a:lnTo>
                    <a:lnTo>
                      <a:pt x="1018" y="672"/>
                    </a:lnTo>
                    <a:lnTo>
                      <a:pt x="1015" y="672"/>
                    </a:lnTo>
                    <a:lnTo>
                      <a:pt x="1015" y="672"/>
                    </a:lnTo>
                    <a:lnTo>
                      <a:pt x="1018" y="669"/>
                    </a:lnTo>
                    <a:lnTo>
                      <a:pt x="1020" y="666"/>
                    </a:lnTo>
                    <a:close/>
                    <a:moveTo>
                      <a:pt x="1018" y="736"/>
                    </a:moveTo>
                    <a:lnTo>
                      <a:pt x="1020" y="736"/>
                    </a:lnTo>
                    <a:lnTo>
                      <a:pt x="1023" y="736"/>
                    </a:lnTo>
                    <a:lnTo>
                      <a:pt x="1026" y="736"/>
                    </a:lnTo>
                    <a:lnTo>
                      <a:pt x="1026" y="736"/>
                    </a:lnTo>
                    <a:lnTo>
                      <a:pt x="1023" y="739"/>
                    </a:lnTo>
                    <a:lnTo>
                      <a:pt x="1023" y="739"/>
                    </a:lnTo>
                    <a:lnTo>
                      <a:pt x="1018" y="742"/>
                    </a:lnTo>
                    <a:lnTo>
                      <a:pt x="1015" y="745"/>
                    </a:lnTo>
                    <a:lnTo>
                      <a:pt x="1015" y="747"/>
                    </a:lnTo>
                    <a:lnTo>
                      <a:pt x="1012" y="747"/>
                    </a:lnTo>
                    <a:lnTo>
                      <a:pt x="1012" y="753"/>
                    </a:lnTo>
                    <a:lnTo>
                      <a:pt x="1012" y="756"/>
                    </a:lnTo>
                    <a:lnTo>
                      <a:pt x="1012" y="756"/>
                    </a:lnTo>
                    <a:lnTo>
                      <a:pt x="1012" y="759"/>
                    </a:lnTo>
                    <a:lnTo>
                      <a:pt x="1009" y="761"/>
                    </a:lnTo>
                    <a:lnTo>
                      <a:pt x="1007" y="761"/>
                    </a:lnTo>
                    <a:lnTo>
                      <a:pt x="1007" y="759"/>
                    </a:lnTo>
                    <a:lnTo>
                      <a:pt x="1007" y="759"/>
                    </a:lnTo>
                    <a:lnTo>
                      <a:pt x="1007" y="759"/>
                    </a:lnTo>
                    <a:lnTo>
                      <a:pt x="1004" y="759"/>
                    </a:lnTo>
                    <a:lnTo>
                      <a:pt x="1001" y="761"/>
                    </a:lnTo>
                    <a:lnTo>
                      <a:pt x="1001" y="761"/>
                    </a:lnTo>
                    <a:lnTo>
                      <a:pt x="1004" y="761"/>
                    </a:lnTo>
                    <a:lnTo>
                      <a:pt x="1004" y="764"/>
                    </a:lnTo>
                    <a:lnTo>
                      <a:pt x="1004" y="764"/>
                    </a:lnTo>
                    <a:lnTo>
                      <a:pt x="1001" y="764"/>
                    </a:lnTo>
                    <a:lnTo>
                      <a:pt x="1001" y="761"/>
                    </a:lnTo>
                    <a:lnTo>
                      <a:pt x="998" y="759"/>
                    </a:lnTo>
                    <a:lnTo>
                      <a:pt x="998" y="756"/>
                    </a:lnTo>
                    <a:lnTo>
                      <a:pt x="1001" y="756"/>
                    </a:lnTo>
                    <a:lnTo>
                      <a:pt x="1001" y="756"/>
                    </a:lnTo>
                    <a:lnTo>
                      <a:pt x="1004" y="756"/>
                    </a:lnTo>
                    <a:lnTo>
                      <a:pt x="1007" y="756"/>
                    </a:lnTo>
                    <a:lnTo>
                      <a:pt x="1009" y="756"/>
                    </a:lnTo>
                    <a:lnTo>
                      <a:pt x="1009" y="753"/>
                    </a:lnTo>
                    <a:lnTo>
                      <a:pt x="1009" y="750"/>
                    </a:lnTo>
                    <a:lnTo>
                      <a:pt x="1012" y="747"/>
                    </a:lnTo>
                    <a:lnTo>
                      <a:pt x="1012" y="745"/>
                    </a:lnTo>
                    <a:lnTo>
                      <a:pt x="1012" y="745"/>
                    </a:lnTo>
                    <a:lnTo>
                      <a:pt x="1007" y="745"/>
                    </a:lnTo>
                    <a:lnTo>
                      <a:pt x="1004" y="742"/>
                    </a:lnTo>
                    <a:lnTo>
                      <a:pt x="1007" y="742"/>
                    </a:lnTo>
                    <a:lnTo>
                      <a:pt x="1007" y="742"/>
                    </a:lnTo>
                    <a:lnTo>
                      <a:pt x="1007" y="739"/>
                    </a:lnTo>
                    <a:lnTo>
                      <a:pt x="1009" y="742"/>
                    </a:lnTo>
                    <a:lnTo>
                      <a:pt x="1009" y="739"/>
                    </a:lnTo>
                    <a:lnTo>
                      <a:pt x="1012" y="739"/>
                    </a:lnTo>
                    <a:lnTo>
                      <a:pt x="1015" y="739"/>
                    </a:lnTo>
                    <a:lnTo>
                      <a:pt x="1015" y="739"/>
                    </a:lnTo>
                    <a:lnTo>
                      <a:pt x="1018" y="736"/>
                    </a:lnTo>
                    <a:close/>
                    <a:moveTo>
                      <a:pt x="990" y="739"/>
                    </a:moveTo>
                    <a:lnTo>
                      <a:pt x="990" y="739"/>
                    </a:lnTo>
                    <a:lnTo>
                      <a:pt x="993" y="739"/>
                    </a:lnTo>
                    <a:lnTo>
                      <a:pt x="993" y="742"/>
                    </a:lnTo>
                    <a:lnTo>
                      <a:pt x="990" y="745"/>
                    </a:lnTo>
                    <a:lnTo>
                      <a:pt x="987" y="745"/>
                    </a:lnTo>
                    <a:lnTo>
                      <a:pt x="987" y="745"/>
                    </a:lnTo>
                    <a:lnTo>
                      <a:pt x="987" y="745"/>
                    </a:lnTo>
                    <a:lnTo>
                      <a:pt x="987" y="742"/>
                    </a:lnTo>
                    <a:lnTo>
                      <a:pt x="990" y="739"/>
                    </a:lnTo>
                    <a:lnTo>
                      <a:pt x="990" y="739"/>
                    </a:lnTo>
                    <a:close/>
                    <a:moveTo>
                      <a:pt x="990" y="736"/>
                    </a:moveTo>
                    <a:lnTo>
                      <a:pt x="990" y="733"/>
                    </a:lnTo>
                    <a:lnTo>
                      <a:pt x="990" y="731"/>
                    </a:lnTo>
                    <a:lnTo>
                      <a:pt x="993" y="731"/>
                    </a:lnTo>
                    <a:lnTo>
                      <a:pt x="995" y="733"/>
                    </a:lnTo>
                    <a:lnTo>
                      <a:pt x="995" y="733"/>
                    </a:lnTo>
                    <a:lnTo>
                      <a:pt x="998" y="733"/>
                    </a:lnTo>
                    <a:lnTo>
                      <a:pt x="998" y="733"/>
                    </a:lnTo>
                    <a:lnTo>
                      <a:pt x="998" y="733"/>
                    </a:lnTo>
                    <a:lnTo>
                      <a:pt x="995" y="736"/>
                    </a:lnTo>
                    <a:lnTo>
                      <a:pt x="993" y="736"/>
                    </a:lnTo>
                    <a:lnTo>
                      <a:pt x="990" y="736"/>
                    </a:lnTo>
                    <a:lnTo>
                      <a:pt x="990" y="736"/>
                    </a:lnTo>
                    <a:close/>
                    <a:moveTo>
                      <a:pt x="987" y="756"/>
                    </a:moveTo>
                    <a:lnTo>
                      <a:pt x="990" y="753"/>
                    </a:lnTo>
                    <a:lnTo>
                      <a:pt x="990" y="753"/>
                    </a:lnTo>
                    <a:lnTo>
                      <a:pt x="993" y="753"/>
                    </a:lnTo>
                    <a:lnTo>
                      <a:pt x="995" y="756"/>
                    </a:lnTo>
                    <a:lnTo>
                      <a:pt x="995" y="756"/>
                    </a:lnTo>
                    <a:lnTo>
                      <a:pt x="993" y="759"/>
                    </a:lnTo>
                    <a:lnTo>
                      <a:pt x="993" y="759"/>
                    </a:lnTo>
                    <a:lnTo>
                      <a:pt x="990" y="756"/>
                    </a:lnTo>
                    <a:lnTo>
                      <a:pt x="990" y="756"/>
                    </a:lnTo>
                    <a:lnTo>
                      <a:pt x="987" y="759"/>
                    </a:lnTo>
                    <a:lnTo>
                      <a:pt x="984" y="759"/>
                    </a:lnTo>
                    <a:lnTo>
                      <a:pt x="987" y="756"/>
                    </a:lnTo>
                    <a:close/>
                    <a:moveTo>
                      <a:pt x="987" y="770"/>
                    </a:moveTo>
                    <a:lnTo>
                      <a:pt x="990" y="767"/>
                    </a:lnTo>
                    <a:lnTo>
                      <a:pt x="993" y="770"/>
                    </a:lnTo>
                    <a:lnTo>
                      <a:pt x="993" y="767"/>
                    </a:lnTo>
                    <a:lnTo>
                      <a:pt x="995" y="767"/>
                    </a:lnTo>
                    <a:lnTo>
                      <a:pt x="995" y="767"/>
                    </a:lnTo>
                    <a:lnTo>
                      <a:pt x="995" y="767"/>
                    </a:lnTo>
                    <a:lnTo>
                      <a:pt x="995" y="770"/>
                    </a:lnTo>
                    <a:lnTo>
                      <a:pt x="995" y="770"/>
                    </a:lnTo>
                    <a:lnTo>
                      <a:pt x="995" y="772"/>
                    </a:lnTo>
                    <a:lnTo>
                      <a:pt x="993" y="772"/>
                    </a:lnTo>
                    <a:lnTo>
                      <a:pt x="993" y="772"/>
                    </a:lnTo>
                    <a:lnTo>
                      <a:pt x="993" y="775"/>
                    </a:lnTo>
                    <a:lnTo>
                      <a:pt x="990" y="775"/>
                    </a:lnTo>
                    <a:lnTo>
                      <a:pt x="990" y="772"/>
                    </a:lnTo>
                    <a:lnTo>
                      <a:pt x="987" y="770"/>
                    </a:lnTo>
                    <a:lnTo>
                      <a:pt x="987" y="770"/>
                    </a:lnTo>
                    <a:close/>
                    <a:moveTo>
                      <a:pt x="998" y="789"/>
                    </a:moveTo>
                    <a:lnTo>
                      <a:pt x="998" y="786"/>
                    </a:lnTo>
                    <a:lnTo>
                      <a:pt x="1001" y="786"/>
                    </a:lnTo>
                    <a:lnTo>
                      <a:pt x="1001" y="786"/>
                    </a:lnTo>
                    <a:lnTo>
                      <a:pt x="1004" y="789"/>
                    </a:lnTo>
                    <a:lnTo>
                      <a:pt x="1007" y="786"/>
                    </a:lnTo>
                    <a:lnTo>
                      <a:pt x="1004" y="789"/>
                    </a:lnTo>
                    <a:lnTo>
                      <a:pt x="1001" y="789"/>
                    </a:lnTo>
                    <a:lnTo>
                      <a:pt x="998" y="789"/>
                    </a:lnTo>
                    <a:lnTo>
                      <a:pt x="998" y="792"/>
                    </a:lnTo>
                    <a:lnTo>
                      <a:pt x="995" y="789"/>
                    </a:lnTo>
                    <a:lnTo>
                      <a:pt x="995" y="789"/>
                    </a:lnTo>
                    <a:lnTo>
                      <a:pt x="995" y="789"/>
                    </a:lnTo>
                    <a:lnTo>
                      <a:pt x="998" y="789"/>
                    </a:lnTo>
                    <a:close/>
                    <a:moveTo>
                      <a:pt x="1007" y="772"/>
                    </a:moveTo>
                    <a:lnTo>
                      <a:pt x="1004" y="770"/>
                    </a:lnTo>
                    <a:lnTo>
                      <a:pt x="1004" y="767"/>
                    </a:lnTo>
                    <a:lnTo>
                      <a:pt x="1004" y="767"/>
                    </a:lnTo>
                    <a:lnTo>
                      <a:pt x="1007" y="767"/>
                    </a:lnTo>
                    <a:lnTo>
                      <a:pt x="1007" y="767"/>
                    </a:lnTo>
                    <a:lnTo>
                      <a:pt x="1012" y="767"/>
                    </a:lnTo>
                    <a:lnTo>
                      <a:pt x="1012" y="770"/>
                    </a:lnTo>
                    <a:lnTo>
                      <a:pt x="1009" y="772"/>
                    </a:lnTo>
                    <a:lnTo>
                      <a:pt x="1007" y="772"/>
                    </a:lnTo>
                    <a:close/>
                    <a:moveTo>
                      <a:pt x="1012" y="784"/>
                    </a:moveTo>
                    <a:lnTo>
                      <a:pt x="1012" y="784"/>
                    </a:lnTo>
                    <a:lnTo>
                      <a:pt x="1015" y="784"/>
                    </a:lnTo>
                    <a:lnTo>
                      <a:pt x="1015" y="786"/>
                    </a:lnTo>
                    <a:lnTo>
                      <a:pt x="1015" y="789"/>
                    </a:lnTo>
                    <a:lnTo>
                      <a:pt x="1015" y="789"/>
                    </a:lnTo>
                    <a:lnTo>
                      <a:pt x="1012" y="789"/>
                    </a:lnTo>
                    <a:lnTo>
                      <a:pt x="1012" y="786"/>
                    </a:lnTo>
                    <a:lnTo>
                      <a:pt x="1012" y="786"/>
                    </a:lnTo>
                    <a:lnTo>
                      <a:pt x="1012" y="784"/>
                    </a:lnTo>
                    <a:close/>
                    <a:moveTo>
                      <a:pt x="981" y="792"/>
                    </a:moveTo>
                    <a:lnTo>
                      <a:pt x="979" y="792"/>
                    </a:lnTo>
                    <a:lnTo>
                      <a:pt x="976" y="789"/>
                    </a:lnTo>
                    <a:lnTo>
                      <a:pt x="976" y="789"/>
                    </a:lnTo>
                    <a:lnTo>
                      <a:pt x="976" y="789"/>
                    </a:lnTo>
                    <a:lnTo>
                      <a:pt x="979" y="789"/>
                    </a:lnTo>
                    <a:lnTo>
                      <a:pt x="979" y="789"/>
                    </a:lnTo>
                    <a:lnTo>
                      <a:pt x="979" y="789"/>
                    </a:lnTo>
                    <a:lnTo>
                      <a:pt x="981" y="786"/>
                    </a:lnTo>
                    <a:lnTo>
                      <a:pt x="984" y="789"/>
                    </a:lnTo>
                    <a:lnTo>
                      <a:pt x="984" y="789"/>
                    </a:lnTo>
                    <a:lnTo>
                      <a:pt x="981" y="792"/>
                    </a:lnTo>
                    <a:close/>
                    <a:moveTo>
                      <a:pt x="981" y="795"/>
                    </a:moveTo>
                    <a:lnTo>
                      <a:pt x="979" y="795"/>
                    </a:lnTo>
                    <a:lnTo>
                      <a:pt x="979" y="795"/>
                    </a:lnTo>
                    <a:lnTo>
                      <a:pt x="979" y="795"/>
                    </a:lnTo>
                    <a:lnTo>
                      <a:pt x="979" y="795"/>
                    </a:lnTo>
                    <a:lnTo>
                      <a:pt x="981" y="795"/>
                    </a:lnTo>
                    <a:lnTo>
                      <a:pt x="981" y="795"/>
                    </a:lnTo>
                    <a:close/>
                    <a:moveTo>
                      <a:pt x="965" y="775"/>
                    </a:moveTo>
                    <a:lnTo>
                      <a:pt x="965" y="772"/>
                    </a:lnTo>
                    <a:lnTo>
                      <a:pt x="962" y="772"/>
                    </a:lnTo>
                    <a:lnTo>
                      <a:pt x="962" y="772"/>
                    </a:lnTo>
                    <a:lnTo>
                      <a:pt x="962" y="772"/>
                    </a:lnTo>
                    <a:lnTo>
                      <a:pt x="962" y="772"/>
                    </a:lnTo>
                    <a:lnTo>
                      <a:pt x="962" y="770"/>
                    </a:lnTo>
                    <a:lnTo>
                      <a:pt x="965" y="767"/>
                    </a:lnTo>
                    <a:lnTo>
                      <a:pt x="967" y="767"/>
                    </a:lnTo>
                    <a:lnTo>
                      <a:pt x="967" y="767"/>
                    </a:lnTo>
                    <a:lnTo>
                      <a:pt x="967" y="770"/>
                    </a:lnTo>
                    <a:lnTo>
                      <a:pt x="967" y="770"/>
                    </a:lnTo>
                    <a:lnTo>
                      <a:pt x="967" y="772"/>
                    </a:lnTo>
                    <a:lnTo>
                      <a:pt x="967" y="775"/>
                    </a:lnTo>
                    <a:lnTo>
                      <a:pt x="967" y="778"/>
                    </a:lnTo>
                    <a:lnTo>
                      <a:pt x="967" y="781"/>
                    </a:lnTo>
                    <a:lnTo>
                      <a:pt x="967" y="778"/>
                    </a:lnTo>
                    <a:lnTo>
                      <a:pt x="965" y="775"/>
                    </a:lnTo>
                    <a:close/>
                    <a:moveTo>
                      <a:pt x="965" y="616"/>
                    </a:moveTo>
                    <a:lnTo>
                      <a:pt x="965" y="613"/>
                    </a:lnTo>
                    <a:lnTo>
                      <a:pt x="967" y="613"/>
                    </a:lnTo>
                    <a:lnTo>
                      <a:pt x="967" y="613"/>
                    </a:lnTo>
                    <a:lnTo>
                      <a:pt x="970" y="613"/>
                    </a:lnTo>
                    <a:lnTo>
                      <a:pt x="973" y="611"/>
                    </a:lnTo>
                    <a:lnTo>
                      <a:pt x="976" y="611"/>
                    </a:lnTo>
                    <a:lnTo>
                      <a:pt x="979" y="611"/>
                    </a:lnTo>
                    <a:lnTo>
                      <a:pt x="976" y="613"/>
                    </a:lnTo>
                    <a:lnTo>
                      <a:pt x="976" y="613"/>
                    </a:lnTo>
                    <a:lnTo>
                      <a:pt x="973" y="613"/>
                    </a:lnTo>
                    <a:lnTo>
                      <a:pt x="970" y="613"/>
                    </a:lnTo>
                    <a:lnTo>
                      <a:pt x="970" y="616"/>
                    </a:lnTo>
                    <a:lnTo>
                      <a:pt x="970" y="616"/>
                    </a:lnTo>
                    <a:lnTo>
                      <a:pt x="973" y="619"/>
                    </a:lnTo>
                    <a:lnTo>
                      <a:pt x="973" y="619"/>
                    </a:lnTo>
                    <a:lnTo>
                      <a:pt x="970" y="619"/>
                    </a:lnTo>
                    <a:lnTo>
                      <a:pt x="967" y="622"/>
                    </a:lnTo>
                    <a:lnTo>
                      <a:pt x="967" y="625"/>
                    </a:lnTo>
                    <a:lnTo>
                      <a:pt x="965" y="625"/>
                    </a:lnTo>
                    <a:lnTo>
                      <a:pt x="965" y="622"/>
                    </a:lnTo>
                    <a:lnTo>
                      <a:pt x="965" y="622"/>
                    </a:lnTo>
                    <a:lnTo>
                      <a:pt x="962" y="622"/>
                    </a:lnTo>
                    <a:lnTo>
                      <a:pt x="962" y="622"/>
                    </a:lnTo>
                    <a:lnTo>
                      <a:pt x="962" y="619"/>
                    </a:lnTo>
                    <a:lnTo>
                      <a:pt x="965" y="619"/>
                    </a:lnTo>
                    <a:lnTo>
                      <a:pt x="965" y="616"/>
                    </a:lnTo>
                    <a:close/>
                    <a:moveTo>
                      <a:pt x="962" y="647"/>
                    </a:moveTo>
                    <a:lnTo>
                      <a:pt x="965" y="644"/>
                    </a:lnTo>
                    <a:lnTo>
                      <a:pt x="967" y="647"/>
                    </a:lnTo>
                    <a:lnTo>
                      <a:pt x="970" y="644"/>
                    </a:lnTo>
                    <a:lnTo>
                      <a:pt x="973" y="644"/>
                    </a:lnTo>
                    <a:lnTo>
                      <a:pt x="973" y="644"/>
                    </a:lnTo>
                    <a:lnTo>
                      <a:pt x="976" y="644"/>
                    </a:lnTo>
                    <a:lnTo>
                      <a:pt x="976" y="647"/>
                    </a:lnTo>
                    <a:lnTo>
                      <a:pt x="979" y="650"/>
                    </a:lnTo>
                    <a:lnTo>
                      <a:pt x="976" y="650"/>
                    </a:lnTo>
                    <a:lnTo>
                      <a:pt x="973" y="650"/>
                    </a:lnTo>
                    <a:lnTo>
                      <a:pt x="970" y="650"/>
                    </a:lnTo>
                    <a:lnTo>
                      <a:pt x="967" y="650"/>
                    </a:lnTo>
                    <a:lnTo>
                      <a:pt x="965" y="650"/>
                    </a:lnTo>
                    <a:lnTo>
                      <a:pt x="962" y="653"/>
                    </a:lnTo>
                    <a:lnTo>
                      <a:pt x="959" y="653"/>
                    </a:lnTo>
                    <a:lnTo>
                      <a:pt x="959" y="655"/>
                    </a:lnTo>
                    <a:lnTo>
                      <a:pt x="959" y="655"/>
                    </a:lnTo>
                    <a:lnTo>
                      <a:pt x="959" y="658"/>
                    </a:lnTo>
                    <a:lnTo>
                      <a:pt x="959" y="655"/>
                    </a:lnTo>
                    <a:lnTo>
                      <a:pt x="959" y="655"/>
                    </a:lnTo>
                    <a:lnTo>
                      <a:pt x="959" y="653"/>
                    </a:lnTo>
                    <a:lnTo>
                      <a:pt x="962" y="647"/>
                    </a:lnTo>
                    <a:close/>
                    <a:moveTo>
                      <a:pt x="959" y="672"/>
                    </a:moveTo>
                    <a:lnTo>
                      <a:pt x="965" y="669"/>
                    </a:lnTo>
                    <a:lnTo>
                      <a:pt x="962" y="672"/>
                    </a:lnTo>
                    <a:lnTo>
                      <a:pt x="962" y="675"/>
                    </a:lnTo>
                    <a:lnTo>
                      <a:pt x="959" y="675"/>
                    </a:lnTo>
                    <a:lnTo>
                      <a:pt x="959" y="675"/>
                    </a:lnTo>
                    <a:lnTo>
                      <a:pt x="959" y="675"/>
                    </a:lnTo>
                    <a:lnTo>
                      <a:pt x="959" y="672"/>
                    </a:lnTo>
                    <a:lnTo>
                      <a:pt x="959" y="672"/>
                    </a:lnTo>
                    <a:close/>
                    <a:moveTo>
                      <a:pt x="967" y="786"/>
                    </a:moveTo>
                    <a:lnTo>
                      <a:pt x="970" y="784"/>
                    </a:lnTo>
                    <a:lnTo>
                      <a:pt x="970" y="784"/>
                    </a:lnTo>
                    <a:lnTo>
                      <a:pt x="973" y="786"/>
                    </a:lnTo>
                    <a:lnTo>
                      <a:pt x="970" y="789"/>
                    </a:lnTo>
                    <a:lnTo>
                      <a:pt x="970" y="792"/>
                    </a:lnTo>
                    <a:lnTo>
                      <a:pt x="970" y="792"/>
                    </a:lnTo>
                    <a:lnTo>
                      <a:pt x="967" y="789"/>
                    </a:lnTo>
                    <a:lnTo>
                      <a:pt x="967" y="786"/>
                    </a:lnTo>
                    <a:close/>
                    <a:moveTo>
                      <a:pt x="1007" y="666"/>
                    </a:moveTo>
                    <a:lnTo>
                      <a:pt x="1001" y="664"/>
                    </a:lnTo>
                    <a:lnTo>
                      <a:pt x="1001" y="666"/>
                    </a:lnTo>
                    <a:lnTo>
                      <a:pt x="998" y="669"/>
                    </a:lnTo>
                    <a:lnTo>
                      <a:pt x="998" y="672"/>
                    </a:lnTo>
                    <a:lnTo>
                      <a:pt x="998" y="672"/>
                    </a:lnTo>
                    <a:lnTo>
                      <a:pt x="998" y="675"/>
                    </a:lnTo>
                    <a:lnTo>
                      <a:pt x="1001" y="675"/>
                    </a:lnTo>
                    <a:lnTo>
                      <a:pt x="1001" y="675"/>
                    </a:lnTo>
                    <a:lnTo>
                      <a:pt x="995" y="678"/>
                    </a:lnTo>
                    <a:lnTo>
                      <a:pt x="993" y="680"/>
                    </a:lnTo>
                    <a:lnTo>
                      <a:pt x="995" y="680"/>
                    </a:lnTo>
                    <a:lnTo>
                      <a:pt x="995" y="683"/>
                    </a:lnTo>
                    <a:lnTo>
                      <a:pt x="993" y="683"/>
                    </a:lnTo>
                    <a:lnTo>
                      <a:pt x="990" y="680"/>
                    </a:lnTo>
                    <a:lnTo>
                      <a:pt x="990" y="683"/>
                    </a:lnTo>
                    <a:lnTo>
                      <a:pt x="987" y="686"/>
                    </a:lnTo>
                    <a:lnTo>
                      <a:pt x="990" y="686"/>
                    </a:lnTo>
                    <a:lnTo>
                      <a:pt x="987" y="689"/>
                    </a:lnTo>
                    <a:lnTo>
                      <a:pt x="987" y="692"/>
                    </a:lnTo>
                    <a:lnTo>
                      <a:pt x="987" y="694"/>
                    </a:lnTo>
                    <a:lnTo>
                      <a:pt x="984" y="694"/>
                    </a:lnTo>
                    <a:lnTo>
                      <a:pt x="981" y="694"/>
                    </a:lnTo>
                    <a:lnTo>
                      <a:pt x="981" y="694"/>
                    </a:lnTo>
                    <a:lnTo>
                      <a:pt x="984" y="692"/>
                    </a:lnTo>
                    <a:lnTo>
                      <a:pt x="981" y="692"/>
                    </a:lnTo>
                    <a:lnTo>
                      <a:pt x="979" y="692"/>
                    </a:lnTo>
                    <a:lnTo>
                      <a:pt x="979" y="692"/>
                    </a:lnTo>
                    <a:lnTo>
                      <a:pt x="976" y="692"/>
                    </a:lnTo>
                    <a:lnTo>
                      <a:pt x="970" y="697"/>
                    </a:lnTo>
                    <a:lnTo>
                      <a:pt x="976" y="692"/>
                    </a:lnTo>
                    <a:lnTo>
                      <a:pt x="976" y="692"/>
                    </a:lnTo>
                    <a:lnTo>
                      <a:pt x="979" y="689"/>
                    </a:lnTo>
                    <a:lnTo>
                      <a:pt x="979" y="689"/>
                    </a:lnTo>
                    <a:lnTo>
                      <a:pt x="979" y="689"/>
                    </a:lnTo>
                    <a:lnTo>
                      <a:pt x="979" y="686"/>
                    </a:lnTo>
                    <a:lnTo>
                      <a:pt x="981" y="683"/>
                    </a:lnTo>
                    <a:lnTo>
                      <a:pt x="984" y="683"/>
                    </a:lnTo>
                    <a:lnTo>
                      <a:pt x="984" y="680"/>
                    </a:lnTo>
                    <a:lnTo>
                      <a:pt x="981" y="680"/>
                    </a:lnTo>
                    <a:lnTo>
                      <a:pt x="981" y="680"/>
                    </a:lnTo>
                    <a:lnTo>
                      <a:pt x="984" y="678"/>
                    </a:lnTo>
                    <a:lnTo>
                      <a:pt x="984" y="675"/>
                    </a:lnTo>
                    <a:lnTo>
                      <a:pt x="984" y="675"/>
                    </a:lnTo>
                    <a:lnTo>
                      <a:pt x="987" y="672"/>
                    </a:lnTo>
                    <a:lnTo>
                      <a:pt x="987" y="669"/>
                    </a:lnTo>
                    <a:lnTo>
                      <a:pt x="987" y="669"/>
                    </a:lnTo>
                    <a:lnTo>
                      <a:pt x="987" y="666"/>
                    </a:lnTo>
                    <a:lnTo>
                      <a:pt x="984" y="666"/>
                    </a:lnTo>
                    <a:lnTo>
                      <a:pt x="981" y="666"/>
                    </a:lnTo>
                    <a:lnTo>
                      <a:pt x="984" y="664"/>
                    </a:lnTo>
                    <a:lnTo>
                      <a:pt x="984" y="661"/>
                    </a:lnTo>
                    <a:lnTo>
                      <a:pt x="984" y="658"/>
                    </a:lnTo>
                    <a:lnTo>
                      <a:pt x="984" y="661"/>
                    </a:lnTo>
                    <a:lnTo>
                      <a:pt x="984" y="661"/>
                    </a:lnTo>
                    <a:lnTo>
                      <a:pt x="984" y="664"/>
                    </a:lnTo>
                    <a:lnTo>
                      <a:pt x="987" y="666"/>
                    </a:lnTo>
                    <a:lnTo>
                      <a:pt x="987" y="669"/>
                    </a:lnTo>
                    <a:lnTo>
                      <a:pt x="990" y="669"/>
                    </a:lnTo>
                    <a:lnTo>
                      <a:pt x="993" y="669"/>
                    </a:lnTo>
                    <a:lnTo>
                      <a:pt x="995" y="669"/>
                    </a:lnTo>
                    <a:lnTo>
                      <a:pt x="995" y="669"/>
                    </a:lnTo>
                    <a:lnTo>
                      <a:pt x="998" y="669"/>
                    </a:lnTo>
                    <a:lnTo>
                      <a:pt x="998" y="666"/>
                    </a:lnTo>
                    <a:lnTo>
                      <a:pt x="1001" y="661"/>
                    </a:lnTo>
                    <a:lnTo>
                      <a:pt x="1004" y="661"/>
                    </a:lnTo>
                    <a:lnTo>
                      <a:pt x="1004" y="664"/>
                    </a:lnTo>
                    <a:lnTo>
                      <a:pt x="1007" y="664"/>
                    </a:lnTo>
                    <a:lnTo>
                      <a:pt x="1007" y="666"/>
                    </a:lnTo>
                    <a:close/>
                    <a:moveTo>
                      <a:pt x="998" y="616"/>
                    </a:moveTo>
                    <a:lnTo>
                      <a:pt x="998" y="619"/>
                    </a:lnTo>
                    <a:lnTo>
                      <a:pt x="995" y="625"/>
                    </a:lnTo>
                    <a:lnTo>
                      <a:pt x="995" y="625"/>
                    </a:lnTo>
                    <a:lnTo>
                      <a:pt x="995" y="627"/>
                    </a:lnTo>
                    <a:lnTo>
                      <a:pt x="993" y="627"/>
                    </a:lnTo>
                    <a:lnTo>
                      <a:pt x="993" y="630"/>
                    </a:lnTo>
                    <a:lnTo>
                      <a:pt x="993" y="630"/>
                    </a:lnTo>
                    <a:lnTo>
                      <a:pt x="990" y="627"/>
                    </a:lnTo>
                    <a:lnTo>
                      <a:pt x="993" y="625"/>
                    </a:lnTo>
                    <a:lnTo>
                      <a:pt x="993" y="625"/>
                    </a:lnTo>
                    <a:lnTo>
                      <a:pt x="993" y="622"/>
                    </a:lnTo>
                    <a:lnTo>
                      <a:pt x="990" y="622"/>
                    </a:lnTo>
                    <a:lnTo>
                      <a:pt x="987" y="627"/>
                    </a:lnTo>
                    <a:lnTo>
                      <a:pt x="984" y="627"/>
                    </a:lnTo>
                    <a:lnTo>
                      <a:pt x="984" y="630"/>
                    </a:lnTo>
                    <a:lnTo>
                      <a:pt x="981" y="633"/>
                    </a:lnTo>
                    <a:lnTo>
                      <a:pt x="981" y="633"/>
                    </a:lnTo>
                    <a:lnTo>
                      <a:pt x="981" y="633"/>
                    </a:lnTo>
                    <a:lnTo>
                      <a:pt x="981" y="630"/>
                    </a:lnTo>
                    <a:lnTo>
                      <a:pt x="984" y="625"/>
                    </a:lnTo>
                    <a:lnTo>
                      <a:pt x="984" y="625"/>
                    </a:lnTo>
                    <a:lnTo>
                      <a:pt x="993" y="616"/>
                    </a:lnTo>
                    <a:lnTo>
                      <a:pt x="993" y="616"/>
                    </a:lnTo>
                    <a:lnTo>
                      <a:pt x="995" y="613"/>
                    </a:lnTo>
                    <a:lnTo>
                      <a:pt x="1001" y="616"/>
                    </a:lnTo>
                    <a:lnTo>
                      <a:pt x="998" y="616"/>
                    </a:lnTo>
                    <a:close/>
                    <a:moveTo>
                      <a:pt x="976" y="499"/>
                    </a:moveTo>
                    <a:lnTo>
                      <a:pt x="973" y="499"/>
                    </a:lnTo>
                    <a:lnTo>
                      <a:pt x="973" y="502"/>
                    </a:lnTo>
                    <a:lnTo>
                      <a:pt x="973" y="502"/>
                    </a:lnTo>
                    <a:lnTo>
                      <a:pt x="973" y="502"/>
                    </a:lnTo>
                    <a:lnTo>
                      <a:pt x="967" y="496"/>
                    </a:lnTo>
                    <a:lnTo>
                      <a:pt x="967" y="496"/>
                    </a:lnTo>
                    <a:lnTo>
                      <a:pt x="967" y="496"/>
                    </a:lnTo>
                    <a:lnTo>
                      <a:pt x="967" y="494"/>
                    </a:lnTo>
                    <a:lnTo>
                      <a:pt x="965" y="491"/>
                    </a:lnTo>
                    <a:lnTo>
                      <a:pt x="965" y="491"/>
                    </a:lnTo>
                    <a:lnTo>
                      <a:pt x="965" y="491"/>
                    </a:lnTo>
                    <a:lnTo>
                      <a:pt x="965" y="488"/>
                    </a:lnTo>
                    <a:lnTo>
                      <a:pt x="967" y="488"/>
                    </a:lnTo>
                    <a:lnTo>
                      <a:pt x="970" y="485"/>
                    </a:lnTo>
                    <a:lnTo>
                      <a:pt x="970" y="488"/>
                    </a:lnTo>
                    <a:lnTo>
                      <a:pt x="970" y="491"/>
                    </a:lnTo>
                    <a:lnTo>
                      <a:pt x="973" y="494"/>
                    </a:lnTo>
                    <a:lnTo>
                      <a:pt x="973" y="496"/>
                    </a:lnTo>
                    <a:lnTo>
                      <a:pt x="973" y="496"/>
                    </a:lnTo>
                    <a:lnTo>
                      <a:pt x="976" y="499"/>
                    </a:lnTo>
                    <a:lnTo>
                      <a:pt x="976" y="499"/>
                    </a:lnTo>
                    <a:close/>
                    <a:moveTo>
                      <a:pt x="926" y="764"/>
                    </a:moveTo>
                    <a:lnTo>
                      <a:pt x="928" y="761"/>
                    </a:lnTo>
                    <a:lnTo>
                      <a:pt x="931" y="761"/>
                    </a:lnTo>
                    <a:lnTo>
                      <a:pt x="934" y="761"/>
                    </a:lnTo>
                    <a:lnTo>
                      <a:pt x="934" y="761"/>
                    </a:lnTo>
                    <a:lnTo>
                      <a:pt x="940" y="761"/>
                    </a:lnTo>
                    <a:lnTo>
                      <a:pt x="942" y="759"/>
                    </a:lnTo>
                    <a:lnTo>
                      <a:pt x="940" y="761"/>
                    </a:lnTo>
                    <a:lnTo>
                      <a:pt x="940" y="761"/>
                    </a:lnTo>
                    <a:lnTo>
                      <a:pt x="940" y="764"/>
                    </a:lnTo>
                    <a:lnTo>
                      <a:pt x="942" y="767"/>
                    </a:lnTo>
                    <a:lnTo>
                      <a:pt x="942" y="767"/>
                    </a:lnTo>
                    <a:lnTo>
                      <a:pt x="937" y="767"/>
                    </a:lnTo>
                    <a:lnTo>
                      <a:pt x="934" y="772"/>
                    </a:lnTo>
                    <a:lnTo>
                      <a:pt x="928" y="772"/>
                    </a:lnTo>
                    <a:lnTo>
                      <a:pt x="926" y="772"/>
                    </a:lnTo>
                    <a:lnTo>
                      <a:pt x="926" y="772"/>
                    </a:lnTo>
                    <a:lnTo>
                      <a:pt x="926" y="767"/>
                    </a:lnTo>
                    <a:lnTo>
                      <a:pt x="923" y="767"/>
                    </a:lnTo>
                    <a:lnTo>
                      <a:pt x="923" y="767"/>
                    </a:lnTo>
                    <a:lnTo>
                      <a:pt x="923" y="770"/>
                    </a:lnTo>
                    <a:lnTo>
                      <a:pt x="920" y="770"/>
                    </a:lnTo>
                    <a:lnTo>
                      <a:pt x="917" y="767"/>
                    </a:lnTo>
                    <a:lnTo>
                      <a:pt x="917" y="767"/>
                    </a:lnTo>
                    <a:lnTo>
                      <a:pt x="917" y="770"/>
                    </a:lnTo>
                    <a:lnTo>
                      <a:pt x="917" y="767"/>
                    </a:lnTo>
                    <a:lnTo>
                      <a:pt x="920" y="764"/>
                    </a:lnTo>
                    <a:lnTo>
                      <a:pt x="923" y="767"/>
                    </a:lnTo>
                    <a:lnTo>
                      <a:pt x="926" y="767"/>
                    </a:lnTo>
                    <a:lnTo>
                      <a:pt x="928" y="764"/>
                    </a:lnTo>
                    <a:lnTo>
                      <a:pt x="926" y="764"/>
                    </a:lnTo>
                    <a:close/>
                    <a:moveTo>
                      <a:pt x="934" y="772"/>
                    </a:moveTo>
                    <a:lnTo>
                      <a:pt x="934" y="772"/>
                    </a:lnTo>
                    <a:lnTo>
                      <a:pt x="937" y="772"/>
                    </a:lnTo>
                    <a:lnTo>
                      <a:pt x="945" y="775"/>
                    </a:lnTo>
                    <a:lnTo>
                      <a:pt x="945" y="775"/>
                    </a:lnTo>
                    <a:lnTo>
                      <a:pt x="945" y="775"/>
                    </a:lnTo>
                    <a:lnTo>
                      <a:pt x="942" y="775"/>
                    </a:lnTo>
                    <a:lnTo>
                      <a:pt x="940" y="775"/>
                    </a:lnTo>
                    <a:lnTo>
                      <a:pt x="937" y="775"/>
                    </a:lnTo>
                    <a:lnTo>
                      <a:pt x="937" y="778"/>
                    </a:lnTo>
                    <a:lnTo>
                      <a:pt x="934" y="775"/>
                    </a:lnTo>
                    <a:lnTo>
                      <a:pt x="934" y="772"/>
                    </a:lnTo>
                    <a:close/>
                    <a:moveTo>
                      <a:pt x="945" y="759"/>
                    </a:moveTo>
                    <a:lnTo>
                      <a:pt x="942" y="759"/>
                    </a:lnTo>
                    <a:lnTo>
                      <a:pt x="942" y="756"/>
                    </a:lnTo>
                    <a:lnTo>
                      <a:pt x="940" y="750"/>
                    </a:lnTo>
                    <a:lnTo>
                      <a:pt x="934" y="750"/>
                    </a:lnTo>
                    <a:lnTo>
                      <a:pt x="931" y="753"/>
                    </a:lnTo>
                    <a:lnTo>
                      <a:pt x="926" y="753"/>
                    </a:lnTo>
                    <a:lnTo>
                      <a:pt x="923" y="750"/>
                    </a:lnTo>
                    <a:lnTo>
                      <a:pt x="920" y="750"/>
                    </a:lnTo>
                    <a:lnTo>
                      <a:pt x="917" y="750"/>
                    </a:lnTo>
                    <a:lnTo>
                      <a:pt x="914" y="750"/>
                    </a:lnTo>
                    <a:lnTo>
                      <a:pt x="914" y="750"/>
                    </a:lnTo>
                    <a:lnTo>
                      <a:pt x="914" y="753"/>
                    </a:lnTo>
                    <a:lnTo>
                      <a:pt x="912" y="756"/>
                    </a:lnTo>
                    <a:lnTo>
                      <a:pt x="909" y="756"/>
                    </a:lnTo>
                    <a:lnTo>
                      <a:pt x="909" y="759"/>
                    </a:lnTo>
                    <a:lnTo>
                      <a:pt x="909" y="759"/>
                    </a:lnTo>
                    <a:lnTo>
                      <a:pt x="909" y="761"/>
                    </a:lnTo>
                    <a:lnTo>
                      <a:pt x="906" y="759"/>
                    </a:lnTo>
                    <a:lnTo>
                      <a:pt x="906" y="756"/>
                    </a:lnTo>
                    <a:lnTo>
                      <a:pt x="912" y="753"/>
                    </a:lnTo>
                    <a:lnTo>
                      <a:pt x="914" y="747"/>
                    </a:lnTo>
                    <a:lnTo>
                      <a:pt x="917" y="747"/>
                    </a:lnTo>
                    <a:lnTo>
                      <a:pt x="920" y="747"/>
                    </a:lnTo>
                    <a:lnTo>
                      <a:pt x="920" y="750"/>
                    </a:lnTo>
                    <a:lnTo>
                      <a:pt x="923" y="747"/>
                    </a:lnTo>
                    <a:lnTo>
                      <a:pt x="926" y="750"/>
                    </a:lnTo>
                    <a:lnTo>
                      <a:pt x="926" y="750"/>
                    </a:lnTo>
                    <a:lnTo>
                      <a:pt x="928" y="750"/>
                    </a:lnTo>
                    <a:lnTo>
                      <a:pt x="931" y="753"/>
                    </a:lnTo>
                    <a:lnTo>
                      <a:pt x="934" y="750"/>
                    </a:lnTo>
                    <a:lnTo>
                      <a:pt x="937" y="750"/>
                    </a:lnTo>
                    <a:lnTo>
                      <a:pt x="940" y="750"/>
                    </a:lnTo>
                    <a:lnTo>
                      <a:pt x="942" y="753"/>
                    </a:lnTo>
                    <a:lnTo>
                      <a:pt x="945" y="756"/>
                    </a:lnTo>
                    <a:lnTo>
                      <a:pt x="945" y="756"/>
                    </a:lnTo>
                    <a:lnTo>
                      <a:pt x="948" y="759"/>
                    </a:lnTo>
                    <a:lnTo>
                      <a:pt x="951" y="759"/>
                    </a:lnTo>
                    <a:lnTo>
                      <a:pt x="954" y="759"/>
                    </a:lnTo>
                    <a:lnTo>
                      <a:pt x="948" y="759"/>
                    </a:lnTo>
                    <a:lnTo>
                      <a:pt x="945" y="759"/>
                    </a:lnTo>
                    <a:close/>
                    <a:moveTo>
                      <a:pt x="914" y="786"/>
                    </a:moveTo>
                    <a:lnTo>
                      <a:pt x="914" y="789"/>
                    </a:lnTo>
                    <a:lnTo>
                      <a:pt x="914" y="789"/>
                    </a:lnTo>
                    <a:lnTo>
                      <a:pt x="912" y="792"/>
                    </a:lnTo>
                    <a:lnTo>
                      <a:pt x="909" y="795"/>
                    </a:lnTo>
                    <a:lnTo>
                      <a:pt x="909" y="795"/>
                    </a:lnTo>
                    <a:lnTo>
                      <a:pt x="906" y="798"/>
                    </a:lnTo>
                    <a:lnTo>
                      <a:pt x="909" y="792"/>
                    </a:lnTo>
                    <a:lnTo>
                      <a:pt x="909" y="789"/>
                    </a:lnTo>
                    <a:lnTo>
                      <a:pt x="912" y="786"/>
                    </a:lnTo>
                    <a:lnTo>
                      <a:pt x="912" y="784"/>
                    </a:lnTo>
                    <a:lnTo>
                      <a:pt x="912" y="784"/>
                    </a:lnTo>
                    <a:lnTo>
                      <a:pt x="914" y="781"/>
                    </a:lnTo>
                    <a:lnTo>
                      <a:pt x="914" y="784"/>
                    </a:lnTo>
                    <a:lnTo>
                      <a:pt x="914" y="786"/>
                    </a:lnTo>
                    <a:close/>
                    <a:moveTo>
                      <a:pt x="906" y="711"/>
                    </a:moveTo>
                    <a:lnTo>
                      <a:pt x="906" y="708"/>
                    </a:lnTo>
                    <a:lnTo>
                      <a:pt x="906" y="708"/>
                    </a:lnTo>
                    <a:lnTo>
                      <a:pt x="906" y="711"/>
                    </a:lnTo>
                    <a:lnTo>
                      <a:pt x="909" y="711"/>
                    </a:lnTo>
                    <a:lnTo>
                      <a:pt x="909" y="711"/>
                    </a:lnTo>
                    <a:lnTo>
                      <a:pt x="906" y="714"/>
                    </a:lnTo>
                    <a:lnTo>
                      <a:pt x="906" y="711"/>
                    </a:lnTo>
                    <a:close/>
                    <a:moveTo>
                      <a:pt x="920" y="700"/>
                    </a:moveTo>
                    <a:lnTo>
                      <a:pt x="917" y="700"/>
                    </a:lnTo>
                    <a:lnTo>
                      <a:pt x="917" y="697"/>
                    </a:lnTo>
                    <a:lnTo>
                      <a:pt x="923" y="697"/>
                    </a:lnTo>
                    <a:lnTo>
                      <a:pt x="923" y="697"/>
                    </a:lnTo>
                    <a:lnTo>
                      <a:pt x="926" y="694"/>
                    </a:lnTo>
                    <a:lnTo>
                      <a:pt x="928" y="694"/>
                    </a:lnTo>
                    <a:lnTo>
                      <a:pt x="931" y="692"/>
                    </a:lnTo>
                    <a:lnTo>
                      <a:pt x="931" y="692"/>
                    </a:lnTo>
                    <a:lnTo>
                      <a:pt x="934" y="689"/>
                    </a:lnTo>
                    <a:lnTo>
                      <a:pt x="934" y="689"/>
                    </a:lnTo>
                    <a:lnTo>
                      <a:pt x="937" y="689"/>
                    </a:lnTo>
                    <a:lnTo>
                      <a:pt x="940" y="692"/>
                    </a:lnTo>
                    <a:lnTo>
                      <a:pt x="940" y="694"/>
                    </a:lnTo>
                    <a:lnTo>
                      <a:pt x="937" y="694"/>
                    </a:lnTo>
                    <a:lnTo>
                      <a:pt x="937" y="697"/>
                    </a:lnTo>
                    <a:lnTo>
                      <a:pt x="937" y="697"/>
                    </a:lnTo>
                    <a:lnTo>
                      <a:pt x="934" y="700"/>
                    </a:lnTo>
                    <a:lnTo>
                      <a:pt x="934" y="700"/>
                    </a:lnTo>
                    <a:lnTo>
                      <a:pt x="931" y="700"/>
                    </a:lnTo>
                    <a:lnTo>
                      <a:pt x="928" y="703"/>
                    </a:lnTo>
                    <a:lnTo>
                      <a:pt x="928" y="703"/>
                    </a:lnTo>
                    <a:lnTo>
                      <a:pt x="928" y="700"/>
                    </a:lnTo>
                    <a:lnTo>
                      <a:pt x="926" y="700"/>
                    </a:lnTo>
                    <a:lnTo>
                      <a:pt x="923" y="700"/>
                    </a:lnTo>
                    <a:lnTo>
                      <a:pt x="920" y="703"/>
                    </a:lnTo>
                    <a:lnTo>
                      <a:pt x="917" y="703"/>
                    </a:lnTo>
                    <a:lnTo>
                      <a:pt x="917" y="703"/>
                    </a:lnTo>
                    <a:lnTo>
                      <a:pt x="920" y="700"/>
                    </a:lnTo>
                    <a:lnTo>
                      <a:pt x="920" y="700"/>
                    </a:lnTo>
                    <a:close/>
                    <a:moveTo>
                      <a:pt x="937" y="722"/>
                    </a:moveTo>
                    <a:lnTo>
                      <a:pt x="937" y="722"/>
                    </a:lnTo>
                    <a:lnTo>
                      <a:pt x="940" y="719"/>
                    </a:lnTo>
                    <a:lnTo>
                      <a:pt x="942" y="717"/>
                    </a:lnTo>
                    <a:lnTo>
                      <a:pt x="945" y="717"/>
                    </a:lnTo>
                    <a:lnTo>
                      <a:pt x="942" y="719"/>
                    </a:lnTo>
                    <a:lnTo>
                      <a:pt x="942" y="719"/>
                    </a:lnTo>
                    <a:lnTo>
                      <a:pt x="940" y="719"/>
                    </a:lnTo>
                    <a:lnTo>
                      <a:pt x="940" y="722"/>
                    </a:lnTo>
                    <a:lnTo>
                      <a:pt x="940" y="722"/>
                    </a:lnTo>
                    <a:lnTo>
                      <a:pt x="937" y="725"/>
                    </a:lnTo>
                    <a:lnTo>
                      <a:pt x="940" y="722"/>
                    </a:lnTo>
                    <a:lnTo>
                      <a:pt x="937" y="722"/>
                    </a:lnTo>
                    <a:close/>
                    <a:moveTo>
                      <a:pt x="901" y="706"/>
                    </a:moveTo>
                    <a:lnTo>
                      <a:pt x="901" y="708"/>
                    </a:lnTo>
                    <a:lnTo>
                      <a:pt x="901" y="708"/>
                    </a:lnTo>
                    <a:lnTo>
                      <a:pt x="901" y="708"/>
                    </a:lnTo>
                    <a:lnTo>
                      <a:pt x="898" y="708"/>
                    </a:lnTo>
                    <a:lnTo>
                      <a:pt x="895" y="706"/>
                    </a:lnTo>
                    <a:lnTo>
                      <a:pt x="901" y="706"/>
                    </a:lnTo>
                    <a:close/>
                    <a:moveTo>
                      <a:pt x="931" y="1043"/>
                    </a:moveTo>
                    <a:lnTo>
                      <a:pt x="928" y="1046"/>
                    </a:lnTo>
                    <a:lnTo>
                      <a:pt x="928" y="1040"/>
                    </a:lnTo>
                    <a:lnTo>
                      <a:pt x="931" y="1037"/>
                    </a:lnTo>
                    <a:lnTo>
                      <a:pt x="931" y="1037"/>
                    </a:lnTo>
                    <a:lnTo>
                      <a:pt x="931" y="1035"/>
                    </a:lnTo>
                    <a:lnTo>
                      <a:pt x="934" y="1032"/>
                    </a:lnTo>
                    <a:lnTo>
                      <a:pt x="934" y="1026"/>
                    </a:lnTo>
                    <a:lnTo>
                      <a:pt x="934" y="1023"/>
                    </a:lnTo>
                    <a:lnTo>
                      <a:pt x="937" y="1021"/>
                    </a:lnTo>
                    <a:lnTo>
                      <a:pt x="937" y="1018"/>
                    </a:lnTo>
                    <a:lnTo>
                      <a:pt x="934" y="1015"/>
                    </a:lnTo>
                    <a:lnTo>
                      <a:pt x="934" y="1010"/>
                    </a:lnTo>
                    <a:lnTo>
                      <a:pt x="934" y="1004"/>
                    </a:lnTo>
                    <a:lnTo>
                      <a:pt x="934" y="1001"/>
                    </a:lnTo>
                    <a:lnTo>
                      <a:pt x="937" y="998"/>
                    </a:lnTo>
                    <a:lnTo>
                      <a:pt x="934" y="993"/>
                    </a:lnTo>
                    <a:lnTo>
                      <a:pt x="940" y="998"/>
                    </a:lnTo>
                    <a:lnTo>
                      <a:pt x="937" y="1004"/>
                    </a:lnTo>
                    <a:lnTo>
                      <a:pt x="937" y="1004"/>
                    </a:lnTo>
                    <a:lnTo>
                      <a:pt x="937" y="1007"/>
                    </a:lnTo>
                    <a:lnTo>
                      <a:pt x="937" y="1010"/>
                    </a:lnTo>
                    <a:lnTo>
                      <a:pt x="937" y="1012"/>
                    </a:lnTo>
                    <a:lnTo>
                      <a:pt x="940" y="1018"/>
                    </a:lnTo>
                    <a:lnTo>
                      <a:pt x="940" y="1018"/>
                    </a:lnTo>
                    <a:lnTo>
                      <a:pt x="937" y="1021"/>
                    </a:lnTo>
                    <a:lnTo>
                      <a:pt x="934" y="1023"/>
                    </a:lnTo>
                    <a:lnTo>
                      <a:pt x="934" y="1026"/>
                    </a:lnTo>
                    <a:lnTo>
                      <a:pt x="934" y="1029"/>
                    </a:lnTo>
                    <a:lnTo>
                      <a:pt x="934" y="1035"/>
                    </a:lnTo>
                    <a:lnTo>
                      <a:pt x="934" y="1037"/>
                    </a:lnTo>
                    <a:lnTo>
                      <a:pt x="931" y="1043"/>
                    </a:lnTo>
                    <a:close/>
                    <a:moveTo>
                      <a:pt x="945" y="1082"/>
                    </a:moveTo>
                    <a:lnTo>
                      <a:pt x="942" y="1079"/>
                    </a:lnTo>
                    <a:lnTo>
                      <a:pt x="942" y="1076"/>
                    </a:lnTo>
                    <a:lnTo>
                      <a:pt x="942" y="1074"/>
                    </a:lnTo>
                    <a:lnTo>
                      <a:pt x="937" y="1071"/>
                    </a:lnTo>
                    <a:lnTo>
                      <a:pt x="934" y="1071"/>
                    </a:lnTo>
                    <a:lnTo>
                      <a:pt x="937" y="1071"/>
                    </a:lnTo>
                    <a:lnTo>
                      <a:pt x="940" y="1071"/>
                    </a:lnTo>
                    <a:lnTo>
                      <a:pt x="942" y="1068"/>
                    </a:lnTo>
                    <a:lnTo>
                      <a:pt x="942" y="1065"/>
                    </a:lnTo>
                    <a:lnTo>
                      <a:pt x="942" y="1063"/>
                    </a:lnTo>
                    <a:lnTo>
                      <a:pt x="945" y="1065"/>
                    </a:lnTo>
                    <a:lnTo>
                      <a:pt x="945" y="1068"/>
                    </a:lnTo>
                    <a:lnTo>
                      <a:pt x="942" y="1071"/>
                    </a:lnTo>
                    <a:lnTo>
                      <a:pt x="942" y="1074"/>
                    </a:lnTo>
                    <a:lnTo>
                      <a:pt x="945" y="1079"/>
                    </a:lnTo>
                    <a:lnTo>
                      <a:pt x="951" y="1088"/>
                    </a:lnTo>
                    <a:lnTo>
                      <a:pt x="945" y="1082"/>
                    </a:lnTo>
                    <a:close/>
                    <a:moveTo>
                      <a:pt x="954" y="786"/>
                    </a:moveTo>
                    <a:lnTo>
                      <a:pt x="951" y="789"/>
                    </a:lnTo>
                    <a:lnTo>
                      <a:pt x="948" y="786"/>
                    </a:lnTo>
                    <a:lnTo>
                      <a:pt x="951" y="786"/>
                    </a:lnTo>
                    <a:lnTo>
                      <a:pt x="951" y="784"/>
                    </a:lnTo>
                    <a:lnTo>
                      <a:pt x="948" y="781"/>
                    </a:lnTo>
                    <a:lnTo>
                      <a:pt x="948" y="781"/>
                    </a:lnTo>
                    <a:lnTo>
                      <a:pt x="951" y="781"/>
                    </a:lnTo>
                    <a:lnTo>
                      <a:pt x="951" y="781"/>
                    </a:lnTo>
                    <a:lnTo>
                      <a:pt x="954" y="778"/>
                    </a:lnTo>
                    <a:lnTo>
                      <a:pt x="954" y="775"/>
                    </a:lnTo>
                    <a:lnTo>
                      <a:pt x="956" y="778"/>
                    </a:lnTo>
                    <a:lnTo>
                      <a:pt x="959" y="775"/>
                    </a:lnTo>
                    <a:lnTo>
                      <a:pt x="959" y="778"/>
                    </a:lnTo>
                    <a:lnTo>
                      <a:pt x="959" y="781"/>
                    </a:lnTo>
                    <a:lnTo>
                      <a:pt x="956" y="781"/>
                    </a:lnTo>
                    <a:lnTo>
                      <a:pt x="956" y="781"/>
                    </a:lnTo>
                    <a:lnTo>
                      <a:pt x="956" y="781"/>
                    </a:lnTo>
                    <a:lnTo>
                      <a:pt x="956" y="781"/>
                    </a:lnTo>
                    <a:lnTo>
                      <a:pt x="954" y="784"/>
                    </a:lnTo>
                    <a:lnTo>
                      <a:pt x="954" y="786"/>
                    </a:lnTo>
                    <a:close/>
                    <a:moveTo>
                      <a:pt x="965" y="806"/>
                    </a:moveTo>
                    <a:lnTo>
                      <a:pt x="962" y="806"/>
                    </a:lnTo>
                    <a:lnTo>
                      <a:pt x="962" y="803"/>
                    </a:lnTo>
                    <a:lnTo>
                      <a:pt x="956" y="803"/>
                    </a:lnTo>
                    <a:lnTo>
                      <a:pt x="954" y="803"/>
                    </a:lnTo>
                    <a:lnTo>
                      <a:pt x="954" y="803"/>
                    </a:lnTo>
                    <a:lnTo>
                      <a:pt x="954" y="803"/>
                    </a:lnTo>
                    <a:lnTo>
                      <a:pt x="954" y="800"/>
                    </a:lnTo>
                    <a:lnTo>
                      <a:pt x="954" y="798"/>
                    </a:lnTo>
                    <a:lnTo>
                      <a:pt x="956" y="798"/>
                    </a:lnTo>
                    <a:lnTo>
                      <a:pt x="956" y="800"/>
                    </a:lnTo>
                    <a:lnTo>
                      <a:pt x="959" y="800"/>
                    </a:lnTo>
                    <a:lnTo>
                      <a:pt x="962" y="803"/>
                    </a:lnTo>
                    <a:lnTo>
                      <a:pt x="965" y="800"/>
                    </a:lnTo>
                    <a:lnTo>
                      <a:pt x="965" y="800"/>
                    </a:lnTo>
                    <a:lnTo>
                      <a:pt x="967" y="800"/>
                    </a:lnTo>
                    <a:lnTo>
                      <a:pt x="967" y="800"/>
                    </a:lnTo>
                    <a:lnTo>
                      <a:pt x="967" y="803"/>
                    </a:lnTo>
                    <a:lnTo>
                      <a:pt x="970" y="803"/>
                    </a:lnTo>
                    <a:lnTo>
                      <a:pt x="970" y="800"/>
                    </a:lnTo>
                    <a:lnTo>
                      <a:pt x="970" y="798"/>
                    </a:lnTo>
                    <a:lnTo>
                      <a:pt x="973" y="798"/>
                    </a:lnTo>
                    <a:lnTo>
                      <a:pt x="976" y="798"/>
                    </a:lnTo>
                    <a:lnTo>
                      <a:pt x="976" y="800"/>
                    </a:lnTo>
                    <a:lnTo>
                      <a:pt x="973" y="800"/>
                    </a:lnTo>
                    <a:lnTo>
                      <a:pt x="970" y="803"/>
                    </a:lnTo>
                    <a:lnTo>
                      <a:pt x="970" y="806"/>
                    </a:lnTo>
                    <a:lnTo>
                      <a:pt x="970" y="806"/>
                    </a:lnTo>
                    <a:lnTo>
                      <a:pt x="970" y="809"/>
                    </a:lnTo>
                    <a:lnTo>
                      <a:pt x="976" y="809"/>
                    </a:lnTo>
                    <a:lnTo>
                      <a:pt x="973" y="809"/>
                    </a:lnTo>
                    <a:lnTo>
                      <a:pt x="967" y="806"/>
                    </a:lnTo>
                    <a:lnTo>
                      <a:pt x="967" y="806"/>
                    </a:lnTo>
                    <a:lnTo>
                      <a:pt x="965" y="806"/>
                    </a:lnTo>
                    <a:close/>
                    <a:moveTo>
                      <a:pt x="984" y="887"/>
                    </a:moveTo>
                    <a:lnTo>
                      <a:pt x="984" y="887"/>
                    </a:lnTo>
                    <a:lnTo>
                      <a:pt x="984" y="887"/>
                    </a:lnTo>
                    <a:lnTo>
                      <a:pt x="981" y="887"/>
                    </a:lnTo>
                    <a:lnTo>
                      <a:pt x="981" y="884"/>
                    </a:lnTo>
                    <a:lnTo>
                      <a:pt x="981" y="884"/>
                    </a:lnTo>
                    <a:lnTo>
                      <a:pt x="981" y="881"/>
                    </a:lnTo>
                    <a:lnTo>
                      <a:pt x="981" y="881"/>
                    </a:lnTo>
                    <a:lnTo>
                      <a:pt x="984" y="878"/>
                    </a:lnTo>
                    <a:lnTo>
                      <a:pt x="984" y="878"/>
                    </a:lnTo>
                    <a:lnTo>
                      <a:pt x="984" y="881"/>
                    </a:lnTo>
                    <a:lnTo>
                      <a:pt x="984" y="884"/>
                    </a:lnTo>
                    <a:lnTo>
                      <a:pt x="984" y="884"/>
                    </a:lnTo>
                    <a:lnTo>
                      <a:pt x="984" y="887"/>
                    </a:lnTo>
                    <a:close/>
                    <a:moveTo>
                      <a:pt x="990" y="862"/>
                    </a:moveTo>
                    <a:lnTo>
                      <a:pt x="990" y="862"/>
                    </a:lnTo>
                    <a:lnTo>
                      <a:pt x="990" y="864"/>
                    </a:lnTo>
                    <a:lnTo>
                      <a:pt x="987" y="870"/>
                    </a:lnTo>
                    <a:lnTo>
                      <a:pt x="987" y="870"/>
                    </a:lnTo>
                    <a:lnTo>
                      <a:pt x="990" y="870"/>
                    </a:lnTo>
                    <a:lnTo>
                      <a:pt x="990" y="867"/>
                    </a:lnTo>
                    <a:lnTo>
                      <a:pt x="993" y="867"/>
                    </a:lnTo>
                    <a:lnTo>
                      <a:pt x="990" y="870"/>
                    </a:lnTo>
                    <a:lnTo>
                      <a:pt x="990" y="873"/>
                    </a:lnTo>
                    <a:lnTo>
                      <a:pt x="990" y="873"/>
                    </a:lnTo>
                    <a:lnTo>
                      <a:pt x="990" y="873"/>
                    </a:lnTo>
                    <a:lnTo>
                      <a:pt x="987" y="873"/>
                    </a:lnTo>
                    <a:lnTo>
                      <a:pt x="984" y="870"/>
                    </a:lnTo>
                    <a:lnTo>
                      <a:pt x="984" y="870"/>
                    </a:lnTo>
                    <a:lnTo>
                      <a:pt x="987" y="864"/>
                    </a:lnTo>
                    <a:lnTo>
                      <a:pt x="987" y="862"/>
                    </a:lnTo>
                    <a:lnTo>
                      <a:pt x="984" y="864"/>
                    </a:lnTo>
                    <a:lnTo>
                      <a:pt x="984" y="870"/>
                    </a:lnTo>
                    <a:lnTo>
                      <a:pt x="981" y="870"/>
                    </a:lnTo>
                    <a:lnTo>
                      <a:pt x="981" y="867"/>
                    </a:lnTo>
                    <a:lnTo>
                      <a:pt x="981" y="862"/>
                    </a:lnTo>
                    <a:lnTo>
                      <a:pt x="984" y="859"/>
                    </a:lnTo>
                    <a:lnTo>
                      <a:pt x="984" y="856"/>
                    </a:lnTo>
                    <a:lnTo>
                      <a:pt x="987" y="853"/>
                    </a:lnTo>
                    <a:lnTo>
                      <a:pt x="987" y="851"/>
                    </a:lnTo>
                    <a:lnTo>
                      <a:pt x="990" y="848"/>
                    </a:lnTo>
                    <a:lnTo>
                      <a:pt x="990" y="845"/>
                    </a:lnTo>
                    <a:lnTo>
                      <a:pt x="990" y="842"/>
                    </a:lnTo>
                    <a:lnTo>
                      <a:pt x="990" y="839"/>
                    </a:lnTo>
                    <a:lnTo>
                      <a:pt x="990" y="839"/>
                    </a:lnTo>
                    <a:lnTo>
                      <a:pt x="990" y="842"/>
                    </a:lnTo>
                    <a:lnTo>
                      <a:pt x="990" y="842"/>
                    </a:lnTo>
                    <a:lnTo>
                      <a:pt x="987" y="845"/>
                    </a:lnTo>
                    <a:lnTo>
                      <a:pt x="987" y="845"/>
                    </a:lnTo>
                    <a:lnTo>
                      <a:pt x="987" y="842"/>
                    </a:lnTo>
                    <a:lnTo>
                      <a:pt x="987" y="839"/>
                    </a:lnTo>
                    <a:lnTo>
                      <a:pt x="987" y="839"/>
                    </a:lnTo>
                    <a:lnTo>
                      <a:pt x="987" y="837"/>
                    </a:lnTo>
                    <a:lnTo>
                      <a:pt x="984" y="837"/>
                    </a:lnTo>
                    <a:lnTo>
                      <a:pt x="984" y="837"/>
                    </a:lnTo>
                    <a:lnTo>
                      <a:pt x="981" y="839"/>
                    </a:lnTo>
                    <a:lnTo>
                      <a:pt x="981" y="839"/>
                    </a:lnTo>
                    <a:lnTo>
                      <a:pt x="981" y="842"/>
                    </a:lnTo>
                    <a:lnTo>
                      <a:pt x="979" y="842"/>
                    </a:lnTo>
                    <a:lnTo>
                      <a:pt x="979" y="839"/>
                    </a:lnTo>
                    <a:lnTo>
                      <a:pt x="976" y="837"/>
                    </a:lnTo>
                    <a:lnTo>
                      <a:pt x="973" y="837"/>
                    </a:lnTo>
                    <a:lnTo>
                      <a:pt x="973" y="837"/>
                    </a:lnTo>
                    <a:lnTo>
                      <a:pt x="970" y="837"/>
                    </a:lnTo>
                    <a:lnTo>
                      <a:pt x="967" y="837"/>
                    </a:lnTo>
                    <a:lnTo>
                      <a:pt x="967" y="834"/>
                    </a:lnTo>
                    <a:lnTo>
                      <a:pt x="970" y="834"/>
                    </a:lnTo>
                    <a:lnTo>
                      <a:pt x="970" y="834"/>
                    </a:lnTo>
                    <a:lnTo>
                      <a:pt x="973" y="834"/>
                    </a:lnTo>
                    <a:lnTo>
                      <a:pt x="973" y="834"/>
                    </a:lnTo>
                    <a:lnTo>
                      <a:pt x="976" y="837"/>
                    </a:lnTo>
                    <a:lnTo>
                      <a:pt x="976" y="834"/>
                    </a:lnTo>
                    <a:lnTo>
                      <a:pt x="976" y="831"/>
                    </a:lnTo>
                    <a:lnTo>
                      <a:pt x="976" y="831"/>
                    </a:lnTo>
                    <a:lnTo>
                      <a:pt x="979" y="828"/>
                    </a:lnTo>
                    <a:lnTo>
                      <a:pt x="981" y="831"/>
                    </a:lnTo>
                    <a:lnTo>
                      <a:pt x="981" y="831"/>
                    </a:lnTo>
                    <a:lnTo>
                      <a:pt x="984" y="831"/>
                    </a:lnTo>
                    <a:lnTo>
                      <a:pt x="990" y="834"/>
                    </a:lnTo>
                    <a:lnTo>
                      <a:pt x="993" y="834"/>
                    </a:lnTo>
                    <a:lnTo>
                      <a:pt x="993" y="837"/>
                    </a:lnTo>
                    <a:lnTo>
                      <a:pt x="998" y="839"/>
                    </a:lnTo>
                    <a:lnTo>
                      <a:pt x="998" y="839"/>
                    </a:lnTo>
                    <a:lnTo>
                      <a:pt x="998" y="839"/>
                    </a:lnTo>
                    <a:lnTo>
                      <a:pt x="998" y="842"/>
                    </a:lnTo>
                    <a:lnTo>
                      <a:pt x="998" y="848"/>
                    </a:lnTo>
                    <a:lnTo>
                      <a:pt x="995" y="851"/>
                    </a:lnTo>
                    <a:lnTo>
                      <a:pt x="993" y="856"/>
                    </a:lnTo>
                    <a:lnTo>
                      <a:pt x="990" y="856"/>
                    </a:lnTo>
                    <a:lnTo>
                      <a:pt x="990" y="859"/>
                    </a:lnTo>
                    <a:lnTo>
                      <a:pt x="990" y="862"/>
                    </a:lnTo>
                    <a:close/>
                    <a:moveTo>
                      <a:pt x="995" y="856"/>
                    </a:moveTo>
                    <a:lnTo>
                      <a:pt x="995" y="864"/>
                    </a:lnTo>
                    <a:lnTo>
                      <a:pt x="995" y="864"/>
                    </a:lnTo>
                    <a:lnTo>
                      <a:pt x="993" y="864"/>
                    </a:lnTo>
                    <a:lnTo>
                      <a:pt x="993" y="862"/>
                    </a:lnTo>
                    <a:lnTo>
                      <a:pt x="995" y="859"/>
                    </a:lnTo>
                    <a:lnTo>
                      <a:pt x="995" y="856"/>
                    </a:lnTo>
                    <a:close/>
                    <a:moveTo>
                      <a:pt x="1009" y="909"/>
                    </a:moveTo>
                    <a:lnTo>
                      <a:pt x="1004" y="912"/>
                    </a:lnTo>
                    <a:lnTo>
                      <a:pt x="998" y="912"/>
                    </a:lnTo>
                    <a:lnTo>
                      <a:pt x="995" y="912"/>
                    </a:lnTo>
                    <a:lnTo>
                      <a:pt x="995" y="909"/>
                    </a:lnTo>
                    <a:lnTo>
                      <a:pt x="998" y="904"/>
                    </a:lnTo>
                    <a:lnTo>
                      <a:pt x="995" y="901"/>
                    </a:lnTo>
                    <a:lnTo>
                      <a:pt x="993" y="892"/>
                    </a:lnTo>
                    <a:lnTo>
                      <a:pt x="993" y="892"/>
                    </a:lnTo>
                    <a:lnTo>
                      <a:pt x="993" y="890"/>
                    </a:lnTo>
                    <a:lnTo>
                      <a:pt x="995" y="887"/>
                    </a:lnTo>
                    <a:lnTo>
                      <a:pt x="995" y="890"/>
                    </a:lnTo>
                    <a:lnTo>
                      <a:pt x="998" y="890"/>
                    </a:lnTo>
                    <a:lnTo>
                      <a:pt x="995" y="884"/>
                    </a:lnTo>
                    <a:lnTo>
                      <a:pt x="995" y="881"/>
                    </a:lnTo>
                    <a:lnTo>
                      <a:pt x="995" y="878"/>
                    </a:lnTo>
                    <a:lnTo>
                      <a:pt x="995" y="876"/>
                    </a:lnTo>
                    <a:lnTo>
                      <a:pt x="995" y="876"/>
                    </a:lnTo>
                    <a:lnTo>
                      <a:pt x="993" y="876"/>
                    </a:lnTo>
                    <a:lnTo>
                      <a:pt x="993" y="876"/>
                    </a:lnTo>
                    <a:lnTo>
                      <a:pt x="993" y="873"/>
                    </a:lnTo>
                    <a:lnTo>
                      <a:pt x="995" y="870"/>
                    </a:lnTo>
                    <a:lnTo>
                      <a:pt x="995" y="870"/>
                    </a:lnTo>
                    <a:lnTo>
                      <a:pt x="998" y="870"/>
                    </a:lnTo>
                    <a:lnTo>
                      <a:pt x="998" y="873"/>
                    </a:lnTo>
                    <a:lnTo>
                      <a:pt x="998" y="870"/>
                    </a:lnTo>
                    <a:lnTo>
                      <a:pt x="1001" y="870"/>
                    </a:lnTo>
                    <a:lnTo>
                      <a:pt x="998" y="876"/>
                    </a:lnTo>
                    <a:lnTo>
                      <a:pt x="1001" y="878"/>
                    </a:lnTo>
                    <a:lnTo>
                      <a:pt x="998" y="881"/>
                    </a:lnTo>
                    <a:lnTo>
                      <a:pt x="1001" y="881"/>
                    </a:lnTo>
                    <a:lnTo>
                      <a:pt x="1001" y="878"/>
                    </a:lnTo>
                    <a:lnTo>
                      <a:pt x="1001" y="873"/>
                    </a:lnTo>
                    <a:lnTo>
                      <a:pt x="1004" y="870"/>
                    </a:lnTo>
                    <a:lnTo>
                      <a:pt x="1004" y="873"/>
                    </a:lnTo>
                    <a:lnTo>
                      <a:pt x="1004" y="878"/>
                    </a:lnTo>
                    <a:lnTo>
                      <a:pt x="1001" y="878"/>
                    </a:lnTo>
                    <a:lnTo>
                      <a:pt x="1004" y="881"/>
                    </a:lnTo>
                    <a:lnTo>
                      <a:pt x="1004" y="881"/>
                    </a:lnTo>
                    <a:lnTo>
                      <a:pt x="1004" y="884"/>
                    </a:lnTo>
                    <a:lnTo>
                      <a:pt x="1004" y="887"/>
                    </a:lnTo>
                    <a:lnTo>
                      <a:pt x="1001" y="887"/>
                    </a:lnTo>
                    <a:lnTo>
                      <a:pt x="998" y="890"/>
                    </a:lnTo>
                    <a:lnTo>
                      <a:pt x="998" y="892"/>
                    </a:lnTo>
                    <a:lnTo>
                      <a:pt x="1001" y="895"/>
                    </a:lnTo>
                    <a:lnTo>
                      <a:pt x="1004" y="895"/>
                    </a:lnTo>
                    <a:lnTo>
                      <a:pt x="1004" y="898"/>
                    </a:lnTo>
                    <a:lnTo>
                      <a:pt x="1007" y="906"/>
                    </a:lnTo>
                    <a:lnTo>
                      <a:pt x="1009" y="906"/>
                    </a:lnTo>
                    <a:lnTo>
                      <a:pt x="1009" y="909"/>
                    </a:lnTo>
                    <a:close/>
                    <a:moveTo>
                      <a:pt x="1012" y="870"/>
                    </a:moveTo>
                    <a:lnTo>
                      <a:pt x="1012" y="870"/>
                    </a:lnTo>
                    <a:lnTo>
                      <a:pt x="1009" y="873"/>
                    </a:lnTo>
                    <a:lnTo>
                      <a:pt x="1009" y="876"/>
                    </a:lnTo>
                    <a:lnTo>
                      <a:pt x="1009" y="876"/>
                    </a:lnTo>
                    <a:lnTo>
                      <a:pt x="1007" y="876"/>
                    </a:lnTo>
                    <a:lnTo>
                      <a:pt x="1007" y="876"/>
                    </a:lnTo>
                    <a:lnTo>
                      <a:pt x="1007" y="870"/>
                    </a:lnTo>
                    <a:lnTo>
                      <a:pt x="1009" y="867"/>
                    </a:lnTo>
                    <a:lnTo>
                      <a:pt x="1012" y="867"/>
                    </a:lnTo>
                    <a:lnTo>
                      <a:pt x="1012" y="867"/>
                    </a:lnTo>
                    <a:lnTo>
                      <a:pt x="1015" y="867"/>
                    </a:lnTo>
                    <a:lnTo>
                      <a:pt x="1015" y="870"/>
                    </a:lnTo>
                    <a:lnTo>
                      <a:pt x="1012" y="870"/>
                    </a:lnTo>
                    <a:close/>
                    <a:moveTo>
                      <a:pt x="1034" y="904"/>
                    </a:moveTo>
                    <a:lnTo>
                      <a:pt x="1032" y="904"/>
                    </a:lnTo>
                    <a:lnTo>
                      <a:pt x="1029" y="909"/>
                    </a:lnTo>
                    <a:lnTo>
                      <a:pt x="1029" y="909"/>
                    </a:lnTo>
                    <a:lnTo>
                      <a:pt x="1026" y="912"/>
                    </a:lnTo>
                    <a:lnTo>
                      <a:pt x="1023" y="912"/>
                    </a:lnTo>
                    <a:lnTo>
                      <a:pt x="1023" y="915"/>
                    </a:lnTo>
                    <a:lnTo>
                      <a:pt x="1023" y="912"/>
                    </a:lnTo>
                    <a:lnTo>
                      <a:pt x="1023" y="906"/>
                    </a:lnTo>
                    <a:lnTo>
                      <a:pt x="1026" y="904"/>
                    </a:lnTo>
                    <a:lnTo>
                      <a:pt x="1026" y="892"/>
                    </a:lnTo>
                    <a:lnTo>
                      <a:pt x="1029" y="892"/>
                    </a:lnTo>
                    <a:lnTo>
                      <a:pt x="1032" y="890"/>
                    </a:lnTo>
                    <a:lnTo>
                      <a:pt x="1032" y="887"/>
                    </a:lnTo>
                    <a:lnTo>
                      <a:pt x="1034" y="887"/>
                    </a:lnTo>
                    <a:lnTo>
                      <a:pt x="1032" y="887"/>
                    </a:lnTo>
                    <a:lnTo>
                      <a:pt x="1029" y="890"/>
                    </a:lnTo>
                    <a:lnTo>
                      <a:pt x="1029" y="890"/>
                    </a:lnTo>
                    <a:lnTo>
                      <a:pt x="1029" y="887"/>
                    </a:lnTo>
                    <a:lnTo>
                      <a:pt x="1034" y="881"/>
                    </a:lnTo>
                    <a:lnTo>
                      <a:pt x="1034" y="878"/>
                    </a:lnTo>
                    <a:lnTo>
                      <a:pt x="1034" y="876"/>
                    </a:lnTo>
                    <a:lnTo>
                      <a:pt x="1032" y="876"/>
                    </a:lnTo>
                    <a:lnTo>
                      <a:pt x="1032" y="876"/>
                    </a:lnTo>
                    <a:lnTo>
                      <a:pt x="1029" y="876"/>
                    </a:lnTo>
                    <a:lnTo>
                      <a:pt x="1029" y="878"/>
                    </a:lnTo>
                    <a:lnTo>
                      <a:pt x="1026" y="881"/>
                    </a:lnTo>
                    <a:lnTo>
                      <a:pt x="1026" y="878"/>
                    </a:lnTo>
                    <a:lnTo>
                      <a:pt x="1026" y="876"/>
                    </a:lnTo>
                    <a:lnTo>
                      <a:pt x="1029" y="870"/>
                    </a:lnTo>
                    <a:lnTo>
                      <a:pt x="1029" y="867"/>
                    </a:lnTo>
                    <a:lnTo>
                      <a:pt x="1026" y="867"/>
                    </a:lnTo>
                    <a:lnTo>
                      <a:pt x="1023" y="867"/>
                    </a:lnTo>
                    <a:lnTo>
                      <a:pt x="1023" y="867"/>
                    </a:lnTo>
                    <a:lnTo>
                      <a:pt x="1026" y="864"/>
                    </a:lnTo>
                    <a:lnTo>
                      <a:pt x="1026" y="864"/>
                    </a:lnTo>
                    <a:lnTo>
                      <a:pt x="1023" y="864"/>
                    </a:lnTo>
                    <a:lnTo>
                      <a:pt x="1023" y="864"/>
                    </a:lnTo>
                    <a:lnTo>
                      <a:pt x="1023" y="867"/>
                    </a:lnTo>
                    <a:lnTo>
                      <a:pt x="1020" y="870"/>
                    </a:lnTo>
                    <a:lnTo>
                      <a:pt x="1018" y="870"/>
                    </a:lnTo>
                    <a:lnTo>
                      <a:pt x="1018" y="864"/>
                    </a:lnTo>
                    <a:lnTo>
                      <a:pt x="1018" y="864"/>
                    </a:lnTo>
                    <a:lnTo>
                      <a:pt x="1015" y="862"/>
                    </a:lnTo>
                    <a:lnTo>
                      <a:pt x="1015" y="859"/>
                    </a:lnTo>
                    <a:lnTo>
                      <a:pt x="1015" y="856"/>
                    </a:lnTo>
                    <a:lnTo>
                      <a:pt x="1015" y="851"/>
                    </a:lnTo>
                    <a:lnTo>
                      <a:pt x="1015" y="851"/>
                    </a:lnTo>
                    <a:lnTo>
                      <a:pt x="1012" y="848"/>
                    </a:lnTo>
                    <a:lnTo>
                      <a:pt x="1012" y="845"/>
                    </a:lnTo>
                    <a:lnTo>
                      <a:pt x="1012" y="839"/>
                    </a:lnTo>
                    <a:lnTo>
                      <a:pt x="1015" y="839"/>
                    </a:lnTo>
                    <a:lnTo>
                      <a:pt x="1018" y="839"/>
                    </a:lnTo>
                    <a:lnTo>
                      <a:pt x="1020" y="839"/>
                    </a:lnTo>
                    <a:lnTo>
                      <a:pt x="1020" y="837"/>
                    </a:lnTo>
                    <a:lnTo>
                      <a:pt x="1018" y="837"/>
                    </a:lnTo>
                    <a:lnTo>
                      <a:pt x="1018" y="837"/>
                    </a:lnTo>
                    <a:lnTo>
                      <a:pt x="1015" y="837"/>
                    </a:lnTo>
                    <a:lnTo>
                      <a:pt x="1012" y="837"/>
                    </a:lnTo>
                    <a:lnTo>
                      <a:pt x="1012" y="837"/>
                    </a:lnTo>
                    <a:lnTo>
                      <a:pt x="1009" y="834"/>
                    </a:lnTo>
                    <a:lnTo>
                      <a:pt x="1009" y="834"/>
                    </a:lnTo>
                    <a:lnTo>
                      <a:pt x="1007" y="834"/>
                    </a:lnTo>
                    <a:lnTo>
                      <a:pt x="1007" y="834"/>
                    </a:lnTo>
                    <a:lnTo>
                      <a:pt x="1004" y="834"/>
                    </a:lnTo>
                    <a:lnTo>
                      <a:pt x="1004" y="834"/>
                    </a:lnTo>
                    <a:lnTo>
                      <a:pt x="998" y="834"/>
                    </a:lnTo>
                    <a:lnTo>
                      <a:pt x="998" y="834"/>
                    </a:lnTo>
                    <a:lnTo>
                      <a:pt x="993" y="831"/>
                    </a:lnTo>
                    <a:lnTo>
                      <a:pt x="993" y="831"/>
                    </a:lnTo>
                    <a:lnTo>
                      <a:pt x="987" y="828"/>
                    </a:lnTo>
                    <a:lnTo>
                      <a:pt x="987" y="825"/>
                    </a:lnTo>
                    <a:lnTo>
                      <a:pt x="987" y="823"/>
                    </a:lnTo>
                    <a:lnTo>
                      <a:pt x="984" y="820"/>
                    </a:lnTo>
                    <a:lnTo>
                      <a:pt x="984" y="820"/>
                    </a:lnTo>
                    <a:lnTo>
                      <a:pt x="984" y="817"/>
                    </a:lnTo>
                    <a:lnTo>
                      <a:pt x="981" y="814"/>
                    </a:lnTo>
                    <a:lnTo>
                      <a:pt x="981" y="812"/>
                    </a:lnTo>
                    <a:lnTo>
                      <a:pt x="984" y="812"/>
                    </a:lnTo>
                    <a:lnTo>
                      <a:pt x="987" y="812"/>
                    </a:lnTo>
                    <a:lnTo>
                      <a:pt x="984" y="809"/>
                    </a:lnTo>
                    <a:lnTo>
                      <a:pt x="984" y="806"/>
                    </a:lnTo>
                    <a:lnTo>
                      <a:pt x="984" y="803"/>
                    </a:lnTo>
                    <a:lnTo>
                      <a:pt x="987" y="803"/>
                    </a:lnTo>
                    <a:lnTo>
                      <a:pt x="987" y="806"/>
                    </a:lnTo>
                    <a:lnTo>
                      <a:pt x="990" y="806"/>
                    </a:lnTo>
                    <a:lnTo>
                      <a:pt x="990" y="803"/>
                    </a:lnTo>
                    <a:lnTo>
                      <a:pt x="990" y="803"/>
                    </a:lnTo>
                    <a:lnTo>
                      <a:pt x="987" y="800"/>
                    </a:lnTo>
                    <a:lnTo>
                      <a:pt x="987" y="798"/>
                    </a:lnTo>
                    <a:lnTo>
                      <a:pt x="990" y="798"/>
                    </a:lnTo>
                    <a:lnTo>
                      <a:pt x="990" y="800"/>
                    </a:lnTo>
                    <a:lnTo>
                      <a:pt x="993" y="800"/>
                    </a:lnTo>
                    <a:lnTo>
                      <a:pt x="995" y="800"/>
                    </a:lnTo>
                    <a:lnTo>
                      <a:pt x="998" y="800"/>
                    </a:lnTo>
                    <a:lnTo>
                      <a:pt x="998" y="800"/>
                    </a:lnTo>
                    <a:lnTo>
                      <a:pt x="1001" y="803"/>
                    </a:lnTo>
                    <a:lnTo>
                      <a:pt x="1004" y="803"/>
                    </a:lnTo>
                    <a:lnTo>
                      <a:pt x="1004" y="803"/>
                    </a:lnTo>
                    <a:lnTo>
                      <a:pt x="1004" y="806"/>
                    </a:lnTo>
                    <a:lnTo>
                      <a:pt x="1001" y="806"/>
                    </a:lnTo>
                    <a:lnTo>
                      <a:pt x="998" y="806"/>
                    </a:lnTo>
                    <a:lnTo>
                      <a:pt x="998" y="806"/>
                    </a:lnTo>
                    <a:lnTo>
                      <a:pt x="998" y="809"/>
                    </a:lnTo>
                    <a:lnTo>
                      <a:pt x="998" y="812"/>
                    </a:lnTo>
                    <a:lnTo>
                      <a:pt x="1001" y="812"/>
                    </a:lnTo>
                    <a:lnTo>
                      <a:pt x="1001" y="809"/>
                    </a:lnTo>
                    <a:lnTo>
                      <a:pt x="1001" y="812"/>
                    </a:lnTo>
                    <a:lnTo>
                      <a:pt x="1007" y="809"/>
                    </a:lnTo>
                    <a:lnTo>
                      <a:pt x="1007" y="809"/>
                    </a:lnTo>
                    <a:lnTo>
                      <a:pt x="1009" y="809"/>
                    </a:lnTo>
                    <a:lnTo>
                      <a:pt x="1007" y="812"/>
                    </a:lnTo>
                    <a:lnTo>
                      <a:pt x="1007" y="812"/>
                    </a:lnTo>
                    <a:lnTo>
                      <a:pt x="1004" y="814"/>
                    </a:lnTo>
                    <a:lnTo>
                      <a:pt x="1001" y="817"/>
                    </a:lnTo>
                    <a:lnTo>
                      <a:pt x="998" y="817"/>
                    </a:lnTo>
                    <a:lnTo>
                      <a:pt x="998" y="820"/>
                    </a:lnTo>
                    <a:lnTo>
                      <a:pt x="998" y="820"/>
                    </a:lnTo>
                    <a:lnTo>
                      <a:pt x="998" y="823"/>
                    </a:lnTo>
                    <a:lnTo>
                      <a:pt x="998" y="825"/>
                    </a:lnTo>
                    <a:lnTo>
                      <a:pt x="1001" y="825"/>
                    </a:lnTo>
                    <a:lnTo>
                      <a:pt x="1004" y="828"/>
                    </a:lnTo>
                    <a:lnTo>
                      <a:pt x="1004" y="828"/>
                    </a:lnTo>
                    <a:lnTo>
                      <a:pt x="1007" y="825"/>
                    </a:lnTo>
                    <a:lnTo>
                      <a:pt x="1007" y="825"/>
                    </a:lnTo>
                    <a:lnTo>
                      <a:pt x="1009" y="828"/>
                    </a:lnTo>
                    <a:lnTo>
                      <a:pt x="1007" y="831"/>
                    </a:lnTo>
                    <a:lnTo>
                      <a:pt x="1009" y="834"/>
                    </a:lnTo>
                    <a:lnTo>
                      <a:pt x="1009" y="831"/>
                    </a:lnTo>
                    <a:lnTo>
                      <a:pt x="1012" y="828"/>
                    </a:lnTo>
                    <a:lnTo>
                      <a:pt x="1015" y="825"/>
                    </a:lnTo>
                    <a:lnTo>
                      <a:pt x="1015" y="823"/>
                    </a:lnTo>
                    <a:lnTo>
                      <a:pt x="1015" y="820"/>
                    </a:lnTo>
                    <a:lnTo>
                      <a:pt x="1015" y="820"/>
                    </a:lnTo>
                    <a:lnTo>
                      <a:pt x="1018" y="814"/>
                    </a:lnTo>
                    <a:lnTo>
                      <a:pt x="1018" y="814"/>
                    </a:lnTo>
                    <a:lnTo>
                      <a:pt x="1020" y="814"/>
                    </a:lnTo>
                    <a:lnTo>
                      <a:pt x="1020" y="814"/>
                    </a:lnTo>
                    <a:lnTo>
                      <a:pt x="1020" y="817"/>
                    </a:lnTo>
                    <a:lnTo>
                      <a:pt x="1020" y="817"/>
                    </a:lnTo>
                    <a:lnTo>
                      <a:pt x="1020" y="817"/>
                    </a:lnTo>
                    <a:lnTo>
                      <a:pt x="1023" y="817"/>
                    </a:lnTo>
                    <a:lnTo>
                      <a:pt x="1029" y="823"/>
                    </a:lnTo>
                    <a:lnTo>
                      <a:pt x="1032" y="823"/>
                    </a:lnTo>
                    <a:lnTo>
                      <a:pt x="1032" y="820"/>
                    </a:lnTo>
                    <a:lnTo>
                      <a:pt x="1032" y="817"/>
                    </a:lnTo>
                    <a:lnTo>
                      <a:pt x="1029" y="814"/>
                    </a:lnTo>
                    <a:lnTo>
                      <a:pt x="1029" y="812"/>
                    </a:lnTo>
                    <a:lnTo>
                      <a:pt x="1029" y="809"/>
                    </a:lnTo>
                    <a:lnTo>
                      <a:pt x="1032" y="806"/>
                    </a:lnTo>
                    <a:lnTo>
                      <a:pt x="1032" y="803"/>
                    </a:lnTo>
                    <a:lnTo>
                      <a:pt x="1032" y="806"/>
                    </a:lnTo>
                    <a:lnTo>
                      <a:pt x="1029" y="806"/>
                    </a:lnTo>
                    <a:lnTo>
                      <a:pt x="1029" y="806"/>
                    </a:lnTo>
                    <a:lnTo>
                      <a:pt x="1029" y="803"/>
                    </a:lnTo>
                    <a:lnTo>
                      <a:pt x="1029" y="803"/>
                    </a:lnTo>
                    <a:lnTo>
                      <a:pt x="1029" y="803"/>
                    </a:lnTo>
                    <a:lnTo>
                      <a:pt x="1023" y="803"/>
                    </a:lnTo>
                    <a:lnTo>
                      <a:pt x="1023" y="803"/>
                    </a:lnTo>
                    <a:lnTo>
                      <a:pt x="1026" y="800"/>
                    </a:lnTo>
                    <a:lnTo>
                      <a:pt x="1029" y="800"/>
                    </a:lnTo>
                    <a:lnTo>
                      <a:pt x="1032" y="800"/>
                    </a:lnTo>
                    <a:lnTo>
                      <a:pt x="1032" y="800"/>
                    </a:lnTo>
                    <a:lnTo>
                      <a:pt x="1032" y="800"/>
                    </a:lnTo>
                    <a:lnTo>
                      <a:pt x="1032" y="798"/>
                    </a:lnTo>
                    <a:lnTo>
                      <a:pt x="1034" y="800"/>
                    </a:lnTo>
                    <a:lnTo>
                      <a:pt x="1040" y="803"/>
                    </a:lnTo>
                    <a:lnTo>
                      <a:pt x="1040" y="803"/>
                    </a:lnTo>
                    <a:lnTo>
                      <a:pt x="1037" y="806"/>
                    </a:lnTo>
                    <a:lnTo>
                      <a:pt x="1037" y="806"/>
                    </a:lnTo>
                    <a:lnTo>
                      <a:pt x="1034" y="806"/>
                    </a:lnTo>
                    <a:lnTo>
                      <a:pt x="1034" y="809"/>
                    </a:lnTo>
                    <a:lnTo>
                      <a:pt x="1032" y="812"/>
                    </a:lnTo>
                    <a:lnTo>
                      <a:pt x="1032" y="812"/>
                    </a:lnTo>
                    <a:lnTo>
                      <a:pt x="1032" y="814"/>
                    </a:lnTo>
                    <a:lnTo>
                      <a:pt x="1032" y="814"/>
                    </a:lnTo>
                    <a:lnTo>
                      <a:pt x="1034" y="812"/>
                    </a:lnTo>
                    <a:lnTo>
                      <a:pt x="1037" y="809"/>
                    </a:lnTo>
                    <a:lnTo>
                      <a:pt x="1043" y="806"/>
                    </a:lnTo>
                    <a:lnTo>
                      <a:pt x="1043" y="803"/>
                    </a:lnTo>
                    <a:lnTo>
                      <a:pt x="1043" y="800"/>
                    </a:lnTo>
                    <a:lnTo>
                      <a:pt x="1043" y="798"/>
                    </a:lnTo>
                    <a:lnTo>
                      <a:pt x="1040" y="798"/>
                    </a:lnTo>
                    <a:lnTo>
                      <a:pt x="1040" y="795"/>
                    </a:lnTo>
                    <a:lnTo>
                      <a:pt x="1037" y="795"/>
                    </a:lnTo>
                    <a:lnTo>
                      <a:pt x="1037" y="795"/>
                    </a:lnTo>
                    <a:lnTo>
                      <a:pt x="1040" y="795"/>
                    </a:lnTo>
                    <a:lnTo>
                      <a:pt x="1040" y="792"/>
                    </a:lnTo>
                    <a:lnTo>
                      <a:pt x="1040" y="789"/>
                    </a:lnTo>
                    <a:lnTo>
                      <a:pt x="1040" y="789"/>
                    </a:lnTo>
                    <a:lnTo>
                      <a:pt x="1040" y="792"/>
                    </a:lnTo>
                    <a:lnTo>
                      <a:pt x="1043" y="792"/>
                    </a:lnTo>
                    <a:lnTo>
                      <a:pt x="1048" y="789"/>
                    </a:lnTo>
                    <a:lnTo>
                      <a:pt x="1054" y="789"/>
                    </a:lnTo>
                    <a:lnTo>
                      <a:pt x="1054" y="789"/>
                    </a:lnTo>
                    <a:lnTo>
                      <a:pt x="1060" y="789"/>
                    </a:lnTo>
                    <a:lnTo>
                      <a:pt x="1060" y="789"/>
                    </a:lnTo>
                    <a:lnTo>
                      <a:pt x="1060" y="789"/>
                    </a:lnTo>
                    <a:lnTo>
                      <a:pt x="1054" y="792"/>
                    </a:lnTo>
                    <a:lnTo>
                      <a:pt x="1051" y="795"/>
                    </a:lnTo>
                    <a:lnTo>
                      <a:pt x="1051" y="792"/>
                    </a:lnTo>
                    <a:lnTo>
                      <a:pt x="1048" y="792"/>
                    </a:lnTo>
                    <a:lnTo>
                      <a:pt x="1048" y="795"/>
                    </a:lnTo>
                    <a:lnTo>
                      <a:pt x="1046" y="798"/>
                    </a:lnTo>
                    <a:lnTo>
                      <a:pt x="1043" y="800"/>
                    </a:lnTo>
                    <a:lnTo>
                      <a:pt x="1043" y="803"/>
                    </a:lnTo>
                    <a:lnTo>
                      <a:pt x="1043" y="803"/>
                    </a:lnTo>
                    <a:lnTo>
                      <a:pt x="1043" y="806"/>
                    </a:lnTo>
                    <a:lnTo>
                      <a:pt x="1040" y="809"/>
                    </a:lnTo>
                    <a:lnTo>
                      <a:pt x="1037" y="812"/>
                    </a:lnTo>
                    <a:lnTo>
                      <a:pt x="1034" y="814"/>
                    </a:lnTo>
                    <a:lnTo>
                      <a:pt x="1034" y="817"/>
                    </a:lnTo>
                    <a:lnTo>
                      <a:pt x="1034" y="820"/>
                    </a:lnTo>
                    <a:lnTo>
                      <a:pt x="1032" y="823"/>
                    </a:lnTo>
                    <a:lnTo>
                      <a:pt x="1034" y="823"/>
                    </a:lnTo>
                    <a:lnTo>
                      <a:pt x="1034" y="825"/>
                    </a:lnTo>
                    <a:lnTo>
                      <a:pt x="1034" y="825"/>
                    </a:lnTo>
                    <a:lnTo>
                      <a:pt x="1034" y="828"/>
                    </a:lnTo>
                    <a:lnTo>
                      <a:pt x="1034" y="831"/>
                    </a:lnTo>
                    <a:lnTo>
                      <a:pt x="1034" y="834"/>
                    </a:lnTo>
                    <a:lnTo>
                      <a:pt x="1034" y="839"/>
                    </a:lnTo>
                    <a:lnTo>
                      <a:pt x="1034" y="839"/>
                    </a:lnTo>
                    <a:lnTo>
                      <a:pt x="1037" y="842"/>
                    </a:lnTo>
                    <a:lnTo>
                      <a:pt x="1034" y="842"/>
                    </a:lnTo>
                    <a:lnTo>
                      <a:pt x="1034" y="842"/>
                    </a:lnTo>
                    <a:lnTo>
                      <a:pt x="1034" y="845"/>
                    </a:lnTo>
                    <a:lnTo>
                      <a:pt x="1034" y="851"/>
                    </a:lnTo>
                    <a:lnTo>
                      <a:pt x="1034" y="856"/>
                    </a:lnTo>
                    <a:lnTo>
                      <a:pt x="1034" y="856"/>
                    </a:lnTo>
                    <a:lnTo>
                      <a:pt x="1034" y="859"/>
                    </a:lnTo>
                    <a:lnTo>
                      <a:pt x="1034" y="859"/>
                    </a:lnTo>
                    <a:lnTo>
                      <a:pt x="1032" y="862"/>
                    </a:lnTo>
                    <a:lnTo>
                      <a:pt x="1034" y="862"/>
                    </a:lnTo>
                    <a:lnTo>
                      <a:pt x="1034" y="864"/>
                    </a:lnTo>
                    <a:lnTo>
                      <a:pt x="1037" y="867"/>
                    </a:lnTo>
                    <a:lnTo>
                      <a:pt x="1037" y="870"/>
                    </a:lnTo>
                    <a:lnTo>
                      <a:pt x="1037" y="873"/>
                    </a:lnTo>
                    <a:lnTo>
                      <a:pt x="1037" y="876"/>
                    </a:lnTo>
                    <a:lnTo>
                      <a:pt x="1037" y="876"/>
                    </a:lnTo>
                    <a:lnTo>
                      <a:pt x="1037" y="878"/>
                    </a:lnTo>
                    <a:lnTo>
                      <a:pt x="1037" y="881"/>
                    </a:lnTo>
                    <a:lnTo>
                      <a:pt x="1037" y="881"/>
                    </a:lnTo>
                    <a:lnTo>
                      <a:pt x="1037" y="884"/>
                    </a:lnTo>
                    <a:lnTo>
                      <a:pt x="1037" y="887"/>
                    </a:lnTo>
                    <a:lnTo>
                      <a:pt x="1040" y="890"/>
                    </a:lnTo>
                    <a:lnTo>
                      <a:pt x="1037" y="895"/>
                    </a:lnTo>
                    <a:lnTo>
                      <a:pt x="1034" y="898"/>
                    </a:lnTo>
                    <a:lnTo>
                      <a:pt x="1034" y="901"/>
                    </a:lnTo>
                    <a:lnTo>
                      <a:pt x="1034" y="904"/>
                    </a:lnTo>
                    <a:lnTo>
                      <a:pt x="1034" y="904"/>
                    </a:lnTo>
                    <a:lnTo>
                      <a:pt x="1037" y="906"/>
                    </a:lnTo>
                    <a:lnTo>
                      <a:pt x="1040" y="912"/>
                    </a:lnTo>
                    <a:lnTo>
                      <a:pt x="1040" y="912"/>
                    </a:lnTo>
                    <a:lnTo>
                      <a:pt x="1040" y="915"/>
                    </a:lnTo>
                    <a:lnTo>
                      <a:pt x="1037" y="915"/>
                    </a:lnTo>
                    <a:lnTo>
                      <a:pt x="1040" y="917"/>
                    </a:lnTo>
                    <a:lnTo>
                      <a:pt x="1037" y="917"/>
                    </a:lnTo>
                    <a:lnTo>
                      <a:pt x="1037" y="915"/>
                    </a:lnTo>
                    <a:lnTo>
                      <a:pt x="1037" y="915"/>
                    </a:lnTo>
                    <a:lnTo>
                      <a:pt x="1037" y="909"/>
                    </a:lnTo>
                    <a:lnTo>
                      <a:pt x="1034" y="904"/>
                    </a:lnTo>
                    <a:close/>
                    <a:moveTo>
                      <a:pt x="1046" y="973"/>
                    </a:moveTo>
                    <a:lnTo>
                      <a:pt x="1040" y="973"/>
                    </a:lnTo>
                    <a:lnTo>
                      <a:pt x="1043" y="973"/>
                    </a:lnTo>
                    <a:lnTo>
                      <a:pt x="1043" y="976"/>
                    </a:lnTo>
                    <a:lnTo>
                      <a:pt x="1040" y="976"/>
                    </a:lnTo>
                    <a:lnTo>
                      <a:pt x="1040" y="976"/>
                    </a:lnTo>
                    <a:lnTo>
                      <a:pt x="1037" y="976"/>
                    </a:lnTo>
                    <a:lnTo>
                      <a:pt x="1034" y="976"/>
                    </a:lnTo>
                    <a:lnTo>
                      <a:pt x="1034" y="973"/>
                    </a:lnTo>
                    <a:lnTo>
                      <a:pt x="1034" y="973"/>
                    </a:lnTo>
                    <a:lnTo>
                      <a:pt x="1040" y="970"/>
                    </a:lnTo>
                    <a:lnTo>
                      <a:pt x="1040" y="968"/>
                    </a:lnTo>
                    <a:lnTo>
                      <a:pt x="1043" y="968"/>
                    </a:lnTo>
                    <a:lnTo>
                      <a:pt x="1046" y="968"/>
                    </a:lnTo>
                    <a:lnTo>
                      <a:pt x="1046" y="970"/>
                    </a:lnTo>
                    <a:lnTo>
                      <a:pt x="1046" y="973"/>
                    </a:lnTo>
                    <a:close/>
                    <a:moveTo>
                      <a:pt x="1068" y="945"/>
                    </a:moveTo>
                    <a:lnTo>
                      <a:pt x="1065" y="945"/>
                    </a:lnTo>
                    <a:lnTo>
                      <a:pt x="1062" y="945"/>
                    </a:lnTo>
                    <a:lnTo>
                      <a:pt x="1062" y="948"/>
                    </a:lnTo>
                    <a:lnTo>
                      <a:pt x="1062" y="948"/>
                    </a:lnTo>
                    <a:lnTo>
                      <a:pt x="1060" y="945"/>
                    </a:lnTo>
                    <a:lnTo>
                      <a:pt x="1057" y="948"/>
                    </a:lnTo>
                    <a:lnTo>
                      <a:pt x="1054" y="948"/>
                    </a:lnTo>
                    <a:lnTo>
                      <a:pt x="1054" y="951"/>
                    </a:lnTo>
                    <a:lnTo>
                      <a:pt x="1051" y="954"/>
                    </a:lnTo>
                    <a:lnTo>
                      <a:pt x="1054" y="954"/>
                    </a:lnTo>
                    <a:lnTo>
                      <a:pt x="1054" y="957"/>
                    </a:lnTo>
                    <a:lnTo>
                      <a:pt x="1054" y="957"/>
                    </a:lnTo>
                    <a:lnTo>
                      <a:pt x="1051" y="954"/>
                    </a:lnTo>
                    <a:lnTo>
                      <a:pt x="1051" y="951"/>
                    </a:lnTo>
                    <a:lnTo>
                      <a:pt x="1048" y="951"/>
                    </a:lnTo>
                    <a:lnTo>
                      <a:pt x="1048" y="948"/>
                    </a:lnTo>
                    <a:lnTo>
                      <a:pt x="1046" y="948"/>
                    </a:lnTo>
                    <a:lnTo>
                      <a:pt x="1046" y="951"/>
                    </a:lnTo>
                    <a:lnTo>
                      <a:pt x="1043" y="948"/>
                    </a:lnTo>
                    <a:lnTo>
                      <a:pt x="1043" y="948"/>
                    </a:lnTo>
                    <a:lnTo>
                      <a:pt x="1046" y="945"/>
                    </a:lnTo>
                    <a:lnTo>
                      <a:pt x="1046" y="945"/>
                    </a:lnTo>
                    <a:lnTo>
                      <a:pt x="1048" y="945"/>
                    </a:lnTo>
                    <a:lnTo>
                      <a:pt x="1048" y="943"/>
                    </a:lnTo>
                    <a:lnTo>
                      <a:pt x="1048" y="940"/>
                    </a:lnTo>
                    <a:lnTo>
                      <a:pt x="1048" y="937"/>
                    </a:lnTo>
                    <a:lnTo>
                      <a:pt x="1048" y="934"/>
                    </a:lnTo>
                    <a:lnTo>
                      <a:pt x="1048" y="934"/>
                    </a:lnTo>
                    <a:lnTo>
                      <a:pt x="1051" y="934"/>
                    </a:lnTo>
                    <a:lnTo>
                      <a:pt x="1054" y="931"/>
                    </a:lnTo>
                    <a:lnTo>
                      <a:pt x="1054" y="931"/>
                    </a:lnTo>
                    <a:lnTo>
                      <a:pt x="1057" y="931"/>
                    </a:lnTo>
                    <a:lnTo>
                      <a:pt x="1060" y="929"/>
                    </a:lnTo>
                    <a:lnTo>
                      <a:pt x="1060" y="931"/>
                    </a:lnTo>
                    <a:lnTo>
                      <a:pt x="1057" y="931"/>
                    </a:lnTo>
                    <a:lnTo>
                      <a:pt x="1057" y="934"/>
                    </a:lnTo>
                    <a:lnTo>
                      <a:pt x="1060" y="934"/>
                    </a:lnTo>
                    <a:lnTo>
                      <a:pt x="1060" y="937"/>
                    </a:lnTo>
                    <a:lnTo>
                      <a:pt x="1065" y="937"/>
                    </a:lnTo>
                    <a:lnTo>
                      <a:pt x="1065" y="940"/>
                    </a:lnTo>
                    <a:lnTo>
                      <a:pt x="1062" y="943"/>
                    </a:lnTo>
                    <a:lnTo>
                      <a:pt x="1062" y="940"/>
                    </a:lnTo>
                    <a:lnTo>
                      <a:pt x="1057" y="937"/>
                    </a:lnTo>
                    <a:lnTo>
                      <a:pt x="1057" y="937"/>
                    </a:lnTo>
                    <a:lnTo>
                      <a:pt x="1054" y="940"/>
                    </a:lnTo>
                    <a:lnTo>
                      <a:pt x="1054" y="940"/>
                    </a:lnTo>
                    <a:lnTo>
                      <a:pt x="1057" y="943"/>
                    </a:lnTo>
                    <a:lnTo>
                      <a:pt x="1057" y="943"/>
                    </a:lnTo>
                    <a:lnTo>
                      <a:pt x="1057" y="943"/>
                    </a:lnTo>
                    <a:lnTo>
                      <a:pt x="1060" y="943"/>
                    </a:lnTo>
                    <a:lnTo>
                      <a:pt x="1062" y="945"/>
                    </a:lnTo>
                    <a:lnTo>
                      <a:pt x="1062" y="943"/>
                    </a:lnTo>
                    <a:lnTo>
                      <a:pt x="1065" y="943"/>
                    </a:lnTo>
                    <a:lnTo>
                      <a:pt x="1068" y="945"/>
                    </a:lnTo>
                    <a:lnTo>
                      <a:pt x="1068" y="945"/>
                    </a:lnTo>
                    <a:close/>
                    <a:moveTo>
                      <a:pt x="1076" y="915"/>
                    </a:moveTo>
                    <a:lnTo>
                      <a:pt x="1073" y="915"/>
                    </a:lnTo>
                    <a:lnTo>
                      <a:pt x="1071" y="915"/>
                    </a:lnTo>
                    <a:lnTo>
                      <a:pt x="1071" y="917"/>
                    </a:lnTo>
                    <a:lnTo>
                      <a:pt x="1068" y="920"/>
                    </a:lnTo>
                    <a:lnTo>
                      <a:pt x="1065" y="920"/>
                    </a:lnTo>
                    <a:lnTo>
                      <a:pt x="1062" y="917"/>
                    </a:lnTo>
                    <a:lnTo>
                      <a:pt x="1062" y="915"/>
                    </a:lnTo>
                    <a:lnTo>
                      <a:pt x="1057" y="915"/>
                    </a:lnTo>
                    <a:lnTo>
                      <a:pt x="1057" y="917"/>
                    </a:lnTo>
                    <a:lnTo>
                      <a:pt x="1057" y="917"/>
                    </a:lnTo>
                    <a:lnTo>
                      <a:pt x="1060" y="920"/>
                    </a:lnTo>
                    <a:lnTo>
                      <a:pt x="1060" y="920"/>
                    </a:lnTo>
                    <a:lnTo>
                      <a:pt x="1060" y="920"/>
                    </a:lnTo>
                    <a:lnTo>
                      <a:pt x="1060" y="923"/>
                    </a:lnTo>
                    <a:lnTo>
                      <a:pt x="1054" y="920"/>
                    </a:lnTo>
                    <a:lnTo>
                      <a:pt x="1054" y="920"/>
                    </a:lnTo>
                    <a:lnTo>
                      <a:pt x="1051" y="917"/>
                    </a:lnTo>
                    <a:lnTo>
                      <a:pt x="1051" y="917"/>
                    </a:lnTo>
                    <a:lnTo>
                      <a:pt x="1051" y="915"/>
                    </a:lnTo>
                    <a:lnTo>
                      <a:pt x="1048" y="915"/>
                    </a:lnTo>
                    <a:lnTo>
                      <a:pt x="1051" y="915"/>
                    </a:lnTo>
                    <a:lnTo>
                      <a:pt x="1054" y="915"/>
                    </a:lnTo>
                    <a:lnTo>
                      <a:pt x="1054" y="915"/>
                    </a:lnTo>
                    <a:lnTo>
                      <a:pt x="1057" y="915"/>
                    </a:lnTo>
                    <a:lnTo>
                      <a:pt x="1057" y="915"/>
                    </a:lnTo>
                    <a:lnTo>
                      <a:pt x="1060" y="915"/>
                    </a:lnTo>
                    <a:lnTo>
                      <a:pt x="1060" y="915"/>
                    </a:lnTo>
                    <a:lnTo>
                      <a:pt x="1062" y="915"/>
                    </a:lnTo>
                    <a:lnTo>
                      <a:pt x="1065" y="917"/>
                    </a:lnTo>
                    <a:lnTo>
                      <a:pt x="1065" y="917"/>
                    </a:lnTo>
                    <a:lnTo>
                      <a:pt x="1068" y="917"/>
                    </a:lnTo>
                    <a:lnTo>
                      <a:pt x="1071" y="915"/>
                    </a:lnTo>
                    <a:lnTo>
                      <a:pt x="1071" y="915"/>
                    </a:lnTo>
                    <a:lnTo>
                      <a:pt x="1071" y="915"/>
                    </a:lnTo>
                    <a:lnTo>
                      <a:pt x="1073" y="912"/>
                    </a:lnTo>
                    <a:lnTo>
                      <a:pt x="1076" y="912"/>
                    </a:lnTo>
                    <a:lnTo>
                      <a:pt x="1076" y="912"/>
                    </a:lnTo>
                    <a:lnTo>
                      <a:pt x="1076" y="915"/>
                    </a:lnTo>
                    <a:close/>
                    <a:moveTo>
                      <a:pt x="1073" y="898"/>
                    </a:moveTo>
                    <a:lnTo>
                      <a:pt x="1073" y="901"/>
                    </a:lnTo>
                    <a:lnTo>
                      <a:pt x="1071" y="901"/>
                    </a:lnTo>
                    <a:lnTo>
                      <a:pt x="1068" y="898"/>
                    </a:lnTo>
                    <a:lnTo>
                      <a:pt x="1068" y="898"/>
                    </a:lnTo>
                    <a:lnTo>
                      <a:pt x="1073" y="898"/>
                    </a:lnTo>
                    <a:lnTo>
                      <a:pt x="1073" y="895"/>
                    </a:lnTo>
                    <a:lnTo>
                      <a:pt x="1076" y="895"/>
                    </a:lnTo>
                    <a:lnTo>
                      <a:pt x="1079" y="895"/>
                    </a:lnTo>
                    <a:lnTo>
                      <a:pt x="1079" y="898"/>
                    </a:lnTo>
                    <a:lnTo>
                      <a:pt x="1082" y="898"/>
                    </a:lnTo>
                    <a:lnTo>
                      <a:pt x="1082" y="901"/>
                    </a:lnTo>
                    <a:lnTo>
                      <a:pt x="1085" y="904"/>
                    </a:lnTo>
                    <a:lnTo>
                      <a:pt x="1082" y="901"/>
                    </a:lnTo>
                    <a:lnTo>
                      <a:pt x="1082" y="901"/>
                    </a:lnTo>
                    <a:lnTo>
                      <a:pt x="1079" y="901"/>
                    </a:lnTo>
                    <a:lnTo>
                      <a:pt x="1079" y="898"/>
                    </a:lnTo>
                    <a:lnTo>
                      <a:pt x="1079" y="898"/>
                    </a:lnTo>
                    <a:lnTo>
                      <a:pt x="1076" y="898"/>
                    </a:lnTo>
                    <a:lnTo>
                      <a:pt x="1073" y="898"/>
                    </a:lnTo>
                    <a:close/>
                    <a:moveTo>
                      <a:pt x="1274" y="1118"/>
                    </a:moveTo>
                    <a:lnTo>
                      <a:pt x="1274" y="1118"/>
                    </a:lnTo>
                    <a:lnTo>
                      <a:pt x="1272" y="1118"/>
                    </a:lnTo>
                    <a:lnTo>
                      <a:pt x="1266" y="1121"/>
                    </a:lnTo>
                    <a:lnTo>
                      <a:pt x="1263" y="1124"/>
                    </a:lnTo>
                    <a:lnTo>
                      <a:pt x="1260" y="1124"/>
                    </a:lnTo>
                    <a:lnTo>
                      <a:pt x="1258" y="1127"/>
                    </a:lnTo>
                    <a:lnTo>
                      <a:pt x="1252" y="1127"/>
                    </a:lnTo>
                    <a:lnTo>
                      <a:pt x="1252" y="1129"/>
                    </a:lnTo>
                    <a:lnTo>
                      <a:pt x="1249" y="1129"/>
                    </a:lnTo>
                    <a:lnTo>
                      <a:pt x="1244" y="1132"/>
                    </a:lnTo>
                    <a:lnTo>
                      <a:pt x="1241" y="1132"/>
                    </a:lnTo>
                    <a:lnTo>
                      <a:pt x="1238" y="1132"/>
                    </a:lnTo>
                    <a:lnTo>
                      <a:pt x="1235" y="1135"/>
                    </a:lnTo>
                    <a:lnTo>
                      <a:pt x="1232" y="1138"/>
                    </a:lnTo>
                    <a:lnTo>
                      <a:pt x="1230" y="1141"/>
                    </a:lnTo>
                    <a:lnTo>
                      <a:pt x="1227" y="1141"/>
                    </a:lnTo>
                    <a:lnTo>
                      <a:pt x="1227" y="1141"/>
                    </a:lnTo>
                    <a:lnTo>
                      <a:pt x="1224" y="1141"/>
                    </a:lnTo>
                    <a:lnTo>
                      <a:pt x="1221" y="1141"/>
                    </a:lnTo>
                    <a:lnTo>
                      <a:pt x="1219" y="1143"/>
                    </a:lnTo>
                    <a:lnTo>
                      <a:pt x="1216" y="1143"/>
                    </a:lnTo>
                    <a:lnTo>
                      <a:pt x="1213" y="1143"/>
                    </a:lnTo>
                    <a:lnTo>
                      <a:pt x="1210" y="1143"/>
                    </a:lnTo>
                    <a:lnTo>
                      <a:pt x="1207" y="1143"/>
                    </a:lnTo>
                    <a:lnTo>
                      <a:pt x="1207" y="1143"/>
                    </a:lnTo>
                    <a:lnTo>
                      <a:pt x="1205" y="1143"/>
                    </a:lnTo>
                    <a:lnTo>
                      <a:pt x="1205" y="1143"/>
                    </a:lnTo>
                    <a:lnTo>
                      <a:pt x="1207" y="1141"/>
                    </a:lnTo>
                    <a:lnTo>
                      <a:pt x="1207" y="1141"/>
                    </a:lnTo>
                    <a:lnTo>
                      <a:pt x="1207" y="1141"/>
                    </a:lnTo>
                    <a:lnTo>
                      <a:pt x="1205" y="1141"/>
                    </a:lnTo>
                    <a:lnTo>
                      <a:pt x="1205" y="1141"/>
                    </a:lnTo>
                    <a:lnTo>
                      <a:pt x="1202" y="1138"/>
                    </a:lnTo>
                    <a:lnTo>
                      <a:pt x="1199" y="1138"/>
                    </a:lnTo>
                    <a:lnTo>
                      <a:pt x="1199" y="1135"/>
                    </a:lnTo>
                    <a:lnTo>
                      <a:pt x="1199" y="1135"/>
                    </a:lnTo>
                    <a:lnTo>
                      <a:pt x="1202" y="1132"/>
                    </a:lnTo>
                    <a:lnTo>
                      <a:pt x="1205" y="1129"/>
                    </a:lnTo>
                    <a:lnTo>
                      <a:pt x="1205" y="1127"/>
                    </a:lnTo>
                    <a:lnTo>
                      <a:pt x="1205" y="1127"/>
                    </a:lnTo>
                    <a:lnTo>
                      <a:pt x="1205" y="1124"/>
                    </a:lnTo>
                    <a:lnTo>
                      <a:pt x="1207" y="1121"/>
                    </a:lnTo>
                    <a:lnTo>
                      <a:pt x="1210" y="1118"/>
                    </a:lnTo>
                    <a:lnTo>
                      <a:pt x="1210" y="1116"/>
                    </a:lnTo>
                    <a:lnTo>
                      <a:pt x="1213" y="1116"/>
                    </a:lnTo>
                    <a:lnTo>
                      <a:pt x="1216" y="1116"/>
                    </a:lnTo>
                    <a:lnTo>
                      <a:pt x="1216" y="1116"/>
                    </a:lnTo>
                    <a:lnTo>
                      <a:pt x="1216" y="1116"/>
                    </a:lnTo>
                    <a:lnTo>
                      <a:pt x="1219" y="1116"/>
                    </a:lnTo>
                    <a:lnTo>
                      <a:pt x="1219" y="1116"/>
                    </a:lnTo>
                    <a:lnTo>
                      <a:pt x="1219" y="1118"/>
                    </a:lnTo>
                    <a:lnTo>
                      <a:pt x="1219" y="1118"/>
                    </a:lnTo>
                    <a:lnTo>
                      <a:pt x="1216" y="1121"/>
                    </a:lnTo>
                    <a:lnTo>
                      <a:pt x="1213" y="1121"/>
                    </a:lnTo>
                    <a:lnTo>
                      <a:pt x="1210" y="1121"/>
                    </a:lnTo>
                    <a:lnTo>
                      <a:pt x="1207" y="1124"/>
                    </a:lnTo>
                    <a:lnTo>
                      <a:pt x="1207" y="1127"/>
                    </a:lnTo>
                    <a:lnTo>
                      <a:pt x="1207" y="1127"/>
                    </a:lnTo>
                    <a:lnTo>
                      <a:pt x="1210" y="1129"/>
                    </a:lnTo>
                    <a:lnTo>
                      <a:pt x="1213" y="1127"/>
                    </a:lnTo>
                    <a:lnTo>
                      <a:pt x="1216" y="1127"/>
                    </a:lnTo>
                    <a:lnTo>
                      <a:pt x="1224" y="1124"/>
                    </a:lnTo>
                    <a:lnTo>
                      <a:pt x="1224" y="1124"/>
                    </a:lnTo>
                    <a:lnTo>
                      <a:pt x="1227" y="1121"/>
                    </a:lnTo>
                    <a:lnTo>
                      <a:pt x="1230" y="1121"/>
                    </a:lnTo>
                    <a:lnTo>
                      <a:pt x="1232" y="1118"/>
                    </a:lnTo>
                    <a:lnTo>
                      <a:pt x="1238" y="1116"/>
                    </a:lnTo>
                    <a:lnTo>
                      <a:pt x="1241" y="1116"/>
                    </a:lnTo>
                    <a:lnTo>
                      <a:pt x="1244" y="1116"/>
                    </a:lnTo>
                    <a:lnTo>
                      <a:pt x="1249" y="1118"/>
                    </a:lnTo>
                    <a:lnTo>
                      <a:pt x="1252" y="1118"/>
                    </a:lnTo>
                    <a:lnTo>
                      <a:pt x="1252" y="1118"/>
                    </a:lnTo>
                    <a:lnTo>
                      <a:pt x="1258" y="1113"/>
                    </a:lnTo>
                    <a:lnTo>
                      <a:pt x="1260" y="1113"/>
                    </a:lnTo>
                    <a:lnTo>
                      <a:pt x="1263" y="1113"/>
                    </a:lnTo>
                    <a:lnTo>
                      <a:pt x="1269" y="1113"/>
                    </a:lnTo>
                    <a:lnTo>
                      <a:pt x="1272" y="1110"/>
                    </a:lnTo>
                    <a:lnTo>
                      <a:pt x="1274" y="1110"/>
                    </a:lnTo>
                    <a:lnTo>
                      <a:pt x="1274" y="1113"/>
                    </a:lnTo>
                    <a:lnTo>
                      <a:pt x="1277" y="1113"/>
                    </a:lnTo>
                    <a:lnTo>
                      <a:pt x="1277" y="1113"/>
                    </a:lnTo>
                    <a:lnTo>
                      <a:pt x="1277" y="1116"/>
                    </a:lnTo>
                    <a:lnTo>
                      <a:pt x="1274" y="1118"/>
                    </a:lnTo>
                    <a:close/>
                    <a:moveTo>
                      <a:pt x="1419" y="984"/>
                    </a:moveTo>
                    <a:lnTo>
                      <a:pt x="1419" y="987"/>
                    </a:lnTo>
                    <a:lnTo>
                      <a:pt x="1417" y="987"/>
                    </a:lnTo>
                    <a:lnTo>
                      <a:pt x="1414" y="984"/>
                    </a:lnTo>
                    <a:lnTo>
                      <a:pt x="1417" y="982"/>
                    </a:lnTo>
                    <a:lnTo>
                      <a:pt x="1419" y="984"/>
                    </a:lnTo>
                    <a:lnTo>
                      <a:pt x="1419" y="984"/>
                    </a:lnTo>
                    <a:lnTo>
                      <a:pt x="1422" y="984"/>
                    </a:lnTo>
                    <a:lnTo>
                      <a:pt x="1419" y="984"/>
                    </a:lnTo>
                    <a:close/>
                    <a:moveTo>
                      <a:pt x="1453" y="934"/>
                    </a:moveTo>
                    <a:lnTo>
                      <a:pt x="1453" y="937"/>
                    </a:lnTo>
                    <a:lnTo>
                      <a:pt x="1453" y="937"/>
                    </a:lnTo>
                    <a:lnTo>
                      <a:pt x="1453" y="937"/>
                    </a:lnTo>
                    <a:lnTo>
                      <a:pt x="1450" y="934"/>
                    </a:lnTo>
                    <a:lnTo>
                      <a:pt x="1450" y="934"/>
                    </a:lnTo>
                    <a:lnTo>
                      <a:pt x="1447" y="937"/>
                    </a:lnTo>
                    <a:lnTo>
                      <a:pt x="1447" y="934"/>
                    </a:lnTo>
                    <a:lnTo>
                      <a:pt x="1444" y="934"/>
                    </a:lnTo>
                    <a:lnTo>
                      <a:pt x="1444" y="931"/>
                    </a:lnTo>
                    <a:lnTo>
                      <a:pt x="1444" y="929"/>
                    </a:lnTo>
                    <a:lnTo>
                      <a:pt x="1450" y="931"/>
                    </a:lnTo>
                    <a:lnTo>
                      <a:pt x="1450" y="931"/>
                    </a:lnTo>
                    <a:lnTo>
                      <a:pt x="1453" y="934"/>
                    </a:lnTo>
                    <a:close/>
                    <a:moveTo>
                      <a:pt x="1447" y="814"/>
                    </a:moveTo>
                    <a:lnTo>
                      <a:pt x="1450" y="814"/>
                    </a:lnTo>
                    <a:lnTo>
                      <a:pt x="1447" y="817"/>
                    </a:lnTo>
                    <a:lnTo>
                      <a:pt x="1450" y="817"/>
                    </a:lnTo>
                    <a:lnTo>
                      <a:pt x="1447" y="820"/>
                    </a:lnTo>
                    <a:lnTo>
                      <a:pt x="1450" y="823"/>
                    </a:lnTo>
                    <a:lnTo>
                      <a:pt x="1444" y="820"/>
                    </a:lnTo>
                    <a:lnTo>
                      <a:pt x="1439" y="823"/>
                    </a:lnTo>
                    <a:lnTo>
                      <a:pt x="1436" y="823"/>
                    </a:lnTo>
                    <a:lnTo>
                      <a:pt x="1431" y="823"/>
                    </a:lnTo>
                    <a:lnTo>
                      <a:pt x="1431" y="823"/>
                    </a:lnTo>
                    <a:lnTo>
                      <a:pt x="1433" y="820"/>
                    </a:lnTo>
                    <a:lnTo>
                      <a:pt x="1433" y="820"/>
                    </a:lnTo>
                    <a:lnTo>
                      <a:pt x="1442" y="817"/>
                    </a:lnTo>
                    <a:lnTo>
                      <a:pt x="1447" y="814"/>
                    </a:lnTo>
                    <a:close/>
                    <a:moveTo>
                      <a:pt x="1433" y="778"/>
                    </a:moveTo>
                    <a:lnTo>
                      <a:pt x="1436" y="778"/>
                    </a:lnTo>
                    <a:lnTo>
                      <a:pt x="1442" y="778"/>
                    </a:lnTo>
                    <a:lnTo>
                      <a:pt x="1439" y="778"/>
                    </a:lnTo>
                    <a:lnTo>
                      <a:pt x="1444" y="778"/>
                    </a:lnTo>
                    <a:lnTo>
                      <a:pt x="1442" y="781"/>
                    </a:lnTo>
                    <a:lnTo>
                      <a:pt x="1442" y="781"/>
                    </a:lnTo>
                    <a:lnTo>
                      <a:pt x="1436" y="781"/>
                    </a:lnTo>
                    <a:lnTo>
                      <a:pt x="1433" y="784"/>
                    </a:lnTo>
                    <a:lnTo>
                      <a:pt x="1431" y="784"/>
                    </a:lnTo>
                    <a:lnTo>
                      <a:pt x="1431" y="784"/>
                    </a:lnTo>
                    <a:lnTo>
                      <a:pt x="1428" y="781"/>
                    </a:lnTo>
                    <a:lnTo>
                      <a:pt x="1433" y="778"/>
                    </a:lnTo>
                    <a:close/>
                    <a:moveTo>
                      <a:pt x="1417" y="784"/>
                    </a:moveTo>
                    <a:lnTo>
                      <a:pt x="1419" y="784"/>
                    </a:lnTo>
                    <a:lnTo>
                      <a:pt x="1422" y="786"/>
                    </a:lnTo>
                    <a:lnTo>
                      <a:pt x="1425" y="789"/>
                    </a:lnTo>
                    <a:lnTo>
                      <a:pt x="1428" y="789"/>
                    </a:lnTo>
                    <a:lnTo>
                      <a:pt x="1428" y="792"/>
                    </a:lnTo>
                    <a:lnTo>
                      <a:pt x="1428" y="795"/>
                    </a:lnTo>
                    <a:lnTo>
                      <a:pt x="1419" y="792"/>
                    </a:lnTo>
                    <a:lnTo>
                      <a:pt x="1419" y="789"/>
                    </a:lnTo>
                    <a:lnTo>
                      <a:pt x="1417" y="789"/>
                    </a:lnTo>
                    <a:lnTo>
                      <a:pt x="1417" y="789"/>
                    </a:lnTo>
                    <a:lnTo>
                      <a:pt x="1417" y="786"/>
                    </a:lnTo>
                    <a:lnTo>
                      <a:pt x="1417" y="784"/>
                    </a:lnTo>
                    <a:close/>
                    <a:moveTo>
                      <a:pt x="1394" y="934"/>
                    </a:moveTo>
                    <a:lnTo>
                      <a:pt x="1397" y="929"/>
                    </a:lnTo>
                    <a:lnTo>
                      <a:pt x="1400" y="926"/>
                    </a:lnTo>
                    <a:lnTo>
                      <a:pt x="1400" y="923"/>
                    </a:lnTo>
                    <a:lnTo>
                      <a:pt x="1400" y="923"/>
                    </a:lnTo>
                    <a:lnTo>
                      <a:pt x="1400" y="920"/>
                    </a:lnTo>
                    <a:lnTo>
                      <a:pt x="1403" y="920"/>
                    </a:lnTo>
                    <a:lnTo>
                      <a:pt x="1408" y="917"/>
                    </a:lnTo>
                    <a:lnTo>
                      <a:pt x="1414" y="915"/>
                    </a:lnTo>
                    <a:lnTo>
                      <a:pt x="1414" y="917"/>
                    </a:lnTo>
                    <a:lnTo>
                      <a:pt x="1414" y="917"/>
                    </a:lnTo>
                    <a:lnTo>
                      <a:pt x="1417" y="917"/>
                    </a:lnTo>
                    <a:lnTo>
                      <a:pt x="1419" y="915"/>
                    </a:lnTo>
                    <a:lnTo>
                      <a:pt x="1417" y="917"/>
                    </a:lnTo>
                    <a:lnTo>
                      <a:pt x="1414" y="920"/>
                    </a:lnTo>
                    <a:lnTo>
                      <a:pt x="1414" y="920"/>
                    </a:lnTo>
                    <a:lnTo>
                      <a:pt x="1414" y="920"/>
                    </a:lnTo>
                    <a:lnTo>
                      <a:pt x="1414" y="920"/>
                    </a:lnTo>
                    <a:lnTo>
                      <a:pt x="1419" y="920"/>
                    </a:lnTo>
                    <a:lnTo>
                      <a:pt x="1417" y="920"/>
                    </a:lnTo>
                    <a:lnTo>
                      <a:pt x="1414" y="926"/>
                    </a:lnTo>
                    <a:lnTo>
                      <a:pt x="1408" y="929"/>
                    </a:lnTo>
                    <a:lnTo>
                      <a:pt x="1405" y="929"/>
                    </a:lnTo>
                    <a:lnTo>
                      <a:pt x="1408" y="929"/>
                    </a:lnTo>
                    <a:lnTo>
                      <a:pt x="1411" y="926"/>
                    </a:lnTo>
                    <a:lnTo>
                      <a:pt x="1411" y="923"/>
                    </a:lnTo>
                    <a:lnTo>
                      <a:pt x="1408" y="923"/>
                    </a:lnTo>
                    <a:lnTo>
                      <a:pt x="1405" y="926"/>
                    </a:lnTo>
                    <a:lnTo>
                      <a:pt x="1403" y="929"/>
                    </a:lnTo>
                    <a:lnTo>
                      <a:pt x="1403" y="929"/>
                    </a:lnTo>
                    <a:lnTo>
                      <a:pt x="1400" y="931"/>
                    </a:lnTo>
                    <a:lnTo>
                      <a:pt x="1397" y="937"/>
                    </a:lnTo>
                    <a:lnTo>
                      <a:pt x="1397" y="934"/>
                    </a:lnTo>
                    <a:lnTo>
                      <a:pt x="1400" y="931"/>
                    </a:lnTo>
                    <a:lnTo>
                      <a:pt x="1400" y="931"/>
                    </a:lnTo>
                    <a:lnTo>
                      <a:pt x="1397" y="931"/>
                    </a:lnTo>
                    <a:lnTo>
                      <a:pt x="1394" y="934"/>
                    </a:lnTo>
                    <a:lnTo>
                      <a:pt x="1391" y="937"/>
                    </a:lnTo>
                    <a:lnTo>
                      <a:pt x="1394" y="934"/>
                    </a:lnTo>
                    <a:close/>
                    <a:moveTo>
                      <a:pt x="1389" y="1040"/>
                    </a:moveTo>
                    <a:lnTo>
                      <a:pt x="1389" y="1040"/>
                    </a:lnTo>
                    <a:lnTo>
                      <a:pt x="1391" y="1037"/>
                    </a:lnTo>
                    <a:lnTo>
                      <a:pt x="1394" y="1037"/>
                    </a:lnTo>
                    <a:lnTo>
                      <a:pt x="1397" y="1035"/>
                    </a:lnTo>
                    <a:lnTo>
                      <a:pt x="1400" y="1035"/>
                    </a:lnTo>
                    <a:lnTo>
                      <a:pt x="1397" y="1037"/>
                    </a:lnTo>
                    <a:lnTo>
                      <a:pt x="1394" y="1037"/>
                    </a:lnTo>
                    <a:lnTo>
                      <a:pt x="1389" y="1040"/>
                    </a:lnTo>
                    <a:lnTo>
                      <a:pt x="1389" y="1043"/>
                    </a:lnTo>
                    <a:lnTo>
                      <a:pt x="1386" y="1046"/>
                    </a:lnTo>
                    <a:lnTo>
                      <a:pt x="1389" y="1040"/>
                    </a:lnTo>
                    <a:close/>
                    <a:moveTo>
                      <a:pt x="1369" y="976"/>
                    </a:moveTo>
                    <a:lnTo>
                      <a:pt x="1375" y="976"/>
                    </a:lnTo>
                    <a:lnTo>
                      <a:pt x="1375" y="976"/>
                    </a:lnTo>
                    <a:lnTo>
                      <a:pt x="1378" y="976"/>
                    </a:lnTo>
                    <a:lnTo>
                      <a:pt x="1375" y="979"/>
                    </a:lnTo>
                    <a:lnTo>
                      <a:pt x="1378" y="982"/>
                    </a:lnTo>
                    <a:lnTo>
                      <a:pt x="1378" y="984"/>
                    </a:lnTo>
                    <a:lnTo>
                      <a:pt x="1378" y="984"/>
                    </a:lnTo>
                    <a:lnTo>
                      <a:pt x="1383" y="987"/>
                    </a:lnTo>
                    <a:lnTo>
                      <a:pt x="1383" y="987"/>
                    </a:lnTo>
                    <a:lnTo>
                      <a:pt x="1386" y="990"/>
                    </a:lnTo>
                    <a:lnTo>
                      <a:pt x="1383" y="987"/>
                    </a:lnTo>
                    <a:lnTo>
                      <a:pt x="1380" y="987"/>
                    </a:lnTo>
                    <a:lnTo>
                      <a:pt x="1378" y="987"/>
                    </a:lnTo>
                    <a:lnTo>
                      <a:pt x="1378" y="984"/>
                    </a:lnTo>
                    <a:lnTo>
                      <a:pt x="1375" y="984"/>
                    </a:lnTo>
                    <a:lnTo>
                      <a:pt x="1372" y="987"/>
                    </a:lnTo>
                    <a:lnTo>
                      <a:pt x="1372" y="984"/>
                    </a:lnTo>
                    <a:lnTo>
                      <a:pt x="1369" y="982"/>
                    </a:lnTo>
                    <a:lnTo>
                      <a:pt x="1366" y="984"/>
                    </a:lnTo>
                    <a:lnTo>
                      <a:pt x="1366" y="984"/>
                    </a:lnTo>
                    <a:lnTo>
                      <a:pt x="1366" y="982"/>
                    </a:lnTo>
                    <a:lnTo>
                      <a:pt x="1366" y="982"/>
                    </a:lnTo>
                    <a:lnTo>
                      <a:pt x="1364" y="982"/>
                    </a:lnTo>
                    <a:lnTo>
                      <a:pt x="1364" y="982"/>
                    </a:lnTo>
                    <a:lnTo>
                      <a:pt x="1361" y="982"/>
                    </a:lnTo>
                    <a:lnTo>
                      <a:pt x="1369" y="976"/>
                    </a:lnTo>
                    <a:close/>
                    <a:moveTo>
                      <a:pt x="1344" y="923"/>
                    </a:moveTo>
                    <a:lnTo>
                      <a:pt x="1347" y="923"/>
                    </a:lnTo>
                    <a:lnTo>
                      <a:pt x="1347" y="920"/>
                    </a:lnTo>
                    <a:lnTo>
                      <a:pt x="1350" y="920"/>
                    </a:lnTo>
                    <a:lnTo>
                      <a:pt x="1350" y="920"/>
                    </a:lnTo>
                    <a:lnTo>
                      <a:pt x="1352" y="920"/>
                    </a:lnTo>
                    <a:lnTo>
                      <a:pt x="1352" y="920"/>
                    </a:lnTo>
                    <a:lnTo>
                      <a:pt x="1355" y="923"/>
                    </a:lnTo>
                    <a:lnTo>
                      <a:pt x="1352" y="923"/>
                    </a:lnTo>
                    <a:lnTo>
                      <a:pt x="1352" y="926"/>
                    </a:lnTo>
                    <a:lnTo>
                      <a:pt x="1352" y="926"/>
                    </a:lnTo>
                    <a:lnTo>
                      <a:pt x="1350" y="926"/>
                    </a:lnTo>
                    <a:lnTo>
                      <a:pt x="1347" y="926"/>
                    </a:lnTo>
                    <a:lnTo>
                      <a:pt x="1344" y="929"/>
                    </a:lnTo>
                    <a:lnTo>
                      <a:pt x="1344" y="926"/>
                    </a:lnTo>
                    <a:lnTo>
                      <a:pt x="1344" y="926"/>
                    </a:lnTo>
                    <a:lnTo>
                      <a:pt x="1344" y="923"/>
                    </a:lnTo>
                    <a:lnTo>
                      <a:pt x="1344" y="923"/>
                    </a:lnTo>
                    <a:close/>
                    <a:moveTo>
                      <a:pt x="1350" y="1021"/>
                    </a:moveTo>
                    <a:lnTo>
                      <a:pt x="1350" y="1023"/>
                    </a:lnTo>
                    <a:lnTo>
                      <a:pt x="1350" y="1023"/>
                    </a:lnTo>
                    <a:lnTo>
                      <a:pt x="1347" y="1023"/>
                    </a:lnTo>
                    <a:lnTo>
                      <a:pt x="1344" y="1021"/>
                    </a:lnTo>
                    <a:lnTo>
                      <a:pt x="1347" y="1021"/>
                    </a:lnTo>
                    <a:lnTo>
                      <a:pt x="1350" y="1021"/>
                    </a:lnTo>
                    <a:close/>
                    <a:moveTo>
                      <a:pt x="1347" y="945"/>
                    </a:moveTo>
                    <a:lnTo>
                      <a:pt x="1350" y="945"/>
                    </a:lnTo>
                    <a:lnTo>
                      <a:pt x="1350" y="945"/>
                    </a:lnTo>
                    <a:lnTo>
                      <a:pt x="1350" y="948"/>
                    </a:lnTo>
                    <a:lnTo>
                      <a:pt x="1347" y="945"/>
                    </a:lnTo>
                    <a:close/>
                    <a:moveTo>
                      <a:pt x="1350" y="940"/>
                    </a:moveTo>
                    <a:lnTo>
                      <a:pt x="1347" y="940"/>
                    </a:lnTo>
                    <a:lnTo>
                      <a:pt x="1347" y="940"/>
                    </a:lnTo>
                    <a:lnTo>
                      <a:pt x="1344" y="943"/>
                    </a:lnTo>
                    <a:lnTo>
                      <a:pt x="1344" y="940"/>
                    </a:lnTo>
                    <a:lnTo>
                      <a:pt x="1347" y="937"/>
                    </a:lnTo>
                    <a:lnTo>
                      <a:pt x="1347" y="937"/>
                    </a:lnTo>
                    <a:lnTo>
                      <a:pt x="1350" y="934"/>
                    </a:lnTo>
                    <a:lnTo>
                      <a:pt x="1350" y="937"/>
                    </a:lnTo>
                    <a:lnTo>
                      <a:pt x="1350" y="940"/>
                    </a:lnTo>
                    <a:close/>
                    <a:moveTo>
                      <a:pt x="1333" y="945"/>
                    </a:moveTo>
                    <a:lnTo>
                      <a:pt x="1333" y="945"/>
                    </a:lnTo>
                    <a:lnTo>
                      <a:pt x="1336" y="943"/>
                    </a:lnTo>
                    <a:lnTo>
                      <a:pt x="1336" y="940"/>
                    </a:lnTo>
                    <a:lnTo>
                      <a:pt x="1336" y="937"/>
                    </a:lnTo>
                    <a:lnTo>
                      <a:pt x="1336" y="934"/>
                    </a:lnTo>
                    <a:lnTo>
                      <a:pt x="1333" y="931"/>
                    </a:lnTo>
                    <a:lnTo>
                      <a:pt x="1336" y="934"/>
                    </a:lnTo>
                    <a:lnTo>
                      <a:pt x="1338" y="934"/>
                    </a:lnTo>
                    <a:lnTo>
                      <a:pt x="1338" y="937"/>
                    </a:lnTo>
                    <a:lnTo>
                      <a:pt x="1338" y="940"/>
                    </a:lnTo>
                    <a:lnTo>
                      <a:pt x="1336" y="940"/>
                    </a:lnTo>
                    <a:lnTo>
                      <a:pt x="1336" y="945"/>
                    </a:lnTo>
                    <a:lnTo>
                      <a:pt x="1336" y="948"/>
                    </a:lnTo>
                    <a:lnTo>
                      <a:pt x="1336" y="948"/>
                    </a:lnTo>
                    <a:lnTo>
                      <a:pt x="1338" y="951"/>
                    </a:lnTo>
                    <a:lnTo>
                      <a:pt x="1338" y="951"/>
                    </a:lnTo>
                    <a:lnTo>
                      <a:pt x="1341" y="951"/>
                    </a:lnTo>
                    <a:lnTo>
                      <a:pt x="1341" y="951"/>
                    </a:lnTo>
                    <a:lnTo>
                      <a:pt x="1341" y="948"/>
                    </a:lnTo>
                    <a:lnTo>
                      <a:pt x="1344" y="945"/>
                    </a:lnTo>
                    <a:lnTo>
                      <a:pt x="1347" y="948"/>
                    </a:lnTo>
                    <a:lnTo>
                      <a:pt x="1347" y="948"/>
                    </a:lnTo>
                    <a:lnTo>
                      <a:pt x="1347" y="951"/>
                    </a:lnTo>
                    <a:lnTo>
                      <a:pt x="1347" y="954"/>
                    </a:lnTo>
                    <a:lnTo>
                      <a:pt x="1347" y="954"/>
                    </a:lnTo>
                    <a:lnTo>
                      <a:pt x="1344" y="957"/>
                    </a:lnTo>
                    <a:lnTo>
                      <a:pt x="1344" y="954"/>
                    </a:lnTo>
                    <a:lnTo>
                      <a:pt x="1341" y="951"/>
                    </a:lnTo>
                    <a:lnTo>
                      <a:pt x="1341" y="951"/>
                    </a:lnTo>
                    <a:lnTo>
                      <a:pt x="1338" y="954"/>
                    </a:lnTo>
                    <a:lnTo>
                      <a:pt x="1338" y="957"/>
                    </a:lnTo>
                    <a:lnTo>
                      <a:pt x="1336" y="954"/>
                    </a:lnTo>
                    <a:lnTo>
                      <a:pt x="1338" y="951"/>
                    </a:lnTo>
                    <a:lnTo>
                      <a:pt x="1336" y="948"/>
                    </a:lnTo>
                    <a:lnTo>
                      <a:pt x="1333" y="951"/>
                    </a:lnTo>
                    <a:lnTo>
                      <a:pt x="1333" y="948"/>
                    </a:lnTo>
                    <a:lnTo>
                      <a:pt x="1330" y="948"/>
                    </a:lnTo>
                    <a:lnTo>
                      <a:pt x="1333" y="945"/>
                    </a:lnTo>
                    <a:close/>
                    <a:moveTo>
                      <a:pt x="1338" y="1007"/>
                    </a:moveTo>
                    <a:lnTo>
                      <a:pt x="1336" y="1010"/>
                    </a:lnTo>
                    <a:lnTo>
                      <a:pt x="1336" y="1012"/>
                    </a:lnTo>
                    <a:lnTo>
                      <a:pt x="1333" y="1010"/>
                    </a:lnTo>
                    <a:lnTo>
                      <a:pt x="1333" y="1010"/>
                    </a:lnTo>
                    <a:lnTo>
                      <a:pt x="1333" y="1004"/>
                    </a:lnTo>
                    <a:lnTo>
                      <a:pt x="1336" y="1004"/>
                    </a:lnTo>
                    <a:lnTo>
                      <a:pt x="1336" y="1004"/>
                    </a:lnTo>
                    <a:lnTo>
                      <a:pt x="1338" y="1007"/>
                    </a:lnTo>
                    <a:close/>
                    <a:moveTo>
                      <a:pt x="1302" y="1085"/>
                    </a:moveTo>
                    <a:lnTo>
                      <a:pt x="1305" y="1088"/>
                    </a:lnTo>
                    <a:lnTo>
                      <a:pt x="1305" y="1088"/>
                    </a:lnTo>
                    <a:lnTo>
                      <a:pt x="1308" y="1088"/>
                    </a:lnTo>
                    <a:lnTo>
                      <a:pt x="1311" y="1088"/>
                    </a:lnTo>
                    <a:lnTo>
                      <a:pt x="1311" y="1090"/>
                    </a:lnTo>
                    <a:lnTo>
                      <a:pt x="1313" y="1090"/>
                    </a:lnTo>
                    <a:lnTo>
                      <a:pt x="1313" y="1088"/>
                    </a:lnTo>
                    <a:lnTo>
                      <a:pt x="1316" y="1085"/>
                    </a:lnTo>
                    <a:lnTo>
                      <a:pt x="1319" y="1082"/>
                    </a:lnTo>
                    <a:lnTo>
                      <a:pt x="1322" y="1082"/>
                    </a:lnTo>
                    <a:lnTo>
                      <a:pt x="1327" y="1079"/>
                    </a:lnTo>
                    <a:lnTo>
                      <a:pt x="1333" y="1079"/>
                    </a:lnTo>
                    <a:lnTo>
                      <a:pt x="1338" y="1074"/>
                    </a:lnTo>
                    <a:lnTo>
                      <a:pt x="1347" y="1068"/>
                    </a:lnTo>
                    <a:lnTo>
                      <a:pt x="1347" y="1068"/>
                    </a:lnTo>
                    <a:lnTo>
                      <a:pt x="1352" y="1065"/>
                    </a:lnTo>
                    <a:lnTo>
                      <a:pt x="1358" y="1063"/>
                    </a:lnTo>
                    <a:lnTo>
                      <a:pt x="1366" y="1060"/>
                    </a:lnTo>
                    <a:lnTo>
                      <a:pt x="1366" y="1057"/>
                    </a:lnTo>
                    <a:lnTo>
                      <a:pt x="1369" y="1057"/>
                    </a:lnTo>
                    <a:lnTo>
                      <a:pt x="1369" y="1057"/>
                    </a:lnTo>
                    <a:lnTo>
                      <a:pt x="1372" y="1057"/>
                    </a:lnTo>
                    <a:lnTo>
                      <a:pt x="1378" y="1054"/>
                    </a:lnTo>
                    <a:lnTo>
                      <a:pt x="1380" y="1049"/>
                    </a:lnTo>
                    <a:lnTo>
                      <a:pt x="1383" y="1049"/>
                    </a:lnTo>
                    <a:lnTo>
                      <a:pt x="1380" y="1051"/>
                    </a:lnTo>
                    <a:lnTo>
                      <a:pt x="1380" y="1051"/>
                    </a:lnTo>
                    <a:lnTo>
                      <a:pt x="1378" y="1054"/>
                    </a:lnTo>
                    <a:lnTo>
                      <a:pt x="1375" y="1057"/>
                    </a:lnTo>
                    <a:lnTo>
                      <a:pt x="1372" y="1060"/>
                    </a:lnTo>
                    <a:lnTo>
                      <a:pt x="1369" y="1060"/>
                    </a:lnTo>
                    <a:lnTo>
                      <a:pt x="1366" y="1060"/>
                    </a:lnTo>
                    <a:lnTo>
                      <a:pt x="1361" y="1063"/>
                    </a:lnTo>
                    <a:lnTo>
                      <a:pt x="1358" y="1065"/>
                    </a:lnTo>
                    <a:lnTo>
                      <a:pt x="1355" y="1065"/>
                    </a:lnTo>
                    <a:lnTo>
                      <a:pt x="1352" y="1065"/>
                    </a:lnTo>
                    <a:lnTo>
                      <a:pt x="1350" y="1065"/>
                    </a:lnTo>
                    <a:lnTo>
                      <a:pt x="1350" y="1068"/>
                    </a:lnTo>
                    <a:lnTo>
                      <a:pt x="1347" y="1068"/>
                    </a:lnTo>
                    <a:lnTo>
                      <a:pt x="1344" y="1071"/>
                    </a:lnTo>
                    <a:lnTo>
                      <a:pt x="1341" y="1074"/>
                    </a:lnTo>
                    <a:lnTo>
                      <a:pt x="1341" y="1074"/>
                    </a:lnTo>
                    <a:lnTo>
                      <a:pt x="1333" y="1079"/>
                    </a:lnTo>
                    <a:lnTo>
                      <a:pt x="1330" y="1082"/>
                    </a:lnTo>
                    <a:lnTo>
                      <a:pt x="1327" y="1082"/>
                    </a:lnTo>
                    <a:lnTo>
                      <a:pt x="1327" y="1085"/>
                    </a:lnTo>
                    <a:lnTo>
                      <a:pt x="1327" y="1085"/>
                    </a:lnTo>
                    <a:lnTo>
                      <a:pt x="1327" y="1085"/>
                    </a:lnTo>
                    <a:lnTo>
                      <a:pt x="1327" y="1088"/>
                    </a:lnTo>
                    <a:lnTo>
                      <a:pt x="1327" y="1090"/>
                    </a:lnTo>
                    <a:lnTo>
                      <a:pt x="1327" y="1093"/>
                    </a:lnTo>
                    <a:lnTo>
                      <a:pt x="1327" y="1093"/>
                    </a:lnTo>
                    <a:lnTo>
                      <a:pt x="1327" y="1096"/>
                    </a:lnTo>
                    <a:lnTo>
                      <a:pt x="1325" y="1099"/>
                    </a:lnTo>
                    <a:lnTo>
                      <a:pt x="1322" y="1099"/>
                    </a:lnTo>
                    <a:lnTo>
                      <a:pt x="1319" y="1102"/>
                    </a:lnTo>
                    <a:lnTo>
                      <a:pt x="1319" y="1104"/>
                    </a:lnTo>
                    <a:lnTo>
                      <a:pt x="1313" y="1104"/>
                    </a:lnTo>
                    <a:lnTo>
                      <a:pt x="1313" y="1107"/>
                    </a:lnTo>
                    <a:lnTo>
                      <a:pt x="1311" y="1104"/>
                    </a:lnTo>
                    <a:lnTo>
                      <a:pt x="1305" y="1104"/>
                    </a:lnTo>
                    <a:lnTo>
                      <a:pt x="1302" y="1104"/>
                    </a:lnTo>
                    <a:lnTo>
                      <a:pt x="1297" y="1102"/>
                    </a:lnTo>
                    <a:lnTo>
                      <a:pt x="1294" y="1102"/>
                    </a:lnTo>
                    <a:lnTo>
                      <a:pt x="1288" y="1102"/>
                    </a:lnTo>
                    <a:lnTo>
                      <a:pt x="1285" y="1102"/>
                    </a:lnTo>
                    <a:lnTo>
                      <a:pt x="1283" y="1102"/>
                    </a:lnTo>
                    <a:lnTo>
                      <a:pt x="1283" y="1104"/>
                    </a:lnTo>
                    <a:lnTo>
                      <a:pt x="1280" y="1104"/>
                    </a:lnTo>
                    <a:lnTo>
                      <a:pt x="1280" y="1104"/>
                    </a:lnTo>
                    <a:lnTo>
                      <a:pt x="1277" y="1104"/>
                    </a:lnTo>
                    <a:lnTo>
                      <a:pt x="1277" y="1104"/>
                    </a:lnTo>
                    <a:lnTo>
                      <a:pt x="1274" y="1104"/>
                    </a:lnTo>
                    <a:lnTo>
                      <a:pt x="1274" y="1104"/>
                    </a:lnTo>
                    <a:lnTo>
                      <a:pt x="1272" y="1104"/>
                    </a:lnTo>
                    <a:lnTo>
                      <a:pt x="1269" y="1104"/>
                    </a:lnTo>
                    <a:lnTo>
                      <a:pt x="1269" y="1102"/>
                    </a:lnTo>
                    <a:lnTo>
                      <a:pt x="1269" y="1099"/>
                    </a:lnTo>
                    <a:lnTo>
                      <a:pt x="1272" y="1093"/>
                    </a:lnTo>
                    <a:lnTo>
                      <a:pt x="1277" y="1093"/>
                    </a:lnTo>
                    <a:lnTo>
                      <a:pt x="1280" y="1090"/>
                    </a:lnTo>
                    <a:lnTo>
                      <a:pt x="1285" y="1090"/>
                    </a:lnTo>
                    <a:lnTo>
                      <a:pt x="1291" y="1090"/>
                    </a:lnTo>
                    <a:lnTo>
                      <a:pt x="1294" y="1088"/>
                    </a:lnTo>
                    <a:lnTo>
                      <a:pt x="1299" y="1088"/>
                    </a:lnTo>
                    <a:lnTo>
                      <a:pt x="1302" y="1085"/>
                    </a:lnTo>
                    <a:close/>
                    <a:moveTo>
                      <a:pt x="1283" y="970"/>
                    </a:moveTo>
                    <a:lnTo>
                      <a:pt x="1285" y="968"/>
                    </a:lnTo>
                    <a:lnTo>
                      <a:pt x="1285" y="968"/>
                    </a:lnTo>
                    <a:lnTo>
                      <a:pt x="1288" y="965"/>
                    </a:lnTo>
                    <a:lnTo>
                      <a:pt x="1291" y="965"/>
                    </a:lnTo>
                    <a:lnTo>
                      <a:pt x="1291" y="968"/>
                    </a:lnTo>
                    <a:lnTo>
                      <a:pt x="1291" y="970"/>
                    </a:lnTo>
                    <a:lnTo>
                      <a:pt x="1291" y="970"/>
                    </a:lnTo>
                    <a:lnTo>
                      <a:pt x="1294" y="970"/>
                    </a:lnTo>
                    <a:lnTo>
                      <a:pt x="1294" y="968"/>
                    </a:lnTo>
                    <a:lnTo>
                      <a:pt x="1297" y="968"/>
                    </a:lnTo>
                    <a:lnTo>
                      <a:pt x="1297" y="970"/>
                    </a:lnTo>
                    <a:lnTo>
                      <a:pt x="1299" y="970"/>
                    </a:lnTo>
                    <a:lnTo>
                      <a:pt x="1299" y="970"/>
                    </a:lnTo>
                    <a:lnTo>
                      <a:pt x="1299" y="970"/>
                    </a:lnTo>
                    <a:lnTo>
                      <a:pt x="1297" y="973"/>
                    </a:lnTo>
                    <a:lnTo>
                      <a:pt x="1294" y="973"/>
                    </a:lnTo>
                    <a:lnTo>
                      <a:pt x="1291" y="976"/>
                    </a:lnTo>
                    <a:lnTo>
                      <a:pt x="1288" y="973"/>
                    </a:lnTo>
                    <a:lnTo>
                      <a:pt x="1288" y="973"/>
                    </a:lnTo>
                    <a:lnTo>
                      <a:pt x="1288" y="976"/>
                    </a:lnTo>
                    <a:lnTo>
                      <a:pt x="1285" y="973"/>
                    </a:lnTo>
                    <a:lnTo>
                      <a:pt x="1285" y="973"/>
                    </a:lnTo>
                    <a:lnTo>
                      <a:pt x="1283" y="973"/>
                    </a:lnTo>
                    <a:lnTo>
                      <a:pt x="1283" y="970"/>
                    </a:lnTo>
                    <a:lnTo>
                      <a:pt x="1283" y="970"/>
                    </a:lnTo>
                    <a:lnTo>
                      <a:pt x="1280" y="970"/>
                    </a:lnTo>
                    <a:lnTo>
                      <a:pt x="1283" y="970"/>
                    </a:lnTo>
                    <a:close/>
                    <a:moveTo>
                      <a:pt x="1274" y="1032"/>
                    </a:moveTo>
                    <a:lnTo>
                      <a:pt x="1277" y="1029"/>
                    </a:lnTo>
                    <a:lnTo>
                      <a:pt x="1283" y="1029"/>
                    </a:lnTo>
                    <a:lnTo>
                      <a:pt x="1283" y="1032"/>
                    </a:lnTo>
                    <a:lnTo>
                      <a:pt x="1283" y="1035"/>
                    </a:lnTo>
                    <a:lnTo>
                      <a:pt x="1280" y="1035"/>
                    </a:lnTo>
                    <a:lnTo>
                      <a:pt x="1280" y="1035"/>
                    </a:lnTo>
                    <a:lnTo>
                      <a:pt x="1274" y="1035"/>
                    </a:lnTo>
                    <a:lnTo>
                      <a:pt x="1272" y="1032"/>
                    </a:lnTo>
                    <a:lnTo>
                      <a:pt x="1274" y="1032"/>
                    </a:lnTo>
                    <a:close/>
                    <a:moveTo>
                      <a:pt x="1216" y="1026"/>
                    </a:moveTo>
                    <a:lnTo>
                      <a:pt x="1219" y="1029"/>
                    </a:lnTo>
                    <a:lnTo>
                      <a:pt x="1230" y="1029"/>
                    </a:lnTo>
                    <a:lnTo>
                      <a:pt x="1232" y="1029"/>
                    </a:lnTo>
                    <a:lnTo>
                      <a:pt x="1235" y="1032"/>
                    </a:lnTo>
                    <a:lnTo>
                      <a:pt x="1241" y="1032"/>
                    </a:lnTo>
                    <a:lnTo>
                      <a:pt x="1244" y="1035"/>
                    </a:lnTo>
                    <a:lnTo>
                      <a:pt x="1244" y="1035"/>
                    </a:lnTo>
                    <a:lnTo>
                      <a:pt x="1246" y="1035"/>
                    </a:lnTo>
                    <a:lnTo>
                      <a:pt x="1249" y="1035"/>
                    </a:lnTo>
                    <a:lnTo>
                      <a:pt x="1252" y="1037"/>
                    </a:lnTo>
                    <a:lnTo>
                      <a:pt x="1255" y="1037"/>
                    </a:lnTo>
                    <a:lnTo>
                      <a:pt x="1258" y="1037"/>
                    </a:lnTo>
                    <a:lnTo>
                      <a:pt x="1260" y="1040"/>
                    </a:lnTo>
                    <a:lnTo>
                      <a:pt x="1260" y="1040"/>
                    </a:lnTo>
                    <a:lnTo>
                      <a:pt x="1260" y="1043"/>
                    </a:lnTo>
                    <a:lnTo>
                      <a:pt x="1260" y="1046"/>
                    </a:lnTo>
                    <a:lnTo>
                      <a:pt x="1263" y="1049"/>
                    </a:lnTo>
                    <a:lnTo>
                      <a:pt x="1263" y="1051"/>
                    </a:lnTo>
                    <a:lnTo>
                      <a:pt x="1266" y="1051"/>
                    </a:lnTo>
                    <a:lnTo>
                      <a:pt x="1266" y="1054"/>
                    </a:lnTo>
                    <a:lnTo>
                      <a:pt x="1269" y="1057"/>
                    </a:lnTo>
                    <a:lnTo>
                      <a:pt x="1269" y="1060"/>
                    </a:lnTo>
                    <a:lnTo>
                      <a:pt x="1272" y="1063"/>
                    </a:lnTo>
                    <a:lnTo>
                      <a:pt x="1272" y="1063"/>
                    </a:lnTo>
                    <a:lnTo>
                      <a:pt x="1274" y="1065"/>
                    </a:lnTo>
                    <a:lnTo>
                      <a:pt x="1274" y="1068"/>
                    </a:lnTo>
                    <a:lnTo>
                      <a:pt x="1272" y="1065"/>
                    </a:lnTo>
                    <a:lnTo>
                      <a:pt x="1272" y="1065"/>
                    </a:lnTo>
                    <a:lnTo>
                      <a:pt x="1269" y="1065"/>
                    </a:lnTo>
                    <a:lnTo>
                      <a:pt x="1266" y="1065"/>
                    </a:lnTo>
                    <a:lnTo>
                      <a:pt x="1269" y="1068"/>
                    </a:lnTo>
                    <a:lnTo>
                      <a:pt x="1266" y="1068"/>
                    </a:lnTo>
                    <a:lnTo>
                      <a:pt x="1266" y="1074"/>
                    </a:lnTo>
                    <a:lnTo>
                      <a:pt x="1266" y="1074"/>
                    </a:lnTo>
                    <a:lnTo>
                      <a:pt x="1263" y="1074"/>
                    </a:lnTo>
                    <a:lnTo>
                      <a:pt x="1263" y="1071"/>
                    </a:lnTo>
                    <a:lnTo>
                      <a:pt x="1260" y="1071"/>
                    </a:lnTo>
                    <a:lnTo>
                      <a:pt x="1258" y="1071"/>
                    </a:lnTo>
                    <a:lnTo>
                      <a:pt x="1258" y="1068"/>
                    </a:lnTo>
                    <a:lnTo>
                      <a:pt x="1255" y="1068"/>
                    </a:lnTo>
                    <a:lnTo>
                      <a:pt x="1255" y="1068"/>
                    </a:lnTo>
                    <a:lnTo>
                      <a:pt x="1252" y="1068"/>
                    </a:lnTo>
                    <a:lnTo>
                      <a:pt x="1252" y="1065"/>
                    </a:lnTo>
                    <a:lnTo>
                      <a:pt x="1249" y="1065"/>
                    </a:lnTo>
                    <a:lnTo>
                      <a:pt x="1252" y="1063"/>
                    </a:lnTo>
                    <a:lnTo>
                      <a:pt x="1249" y="1060"/>
                    </a:lnTo>
                    <a:lnTo>
                      <a:pt x="1249" y="1057"/>
                    </a:lnTo>
                    <a:lnTo>
                      <a:pt x="1246" y="1057"/>
                    </a:lnTo>
                    <a:lnTo>
                      <a:pt x="1246" y="1054"/>
                    </a:lnTo>
                    <a:lnTo>
                      <a:pt x="1244" y="1054"/>
                    </a:lnTo>
                    <a:lnTo>
                      <a:pt x="1244" y="1054"/>
                    </a:lnTo>
                    <a:lnTo>
                      <a:pt x="1244" y="1057"/>
                    </a:lnTo>
                    <a:lnTo>
                      <a:pt x="1246" y="1063"/>
                    </a:lnTo>
                    <a:lnTo>
                      <a:pt x="1246" y="1068"/>
                    </a:lnTo>
                    <a:lnTo>
                      <a:pt x="1244" y="1071"/>
                    </a:lnTo>
                    <a:lnTo>
                      <a:pt x="1244" y="1074"/>
                    </a:lnTo>
                    <a:lnTo>
                      <a:pt x="1241" y="1076"/>
                    </a:lnTo>
                    <a:lnTo>
                      <a:pt x="1238" y="1076"/>
                    </a:lnTo>
                    <a:lnTo>
                      <a:pt x="1238" y="1079"/>
                    </a:lnTo>
                    <a:lnTo>
                      <a:pt x="1235" y="1082"/>
                    </a:lnTo>
                    <a:lnTo>
                      <a:pt x="1235" y="1085"/>
                    </a:lnTo>
                    <a:lnTo>
                      <a:pt x="1235" y="1088"/>
                    </a:lnTo>
                    <a:lnTo>
                      <a:pt x="1235" y="1090"/>
                    </a:lnTo>
                    <a:lnTo>
                      <a:pt x="1235" y="1093"/>
                    </a:lnTo>
                    <a:lnTo>
                      <a:pt x="1235" y="1096"/>
                    </a:lnTo>
                    <a:lnTo>
                      <a:pt x="1232" y="1099"/>
                    </a:lnTo>
                    <a:lnTo>
                      <a:pt x="1232" y="1102"/>
                    </a:lnTo>
                    <a:lnTo>
                      <a:pt x="1230" y="1102"/>
                    </a:lnTo>
                    <a:lnTo>
                      <a:pt x="1224" y="1104"/>
                    </a:lnTo>
                    <a:lnTo>
                      <a:pt x="1221" y="1107"/>
                    </a:lnTo>
                    <a:lnTo>
                      <a:pt x="1219" y="1110"/>
                    </a:lnTo>
                    <a:lnTo>
                      <a:pt x="1221" y="1107"/>
                    </a:lnTo>
                    <a:lnTo>
                      <a:pt x="1221" y="1102"/>
                    </a:lnTo>
                    <a:lnTo>
                      <a:pt x="1221" y="1099"/>
                    </a:lnTo>
                    <a:lnTo>
                      <a:pt x="1221" y="1090"/>
                    </a:lnTo>
                    <a:lnTo>
                      <a:pt x="1221" y="1085"/>
                    </a:lnTo>
                    <a:lnTo>
                      <a:pt x="1221" y="1082"/>
                    </a:lnTo>
                    <a:lnTo>
                      <a:pt x="1219" y="1079"/>
                    </a:lnTo>
                    <a:lnTo>
                      <a:pt x="1216" y="1079"/>
                    </a:lnTo>
                    <a:lnTo>
                      <a:pt x="1216" y="1082"/>
                    </a:lnTo>
                    <a:lnTo>
                      <a:pt x="1213" y="1082"/>
                    </a:lnTo>
                    <a:lnTo>
                      <a:pt x="1210" y="1082"/>
                    </a:lnTo>
                    <a:lnTo>
                      <a:pt x="1210" y="1085"/>
                    </a:lnTo>
                    <a:lnTo>
                      <a:pt x="1207" y="1088"/>
                    </a:lnTo>
                    <a:lnTo>
                      <a:pt x="1207" y="1088"/>
                    </a:lnTo>
                    <a:lnTo>
                      <a:pt x="1205" y="1088"/>
                    </a:lnTo>
                    <a:lnTo>
                      <a:pt x="1202" y="1090"/>
                    </a:lnTo>
                    <a:lnTo>
                      <a:pt x="1202" y="1090"/>
                    </a:lnTo>
                    <a:lnTo>
                      <a:pt x="1199" y="1088"/>
                    </a:lnTo>
                    <a:lnTo>
                      <a:pt x="1199" y="1085"/>
                    </a:lnTo>
                    <a:lnTo>
                      <a:pt x="1202" y="1082"/>
                    </a:lnTo>
                    <a:lnTo>
                      <a:pt x="1205" y="1079"/>
                    </a:lnTo>
                    <a:lnTo>
                      <a:pt x="1207" y="1079"/>
                    </a:lnTo>
                    <a:lnTo>
                      <a:pt x="1207" y="1076"/>
                    </a:lnTo>
                    <a:lnTo>
                      <a:pt x="1207" y="1076"/>
                    </a:lnTo>
                    <a:lnTo>
                      <a:pt x="1210" y="1074"/>
                    </a:lnTo>
                    <a:lnTo>
                      <a:pt x="1213" y="1065"/>
                    </a:lnTo>
                    <a:lnTo>
                      <a:pt x="1213" y="1063"/>
                    </a:lnTo>
                    <a:lnTo>
                      <a:pt x="1213" y="1060"/>
                    </a:lnTo>
                    <a:lnTo>
                      <a:pt x="1213" y="1057"/>
                    </a:lnTo>
                    <a:lnTo>
                      <a:pt x="1213" y="1054"/>
                    </a:lnTo>
                    <a:lnTo>
                      <a:pt x="1210" y="1051"/>
                    </a:lnTo>
                    <a:lnTo>
                      <a:pt x="1210" y="1051"/>
                    </a:lnTo>
                    <a:lnTo>
                      <a:pt x="1207" y="1049"/>
                    </a:lnTo>
                    <a:lnTo>
                      <a:pt x="1205" y="1049"/>
                    </a:lnTo>
                    <a:lnTo>
                      <a:pt x="1202" y="1049"/>
                    </a:lnTo>
                    <a:lnTo>
                      <a:pt x="1199" y="1046"/>
                    </a:lnTo>
                    <a:lnTo>
                      <a:pt x="1196" y="1043"/>
                    </a:lnTo>
                    <a:lnTo>
                      <a:pt x="1193" y="1040"/>
                    </a:lnTo>
                    <a:lnTo>
                      <a:pt x="1193" y="1040"/>
                    </a:lnTo>
                    <a:lnTo>
                      <a:pt x="1191" y="1040"/>
                    </a:lnTo>
                    <a:lnTo>
                      <a:pt x="1191" y="1040"/>
                    </a:lnTo>
                    <a:lnTo>
                      <a:pt x="1191" y="1040"/>
                    </a:lnTo>
                    <a:lnTo>
                      <a:pt x="1188" y="1043"/>
                    </a:lnTo>
                    <a:lnTo>
                      <a:pt x="1188" y="1046"/>
                    </a:lnTo>
                    <a:lnTo>
                      <a:pt x="1188" y="1046"/>
                    </a:lnTo>
                    <a:lnTo>
                      <a:pt x="1188" y="1049"/>
                    </a:lnTo>
                    <a:lnTo>
                      <a:pt x="1188" y="1049"/>
                    </a:lnTo>
                    <a:lnTo>
                      <a:pt x="1188" y="1049"/>
                    </a:lnTo>
                    <a:lnTo>
                      <a:pt x="1185" y="1049"/>
                    </a:lnTo>
                    <a:lnTo>
                      <a:pt x="1182" y="1051"/>
                    </a:lnTo>
                    <a:lnTo>
                      <a:pt x="1182" y="1054"/>
                    </a:lnTo>
                    <a:lnTo>
                      <a:pt x="1179" y="1057"/>
                    </a:lnTo>
                    <a:lnTo>
                      <a:pt x="1179" y="1057"/>
                    </a:lnTo>
                    <a:lnTo>
                      <a:pt x="1179" y="1060"/>
                    </a:lnTo>
                    <a:lnTo>
                      <a:pt x="1179" y="1060"/>
                    </a:lnTo>
                    <a:lnTo>
                      <a:pt x="1179" y="1057"/>
                    </a:lnTo>
                    <a:lnTo>
                      <a:pt x="1179" y="1054"/>
                    </a:lnTo>
                    <a:lnTo>
                      <a:pt x="1179" y="1054"/>
                    </a:lnTo>
                    <a:lnTo>
                      <a:pt x="1177" y="1057"/>
                    </a:lnTo>
                    <a:lnTo>
                      <a:pt x="1177" y="1060"/>
                    </a:lnTo>
                    <a:lnTo>
                      <a:pt x="1177" y="1057"/>
                    </a:lnTo>
                    <a:lnTo>
                      <a:pt x="1177" y="1054"/>
                    </a:lnTo>
                    <a:lnTo>
                      <a:pt x="1177" y="1051"/>
                    </a:lnTo>
                    <a:lnTo>
                      <a:pt x="1174" y="1051"/>
                    </a:lnTo>
                    <a:lnTo>
                      <a:pt x="1174" y="1054"/>
                    </a:lnTo>
                    <a:lnTo>
                      <a:pt x="1171" y="1054"/>
                    </a:lnTo>
                    <a:lnTo>
                      <a:pt x="1168" y="1054"/>
                    </a:lnTo>
                    <a:lnTo>
                      <a:pt x="1168" y="1057"/>
                    </a:lnTo>
                    <a:lnTo>
                      <a:pt x="1168" y="1060"/>
                    </a:lnTo>
                    <a:lnTo>
                      <a:pt x="1168" y="1063"/>
                    </a:lnTo>
                    <a:lnTo>
                      <a:pt x="1166" y="1063"/>
                    </a:lnTo>
                    <a:lnTo>
                      <a:pt x="1163" y="1065"/>
                    </a:lnTo>
                    <a:lnTo>
                      <a:pt x="1163" y="1071"/>
                    </a:lnTo>
                    <a:lnTo>
                      <a:pt x="1160" y="1076"/>
                    </a:lnTo>
                    <a:lnTo>
                      <a:pt x="1160" y="1079"/>
                    </a:lnTo>
                    <a:lnTo>
                      <a:pt x="1160" y="1079"/>
                    </a:lnTo>
                    <a:lnTo>
                      <a:pt x="1160" y="1079"/>
                    </a:lnTo>
                    <a:lnTo>
                      <a:pt x="1160" y="1082"/>
                    </a:lnTo>
                    <a:lnTo>
                      <a:pt x="1157" y="1085"/>
                    </a:lnTo>
                    <a:lnTo>
                      <a:pt x="1157" y="1088"/>
                    </a:lnTo>
                    <a:lnTo>
                      <a:pt x="1157" y="1093"/>
                    </a:lnTo>
                    <a:lnTo>
                      <a:pt x="1157" y="1096"/>
                    </a:lnTo>
                    <a:lnTo>
                      <a:pt x="1157" y="1102"/>
                    </a:lnTo>
                    <a:lnTo>
                      <a:pt x="1157" y="1107"/>
                    </a:lnTo>
                    <a:lnTo>
                      <a:pt x="1157" y="1110"/>
                    </a:lnTo>
                    <a:lnTo>
                      <a:pt x="1154" y="1113"/>
                    </a:lnTo>
                    <a:lnTo>
                      <a:pt x="1152" y="1118"/>
                    </a:lnTo>
                    <a:lnTo>
                      <a:pt x="1149" y="1124"/>
                    </a:lnTo>
                    <a:lnTo>
                      <a:pt x="1146" y="1124"/>
                    </a:lnTo>
                    <a:lnTo>
                      <a:pt x="1143" y="1127"/>
                    </a:lnTo>
                    <a:lnTo>
                      <a:pt x="1143" y="1127"/>
                    </a:lnTo>
                    <a:lnTo>
                      <a:pt x="1140" y="1129"/>
                    </a:lnTo>
                    <a:lnTo>
                      <a:pt x="1140" y="1129"/>
                    </a:lnTo>
                    <a:lnTo>
                      <a:pt x="1138" y="1132"/>
                    </a:lnTo>
                    <a:lnTo>
                      <a:pt x="1135" y="1132"/>
                    </a:lnTo>
                    <a:lnTo>
                      <a:pt x="1132" y="1132"/>
                    </a:lnTo>
                    <a:lnTo>
                      <a:pt x="1132" y="1129"/>
                    </a:lnTo>
                    <a:lnTo>
                      <a:pt x="1129" y="1129"/>
                    </a:lnTo>
                    <a:lnTo>
                      <a:pt x="1129" y="1129"/>
                    </a:lnTo>
                    <a:lnTo>
                      <a:pt x="1129" y="1127"/>
                    </a:lnTo>
                    <a:lnTo>
                      <a:pt x="1129" y="1124"/>
                    </a:lnTo>
                    <a:lnTo>
                      <a:pt x="1126" y="1118"/>
                    </a:lnTo>
                    <a:lnTo>
                      <a:pt x="1126" y="1116"/>
                    </a:lnTo>
                    <a:lnTo>
                      <a:pt x="1129" y="1110"/>
                    </a:lnTo>
                    <a:lnTo>
                      <a:pt x="1129" y="1107"/>
                    </a:lnTo>
                    <a:lnTo>
                      <a:pt x="1129" y="1104"/>
                    </a:lnTo>
                    <a:lnTo>
                      <a:pt x="1129" y="1102"/>
                    </a:lnTo>
                    <a:lnTo>
                      <a:pt x="1132" y="1093"/>
                    </a:lnTo>
                    <a:lnTo>
                      <a:pt x="1132" y="1093"/>
                    </a:lnTo>
                    <a:lnTo>
                      <a:pt x="1138" y="1085"/>
                    </a:lnTo>
                    <a:lnTo>
                      <a:pt x="1138" y="1082"/>
                    </a:lnTo>
                    <a:lnTo>
                      <a:pt x="1138" y="1079"/>
                    </a:lnTo>
                    <a:lnTo>
                      <a:pt x="1138" y="1076"/>
                    </a:lnTo>
                    <a:lnTo>
                      <a:pt x="1140" y="1074"/>
                    </a:lnTo>
                    <a:lnTo>
                      <a:pt x="1140" y="1071"/>
                    </a:lnTo>
                    <a:lnTo>
                      <a:pt x="1140" y="1068"/>
                    </a:lnTo>
                    <a:lnTo>
                      <a:pt x="1143" y="1063"/>
                    </a:lnTo>
                    <a:lnTo>
                      <a:pt x="1143" y="1060"/>
                    </a:lnTo>
                    <a:lnTo>
                      <a:pt x="1143" y="1057"/>
                    </a:lnTo>
                    <a:lnTo>
                      <a:pt x="1140" y="1057"/>
                    </a:lnTo>
                    <a:lnTo>
                      <a:pt x="1140" y="1060"/>
                    </a:lnTo>
                    <a:lnTo>
                      <a:pt x="1140" y="1063"/>
                    </a:lnTo>
                    <a:lnTo>
                      <a:pt x="1138" y="1063"/>
                    </a:lnTo>
                    <a:lnTo>
                      <a:pt x="1135" y="1065"/>
                    </a:lnTo>
                    <a:lnTo>
                      <a:pt x="1135" y="1063"/>
                    </a:lnTo>
                    <a:lnTo>
                      <a:pt x="1138" y="1063"/>
                    </a:lnTo>
                    <a:lnTo>
                      <a:pt x="1138" y="1057"/>
                    </a:lnTo>
                    <a:lnTo>
                      <a:pt x="1140" y="1054"/>
                    </a:lnTo>
                    <a:lnTo>
                      <a:pt x="1143" y="1051"/>
                    </a:lnTo>
                    <a:lnTo>
                      <a:pt x="1146" y="1049"/>
                    </a:lnTo>
                    <a:lnTo>
                      <a:pt x="1152" y="1040"/>
                    </a:lnTo>
                    <a:lnTo>
                      <a:pt x="1154" y="1040"/>
                    </a:lnTo>
                    <a:lnTo>
                      <a:pt x="1154" y="1037"/>
                    </a:lnTo>
                    <a:lnTo>
                      <a:pt x="1160" y="1035"/>
                    </a:lnTo>
                    <a:lnTo>
                      <a:pt x="1160" y="1032"/>
                    </a:lnTo>
                    <a:lnTo>
                      <a:pt x="1163" y="1032"/>
                    </a:lnTo>
                    <a:lnTo>
                      <a:pt x="1163" y="1032"/>
                    </a:lnTo>
                    <a:lnTo>
                      <a:pt x="1163" y="1035"/>
                    </a:lnTo>
                    <a:lnTo>
                      <a:pt x="1166" y="1035"/>
                    </a:lnTo>
                    <a:lnTo>
                      <a:pt x="1166" y="1035"/>
                    </a:lnTo>
                    <a:lnTo>
                      <a:pt x="1168" y="1032"/>
                    </a:lnTo>
                    <a:lnTo>
                      <a:pt x="1168" y="1032"/>
                    </a:lnTo>
                    <a:lnTo>
                      <a:pt x="1174" y="1032"/>
                    </a:lnTo>
                    <a:lnTo>
                      <a:pt x="1177" y="1032"/>
                    </a:lnTo>
                    <a:lnTo>
                      <a:pt x="1179" y="1032"/>
                    </a:lnTo>
                    <a:lnTo>
                      <a:pt x="1182" y="1032"/>
                    </a:lnTo>
                    <a:lnTo>
                      <a:pt x="1185" y="1029"/>
                    </a:lnTo>
                    <a:lnTo>
                      <a:pt x="1188" y="1032"/>
                    </a:lnTo>
                    <a:lnTo>
                      <a:pt x="1191" y="1035"/>
                    </a:lnTo>
                    <a:lnTo>
                      <a:pt x="1193" y="1035"/>
                    </a:lnTo>
                    <a:lnTo>
                      <a:pt x="1193" y="1037"/>
                    </a:lnTo>
                    <a:lnTo>
                      <a:pt x="1196" y="1037"/>
                    </a:lnTo>
                    <a:lnTo>
                      <a:pt x="1196" y="1035"/>
                    </a:lnTo>
                    <a:lnTo>
                      <a:pt x="1196" y="1035"/>
                    </a:lnTo>
                    <a:lnTo>
                      <a:pt x="1196" y="1032"/>
                    </a:lnTo>
                    <a:lnTo>
                      <a:pt x="1199" y="1032"/>
                    </a:lnTo>
                    <a:lnTo>
                      <a:pt x="1199" y="1032"/>
                    </a:lnTo>
                    <a:lnTo>
                      <a:pt x="1202" y="1035"/>
                    </a:lnTo>
                    <a:lnTo>
                      <a:pt x="1205" y="1035"/>
                    </a:lnTo>
                    <a:lnTo>
                      <a:pt x="1207" y="1035"/>
                    </a:lnTo>
                    <a:lnTo>
                      <a:pt x="1210" y="1035"/>
                    </a:lnTo>
                    <a:lnTo>
                      <a:pt x="1207" y="1032"/>
                    </a:lnTo>
                    <a:lnTo>
                      <a:pt x="1207" y="1029"/>
                    </a:lnTo>
                    <a:lnTo>
                      <a:pt x="1207" y="1029"/>
                    </a:lnTo>
                    <a:lnTo>
                      <a:pt x="1205" y="1026"/>
                    </a:lnTo>
                    <a:lnTo>
                      <a:pt x="1202" y="1023"/>
                    </a:lnTo>
                    <a:lnTo>
                      <a:pt x="1199" y="1023"/>
                    </a:lnTo>
                    <a:lnTo>
                      <a:pt x="1196" y="1023"/>
                    </a:lnTo>
                    <a:lnTo>
                      <a:pt x="1193" y="1021"/>
                    </a:lnTo>
                    <a:lnTo>
                      <a:pt x="1193" y="1021"/>
                    </a:lnTo>
                    <a:lnTo>
                      <a:pt x="1193" y="1018"/>
                    </a:lnTo>
                    <a:lnTo>
                      <a:pt x="1193" y="1015"/>
                    </a:lnTo>
                    <a:lnTo>
                      <a:pt x="1191" y="1015"/>
                    </a:lnTo>
                    <a:lnTo>
                      <a:pt x="1188" y="1015"/>
                    </a:lnTo>
                    <a:lnTo>
                      <a:pt x="1185" y="1018"/>
                    </a:lnTo>
                    <a:lnTo>
                      <a:pt x="1182" y="1018"/>
                    </a:lnTo>
                    <a:lnTo>
                      <a:pt x="1182" y="1015"/>
                    </a:lnTo>
                    <a:lnTo>
                      <a:pt x="1177" y="1015"/>
                    </a:lnTo>
                    <a:lnTo>
                      <a:pt x="1177" y="1015"/>
                    </a:lnTo>
                    <a:lnTo>
                      <a:pt x="1174" y="1015"/>
                    </a:lnTo>
                    <a:lnTo>
                      <a:pt x="1174" y="1018"/>
                    </a:lnTo>
                    <a:lnTo>
                      <a:pt x="1171" y="1018"/>
                    </a:lnTo>
                    <a:lnTo>
                      <a:pt x="1168" y="1018"/>
                    </a:lnTo>
                    <a:lnTo>
                      <a:pt x="1166" y="1021"/>
                    </a:lnTo>
                    <a:lnTo>
                      <a:pt x="1166" y="1021"/>
                    </a:lnTo>
                    <a:lnTo>
                      <a:pt x="1163" y="1018"/>
                    </a:lnTo>
                    <a:lnTo>
                      <a:pt x="1157" y="1018"/>
                    </a:lnTo>
                    <a:lnTo>
                      <a:pt x="1154" y="1018"/>
                    </a:lnTo>
                    <a:lnTo>
                      <a:pt x="1154" y="1012"/>
                    </a:lnTo>
                    <a:lnTo>
                      <a:pt x="1152" y="1010"/>
                    </a:lnTo>
                    <a:lnTo>
                      <a:pt x="1149" y="1007"/>
                    </a:lnTo>
                    <a:lnTo>
                      <a:pt x="1146" y="1007"/>
                    </a:lnTo>
                    <a:lnTo>
                      <a:pt x="1143" y="1010"/>
                    </a:lnTo>
                    <a:lnTo>
                      <a:pt x="1143" y="1010"/>
                    </a:lnTo>
                    <a:lnTo>
                      <a:pt x="1140" y="1010"/>
                    </a:lnTo>
                    <a:lnTo>
                      <a:pt x="1140" y="1007"/>
                    </a:lnTo>
                    <a:lnTo>
                      <a:pt x="1140" y="1007"/>
                    </a:lnTo>
                    <a:lnTo>
                      <a:pt x="1143" y="1004"/>
                    </a:lnTo>
                    <a:lnTo>
                      <a:pt x="1149" y="1001"/>
                    </a:lnTo>
                    <a:lnTo>
                      <a:pt x="1152" y="998"/>
                    </a:lnTo>
                    <a:lnTo>
                      <a:pt x="1154" y="998"/>
                    </a:lnTo>
                    <a:lnTo>
                      <a:pt x="1154" y="996"/>
                    </a:lnTo>
                    <a:lnTo>
                      <a:pt x="1152" y="996"/>
                    </a:lnTo>
                    <a:lnTo>
                      <a:pt x="1149" y="996"/>
                    </a:lnTo>
                    <a:lnTo>
                      <a:pt x="1146" y="996"/>
                    </a:lnTo>
                    <a:lnTo>
                      <a:pt x="1143" y="996"/>
                    </a:lnTo>
                    <a:lnTo>
                      <a:pt x="1140" y="998"/>
                    </a:lnTo>
                    <a:lnTo>
                      <a:pt x="1140" y="998"/>
                    </a:lnTo>
                    <a:lnTo>
                      <a:pt x="1138" y="998"/>
                    </a:lnTo>
                    <a:lnTo>
                      <a:pt x="1135" y="1001"/>
                    </a:lnTo>
                    <a:lnTo>
                      <a:pt x="1132" y="1004"/>
                    </a:lnTo>
                    <a:lnTo>
                      <a:pt x="1132" y="1004"/>
                    </a:lnTo>
                    <a:lnTo>
                      <a:pt x="1129" y="1007"/>
                    </a:lnTo>
                    <a:lnTo>
                      <a:pt x="1126" y="1007"/>
                    </a:lnTo>
                    <a:lnTo>
                      <a:pt x="1124" y="1010"/>
                    </a:lnTo>
                    <a:lnTo>
                      <a:pt x="1118" y="1007"/>
                    </a:lnTo>
                    <a:lnTo>
                      <a:pt x="1115" y="1010"/>
                    </a:lnTo>
                    <a:lnTo>
                      <a:pt x="1110" y="1015"/>
                    </a:lnTo>
                    <a:lnTo>
                      <a:pt x="1107" y="1015"/>
                    </a:lnTo>
                    <a:lnTo>
                      <a:pt x="1104" y="1015"/>
                    </a:lnTo>
                    <a:lnTo>
                      <a:pt x="1101" y="1012"/>
                    </a:lnTo>
                    <a:lnTo>
                      <a:pt x="1099" y="1012"/>
                    </a:lnTo>
                    <a:lnTo>
                      <a:pt x="1099" y="1012"/>
                    </a:lnTo>
                    <a:lnTo>
                      <a:pt x="1099" y="1012"/>
                    </a:lnTo>
                    <a:lnTo>
                      <a:pt x="1096" y="1012"/>
                    </a:lnTo>
                    <a:lnTo>
                      <a:pt x="1099" y="1010"/>
                    </a:lnTo>
                    <a:lnTo>
                      <a:pt x="1099" y="1007"/>
                    </a:lnTo>
                    <a:lnTo>
                      <a:pt x="1099" y="1004"/>
                    </a:lnTo>
                    <a:lnTo>
                      <a:pt x="1099" y="1004"/>
                    </a:lnTo>
                    <a:lnTo>
                      <a:pt x="1096" y="1004"/>
                    </a:lnTo>
                    <a:lnTo>
                      <a:pt x="1096" y="1004"/>
                    </a:lnTo>
                    <a:lnTo>
                      <a:pt x="1093" y="1007"/>
                    </a:lnTo>
                    <a:lnTo>
                      <a:pt x="1087" y="1007"/>
                    </a:lnTo>
                    <a:lnTo>
                      <a:pt x="1085" y="1010"/>
                    </a:lnTo>
                    <a:lnTo>
                      <a:pt x="1082" y="1010"/>
                    </a:lnTo>
                    <a:lnTo>
                      <a:pt x="1079" y="1010"/>
                    </a:lnTo>
                    <a:lnTo>
                      <a:pt x="1079" y="1010"/>
                    </a:lnTo>
                    <a:lnTo>
                      <a:pt x="1076" y="1010"/>
                    </a:lnTo>
                    <a:lnTo>
                      <a:pt x="1079" y="1007"/>
                    </a:lnTo>
                    <a:lnTo>
                      <a:pt x="1082" y="1004"/>
                    </a:lnTo>
                    <a:lnTo>
                      <a:pt x="1085" y="1001"/>
                    </a:lnTo>
                    <a:lnTo>
                      <a:pt x="1087" y="1001"/>
                    </a:lnTo>
                    <a:lnTo>
                      <a:pt x="1090" y="1001"/>
                    </a:lnTo>
                    <a:lnTo>
                      <a:pt x="1090" y="998"/>
                    </a:lnTo>
                    <a:lnTo>
                      <a:pt x="1096" y="993"/>
                    </a:lnTo>
                    <a:lnTo>
                      <a:pt x="1107" y="987"/>
                    </a:lnTo>
                    <a:lnTo>
                      <a:pt x="1113" y="984"/>
                    </a:lnTo>
                    <a:lnTo>
                      <a:pt x="1121" y="984"/>
                    </a:lnTo>
                    <a:lnTo>
                      <a:pt x="1124" y="982"/>
                    </a:lnTo>
                    <a:lnTo>
                      <a:pt x="1126" y="979"/>
                    </a:lnTo>
                    <a:lnTo>
                      <a:pt x="1129" y="979"/>
                    </a:lnTo>
                    <a:lnTo>
                      <a:pt x="1132" y="976"/>
                    </a:lnTo>
                    <a:lnTo>
                      <a:pt x="1135" y="973"/>
                    </a:lnTo>
                    <a:lnTo>
                      <a:pt x="1140" y="970"/>
                    </a:lnTo>
                    <a:lnTo>
                      <a:pt x="1143" y="970"/>
                    </a:lnTo>
                    <a:lnTo>
                      <a:pt x="1140" y="970"/>
                    </a:lnTo>
                    <a:lnTo>
                      <a:pt x="1140" y="973"/>
                    </a:lnTo>
                    <a:lnTo>
                      <a:pt x="1143" y="973"/>
                    </a:lnTo>
                    <a:lnTo>
                      <a:pt x="1143" y="973"/>
                    </a:lnTo>
                    <a:lnTo>
                      <a:pt x="1143" y="970"/>
                    </a:lnTo>
                    <a:lnTo>
                      <a:pt x="1146" y="968"/>
                    </a:lnTo>
                    <a:lnTo>
                      <a:pt x="1149" y="962"/>
                    </a:lnTo>
                    <a:lnTo>
                      <a:pt x="1149" y="962"/>
                    </a:lnTo>
                    <a:lnTo>
                      <a:pt x="1152" y="962"/>
                    </a:lnTo>
                    <a:lnTo>
                      <a:pt x="1152" y="962"/>
                    </a:lnTo>
                    <a:lnTo>
                      <a:pt x="1149" y="968"/>
                    </a:lnTo>
                    <a:lnTo>
                      <a:pt x="1149" y="968"/>
                    </a:lnTo>
                    <a:lnTo>
                      <a:pt x="1149" y="970"/>
                    </a:lnTo>
                    <a:lnTo>
                      <a:pt x="1152" y="968"/>
                    </a:lnTo>
                    <a:lnTo>
                      <a:pt x="1154" y="968"/>
                    </a:lnTo>
                    <a:lnTo>
                      <a:pt x="1154" y="962"/>
                    </a:lnTo>
                    <a:lnTo>
                      <a:pt x="1154" y="962"/>
                    </a:lnTo>
                    <a:lnTo>
                      <a:pt x="1154" y="959"/>
                    </a:lnTo>
                    <a:lnTo>
                      <a:pt x="1157" y="957"/>
                    </a:lnTo>
                    <a:lnTo>
                      <a:pt x="1160" y="959"/>
                    </a:lnTo>
                    <a:lnTo>
                      <a:pt x="1163" y="959"/>
                    </a:lnTo>
                    <a:lnTo>
                      <a:pt x="1168" y="962"/>
                    </a:lnTo>
                    <a:lnTo>
                      <a:pt x="1168" y="965"/>
                    </a:lnTo>
                    <a:lnTo>
                      <a:pt x="1174" y="965"/>
                    </a:lnTo>
                    <a:lnTo>
                      <a:pt x="1177" y="965"/>
                    </a:lnTo>
                    <a:lnTo>
                      <a:pt x="1179" y="965"/>
                    </a:lnTo>
                    <a:lnTo>
                      <a:pt x="1182" y="968"/>
                    </a:lnTo>
                    <a:lnTo>
                      <a:pt x="1185" y="973"/>
                    </a:lnTo>
                    <a:lnTo>
                      <a:pt x="1185" y="979"/>
                    </a:lnTo>
                    <a:lnTo>
                      <a:pt x="1185" y="984"/>
                    </a:lnTo>
                    <a:lnTo>
                      <a:pt x="1191" y="987"/>
                    </a:lnTo>
                    <a:lnTo>
                      <a:pt x="1196" y="984"/>
                    </a:lnTo>
                    <a:lnTo>
                      <a:pt x="1199" y="987"/>
                    </a:lnTo>
                    <a:lnTo>
                      <a:pt x="1202" y="987"/>
                    </a:lnTo>
                    <a:lnTo>
                      <a:pt x="1205" y="990"/>
                    </a:lnTo>
                    <a:lnTo>
                      <a:pt x="1202" y="990"/>
                    </a:lnTo>
                    <a:lnTo>
                      <a:pt x="1202" y="990"/>
                    </a:lnTo>
                    <a:lnTo>
                      <a:pt x="1202" y="993"/>
                    </a:lnTo>
                    <a:lnTo>
                      <a:pt x="1199" y="996"/>
                    </a:lnTo>
                    <a:lnTo>
                      <a:pt x="1199" y="996"/>
                    </a:lnTo>
                    <a:lnTo>
                      <a:pt x="1202" y="1001"/>
                    </a:lnTo>
                    <a:lnTo>
                      <a:pt x="1202" y="1004"/>
                    </a:lnTo>
                    <a:lnTo>
                      <a:pt x="1202" y="1007"/>
                    </a:lnTo>
                    <a:lnTo>
                      <a:pt x="1202" y="1007"/>
                    </a:lnTo>
                    <a:lnTo>
                      <a:pt x="1199" y="1010"/>
                    </a:lnTo>
                    <a:lnTo>
                      <a:pt x="1202" y="1010"/>
                    </a:lnTo>
                    <a:lnTo>
                      <a:pt x="1202" y="1010"/>
                    </a:lnTo>
                    <a:lnTo>
                      <a:pt x="1205" y="1012"/>
                    </a:lnTo>
                    <a:lnTo>
                      <a:pt x="1205" y="1012"/>
                    </a:lnTo>
                    <a:lnTo>
                      <a:pt x="1202" y="1018"/>
                    </a:lnTo>
                    <a:lnTo>
                      <a:pt x="1202" y="1018"/>
                    </a:lnTo>
                    <a:lnTo>
                      <a:pt x="1202" y="1021"/>
                    </a:lnTo>
                    <a:lnTo>
                      <a:pt x="1207" y="1023"/>
                    </a:lnTo>
                    <a:lnTo>
                      <a:pt x="1210" y="1026"/>
                    </a:lnTo>
                    <a:lnTo>
                      <a:pt x="1210" y="1026"/>
                    </a:lnTo>
                    <a:lnTo>
                      <a:pt x="1213" y="1026"/>
                    </a:lnTo>
                    <a:lnTo>
                      <a:pt x="1216" y="1026"/>
                    </a:lnTo>
                    <a:close/>
                    <a:moveTo>
                      <a:pt x="1121" y="926"/>
                    </a:moveTo>
                    <a:lnTo>
                      <a:pt x="1121" y="926"/>
                    </a:lnTo>
                    <a:lnTo>
                      <a:pt x="1121" y="923"/>
                    </a:lnTo>
                    <a:lnTo>
                      <a:pt x="1124" y="923"/>
                    </a:lnTo>
                    <a:lnTo>
                      <a:pt x="1124" y="926"/>
                    </a:lnTo>
                    <a:lnTo>
                      <a:pt x="1118" y="931"/>
                    </a:lnTo>
                    <a:lnTo>
                      <a:pt x="1115" y="931"/>
                    </a:lnTo>
                    <a:lnTo>
                      <a:pt x="1113" y="931"/>
                    </a:lnTo>
                    <a:lnTo>
                      <a:pt x="1113" y="934"/>
                    </a:lnTo>
                    <a:lnTo>
                      <a:pt x="1113" y="931"/>
                    </a:lnTo>
                    <a:lnTo>
                      <a:pt x="1115" y="931"/>
                    </a:lnTo>
                    <a:lnTo>
                      <a:pt x="1115" y="929"/>
                    </a:lnTo>
                    <a:lnTo>
                      <a:pt x="1115" y="929"/>
                    </a:lnTo>
                    <a:lnTo>
                      <a:pt x="1118" y="929"/>
                    </a:lnTo>
                    <a:lnTo>
                      <a:pt x="1121" y="926"/>
                    </a:lnTo>
                    <a:lnTo>
                      <a:pt x="1121" y="926"/>
                    </a:lnTo>
                    <a:close/>
                    <a:moveTo>
                      <a:pt x="1121" y="937"/>
                    </a:moveTo>
                    <a:lnTo>
                      <a:pt x="1121" y="937"/>
                    </a:lnTo>
                    <a:lnTo>
                      <a:pt x="1118" y="937"/>
                    </a:lnTo>
                    <a:lnTo>
                      <a:pt x="1115" y="937"/>
                    </a:lnTo>
                    <a:lnTo>
                      <a:pt x="1113" y="937"/>
                    </a:lnTo>
                    <a:lnTo>
                      <a:pt x="1115" y="934"/>
                    </a:lnTo>
                    <a:lnTo>
                      <a:pt x="1118" y="934"/>
                    </a:lnTo>
                    <a:lnTo>
                      <a:pt x="1121" y="937"/>
                    </a:lnTo>
                    <a:close/>
                    <a:moveTo>
                      <a:pt x="1132" y="926"/>
                    </a:moveTo>
                    <a:lnTo>
                      <a:pt x="1132" y="929"/>
                    </a:lnTo>
                    <a:lnTo>
                      <a:pt x="1132" y="931"/>
                    </a:lnTo>
                    <a:lnTo>
                      <a:pt x="1129" y="931"/>
                    </a:lnTo>
                    <a:lnTo>
                      <a:pt x="1129" y="931"/>
                    </a:lnTo>
                    <a:lnTo>
                      <a:pt x="1126" y="931"/>
                    </a:lnTo>
                    <a:lnTo>
                      <a:pt x="1124" y="929"/>
                    </a:lnTo>
                    <a:lnTo>
                      <a:pt x="1126" y="929"/>
                    </a:lnTo>
                    <a:lnTo>
                      <a:pt x="1129" y="926"/>
                    </a:lnTo>
                    <a:lnTo>
                      <a:pt x="1129" y="923"/>
                    </a:lnTo>
                    <a:lnTo>
                      <a:pt x="1129" y="926"/>
                    </a:lnTo>
                    <a:lnTo>
                      <a:pt x="1132" y="926"/>
                    </a:lnTo>
                    <a:close/>
                    <a:moveTo>
                      <a:pt x="1160" y="915"/>
                    </a:moveTo>
                    <a:lnTo>
                      <a:pt x="1160" y="912"/>
                    </a:lnTo>
                    <a:lnTo>
                      <a:pt x="1160" y="912"/>
                    </a:lnTo>
                    <a:lnTo>
                      <a:pt x="1160" y="909"/>
                    </a:lnTo>
                    <a:lnTo>
                      <a:pt x="1163" y="912"/>
                    </a:lnTo>
                    <a:lnTo>
                      <a:pt x="1166" y="909"/>
                    </a:lnTo>
                    <a:lnTo>
                      <a:pt x="1166" y="912"/>
                    </a:lnTo>
                    <a:lnTo>
                      <a:pt x="1168" y="912"/>
                    </a:lnTo>
                    <a:lnTo>
                      <a:pt x="1168" y="912"/>
                    </a:lnTo>
                    <a:lnTo>
                      <a:pt x="1171" y="915"/>
                    </a:lnTo>
                    <a:lnTo>
                      <a:pt x="1168" y="915"/>
                    </a:lnTo>
                    <a:lnTo>
                      <a:pt x="1166" y="915"/>
                    </a:lnTo>
                    <a:lnTo>
                      <a:pt x="1166" y="915"/>
                    </a:lnTo>
                    <a:lnTo>
                      <a:pt x="1163" y="917"/>
                    </a:lnTo>
                    <a:lnTo>
                      <a:pt x="1163" y="917"/>
                    </a:lnTo>
                    <a:lnTo>
                      <a:pt x="1163" y="917"/>
                    </a:lnTo>
                    <a:lnTo>
                      <a:pt x="1163" y="915"/>
                    </a:lnTo>
                    <a:lnTo>
                      <a:pt x="1163" y="915"/>
                    </a:lnTo>
                    <a:lnTo>
                      <a:pt x="1160" y="915"/>
                    </a:lnTo>
                    <a:close/>
                    <a:moveTo>
                      <a:pt x="1160" y="926"/>
                    </a:moveTo>
                    <a:lnTo>
                      <a:pt x="1163" y="929"/>
                    </a:lnTo>
                    <a:lnTo>
                      <a:pt x="1160" y="931"/>
                    </a:lnTo>
                    <a:lnTo>
                      <a:pt x="1163" y="934"/>
                    </a:lnTo>
                    <a:lnTo>
                      <a:pt x="1163" y="934"/>
                    </a:lnTo>
                    <a:lnTo>
                      <a:pt x="1160" y="937"/>
                    </a:lnTo>
                    <a:lnTo>
                      <a:pt x="1160" y="943"/>
                    </a:lnTo>
                    <a:lnTo>
                      <a:pt x="1160" y="948"/>
                    </a:lnTo>
                    <a:lnTo>
                      <a:pt x="1157" y="948"/>
                    </a:lnTo>
                    <a:lnTo>
                      <a:pt x="1154" y="945"/>
                    </a:lnTo>
                    <a:lnTo>
                      <a:pt x="1152" y="948"/>
                    </a:lnTo>
                    <a:lnTo>
                      <a:pt x="1152" y="948"/>
                    </a:lnTo>
                    <a:lnTo>
                      <a:pt x="1152" y="951"/>
                    </a:lnTo>
                    <a:lnTo>
                      <a:pt x="1149" y="948"/>
                    </a:lnTo>
                    <a:lnTo>
                      <a:pt x="1152" y="945"/>
                    </a:lnTo>
                    <a:lnTo>
                      <a:pt x="1154" y="943"/>
                    </a:lnTo>
                    <a:lnTo>
                      <a:pt x="1152" y="943"/>
                    </a:lnTo>
                    <a:lnTo>
                      <a:pt x="1149" y="945"/>
                    </a:lnTo>
                    <a:lnTo>
                      <a:pt x="1149" y="945"/>
                    </a:lnTo>
                    <a:lnTo>
                      <a:pt x="1146" y="943"/>
                    </a:lnTo>
                    <a:lnTo>
                      <a:pt x="1146" y="943"/>
                    </a:lnTo>
                    <a:lnTo>
                      <a:pt x="1149" y="940"/>
                    </a:lnTo>
                    <a:lnTo>
                      <a:pt x="1149" y="943"/>
                    </a:lnTo>
                    <a:lnTo>
                      <a:pt x="1149" y="940"/>
                    </a:lnTo>
                    <a:lnTo>
                      <a:pt x="1149" y="940"/>
                    </a:lnTo>
                    <a:lnTo>
                      <a:pt x="1146" y="937"/>
                    </a:lnTo>
                    <a:lnTo>
                      <a:pt x="1146" y="937"/>
                    </a:lnTo>
                    <a:lnTo>
                      <a:pt x="1149" y="934"/>
                    </a:lnTo>
                    <a:lnTo>
                      <a:pt x="1149" y="934"/>
                    </a:lnTo>
                    <a:lnTo>
                      <a:pt x="1152" y="931"/>
                    </a:lnTo>
                    <a:lnTo>
                      <a:pt x="1152" y="931"/>
                    </a:lnTo>
                    <a:lnTo>
                      <a:pt x="1149" y="929"/>
                    </a:lnTo>
                    <a:lnTo>
                      <a:pt x="1149" y="929"/>
                    </a:lnTo>
                    <a:lnTo>
                      <a:pt x="1152" y="929"/>
                    </a:lnTo>
                    <a:lnTo>
                      <a:pt x="1154" y="926"/>
                    </a:lnTo>
                    <a:lnTo>
                      <a:pt x="1157" y="926"/>
                    </a:lnTo>
                    <a:lnTo>
                      <a:pt x="1157" y="929"/>
                    </a:lnTo>
                    <a:lnTo>
                      <a:pt x="1157" y="926"/>
                    </a:lnTo>
                    <a:lnTo>
                      <a:pt x="1160" y="926"/>
                    </a:lnTo>
                    <a:close/>
                    <a:moveTo>
                      <a:pt x="1157" y="909"/>
                    </a:moveTo>
                    <a:lnTo>
                      <a:pt x="1154" y="909"/>
                    </a:lnTo>
                    <a:lnTo>
                      <a:pt x="1154" y="912"/>
                    </a:lnTo>
                    <a:lnTo>
                      <a:pt x="1152" y="915"/>
                    </a:lnTo>
                    <a:lnTo>
                      <a:pt x="1152" y="915"/>
                    </a:lnTo>
                    <a:lnTo>
                      <a:pt x="1152" y="912"/>
                    </a:lnTo>
                    <a:lnTo>
                      <a:pt x="1149" y="912"/>
                    </a:lnTo>
                    <a:lnTo>
                      <a:pt x="1146" y="912"/>
                    </a:lnTo>
                    <a:lnTo>
                      <a:pt x="1143" y="915"/>
                    </a:lnTo>
                    <a:lnTo>
                      <a:pt x="1143" y="915"/>
                    </a:lnTo>
                    <a:lnTo>
                      <a:pt x="1146" y="915"/>
                    </a:lnTo>
                    <a:lnTo>
                      <a:pt x="1149" y="915"/>
                    </a:lnTo>
                    <a:lnTo>
                      <a:pt x="1149" y="917"/>
                    </a:lnTo>
                    <a:lnTo>
                      <a:pt x="1149" y="917"/>
                    </a:lnTo>
                    <a:lnTo>
                      <a:pt x="1152" y="917"/>
                    </a:lnTo>
                    <a:lnTo>
                      <a:pt x="1152" y="917"/>
                    </a:lnTo>
                    <a:lnTo>
                      <a:pt x="1152" y="920"/>
                    </a:lnTo>
                    <a:lnTo>
                      <a:pt x="1149" y="920"/>
                    </a:lnTo>
                    <a:lnTo>
                      <a:pt x="1149" y="920"/>
                    </a:lnTo>
                    <a:lnTo>
                      <a:pt x="1149" y="920"/>
                    </a:lnTo>
                    <a:lnTo>
                      <a:pt x="1149" y="917"/>
                    </a:lnTo>
                    <a:lnTo>
                      <a:pt x="1146" y="917"/>
                    </a:lnTo>
                    <a:lnTo>
                      <a:pt x="1146" y="917"/>
                    </a:lnTo>
                    <a:lnTo>
                      <a:pt x="1143" y="920"/>
                    </a:lnTo>
                    <a:lnTo>
                      <a:pt x="1143" y="920"/>
                    </a:lnTo>
                    <a:lnTo>
                      <a:pt x="1143" y="917"/>
                    </a:lnTo>
                    <a:lnTo>
                      <a:pt x="1143" y="915"/>
                    </a:lnTo>
                    <a:lnTo>
                      <a:pt x="1140" y="915"/>
                    </a:lnTo>
                    <a:lnTo>
                      <a:pt x="1140" y="915"/>
                    </a:lnTo>
                    <a:lnTo>
                      <a:pt x="1138" y="915"/>
                    </a:lnTo>
                    <a:lnTo>
                      <a:pt x="1135" y="915"/>
                    </a:lnTo>
                    <a:lnTo>
                      <a:pt x="1135" y="912"/>
                    </a:lnTo>
                    <a:lnTo>
                      <a:pt x="1138" y="912"/>
                    </a:lnTo>
                    <a:lnTo>
                      <a:pt x="1140" y="912"/>
                    </a:lnTo>
                    <a:lnTo>
                      <a:pt x="1143" y="912"/>
                    </a:lnTo>
                    <a:lnTo>
                      <a:pt x="1146" y="909"/>
                    </a:lnTo>
                    <a:lnTo>
                      <a:pt x="1149" y="909"/>
                    </a:lnTo>
                    <a:lnTo>
                      <a:pt x="1149" y="909"/>
                    </a:lnTo>
                    <a:lnTo>
                      <a:pt x="1152" y="909"/>
                    </a:lnTo>
                    <a:lnTo>
                      <a:pt x="1152" y="909"/>
                    </a:lnTo>
                    <a:lnTo>
                      <a:pt x="1154" y="909"/>
                    </a:lnTo>
                    <a:lnTo>
                      <a:pt x="1157" y="906"/>
                    </a:lnTo>
                    <a:lnTo>
                      <a:pt x="1160" y="909"/>
                    </a:lnTo>
                    <a:lnTo>
                      <a:pt x="1157" y="909"/>
                    </a:lnTo>
                    <a:close/>
                    <a:moveTo>
                      <a:pt x="1182" y="943"/>
                    </a:moveTo>
                    <a:lnTo>
                      <a:pt x="1182" y="943"/>
                    </a:lnTo>
                    <a:lnTo>
                      <a:pt x="1188" y="940"/>
                    </a:lnTo>
                    <a:lnTo>
                      <a:pt x="1188" y="940"/>
                    </a:lnTo>
                    <a:lnTo>
                      <a:pt x="1182" y="945"/>
                    </a:lnTo>
                    <a:lnTo>
                      <a:pt x="1179" y="951"/>
                    </a:lnTo>
                    <a:lnTo>
                      <a:pt x="1177" y="951"/>
                    </a:lnTo>
                    <a:lnTo>
                      <a:pt x="1179" y="945"/>
                    </a:lnTo>
                    <a:lnTo>
                      <a:pt x="1182" y="943"/>
                    </a:lnTo>
                    <a:close/>
                    <a:moveTo>
                      <a:pt x="1182" y="912"/>
                    </a:moveTo>
                    <a:lnTo>
                      <a:pt x="1182" y="912"/>
                    </a:lnTo>
                    <a:lnTo>
                      <a:pt x="1185" y="912"/>
                    </a:lnTo>
                    <a:lnTo>
                      <a:pt x="1188" y="912"/>
                    </a:lnTo>
                    <a:lnTo>
                      <a:pt x="1188" y="912"/>
                    </a:lnTo>
                    <a:lnTo>
                      <a:pt x="1188" y="915"/>
                    </a:lnTo>
                    <a:lnTo>
                      <a:pt x="1185" y="915"/>
                    </a:lnTo>
                    <a:lnTo>
                      <a:pt x="1182" y="912"/>
                    </a:lnTo>
                    <a:lnTo>
                      <a:pt x="1182" y="912"/>
                    </a:lnTo>
                    <a:close/>
                    <a:moveTo>
                      <a:pt x="1199" y="851"/>
                    </a:moveTo>
                    <a:lnTo>
                      <a:pt x="1199" y="845"/>
                    </a:lnTo>
                    <a:lnTo>
                      <a:pt x="1202" y="842"/>
                    </a:lnTo>
                    <a:lnTo>
                      <a:pt x="1202" y="842"/>
                    </a:lnTo>
                    <a:lnTo>
                      <a:pt x="1205" y="839"/>
                    </a:lnTo>
                    <a:lnTo>
                      <a:pt x="1205" y="834"/>
                    </a:lnTo>
                    <a:lnTo>
                      <a:pt x="1207" y="831"/>
                    </a:lnTo>
                    <a:lnTo>
                      <a:pt x="1207" y="825"/>
                    </a:lnTo>
                    <a:lnTo>
                      <a:pt x="1207" y="828"/>
                    </a:lnTo>
                    <a:lnTo>
                      <a:pt x="1210" y="828"/>
                    </a:lnTo>
                    <a:lnTo>
                      <a:pt x="1210" y="831"/>
                    </a:lnTo>
                    <a:lnTo>
                      <a:pt x="1210" y="837"/>
                    </a:lnTo>
                    <a:lnTo>
                      <a:pt x="1213" y="837"/>
                    </a:lnTo>
                    <a:lnTo>
                      <a:pt x="1213" y="839"/>
                    </a:lnTo>
                    <a:lnTo>
                      <a:pt x="1207" y="845"/>
                    </a:lnTo>
                    <a:lnTo>
                      <a:pt x="1207" y="845"/>
                    </a:lnTo>
                    <a:lnTo>
                      <a:pt x="1202" y="848"/>
                    </a:lnTo>
                    <a:lnTo>
                      <a:pt x="1202" y="848"/>
                    </a:lnTo>
                    <a:lnTo>
                      <a:pt x="1199" y="851"/>
                    </a:lnTo>
                    <a:lnTo>
                      <a:pt x="1196" y="853"/>
                    </a:lnTo>
                    <a:lnTo>
                      <a:pt x="1199" y="851"/>
                    </a:lnTo>
                    <a:close/>
                    <a:moveTo>
                      <a:pt x="1193" y="853"/>
                    </a:moveTo>
                    <a:lnTo>
                      <a:pt x="1196" y="853"/>
                    </a:lnTo>
                    <a:lnTo>
                      <a:pt x="1196" y="856"/>
                    </a:lnTo>
                    <a:lnTo>
                      <a:pt x="1196" y="859"/>
                    </a:lnTo>
                    <a:lnTo>
                      <a:pt x="1196" y="862"/>
                    </a:lnTo>
                    <a:lnTo>
                      <a:pt x="1193" y="862"/>
                    </a:lnTo>
                    <a:lnTo>
                      <a:pt x="1193" y="862"/>
                    </a:lnTo>
                    <a:lnTo>
                      <a:pt x="1193" y="859"/>
                    </a:lnTo>
                    <a:lnTo>
                      <a:pt x="1193" y="859"/>
                    </a:lnTo>
                    <a:lnTo>
                      <a:pt x="1193" y="856"/>
                    </a:lnTo>
                    <a:lnTo>
                      <a:pt x="1193" y="856"/>
                    </a:lnTo>
                    <a:lnTo>
                      <a:pt x="1193" y="853"/>
                    </a:lnTo>
                    <a:close/>
                    <a:moveTo>
                      <a:pt x="1179" y="856"/>
                    </a:moveTo>
                    <a:lnTo>
                      <a:pt x="1179" y="853"/>
                    </a:lnTo>
                    <a:lnTo>
                      <a:pt x="1182" y="853"/>
                    </a:lnTo>
                    <a:lnTo>
                      <a:pt x="1182" y="856"/>
                    </a:lnTo>
                    <a:lnTo>
                      <a:pt x="1185" y="856"/>
                    </a:lnTo>
                    <a:lnTo>
                      <a:pt x="1188" y="856"/>
                    </a:lnTo>
                    <a:lnTo>
                      <a:pt x="1191" y="856"/>
                    </a:lnTo>
                    <a:lnTo>
                      <a:pt x="1188" y="856"/>
                    </a:lnTo>
                    <a:lnTo>
                      <a:pt x="1188" y="859"/>
                    </a:lnTo>
                    <a:lnTo>
                      <a:pt x="1188" y="859"/>
                    </a:lnTo>
                    <a:lnTo>
                      <a:pt x="1185" y="859"/>
                    </a:lnTo>
                    <a:lnTo>
                      <a:pt x="1185" y="856"/>
                    </a:lnTo>
                    <a:lnTo>
                      <a:pt x="1182" y="856"/>
                    </a:lnTo>
                    <a:lnTo>
                      <a:pt x="1182" y="856"/>
                    </a:lnTo>
                    <a:lnTo>
                      <a:pt x="1179" y="859"/>
                    </a:lnTo>
                    <a:lnTo>
                      <a:pt x="1179" y="856"/>
                    </a:lnTo>
                    <a:close/>
                    <a:moveTo>
                      <a:pt x="1174" y="873"/>
                    </a:moveTo>
                    <a:lnTo>
                      <a:pt x="1177" y="873"/>
                    </a:lnTo>
                    <a:lnTo>
                      <a:pt x="1179" y="873"/>
                    </a:lnTo>
                    <a:lnTo>
                      <a:pt x="1185" y="876"/>
                    </a:lnTo>
                    <a:lnTo>
                      <a:pt x="1185" y="878"/>
                    </a:lnTo>
                    <a:lnTo>
                      <a:pt x="1179" y="876"/>
                    </a:lnTo>
                    <a:lnTo>
                      <a:pt x="1174" y="876"/>
                    </a:lnTo>
                    <a:lnTo>
                      <a:pt x="1171" y="878"/>
                    </a:lnTo>
                    <a:lnTo>
                      <a:pt x="1174" y="878"/>
                    </a:lnTo>
                    <a:lnTo>
                      <a:pt x="1171" y="881"/>
                    </a:lnTo>
                    <a:lnTo>
                      <a:pt x="1171" y="884"/>
                    </a:lnTo>
                    <a:lnTo>
                      <a:pt x="1168" y="881"/>
                    </a:lnTo>
                    <a:lnTo>
                      <a:pt x="1168" y="881"/>
                    </a:lnTo>
                    <a:lnTo>
                      <a:pt x="1171" y="881"/>
                    </a:lnTo>
                    <a:lnTo>
                      <a:pt x="1171" y="878"/>
                    </a:lnTo>
                    <a:lnTo>
                      <a:pt x="1171" y="876"/>
                    </a:lnTo>
                    <a:lnTo>
                      <a:pt x="1174" y="873"/>
                    </a:lnTo>
                    <a:close/>
                    <a:moveTo>
                      <a:pt x="1168" y="853"/>
                    </a:moveTo>
                    <a:lnTo>
                      <a:pt x="1168" y="853"/>
                    </a:lnTo>
                    <a:lnTo>
                      <a:pt x="1171" y="853"/>
                    </a:lnTo>
                    <a:lnTo>
                      <a:pt x="1168" y="856"/>
                    </a:lnTo>
                    <a:lnTo>
                      <a:pt x="1171" y="856"/>
                    </a:lnTo>
                    <a:lnTo>
                      <a:pt x="1168" y="856"/>
                    </a:lnTo>
                    <a:lnTo>
                      <a:pt x="1166" y="859"/>
                    </a:lnTo>
                    <a:lnTo>
                      <a:pt x="1166" y="856"/>
                    </a:lnTo>
                    <a:lnTo>
                      <a:pt x="1163" y="856"/>
                    </a:lnTo>
                    <a:lnTo>
                      <a:pt x="1160" y="856"/>
                    </a:lnTo>
                    <a:lnTo>
                      <a:pt x="1160" y="856"/>
                    </a:lnTo>
                    <a:lnTo>
                      <a:pt x="1160" y="856"/>
                    </a:lnTo>
                    <a:lnTo>
                      <a:pt x="1160" y="853"/>
                    </a:lnTo>
                    <a:lnTo>
                      <a:pt x="1163" y="853"/>
                    </a:lnTo>
                    <a:lnTo>
                      <a:pt x="1166" y="853"/>
                    </a:lnTo>
                    <a:lnTo>
                      <a:pt x="1168" y="853"/>
                    </a:lnTo>
                    <a:close/>
                    <a:moveTo>
                      <a:pt x="1157" y="828"/>
                    </a:moveTo>
                    <a:lnTo>
                      <a:pt x="1157" y="828"/>
                    </a:lnTo>
                    <a:lnTo>
                      <a:pt x="1160" y="828"/>
                    </a:lnTo>
                    <a:lnTo>
                      <a:pt x="1163" y="831"/>
                    </a:lnTo>
                    <a:lnTo>
                      <a:pt x="1163" y="831"/>
                    </a:lnTo>
                    <a:lnTo>
                      <a:pt x="1166" y="831"/>
                    </a:lnTo>
                    <a:lnTo>
                      <a:pt x="1166" y="834"/>
                    </a:lnTo>
                    <a:lnTo>
                      <a:pt x="1163" y="834"/>
                    </a:lnTo>
                    <a:lnTo>
                      <a:pt x="1157" y="834"/>
                    </a:lnTo>
                    <a:lnTo>
                      <a:pt x="1157" y="831"/>
                    </a:lnTo>
                    <a:lnTo>
                      <a:pt x="1154" y="831"/>
                    </a:lnTo>
                    <a:lnTo>
                      <a:pt x="1157" y="828"/>
                    </a:lnTo>
                    <a:close/>
                    <a:moveTo>
                      <a:pt x="1146" y="825"/>
                    </a:moveTo>
                    <a:lnTo>
                      <a:pt x="1149" y="823"/>
                    </a:lnTo>
                    <a:lnTo>
                      <a:pt x="1152" y="823"/>
                    </a:lnTo>
                    <a:lnTo>
                      <a:pt x="1152" y="820"/>
                    </a:lnTo>
                    <a:lnTo>
                      <a:pt x="1152" y="823"/>
                    </a:lnTo>
                    <a:lnTo>
                      <a:pt x="1152" y="825"/>
                    </a:lnTo>
                    <a:lnTo>
                      <a:pt x="1149" y="828"/>
                    </a:lnTo>
                    <a:lnTo>
                      <a:pt x="1146" y="828"/>
                    </a:lnTo>
                    <a:lnTo>
                      <a:pt x="1146" y="828"/>
                    </a:lnTo>
                    <a:lnTo>
                      <a:pt x="1146" y="825"/>
                    </a:lnTo>
                    <a:close/>
                    <a:moveTo>
                      <a:pt x="1132" y="856"/>
                    </a:moveTo>
                    <a:lnTo>
                      <a:pt x="1135" y="853"/>
                    </a:lnTo>
                    <a:lnTo>
                      <a:pt x="1135" y="853"/>
                    </a:lnTo>
                    <a:lnTo>
                      <a:pt x="1135" y="851"/>
                    </a:lnTo>
                    <a:lnTo>
                      <a:pt x="1138" y="851"/>
                    </a:lnTo>
                    <a:lnTo>
                      <a:pt x="1138" y="853"/>
                    </a:lnTo>
                    <a:lnTo>
                      <a:pt x="1138" y="856"/>
                    </a:lnTo>
                    <a:lnTo>
                      <a:pt x="1140" y="856"/>
                    </a:lnTo>
                    <a:lnTo>
                      <a:pt x="1140" y="856"/>
                    </a:lnTo>
                    <a:lnTo>
                      <a:pt x="1140" y="859"/>
                    </a:lnTo>
                    <a:lnTo>
                      <a:pt x="1140" y="862"/>
                    </a:lnTo>
                    <a:lnTo>
                      <a:pt x="1140" y="862"/>
                    </a:lnTo>
                    <a:lnTo>
                      <a:pt x="1138" y="859"/>
                    </a:lnTo>
                    <a:lnTo>
                      <a:pt x="1138" y="859"/>
                    </a:lnTo>
                    <a:lnTo>
                      <a:pt x="1135" y="859"/>
                    </a:lnTo>
                    <a:lnTo>
                      <a:pt x="1132" y="859"/>
                    </a:lnTo>
                    <a:lnTo>
                      <a:pt x="1132" y="856"/>
                    </a:lnTo>
                    <a:lnTo>
                      <a:pt x="1132" y="856"/>
                    </a:lnTo>
                    <a:close/>
                    <a:moveTo>
                      <a:pt x="1132" y="895"/>
                    </a:moveTo>
                    <a:lnTo>
                      <a:pt x="1135" y="898"/>
                    </a:lnTo>
                    <a:lnTo>
                      <a:pt x="1135" y="898"/>
                    </a:lnTo>
                    <a:lnTo>
                      <a:pt x="1138" y="898"/>
                    </a:lnTo>
                    <a:lnTo>
                      <a:pt x="1140" y="898"/>
                    </a:lnTo>
                    <a:lnTo>
                      <a:pt x="1140" y="898"/>
                    </a:lnTo>
                    <a:lnTo>
                      <a:pt x="1143" y="901"/>
                    </a:lnTo>
                    <a:lnTo>
                      <a:pt x="1143" y="901"/>
                    </a:lnTo>
                    <a:lnTo>
                      <a:pt x="1146" y="898"/>
                    </a:lnTo>
                    <a:lnTo>
                      <a:pt x="1149" y="898"/>
                    </a:lnTo>
                    <a:lnTo>
                      <a:pt x="1152" y="898"/>
                    </a:lnTo>
                    <a:lnTo>
                      <a:pt x="1157" y="895"/>
                    </a:lnTo>
                    <a:lnTo>
                      <a:pt x="1157" y="895"/>
                    </a:lnTo>
                    <a:lnTo>
                      <a:pt x="1160" y="895"/>
                    </a:lnTo>
                    <a:lnTo>
                      <a:pt x="1160" y="895"/>
                    </a:lnTo>
                    <a:lnTo>
                      <a:pt x="1163" y="892"/>
                    </a:lnTo>
                    <a:lnTo>
                      <a:pt x="1163" y="890"/>
                    </a:lnTo>
                    <a:lnTo>
                      <a:pt x="1166" y="892"/>
                    </a:lnTo>
                    <a:lnTo>
                      <a:pt x="1166" y="892"/>
                    </a:lnTo>
                    <a:lnTo>
                      <a:pt x="1168" y="892"/>
                    </a:lnTo>
                    <a:lnTo>
                      <a:pt x="1174" y="892"/>
                    </a:lnTo>
                    <a:lnTo>
                      <a:pt x="1177" y="895"/>
                    </a:lnTo>
                    <a:lnTo>
                      <a:pt x="1179" y="898"/>
                    </a:lnTo>
                    <a:lnTo>
                      <a:pt x="1182" y="898"/>
                    </a:lnTo>
                    <a:lnTo>
                      <a:pt x="1185" y="898"/>
                    </a:lnTo>
                    <a:lnTo>
                      <a:pt x="1191" y="898"/>
                    </a:lnTo>
                    <a:lnTo>
                      <a:pt x="1191" y="898"/>
                    </a:lnTo>
                    <a:lnTo>
                      <a:pt x="1188" y="898"/>
                    </a:lnTo>
                    <a:lnTo>
                      <a:pt x="1185" y="901"/>
                    </a:lnTo>
                    <a:lnTo>
                      <a:pt x="1185" y="901"/>
                    </a:lnTo>
                    <a:lnTo>
                      <a:pt x="1179" y="901"/>
                    </a:lnTo>
                    <a:lnTo>
                      <a:pt x="1179" y="898"/>
                    </a:lnTo>
                    <a:lnTo>
                      <a:pt x="1177" y="895"/>
                    </a:lnTo>
                    <a:lnTo>
                      <a:pt x="1174" y="895"/>
                    </a:lnTo>
                    <a:lnTo>
                      <a:pt x="1174" y="895"/>
                    </a:lnTo>
                    <a:lnTo>
                      <a:pt x="1171" y="895"/>
                    </a:lnTo>
                    <a:lnTo>
                      <a:pt x="1168" y="895"/>
                    </a:lnTo>
                    <a:lnTo>
                      <a:pt x="1166" y="892"/>
                    </a:lnTo>
                    <a:lnTo>
                      <a:pt x="1166" y="892"/>
                    </a:lnTo>
                    <a:lnTo>
                      <a:pt x="1163" y="892"/>
                    </a:lnTo>
                    <a:lnTo>
                      <a:pt x="1163" y="892"/>
                    </a:lnTo>
                    <a:lnTo>
                      <a:pt x="1160" y="895"/>
                    </a:lnTo>
                    <a:lnTo>
                      <a:pt x="1157" y="895"/>
                    </a:lnTo>
                    <a:lnTo>
                      <a:pt x="1157" y="895"/>
                    </a:lnTo>
                    <a:lnTo>
                      <a:pt x="1157" y="895"/>
                    </a:lnTo>
                    <a:lnTo>
                      <a:pt x="1152" y="898"/>
                    </a:lnTo>
                    <a:lnTo>
                      <a:pt x="1152" y="898"/>
                    </a:lnTo>
                    <a:lnTo>
                      <a:pt x="1146" y="901"/>
                    </a:lnTo>
                    <a:lnTo>
                      <a:pt x="1143" y="901"/>
                    </a:lnTo>
                    <a:lnTo>
                      <a:pt x="1143" y="901"/>
                    </a:lnTo>
                    <a:lnTo>
                      <a:pt x="1140" y="901"/>
                    </a:lnTo>
                    <a:lnTo>
                      <a:pt x="1140" y="901"/>
                    </a:lnTo>
                    <a:lnTo>
                      <a:pt x="1138" y="901"/>
                    </a:lnTo>
                    <a:lnTo>
                      <a:pt x="1135" y="904"/>
                    </a:lnTo>
                    <a:lnTo>
                      <a:pt x="1132" y="904"/>
                    </a:lnTo>
                    <a:lnTo>
                      <a:pt x="1132" y="904"/>
                    </a:lnTo>
                    <a:lnTo>
                      <a:pt x="1129" y="904"/>
                    </a:lnTo>
                    <a:lnTo>
                      <a:pt x="1129" y="901"/>
                    </a:lnTo>
                    <a:lnTo>
                      <a:pt x="1126" y="904"/>
                    </a:lnTo>
                    <a:lnTo>
                      <a:pt x="1126" y="904"/>
                    </a:lnTo>
                    <a:lnTo>
                      <a:pt x="1124" y="904"/>
                    </a:lnTo>
                    <a:lnTo>
                      <a:pt x="1121" y="904"/>
                    </a:lnTo>
                    <a:lnTo>
                      <a:pt x="1118" y="906"/>
                    </a:lnTo>
                    <a:lnTo>
                      <a:pt x="1121" y="904"/>
                    </a:lnTo>
                    <a:lnTo>
                      <a:pt x="1121" y="901"/>
                    </a:lnTo>
                    <a:lnTo>
                      <a:pt x="1118" y="901"/>
                    </a:lnTo>
                    <a:lnTo>
                      <a:pt x="1115" y="901"/>
                    </a:lnTo>
                    <a:lnTo>
                      <a:pt x="1115" y="898"/>
                    </a:lnTo>
                    <a:lnTo>
                      <a:pt x="1115" y="895"/>
                    </a:lnTo>
                    <a:lnTo>
                      <a:pt x="1113" y="895"/>
                    </a:lnTo>
                    <a:lnTo>
                      <a:pt x="1113" y="895"/>
                    </a:lnTo>
                    <a:lnTo>
                      <a:pt x="1113" y="892"/>
                    </a:lnTo>
                    <a:lnTo>
                      <a:pt x="1110" y="895"/>
                    </a:lnTo>
                    <a:lnTo>
                      <a:pt x="1110" y="895"/>
                    </a:lnTo>
                    <a:lnTo>
                      <a:pt x="1110" y="892"/>
                    </a:lnTo>
                    <a:lnTo>
                      <a:pt x="1110" y="892"/>
                    </a:lnTo>
                    <a:lnTo>
                      <a:pt x="1110" y="887"/>
                    </a:lnTo>
                    <a:lnTo>
                      <a:pt x="1113" y="887"/>
                    </a:lnTo>
                    <a:lnTo>
                      <a:pt x="1113" y="887"/>
                    </a:lnTo>
                    <a:lnTo>
                      <a:pt x="1113" y="884"/>
                    </a:lnTo>
                    <a:lnTo>
                      <a:pt x="1113" y="878"/>
                    </a:lnTo>
                    <a:lnTo>
                      <a:pt x="1115" y="878"/>
                    </a:lnTo>
                    <a:lnTo>
                      <a:pt x="1118" y="878"/>
                    </a:lnTo>
                    <a:lnTo>
                      <a:pt x="1118" y="881"/>
                    </a:lnTo>
                    <a:lnTo>
                      <a:pt x="1115" y="884"/>
                    </a:lnTo>
                    <a:lnTo>
                      <a:pt x="1115" y="884"/>
                    </a:lnTo>
                    <a:lnTo>
                      <a:pt x="1113" y="887"/>
                    </a:lnTo>
                    <a:lnTo>
                      <a:pt x="1115" y="890"/>
                    </a:lnTo>
                    <a:lnTo>
                      <a:pt x="1113" y="890"/>
                    </a:lnTo>
                    <a:lnTo>
                      <a:pt x="1113" y="892"/>
                    </a:lnTo>
                    <a:lnTo>
                      <a:pt x="1115" y="895"/>
                    </a:lnTo>
                    <a:lnTo>
                      <a:pt x="1115" y="895"/>
                    </a:lnTo>
                    <a:lnTo>
                      <a:pt x="1118" y="898"/>
                    </a:lnTo>
                    <a:lnTo>
                      <a:pt x="1118" y="895"/>
                    </a:lnTo>
                    <a:lnTo>
                      <a:pt x="1121" y="895"/>
                    </a:lnTo>
                    <a:lnTo>
                      <a:pt x="1121" y="898"/>
                    </a:lnTo>
                    <a:lnTo>
                      <a:pt x="1118" y="898"/>
                    </a:lnTo>
                    <a:lnTo>
                      <a:pt x="1121" y="898"/>
                    </a:lnTo>
                    <a:lnTo>
                      <a:pt x="1124" y="898"/>
                    </a:lnTo>
                    <a:lnTo>
                      <a:pt x="1124" y="901"/>
                    </a:lnTo>
                    <a:lnTo>
                      <a:pt x="1126" y="901"/>
                    </a:lnTo>
                    <a:lnTo>
                      <a:pt x="1129" y="895"/>
                    </a:lnTo>
                    <a:lnTo>
                      <a:pt x="1132" y="895"/>
                    </a:lnTo>
                    <a:close/>
                    <a:moveTo>
                      <a:pt x="1126" y="825"/>
                    </a:moveTo>
                    <a:lnTo>
                      <a:pt x="1124" y="823"/>
                    </a:lnTo>
                    <a:lnTo>
                      <a:pt x="1124" y="823"/>
                    </a:lnTo>
                    <a:lnTo>
                      <a:pt x="1126" y="823"/>
                    </a:lnTo>
                    <a:lnTo>
                      <a:pt x="1129" y="825"/>
                    </a:lnTo>
                    <a:lnTo>
                      <a:pt x="1126" y="825"/>
                    </a:lnTo>
                    <a:close/>
                    <a:moveTo>
                      <a:pt x="1126" y="803"/>
                    </a:moveTo>
                    <a:lnTo>
                      <a:pt x="1126" y="800"/>
                    </a:lnTo>
                    <a:lnTo>
                      <a:pt x="1126" y="806"/>
                    </a:lnTo>
                    <a:lnTo>
                      <a:pt x="1126" y="806"/>
                    </a:lnTo>
                    <a:lnTo>
                      <a:pt x="1124" y="806"/>
                    </a:lnTo>
                    <a:lnTo>
                      <a:pt x="1124" y="809"/>
                    </a:lnTo>
                    <a:lnTo>
                      <a:pt x="1124" y="806"/>
                    </a:lnTo>
                    <a:lnTo>
                      <a:pt x="1126" y="803"/>
                    </a:lnTo>
                    <a:close/>
                    <a:moveTo>
                      <a:pt x="1121" y="809"/>
                    </a:moveTo>
                    <a:lnTo>
                      <a:pt x="1124" y="812"/>
                    </a:lnTo>
                    <a:lnTo>
                      <a:pt x="1124" y="812"/>
                    </a:lnTo>
                    <a:lnTo>
                      <a:pt x="1124" y="817"/>
                    </a:lnTo>
                    <a:lnTo>
                      <a:pt x="1121" y="814"/>
                    </a:lnTo>
                    <a:lnTo>
                      <a:pt x="1121" y="812"/>
                    </a:lnTo>
                    <a:lnTo>
                      <a:pt x="1121" y="809"/>
                    </a:lnTo>
                    <a:close/>
                    <a:moveTo>
                      <a:pt x="1121" y="842"/>
                    </a:moveTo>
                    <a:lnTo>
                      <a:pt x="1118" y="842"/>
                    </a:lnTo>
                    <a:lnTo>
                      <a:pt x="1115" y="845"/>
                    </a:lnTo>
                    <a:lnTo>
                      <a:pt x="1115" y="848"/>
                    </a:lnTo>
                    <a:lnTo>
                      <a:pt x="1113" y="848"/>
                    </a:lnTo>
                    <a:lnTo>
                      <a:pt x="1113" y="848"/>
                    </a:lnTo>
                    <a:lnTo>
                      <a:pt x="1113" y="845"/>
                    </a:lnTo>
                    <a:lnTo>
                      <a:pt x="1107" y="848"/>
                    </a:lnTo>
                    <a:lnTo>
                      <a:pt x="1104" y="848"/>
                    </a:lnTo>
                    <a:lnTo>
                      <a:pt x="1099" y="853"/>
                    </a:lnTo>
                    <a:lnTo>
                      <a:pt x="1099" y="851"/>
                    </a:lnTo>
                    <a:lnTo>
                      <a:pt x="1101" y="848"/>
                    </a:lnTo>
                    <a:lnTo>
                      <a:pt x="1096" y="848"/>
                    </a:lnTo>
                    <a:lnTo>
                      <a:pt x="1096" y="848"/>
                    </a:lnTo>
                    <a:lnTo>
                      <a:pt x="1099" y="845"/>
                    </a:lnTo>
                    <a:lnTo>
                      <a:pt x="1099" y="842"/>
                    </a:lnTo>
                    <a:lnTo>
                      <a:pt x="1096" y="839"/>
                    </a:lnTo>
                    <a:lnTo>
                      <a:pt x="1096" y="839"/>
                    </a:lnTo>
                    <a:lnTo>
                      <a:pt x="1096" y="837"/>
                    </a:lnTo>
                    <a:lnTo>
                      <a:pt x="1096" y="837"/>
                    </a:lnTo>
                    <a:lnTo>
                      <a:pt x="1099" y="837"/>
                    </a:lnTo>
                    <a:lnTo>
                      <a:pt x="1101" y="839"/>
                    </a:lnTo>
                    <a:lnTo>
                      <a:pt x="1099" y="839"/>
                    </a:lnTo>
                    <a:lnTo>
                      <a:pt x="1101" y="842"/>
                    </a:lnTo>
                    <a:lnTo>
                      <a:pt x="1104" y="845"/>
                    </a:lnTo>
                    <a:lnTo>
                      <a:pt x="1107" y="845"/>
                    </a:lnTo>
                    <a:lnTo>
                      <a:pt x="1107" y="845"/>
                    </a:lnTo>
                    <a:lnTo>
                      <a:pt x="1110" y="845"/>
                    </a:lnTo>
                    <a:lnTo>
                      <a:pt x="1115" y="842"/>
                    </a:lnTo>
                    <a:lnTo>
                      <a:pt x="1121" y="842"/>
                    </a:lnTo>
                    <a:close/>
                    <a:moveTo>
                      <a:pt x="1113" y="817"/>
                    </a:moveTo>
                    <a:lnTo>
                      <a:pt x="1115" y="814"/>
                    </a:lnTo>
                    <a:lnTo>
                      <a:pt x="1115" y="812"/>
                    </a:lnTo>
                    <a:lnTo>
                      <a:pt x="1115" y="817"/>
                    </a:lnTo>
                    <a:lnTo>
                      <a:pt x="1115" y="817"/>
                    </a:lnTo>
                    <a:lnTo>
                      <a:pt x="1115" y="820"/>
                    </a:lnTo>
                    <a:lnTo>
                      <a:pt x="1113" y="817"/>
                    </a:lnTo>
                    <a:close/>
                    <a:moveTo>
                      <a:pt x="1115" y="800"/>
                    </a:moveTo>
                    <a:lnTo>
                      <a:pt x="1115" y="798"/>
                    </a:lnTo>
                    <a:lnTo>
                      <a:pt x="1118" y="798"/>
                    </a:lnTo>
                    <a:lnTo>
                      <a:pt x="1118" y="800"/>
                    </a:lnTo>
                    <a:lnTo>
                      <a:pt x="1113" y="803"/>
                    </a:lnTo>
                    <a:lnTo>
                      <a:pt x="1115" y="800"/>
                    </a:lnTo>
                    <a:close/>
                    <a:moveTo>
                      <a:pt x="1113" y="625"/>
                    </a:moveTo>
                    <a:lnTo>
                      <a:pt x="1110" y="627"/>
                    </a:lnTo>
                    <a:lnTo>
                      <a:pt x="1110" y="627"/>
                    </a:lnTo>
                    <a:lnTo>
                      <a:pt x="1110" y="627"/>
                    </a:lnTo>
                    <a:lnTo>
                      <a:pt x="1107" y="625"/>
                    </a:lnTo>
                    <a:lnTo>
                      <a:pt x="1104" y="622"/>
                    </a:lnTo>
                    <a:lnTo>
                      <a:pt x="1104" y="622"/>
                    </a:lnTo>
                    <a:lnTo>
                      <a:pt x="1110" y="622"/>
                    </a:lnTo>
                    <a:lnTo>
                      <a:pt x="1110" y="622"/>
                    </a:lnTo>
                    <a:lnTo>
                      <a:pt x="1113" y="622"/>
                    </a:lnTo>
                    <a:lnTo>
                      <a:pt x="1113" y="625"/>
                    </a:lnTo>
                    <a:lnTo>
                      <a:pt x="1115" y="625"/>
                    </a:lnTo>
                    <a:lnTo>
                      <a:pt x="1113" y="625"/>
                    </a:lnTo>
                    <a:close/>
                    <a:moveTo>
                      <a:pt x="1115" y="586"/>
                    </a:moveTo>
                    <a:lnTo>
                      <a:pt x="1115" y="586"/>
                    </a:lnTo>
                    <a:lnTo>
                      <a:pt x="1113" y="583"/>
                    </a:lnTo>
                    <a:lnTo>
                      <a:pt x="1115" y="580"/>
                    </a:lnTo>
                    <a:lnTo>
                      <a:pt x="1115" y="580"/>
                    </a:lnTo>
                    <a:lnTo>
                      <a:pt x="1118" y="577"/>
                    </a:lnTo>
                    <a:lnTo>
                      <a:pt x="1118" y="577"/>
                    </a:lnTo>
                    <a:lnTo>
                      <a:pt x="1118" y="577"/>
                    </a:lnTo>
                    <a:lnTo>
                      <a:pt x="1121" y="577"/>
                    </a:lnTo>
                    <a:lnTo>
                      <a:pt x="1121" y="580"/>
                    </a:lnTo>
                    <a:lnTo>
                      <a:pt x="1118" y="580"/>
                    </a:lnTo>
                    <a:lnTo>
                      <a:pt x="1121" y="583"/>
                    </a:lnTo>
                    <a:lnTo>
                      <a:pt x="1121" y="583"/>
                    </a:lnTo>
                    <a:lnTo>
                      <a:pt x="1121" y="586"/>
                    </a:lnTo>
                    <a:lnTo>
                      <a:pt x="1115" y="586"/>
                    </a:lnTo>
                    <a:close/>
                    <a:moveTo>
                      <a:pt x="1121" y="591"/>
                    </a:moveTo>
                    <a:lnTo>
                      <a:pt x="1121" y="591"/>
                    </a:lnTo>
                    <a:lnTo>
                      <a:pt x="1118" y="594"/>
                    </a:lnTo>
                    <a:lnTo>
                      <a:pt x="1118" y="600"/>
                    </a:lnTo>
                    <a:lnTo>
                      <a:pt x="1118" y="602"/>
                    </a:lnTo>
                    <a:lnTo>
                      <a:pt x="1118" y="602"/>
                    </a:lnTo>
                    <a:lnTo>
                      <a:pt x="1115" y="597"/>
                    </a:lnTo>
                    <a:lnTo>
                      <a:pt x="1115" y="594"/>
                    </a:lnTo>
                    <a:lnTo>
                      <a:pt x="1115" y="591"/>
                    </a:lnTo>
                    <a:lnTo>
                      <a:pt x="1115" y="588"/>
                    </a:lnTo>
                    <a:lnTo>
                      <a:pt x="1118" y="586"/>
                    </a:lnTo>
                    <a:lnTo>
                      <a:pt x="1121" y="586"/>
                    </a:lnTo>
                    <a:lnTo>
                      <a:pt x="1124" y="586"/>
                    </a:lnTo>
                    <a:lnTo>
                      <a:pt x="1124" y="586"/>
                    </a:lnTo>
                    <a:lnTo>
                      <a:pt x="1121" y="591"/>
                    </a:lnTo>
                    <a:close/>
                    <a:moveTo>
                      <a:pt x="1140" y="535"/>
                    </a:moveTo>
                    <a:lnTo>
                      <a:pt x="1140" y="535"/>
                    </a:lnTo>
                    <a:lnTo>
                      <a:pt x="1138" y="538"/>
                    </a:lnTo>
                    <a:lnTo>
                      <a:pt x="1135" y="538"/>
                    </a:lnTo>
                    <a:lnTo>
                      <a:pt x="1135" y="541"/>
                    </a:lnTo>
                    <a:lnTo>
                      <a:pt x="1132" y="544"/>
                    </a:lnTo>
                    <a:lnTo>
                      <a:pt x="1132" y="547"/>
                    </a:lnTo>
                    <a:lnTo>
                      <a:pt x="1132" y="547"/>
                    </a:lnTo>
                    <a:lnTo>
                      <a:pt x="1129" y="549"/>
                    </a:lnTo>
                    <a:lnTo>
                      <a:pt x="1129" y="552"/>
                    </a:lnTo>
                    <a:lnTo>
                      <a:pt x="1132" y="555"/>
                    </a:lnTo>
                    <a:lnTo>
                      <a:pt x="1129" y="558"/>
                    </a:lnTo>
                    <a:lnTo>
                      <a:pt x="1129" y="560"/>
                    </a:lnTo>
                    <a:lnTo>
                      <a:pt x="1132" y="560"/>
                    </a:lnTo>
                    <a:lnTo>
                      <a:pt x="1132" y="560"/>
                    </a:lnTo>
                    <a:lnTo>
                      <a:pt x="1132" y="563"/>
                    </a:lnTo>
                    <a:lnTo>
                      <a:pt x="1129" y="563"/>
                    </a:lnTo>
                    <a:lnTo>
                      <a:pt x="1126" y="563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24" y="558"/>
                    </a:lnTo>
                    <a:lnTo>
                      <a:pt x="1121" y="558"/>
                    </a:lnTo>
                    <a:lnTo>
                      <a:pt x="1121" y="558"/>
                    </a:lnTo>
                    <a:lnTo>
                      <a:pt x="1121" y="558"/>
                    </a:lnTo>
                    <a:lnTo>
                      <a:pt x="1121" y="555"/>
                    </a:lnTo>
                    <a:lnTo>
                      <a:pt x="1121" y="552"/>
                    </a:lnTo>
                    <a:lnTo>
                      <a:pt x="1118" y="552"/>
                    </a:lnTo>
                    <a:lnTo>
                      <a:pt x="1118" y="555"/>
                    </a:lnTo>
                    <a:lnTo>
                      <a:pt x="1118" y="555"/>
                    </a:lnTo>
                    <a:lnTo>
                      <a:pt x="1115" y="555"/>
                    </a:lnTo>
                    <a:lnTo>
                      <a:pt x="1115" y="555"/>
                    </a:lnTo>
                    <a:lnTo>
                      <a:pt x="1118" y="552"/>
                    </a:lnTo>
                    <a:lnTo>
                      <a:pt x="1115" y="549"/>
                    </a:lnTo>
                    <a:lnTo>
                      <a:pt x="1115" y="547"/>
                    </a:lnTo>
                    <a:lnTo>
                      <a:pt x="1115" y="547"/>
                    </a:lnTo>
                    <a:lnTo>
                      <a:pt x="1118" y="547"/>
                    </a:lnTo>
                    <a:lnTo>
                      <a:pt x="1121" y="547"/>
                    </a:lnTo>
                    <a:lnTo>
                      <a:pt x="1121" y="547"/>
                    </a:lnTo>
                    <a:lnTo>
                      <a:pt x="1124" y="547"/>
                    </a:lnTo>
                    <a:lnTo>
                      <a:pt x="1126" y="547"/>
                    </a:lnTo>
                    <a:lnTo>
                      <a:pt x="1129" y="547"/>
                    </a:lnTo>
                    <a:lnTo>
                      <a:pt x="1129" y="544"/>
                    </a:lnTo>
                    <a:lnTo>
                      <a:pt x="1132" y="541"/>
                    </a:lnTo>
                    <a:lnTo>
                      <a:pt x="1135" y="541"/>
                    </a:lnTo>
                    <a:lnTo>
                      <a:pt x="1135" y="538"/>
                    </a:lnTo>
                    <a:lnTo>
                      <a:pt x="1138" y="535"/>
                    </a:lnTo>
                    <a:lnTo>
                      <a:pt x="1138" y="533"/>
                    </a:lnTo>
                    <a:lnTo>
                      <a:pt x="1140" y="530"/>
                    </a:lnTo>
                    <a:lnTo>
                      <a:pt x="1143" y="527"/>
                    </a:lnTo>
                    <a:lnTo>
                      <a:pt x="1143" y="524"/>
                    </a:lnTo>
                    <a:lnTo>
                      <a:pt x="1143" y="524"/>
                    </a:lnTo>
                    <a:lnTo>
                      <a:pt x="1146" y="524"/>
                    </a:lnTo>
                    <a:lnTo>
                      <a:pt x="1149" y="524"/>
                    </a:lnTo>
                    <a:lnTo>
                      <a:pt x="1149" y="521"/>
                    </a:lnTo>
                    <a:lnTo>
                      <a:pt x="1154" y="521"/>
                    </a:lnTo>
                    <a:lnTo>
                      <a:pt x="1157" y="524"/>
                    </a:lnTo>
                    <a:lnTo>
                      <a:pt x="1160" y="524"/>
                    </a:lnTo>
                    <a:lnTo>
                      <a:pt x="1163" y="524"/>
                    </a:lnTo>
                    <a:lnTo>
                      <a:pt x="1160" y="524"/>
                    </a:lnTo>
                    <a:lnTo>
                      <a:pt x="1157" y="524"/>
                    </a:lnTo>
                    <a:lnTo>
                      <a:pt x="1157" y="524"/>
                    </a:lnTo>
                    <a:lnTo>
                      <a:pt x="1152" y="524"/>
                    </a:lnTo>
                    <a:lnTo>
                      <a:pt x="1149" y="524"/>
                    </a:lnTo>
                    <a:lnTo>
                      <a:pt x="1149" y="527"/>
                    </a:lnTo>
                    <a:lnTo>
                      <a:pt x="1146" y="527"/>
                    </a:lnTo>
                    <a:lnTo>
                      <a:pt x="1146" y="527"/>
                    </a:lnTo>
                    <a:lnTo>
                      <a:pt x="1143" y="527"/>
                    </a:lnTo>
                    <a:lnTo>
                      <a:pt x="1143" y="533"/>
                    </a:lnTo>
                    <a:lnTo>
                      <a:pt x="1143" y="533"/>
                    </a:lnTo>
                    <a:lnTo>
                      <a:pt x="1140" y="535"/>
                    </a:lnTo>
                    <a:close/>
                    <a:moveTo>
                      <a:pt x="1129" y="505"/>
                    </a:moveTo>
                    <a:lnTo>
                      <a:pt x="1132" y="505"/>
                    </a:lnTo>
                    <a:lnTo>
                      <a:pt x="1132" y="505"/>
                    </a:lnTo>
                    <a:lnTo>
                      <a:pt x="1132" y="505"/>
                    </a:lnTo>
                    <a:lnTo>
                      <a:pt x="1135" y="505"/>
                    </a:lnTo>
                    <a:lnTo>
                      <a:pt x="1135" y="508"/>
                    </a:lnTo>
                    <a:lnTo>
                      <a:pt x="1135" y="508"/>
                    </a:lnTo>
                    <a:lnTo>
                      <a:pt x="1138" y="508"/>
                    </a:lnTo>
                    <a:lnTo>
                      <a:pt x="1140" y="505"/>
                    </a:lnTo>
                    <a:lnTo>
                      <a:pt x="1143" y="505"/>
                    </a:lnTo>
                    <a:lnTo>
                      <a:pt x="1143" y="505"/>
                    </a:lnTo>
                    <a:lnTo>
                      <a:pt x="1146" y="505"/>
                    </a:lnTo>
                    <a:lnTo>
                      <a:pt x="1149" y="508"/>
                    </a:lnTo>
                    <a:lnTo>
                      <a:pt x="1149" y="510"/>
                    </a:lnTo>
                    <a:lnTo>
                      <a:pt x="1146" y="510"/>
                    </a:lnTo>
                    <a:lnTo>
                      <a:pt x="1146" y="513"/>
                    </a:lnTo>
                    <a:lnTo>
                      <a:pt x="1146" y="516"/>
                    </a:lnTo>
                    <a:lnTo>
                      <a:pt x="1143" y="513"/>
                    </a:lnTo>
                    <a:lnTo>
                      <a:pt x="1143" y="510"/>
                    </a:lnTo>
                    <a:lnTo>
                      <a:pt x="1143" y="510"/>
                    </a:lnTo>
                    <a:lnTo>
                      <a:pt x="1140" y="508"/>
                    </a:lnTo>
                    <a:lnTo>
                      <a:pt x="1140" y="508"/>
                    </a:lnTo>
                    <a:lnTo>
                      <a:pt x="1140" y="508"/>
                    </a:lnTo>
                    <a:lnTo>
                      <a:pt x="1138" y="508"/>
                    </a:lnTo>
                    <a:lnTo>
                      <a:pt x="1138" y="510"/>
                    </a:lnTo>
                    <a:lnTo>
                      <a:pt x="1135" y="510"/>
                    </a:lnTo>
                    <a:lnTo>
                      <a:pt x="1135" y="513"/>
                    </a:lnTo>
                    <a:lnTo>
                      <a:pt x="1135" y="513"/>
                    </a:lnTo>
                    <a:lnTo>
                      <a:pt x="1132" y="513"/>
                    </a:lnTo>
                    <a:lnTo>
                      <a:pt x="1129" y="510"/>
                    </a:lnTo>
                    <a:lnTo>
                      <a:pt x="1129" y="510"/>
                    </a:lnTo>
                    <a:lnTo>
                      <a:pt x="1129" y="513"/>
                    </a:lnTo>
                    <a:lnTo>
                      <a:pt x="1126" y="510"/>
                    </a:lnTo>
                    <a:lnTo>
                      <a:pt x="1124" y="513"/>
                    </a:lnTo>
                    <a:lnTo>
                      <a:pt x="1124" y="513"/>
                    </a:lnTo>
                    <a:lnTo>
                      <a:pt x="1124" y="516"/>
                    </a:lnTo>
                    <a:lnTo>
                      <a:pt x="1121" y="519"/>
                    </a:lnTo>
                    <a:lnTo>
                      <a:pt x="1121" y="519"/>
                    </a:lnTo>
                    <a:lnTo>
                      <a:pt x="1121" y="516"/>
                    </a:lnTo>
                    <a:lnTo>
                      <a:pt x="1121" y="516"/>
                    </a:lnTo>
                    <a:lnTo>
                      <a:pt x="1121" y="513"/>
                    </a:lnTo>
                    <a:lnTo>
                      <a:pt x="1118" y="513"/>
                    </a:lnTo>
                    <a:lnTo>
                      <a:pt x="1118" y="510"/>
                    </a:lnTo>
                    <a:lnTo>
                      <a:pt x="1118" y="510"/>
                    </a:lnTo>
                    <a:lnTo>
                      <a:pt x="1121" y="508"/>
                    </a:lnTo>
                    <a:lnTo>
                      <a:pt x="1124" y="508"/>
                    </a:lnTo>
                    <a:lnTo>
                      <a:pt x="1124" y="508"/>
                    </a:lnTo>
                    <a:lnTo>
                      <a:pt x="1124" y="505"/>
                    </a:lnTo>
                    <a:lnTo>
                      <a:pt x="1126" y="508"/>
                    </a:lnTo>
                    <a:lnTo>
                      <a:pt x="1129" y="510"/>
                    </a:lnTo>
                    <a:lnTo>
                      <a:pt x="1129" y="510"/>
                    </a:lnTo>
                    <a:lnTo>
                      <a:pt x="1129" y="505"/>
                    </a:lnTo>
                    <a:close/>
                    <a:moveTo>
                      <a:pt x="1143" y="547"/>
                    </a:moveTo>
                    <a:lnTo>
                      <a:pt x="1143" y="544"/>
                    </a:lnTo>
                    <a:lnTo>
                      <a:pt x="1143" y="544"/>
                    </a:lnTo>
                    <a:lnTo>
                      <a:pt x="1143" y="544"/>
                    </a:lnTo>
                    <a:lnTo>
                      <a:pt x="1143" y="544"/>
                    </a:lnTo>
                    <a:lnTo>
                      <a:pt x="1143" y="544"/>
                    </a:lnTo>
                    <a:lnTo>
                      <a:pt x="1146" y="547"/>
                    </a:lnTo>
                    <a:lnTo>
                      <a:pt x="1149" y="547"/>
                    </a:lnTo>
                    <a:lnTo>
                      <a:pt x="1149" y="547"/>
                    </a:lnTo>
                    <a:lnTo>
                      <a:pt x="1149" y="544"/>
                    </a:lnTo>
                    <a:lnTo>
                      <a:pt x="1152" y="547"/>
                    </a:lnTo>
                    <a:lnTo>
                      <a:pt x="1154" y="549"/>
                    </a:lnTo>
                    <a:lnTo>
                      <a:pt x="1157" y="549"/>
                    </a:lnTo>
                    <a:lnTo>
                      <a:pt x="1157" y="547"/>
                    </a:lnTo>
                    <a:lnTo>
                      <a:pt x="1160" y="547"/>
                    </a:lnTo>
                    <a:lnTo>
                      <a:pt x="1160" y="547"/>
                    </a:lnTo>
                    <a:lnTo>
                      <a:pt x="1163" y="547"/>
                    </a:lnTo>
                    <a:lnTo>
                      <a:pt x="1166" y="547"/>
                    </a:lnTo>
                    <a:lnTo>
                      <a:pt x="1163" y="544"/>
                    </a:lnTo>
                    <a:lnTo>
                      <a:pt x="1163" y="541"/>
                    </a:lnTo>
                    <a:lnTo>
                      <a:pt x="1166" y="541"/>
                    </a:lnTo>
                    <a:lnTo>
                      <a:pt x="1168" y="538"/>
                    </a:lnTo>
                    <a:lnTo>
                      <a:pt x="1168" y="538"/>
                    </a:lnTo>
                    <a:lnTo>
                      <a:pt x="1171" y="535"/>
                    </a:lnTo>
                    <a:lnTo>
                      <a:pt x="1174" y="535"/>
                    </a:lnTo>
                    <a:lnTo>
                      <a:pt x="1174" y="533"/>
                    </a:lnTo>
                    <a:lnTo>
                      <a:pt x="1177" y="535"/>
                    </a:lnTo>
                    <a:lnTo>
                      <a:pt x="1177" y="538"/>
                    </a:lnTo>
                    <a:lnTo>
                      <a:pt x="1179" y="538"/>
                    </a:lnTo>
                    <a:lnTo>
                      <a:pt x="1174" y="538"/>
                    </a:lnTo>
                    <a:lnTo>
                      <a:pt x="1171" y="538"/>
                    </a:lnTo>
                    <a:lnTo>
                      <a:pt x="1171" y="541"/>
                    </a:lnTo>
                    <a:lnTo>
                      <a:pt x="1168" y="541"/>
                    </a:lnTo>
                    <a:lnTo>
                      <a:pt x="1168" y="544"/>
                    </a:lnTo>
                    <a:lnTo>
                      <a:pt x="1168" y="547"/>
                    </a:lnTo>
                    <a:lnTo>
                      <a:pt x="1166" y="549"/>
                    </a:lnTo>
                    <a:lnTo>
                      <a:pt x="1160" y="549"/>
                    </a:lnTo>
                    <a:lnTo>
                      <a:pt x="1160" y="549"/>
                    </a:lnTo>
                    <a:lnTo>
                      <a:pt x="1160" y="552"/>
                    </a:lnTo>
                    <a:lnTo>
                      <a:pt x="1160" y="555"/>
                    </a:lnTo>
                    <a:lnTo>
                      <a:pt x="1160" y="555"/>
                    </a:lnTo>
                    <a:lnTo>
                      <a:pt x="1157" y="558"/>
                    </a:lnTo>
                    <a:lnTo>
                      <a:pt x="1157" y="555"/>
                    </a:lnTo>
                    <a:lnTo>
                      <a:pt x="1157" y="549"/>
                    </a:lnTo>
                    <a:lnTo>
                      <a:pt x="1154" y="549"/>
                    </a:lnTo>
                    <a:lnTo>
                      <a:pt x="1152" y="549"/>
                    </a:lnTo>
                    <a:lnTo>
                      <a:pt x="1152" y="549"/>
                    </a:lnTo>
                    <a:lnTo>
                      <a:pt x="1149" y="549"/>
                    </a:lnTo>
                    <a:lnTo>
                      <a:pt x="1146" y="549"/>
                    </a:lnTo>
                    <a:lnTo>
                      <a:pt x="1143" y="549"/>
                    </a:lnTo>
                    <a:lnTo>
                      <a:pt x="1143" y="547"/>
                    </a:lnTo>
                    <a:close/>
                    <a:moveTo>
                      <a:pt x="1157" y="600"/>
                    </a:moveTo>
                    <a:lnTo>
                      <a:pt x="1157" y="602"/>
                    </a:lnTo>
                    <a:lnTo>
                      <a:pt x="1154" y="602"/>
                    </a:lnTo>
                    <a:lnTo>
                      <a:pt x="1152" y="602"/>
                    </a:lnTo>
                    <a:lnTo>
                      <a:pt x="1152" y="602"/>
                    </a:lnTo>
                    <a:lnTo>
                      <a:pt x="1154" y="600"/>
                    </a:lnTo>
                    <a:lnTo>
                      <a:pt x="1152" y="597"/>
                    </a:lnTo>
                    <a:lnTo>
                      <a:pt x="1152" y="597"/>
                    </a:lnTo>
                    <a:lnTo>
                      <a:pt x="1152" y="591"/>
                    </a:lnTo>
                    <a:lnTo>
                      <a:pt x="1149" y="588"/>
                    </a:lnTo>
                    <a:lnTo>
                      <a:pt x="1149" y="586"/>
                    </a:lnTo>
                    <a:lnTo>
                      <a:pt x="1146" y="583"/>
                    </a:lnTo>
                    <a:lnTo>
                      <a:pt x="1146" y="583"/>
                    </a:lnTo>
                    <a:lnTo>
                      <a:pt x="1146" y="583"/>
                    </a:lnTo>
                    <a:lnTo>
                      <a:pt x="1146" y="580"/>
                    </a:lnTo>
                    <a:lnTo>
                      <a:pt x="1146" y="580"/>
                    </a:lnTo>
                    <a:lnTo>
                      <a:pt x="1149" y="583"/>
                    </a:lnTo>
                    <a:lnTo>
                      <a:pt x="1149" y="586"/>
                    </a:lnTo>
                    <a:lnTo>
                      <a:pt x="1152" y="588"/>
                    </a:lnTo>
                    <a:lnTo>
                      <a:pt x="1154" y="591"/>
                    </a:lnTo>
                    <a:lnTo>
                      <a:pt x="1154" y="594"/>
                    </a:lnTo>
                    <a:lnTo>
                      <a:pt x="1154" y="597"/>
                    </a:lnTo>
                    <a:lnTo>
                      <a:pt x="1154" y="600"/>
                    </a:lnTo>
                    <a:lnTo>
                      <a:pt x="1157" y="600"/>
                    </a:lnTo>
                    <a:lnTo>
                      <a:pt x="1157" y="600"/>
                    </a:lnTo>
                    <a:lnTo>
                      <a:pt x="1157" y="600"/>
                    </a:lnTo>
                    <a:lnTo>
                      <a:pt x="1160" y="600"/>
                    </a:lnTo>
                    <a:lnTo>
                      <a:pt x="1157" y="600"/>
                    </a:lnTo>
                    <a:close/>
                    <a:moveTo>
                      <a:pt x="1179" y="572"/>
                    </a:moveTo>
                    <a:lnTo>
                      <a:pt x="1179" y="572"/>
                    </a:lnTo>
                    <a:lnTo>
                      <a:pt x="1177" y="572"/>
                    </a:lnTo>
                    <a:lnTo>
                      <a:pt x="1174" y="572"/>
                    </a:lnTo>
                    <a:lnTo>
                      <a:pt x="1174" y="569"/>
                    </a:lnTo>
                    <a:lnTo>
                      <a:pt x="1171" y="569"/>
                    </a:lnTo>
                    <a:lnTo>
                      <a:pt x="1171" y="569"/>
                    </a:lnTo>
                    <a:lnTo>
                      <a:pt x="1168" y="569"/>
                    </a:lnTo>
                    <a:lnTo>
                      <a:pt x="1168" y="572"/>
                    </a:lnTo>
                    <a:lnTo>
                      <a:pt x="1168" y="572"/>
                    </a:lnTo>
                    <a:lnTo>
                      <a:pt x="1166" y="574"/>
                    </a:lnTo>
                    <a:lnTo>
                      <a:pt x="1166" y="574"/>
                    </a:lnTo>
                    <a:lnTo>
                      <a:pt x="1163" y="574"/>
                    </a:lnTo>
                    <a:lnTo>
                      <a:pt x="1163" y="574"/>
                    </a:lnTo>
                    <a:lnTo>
                      <a:pt x="1160" y="574"/>
                    </a:lnTo>
                    <a:lnTo>
                      <a:pt x="1157" y="574"/>
                    </a:lnTo>
                    <a:lnTo>
                      <a:pt x="1157" y="577"/>
                    </a:lnTo>
                    <a:lnTo>
                      <a:pt x="1157" y="577"/>
                    </a:lnTo>
                    <a:lnTo>
                      <a:pt x="1154" y="580"/>
                    </a:lnTo>
                    <a:lnTo>
                      <a:pt x="1154" y="580"/>
                    </a:lnTo>
                    <a:lnTo>
                      <a:pt x="1154" y="580"/>
                    </a:lnTo>
                    <a:lnTo>
                      <a:pt x="1154" y="577"/>
                    </a:lnTo>
                    <a:lnTo>
                      <a:pt x="1154" y="574"/>
                    </a:lnTo>
                    <a:lnTo>
                      <a:pt x="1154" y="572"/>
                    </a:lnTo>
                    <a:lnTo>
                      <a:pt x="1154" y="569"/>
                    </a:lnTo>
                    <a:lnTo>
                      <a:pt x="1160" y="569"/>
                    </a:lnTo>
                    <a:lnTo>
                      <a:pt x="1160" y="572"/>
                    </a:lnTo>
                    <a:lnTo>
                      <a:pt x="1157" y="572"/>
                    </a:lnTo>
                    <a:lnTo>
                      <a:pt x="1160" y="572"/>
                    </a:lnTo>
                    <a:lnTo>
                      <a:pt x="1160" y="572"/>
                    </a:lnTo>
                    <a:lnTo>
                      <a:pt x="1163" y="569"/>
                    </a:lnTo>
                    <a:lnTo>
                      <a:pt x="1166" y="569"/>
                    </a:lnTo>
                    <a:lnTo>
                      <a:pt x="1168" y="566"/>
                    </a:lnTo>
                    <a:lnTo>
                      <a:pt x="1171" y="566"/>
                    </a:lnTo>
                    <a:lnTo>
                      <a:pt x="1174" y="569"/>
                    </a:lnTo>
                    <a:lnTo>
                      <a:pt x="1174" y="569"/>
                    </a:lnTo>
                    <a:lnTo>
                      <a:pt x="1174" y="566"/>
                    </a:lnTo>
                    <a:lnTo>
                      <a:pt x="1174" y="566"/>
                    </a:lnTo>
                    <a:lnTo>
                      <a:pt x="1177" y="566"/>
                    </a:lnTo>
                    <a:lnTo>
                      <a:pt x="1179" y="566"/>
                    </a:lnTo>
                    <a:lnTo>
                      <a:pt x="1179" y="569"/>
                    </a:lnTo>
                    <a:lnTo>
                      <a:pt x="1179" y="572"/>
                    </a:lnTo>
                    <a:close/>
                    <a:moveTo>
                      <a:pt x="1185" y="547"/>
                    </a:moveTo>
                    <a:lnTo>
                      <a:pt x="1185" y="549"/>
                    </a:lnTo>
                    <a:lnTo>
                      <a:pt x="1185" y="552"/>
                    </a:lnTo>
                    <a:lnTo>
                      <a:pt x="1182" y="549"/>
                    </a:lnTo>
                    <a:lnTo>
                      <a:pt x="1179" y="549"/>
                    </a:lnTo>
                    <a:lnTo>
                      <a:pt x="1179" y="547"/>
                    </a:lnTo>
                    <a:lnTo>
                      <a:pt x="1182" y="547"/>
                    </a:lnTo>
                    <a:lnTo>
                      <a:pt x="1182" y="547"/>
                    </a:lnTo>
                    <a:lnTo>
                      <a:pt x="1182" y="547"/>
                    </a:lnTo>
                    <a:lnTo>
                      <a:pt x="1182" y="544"/>
                    </a:lnTo>
                    <a:lnTo>
                      <a:pt x="1182" y="541"/>
                    </a:lnTo>
                    <a:lnTo>
                      <a:pt x="1179" y="541"/>
                    </a:lnTo>
                    <a:lnTo>
                      <a:pt x="1182" y="538"/>
                    </a:lnTo>
                    <a:lnTo>
                      <a:pt x="1185" y="541"/>
                    </a:lnTo>
                    <a:lnTo>
                      <a:pt x="1185" y="544"/>
                    </a:lnTo>
                    <a:lnTo>
                      <a:pt x="1185" y="544"/>
                    </a:lnTo>
                    <a:lnTo>
                      <a:pt x="1185" y="547"/>
                    </a:lnTo>
                    <a:lnTo>
                      <a:pt x="1185" y="547"/>
                    </a:lnTo>
                    <a:close/>
                    <a:moveTo>
                      <a:pt x="1191" y="480"/>
                    </a:moveTo>
                    <a:lnTo>
                      <a:pt x="1193" y="480"/>
                    </a:lnTo>
                    <a:lnTo>
                      <a:pt x="1193" y="480"/>
                    </a:lnTo>
                    <a:lnTo>
                      <a:pt x="1191" y="480"/>
                    </a:lnTo>
                    <a:lnTo>
                      <a:pt x="1188" y="482"/>
                    </a:lnTo>
                    <a:lnTo>
                      <a:pt x="1188" y="485"/>
                    </a:lnTo>
                    <a:lnTo>
                      <a:pt x="1188" y="485"/>
                    </a:lnTo>
                    <a:lnTo>
                      <a:pt x="1185" y="482"/>
                    </a:lnTo>
                    <a:lnTo>
                      <a:pt x="1182" y="480"/>
                    </a:lnTo>
                    <a:lnTo>
                      <a:pt x="1182" y="477"/>
                    </a:lnTo>
                    <a:lnTo>
                      <a:pt x="1182" y="477"/>
                    </a:lnTo>
                    <a:lnTo>
                      <a:pt x="1185" y="477"/>
                    </a:lnTo>
                    <a:lnTo>
                      <a:pt x="1188" y="480"/>
                    </a:lnTo>
                    <a:lnTo>
                      <a:pt x="1191" y="480"/>
                    </a:lnTo>
                    <a:close/>
                    <a:moveTo>
                      <a:pt x="1179" y="390"/>
                    </a:moveTo>
                    <a:lnTo>
                      <a:pt x="1185" y="385"/>
                    </a:lnTo>
                    <a:lnTo>
                      <a:pt x="1185" y="388"/>
                    </a:lnTo>
                    <a:lnTo>
                      <a:pt x="1185" y="388"/>
                    </a:lnTo>
                    <a:lnTo>
                      <a:pt x="1188" y="388"/>
                    </a:lnTo>
                    <a:lnTo>
                      <a:pt x="1188" y="390"/>
                    </a:lnTo>
                    <a:lnTo>
                      <a:pt x="1185" y="390"/>
                    </a:lnTo>
                    <a:lnTo>
                      <a:pt x="1185" y="396"/>
                    </a:lnTo>
                    <a:lnTo>
                      <a:pt x="1182" y="396"/>
                    </a:lnTo>
                    <a:lnTo>
                      <a:pt x="1182" y="396"/>
                    </a:lnTo>
                    <a:lnTo>
                      <a:pt x="1179" y="396"/>
                    </a:lnTo>
                    <a:lnTo>
                      <a:pt x="1179" y="390"/>
                    </a:lnTo>
                    <a:close/>
                    <a:moveTo>
                      <a:pt x="1174" y="499"/>
                    </a:moveTo>
                    <a:lnTo>
                      <a:pt x="1177" y="499"/>
                    </a:lnTo>
                    <a:lnTo>
                      <a:pt x="1182" y="499"/>
                    </a:lnTo>
                    <a:lnTo>
                      <a:pt x="1185" y="505"/>
                    </a:lnTo>
                    <a:lnTo>
                      <a:pt x="1188" y="505"/>
                    </a:lnTo>
                    <a:lnTo>
                      <a:pt x="1191" y="505"/>
                    </a:lnTo>
                    <a:lnTo>
                      <a:pt x="1191" y="508"/>
                    </a:lnTo>
                    <a:lnTo>
                      <a:pt x="1193" y="508"/>
                    </a:lnTo>
                    <a:lnTo>
                      <a:pt x="1196" y="510"/>
                    </a:lnTo>
                    <a:lnTo>
                      <a:pt x="1196" y="510"/>
                    </a:lnTo>
                    <a:lnTo>
                      <a:pt x="1199" y="513"/>
                    </a:lnTo>
                    <a:lnTo>
                      <a:pt x="1196" y="513"/>
                    </a:lnTo>
                    <a:lnTo>
                      <a:pt x="1196" y="513"/>
                    </a:lnTo>
                    <a:lnTo>
                      <a:pt x="1196" y="516"/>
                    </a:lnTo>
                    <a:lnTo>
                      <a:pt x="1196" y="516"/>
                    </a:lnTo>
                    <a:lnTo>
                      <a:pt x="1196" y="516"/>
                    </a:lnTo>
                    <a:lnTo>
                      <a:pt x="1193" y="516"/>
                    </a:lnTo>
                    <a:lnTo>
                      <a:pt x="1191" y="513"/>
                    </a:lnTo>
                    <a:lnTo>
                      <a:pt x="1188" y="513"/>
                    </a:lnTo>
                    <a:lnTo>
                      <a:pt x="1185" y="510"/>
                    </a:lnTo>
                    <a:lnTo>
                      <a:pt x="1185" y="510"/>
                    </a:lnTo>
                    <a:lnTo>
                      <a:pt x="1182" y="510"/>
                    </a:lnTo>
                    <a:lnTo>
                      <a:pt x="1182" y="510"/>
                    </a:lnTo>
                    <a:lnTo>
                      <a:pt x="1179" y="510"/>
                    </a:lnTo>
                    <a:lnTo>
                      <a:pt x="1177" y="510"/>
                    </a:lnTo>
                    <a:lnTo>
                      <a:pt x="1177" y="510"/>
                    </a:lnTo>
                    <a:lnTo>
                      <a:pt x="1177" y="508"/>
                    </a:lnTo>
                    <a:lnTo>
                      <a:pt x="1174" y="508"/>
                    </a:lnTo>
                    <a:lnTo>
                      <a:pt x="1174" y="505"/>
                    </a:lnTo>
                    <a:lnTo>
                      <a:pt x="1171" y="505"/>
                    </a:lnTo>
                    <a:lnTo>
                      <a:pt x="1168" y="502"/>
                    </a:lnTo>
                    <a:lnTo>
                      <a:pt x="1171" y="502"/>
                    </a:lnTo>
                    <a:lnTo>
                      <a:pt x="1171" y="499"/>
                    </a:lnTo>
                    <a:lnTo>
                      <a:pt x="1168" y="499"/>
                    </a:lnTo>
                    <a:lnTo>
                      <a:pt x="1168" y="496"/>
                    </a:lnTo>
                    <a:lnTo>
                      <a:pt x="1168" y="496"/>
                    </a:lnTo>
                    <a:lnTo>
                      <a:pt x="1168" y="496"/>
                    </a:lnTo>
                    <a:lnTo>
                      <a:pt x="1171" y="499"/>
                    </a:lnTo>
                    <a:lnTo>
                      <a:pt x="1174" y="499"/>
                    </a:lnTo>
                    <a:close/>
                    <a:moveTo>
                      <a:pt x="1168" y="449"/>
                    </a:moveTo>
                    <a:lnTo>
                      <a:pt x="1168" y="452"/>
                    </a:lnTo>
                    <a:lnTo>
                      <a:pt x="1171" y="455"/>
                    </a:lnTo>
                    <a:lnTo>
                      <a:pt x="1171" y="455"/>
                    </a:lnTo>
                    <a:lnTo>
                      <a:pt x="1168" y="457"/>
                    </a:lnTo>
                    <a:lnTo>
                      <a:pt x="1166" y="457"/>
                    </a:lnTo>
                    <a:lnTo>
                      <a:pt x="1166" y="452"/>
                    </a:lnTo>
                    <a:lnTo>
                      <a:pt x="1166" y="449"/>
                    </a:lnTo>
                    <a:lnTo>
                      <a:pt x="1168" y="449"/>
                    </a:lnTo>
                    <a:close/>
                    <a:moveTo>
                      <a:pt x="1104" y="402"/>
                    </a:moveTo>
                    <a:lnTo>
                      <a:pt x="1104" y="402"/>
                    </a:lnTo>
                    <a:lnTo>
                      <a:pt x="1107" y="404"/>
                    </a:lnTo>
                    <a:lnTo>
                      <a:pt x="1107" y="407"/>
                    </a:lnTo>
                    <a:lnTo>
                      <a:pt x="1110" y="410"/>
                    </a:lnTo>
                    <a:lnTo>
                      <a:pt x="1110" y="413"/>
                    </a:lnTo>
                    <a:lnTo>
                      <a:pt x="1113" y="413"/>
                    </a:lnTo>
                    <a:lnTo>
                      <a:pt x="1113" y="413"/>
                    </a:lnTo>
                    <a:lnTo>
                      <a:pt x="1113" y="415"/>
                    </a:lnTo>
                    <a:lnTo>
                      <a:pt x="1113" y="415"/>
                    </a:lnTo>
                    <a:lnTo>
                      <a:pt x="1110" y="415"/>
                    </a:lnTo>
                    <a:lnTo>
                      <a:pt x="1107" y="418"/>
                    </a:lnTo>
                    <a:lnTo>
                      <a:pt x="1107" y="415"/>
                    </a:lnTo>
                    <a:lnTo>
                      <a:pt x="1107" y="415"/>
                    </a:lnTo>
                    <a:lnTo>
                      <a:pt x="1104" y="413"/>
                    </a:lnTo>
                    <a:lnTo>
                      <a:pt x="1104" y="410"/>
                    </a:lnTo>
                    <a:lnTo>
                      <a:pt x="1104" y="410"/>
                    </a:lnTo>
                    <a:lnTo>
                      <a:pt x="1101" y="404"/>
                    </a:lnTo>
                    <a:lnTo>
                      <a:pt x="1104" y="402"/>
                    </a:lnTo>
                    <a:close/>
                    <a:moveTo>
                      <a:pt x="1101" y="435"/>
                    </a:moveTo>
                    <a:lnTo>
                      <a:pt x="1101" y="435"/>
                    </a:lnTo>
                    <a:lnTo>
                      <a:pt x="1104" y="432"/>
                    </a:lnTo>
                    <a:lnTo>
                      <a:pt x="1107" y="429"/>
                    </a:lnTo>
                    <a:lnTo>
                      <a:pt x="1113" y="429"/>
                    </a:lnTo>
                    <a:lnTo>
                      <a:pt x="1113" y="427"/>
                    </a:lnTo>
                    <a:lnTo>
                      <a:pt x="1113" y="427"/>
                    </a:lnTo>
                    <a:lnTo>
                      <a:pt x="1118" y="429"/>
                    </a:lnTo>
                    <a:lnTo>
                      <a:pt x="1121" y="429"/>
                    </a:lnTo>
                    <a:lnTo>
                      <a:pt x="1121" y="429"/>
                    </a:lnTo>
                    <a:lnTo>
                      <a:pt x="1124" y="432"/>
                    </a:lnTo>
                    <a:lnTo>
                      <a:pt x="1124" y="429"/>
                    </a:lnTo>
                    <a:lnTo>
                      <a:pt x="1124" y="429"/>
                    </a:lnTo>
                    <a:lnTo>
                      <a:pt x="1126" y="432"/>
                    </a:lnTo>
                    <a:lnTo>
                      <a:pt x="1132" y="432"/>
                    </a:lnTo>
                    <a:lnTo>
                      <a:pt x="1132" y="432"/>
                    </a:lnTo>
                    <a:lnTo>
                      <a:pt x="1132" y="429"/>
                    </a:lnTo>
                    <a:lnTo>
                      <a:pt x="1135" y="429"/>
                    </a:lnTo>
                    <a:lnTo>
                      <a:pt x="1135" y="427"/>
                    </a:lnTo>
                    <a:lnTo>
                      <a:pt x="1135" y="424"/>
                    </a:lnTo>
                    <a:lnTo>
                      <a:pt x="1135" y="427"/>
                    </a:lnTo>
                    <a:lnTo>
                      <a:pt x="1138" y="427"/>
                    </a:lnTo>
                    <a:lnTo>
                      <a:pt x="1138" y="429"/>
                    </a:lnTo>
                    <a:lnTo>
                      <a:pt x="1135" y="432"/>
                    </a:lnTo>
                    <a:lnTo>
                      <a:pt x="1138" y="432"/>
                    </a:lnTo>
                    <a:lnTo>
                      <a:pt x="1138" y="435"/>
                    </a:lnTo>
                    <a:lnTo>
                      <a:pt x="1143" y="432"/>
                    </a:lnTo>
                    <a:lnTo>
                      <a:pt x="1143" y="435"/>
                    </a:lnTo>
                    <a:lnTo>
                      <a:pt x="1149" y="435"/>
                    </a:lnTo>
                    <a:lnTo>
                      <a:pt x="1152" y="435"/>
                    </a:lnTo>
                    <a:lnTo>
                      <a:pt x="1152" y="432"/>
                    </a:lnTo>
                    <a:lnTo>
                      <a:pt x="1152" y="427"/>
                    </a:lnTo>
                    <a:lnTo>
                      <a:pt x="1152" y="432"/>
                    </a:lnTo>
                    <a:lnTo>
                      <a:pt x="1154" y="435"/>
                    </a:lnTo>
                    <a:lnTo>
                      <a:pt x="1154" y="429"/>
                    </a:lnTo>
                    <a:lnTo>
                      <a:pt x="1157" y="429"/>
                    </a:lnTo>
                    <a:lnTo>
                      <a:pt x="1157" y="429"/>
                    </a:lnTo>
                    <a:lnTo>
                      <a:pt x="1157" y="429"/>
                    </a:lnTo>
                    <a:lnTo>
                      <a:pt x="1157" y="432"/>
                    </a:lnTo>
                    <a:lnTo>
                      <a:pt x="1160" y="432"/>
                    </a:lnTo>
                    <a:lnTo>
                      <a:pt x="1160" y="432"/>
                    </a:lnTo>
                    <a:lnTo>
                      <a:pt x="1163" y="432"/>
                    </a:lnTo>
                    <a:lnTo>
                      <a:pt x="1160" y="435"/>
                    </a:lnTo>
                    <a:lnTo>
                      <a:pt x="1160" y="441"/>
                    </a:lnTo>
                    <a:lnTo>
                      <a:pt x="1160" y="441"/>
                    </a:lnTo>
                    <a:lnTo>
                      <a:pt x="1160" y="441"/>
                    </a:lnTo>
                    <a:lnTo>
                      <a:pt x="1166" y="438"/>
                    </a:lnTo>
                    <a:lnTo>
                      <a:pt x="1166" y="438"/>
                    </a:lnTo>
                    <a:lnTo>
                      <a:pt x="1166" y="441"/>
                    </a:lnTo>
                    <a:lnTo>
                      <a:pt x="1163" y="443"/>
                    </a:lnTo>
                    <a:lnTo>
                      <a:pt x="1163" y="443"/>
                    </a:lnTo>
                    <a:lnTo>
                      <a:pt x="1160" y="441"/>
                    </a:lnTo>
                    <a:lnTo>
                      <a:pt x="1160" y="441"/>
                    </a:lnTo>
                    <a:lnTo>
                      <a:pt x="1157" y="438"/>
                    </a:lnTo>
                    <a:lnTo>
                      <a:pt x="1157" y="438"/>
                    </a:lnTo>
                    <a:lnTo>
                      <a:pt x="1157" y="438"/>
                    </a:lnTo>
                    <a:lnTo>
                      <a:pt x="1154" y="441"/>
                    </a:lnTo>
                    <a:lnTo>
                      <a:pt x="1154" y="441"/>
                    </a:lnTo>
                    <a:lnTo>
                      <a:pt x="1154" y="441"/>
                    </a:lnTo>
                    <a:lnTo>
                      <a:pt x="1154" y="441"/>
                    </a:lnTo>
                    <a:lnTo>
                      <a:pt x="1154" y="438"/>
                    </a:lnTo>
                    <a:lnTo>
                      <a:pt x="1154" y="438"/>
                    </a:lnTo>
                    <a:lnTo>
                      <a:pt x="1154" y="435"/>
                    </a:lnTo>
                    <a:lnTo>
                      <a:pt x="1149" y="438"/>
                    </a:lnTo>
                    <a:lnTo>
                      <a:pt x="1146" y="438"/>
                    </a:lnTo>
                    <a:lnTo>
                      <a:pt x="1146" y="441"/>
                    </a:lnTo>
                    <a:lnTo>
                      <a:pt x="1146" y="438"/>
                    </a:lnTo>
                    <a:lnTo>
                      <a:pt x="1143" y="438"/>
                    </a:lnTo>
                    <a:lnTo>
                      <a:pt x="1140" y="441"/>
                    </a:lnTo>
                    <a:lnTo>
                      <a:pt x="1138" y="443"/>
                    </a:lnTo>
                    <a:lnTo>
                      <a:pt x="1138" y="441"/>
                    </a:lnTo>
                    <a:lnTo>
                      <a:pt x="1138" y="441"/>
                    </a:lnTo>
                    <a:lnTo>
                      <a:pt x="1140" y="438"/>
                    </a:lnTo>
                    <a:lnTo>
                      <a:pt x="1138" y="435"/>
                    </a:lnTo>
                    <a:lnTo>
                      <a:pt x="1138" y="435"/>
                    </a:lnTo>
                    <a:lnTo>
                      <a:pt x="1135" y="438"/>
                    </a:lnTo>
                    <a:lnTo>
                      <a:pt x="1132" y="438"/>
                    </a:lnTo>
                    <a:lnTo>
                      <a:pt x="1132" y="438"/>
                    </a:lnTo>
                    <a:lnTo>
                      <a:pt x="1129" y="438"/>
                    </a:lnTo>
                    <a:lnTo>
                      <a:pt x="1129" y="438"/>
                    </a:lnTo>
                    <a:lnTo>
                      <a:pt x="1129" y="438"/>
                    </a:lnTo>
                    <a:lnTo>
                      <a:pt x="1126" y="438"/>
                    </a:lnTo>
                    <a:lnTo>
                      <a:pt x="1129" y="435"/>
                    </a:lnTo>
                    <a:lnTo>
                      <a:pt x="1126" y="435"/>
                    </a:lnTo>
                    <a:lnTo>
                      <a:pt x="1126" y="435"/>
                    </a:lnTo>
                    <a:lnTo>
                      <a:pt x="1124" y="438"/>
                    </a:lnTo>
                    <a:lnTo>
                      <a:pt x="1121" y="438"/>
                    </a:lnTo>
                    <a:lnTo>
                      <a:pt x="1121" y="435"/>
                    </a:lnTo>
                    <a:lnTo>
                      <a:pt x="1121" y="432"/>
                    </a:lnTo>
                    <a:lnTo>
                      <a:pt x="1118" y="435"/>
                    </a:lnTo>
                    <a:lnTo>
                      <a:pt x="1115" y="432"/>
                    </a:lnTo>
                    <a:lnTo>
                      <a:pt x="1115" y="432"/>
                    </a:lnTo>
                    <a:lnTo>
                      <a:pt x="1113" y="429"/>
                    </a:lnTo>
                    <a:lnTo>
                      <a:pt x="1113" y="432"/>
                    </a:lnTo>
                    <a:lnTo>
                      <a:pt x="1110" y="432"/>
                    </a:lnTo>
                    <a:lnTo>
                      <a:pt x="1104" y="435"/>
                    </a:lnTo>
                    <a:lnTo>
                      <a:pt x="1104" y="438"/>
                    </a:lnTo>
                    <a:lnTo>
                      <a:pt x="1104" y="441"/>
                    </a:lnTo>
                    <a:lnTo>
                      <a:pt x="1101" y="441"/>
                    </a:lnTo>
                    <a:lnTo>
                      <a:pt x="1101" y="443"/>
                    </a:lnTo>
                    <a:lnTo>
                      <a:pt x="1101" y="443"/>
                    </a:lnTo>
                    <a:lnTo>
                      <a:pt x="1101" y="441"/>
                    </a:lnTo>
                    <a:lnTo>
                      <a:pt x="1101" y="435"/>
                    </a:lnTo>
                    <a:close/>
                    <a:moveTo>
                      <a:pt x="1157" y="446"/>
                    </a:moveTo>
                    <a:lnTo>
                      <a:pt x="1154" y="449"/>
                    </a:lnTo>
                    <a:lnTo>
                      <a:pt x="1154" y="449"/>
                    </a:lnTo>
                    <a:lnTo>
                      <a:pt x="1152" y="449"/>
                    </a:lnTo>
                    <a:lnTo>
                      <a:pt x="1154" y="446"/>
                    </a:lnTo>
                    <a:lnTo>
                      <a:pt x="1154" y="443"/>
                    </a:lnTo>
                    <a:lnTo>
                      <a:pt x="1157" y="446"/>
                    </a:lnTo>
                    <a:close/>
                    <a:moveTo>
                      <a:pt x="1143" y="449"/>
                    </a:moveTo>
                    <a:lnTo>
                      <a:pt x="1140" y="449"/>
                    </a:lnTo>
                    <a:lnTo>
                      <a:pt x="1140" y="449"/>
                    </a:lnTo>
                    <a:lnTo>
                      <a:pt x="1143" y="446"/>
                    </a:lnTo>
                    <a:lnTo>
                      <a:pt x="1143" y="446"/>
                    </a:lnTo>
                    <a:lnTo>
                      <a:pt x="1143" y="446"/>
                    </a:lnTo>
                    <a:lnTo>
                      <a:pt x="1143" y="449"/>
                    </a:lnTo>
                    <a:lnTo>
                      <a:pt x="1146" y="449"/>
                    </a:lnTo>
                    <a:lnTo>
                      <a:pt x="1146" y="449"/>
                    </a:lnTo>
                    <a:lnTo>
                      <a:pt x="1149" y="446"/>
                    </a:lnTo>
                    <a:lnTo>
                      <a:pt x="1149" y="449"/>
                    </a:lnTo>
                    <a:lnTo>
                      <a:pt x="1149" y="452"/>
                    </a:lnTo>
                    <a:lnTo>
                      <a:pt x="1146" y="457"/>
                    </a:lnTo>
                    <a:lnTo>
                      <a:pt x="1146" y="457"/>
                    </a:lnTo>
                    <a:lnTo>
                      <a:pt x="1143" y="457"/>
                    </a:lnTo>
                    <a:lnTo>
                      <a:pt x="1143" y="457"/>
                    </a:lnTo>
                    <a:lnTo>
                      <a:pt x="1140" y="455"/>
                    </a:lnTo>
                    <a:lnTo>
                      <a:pt x="1140" y="455"/>
                    </a:lnTo>
                    <a:lnTo>
                      <a:pt x="1140" y="455"/>
                    </a:lnTo>
                    <a:lnTo>
                      <a:pt x="1143" y="452"/>
                    </a:lnTo>
                    <a:lnTo>
                      <a:pt x="1143" y="449"/>
                    </a:lnTo>
                    <a:close/>
                    <a:moveTo>
                      <a:pt x="1101" y="480"/>
                    </a:moveTo>
                    <a:lnTo>
                      <a:pt x="1107" y="480"/>
                    </a:lnTo>
                    <a:lnTo>
                      <a:pt x="1110" y="480"/>
                    </a:lnTo>
                    <a:lnTo>
                      <a:pt x="1113" y="480"/>
                    </a:lnTo>
                    <a:lnTo>
                      <a:pt x="1115" y="480"/>
                    </a:lnTo>
                    <a:lnTo>
                      <a:pt x="1118" y="482"/>
                    </a:lnTo>
                    <a:lnTo>
                      <a:pt x="1118" y="480"/>
                    </a:lnTo>
                    <a:lnTo>
                      <a:pt x="1121" y="480"/>
                    </a:lnTo>
                    <a:lnTo>
                      <a:pt x="1124" y="482"/>
                    </a:lnTo>
                    <a:lnTo>
                      <a:pt x="1124" y="482"/>
                    </a:lnTo>
                    <a:lnTo>
                      <a:pt x="1126" y="482"/>
                    </a:lnTo>
                    <a:lnTo>
                      <a:pt x="1126" y="482"/>
                    </a:lnTo>
                    <a:lnTo>
                      <a:pt x="1129" y="482"/>
                    </a:lnTo>
                    <a:lnTo>
                      <a:pt x="1132" y="482"/>
                    </a:lnTo>
                    <a:lnTo>
                      <a:pt x="1132" y="485"/>
                    </a:lnTo>
                    <a:lnTo>
                      <a:pt x="1135" y="485"/>
                    </a:lnTo>
                    <a:lnTo>
                      <a:pt x="1138" y="485"/>
                    </a:lnTo>
                    <a:lnTo>
                      <a:pt x="1143" y="482"/>
                    </a:lnTo>
                    <a:lnTo>
                      <a:pt x="1143" y="482"/>
                    </a:lnTo>
                    <a:lnTo>
                      <a:pt x="1146" y="480"/>
                    </a:lnTo>
                    <a:lnTo>
                      <a:pt x="1146" y="480"/>
                    </a:lnTo>
                    <a:lnTo>
                      <a:pt x="1152" y="480"/>
                    </a:lnTo>
                    <a:lnTo>
                      <a:pt x="1154" y="480"/>
                    </a:lnTo>
                    <a:lnTo>
                      <a:pt x="1154" y="480"/>
                    </a:lnTo>
                    <a:lnTo>
                      <a:pt x="1160" y="480"/>
                    </a:lnTo>
                    <a:lnTo>
                      <a:pt x="1163" y="482"/>
                    </a:lnTo>
                    <a:lnTo>
                      <a:pt x="1163" y="482"/>
                    </a:lnTo>
                    <a:lnTo>
                      <a:pt x="1166" y="482"/>
                    </a:lnTo>
                    <a:lnTo>
                      <a:pt x="1166" y="485"/>
                    </a:lnTo>
                    <a:lnTo>
                      <a:pt x="1166" y="485"/>
                    </a:lnTo>
                    <a:lnTo>
                      <a:pt x="1168" y="485"/>
                    </a:lnTo>
                    <a:lnTo>
                      <a:pt x="1171" y="488"/>
                    </a:lnTo>
                    <a:lnTo>
                      <a:pt x="1171" y="488"/>
                    </a:lnTo>
                    <a:lnTo>
                      <a:pt x="1168" y="485"/>
                    </a:lnTo>
                    <a:lnTo>
                      <a:pt x="1166" y="485"/>
                    </a:lnTo>
                    <a:lnTo>
                      <a:pt x="1166" y="488"/>
                    </a:lnTo>
                    <a:lnTo>
                      <a:pt x="1163" y="491"/>
                    </a:lnTo>
                    <a:lnTo>
                      <a:pt x="1163" y="491"/>
                    </a:lnTo>
                    <a:lnTo>
                      <a:pt x="1163" y="488"/>
                    </a:lnTo>
                    <a:lnTo>
                      <a:pt x="1160" y="488"/>
                    </a:lnTo>
                    <a:lnTo>
                      <a:pt x="1157" y="485"/>
                    </a:lnTo>
                    <a:lnTo>
                      <a:pt x="1154" y="482"/>
                    </a:lnTo>
                    <a:lnTo>
                      <a:pt x="1152" y="482"/>
                    </a:lnTo>
                    <a:lnTo>
                      <a:pt x="1149" y="482"/>
                    </a:lnTo>
                    <a:lnTo>
                      <a:pt x="1146" y="482"/>
                    </a:lnTo>
                    <a:lnTo>
                      <a:pt x="1146" y="482"/>
                    </a:lnTo>
                    <a:lnTo>
                      <a:pt x="1143" y="482"/>
                    </a:lnTo>
                    <a:lnTo>
                      <a:pt x="1143" y="485"/>
                    </a:lnTo>
                    <a:lnTo>
                      <a:pt x="1143" y="491"/>
                    </a:lnTo>
                    <a:lnTo>
                      <a:pt x="1140" y="488"/>
                    </a:lnTo>
                    <a:lnTo>
                      <a:pt x="1140" y="488"/>
                    </a:lnTo>
                    <a:lnTo>
                      <a:pt x="1140" y="488"/>
                    </a:lnTo>
                    <a:lnTo>
                      <a:pt x="1138" y="491"/>
                    </a:lnTo>
                    <a:lnTo>
                      <a:pt x="1138" y="494"/>
                    </a:lnTo>
                    <a:lnTo>
                      <a:pt x="1135" y="491"/>
                    </a:lnTo>
                    <a:lnTo>
                      <a:pt x="1132" y="491"/>
                    </a:lnTo>
                    <a:lnTo>
                      <a:pt x="1129" y="488"/>
                    </a:lnTo>
                    <a:lnTo>
                      <a:pt x="1129" y="488"/>
                    </a:lnTo>
                    <a:lnTo>
                      <a:pt x="1126" y="488"/>
                    </a:lnTo>
                    <a:lnTo>
                      <a:pt x="1124" y="485"/>
                    </a:lnTo>
                    <a:lnTo>
                      <a:pt x="1124" y="485"/>
                    </a:lnTo>
                    <a:lnTo>
                      <a:pt x="1124" y="488"/>
                    </a:lnTo>
                    <a:lnTo>
                      <a:pt x="1121" y="485"/>
                    </a:lnTo>
                    <a:lnTo>
                      <a:pt x="1124" y="485"/>
                    </a:lnTo>
                    <a:lnTo>
                      <a:pt x="1121" y="482"/>
                    </a:lnTo>
                    <a:lnTo>
                      <a:pt x="1118" y="485"/>
                    </a:lnTo>
                    <a:lnTo>
                      <a:pt x="1118" y="485"/>
                    </a:lnTo>
                    <a:lnTo>
                      <a:pt x="1118" y="485"/>
                    </a:lnTo>
                    <a:lnTo>
                      <a:pt x="1113" y="482"/>
                    </a:lnTo>
                    <a:lnTo>
                      <a:pt x="1110" y="482"/>
                    </a:lnTo>
                    <a:lnTo>
                      <a:pt x="1104" y="482"/>
                    </a:lnTo>
                    <a:lnTo>
                      <a:pt x="1101" y="482"/>
                    </a:lnTo>
                    <a:lnTo>
                      <a:pt x="1099" y="480"/>
                    </a:lnTo>
                    <a:lnTo>
                      <a:pt x="1101" y="480"/>
                    </a:lnTo>
                    <a:close/>
                    <a:moveTo>
                      <a:pt x="1099" y="510"/>
                    </a:moveTo>
                    <a:lnTo>
                      <a:pt x="1101" y="510"/>
                    </a:lnTo>
                    <a:lnTo>
                      <a:pt x="1104" y="505"/>
                    </a:lnTo>
                    <a:lnTo>
                      <a:pt x="1107" y="505"/>
                    </a:lnTo>
                    <a:lnTo>
                      <a:pt x="1110" y="505"/>
                    </a:lnTo>
                    <a:lnTo>
                      <a:pt x="1113" y="499"/>
                    </a:lnTo>
                    <a:lnTo>
                      <a:pt x="1115" y="496"/>
                    </a:lnTo>
                    <a:lnTo>
                      <a:pt x="1118" y="494"/>
                    </a:lnTo>
                    <a:lnTo>
                      <a:pt x="1118" y="496"/>
                    </a:lnTo>
                    <a:lnTo>
                      <a:pt x="1118" y="499"/>
                    </a:lnTo>
                    <a:lnTo>
                      <a:pt x="1121" y="499"/>
                    </a:lnTo>
                    <a:lnTo>
                      <a:pt x="1121" y="496"/>
                    </a:lnTo>
                    <a:lnTo>
                      <a:pt x="1121" y="496"/>
                    </a:lnTo>
                    <a:lnTo>
                      <a:pt x="1121" y="494"/>
                    </a:lnTo>
                    <a:lnTo>
                      <a:pt x="1124" y="496"/>
                    </a:lnTo>
                    <a:lnTo>
                      <a:pt x="1126" y="494"/>
                    </a:lnTo>
                    <a:lnTo>
                      <a:pt x="1126" y="496"/>
                    </a:lnTo>
                    <a:lnTo>
                      <a:pt x="1126" y="496"/>
                    </a:lnTo>
                    <a:lnTo>
                      <a:pt x="1124" y="496"/>
                    </a:lnTo>
                    <a:lnTo>
                      <a:pt x="1124" y="499"/>
                    </a:lnTo>
                    <a:lnTo>
                      <a:pt x="1124" y="499"/>
                    </a:lnTo>
                    <a:lnTo>
                      <a:pt x="1121" y="499"/>
                    </a:lnTo>
                    <a:lnTo>
                      <a:pt x="1118" y="502"/>
                    </a:lnTo>
                    <a:lnTo>
                      <a:pt x="1118" y="502"/>
                    </a:lnTo>
                    <a:lnTo>
                      <a:pt x="1118" y="505"/>
                    </a:lnTo>
                    <a:lnTo>
                      <a:pt x="1115" y="505"/>
                    </a:lnTo>
                    <a:lnTo>
                      <a:pt x="1113" y="508"/>
                    </a:lnTo>
                    <a:lnTo>
                      <a:pt x="1110" y="508"/>
                    </a:lnTo>
                    <a:lnTo>
                      <a:pt x="1107" y="508"/>
                    </a:lnTo>
                    <a:lnTo>
                      <a:pt x="1104" y="508"/>
                    </a:lnTo>
                    <a:lnTo>
                      <a:pt x="1101" y="510"/>
                    </a:lnTo>
                    <a:lnTo>
                      <a:pt x="1101" y="513"/>
                    </a:lnTo>
                    <a:lnTo>
                      <a:pt x="1099" y="510"/>
                    </a:lnTo>
                    <a:lnTo>
                      <a:pt x="1099" y="510"/>
                    </a:lnTo>
                    <a:lnTo>
                      <a:pt x="1096" y="510"/>
                    </a:lnTo>
                    <a:lnTo>
                      <a:pt x="1099" y="510"/>
                    </a:lnTo>
                    <a:close/>
                    <a:moveTo>
                      <a:pt x="1099" y="558"/>
                    </a:moveTo>
                    <a:lnTo>
                      <a:pt x="1099" y="560"/>
                    </a:lnTo>
                    <a:lnTo>
                      <a:pt x="1096" y="558"/>
                    </a:lnTo>
                    <a:lnTo>
                      <a:pt x="1093" y="560"/>
                    </a:lnTo>
                    <a:lnTo>
                      <a:pt x="1093" y="563"/>
                    </a:lnTo>
                    <a:lnTo>
                      <a:pt x="1093" y="566"/>
                    </a:lnTo>
                    <a:lnTo>
                      <a:pt x="1090" y="563"/>
                    </a:lnTo>
                    <a:lnTo>
                      <a:pt x="1087" y="563"/>
                    </a:lnTo>
                    <a:lnTo>
                      <a:pt x="1085" y="560"/>
                    </a:lnTo>
                    <a:lnTo>
                      <a:pt x="1085" y="560"/>
                    </a:lnTo>
                    <a:lnTo>
                      <a:pt x="1082" y="558"/>
                    </a:lnTo>
                    <a:lnTo>
                      <a:pt x="1085" y="558"/>
                    </a:lnTo>
                    <a:lnTo>
                      <a:pt x="1087" y="558"/>
                    </a:lnTo>
                    <a:lnTo>
                      <a:pt x="1090" y="560"/>
                    </a:lnTo>
                    <a:lnTo>
                      <a:pt x="1093" y="558"/>
                    </a:lnTo>
                    <a:lnTo>
                      <a:pt x="1093" y="552"/>
                    </a:lnTo>
                    <a:lnTo>
                      <a:pt x="1096" y="555"/>
                    </a:lnTo>
                    <a:lnTo>
                      <a:pt x="1099" y="558"/>
                    </a:lnTo>
                    <a:close/>
                    <a:moveTo>
                      <a:pt x="1082" y="552"/>
                    </a:moveTo>
                    <a:lnTo>
                      <a:pt x="1082" y="549"/>
                    </a:lnTo>
                    <a:lnTo>
                      <a:pt x="1085" y="549"/>
                    </a:lnTo>
                    <a:lnTo>
                      <a:pt x="1087" y="549"/>
                    </a:lnTo>
                    <a:lnTo>
                      <a:pt x="1087" y="547"/>
                    </a:lnTo>
                    <a:lnTo>
                      <a:pt x="1087" y="547"/>
                    </a:lnTo>
                    <a:lnTo>
                      <a:pt x="1090" y="547"/>
                    </a:lnTo>
                    <a:lnTo>
                      <a:pt x="1093" y="547"/>
                    </a:lnTo>
                    <a:lnTo>
                      <a:pt x="1093" y="547"/>
                    </a:lnTo>
                    <a:lnTo>
                      <a:pt x="1093" y="549"/>
                    </a:lnTo>
                    <a:lnTo>
                      <a:pt x="1093" y="549"/>
                    </a:lnTo>
                    <a:lnTo>
                      <a:pt x="1090" y="549"/>
                    </a:lnTo>
                    <a:lnTo>
                      <a:pt x="1090" y="552"/>
                    </a:lnTo>
                    <a:lnTo>
                      <a:pt x="1087" y="549"/>
                    </a:lnTo>
                    <a:lnTo>
                      <a:pt x="1087" y="552"/>
                    </a:lnTo>
                    <a:lnTo>
                      <a:pt x="1087" y="552"/>
                    </a:lnTo>
                    <a:lnTo>
                      <a:pt x="1085" y="555"/>
                    </a:lnTo>
                    <a:lnTo>
                      <a:pt x="1085" y="552"/>
                    </a:lnTo>
                    <a:lnTo>
                      <a:pt x="1085" y="552"/>
                    </a:lnTo>
                    <a:lnTo>
                      <a:pt x="1085" y="555"/>
                    </a:lnTo>
                    <a:lnTo>
                      <a:pt x="1082" y="552"/>
                    </a:lnTo>
                    <a:close/>
                    <a:moveTo>
                      <a:pt x="1065" y="530"/>
                    </a:moveTo>
                    <a:lnTo>
                      <a:pt x="1068" y="527"/>
                    </a:lnTo>
                    <a:lnTo>
                      <a:pt x="1068" y="527"/>
                    </a:lnTo>
                    <a:lnTo>
                      <a:pt x="1065" y="524"/>
                    </a:lnTo>
                    <a:lnTo>
                      <a:pt x="1068" y="521"/>
                    </a:lnTo>
                    <a:lnTo>
                      <a:pt x="1071" y="521"/>
                    </a:lnTo>
                    <a:lnTo>
                      <a:pt x="1073" y="521"/>
                    </a:lnTo>
                    <a:lnTo>
                      <a:pt x="1076" y="519"/>
                    </a:lnTo>
                    <a:lnTo>
                      <a:pt x="1079" y="519"/>
                    </a:lnTo>
                    <a:lnTo>
                      <a:pt x="1079" y="519"/>
                    </a:lnTo>
                    <a:lnTo>
                      <a:pt x="1079" y="516"/>
                    </a:lnTo>
                    <a:lnTo>
                      <a:pt x="1082" y="516"/>
                    </a:lnTo>
                    <a:lnTo>
                      <a:pt x="1082" y="516"/>
                    </a:lnTo>
                    <a:lnTo>
                      <a:pt x="1082" y="516"/>
                    </a:lnTo>
                    <a:lnTo>
                      <a:pt x="1085" y="516"/>
                    </a:lnTo>
                    <a:lnTo>
                      <a:pt x="1085" y="516"/>
                    </a:lnTo>
                    <a:lnTo>
                      <a:pt x="1087" y="519"/>
                    </a:lnTo>
                    <a:lnTo>
                      <a:pt x="1090" y="516"/>
                    </a:lnTo>
                    <a:lnTo>
                      <a:pt x="1090" y="519"/>
                    </a:lnTo>
                    <a:lnTo>
                      <a:pt x="1093" y="516"/>
                    </a:lnTo>
                    <a:lnTo>
                      <a:pt x="1093" y="516"/>
                    </a:lnTo>
                    <a:lnTo>
                      <a:pt x="1096" y="516"/>
                    </a:lnTo>
                    <a:lnTo>
                      <a:pt x="1096" y="521"/>
                    </a:lnTo>
                    <a:lnTo>
                      <a:pt x="1093" y="521"/>
                    </a:lnTo>
                    <a:lnTo>
                      <a:pt x="1090" y="524"/>
                    </a:lnTo>
                    <a:lnTo>
                      <a:pt x="1087" y="524"/>
                    </a:lnTo>
                    <a:lnTo>
                      <a:pt x="1087" y="524"/>
                    </a:lnTo>
                    <a:lnTo>
                      <a:pt x="1085" y="521"/>
                    </a:lnTo>
                    <a:lnTo>
                      <a:pt x="1085" y="524"/>
                    </a:lnTo>
                    <a:lnTo>
                      <a:pt x="1085" y="527"/>
                    </a:lnTo>
                    <a:lnTo>
                      <a:pt x="1085" y="530"/>
                    </a:lnTo>
                    <a:lnTo>
                      <a:pt x="1085" y="533"/>
                    </a:lnTo>
                    <a:lnTo>
                      <a:pt x="1085" y="535"/>
                    </a:lnTo>
                    <a:lnTo>
                      <a:pt x="1085" y="535"/>
                    </a:lnTo>
                    <a:lnTo>
                      <a:pt x="1085" y="535"/>
                    </a:lnTo>
                    <a:lnTo>
                      <a:pt x="1082" y="538"/>
                    </a:lnTo>
                    <a:lnTo>
                      <a:pt x="1082" y="541"/>
                    </a:lnTo>
                    <a:lnTo>
                      <a:pt x="1082" y="541"/>
                    </a:lnTo>
                    <a:lnTo>
                      <a:pt x="1082" y="544"/>
                    </a:lnTo>
                    <a:lnTo>
                      <a:pt x="1079" y="544"/>
                    </a:lnTo>
                    <a:lnTo>
                      <a:pt x="1079" y="544"/>
                    </a:lnTo>
                    <a:lnTo>
                      <a:pt x="1076" y="547"/>
                    </a:lnTo>
                    <a:lnTo>
                      <a:pt x="1073" y="547"/>
                    </a:lnTo>
                    <a:lnTo>
                      <a:pt x="1073" y="544"/>
                    </a:lnTo>
                    <a:lnTo>
                      <a:pt x="1073" y="544"/>
                    </a:lnTo>
                    <a:lnTo>
                      <a:pt x="1076" y="541"/>
                    </a:lnTo>
                    <a:lnTo>
                      <a:pt x="1076" y="541"/>
                    </a:lnTo>
                    <a:lnTo>
                      <a:pt x="1076" y="538"/>
                    </a:lnTo>
                    <a:lnTo>
                      <a:pt x="1073" y="541"/>
                    </a:lnTo>
                    <a:lnTo>
                      <a:pt x="1073" y="541"/>
                    </a:lnTo>
                    <a:lnTo>
                      <a:pt x="1071" y="538"/>
                    </a:lnTo>
                    <a:lnTo>
                      <a:pt x="1068" y="535"/>
                    </a:lnTo>
                    <a:lnTo>
                      <a:pt x="1068" y="535"/>
                    </a:lnTo>
                    <a:lnTo>
                      <a:pt x="1065" y="533"/>
                    </a:lnTo>
                    <a:lnTo>
                      <a:pt x="1065" y="530"/>
                    </a:lnTo>
                    <a:close/>
                    <a:moveTo>
                      <a:pt x="1060" y="549"/>
                    </a:moveTo>
                    <a:lnTo>
                      <a:pt x="1062" y="547"/>
                    </a:lnTo>
                    <a:lnTo>
                      <a:pt x="1065" y="547"/>
                    </a:lnTo>
                    <a:lnTo>
                      <a:pt x="1065" y="547"/>
                    </a:lnTo>
                    <a:lnTo>
                      <a:pt x="1065" y="549"/>
                    </a:lnTo>
                    <a:lnTo>
                      <a:pt x="1065" y="549"/>
                    </a:lnTo>
                    <a:lnTo>
                      <a:pt x="1065" y="552"/>
                    </a:lnTo>
                    <a:lnTo>
                      <a:pt x="1065" y="555"/>
                    </a:lnTo>
                    <a:lnTo>
                      <a:pt x="1068" y="552"/>
                    </a:lnTo>
                    <a:lnTo>
                      <a:pt x="1068" y="552"/>
                    </a:lnTo>
                    <a:lnTo>
                      <a:pt x="1071" y="552"/>
                    </a:lnTo>
                    <a:lnTo>
                      <a:pt x="1071" y="552"/>
                    </a:lnTo>
                    <a:lnTo>
                      <a:pt x="1071" y="555"/>
                    </a:lnTo>
                    <a:lnTo>
                      <a:pt x="1068" y="558"/>
                    </a:lnTo>
                    <a:lnTo>
                      <a:pt x="1065" y="558"/>
                    </a:lnTo>
                    <a:lnTo>
                      <a:pt x="1065" y="558"/>
                    </a:lnTo>
                    <a:lnTo>
                      <a:pt x="1062" y="558"/>
                    </a:lnTo>
                    <a:lnTo>
                      <a:pt x="1057" y="560"/>
                    </a:lnTo>
                    <a:lnTo>
                      <a:pt x="1057" y="560"/>
                    </a:lnTo>
                    <a:lnTo>
                      <a:pt x="1057" y="560"/>
                    </a:lnTo>
                    <a:lnTo>
                      <a:pt x="1054" y="560"/>
                    </a:lnTo>
                    <a:lnTo>
                      <a:pt x="1054" y="560"/>
                    </a:lnTo>
                    <a:lnTo>
                      <a:pt x="1060" y="555"/>
                    </a:lnTo>
                    <a:lnTo>
                      <a:pt x="1060" y="552"/>
                    </a:lnTo>
                    <a:lnTo>
                      <a:pt x="1060" y="552"/>
                    </a:lnTo>
                    <a:lnTo>
                      <a:pt x="1060" y="549"/>
                    </a:lnTo>
                    <a:close/>
                    <a:moveTo>
                      <a:pt x="1015" y="468"/>
                    </a:moveTo>
                    <a:lnTo>
                      <a:pt x="1018" y="466"/>
                    </a:lnTo>
                    <a:lnTo>
                      <a:pt x="1018" y="468"/>
                    </a:lnTo>
                    <a:lnTo>
                      <a:pt x="1015" y="468"/>
                    </a:lnTo>
                    <a:lnTo>
                      <a:pt x="1018" y="471"/>
                    </a:lnTo>
                    <a:lnTo>
                      <a:pt x="1015" y="471"/>
                    </a:lnTo>
                    <a:lnTo>
                      <a:pt x="1015" y="471"/>
                    </a:lnTo>
                    <a:lnTo>
                      <a:pt x="1015" y="474"/>
                    </a:lnTo>
                    <a:lnTo>
                      <a:pt x="1015" y="474"/>
                    </a:lnTo>
                    <a:lnTo>
                      <a:pt x="1012" y="471"/>
                    </a:lnTo>
                    <a:lnTo>
                      <a:pt x="1012" y="471"/>
                    </a:lnTo>
                    <a:lnTo>
                      <a:pt x="1015" y="468"/>
                    </a:lnTo>
                    <a:close/>
                    <a:moveTo>
                      <a:pt x="1012" y="516"/>
                    </a:moveTo>
                    <a:lnTo>
                      <a:pt x="1015" y="516"/>
                    </a:lnTo>
                    <a:lnTo>
                      <a:pt x="1018" y="513"/>
                    </a:lnTo>
                    <a:lnTo>
                      <a:pt x="1018" y="513"/>
                    </a:lnTo>
                    <a:lnTo>
                      <a:pt x="1020" y="513"/>
                    </a:lnTo>
                    <a:lnTo>
                      <a:pt x="1020" y="516"/>
                    </a:lnTo>
                    <a:lnTo>
                      <a:pt x="1020" y="516"/>
                    </a:lnTo>
                    <a:lnTo>
                      <a:pt x="1018" y="519"/>
                    </a:lnTo>
                    <a:lnTo>
                      <a:pt x="1015" y="519"/>
                    </a:lnTo>
                    <a:lnTo>
                      <a:pt x="1015" y="519"/>
                    </a:lnTo>
                    <a:lnTo>
                      <a:pt x="1012" y="519"/>
                    </a:lnTo>
                    <a:lnTo>
                      <a:pt x="1012" y="516"/>
                    </a:lnTo>
                    <a:close/>
                    <a:moveTo>
                      <a:pt x="1009" y="591"/>
                    </a:moveTo>
                    <a:lnTo>
                      <a:pt x="1009" y="594"/>
                    </a:lnTo>
                    <a:lnTo>
                      <a:pt x="1009" y="597"/>
                    </a:lnTo>
                    <a:lnTo>
                      <a:pt x="1009" y="597"/>
                    </a:lnTo>
                    <a:lnTo>
                      <a:pt x="1009" y="597"/>
                    </a:lnTo>
                    <a:lnTo>
                      <a:pt x="1009" y="597"/>
                    </a:lnTo>
                    <a:lnTo>
                      <a:pt x="1012" y="597"/>
                    </a:lnTo>
                    <a:lnTo>
                      <a:pt x="1012" y="597"/>
                    </a:lnTo>
                    <a:lnTo>
                      <a:pt x="1015" y="597"/>
                    </a:lnTo>
                    <a:lnTo>
                      <a:pt x="1018" y="591"/>
                    </a:lnTo>
                    <a:lnTo>
                      <a:pt x="1020" y="588"/>
                    </a:lnTo>
                    <a:lnTo>
                      <a:pt x="1020" y="588"/>
                    </a:lnTo>
                    <a:lnTo>
                      <a:pt x="1023" y="583"/>
                    </a:lnTo>
                    <a:lnTo>
                      <a:pt x="1029" y="580"/>
                    </a:lnTo>
                    <a:lnTo>
                      <a:pt x="1029" y="577"/>
                    </a:lnTo>
                    <a:lnTo>
                      <a:pt x="1029" y="574"/>
                    </a:lnTo>
                    <a:lnTo>
                      <a:pt x="1032" y="574"/>
                    </a:lnTo>
                    <a:lnTo>
                      <a:pt x="1034" y="572"/>
                    </a:lnTo>
                    <a:lnTo>
                      <a:pt x="1037" y="569"/>
                    </a:lnTo>
                    <a:lnTo>
                      <a:pt x="1043" y="560"/>
                    </a:lnTo>
                    <a:lnTo>
                      <a:pt x="1043" y="558"/>
                    </a:lnTo>
                    <a:lnTo>
                      <a:pt x="1046" y="558"/>
                    </a:lnTo>
                    <a:lnTo>
                      <a:pt x="1046" y="558"/>
                    </a:lnTo>
                    <a:lnTo>
                      <a:pt x="1051" y="555"/>
                    </a:lnTo>
                    <a:lnTo>
                      <a:pt x="1051" y="555"/>
                    </a:lnTo>
                    <a:lnTo>
                      <a:pt x="1048" y="555"/>
                    </a:lnTo>
                    <a:lnTo>
                      <a:pt x="1048" y="552"/>
                    </a:lnTo>
                    <a:lnTo>
                      <a:pt x="1046" y="555"/>
                    </a:lnTo>
                    <a:lnTo>
                      <a:pt x="1043" y="555"/>
                    </a:lnTo>
                    <a:lnTo>
                      <a:pt x="1043" y="552"/>
                    </a:lnTo>
                    <a:lnTo>
                      <a:pt x="1046" y="552"/>
                    </a:lnTo>
                    <a:lnTo>
                      <a:pt x="1048" y="549"/>
                    </a:lnTo>
                    <a:lnTo>
                      <a:pt x="1051" y="547"/>
                    </a:lnTo>
                    <a:lnTo>
                      <a:pt x="1051" y="544"/>
                    </a:lnTo>
                    <a:lnTo>
                      <a:pt x="1054" y="544"/>
                    </a:lnTo>
                    <a:lnTo>
                      <a:pt x="1054" y="541"/>
                    </a:lnTo>
                    <a:lnTo>
                      <a:pt x="1054" y="538"/>
                    </a:lnTo>
                    <a:lnTo>
                      <a:pt x="1054" y="538"/>
                    </a:lnTo>
                    <a:lnTo>
                      <a:pt x="1057" y="535"/>
                    </a:lnTo>
                    <a:lnTo>
                      <a:pt x="1057" y="535"/>
                    </a:lnTo>
                    <a:lnTo>
                      <a:pt x="1060" y="533"/>
                    </a:lnTo>
                    <a:lnTo>
                      <a:pt x="1057" y="535"/>
                    </a:lnTo>
                    <a:lnTo>
                      <a:pt x="1057" y="535"/>
                    </a:lnTo>
                    <a:lnTo>
                      <a:pt x="1057" y="538"/>
                    </a:lnTo>
                    <a:lnTo>
                      <a:pt x="1057" y="541"/>
                    </a:lnTo>
                    <a:lnTo>
                      <a:pt x="1057" y="544"/>
                    </a:lnTo>
                    <a:lnTo>
                      <a:pt x="1057" y="544"/>
                    </a:lnTo>
                    <a:lnTo>
                      <a:pt x="1054" y="547"/>
                    </a:lnTo>
                    <a:lnTo>
                      <a:pt x="1054" y="547"/>
                    </a:lnTo>
                    <a:lnTo>
                      <a:pt x="1054" y="549"/>
                    </a:lnTo>
                    <a:lnTo>
                      <a:pt x="1051" y="547"/>
                    </a:lnTo>
                    <a:lnTo>
                      <a:pt x="1048" y="549"/>
                    </a:lnTo>
                    <a:lnTo>
                      <a:pt x="1048" y="549"/>
                    </a:lnTo>
                    <a:lnTo>
                      <a:pt x="1048" y="552"/>
                    </a:lnTo>
                    <a:lnTo>
                      <a:pt x="1051" y="552"/>
                    </a:lnTo>
                    <a:lnTo>
                      <a:pt x="1051" y="555"/>
                    </a:lnTo>
                    <a:lnTo>
                      <a:pt x="1051" y="558"/>
                    </a:lnTo>
                    <a:lnTo>
                      <a:pt x="1046" y="558"/>
                    </a:lnTo>
                    <a:lnTo>
                      <a:pt x="1046" y="560"/>
                    </a:lnTo>
                    <a:lnTo>
                      <a:pt x="1043" y="560"/>
                    </a:lnTo>
                    <a:lnTo>
                      <a:pt x="1043" y="560"/>
                    </a:lnTo>
                    <a:lnTo>
                      <a:pt x="1043" y="563"/>
                    </a:lnTo>
                    <a:lnTo>
                      <a:pt x="1037" y="566"/>
                    </a:lnTo>
                    <a:lnTo>
                      <a:pt x="1037" y="569"/>
                    </a:lnTo>
                    <a:lnTo>
                      <a:pt x="1037" y="572"/>
                    </a:lnTo>
                    <a:lnTo>
                      <a:pt x="1034" y="574"/>
                    </a:lnTo>
                    <a:lnTo>
                      <a:pt x="1032" y="577"/>
                    </a:lnTo>
                    <a:lnTo>
                      <a:pt x="1032" y="580"/>
                    </a:lnTo>
                    <a:lnTo>
                      <a:pt x="1029" y="580"/>
                    </a:lnTo>
                    <a:lnTo>
                      <a:pt x="1026" y="586"/>
                    </a:lnTo>
                    <a:lnTo>
                      <a:pt x="1020" y="588"/>
                    </a:lnTo>
                    <a:lnTo>
                      <a:pt x="1020" y="588"/>
                    </a:lnTo>
                    <a:lnTo>
                      <a:pt x="1020" y="591"/>
                    </a:lnTo>
                    <a:lnTo>
                      <a:pt x="1018" y="594"/>
                    </a:lnTo>
                    <a:lnTo>
                      <a:pt x="1018" y="597"/>
                    </a:lnTo>
                    <a:lnTo>
                      <a:pt x="1015" y="600"/>
                    </a:lnTo>
                    <a:lnTo>
                      <a:pt x="1012" y="600"/>
                    </a:lnTo>
                    <a:lnTo>
                      <a:pt x="1009" y="600"/>
                    </a:lnTo>
                    <a:lnTo>
                      <a:pt x="1009" y="600"/>
                    </a:lnTo>
                    <a:lnTo>
                      <a:pt x="1009" y="602"/>
                    </a:lnTo>
                    <a:lnTo>
                      <a:pt x="1009" y="605"/>
                    </a:lnTo>
                    <a:lnTo>
                      <a:pt x="1012" y="605"/>
                    </a:lnTo>
                    <a:lnTo>
                      <a:pt x="1009" y="605"/>
                    </a:lnTo>
                    <a:lnTo>
                      <a:pt x="1007" y="605"/>
                    </a:lnTo>
                    <a:lnTo>
                      <a:pt x="1007" y="608"/>
                    </a:lnTo>
                    <a:lnTo>
                      <a:pt x="1007" y="611"/>
                    </a:lnTo>
                    <a:lnTo>
                      <a:pt x="1004" y="611"/>
                    </a:lnTo>
                    <a:lnTo>
                      <a:pt x="1001" y="611"/>
                    </a:lnTo>
                    <a:lnTo>
                      <a:pt x="1001" y="611"/>
                    </a:lnTo>
                    <a:lnTo>
                      <a:pt x="1001" y="611"/>
                    </a:lnTo>
                    <a:lnTo>
                      <a:pt x="1001" y="611"/>
                    </a:lnTo>
                    <a:lnTo>
                      <a:pt x="1001" y="611"/>
                    </a:lnTo>
                    <a:lnTo>
                      <a:pt x="1001" y="611"/>
                    </a:lnTo>
                    <a:lnTo>
                      <a:pt x="1004" y="608"/>
                    </a:lnTo>
                    <a:lnTo>
                      <a:pt x="1004" y="608"/>
                    </a:lnTo>
                    <a:lnTo>
                      <a:pt x="1004" y="605"/>
                    </a:lnTo>
                    <a:lnTo>
                      <a:pt x="1007" y="605"/>
                    </a:lnTo>
                    <a:lnTo>
                      <a:pt x="1007" y="605"/>
                    </a:lnTo>
                    <a:lnTo>
                      <a:pt x="1004" y="602"/>
                    </a:lnTo>
                    <a:lnTo>
                      <a:pt x="1004" y="602"/>
                    </a:lnTo>
                    <a:lnTo>
                      <a:pt x="1001" y="600"/>
                    </a:lnTo>
                    <a:lnTo>
                      <a:pt x="1004" y="600"/>
                    </a:lnTo>
                    <a:lnTo>
                      <a:pt x="1007" y="597"/>
                    </a:lnTo>
                    <a:lnTo>
                      <a:pt x="1007" y="594"/>
                    </a:lnTo>
                    <a:lnTo>
                      <a:pt x="1004" y="594"/>
                    </a:lnTo>
                    <a:lnTo>
                      <a:pt x="1001" y="597"/>
                    </a:lnTo>
                    <a:lnTo>
                      <a:pt x="998" y="597"/>
                    </a:lnTo>
                    <a:lnTo>
                      <a:pt x="995" y="600"/>
                    </a:lnTo>
                    <a:lnTo>
                      <a:pt x="998" y="597"/>
                    </a:lnTo>
                    <a:lnTo>
                      <a:pt x="1001" y="597"/>
                    </a:lnTo>
                    <a:lnTo>
                      <a:pt x="1004" y="591"/>
                    </a:lnTo>
                    <a:lnTo>
                      <a:pt x="1004" y="591"/>
                    </a:lnTo>
                    <a:lnTo>
                      <a:pt x="1004" y="588"/>
                    </a:lnTo>
                    <a:lnTo>
                      <a:pt x="1007" y="588"/>
                    </a:lnTo>
                    <a:lnTo>
                      <a:pt x="1009" y="588"/>
                    </a:lnTo>
                    <a:lnTo>
                      <a:pt x="1009" y="591"/>
                    </a:lnTo>
                    <a:lnTo>
                      <a:pt x="1009" y="591"/>
                    </a:lnTo>
                    <a:lnTo>
                      <a:pt x="1009" y="591"/>
                    </a:lnTo>
                    <a:close/>
                    <a:moveTo>
                      <a:pt x="1009" y="555"/>
                    </a:moveTo>
                    <a:lnTo>
                      <a:pt x="1009" y="558"/>
                    </a:lnTo>
                    <a:lnTo>
                      <a:pt x="1009" y="560"/>
                    </a:lnTo>
                    <a:lnTo>
                      <a:pt x="1009" y="563"/>
                    </a:lnTo>
                    <a:lnTo>
                      <a:pt x="1009" y="566"/>
                    </a:lnTo>
                    <a:lnTo>
                      <a:pt x="1007" y="566"/>
                    </a:lnTo>
                    <a:lnTo>
                      <a:pt x="1004" y="566"/>
                    </a:lnTo>
                    <a:lnTo>
                      <a:pt x="1004" y="569"/>
                    </a:lnTo>
                    <a:lnTo>
                      <a:pt x="1004" y="569"/>
                    </a:lnTo>
                    <a:lnTo>
                      <a:pt x="1001" y="569"/>
                    </a:lnTo>
                    <a:lnTo>
                      <a:pt x="1001" y="566"/>
                    </a:lnTo>
                    <a:lnTo>
                      <a:pt x="1004" y="566"/>
                    </a:lnTo>
                    <a:lnTo>
                      <a:pt x="1004" y="560"/>
                    </a:lnTo>
                    <a:lnTo>
                      <a:pt x="1007" y="558"/>
                    </a:lnTo>
                    <a:lnTo>
                      <a:pt x="1009" y="555"/>
                    </a:lnTo>
                    <a:close/>
                    <a:moveTo>
                      <a:pt x="990" y="466"/>
                    </a:moveTo>
                    <a:lnTo>
                      <a:pt x="987" y="466"/>
                    </a:lnTo>
                    <a:lnTo>
                      <a:pt x="987" y="468"/>
                    </a:lnTo>
                    <a:lnTo>
                      <a:pt x="990" y="468"/>
                    </a:lnTo>
                    <a:lnTo>
                      <a:pt x="987" y="471"/>
                    </a:lnTo>
                    <a:lnTo>
                      <a:pt x="987" y="474"/>
                    </a:lnTo>
                    <a:lnTo>
                      <a:pt x="990" y="474"/>
                    </a:lnTo>
                    <a:lnTo>
                      <a:pt x="990" y="474"/>
                    </a:lnTo>
                    <a:lnTo>
                      <a:pt x="993" y="477"/>
                    </a:lnTo>
                    <a:lnTo>
                      <a:pt x="995" y="474"/>
                    </a:lnTo>
                    <a:lnTo>
                      <a:pt x="995" y="474"/>
                    </a:lnTo>
                    <a:lnTo>
                      <a:pt x="998" y="477"/>
                    </a:lnTo>
                    <a:lnTo>
                      <a:pt x="998" y="477"/>
                    </a:lnTo>
                    <a:lnTo>
                      <a:pt x="1001" y="477"/>
                    </a:lnTo>
                    <a:lnTo>
                      <a:pt x="1004" y="477"/>
                    </a:lnTo>
                    <a:lnTo>
                      <a:pt x="1004" y="480"/>
                    </a:lnTo>
                    <a:lnTo>
                      <a:pt x="1007" y="480"/>
                    </a:lnTo>
                    <a:lnTo>
                      <a:pt x="1007" y="480"/>
                    </a:lnTo>
                    <a:lnTo>
                      <a:pt x="1004" y="482"/>
                    </a:lnTo>
                    <a:lnTo>
                      <a:pt x="1004" y="482"/>
                    </a:lnTo>
                    <a:lnTo>
                      <a:pt x="1001" y="485"/>
                    </a:lnTo>
                    <a:lnTo>
                      <a:pt x="1001" y="485"/>
                    </a:lnTo>
                    <a:lnTo>
                      <a:pt x="998" y="488"/>
                    </a:lnTo>
                    <a:lnTo>
                      <a:pt x="998" y="491"/>
                    </a:lnTo>
                    <a:lnTo>
                      <a:pt x="998" y="485"/>
                    </a:lnTo>
                    <a:lnTo>
                      <a:pt x="995" y="485"/>
                    </a:lnTo>
                    <a:lnTo>
                      <a:pt x="995" y="485"/>
                    </a:lnTo>
                    <a:lnTo>
                      <a:pt x="998" y="482"/>
                    </a:lnTo>
                    <a:lnTo>
                      <a:pt x="995" y="480"/>
                    </a:lnTo>
                    <a:lnTo>
                      <a:pt x="993" y="480"/>
                    </a:lnTo>
                    <a:lnTo>
                      <a:pt x="993" y="477"/>
                    </a:lnTo>
                    <a:lnTo>
                      <a:pt x="987" y="477"/>
                    </a:lnTo>
                    <a:lnTo>
                      <a:pt x="984" y="477"/>
                    </a:lnTo>
                    <a:lnTo>
                      <a:pt x="984" y="477"/>
                    </a:lnTo>
                    <a:lnTo>
                      <a:pt x="981" y="477"/>
                    </a:lnTo>
                    <a:lnTo>
                      <a:pt x="981" y="480"/>
                    </a:lnTo>
                    <a:lnTo>
                      <a:pt x="979" y="477"/>
                    </a:lnTo>
                    <a:lnTo>
                      <a:pt x="979" y="474"/>
                    </a:lnTo>
                    <a:lnTo>
                      <a:pt x="976" y="474"/>
                    </a:lnTo>
                    <a:lnTo>
                      <a:pt x="973" y="471"/>
                    </a:lnTo>
                    <a:lnTo>
                      <a:pt x="976" y="471"/>
                    </a:lnTo>
                    <a:lnTo>
                      <a:pt x="979" y="471"/>
                    </a:lnTo>
                    <a:lnTo>
                      <a:pt x="981" y="471"/>
                    </a:lnTo>
                    <a:lnTo>
                      <a:pt x="984" y="471"/>
                    </a:lnTo>
                    <a:lnTo>
                      <a:pt x="981" y="468"/>
                    </a:lnTo>
                    <a:lnTo>
                      <a:pt x="984" y="466"/>
                    </a:lnTo>
                    <a:lnTo>
                      <a:pt x="990" y="466"/>
                    </a:lnTo>
                    <a:close/>
                    <a:moveTo>
                      <a:pt x="973" y="404"/>
                    </a:moveTo>
                    <a:lnTo>
                      <a:pt x="970" y="402"/>
                    </a:lnTo>
                    <a:lnTo>
                      <a:pt x="973" y="402"/>
                    </a:lnTo>
                    <a:lnTo>
                      <a:pt x="976" y="396"/>
                    </a:lnTo>
                    <a:lnTo>
                      <a:pt x="976" y="402"/>
                    </a:lnTo>
                    <a:lnTo>
                      <a:pt x="973" y="402"/>
                    </a:lnTo>
                    <a:lnTo>
                      <a:pt x="976" y="404"/>
                    </a:lnTo>
                    <a:lnTo>
                      <a:pt x="979" y="404"/>
                    </a:lnTo>
                    <a:lnTo>
                      <a:pt x="979" y="407"/>
                    </a:lnTo>
                    <a:lnTo>
                      <a:pt x="976" y="410"/>
                    </a:lnTo>
                    <a:lnTo>
                      <a:pt x="976" y="413"/>
                    </a:lnTo>
                    <a:lnTo>
                      <a:pt x="979" y="410"/>
                    </a:lnTo>
                    <a:lnTo>
                      <a:pt x="979" y="413"/>
                    </a:lnTo>
                    <a:lnTo>
                      <a:pt x="979" y="415"/>
                    </a:lnTo>
                    <a:lnTo>
                      <a:pt x="979" y="415"/>
                    </a:lnTo>
                    <a:lnTo>
                      <a:pt x="981" y="418"/>
                    </a:lnTo>
                    <a:lnTo>
                      <a:pt x="979" y="421"/>
                    </a:lnTo>
                    <a:lnTo>
                      <a:pt x="981" y="421"/>
                    </a:lnTo>
                    <a:lnTo>
                      <a:pt x="981" y="421"/>
                    </a:lnTo>
                    <a:lnTo>
                      <a:pt x="981" y="424"/>
                    </a:lnTo>
                    <a:lnTo>
                      <a:pt x="981" y="424"/>
                    </a:lnTo>
                    <a:lnTo>
                      <a:pt x="981" y="427"/>
                    </a:lnTo>
                    <a:lnTo>
                      <a:pt x="981" y="429"/>
                    </a:lnTo>
                    <a:lnTo>
                      <a:pt x="981" y="429"/>
                    </a:lnTo>
                    <a:lnTo>
                      <a:pt x="981" y="432"/>
                    </a:lnTo>
                    <a:lnTo>
                      <a:pt x="984" y="435"/>
                    </a:lnTo>
                    <a:lnTo>
                      <a:pt x="984" y="438"/>
                    </a:lnTo>
                    <a:lnTo>
                      <a:pt x="987" y="438"/>
                    </a:lnTo>
                    <a:lnTo>
                      <a:pt x="987" y="438"/>
                    </a:lnTo>
                    <a:lnTo>
                      <a:pt x="987" y="438"/>
                    </a:lnTo>
                    <a:lnTo>
                      <a:pt x="984" y="438"/>
                    </a:lnTo>
                    <a:lnTo>
                      <a:pt x="984" y="441"/>
                    </a:lnTo>
                    <a:lnTo>
                      <a:pt x="984" y="441"/>
                    </a:lnTo>
                    <a:lnTo>
                      <a:pt x="981" y="443"/>
                    </a:lnTo>
                    <a:lnTo>
                      <a:pt x="979" y="443"/>
                    </a:lnTo>
                    <a:lnTo>
                      <a:pt x="979" y="441"/>
                    </a:lnTo>
                    <a:lnTo>
                      <a:pt x="981" y="441"/>
                    </a:lnTo>
                    <a:lnTo>
                      <a:pt x="981" y="435"/>
                    </a:lnTo>
                    <a:lnTo>
                      <a:pt x="981" y="435"/>
                    </a:lnTo>
                    <a:lnTo>
                      <a:pt x="979" y="432"/>
                    </a:lnTo>
                    <a:lnTo>
                      <a:pt x="979" y="429"/>
                    </a:lnTo>
                    <a:lnTo>
                      <a:pt x="979" y="427"/>
                    </a:lnTo>
                    <a:lnTo>
                      <a:pt x="976" y="427"/>
                    </a:lnTo>
                    <a:lnTo>
                      <a:pt x="976" y="429"/>
                    </a:lnTo>
                    <a:lnTo>
                      <a:pt x="976" y="435"/>
                    </a:lnTo>
                    <a:lnTo>
                      <a:pt x="976" y="435"/>
                    </a:lnTo>
                    <a:lnTo>
                      <a:pt x="976" y="438"/>
                    </a:lnTo>
                    <a:lnTo>
                      <a:pt x="973" y="435"/>
                    </a:lnTo>
                    <a:lnTo>
                      <a:pt x="973" y="432"/>
                    </a:lnTo>
                    <a:lnTo>
                      <a:pt x="976" y="427"/>
                    </a:lnTo>
                    <a:lnTo>
                      <a:pt x="973" y="427"/>
                    </a:lnTo>
                    <a:lnTo>
                      <a:pt x="973" y="424"/>
                    </a:lnTo>
                    <a:lnTo>
                      <a:pt x="973" y="427"/>
                    </a:lnTo>
                    <a:lnTo>
                      <a:pt x="973" y="424"/>
                    </a:lnTo>
                    <a:lnTo>
                      <a:pt x="976" y="424"/>
                    </a:lnTo>
                    <a:lnTo>
                      <a:pt x="976" y="421"/>
                    </a:lnTo>
                    <a:lnTo>
                      <a:pt x="976" y="415"/>
                    </a:lnTo>
                    <a:lnTo>
                      <a:pt x="976" y="415"/>
                    </a:lnTo>
                    <a:lnTo>
                      <a:pt x="973" y="415"/>
                    </a:lnTo>
                    <a:lnTo>
                      <a:pt x="970" y="415"/>
                    </a:lnTo>
                    <a:lnTo>
                      <a:pt x="973" y="413"/>
                    </a:lnTo>
                    <a:lnTo>
                      <a:pt x="973" y="410"/>
                    </a:lnTo>
                    <a:lnTo>
                      <a:pt x="970" y="407"/>
                    </a:lnTo>
                    <a:lnTo>
                      <a:pt x="970" y="407"/>
                    </a:lnTo>
                    <a:lnTo>
                      <a:pt x="967" y="407"/>
                    </a:lnTo>
                    <a:lnTo>
                      <a:pt x="967" y="407"/>
                    </a:lnTo>
                    <a:lnTo>
                      <a:pt x="967" y="404"/>
                    </a:lnTo>
                    <a:lnTo>
                      <a:pt x="970" y="404"/>
                    </a:lnTo>
                    <a:lnTo>
                      <a:pt x="970" y="407"/>
                    </a:lnTo>
                    <a:lnTo>
                      <a:pt x="973" y="407"/>
                    </a:lnTo>
                    <a:lnTo>
                      <a:pt x="973" y="404"/>
                    </a:lnTo>
                    <a:close/>
                    <a:moveTo>
                      <a:pt x="965" y="374"/>
                    </a:moveTo>
                    <a:lnTo>
                      <a:pt x="967" y="374"/>
                    </a:lnTo>
                    <a:lnTo>
                      <a:pt x="970" y="374"/>
                    </a:lnTo>
                    <a:lnTo>
                      <a:pt x="970" y="374"/>
                    </a:lnTo>
                    <a:lnTo>
                      <a:pt x="967" y="376"/>
                    </a:lnTo>
                    <a:lnTo>
                      <a:pt x="965" y="376"/>
                    </a:lnTo>
                    <a:lnTo>
                      <a:pt x="965" y="379"/>
                    </a:lnTo>
                    <a:lnTo>
                      <a:pt x="965" y="374"/>
                    </a:lnTo>
                    <a:lnTo>
                      <a:pt x="962" y="374"/>
                    </a:lnTo>
                    <a:lnTo>
                      <a:pt x="965" y="374"/>
                    </a:lnTo>
                    <a:close/>
                    <a:moveTo>
                      <a:pt x="962" y="446"/>
                    </a:moveTo>
                    <a:lnTo>
                      <a:pt x="965" y="446"/>
                    </a:lnTo>
                    <a:lnTo>
                      <a:pt x="965" y="449"/>
                    </a:lnTo>
                    <a:lnTo>
                      <a:pt x="967" y="449"/>
                    </a:lnTo>
                    <a:lnTo>
                      <a:pt x="970" y="449"/>
                    </a:lnTo>
                    <a:lnTo>
                      <a:pt x="970" y="449"/>
                    </a:lnTo>
                    <a:lnTo>
                      <a:pt x="970" y="446"/>
                    </a:lnTo>
                    <a:lnTo>
                      <a:pt x="970" y="446"/>
                    </a:lnTo>
                    <a:lnTo>
                      <a:pt x="973" y="446"/>
                    </a:lnTo>
                    <a:lnTo>
                      <a:pt x="970" y="449"/>
                    </a:lnTo>
                    <a:lnTo>
                      <a:pt x="970" y="452"/>
                    </a:lnTo>
                    <a:lnTo>
                      <a:pt x="967" y="452"/>
                    </a:lnTo>
                    <a:lnTo>
                      <a:pt x="967" y="455"/>
                    </a:lnTo>
                    <a:lnTo>
                      <a:pt x="967" y="455"/>
                    </a:lnTo>
                    <a:lnTo>
                      <a:pt x="965" y="455"/>
                    </a:lnTo>
                    <a:lnTo>
                      <a:pt x="962" y="457"/>
                    </a:lnTo>
                    <a:lnTo>
                      <a:pt x="962" y="455"/>
                    </a:lnTo>
                    <a:lnTo>
                      <a:pt x="956" y="455"/>
                    </a:lnTo>
                    <a:lnTo>
                      <a:pt x="954" y="455"/>
                    </a:lnTo>
                    <a:lnTo>
                      <a:pt x="951" y="455"/>
                    </a:lnTo>
                    <a:lnTo>
                      <a:pt x="951" y="452"/>
                    </a:lnTo>
                    <a:lnTo>
                      <a:pt x="956" y="455"/>
                    </a:lnTo>
                    <a:lnTo>
                      <a:pt x="959" y="455"/>
                    </a:lnTo>
                    <a:lnTo>
                      <a:pt x="959" y="452"/>
                    </a:lnTo>
                    <a:lnTo>
                      <a:pt x="954" y="452"/>
                    </a:lnTo>
                    <a:lnTo>
                      <a:pt x="954" y="449"/>
                    </a:lnTo>
                    <a:lnTo>
                      <a:pt x="951" y="449"/>
                    </a:lnTo>
                    <a:lnTo>
                      <a:pt x="954" y="446"/>
                    </a:lnTo>
                    <a:lnTo>
                      <a:pt x="956" y="449"/>
                    </a:lnTo>
                    <a:lnTo>
                      <a:pt x="956" y="449"/>
                    </a:lnTo>
                    <a:lnTo>
                      <a:pt x="959" y="449"/>
                    </a:lnTo>
                    <a:lnTo>
                      <a:pt x="959" y="449"/>
                    </a:lnTo>
                    <a:lnTo>
                      <a:pt x="959" y="446"/>
                    </a:lnTo>
                    <a:lnTo>
                      <a:pt x="962" y="446"/>
                    </a:lnTo>
                    <a:close/>
                    <a:moveTo>
                      <a:pt x="959" y="402"/>
                    </a:moveTo>
                    <a:lnTo>
                      <a:pt x="959" y="402"/>
                    </a:lnTo>
                    <a:lnTo>
                      <a:pt x="959" y="404"/>
                    </a:lnTo>
                    <a:lnTo>
                      <a:pt x="956" y="404"/>
                    </a:lnTo>
                    <a:lnTo>
                      <a:pt x="959" y="407"/>
                    </a:lnTo>
                    <a:lnTo>
                      <a:pt x="959" y="407"/>
                    </a:lnTo>
                    <a:lnTo>
                      <a:pt x="956" y="407"/>
                    </a:lnTo>
                    <a:lnTo>
                      <a:pt x="956" y="407"/>
                    </a:lnTo>
                    <a:lnTo>
                      <a:pt x="954" y="407"/>
                    </a:lnTo>
                    <a:lnTo>
                      <a:pt x="954" y="404"/>
                    </a:lnTo>
                    <a:lnTo>
                      <a:pt x="954" y="404"/>
                    </a:lnTo>
                    <a:lnTo>
                      <a:pt x="954" y="402"/>
                    </a:lnTo>
                    <a:lnTo>
                      <a:pt x="954" y="399"/>
                    </a:lnTo>
                    <a:lnTo>
                      <a:pt x="956" y="399"/>
                    </a:lnTo>
                    <a:lnTo>
                      <a:pt x="956" y="399"/>
                    </a:lnTo>
                    <a:lnTo>
                      <a:pt x="959" y="399"/>
                    </a:lnTo>
                    <a:lnTo>
                      <a:pt x="959" y="402"/>
                    </a:lnTo>
                    <a:lnTo>
                      <a:pt x="959" y="402"/>
                    </a:lnTo>
                    <a:close/>
                    <a:moveTo>
                      <a:pt x="942" y="385"/>
                    </a:moveTo>
                    <a:lnTo>
                      <a:pt x="942" y="382"/>
                    </a:lnTo>
                    <a:lnTo>
                      <a:pt x="945" y="385"/>
                    </a:lnTo>
                    <a:lnTo>
                      <a:pt x="945" y="382"/>
                    </a:lnTo>
                    <a:lnTo>
                      <a:pt x="948" y="382"/>
                    </a:lnTo>
                    <a:lnTo>
                      <a:pt x="951" y="385"/>
                    </a:lnTo>
                    <a:lnTo>
                      <a:pt x="954" y="388"/>
                    </a:lnTo>
                    <a:lnTo>
                      <a:pt x="954" y="388"/>
                    </a:lnTo>
                    <a:lnTo>
                      <a:pt x="954" y="385"/>
                    </a:lnTo>
                    <a:lnTo>
                      <a:pt x="954" y="382"/>
                    </a:lnTo>
                    <a:lnTo>
                      <a:pt x="951" y="379"/>
                    </a:lnTo>
                    <a:lnTo>
                      <a:pt x="954" y="376"/>
                    </a:lnTo>
                    <a:lnTo>
                      <a:pt x="954" y="376"/>
                    </a:lnTo>
                    <a:lnTo>
                      <a:pt x="956" y="376"/>
                    </a:lnTo>
                    <a:lnTo>
                      <a:pt x="956" y="376"/>
                    </a:lnTo>
                    <a:lnTo>
                      <a:pt x="959" y="379"/>
                    </a:lnTo>
                    <a:lnTo>
                      <a:pt x="956" y="382"/>
                    </a:lnTo>
                    <a:lnTo>
                      <a:pt x="959" y="382"/>
                    </a:lnTo>
                    <a:lnTo>
                      <a:pt x="956" y="388"/>
                    </a:lnTo>
                    <a:lnTo>
                      <a:pt x="956" y="390"/>
                    </a:lnTo>
                    <a:lnTo>
                      <a:pt x="954" y="390"/>
                    </a:lnTo>
                    <a:lnTo>
                      <a:pt x="954" y="393"/>
                    </a:lnTo>
                    <a:lnTo>
                      <a:pt x="954" y="393"/>
                    </a:lnTo>
                    <a:lnTo>
                      <a:pt x="948" y="393"/>
                    </a:lnTo>
                    <a:lnTo>
                      <a:pt x="948" y="396"/>
                    </a:lnTo>
                    <a:lnTo>
                      <a:pt x="948" y="393"/>
                    </a:lnTo>
                    <a:lnTo>
                      <a:pt x="948" y="390"/>
                    </a:lnTo>
                    <a:lnTo>
                      <a:pt x="948" y="388"/>
                    </a:lnTo>
                    <a:lnTo>
                      <a:pt x="945" y="388"/>
                    </a:lnTo>
                    <a:lnTo>
                      <a:pt x="942" y="388"/>
                    </a:lnTo>
                    <a:lnTo>
                      <a:pt x="942" y="388"/>
                    </a:lnTo>
                    <a:lnTo>
                      <a:pt x="940" y="385"/>
                    </a:lnTo>
                    <a:lnTo>
                      <a:pt x="940" y="385"/>
                    </a:lnTo>
                    <a:lnTo>
                      <a:pt x="942" y="385"/>
                    </a:lnTo>
                    <a:close/>
                    <a:moveTo>
                      <a:pt x="914" y="413"/>
                    </a:moveTo>
                    <a:lnTo>
                      <a:pt x="917" y="410"/>
                    </a:lnTo>
                    <a:lnTo>
                      <a:pt x="917" y="410"/>
                    </a:lnTo>
                    <a:lnTo>
                      <a:pt x="920" y="410"/>
                    </a:lnTo>
                    <a:lnTo>
                      <a:pt x="920" y="407"/>
                    </a:lnTo>
                    <a:lnTo>
                      <a:pt x="923" y="404"/>
                    </a:lnTo>
                    <a:lnTo>
                      <a:pt x="923" y="402"/>
                    </a:lnTo>
                    <a:lnTo>
                      <a:pt x="920" y="402"/>
                    </a:lnTo>
                    <a:lnTo>
                      <a:pt x="923" y="402"/>
                    </a:lnTo>
                    <a:lnTo>
                      <a:pt x="926" y="402"/>
                    </a:lnTo>
                    <a:lnTo>
                      <a:pt x="926" y="404"/>
                    </a:lnTo>
                    <a:lnTo>
                      <a:pt x="923" y="407"/>
                    </a:lnTo>
                    <a:lnTo>
                      <a:pt x="923" y="410"/>
                    </a:lnTo>
                    <a:lnTo>
                      <a:pt x="923" y="410"/>
                    </a:lnTo>
                    <a:lnTo>
                      <a:pt x="926" y="410"/>
                    </a:lnTo>
                    <a:lnTo>
                      <a:pt x="926" y="413"/>
                    </a:lnTo>
                    <a:lnTo>
                      <a:pt x="926" y="413"/>
                    </a:lnTo>
                    <a:lnTo>
                      <a:pt x="923" y="415"/>
                    </a:lnTo>
                    <a:lnTo>
                      <a:pt x="923" y="415"/>
                    </a:lnTo>
                    <a:lnTo>
                      <a:pt x="926" y="418"/>
                    </a:lnTo>
                    <a:lnTo>
                      <a:pt x="928" y="415"/>
                    </a:lnTo>
                    <a:lnTo>
                      <a:pt x="931" y="418"/>
                    </a:lnTo>
                    <a:lnTo>
                      <a:pt x="931" y="421"/>
                    </a:lnTo>
                    <a:lnTo>
                      <a:pt x="931" y="421"/>
                    </a:lnTo>
                    <a:lnTo>
                      <a:pt x="937" y="421"/>
                    </a:lnTo>
                    <a:lnTo>
                      <a:pt x="937" y="418"/>
                    </a:lnTo>
                    <a:lnTo>
                      <a:pt x="937" y="413"/>
                    </a:lnTo>
                    <a:lnTo>
                      <a:pt x="937" y="410"/>
                    </a:lnTo>
                    <a:lnTo>
                      <a:pt x="940" y="413"/>
                    </a:lnTo>
                    <a:lnTo>
                      <a:pt x="940" y="415"/>
                    </a:lnTo>
                    <a:lnTo>
                      <a:pt x="942" y="415"/>
                    </a:lnTo>
                    <a:lnTo>
                      <a:pt x="942" y="413"/>
                    </a:lnTo>
                    <a:lnTo>
                      <a:pt x="942" y="410"/>
                    </a:lnTo>
                    <a:lnTo>
                      <a:pt x="942" y="410"/>
                    </a:lnTo>
                    <a:lnTo>
                      <a:pt x="945" y="413"/>
                    </a:lnTo>
                    <a:lnTo>
                      <a:pt x="942" y="413"/>
                    </a:lnTo>
                    <a:lnTo>
                      <a:pt x="942" y="415"/>
                    </a:lnTo>
                    <a:lnTo>
                      <a:pt x="945" y="415"/>
                    </a:lnTo>
                    <a:lnTo>
                      <a:pt x="945" y="415"/>
                    </a:lnTo>
                    <a:lnTo>
                      <a:pt x="945" y="418"/>
                    </a:lnTo>
                    <a:lnTo>
                      <a:pt x="942" y="418"/>
                    </a:lnTo>
                    <a:lnTo>
                      <a:pt x="940" y="418"/>
                    </a:lnTo>
                    <a:lnTo>
                      <a:pt x="940" y="418"/>
                    </a:lnTo>
                    <a:lnTo>
                      <a:pt x="937" y="421"/>
                    </a:lnTo>
                    <a:lnTo>
                      <a:pt x="934" y="421"/>
                    </a:lnTo>
                    <a:lnTo>
                      <a:pt x="934" y="421"/>
                    </a:lnTo>
                    <a:lnTo>
                      <a:pt x="931" y="421"/>
                    </a:lnTo>
                    <a:lnTo>
                      <a:pt x="931" y="424"/>
                    </a:lnTo>
                    <a:lnTo>
                      <a:pt x="931" y="424"/>
                    </a:lnTo>
                    <a:lnTo>
                      <a:pt x="934" y="424"/>
                    </a:lnTo>
                    <a:lnTo>
                      <a:pt x="937" y="424"/>
                    </a:lnTo>
                    <a:lnTo>
                      <a:pt x="937" y="427"/>
                    </a:lnTo>
                    <a:lnTo>
                      <a:pt x="940" y="427"/>
                    </a:lnTo>
                    <a:lnTo>
                      <a:pt x="942" y="427"/>
                    </a:lnTo>
                    <a:lnTo>
                      <a:pt x="945" y="427"/>
                    </a:lnTo>
                    <a:lnTo>
                      <a:pt x="948" y="427"/>
                    </a:lnTo>
                    <a:lnTo>
                      <a:pt x="945" y="429"/>
                    </a:lnTo>
                    <a:lnTo>
                      <a:pt x="942" y="429"/>
                    </a:lnTo>
                    <a:lnTo>
                      <a:pt x="942" y="429"/>
                    </a:lnTo>
                    <a:lnTo>
                      <a:pt x="942" y="429"/>
                    </a:lnTo>
                    <a:lnTo>
                      <a:pt x="942" y="432"/>
                    </a:lnTo>
                    <a:lnTo>
                      <a:pt x="942" y="435"/>
                    </a:lnTo>
                    <a:lnTo>
                      <a:pt x="940" y="435"/>
                    </a:lnTo>
                    <a:lnTo>
                      <a:pt x="942" y="441"/>
                    </a:lnTo>
                    <a:lnTo>
                      <a:pt x="942" y="441"/>
                    </a:lnTo>
                    <a:lnTo>
                      <a:pt x="945" y="443"/>
                    </a:lnTo>
                    <a:lnTo>
                      <a:pt x="945" y="446"/>
                    </a:lnTo>
                    <a:lnTo>
                      <a:pt x="945" y="446"/>
                    </a:lnTo>
                    <a:lnTo>
                      <a:pt x="948" y="449"/>
                    </a:lnTo>
                    <a:lnTo>
                      <a:pt x="948" y="446"/>
                    </a:lnTo>
                    <a:lnTo>
                      <a:pt x="942" y="446"/>
                    </a:lnTo>
                    <a:lnTo>
                      <a:pt x="942" y="443"/>
                    </a:lnTo>
                    <a:lnTo>
                      <a:pt x="940" y="441"/>
                    </a:lnTo>
                    <a:lnTo>
                      <a:pt x="940" y="438"/>
                    </a:lnTo>
                    <a:lnTo>
                      <a:pt x="940" y="435"/>
                    </a:lnTo>
                    <a:lnTo>
                      <a:pt x="940" y="435"/>
                    </a:lnTo>
                    <a:lnTo>
                      <a:pt x="942" y="432"/>
                    </a:lnTo>
                    <a:lnTo>
                      <a:pt x="942" y="429"/>
                    </a:lnTo>
                    <a:lnTo>
                      <a:pt x="940" y="427"/>
                    </a:lnTo>
                    <a:lnTo>
                      <a:pt x="934" y="427"/>
                    </a:lnTo>
                    <a:lnTo>
                      <a:pt x="931" y="427"/>
                    </a:lnTo>
                    <a:lnTo>
                      <a:pt x="928" y="424"/>
                    </a:lnTo>
                    <a:lnTo>
                      <a:pt x="928" y="424"/>
                    </a:lnTo>
                    <a:lnTo>
                      <a:pt x="926" y="424"/>
                    </a:lnTo>
                    <a:lnTo>
                      <a:pt x="923" y="424"/>
                    </a:lnTo>
                    <a:lnTo>
                      <a:pt x="923" y="421"/>
                    </a:lnTo>
                    <a:lnTo>
                      <a:pt x="923" y="418"/>
                    </a:lnTo>
                    <a:lnTo>
                      <a:pt x="923" y="418"/>
                    </a:lnTo>
                    <a:lnTo>
                      <a:pt x="920" y="415"/>
                    </a:lnTo>
                    <a:lnTo>
                      <a:pt x="920" y="413"/>
                    </a:lnTo>
                    <a:lnTo>
                      <a:pt x="917" y="413"/>
                    </a:lnTo>
                    <a:lnTo>
                      <a:pt x="914" y="415"/>
                    </a:lnTo>
                    <a:lnTo>
                      <a:pt x="914" y="418"/>
                    </a:lnTo>
                    <a:lnTo>
                      <a:pt x="917" y="421"/>
                    </a:lnTo>
                    <a:lnTo>
                      <a:pt x="914" y="418"/>
                    </a:lnTo>
                    <a:lnTo>
                      <a:pt x="912" y="415"/>
                    </a:lnTo>
                    <a:lnTo>
                      <a:pt x="914" y="413"/>
                    </a:lnTo>
                    <a:close/>
                    <a:moveTo>
                      <a:pt x="895" y="284"/>
                    </a:moveTo>
                    <a:lnTo>
                      <a:pt x="901" y="279"/>
                    </a:lnTo>
                    <a:lnTo>
                      <a:pt x="901" y="276"/>
                    </a:lnTo>
                    <a:lnTo>
                      <a:pt x="898" y="273"/>
                    </a:lnTo>
                    <a:lnTo>
                      <a:pt x="901" y="273"/>
                    </a:lnTo>
                    <a:lnTo>
                      <a:pt x="901" y="270"/>
                    </a:lnTo>
                    <a:lnTo>
                      <a:pt x="903" y="270"/>
                    </a:lnTo>
                    <a:lnTo>
                      <a:pt x="906" y="270"/>
                    </a:lnTo>
                    <a:lnTo>
                      <a:pt x="906" y="270"/>
                    </a:lnTo>
                    <a:lnTo>
                      <a:pt x="903" y="273"/>
                    </a:lnTo>
                    <a:lnTo>
                      <a:pt x="903" y="276"/>
                    </a:lnTo>
                    <a:lnTo>
                      <a:pt x="903" y="279"/>
                    </a:lnTo>
                    <a:lnTo>
                      <a:pt x="901" y="279"/>
                    </a:lnTo>
                    <a:lnTo>
                      <a:pt x="901" y="282"/>
                    </a:lnTo>
                    <a:lnTo>
                      <a:pt x="901" y="284"/>
                    </a:lnTo>
                    <a:lnTo>
                      <a:pt x="898" y="287"/>
                    </a:lnTo>
                    <a:lnTo>
                      <a:pt x="895" y="287"/>
                    </a:lnTo>
                    <a:lnTo>
                      <a:pt x="895" y="290"/>
                    </a:lnTo>
                    <a:lnTo>
                      <a:pt x="895" y="284"/>
                    </a:lnTo>
                    <a:close/>
                    <a:moveTo>
                      <a:pt x="839" y="304"/>
                    </a:moveTo>
                    <a:lnTo>
                      <a:pt x="842" y="307"/>
                    </a:lnTo>
                    <a:lnTo>
                      <a:pt x="842" y="304"/>
                    </a:lnTo>
                    <a:lnTo>
                      <a:pt x="845" y="304"/>
                    </a:lnTo>
                    <a:lnTo>
                      <a:pt x="845" y="307"/>
                    </a:lnTo>
                    <a:lnTo>
                      <a:pt x="842" y="309"/>
                    </a:lnTo>
                    <a:lnTo>
                      <a:pt x="839" y="307"/>
                    </a:lnTo>
                    <a:lnTo>
                      <a:pt x="836" y="304"/>
                    </a:lnTo>
                    <a:lnTo>
                      <a:pt x="839" y="304"/>
                    </a:lnTo>
                    <a:close/>
                    <a:moveTo>
                      <a:pt x="803" y="296"/>
                    </a:moveTo>
                    <a:lnTo>
                      <a:pt x="806" y="296"/>
                    </a:lnTo>
                    <a:lnTo>
                      <a:pt x="809" y="296"/>
                    </a:lnTo>
                    <a:lnTo>
                      <a:pt x="809" y="296"/>
                    </a:lnTo>
                    <a:lnTo>
                      <a:pt x="811" y="298"/>
                    </a:lnTo>
                    <a:lnTo>
                      <a:pt x="811" y="298"/>
                    </a:lnTo>
                    <a:lnTo>
                      <a:pt x="809" y="298"/>
                    </a:lnTo>
                    <a:lnTo>
                      <a:pt x="806" y="301"/>
                    </a:lnTo>
                    <a:lnTo>
                      <a:pt x="806" y="301"/>
                    </a:lnTo>
                    <a:lnTo>
                      <a:pt x="806" y="304"/>
                    </a:lnTo>
                    <a:lnTo>
                      <a:pt x="803" y="301"/>
                    </a:lnTo>
                    <a:lnTo>
                      <a:pt x="803" y="298"/>
                    </a:lnTo>
                    <a:lnTo>
                      <a:pt x="803" y="298"/>
                    </a:lnTo>
                    <a:lnTo>
                      <a:pt x="803" y="296"/>
                    </a:lnTo>
                    <a:close/>
                    <a:moveTo>
                      <a:pt x="795" y="326"/>
                    </a:moveTo>
                    <a:lnTo>
                      <a:pt x="792" y="332"/>
                    </a:lnTo>
                    <a:lnTo>
                      <a:pt x="789" y="329"/>
                    </a:lnTo>
                    <a:lnTo>
                      <a:pt x="789" y="329"/>
                    </a:lnTo>
                    <a:lnTo>
                      <a:pt x="786" y="326"/>
                    </a:lnTo>
                    <a:lnTo>
                      <a:pt x="786" y="323"/>
                    </a:lnTo>
                    <a:lnTo>
                      <a:pt x="789" y="323"/>
                    </a:lnTo>
                    <a:lnTo>
                      <a:pt x="789" y="323"/>
                    </a:lnTo>
                    <a:lnTo>
                      <a:pt x="789" y="321"/>
                    </a:lnTo>
                    <a:lnTo>
                      <a:pt x="792" y="318"/>
                    </a:lnTo>
                    <a:lnTo>
                      <a:pt x="792" y="318"/>
                    </a:lnTo>
                    <a:lnTo>
                      <a:pt x="795" y="318"/>
                    </a:lnTo>
                    <a:lnTo>
                      <a:pt x="792" y="321"/>
                    </a:lnTo>
                    <a:lnTo>
                      <a:pt x="795" y="326"/>
                    </a:lnTo>
                    <a:close/>
                    <a:moveTo>
                      <a:pt x="795" y="301"/>
                    </a:moveTo>
                    <a:lnTo>
                      <a:pt x="792" y="304"/>
                    </a:lnTo>
                    <a:lnTo>
                      <a:pt x="789" y="307"/>
                    </a:lnTo>
                    <a:lnTo>
                      <a:pt x="789" y="309"/>
                    </a:lnTo>
                    <a:lnTo>
                      <a:pt x="786" y="309"/>
                    </a:lnTo>
                    <a:lnTo>
                      <a:pt x="786" y="312"/>
                    </a:lnTo>
                    <a:lnTo>
                      <a:pt x="783" y="312"/>
                    </a:lnTo>
                    <a:lnTo>
                      <a:pt x="781" y="312"/>
                    </a:lnTo>
                    <a:lnTo>
                      <a:pt x="781" y="309"/>
                    </a:lnTo>
                    <a:lnTo>
                      <a:pt x="783" y="307"/>
                    </a:lnTo>
                    <a:lnTo>
                      <a:pt x="783" y="304"/>
                    </a:lnTo>
                    <a:lnTo>
                      <a:pt x="783" y="301"/>
                    </a:lnTo>
                    <a:lnTo>
                      <a:pt x="786" y="304"/>
                    </a:lnTo>
                    <a:lnTo>
                      <a:pt x="789" y="301"/>
                    </a:lnTo>
                    <a:lnTo>
                      <a:pt x="795" y="301"/>
                    </a:lnTo>
                    <a:close/>
                    <a:moveTo>
                      <a:pt x="783" y="293"/>
                    </a:moveTo>
                    <a:lnTo>
                      <a:pt x="786" y="290"/>
                    </a:lnTo>
                    <a:lnTo>
                      <a:pt x="783" y="284"/>
                    </a:lnTo>
                    <a:lnTo>
                      <a:pt x="786" y="284"/>
                    </a:lnTo>
                    <a:lnTo>
                      <a:pt x="786" y="284"/>
                    </a:lnTo>
                    <a:lnTo>
                      <a:pt x="786" y="287"/>
                    </a:lnTo>
                    <a:lnTo>
                      <a:pt x="786" y="290"/>
                    </a:lnTo>
                    <a:lnTo>
                      <a:pt x="789" y="293"/>
                    </a:lnTo>
                    <a:lnTo>
                      <a:pt x="786" y="293"/>
                    </a:lnTo>
                    <a:lnTo>
                      <a:pt x="786" y="296"/>
                    </a:lnTo>
                    <a:lnTo>
                      <a:pt x="786" y="298"/>
                    </a:lnTo>
                    <a:lnTo>
                      <a:pt x="786" y="298"/>
                    </a:lnTo>
                    <a:lnTo>
                      <a:pt x="781" y="298"/>
                    </a:lnTo>
                    <a:lnTo>
                      <a:pt x="781" y="298"/>
                    </a:lnTo>
                    <a:lnTo>
                      <a:pt x="781" y="296"/>
                    </a:lnTo>
                    <a:lnTo>
                      <a:pt x="783" y="293"/>
                    </a:lnTo>
                    <a:close/>
                    <a:moveTo>
                      <a:pt x="772" y="315"/>
                    </a:moveTo>
                    <a:lnTo>
                      <a:pt x="775" y="312"/>
                    </a:lnTo>
                    <a:lnTo>
                      <a:pt x="778" y="312"/>
                    </a:lnTo>
                    <a:lnTo>
                      <a:pt x="778" y="312"/>
                    </a:lnTo>
                    <a:lnTo>
                      <a:pt x="778" y="315"/>
                    </a:lnTo>
                    <a:lnTo>
                      <a:pt x="775" y="318"/>
                    </a:lnTo>
                    <a:lnTo>
                      <a:pt x="775" y="321"/>
                    </a:lnTo>
                    <a:lnTo>
                      <a:pt x="772" y="321"/>
                    </a:lnTo>
                    <a:lnTo>
                      <a:pt x="772" y="321"/>
                    </a:lnTo>
                    <a:lnTo>
                      <a:pt x="769" y="321"/>
                    </a:lnTo>
                    <a:lnTo>
                      <a:pt x="772" y="318"/>
                    </a:lnTo>
                    <a:lnTo>
                      <a:pt x="772" y="315"/>
                    </a:lnTo>
                    <a:close/>
                    <a:moveTo>
                      <a:pt x="772" y="588"/>
                    </a:moveTo>
                    <a:lnTo>
                      <a:pt x="775" y="588"/>
                    </a:lnTo>
                    <a:lnTo>
                      <a:pt x="775" y="591"/>
                    </a:lnTo>
                    <a:lnTo>
                      <a:pt x="772" y="591"/>
                    </a:lnTo>
                    <a:lnTo>
                      <a:pt x="769" y="591"/>
                    </a:lnTo>
                    <a:lnTo>
                      <a:pt x="767" y="591"/>
                    </a:lnTo>
                    <a:lnTo>
                      <a:pt x="767" y="588"/>
                    </a:lnTo>
                    <a:lnTo>
                      <a:pt x="764" y="588"/>
                    </a:lnTo>
                    <a:lnTo>
                      <a:pt x="764" y="588"/>
                    </a:lnTo>
                    <a:lnTo>
                      <a:pt x="769" y="588"/>
                    </a:lnTo>
                    <a:lnTo>
                      <a:pt x="772" y="588"/>
                    </a:lnTo>
                    <a:close/>
                    <a:moveTo>
                      <a:pt x="778" y="722"/>
                    </a:moveTo>
                    <a:lnTo>
                      <a:pt x="778" y="725"/>
                    </a:lnTo>
                    <a:lnTo>
                      <a:pt x="772" y="725"/>
                    </a:lnTo>
                    <a:lnTo>
                      <a:pt x="772" y="725"/>
                    </a:lnTo>
                    <a:lnTo>
                      <a:pt x="772" y="722"/>
                    </a:lnTo>
                    <a:lnTo>
                      <a:pt x="772" y="719"/>
                    </a:lnTo>
                    <a:lnTo>
                      <a:pt x="775" y="722"/>
                    </a:lnTo>
                    <a:lnTo>
                      <a:pt x="778" y="722"/>
                    </a:lnTo>
                    <a:close/>
                    <a:moveTo>
                      <a:pt x="764" y="438"/>
                    </a:moveTo>
                    <a:lnTo>
                      <a:pt x="767" y="435"/>
                    </a:lnTo>
                    <a:lnTo>
                      <a:pt x="767" y="429"/>
                    </a:lnTo>
                    <a:lnTo>
                      <a:pt x="767" y="427"/>
                    </a:lnTo>
                    <a:lnTo>
                      <a:pt x="769" y="427"/>
                    </a:lnTo>
                    <a:lnTo>
                      <a:pt x="769" y="429"/>
                    </a:lnTo>
                    <a:lnTo>
                      <a:pt x="769" y="429"/>
                    </a:lnTo>
                    <a:lnTo>
                      <a:pt x="767" y="438"/>
                    </a:lnTo>
                    <a:lnTo>
                      <a:pt x="767" y="438"/>
                    </a:lnTo>
                    <a:lnTo>
                      <a:pt x="769" y="441"/>
                    </a:lnTo>
                    <a:lnTo>
                      <a:pt x="767" y="443"/>
                    </a:lnTo>
                    <a:lnTo>
                      <a:pt x="767" y="446"/>
                    </a:lnTo>
                    <a:lnTo>
                      <a:pt x="767" y="443"/>
                    </a:lnTo>
                    <a:lnTo>
                      <a:pt x="764" y="441"/>
                    </a:lnTo>
                    <a:lnTo>
                      <a:pt x="761" y="438"/>
                    </a:lnTo>
                    <a:lnTo>
                      <a:pt x="764" y="438"/>
                    </a:lnTo>
                    <a:close/>
                    <a:moveTo>
                      <a:pt x="758" y="1121"/>
                    </a:moveTo>
                    <a:lnTo>
                      <a:pt x="758" y="1124"/>
                    </a:lnTo>
                    <a:lnTo>
                      <a:pt x="758" y="1127"/>
                    </a:lnTo>
                    <a:lnTo>
                      <a:pt x="756" y="1127"/>
                    </a:lnTo>
                    <a:lnTo>
                      <a:pt x="756" y="1129"/>
                    </a:lnTo>
                    <a:lnTo>
                      <a:pt x="753" y="1129"/>
                    </a:lnTo>
                    <a:lnTo>
                      <a:pt x="753" y="1127"/>
                    </a:lnTo>
                    <a:lnTo>
                      <a:pt x="756" y="1127"/>
                    </a:lnTo>
                    <a:lnTo>
                      <a:pt x="756" y="1121"/>
                    </a:lnTo>
                    <a:lnTo>
                      <a:pt x="758" y="1118"/>
                    </a:lnTo>
                    <a:lnTo>
                      <a:pt x="758" y="1113"/>
                    </a:lnTo>
                    <a:lnTo>
                      <a:pt x="758" y="1116"/>
                    </a:lnTo>
                    <a:lnTo>
                      <a:pt x="761" y="1116"/>
                    </a:lnTo>
                    <a:lnTo>
                      <a:pt x="761" y="1118"/>
                    </a:lnTo>
                    <a:lnTo>
                      <a:pt x="758" y="1121"/>
                    </a:lnTo>
                    <a:close/>
                    <a:moveTo>
                      <a:pt x="775" y="736"/>
                    </a:moveTo>
                    <a:lnTo>
                      <a:pt x="772" y="736"/>
                    </a:lnTo>
                    <a:lnTo>
                      <a:pt x="767" y="736"/>
                    </a:lnTo>
                    <a:lnTo>
                      <a:pt x="761" y="736"/>
                    </a:lnTo>
                    <a:lnTo>
                      <a:pt x="756" y="731"/>
                    </a:lnTo>
                    <a:lnTo>
                      <a:pt x="767" y="731"/>
                    </a:lnTo>
                    <a:lnTo>
                      <a:pt x="769" y="733"/>
                    </a:lnTo>
                    <a:lnTo>
                      <a:pt x="775" y="733"/>
                    </a:lnTo>
                    <a:lnTo>
                      <a:pt x="778" y="733"/>
                    </a:lnTo>
                    <a:lnTo>
                      <a:pt x="781" y="739"/>
                    </a:lnTo>
                    <a:lnTo>
                      <a:pt x="778" y="739"/>
                    </a:lnTo>
                    <a:lnTo>
                      <a:pt x="775" y="736"/>
                    </a:lnTo>
                    <a:close/>
                    <a:moveTo>
                      <a:pt x="778" y="828"/>
                    </a:moveTo>
                    <a:lnTo>
                      <a:pt x="778" y="828"/>
                    </a:lnTo>
                    <a:lnTo>
                      <a:pt x="775" y="828"/>
                    </a:lnTo>
                    <a:lnTo>
                      <a:pt x="775" y="828"/>
                    </a:lnTo>
                    <a:lnTo>
                      <a:pt x="775" y="825"/>
                    </a:lnTo>
                    <a:lnTo>
                      <a:pt x="778" y="825"/>
                    </a:lnTo>
                    <a:lnTo>
                      <a:pt x="781" y="825"/>
                    </a:lnTo>
                    <a:lnTo>
                      <a:pt x="783" y="825"/>
                    </a:lnTo>
                    <a:lnTo>
                      <a:pt x="778" y="828"/>
                    </a:lnTo>
                    <a:close/>
                    <a:moveTo>
                      <a:pt x="781" y="396"/>
                    </a:moveTo>
                    <a:lnTo>
                      <a:pt x="781" y="393"/>
                    </a:lnTo>
                    <a:lnTo>
                      <a:pt x="781" y="390"/>
                    </a:lnTo>
                    <a:lnTo>
                      <a:pt x="783" y="390"/>
                    </a:lnTo>
                    <a:lnTo>
                      <a:pt x="789" y="390"/>
                    </a:lnTo>
                    <a:lnTo>
                      <a:pt x="795" y="388"/>
                    </a:lnTo>
                    <a:lnTo>
                      <a:pt x="797" y="385"/>
                    </a:lnTo>
                    <a:lnTo>
                      <a:pt x="797" y="382"/>
                    </a:lnTo>
                    <a:lnTo>
                      <a:pt x="797" y="379"/>
                    </a:lnTo>
                    <a:lnTo>
                      <a:pt x="803" y="376"/>
                    </a:lnTo>
                    <a:lnTo>
                      <a:pt x="803" y="376"/>
                    </a:lnTo>
                    <a:lnTo>
                      <a:pt x="809" y="376"/>
                    </a:lnTo>
                    <a:lnTo>
                      <a:pt x="811" y="374"/>
                    </a:lnTo>
                    <a:lnTo>
                      <a:pt x="811" y="371"/>
                    </a:lnTo>
                    <a:lnTo>
                      <a:pt x="811" y="368"/>
                    </a:lnTo>
                    <a:lnTo>
                      <a:pt x="806" y="365"/>
                    </a:lnTo>
                    <a:lnTo>
                      <a:pt x="806" y="362"/>
                    </a:lnTo>
                    <a:lnTo>
                      <a:pt x="809" y="362"/>
                    </a:lnTo>
                    <a:lnTo>
                      <a:pt x="811" y="365"/>
                    </a:lnTo>
                    <a:lnTo>
                      <a:pt x="814" y="365"/>
                    </a:lnTo>
                    <a:lnTo>
                      <a:pt x="817" y="365"/>
                    </a:lnTo>
                    <a:lnTo>
                      <a:pt x="822" y="368"/>
                    </a:lnTo>
                    <a:lnTo>
                      <a:pt x="825" y="368"/>
                    </a:lnTo>
                    <a:lnTo>
                      <a:pt x="828" y="371"/>
                    </a:lnTo>
                    <a:lnTo>
                      <a:pt x="828" y="368"/>
                    </a:lnTo>
                    <a:lnTo>
                      <a:pt x="834" y="365"/>
                    </a:lnTo>
                    <a:lnTo>
                      <a:pt x="831" y="365"/>
                    </a:lnTo>
                    <a:lnTo>
                      <a:pt x="828" y="362"/>
                    </a:lnTo>
                    <a:lnTo>
                      <a:pt x="825" y="360"/>
                    </a:lnTo>
                    <a:lnTo>
                      <a:pt x="825" y="357"/>
                    </a:lnTo>
                    <a:lnTo>
                      <a:pt x="820" y="357"/>
                    </a:lnTo>
                    <a:lnTo>
                      <a:pt x="817" y="357"/>
                    </a:lnTo>
                    <a:lnTo>
                      <a:pt x="811" y="354"/>
                    </a:lnTo>
                    <a:lnTo>
                      <a:pt x="809" y="354"/>
                    </a:lnTo>
                    <a:lnTo>
                      <a:pt x="809" y="354"/>
                    </a:lnTo>
                    <a:lnTo>
                      <a:pt x="809" y="357"/>
                    </a:lnTo>
                    <a:lnTo>
                      <a:pt x="809" y="360"/>
                    </a:lnTo>
                    <a:lnTo>
                      <a:pt x="809" y="360"/>
                    </a:lnTo>
                    <a:lnTo>
                      <a:pt x="806" y="360"/>
                    </a:lnTo>
                    <a:lnTo>
                      <a:pt x="806" y="357"/>
                    </a:lnTo>
                    <a:lnTo>
                      <a:pt x="806" y="354"/>
                    </a:lnTo>
                    <a:lnTo>
                      <a:pt x="797" y="354"/>
                    </a:lnTo>
                    <a:lnTo>
                      <a:pt x="792" y="354"/>
                    </a:lnTo>
                    <a:lnTo>
                      <a:pt x="792" y="351"/>
                    </a:lnTo>
                    <a:lnTo>
                      <a:pt x="792" y="351"/>
                    </a:lnTo>
                    <a:lnTo>
                      <a:pt x="789" y="351"/>
                    </a:lnTo>
                    <a:lnTo>
                      <a:pt x="786" y="351"/>
                    </a:lnTo>
                    <a:lnTo>
                      <a:pt x="786" y="354"/>
                    </a:lnTo>
                    <a:lnTo>
                      <a:pt x="786" y="357"/>
                    </a:lnTo>
                    <a:lnTo>
                      <a:pt x="783" y="357"/>
                    </a:lnTo>
                    <a:lnTo>
                      <a:pt x="781" y="357"/>
                    </a:lnTo>
                    <a:lnTo>
                      <a:pt x="781" y="357"/>
                    </a:lnTo>
                    <a:lnTo>
                      <a:pt x="778" y="357"/>
                    </a:lnTo>
                    <a:lnTo>
                      <a:pt x="778" y="360"/>
                    </a:lnTo>
                    <a:lnTo>
                      <a:pt x="778" y="351"/>
                    </a:lnTo>
                    <a:lnTo>
                      <a:pt x="778" y="349"/>
                    </a:lnTo>
                    <a:lnTo>
                      <a:pt x="781" y="349"/>
                    </a:lnTo>
                    <a:lnTo>
                      <a:pt x="783" y="343"/>
                    </a:lnTo>
                    <a:lnTo>
                      <a:pt x="783" y="343"/>
                    </a:lnTo>
                    <a:lnTo>
                      <a:pt x="786" y="346"/>
                    </a:lnTo>
                    <a:lnTo>
                      <a:pt x="789" y="346"/>
                    </a:lnTo>
                    <a:lnTo>
                      <a:pt x="789" y="346"/>
                    </a:lnTo>
                    <a:lnTo>
                      <a:pt x="792" y="343"/>
                    </a:lnTo>
                    <a:lnTo>
                      <a:pt x="795" y="346"/>
                    </a:lnTo>
                    <a:lnTo>
                      <a:pt x="797" y="349"/>
                    </a:lnTo>
                    <a:lnTo>
                      <a:pt x="797" y="346"/>
                    </a:lnTo>
                    <a:lnTo>
                      <a:pt x="803" y="346"/>
                    </a:lnTo>
                    <a:lnTo>
                      <a:pt x="811" y="343"/>
                    </a:lnTo>
                    <a:lnTo>
                      <a:pt x="811" y="343"/>
                    </a:lnTo>
                    <a:lnTo>
                      <a:pt x="811" y="346"/>
                    </a:lnTo>
                    <a:lnTo>
                      <a:pt x="814" y="346"/>
                    </a:lnTo>
                    <a:lnTo>
                      <a:pt x="817" y="343"/>
                    </a:lnTo>
                    <a:lnTo>
                      <a:pt x="822" y="343"/>
                    </a:lnTo>
                    <a:lnTo>
                      <a:pt x="822" y="343"/>
                    </a:lnTo>
                    <a:lnTo>
                      <a:pt x="825" y="343"/>
                    </a:lnTo>
                    <a:lnTo>
                      <a:pt x="828" y="343"/>
                    </a:lnTo>
                    <a:lnTo>
                      <a:pt x="831" y="343"/>
                    </a:lnTo>
                    <a:lnTo>
                      <a:pt x="834" y="343"/>
                    </a:lnTo>
                    <a:lnTo>
                      <a:pt x="839" y="340"/>
                    </a:lnTo>
                    <a:lnTo>
                      <a:pt x="842" y="337"/>
                    </a:lnTo>
                    <a:lnTo>
                      <a:pt x="845" y="337"/>
                    </a:lnTo>
                    <a:lnTo>
                      <a:pt x="850" y="340"/>
                    </a:lnTo>
                    <a:lnTo>
                      <a:pt x="850" y="337"/>
                    </a:lnTo>
                    <a:lnTo>
                      <a:pt x="853" y="337"/>
                    </a:lnTo>
                    <a:lnTo>
                      <a:pt x="856" y="337"/>
                    </a:lnTo>
                    <a:lnTo>
                      <a:pt x="856" y="337"/>
                    </a:lnTo>
                    <a:lnTo>
                      <a:pt x="861" y="337"/>
                    </a:lnTo>
                    <a:lnTo>
                      <a:pt x="864" y="332"/>
                    </a:lnTo>
                    <a:lnTo>
                      <a:pt x="867" y="332"/>
                    </a:lnTo>
                    <a:lnTo>
                      <a:pt x="870" y="335"/>
                    </a:lnTo>
                    <a:lnTo>
                      <a:pt x="870" y="335"/>
                    </a:lnTo>
                    <a:lnTo>
                      <a:pt x="873" y="335"/>
                    </a:lnTo>
                    <a:lnTo>
                      <a:pt x="873" y="335"/>
                    </a:lnTo>
                    <a:lnTo>
                      <a:pt x="878" y="337"/>
                    </a:lnTo>
                    <a:lnTo>
                      <a:pt x="878" y="337"/>
                    </a:lnTo>
                    <a:lnTo>
                      <a:pt x="875" y="337"/>
                    </a:lnTo>
                    <a:lnTo>
                      <a:pt x="878" y="340"/>
                    </a:lnTo>
                    <a:lnTo>
                      <a:pt x="878" y="340"/>
                    </a:lnTo>
                    <a:lnTo>
                      <a:pt x="881" y="343"/>
                    </a:lnTo>
                    <a:lnTo>
                      <a:pt x="881" y="343"/>
                    </a:lnTo>
                    <a:lnTo>
                      <a:pt x="875" y="343"/>
                    </a:lnTo>
                    <a:lnTo>
                      <a:pt x="875" y="343"/>
                    </a:lnTo>
                    <a:lnTo>
                      <a:pt x="873" y="343"/>
                    </a:lnTo>
                    <a:lnTo>
                      <a:pt x="873" y="346"/>
                    </a:lnTo>
                    <a:lnTo>
                      <a:pt x="870" y="349"/>
                    </a:lnTo>
                    <a:lnTo>
                      <a:pt x="870" y="349"/>
                    </a:lnTo>
                    <a:lnTo>
                      <a:pt x="870" y="346"/>
                    </a:lnTo>
                    <a:lnTo>
                      <a:pt x="864" y="346"/>
                    </a:lnTo>
                    <a:lnTo>
                      <a:pt x="861" y="349"/>
                    </a:lnTo>
                    <a:lnTo>
                      <a:pt x="859" y="349"/>
                    </a:lnTo>
                    <a:lnTo>
                      <a:pt x="856" y="349"/>
                    </a:lnTo>
                    <a:lnTo>
                      <a:pt x="850" y="349"/>
                    </a:lnTo>
                    <a:lnTo>
                      <a:pt x="850" y="349"/>
                    </a:lnTo>
                    <a:lnTo>
                      <a:pt x="850" y="351"/>
                    </a:lnTo>
                    <a:lnTo>
                      <a:pt x="853" y="351"/>
                    </a:lnTo>
                    <a:lnTo>
                      <a:pt x="850" y="354"/>
                    </a:lnTo>
                    <a:lnTo>
                      <a:pt x="850" y="354"/>
                    </a:lnTo>
                    <a:lnTo>
                      <a:pt x="850" y="357"/>
                    </a:lnTo>
                    <a:lnTo>
                      <a:pt x="853" y="357"/>
                    </a:lnTo>
                    <a:lnTo>
                      <a:pt x="859" y="357"/>
                    </a:lnTo>
                    <a:lnTo>
                      <a:pt x="859" y="360"/>
                    </a:lnTo>
                    <a:lnTo>
                      <a:pt x="856" y="360"/>
                    </a:lnTo>
                    <a:lnTo>
                      <a:pt x="856" y="360"/>
                    </a:lnTo>
                    <a:lnTo>
                      <a:pt x="856" y="362"/>
                    </a:lnTo>
                    <a:lnTo>
                      <a:pt x="859" y="360"/>
                    </a:lnTo>
                    <a:lnTo>
                      <a:pt x="861" y="360"/>
                    </a:lnTo>
                    <a:lnTo>
                      <a:pt x="861" y="360"/>
                    </a:lnTo>
                    <a:lnTo>
                      <a:pt x="861" y="360"/>
                    </a:lnTo>
                    <a:lnTo>
                      <a:pt x="861" y="362"/>
                    </a:lnTo>
                    <a:lnTo>
                      <a:pt x="861" y="362"/>
                    </a:lnTo>
                    <a:lnTo>
                      <a:pt x="864" y="365"/>
                    </a:lnTo>
                    <a:lnTo>
                      <a:pt x="864" y="362"/>
                    </a:lnTo>
                    <a:lnTo>
                      <a:pt x="867" y="362"/>
                    </a:lnTo>
                    <a:lnTo>
                      <a:pt x="870" y="365"/>
                    </a:lnTo>
                    <a:lnTo>
                      <a:pt x="870" y="365"/>
                    </a:lnTo>
                    <a:lnTo>
                      <a:pt x="875" y="365"/>
                    </a:lnTo>
                    <a:lnTo>
                      <a:pt x="875" y="365"/>
                    </a:lnTo>
                    <a:lnTo>
                      <a:pt x="878" y="365"/>
                    </a:lnTo>
                    <a:lnTo>
                      <a:pt x="878" y="362"/>
                    </a:lnTo>
                    <a:lnTo>
                      <a:pt x="881" y="362"/>
                    </a:lnTo>
                    <a:lnTo>
                      <a:pt x="884" y="360"/>
                    </a:lnTo>
                    <a:lnTo>
                      <a:pt x="887" y="357"/>
                    </a:lnTo>
                    <a:lnTo>
                      <a:pt x="889" y="357"/>
                    </a:lnTo>
                    <a:lnTo>
                      <a:pt x="892" y="357"/>
                    </a:lnTo>
                    <a:lnTo>
                      <a:pt x="895" y="354"/>
                    </a:lnTo>
                    <a:lnTo>
                      <a:pt x="895" y="357"/>
                    </a:lnTo>
                    <a:lnTo>
                      <a:pt x="895" y="357"/>
                    </a:lnTo>
                    <a:lnTo>
                      <a:pt x="895" y="360"/>
                    </a:lnTo>
                    <a:lnTo>
                      <a:pt x="895" y="360"/>
                    </a:lnTo>
                    <a:lnTo>
                      <a:pt x="889" y="362"/>
                    </a:lnTo>
                    <a:lnTo>
                      <a:pt x="887" y="365"/>
                    </a:lnTo>
                    <a:lnTo>
                      <a:pt x="887" y="365"/>
                    </a:lnTo>
                    <a:lnTo>
                      <a:pt x="887" y="365"/>
                    </a:lnTo>
                    <a:lnTo>
                      <a:pt x="889" y="365"/>
                    </a:lnTo>
                    <a:lnTo>
                      <a:pt x="895" y="365"/>
                    </a:lnTo>
                    <a:lnTo>
                      <a:pt x="895" y="365"/>
                    </a:lnTo>
                    <a:lnTo>
                      <a:pt x="892" y="368"/>
                    </a:lnTo>
                    <a:lnTo>
                      <a:pt x="892" y="368"/>
                    </a:lnTo>
                    <a:lnTo>
                      <a:pt x="887" y="371"/>
                    </a:lnTo>
                    <a:lnTo>
                      <a:pt x="887" y="371"/>
                    </a:lnTo>
                    <a:lnTo>
                      <a:pt x="887" y="374"/>
                    </a:lnTo>
                    <a:lnTo>
                      <a:pt x="884" y="374"/>
                    </a:lnTo>
                    <a:lnTo>
                      <a:pt x="884" y="374"/>
                    </a:lnTo>
                    <a:lnTo>
                      <a:pt x="878" y="374"/>
                    </a:lnTo>
                    <a:lnTo>
                      <a:pt x="878" y="376"/>
                    </a:lnTo>
                    <a:lnTo>
                      <a:pt x="881" y="376"/>
                    </a:lnTo>
                    <a:lnTo>
                      <a:pt x="881" y="379"/>
                    </a:lnTo>
                    <a:lnTo>
                      <a:pt x="881" y="379"/>
                    </a:lnTo>
                    <a:lnTo>
                      <a:pt x="875" y="376"/>
                    </a:lnTo>
                    <a:lnTo>
                      <a:pt x="875" y="379"/>
                    </a:lnTo>
                    <a:lnTo>
                      <a:pt x="873" y="382"/>
                    </a:lnTo>
                    <a:lnTo>
                      <a:pt x="873" y="385"/>
                    </a:lnTo>
                    <a:lnTo>
                      <a:pt x="875" y="385"/>
                    </a:lnTo>
                    <a:lnTo>
                      <a:pt x="878" y="385"/>
                    </a:lnTo>
                    <a:lnTo>
                      <a:pt x="878" y="385"/>
                    </a:lnTo>
                    <a:lnTo>
                      <a:pt x="875" y="388"/>
                    </a:lnTo>
                    <a:lnTo>
                      <a:pt x="875" y="388"/>
                    </a:lnTo>
                    <a:lnTo>
                      <a:pt x="875" y="390"/>
                    </a:lnTo>
                    <a:lnTo>
                      <a:pt x="870" y="390"/>
                    </a:lnTo>
                    <a:lnTo>
                      <a:pt x="870" y="390"/>
                    </a:lnTo>
                    <a:lnTo>
                      <a:pt x="870" y="390"/>
                    </a:lnTo>
                    <a:lnTo>
                      <a:pt x="873" y="393"/>
                    </a:lnTo>
                    <a:lnTo>
                      <a:pt x="873" y="393"/>
                    </a:lnTo>
                    <a:lnTo>
                      <a:pt x="875" y="396"/>
                    </a:lnTo>
                    <a:lnTo>
                      <a:pt x="875" y="396"/>
                    </a:lnTo>
                    <a:lnTo>
                      <a:pt x="873" y="396"/>
                    </a:lnTo>
                    <a:lnTo>
                      <a:pt x="873" y="399"/>
                    </a:lnTo>
                    <a:lnTo>
                      <a:pt x="873" y="399"/>
                    </a:lnTo>
                    <a:lnTo>
                      <a:pt x="870" y="402"/>
                    </a:lnTo>
                    <a:lnTo>
                      <a:pt x="870" y="402"/>
                    </a:lnTo>
                    <a:lnTo>
                      <a:pt x="870" y="404"/>
                    </a:lnTo>
                    <a:lnTo>
                      <a:pt x="870" y="404"/>
                    </a:lnTo>
                    <a:lnTo>
                      <a:pt x="867" y="404"/>
                    </a:lnTo>
                    <a:lnTo>
                      <a:pt x="861" y="404"/>
                    </a:lnTo>
                    <a:lnTo>
                      <a:pt x="861" y="407"/>
                    </a:lnTo>
                    <a:lnTo>
                      <a:pt x="859" y="407"/>
                    </a:lnTo>
                    <a:lnTo>
                      <a:pt x="859" y="407"/>
                    </a:lnTo>
                    <a:lnTo>
                      <a:pt x="859" y="410"/>
                    </a:lnTo>
                    <a:lnTo>
                      <a:pt x="859" y="410"/>
                    </a:lnTo>
                    <a:lnTo>
                      <a:pt x="859" y="413"/>
                    </a:lnTo>
                    <a:lnTo>
                      <a:pt x="859" y="413"/>
                    </a:lnTo>
                    <a:lnTo>
                      <a:pt x="859" y="415"/>
                    </a:lnTo>
                    <a:lnTo>
                      <a:pt x="856" y="415"/>
                    </a:lnTo>
                    <a:lnTo>
                      <a:pt x="853" y="415"/>
                    </a:lnTo>
                    <a:lnTo>
                      <a:pt x="853" y="418"/>
                    </a:lnTo>
                    <a:lnTo>
                      <a:pt x="853" y="418"/>
                    </a:lnTo>
                    <a:lnTo>
                      <a:pt x="853" y="421"/>
                    </a:lnTo>
                    <a:lnTo>
                      <a:pt x="853" y="421"/>
                    </a:lnTo>
                    <a:lnTo>
                      <a:pt x="856" y="424"/>
                    </a:lnTo>
                    <a:lnTo>
                      <a:pt x="859" y="421"/>
                    </a:lnTo>
                    <a:lnTo>
                      <a:pt x="856" y="424"/>
                    </a:lnTo>
                    <a:lnTo>
                      <a:pt x="853" y="424"/>
                    </a:lnTo>
                    <a:lnTo>
                      <a:pt x="848" y="418"/>
                    </a:lnTo>
                    <a:lnTo>
                      <a:pt x="848" y="415"/>
                    </a:lnTo>
                    <a:lnTo>
                      <a:pt x="850" y="413"/>
                    </a:lnTo>
                    <a:lnTo>
                      <a:pt x="850" y="410"/>
                    </a:lnTo>
                    <a:lnTo>
                      <a:pt x="853" y="407"/>
                    </a:lnTo>
                    <a:lnTo>
                      <a:pt x="850" y="404"/>
                    </a:lnTo>
                    <a:lnTo>
                      <a:pt x="853" y="404"/>
                    </a:lnTo>
                    <a:lnTo>
                      <a:pt x="853" y="404"/>
                    </a:lnTo>
                    <a:lnTo>
                      <a:pt x="856" y="404"/>
                    </a:lnTo>
                    <a:lnTo>
                      <a:pt x="859" y="404"/>
                    </a:lnTo>
                    <a:lnTo>
                      <a:pt x="861" y="404"/>
                    </a:lnTo>
                    <a:lnTo>
                      <a:pt x="861" y="404"/>
                    </a:lnTo>
                    <a:lnTo>
                      <a:pt x="864" y="404"/>
                    </a:lnTo>
                    <a:lnTo>
                      <a:pt x="867" y="402"/>
                    </a:lnTo>
                    <a:lnTo>
                      <a:pt x="867" y="399"/>
                    </a:lnTo>
                    <a:lnTo>
                      <a:pt x="870" y="399"/>
                    </a:lnTo>
                    <a:lnTo>
                      <a:pt x="870" y="399"/>
                    </a:lnTo>
                    <a:lnTo>
                      <a:pt x="870" y="396"/>
                    </a:lnTo>
                    <a:lnTo>
                      <a:pt x="870" y="396"/>
                    </a:lnTo>
                    <a:lnTo>
                      <a:pt x="870" y="396"/>
                    </a:lnTo>
                    <a:lnTo>
                      <a:pt x="873" y="396"/>
                    </a:lnTo>
                    <a:lnTo>
                      <a:pt x="873" y="393"/>
                    </a:lnTo>
                    <a:lnTo>
                      <a:pt x="873" y="393"/>
                    </a:lnTo>
                    <a:lnTo>
                      <a:pt x="870" y="393"/>
                    </a:lnTo>
                    <a:lnTo>
                      <a:pt x="870" y="390"/>
                    </a:lnTo>
                    <a:lnTo>
                      <a:pt x="867" y="390"/>
                    </a:lnTo>
                    <a:lnTo>
                      <a:pt x="864" y="390"/>
                    </a:lnTo>
                    <a:lnTo>
                      <a:pt x="867" y="393"/>
                    </a:lnTo>
                    <a:lnTo>
                      <a:pt x="864" y="393"/>
                    </a:lnTo>
                    <a:lnTo>
                      <a:pt x="861" y="390"/>
                    </a:lnTo>
                    <a:lnTo>
                      <a:pt x="861" y="388"/>
                    </a:lnTo>
                    <a:lnTo>
                      <a:pt x="864" y="388"/>
                    </a:lnTo>
                    <a:lnTo>
                      <a:pt x="861" y="385"/>
                    </a:lnTo>
                    <a:lnTo>
                      <a:pt x="856" y="382"/>
                    </a:lnTo>
                    <a:lnTo>
                      <a:pt x="856" y="385"/>
                    </a:lnTo>
                    <a:lnTo>
                      <a:pt x="853" y="382"/>
                    </a:lnTo>
                    <a:lnTo>
                      <a:pt x="850" y="382"/>
                    </a:lnTo>
                    <a:lnTo>
                      <a:pt x="850" y="382"/>
                    </a:lnTo>
                    <a:lnTo>
                      <a:pt x="848" y="382"/>
                    </a:lnTo>
                    <a:lnTo>
                      <a:pt x="848" y="382"/>
                    </a:lnTo>
                    <a:lnTo>
                      <a:pt x="848" y="385"/>
                    </a:lnTo>
                    <a:lnTo>
                      <a:pt x="848" y="385"/>
                    </a:lnTo>
                    <a:lnTo>
                      <a:pt x="848" y="385"/>
                    </a:lnTo>
                    <a:lnTo>
                      <a:pt x="845" y="385"/>
                    </a:lnTo>
                    <a:lnTo>
                      <a:pt x="842" y="385"/>
                    </a:lnTo>
                    <a:lnTo>
                      <a:pt x="842" y="385"/>
                    </a:lnTo>
                    <a:lnTo>
                      <a:pt x="839" y="385"/>
                    </a:lnTo>
                    <a:lnTo>
                      <a:pt x="839" y="388"/>
                    </a:lnTo>
                    <a:lnTo>
                      <a:pt x="839" y="390"/>
                    </a:lnTo>
                    <a:lnTo>
                      <a:pt x="839" y="390"/>
                    </a:lnTo>
                    <a:lnTo>
                      <a:pt x="842" y="393"/>
                    </a:lnTo>
                    <a:lnTo>
                      <a:pt x="845" y="393"/>
                    </a:lnTo>
                    <a:lnTo>
                      <a:pt x="845" y="396"/>
                    </a:lnTo>
                    <a:lnTo>
                      <a:pt x="845" y="399"/>
                    </a:lnTo>
                    <a:lnTo>
                      <a:pt x="845" y="402"/>
                    </a:lnTo>
                    <a:lnTo>
                      <a:pt x="845" y="402"/>
                    </a:lnTo>
                    <a:lnTo>
                      <a:pt x="842" y="399"/>
                    </a:lnTo>
                    <a:lnTo>
                      <a:pt x="842" y="399"/>
                    </a:lnTo>
                    <a:lnTo>
                      <a:pt x="839" y="399"/>
                    </a:lnTo>
                    <a:lnTo>
                      <a:pt x="834" y="399"/>
                    </a:lnTo>
                    <a:lnTo>
                      <a:pt x="834" y="402"/>
                    </a:lnTo>
                    <a:lnTo>
                      <a:pt x="834" y="402"/>
                    </a:lnTo>
                    <a:lnTo>
                      <a:pt x="831" y="402"/>
                    </a:lnTo>
                    <a:lnTo>
                      <a:pt x="831" y="402"/>
                    </a:lnTo>
                    <a:lnTo>
                      <a:pt x="828" y="402"/>
                    </a:lnTo>
                    <a:lnTo>
                      <a:pt x="825" y="404"/>
                    </a:lnTo>
                    <a:lnTo>
                      <a:pt x="822" y="407"/>
                    </a:lnTo>
                    <a:lnTo>
                      <a:pt x="820" y="407"/>
                    </a:lnTo>
                    <a:lnTo>
                      <a:pt x="820" y="410"/>
                    </a:lnTo>
                    <a:lnTo>
                      <a:pt x="814" y="410"/>
                    </a:lnTo>
                    <a:lnTo>
                      <a:pt x="811" y="410"/>
                    </a:lnTo>
                    <a:lnTo>
                      <a:pt x="811" y="413"/>
                    </a:lnTo>
                    <a:lnTo>
                      <a:pt x="809" y="413"/>
                    </a:lnTo>
                    <a:lnTo>
                      <a:pt x="809" y="413"/>
                    </a:lnTo>
                    <a:lnTo>
                      <a:pt x="809" y="413"/>
                    </a:lnTo>
                    <a:lnTo>
                      <a:pt x="809" y="410"/>
                    </a:lnTo>
                    <a:lnTo>
                      <a:pt x="806" y="407"/>
                    </a:lnTo>
                    <a:lnTo>
                      <a:pt x="806" y="407"/>
                    </a:lnTo>
                    <a:lnTo>
                      <a:pt x="809" y="404"/>
                    </a:lnTo>
                    <a:lnTo>
                      <a:pt x="811" y="407"/>
                    </a:lnTo>
                    <a:lnTo>
                      <a:pt x="811" y="404"/>
                    </a:lnTo>
                    <a:lnTo>
                      <a:pt x="814" y="404"/>
                    </a:lnTo>
                    <a:lnTo>
                      <a:pt x="817" y="404"/>
                    </a:lnTo>
                    <a:lnTo>
                      <a:pt x="817" y="402"/>
                    </a:lnTo>
                    <a:lnTo>
                      <a:pt x="820" y="402"/>
                    </a:lnTo>
                    <a:lnTo>
                      <a:pt x="822" y="399"/>
                    </a:lnTo>
                    <a:lnTo>
                      <a:pt x="825" y="399"/>
                    </a:lnTo>
                    <a:lnTo>
                      <a:pt x="831" y="396"/>
                    </a:lnTo>
                    <a:lnTo>
                      <a:pt x="831" y="393"/>
                    </a:lnTo>
                    <a:lnTo>
                      <a:pt x="831" y="390"/>
                    </a:lnTo>
                    <a:lnTo>
                      <a:pt x="834" y="388"/>
                    </a:lnTo>
                    <a:lnTo>
                      <a:pt x="831" y="385"/>
                    </a:lnTo>
                    <a:lnTo>
                      <a:pt x="828" y="385"/>
                    </a:lnTo>
                    <a:lnTo>
                      <a:pt x="825" y="385"/>
                    </a:lnTo>
                    <a:lnTo>
                      <a:pt x="822" y="385"/>
                    </a:lnTo>
                    <a:lnTo>
                      <a:pt x="820" y="388"/>
                    </a:lnTo>
                    <a:lnTo>
                      <a:pt x="817" y="388"/>
                    </a:lnTo>
                    <a:lnTo>
                      <a:pt x="814" y="390"/>
                    </a:lnTo>
                    <a:lnTo>
                      <a:pt x="811" y="393"/>
                    </a:lnTo>
                    <a:lnTo>
                      <a:pt x="811" y="393"/>
                    </a:lnTo>
                    <a:lnTo>
                      <a:pt x="809" y="396"/>
                    </a:lnTo>
                    <a:lnTo>
                      <a:pt x="809" y="399"/>
                    </a:lnTo>
                    <a:lnTo>
                      <a:pt x="803" y="402"/>
                    </a:lnTo>
                    <a:lnTo>
                      <a:pt x="800" y="402"/>
                    </a:lnTo>
                    <a:lnTo>
                      <a:pt x="797" y="402"/>
                    </a:lnTo>
                    <a:lnTo>
                      <a:pt x="797" y="404"/>
                    </a:lnTo>
                    <a:lnTo>
                      <a:pt x="795" y="404"/>
                    </a:lnTo>
                    <a:lnTo>
                      <a:pt x="795" y="402"/>
                    </a:lnTo>
                    <a:lnTo>
                      <a:pt x="792" y="402"/>
                    </a:lnTo>
                    <a:lnTo>
                      <a:pt x="789" y="399"/>
                    </a:lnTo>
                    <a:lnTo>
                      <a:pt x="786" y="396"/>
                    </a:lnTo>
                    <a:lnTo>
                      <a:pt x="781" y="396"/>
                    </a:lnTo>
                    <a:close/>
                    <a:moveTo>
                      <a:pt x="859" y="427"/>
                    </a:moveTo>
                    <a:lnTo>
                      <a:pt x="856" y="429"/>
                    </a:lnTo>
                    <a:lnTo>
                      <a:pt x="856" y="429"/>
                    </a:lnTo>
                    <a:lnTo>
                      <a:pt x="856" y="432"/>
                    </a:lnTo>
                    <a:lnTo>
                      <a:pt x="856" y="432"/>
                    </a:lnTo>
                    <a:lnTo>
                      <a:pt x="856" y="435"/>
                    </a:lnTo>
                    <a:lnTo>
                      <a:pt x="859" y="435"/>
                    </a:lnTo>
                    <a:lnTo>
                      <a:pt x="859" y="438"/>
                    </a:lnTo>
                    <a:lnTo>
                      <a:pt x="861" y="441"/>
                    </a:lnTo>
                    <a:lnTo>
                      <a:pt x="859" y="441"/>
                    </a:lnTo>
                    <a:lnTo>
                      <a:pt x="859" y="443"/>
                    </a:lnTo>
                    <a:lnTo>
                      <a:pt x="856" y="449"/>
                    </a:lnTo>
                    <a:lnTo>
                      <a:pt x="853" y="449"/>
                    </a:lnTo>
                    <a:lnTo>
                      <a:pt x="856" y="452"/>
                    </a:lnTo>
                    <a:lnTo>
                      <a:pt x="856" y="455"/>
                    </a:lnTo>
                    <a:lnTo>
                      <a:pt x="853" y="455"/>
                    </a:lnTo>
                    <a:lnTo>
                      <a:pt x="856" y="457"/>
                    </a:lnTo>
                    <a:lnTo>
                      <a:pt x="856" y="457"/>
                    </a:lnTo>
                    <a:lnTo>
                      <a:pt x="853" y="460"/>
                    </a:lnTo>
                    <a:lnTo>
                      <a:pt x="853" y="457"/>
                    </a:lnTo>
                    <a:lnTo>
                      <a:pt x="850" y="460"/>
                    </a:lnTo>
                    <a:lnTo>
                      <a:pt x="850" y="455"/>
                    </a:lnTo>
                    <a:lnTo>
                      <a:pt x="850" y="455"/>
                    </a:lnTo>
                    <a:lnTo>
                      <a:pt x="850" y="452"/>
                    </a:lnTo>
                    <a:lnTo>
                      <a:pt x="853" y="452"/>
                    </a:lnTo>
                    <a:lnTo>
                      <a:pt x="853" y="446"/>
                    </a:lnTo>
                    <a:lnTo>
                      <a:pt x="850" y="446"/>
                    </a:lnTo>
                    <a:lnTo>
                      <a:pt x="850" y="446"/>
                    </a:lnTo>
                    <a:lnTo>
                      <a:pt x="853" y="443"/>
                    </a:lnTo>
                    <a:lnTo>
                      <a:pt x="856" y="443"/>
                    </a:lnTo>
                    <a:lnTo>
                      <a:pt x="856" y="438"/>
                    </a:lnTo>
                    <a:lnTo>
                      <a:pt x="853" y="438"/>
                    </a:lnTo>
                    <a:lnTo>
                      <a:pt x="853" y="438"/>
                    </a:lnTo>
                    <a:lnTo>
                      <a:pt x="853" y="435"/>
                    </a:lnTo>
                    <a:lnTo>
                      <a:pt x="853" y="435"/>
                    </a:lnTo>
                    <a:lnTo>
                      <a:pt x="850" y="435"/>
                    </a:lnTo>
                    <a:lnTo>
                      <a:pt x="850" y="432"/>
                    </a:lnTo>
                    <a:lnTo>
                      <a:pt x="850" y="432"/>
                    </a:lnTo>
                    <a:lnTo>
                      <a:pt x="853" y="432"/>
                    </a:lnTo>
                    <a:lnTo>
                      <a:pt x="853" y="432"/>
                    </a:lnTo>
                    <a:lnTo>
                      <a:pt x="856" y="427"/>
                    </a:lnTo>
                    <a:lnTo>
                      <a:pt x="859" y="427"/>
                    </a:lnTo>
                    <a:lnTo>
                      <a:pt x="859" y="424"/>
                    </a:lnTo>
                    <a:lnTo>
                      <a:pt x="861" y="421"/>
                    </a:lnTo>
                    <a:lnTo>
                      <a:pt x="861" y="421"/>
                    </a:lnTo>
                    <a:lnTo>
                      <a:pt x="861" y="424"/>
                    </a:lnTo>
                    <a:lnTo>
                      <a:pt x="859" y="424"/>
                    </a:lnTo>
                    <a:lnTo>
                      <a:pt x="859" y="427"/>
                    </a:lnTo>
                    <a:close/>
                    <a:moveTo>
                      <a:pt x="834" y="477"/>
                    </a:moveTo>
                    <a:lnTo>
                      <a:pt x="831" y="477"/>
                    </a:lnTo>
                    <a:lnTo>
                      <a:pt x="828" y="477"/>
                    </a:lnTo>
                    <a:lnTo>
                      <a:pt x="828" y="474"/>
                    </a:lnTo>
                    <a:lnTo>
                      <a:pt x="828" y="471"/>
                    </a:lnTo>
                    <a:lnTo>
                      <a:pt x="825" y="471"/>
                    </a:lnTo>
                    <a:lnTo>
                      <a:pt x="825" y="468"/>
                    </a:lnTo>
                    <a:lnTo>
                      <a:pt x="822" y="468"/>
                    </a:lnTo>
                    <a:lnTo>
                      <a:pt x="822" y="466"/>
                    </a:lnTo>
                    <a:lnTo>
                      <a:pt x="825" y="463"/>
                    </a:lnTo>
                    <a:lnTo>
                      <a:pt x="831" y="463"/>
                    </a:lnTo>
                    <a:lnTo>
                      <a:pt x="831" y="460"/>
                    </a:lnTo>
                    <a:lnTo>
                      <a:pt x="834" y="457"/>
                    </a:lnTo>
                    <a:lnTo>
                      <a:pt x="834" y="460"/>
                    </a:lnTo>
                    <a:lnTo>
                      <a:pt x="834" y="460"/>
                    </a:lnTo>
                    <a:lnTo>
                      <a:pt x="836" y="460"/>
                    </a:lnTo>
                    <a:lnTo>
                      <a:pt x="839" y="463"/>
                    </a:lnTo>
                    <a:lnTo>
                      <a:pt x="836" y="463"/>
                    </a:lnTo>
                    <a:lnTo>
                      <a:pt x="834" y="466"/>
                    </a:lnTo>
                    <a:lnTo>
                      <a:pt x="834" y="468"/>
                    </a:lnTo>
                    <a:lnTo>
                      <a:pt x="839" y="471"/>
                    </a:lnTo>
                    <a:lnTo>
                      <a:pt x="839" y="471"/>
                    </a:lnTo>
                    <a:lnTo>
                      <a:pt x="839" y="474"/>
                    </a:lnTo>
                    <a:lnTo>
                      <a:pt x="842" y="477"/>
                    </a:lnTo>
                    <a:lnTo>
                      <a:pt x="842" y="480"/>
                    </a:lnTo>
                    <a:lnTo>
                      <a:pt x="839" y="480"/>
                    </a:lnTo>
                    <a:lnTo>
                      <a:pt x="839" y="480"/>
                    </a:lnTo>
                    <a:lnTo>
                      <a:pt x="834" y="480"/>
                    </a:lnTo>
                    <a:lnTo>
                      <a:pt x="834" y="480"/>
                    </a:lnTo>
                    <a:lnTo>
                      <a:pt x="834" y="477"/>
                    </a:lnTo>
                    <a:lnTo>
                      <a:pt x="834" y="477"/>
                    </a:lnTo>
                    <a:close/>
                    <a:moveTo>
                      <a:pt x="820" y="446"/>
                    </a:moveTo>
                    <a:lnTo>
                      <a:pt x="822" y="446"/>
                    </a:lnTo>
                    <a:lnTo>
                      <a:pt x="822" y="443"/>
                    </a:lnTo>
                    <a:lnTo>
                      <a:pt x="822" y="443"/>
                    </a:lnTo>
                    <a:lnTo>
                      <a:pt x="825" y="443"/>
                    </a:lnTo>
                    <a:lnTo>
                      <a:pt x="828" y="443"/>
                    </a:lnTo>
                    <a:lnTo>
                      <a:pt x="831" y="446"/>
                    </a:lnTo>
                    <a:lnTo>
                      <a:pt x="831" y="449"/>
                    </a:lnTo>
                    <a:lnTo>
                      <a:pt x="831" y="449"/>
                    </a:lnTo>
                    <a:lnTo>
                      <a:pt x="828" y="449"/>
                    </a:lnTo>
                    <a:lnTo>
                      <a:pt x="825" y="449"/>
                    </a:lnTo>
                    <a:lnTo>
                      <a:pt x="822" y="449"/>
                    </a:lnTo>
                    <a:lnTo>
                      <a:pt x="820" y="446"/>
                    </a:lnTo>
                    <a:close/>
                    <a:moveTo>
                      <a:pt x="792" y="505"/>
                    </a:moveTo>
                    <a:lnTo>
                      <a:pt x="792" y="502"/>
                    </a:lnTo>
                    <a:lnTo>
                      <a:pt x="792" y="502"/>
                    </a:lnTo>
                    <a:lnTo>
                      <a:pt x="792" y="505"/>
                    </a:lnTo>
                    <a:lnTo>
                      <a:pt x="797" y="508"/>
                    </a:lnTo>
                    <a:lnTo>
                      <a:pt x="800" y="508"/>
                    </a:lnTo>
                    <a:lnTo>
                      <a:pt x="800" y="510"/>
                    </a:lnTo>
                    <a:lnTo>
                      <a:pt x="800" y="510"/>
                    </a:lnTo>
                    <a:lnTo>
                      <a:pt x="795" y="510"/>
                    </a:lnTo>
                    <a:lnTo>
                      <a:pt x="795" y="510"/>
                    </a:lnTo>
                    <a:lnTo>
                      <a:pt x="792" y="510"/>
                    </a:lnTo>
                    <a:lnTo>
                      <a:pt x="792" y="510"/>
                    </a:lnTo>
                    <a:lnTo>
                      <a:pt x="792" y="508"/>
                    </a:lnTo>
                    <a:lnTo>
                      <a:pt x="792" y="505"/>
                    </a:lnTo>
                    <a:close/>
                    <a:moveTo>
                      <a:pt x="800" y="418"/>
                    </a:moveTo>
                    <a:lnTo>
                      <a:pt x="800" y="415"/>
                    </a:lnTo>
                    <a:lnTo>
                      <a:pt x="803" y="415"/>
                    </a:lnTo>
                    <a:lnTo>
                      <a:pt x="806" y="415"/>
                    </a:lnTo>
                    <a:lnTo>
                      <a:pt x="806" y="415"/>
                    </a:lnTo>
                    <a:lnTo>
                      <a:pt x="806" y="418"/>
                    </a:lnTo>
                    <a:lnTo>
                      <a:pt x="803" y="418"/>
                    </a:lnTo>
                    <a:lnTo>
                      <a:pt x="803" y="418"/>
                    </a:lnTo>
                    <a:lnTo>
                      <a:pt x="800" y="418"/>
                    </a:lnTo>
                    <a:close/>
                    <a:moveTo>
                      <a:pt x="786" y="443"/>
                    </a:moveTo>
                    <a:lnTo>
                      <a:pt x="789" y="443"/>
                    </a:lnTo>
                    <a:lnTo>
                      <a:pt x="789" y="441"/>
                    </a:lnTo>
                    <a:lnTo>
                      <a:pt x="792" y="438"/>
                    </a:lnTo>
                    <a:lnTo>
                      <a:pt x="795" y="438"/>
                    </a:lnTo>
                    <a:lnTo>
                      <a:pt x="795" y="441"/>
                    </a:lnTo>
                    <a:lnTo>
                      <a:pt x="792" y="443"/>
                    </a:lnTo>
                    <a:lnTo>
                      <a:pt x="795" y="446"/>
                    </a:lnTo>
                    <a:lnTo>
                      <a:pt x="792" y="446"/>
                    </a:lnTo>
                    <a:lnTo>
                      <a:pt x="789" y="446"/>
                    </a:lnTo>
                    <a:lnTo>
                      <a:pt x="786" y="446"/>
                    </a:lnTo>
                    <a:lnTo>
                      <a:pt x="786" y="443"/>
                    </a:lnTo>
                    <a:close/>
                    <a:moveTo>
                      <a:pt x="792" y="842"/>
                    </a:moveTo>
                    <a:lnTo>
                      <a:pt x="786" y="848"/>
                    </a:lnTo>
                    <a:lnTo>
                      <a:pt x="786" y="842"/>
                    </a:lnTo>
                    <a:lnTo>
                      <a:pt x="786" y="842"/>
                    </a:lnTo>
                    <a:lnTo>
                      <a:pt x="786" y="837"/>
                    </a:lnTo>
                    <a:lnTo>
                      <a:pt x="789" y="837"/>
                    </a:lnTo>
                    <a:lnTo>
                      <a:pt x="789" y="837"/>
                    </a:lnTo>
                    <a:lnTo>
                      <a:pt x="792" y="839"/>
                    </a:lnTo>
                    <a:lnTo>
                      <a:pt x="792" y="839"/>
                    </a:lnTo>
                    <a:lnTo>
                      <a:pt x="792" y="842"/>
                    </a:lnTo>
                    <a:close/>
                    <a:moveTo>
                      <a:pt x="800" y="574"/>
                    </a:moveTo>
                    <a:lnTo>
                      <a:pt x="797" y="574"/>
                    </a:lnTo>
                    <a:lnTo>
                      <a:pt x="795" y="572"/>
                    </a:lnTo>
                    <a:lnTo>
                      <a:pt x="795" y="569"/>
                    </a:lnTo>
                    <a:lnTo>
                      <a:pt x="789" y="569"/>
                    </a:lnTo>
                    <a:lnTo>
                      <a:pt x="786" y="566"/>
                    </a:lnTo>
                    <a:lnTo>
                      <a:pt x="789" y="566"/>
                    </a:lnTo>
                    <a:lnTo>
                      <a:pt x="792" y="566"/>
                    </a:lnTo>
                    <a:lnTo>
                      <a:pt x="795" y="566"/>
                    </a:lnTo>
                    <a:lnTo>
                      <a:pt x="797" y="563"/>
                    </a:lnTo>
                    <a:lnTo>
                      <a:pt x="797" y="566"/>
                    </a:lnTo>
                    <a:lnTo>
                      <a:pt x="800" y="569"/>
                    </a:lnTo>
                    <a:lnTo>
                      <a:pt x="800" y="572"/>
                    </a:lnTo>
                    <a:lnTo>
                      <a:pt x="800" y="574"/>
                    </a:lnTo>
                    <a:close/>
                    <a:moveTo>
                      <a:pt x="803" y="558"/>
                    </a:moveTo>
                    <a:lnTo>
                      <a:pt x="800" y="558"/>
                    </a:lnTo>
                    <a:lnTo>
                      <a:pt x="797" y="555"/>
                    </a:lnTo>
                    <a:lnTo>
                      <a:pt x="797" y="552"/>
                    </a:lnTo>
                    <a:lnTo>
                      <a:pt x="797" y="552"/>
                    </a:lnTo>
                    <a:lnTo>
                      <a:pt x="803" y="555"/>
                    </a:lnTo>
                    <a:lnTo>
                      <a:pt x="803" y="555"/>
                    </a:lnTo>
                    <a:lnTo>
                      <a:pt x="803" y="558"/>
                    </a:lnTo>
                    <a:close/>
                    <a:moveTo>
                      <a:pt x="809" y="552"/>
                    </a:moveTo>
                    <a:lnTo>
                      <a:pt x="809" y="552"/>
                    </a:lnTo>
                    <a:lnTo>
                      <a:pt x="809" y="552"/>
                    </a:lnTo>
                    <a:lnTo>
                      <a:pt x="806" y="549"/>
                    </a:lnTo>
                    <a:lnTo>
                      <a:pt x="800" y="547"/>
                    </a:lnTo>
                    <a:lnTo>
                      <a:pt x="800" y="544"/>
                    </a:lnTo>
                    <a:lnTo>
                      <a:pt x="800" y="541"/>
                    </a:lnTo>
                    <a:lnTo>
                      <a:pt x="797" y="541"/>
                    </a:lnTo>
                    <a:lnTo>
                      <a:pt x="792" y="541"/>
                    </a:lnTo>
                    <a:lnTo>
                      <a:pt x="795" y="538"/>
                    </a:lnTo>
                    <a:lnTo>
                      <a:pt x="797" y="538"/>
                    </a:lnTo>
                    <a:lnTo>
                      <a:pt x="795" y="535"/>
                    </a:lnTo>
                    <a:lnTo>
                      <a:pt x="797" y="533"/>
                    </a:lnTo>
                    <a:lnTo>
                      <a:pt x="800" y="533"/>
                    </a:lnTo>
                    <a:lnTo>
                      <a:pt x="803" y="535"/>
                    </a:lnTo>
                    <a:lnTo>
                      <a:pt x="803" y="535"/>
                    </a:lnTo>
                    <a:lnTo>
                      <a:pt x="803" y="538"/>
                    </a:lnTo>
                    <a:lnTo>
                      <a:pt x="803" y="541"/>
                    </a:lnTo>
                    <a:lnTo>
                      <a:pt x="806" y="544"/>
                    </a:lnTo>
                    <a:lnTo>
                      <a:pt x="809" y="547"/>
                    </a:lnTo>
                    <a:lnTo>
                      <a:pt x="809" y="549"/>
                    </a:lnTo>
                    <a:lnTo>
                      <a:pt x="811" y="549"/>
                    </a:lnTo>
                    <a:lnTo>
                      <a:pt x="814" y="549"/>
                    </a:lnTo>
                    <a:lnTo>
                      <a:pt x="817" y="549"/>
                    </a:lnTo>
                    <a:lnTo>
                      <a:pt x="817" y="547"/>
                    </a:lnTo>
                    <a:lnTo>
                      <a:pt x="817" y="547"/>
                    </a:lnTo>
                    <a:lnTo>
                      <a:pt x="817" y="547"/>
                    </a:lnTo>
                    <a:lnTo>
                      <a:pt x="820" y="549"/>
                    </a:lnTo>
                    <a:lnTo>
                      <a:pt x="822" y="549"/>
                    </a:lnTo>
                    <a:lnTo>
                      <a:pt x="825" y="552"/>
                    </a:lnTo>
                    <a:lnTo>
                      <a:pt x="828" y="555"/>
                    </a:lnTo>
                    <a:lnTo>
                      <a:pt x="828" y="552"/>
                    </a:lnTo>
                    <a:lnTo>
                      <a:pt x="828" y="552"/>
                    </a:lnTo>
                    <a:lnTo>
                      <a:pt x="831" y="552"/>
                    </a:lnTo>
                    <a:lnTo>
                      <a:pt x="831" y="549"/>
                    </a:lnTo>
                    <a:lnTo>
                      <a:pt x="831" y="549"/>
                    </a:lnTo>
                    <a:lnTo>
                      <a:pt x="834" y="547"/>
                    </a:lnTo>
                    <a:lnTo>
                      <a:pt x="836" y="547"/>
                    </a:lnTo>
                    <a:lnTo>
                      <a:pt x="839" y="544"/>
                    </a:lnTo>
                    <a:lnTo>
                      <a:pt x="839" y="544"/>
                    </a:lnTo>
                    <a:lnTo>
                      <a:pt x="836" y="541"/>
                    </a:lnTo>
                    <a:lnTo>
                      <a:pt x="839" y="541"/>
                    </a:lnTo>
                    <a:lnTo>
                      <a:pt x="842" y="538"/>
                    </a:lnTo>
                    <a:lnTo>
                      <a:pt x="842" y="538"/>
                    </a:lnTo>
                    <a:lnTo>
                      <a:pt x="842" y="535"/>
                    </a:lnTo>
                    <a:lnTo>
                      <a:pt x="842" y="533"/>
                    </a:lnTo>
                    <a:lnTo>
                      <a:pt x="845" y="533"/>
                    </a:lnTo>
                    <a:lnTo>
                      <a:pt x="850" y="535"/>
                    </a:lnTo>
                    <a:lnTo>
                      <a:pt x="850" y="535"/>
                    </a:lnTo>
                    <a:lnTo>
                      <a:pt x="850" y="538"/>
                    </a:lnTo>
                    <a:lnTo>
                      <a:pt x="853" y="538"/>
                    </a:lnTo>
                    <a:lnTo>
                      <a:pt x="856" y="535"/>
                    </a:lnTo>
                    <a:lnTo>
                      <a:pt x="859" y="538"/>
                    </a:lnTo>
                    <a:lnTo>
                      <a:pt x="859" y="538"/>
                    </a:lnTo>
                    <a:lnTo>
                      <a:pt x="861" y="535"/>
                    </a:lnTo>
                    <a:lnTo>
                      <a:pt x="861" y="533"/>
                    </a:lnTo>
                    <a:lnTo>
                      <a:pt x="859" y="530"/>
                    </a:lnTo>
                    <a:lnTo>
                      <a:pt x="859" y="524"/>
                    </a:lnTo>
                    <a:lnTo>
                      <a:pt x="859" y="524"/>
                    </a:lnTo>
                    <a:lnTo>
                      <a:pt x="859" y="521"/>
                    </a:lnTo>
                    <a:lnTo>
                      <a:pt x="859" y="521"/>
                    </a:lnTo>
                    <a:lnTo>
                      <a:pt x="856" y="519"/>
                    </a:lnTo>
                    <a:lnTo>
                      <a:pt x="856" y="516"/>
                    </a:lnTo>
                    <a:lnTo>
                      <a:pt x="856" y="513"/>
                    </a:lnTo>
                    <a:lnTo>
                      <a:pt x="856" y="513"/>
                    </a:lnTo>
                    <a:lnTo>
                      <a:pt x="853" y="510"/>
                    </a:lnTo>
                    <a:lnTo>
                      <a:pt x="853" y="510"/>
                    </a:lnTo>
                    <a:lnTo>
                      <a:pt x="853" y="508"/>
                    </a:lnTo>
                    <a:lnTo>
                      <a:pt x="853" y="508"/>
                    </a:lnTo>
                    <a:lnTo>
                      <a:pt x="853" y="505"/>
                    </a:lnTo>
                    <a:lnTo>
                      <a:pt x="853" y="505"/>
                    </a:lnTo>
                    <a:lnTo>
                      <a:pt x="850" y="499"/>
                    </a:lnTo>
                    <a:lnTo>
                      <a:pt x="850" y="499"/>
                    </a:lnTo>
                    <a:lnTo>
                      <a:pt x="850" y="496"/>
                    </a:lnTo>
                    <a:lnTo>
                      <a:pt x="850" y="496"/>
                    </a:lnTo>
                    <a:lnTo>
                      <a:pt x="850" y="494"/>
                    </a:lnTo>
                    <a:lnTo>
                      <a:pt x="850" y="494"/>
                    </a:lnTo>
                    <a:lnTo>
                      <a:pt x="850" y="491"/>
                    </a:lnTo>
                    <a:lnTo>
                      <a:pt x="850" y="488"/>
                    </a:lnTo>
                    <a:lnTo>
                      <a:pt x="850" y="485"/>
                    </a:lnTo>
                    <a:lnTo>
                      <a:pt x="850" y="488"/>
                    </a:lnTo>
                    <a:lnTo>
                      <a:pt x="853" y="488"/>
                    </a:lnTo>
                    <a:lnTo>
                      <a:pt x="853" y="491"/>
                    </a:lnTo>
                    <a:lnTo>
                      <a:pt x="853" y="491"/>
                    </a:lnTo>
                    <a:lnTo>
                      <a:pt x="856" y="488"/>
                    </a:lnTo>
                    <a:lnTo>
                      <a:pt x="859" y="488"/>
                    </a:lnTo>
                    <a:lnTo>
                      <a:pt x="859" y="491"/>
                    </a:lnTo>
                    <a:lnTo>
                      <a:pt x="859" y="488"/>
                    </a:lnTo>
                    <a:lnTo>
                      <a:pt x="861" y="488"/>
                    </a:lnTo>
                    <a:lnTo>
                      <a:pt x="861" y="488"/>
                    </a:lnTo>
                    <a:lnTo>
                      <a:pt x="864" y="485"/>
                    </a:lnTo>
                    <a:lnTo>
                      <a:pt x="864" y="482"/>
                    </a:lnTo>
                    <a:lnTo>
                      <a:pt x="864" y="482"/>
                    </a:lnTo>
                    <a:lnTo>
                      <a:pt x="864" y="485"/>
                    </a:lnTo>
                    <a:lnTo>
                      <a:pt x="864" y="488"/>
                    </a:lnTo>
                    <a:lnTo>
                      <a:pt x="864" y="491"/>
                    </a:lnTo>
                    <a:lnTo>
                      <a:pt x="861" y="491"/>
                    </a:lnTo>
                    <a:lnTo>
                      <a:pt x="856" y="494"/>
                    </a:lnTo>
                    <a:lnTo>
                      <a:pt x="856" y="494"/>
                    </a:lnTo>
                    <a:lnTo>
                      <a:pt x="853" y="494"/>
                    </a:lnTo>
                    <a:lnTo>
                      <a:pt x="853" y="496"/>
                    </a:lnTo>
                    <a:lnTo>
                      <a:pt x="856" y="496"/>
                    </a:lnTo>
                    <a:lnTo>
                      <a:pt x="856" y="502"/>
                    </a:lnTo>
                    <a:lnTo>
                      <a:pt x="856" y="502"/>
                    </a:lnTo>
                    <a:lnTo>
                      <a:pt x="856" y="505"/>
                    </a:lnTo>
                    <a:lnTo>
                      <a:pt x="859" y="505"/>
                    </a:lnTo>
                    <a:lnTo>
                      <a:pt x="861" y="505"/>
                    </a:lnTo>
                    <a:lnTo>
                      <a:pt x="861" y="508"/>
                    </a:lnTo>
                    <a:lnTo>
                      <a:pt x="861" y="510"/>
                    </a:lnTo>
                    <a:lnTo>
                      <a:pt x="861" y="510"/>
                    </a:lnTo>
                    <a:lnTo>
                      <a:pt x="864" y="513"/>
                    </a:lnTo>
                    <a:lnTo>
                      <a:pt x="867" y="513"/>
                    </a:lnTo>
                    <a:lnTo>
                      <a:pt x="867" y="516"/>
                    </a:lnTo>
                    <a:lnTo>
                      <a:pt x="870" y="516"/>
                    </a:lnTo>
                    <a:lnTo>
                      <a:pt x="870" y="516"/>
                    </a:lnTo>
                    <a:lnTo>
                      <a:pt x="873" y="513"/>
                    </a:lnTo>
                    <a:lnTo>
                      <a:pt x="873" y="513"/>
                    </a:lnTo>
                    <a:lnTo>
                      <a:pt x="873" y="513"/>
                    </a:lnTo>
                    <a:lnTo>
                      <a:pt x="873" y="513"/>
                    </a:lnTo>
                    <a:lnTo>
                      <a:pt x="873" y="516"/>
                    </a:lnTo>
                    <a:lnTo>
                      <a:pt x="873" y="516"/>
                    </a:lnTo>
                    <a:lnTo>
                      <a:pt x="873" y="519"/>
                    </a:lnTo>
                    <a:lnTo>
                      <a:pt x="870" y="521"/>
                    </a:lnTo>
                    <a:lnTo>
                      <a:pt x="873" y="524"/>
                    </a:lnTo>
                    <a:lnTo>
                      <a:pt x="875" y="530"/>
                    </a:lnTo>
                    <a:lnTo>
                      <a:pt x="875" y="530"/>
                    </a:lnTo>
                    <a:lnTo>
                      <a:pt x="878" y="533"/>
                    </a:lnTo>
                    <a:lnTo>
                      <a:pt x="878" y="533"/>
                    </a:lnTo>
                    <a:lnTo>
                      <a:pt x="881" y="533"/>
                    </a:lnTo>
                    <a:lnTo>
                      <a:pt x="884" y="533"/>
                    </a:lnTo>
                    <a:lnTo>
                      <a:pt x="884" y="533"/>
                    </a:lnTo>
                    <a:lnTo>
                      <a:pt x="887" y="533"/>
                    </a:lnTo>
                    <a:lnTo>
                      <a:pt x="887" y="533"/>
                    </a:lnTo>
                    <a:lnTo>
                      <a:pt x="889" y="533"/>
                    </a:lnTo>
                    <a:lnTo>
                      <a:pt x="889" y="533"/>
                    </a:lnTo>
                    <a:lnTo>
                      <a:pt x="889" y="533"/>
                    </a:lnTo>
                    <a:lnTo>
                      <a:pt x="892" y="533"/>
                    </a:lnTo>
                    <a:lnTo>
                      <a:pt x="895" y="533"/>
                    </a:lnTo>
                    <a:lnTo>
                      <a:pt x="901" y="530"/>
                    </a:lnTo>
                    <a:lnTo>
                      <a:pt x="903" y="527"/>
                    </a:lnTo>
                    <a:lnTo>
                      <a:pt x="906" y="527"/>
                    </a:lnTo>
                    <a:lnTo>
                      <a:pt x="906" y="527"/>
                    </a:lnTo>
                    <a:lnTo>
                      <a:pt x="906" y="524"/>
                    </a:lnTo>
                    <a:lnTo>
                      <a:pt x="909" y="524"/>
                    </a:lnTo>
                    <a:lnTo>
                      <a:pt x="912" y="524"/>
                    </a:lnTo>
                    <a:lnTo>
                      <a:pt x="912" y="521"/>
                    </a:lnTo>
                    <a:lnTo>
                      <a:pt x="914" y="519"/>
                    </a:lnTo>
                    <a:lnTo>
                      <a:pt x="917" y="516"/>
                    </a:lnTo>
                    <a:lnTo>
                      <a:pt x="926" y="510"/>
                    </a:lnTo>
                    <a:lnTo>
                      <a:pt x="931" y="508"/>
                    </a:lnTo>
                    <a:lnTo>
                      <a:pt x="937" y="508"/>
                    </a:lnTo>
                    <a:lnTo>
                      <a:pt x="940" y="510"/>
                    </a:lnTo>
                    <a:lnTo>
                      <a:pt x="942" y="510"/>
                    </a:lnTo>
                    <a:lnTo>
                      <a:pt x="945" y="510"/>
                    </a:lnTo>
                    <a:lnTo>
                      <a:pt x="945" y="510"/>
                    </a:lnTo>
                    <a:lnTo>
                      <a:pt x="948" y="513"/>
                    </a:lnTo>
                    <a:lnTo>
                      <a:pt x="954" y="513"/>
                    </a:lnTo>
                    <a:lnTo>
                      <a:pt x="956" y="516"/>
                    </a:lnTo>
                    <a:lnTo>
                      <a:pt x="956" y="519"/>
                    </a:lnTo>
                    <a:lnTo>
                      <a:pt x="956" y="519"/>
                    </a:lnTo>
                    <a:lnTo>
                      <a:pt x="956" y="521"/>
                    </a:lnTo>
                    <a:lnTo>
                      <a:pt x="956" y="521"/>
                    </a:lnTo>
                    <a:lnTo>
                      <a:pt x="951" y="521"/>
                    </a:lnTo>
                    <a:lnTo>
                      <a:pt x="954" y="521"/>
                    </a:lnTo>
                    <a:lnTo>
                      <a:pt x="954" y="519"/>
                    </a:lnTo>
                    <a:lnTo>
                      <a:pt x="948" y="516"/>
                    </a:lnTo>
                    <a:lnTo>
                      <a:pt x="948" y="516"/>
                    </a:lnTo>
                    <a:lnTo>
                      <a:pt x="945" y="513"/>
                    </a:lnTo>
                    <a:lnTo>
                      <a:pt x="937" y="513"/>
                    </a:lnTo>
                    <a:lnTo>
                      <a:pt x="931" y="513"/>
                    </a:lnTo>
                    <a:lnTo>
                      <a:pt x="928" y="513"/>
                    </a:lnTo>
                    <a:lnTo>
                      <a:pt x="926" y="513"/>
                    </a:lnTo>
                    <a:lnTo>
                      <a:pt x="917" y="516"/>
                    </a:lnTo>
                    <a:lnTo>
                      <a:pt x="914" y="521"/>
                    </a:lnTo>
                    <a:lnTo>
                      <a:pt x="914" y="521"/>
                    </a:lnTo>
                    <a:lnTo>
                      <a:pt x="917" y="521"/>
                    </a:lnTo>
                    <a:lnTo>
                      <a:pt x="917" y="519"/>
                    </a:lnTo>
                    <a:lnTo>
                      <a:pt x="923" y="516"/>
                    </a:lnTo>
                    <a:lnTo>
                      <a:pt x="928" y="516"/>
                    </a:lnTo>
                    <a:lnTo>
                      <a:pt x="934" y="516"/>
                    </a:lnTo>
                    <a:lnTo>
                      <a:pt x="934" y="513"/>
                    </a:lnTo>
                    <a:lnTo>
                      <a:pt x="937" y="516"/>
                    </a:lnTo>
                    <a:lnTo>
                      <a:pt x="942" y="516"/>
                    </a:lnTo>
                    <a:lnTo>
                      <a:pt x="942" y="519"/>
                    </a:lnTo>
                    <a:lnTo>
                      <a:pt x="945" y="521"/>
                    </a:lnTo>
                    <a:lnTo>
                      <a:pt x="945" y="521"/>
                    </a:lnTo>
                    <a:lnTo>
                      <a:pt x="942" y="521"/>
                    </a:lnTo>
                    <a:lnTo>
                      <a:pt x="940" y="521"/>
                    </a:lnTo>
                    <a:lnTo>
                      <a:pt x="937" y="524"/>
                    </a:lnTo>
                    <a:lnTo>
                      <a:pt x="931" y="521"/>
                    </a:lnTo>
                    <a:lnTo>
                      <a:pt x="931" y="524"/>
                    </a:lnTo>
                    <a:lnTo>
                      <a:pt x="931" y="524"/>
                    </a:lnTo>
                    <a:lnTo>
                      <a:pt x="934" y="527"/>
                    </a:lnTo>
                    <a:lnTo>
                      <a:pt x="934" y="527"/>
                    </a:lnTo>
                    <a:lnTo>
                      <a:pt x="934" y="530"/>
                    </a:lnTo>
                    <a:lnTo>
                      <a:pt x="931" y="530"/>
                    </a:lnTo>
                    <a:lnTo>
                      <a:pt x="928" y="530"/>
                    </a:lnTo>
                    <a:lnTo>
                      <a:pt x="926" y="527"/>
                    </a:lnTo>
                    <a:lnTo>
                      <a:pt x="923" y="530"/>
                    </a:lnTo>
                    <a:lnTo>
                      <a:pt x="923" y="530"/>
                    </a:lnTo>
                    <a:lnTo>
                      <a:pt x="923" y="530"/>
                    </a:lnTo>
                    <a:lnTo>
                      <a:pt x="920" y="533"/>
                    </a:lnTo>
                    <a:lnTo>
                      <a:pt x="917" y="533"/>
                    </a:lnTo>
                    <a:lnTo>
                      <a:pt x="914" y="535"/>
                    </a:lnTo>
                    <a:lnTo>
                      <a:pt x="912" y="535"/>
                    </a:lnTo>
                    <a:lnTo>
                      <a:pt x="912" y="535"/>
                    </a:lnTo>
                    <a:lnTo>
                      <a:pt x="912" y="535"/>
                    </a:lnTo>
                    <a:lnTo>
                      <a:pt x="912" y="538"/>
                    </a:lnTo>
                    <a:lnTo>
                      <a:pt x="912" y="538"/>
                    </a:lnTo>
                    <a:lnTo>
                      <a:pt x="909" y="538"/>
                    </a:lnTo>
                    <a:lnTo>
                      <a:pt x="909" y="541"/>
                    </a:lnTo>
                    <a:lnTo>
                      <a:pt x="906" y="544"/>
                    </a:lnTo>
                    <a:lnTo>
                      <a:pt x="903" y="544"/>
                    </a:lnTo>
                    <a:lnTo>
                      <a:pt x="901" y="544"/>
                    </a:lnTo>
                    <a:lnTo>
                      <a:pt x="901" y="547"/>
                    </a:lnTo>
                    <a:lnTo>
                      <a:pt x="898" y="547"/>
                    </a:lnTo>
                    <a:lnTo>
                      <a:pt x="895" y="547"/>
                    </a:lnTo>
                    <a:lnTo>
                      <a:pt x="892" y="547"/>
                    </a:lnTo>
                    <a:lnTo>
                      <a:pt x="889" y="549"/>
                    </a:lnTo>
                    <a:lnTo>
                      <a:pt x="887" y="552"/>
                    </a:lnTo>
                    <a:lnTo>
                      <a:pt x="887" y="552"/>
                    </a:lnTo>
                    <a:lnTo>
                      <a:pt x="881" y="555"/>
                    </a:lnTo>
                    <a:lnTo>
                      <a:pt x="881" y="558"/>
                    </a:lnTo>
                    <a:lnTo>
                      <a:pt x="881" y="558"/>
                    </a:lnTo>
                    <a:lnTo>
                      <a:pt x="881" y="555"/>
                    </a:lnTo>
                    <a:lnTo>
                      <a:pt x="878" y="552"/>
                    </a:lnTo>
                    <a:lnTo>
                      <a:pt x="875" y="549"/>
                    </a:lnTo>
                    <a:lnTo>
                      <a:pt x="873" y="549"/>
                    </a:lnTo>
                    <a:lnTo>
                      <a:pt x="870" y="552"/>
                    </a:lnTo>
                    <a:lnTo>
                      <a:pt x="870" y="555"/>
                    </a:lnTo>
                    <a:lnTo>
                      <a:pt x="867" y="555"/>
                    </a:lnTo>
                    <a:lnTo>
                      <a:pt x="864" y="558"/>
                    </a:lnTo>
                    <a:lnTo>
                      <a:pt x="864" y="560"/>
                    </a:lnTo>
                    <a:lnTo>
                      <a:pt x="864" y="560"/>
                    </a:lnTo>
                    <a:lnTo>
                      <a:pt x="861" y="563"/>
                    </a:lnTo>
                    <a:lnTo>
                      <a:pt x="859" y="563"/>
                    </a:lnTo>
                    <a:lnTo>
                      <a:pt x="853" y="563"/>
                    </a:lnTo>
                    <a:lnTo>
                      <a:pt x="853" y="563"/>
                    </a:lnTo>
                    <a:lnTo>
                      <a:pt x="848" y="563"/>
                    </a:lnTo>
                    <a:lnTo>
                      <a:pt x="845" y="566"/>
                    </a:lnTo>
                    <a:lnTo>
                      <a:pt x="845" y="563"/>
                    </a:lnTo>
                    <a:lnTo>
                      <a:pt x="839" y="566"/>
                    </a:lnTo>
                    <a:lnTo>
                      <a:pt x="836" y="569"/>
                    </a:lnTo>
                    <a:lnTo>
                      <a:pt x="831" y="566"/>
                    </a:lnTo>
                    <a:lnTo>
                      <a:pt x="831" y="566"/>
                    </a:lnTo>
                    <a:lnTo>
                      <a:pt x="825" y="566"/>
                    </a:lnTo>
                    <a:lnTo>
                      <a:pt x="822" y="563"/>
                    </a:lnTo>
                    <a:lnTo>
                      <a:pt x="820" y="560"/>
                    </a:lnTo>
                    <a:lnTo>
                      <a:pt x="820" y="558"/>
                    </a:lnTo>
                    <a:lnTo>
                      <a:pt x="820" y="555"/>
                    </a:lnTo>
                    <a:lnTo>
                      <a:pt x="817" y="555"/>
                    </a:lnTo>
                    <a:lnTo>
                      <a:pt x="817" y="555"/>
                    </a:lnTo>
                    <a:lnTo>
                      <a:pt x="814" y="555"/>
                    </a:lnTo>
                    <a:lnTo>
                      <a:pt x="809" y="552"/>
                    </a:lnTo>
                    <a:close/>
                    <a:moveTo>
                      <a:pt x="820" y="764"/>
                    </a:moveTo>
                    <a:lnTo>
                      <a:pt x="817" y="764"/>
                    </a:lnTo>
                    <a:lnTo>
                      <a:pt x="817" y="761"/>
                    </a:lnTo>
                    <a:lnTo>
                      <a:pt x="814" y="759"/>
                    </a:lnTo>
                    <a:lnTo>
                      <a:pt x="817" y="759"/>
                    </a:lnTo>
                    <a:lnTo>
                      <a:pt x="820" y="759"/>
                    </a:lnTo>
                    <a:lnTo>
                      <a:pt x="820" y="761"/>
                    </a:lnTo>
                    <a:lnTo>
                      <a:pt x="820" y="764"/>
                    </a:lnTo>
                    <a:close/>
                    <a:moveTo>
                      <a:pt x="822" y="586"/>
                    </a:moveTo>
                    <a:lnTo>
                      <a:pt x="817" y="586"/>
                    </a:lnTo>
                    <a:lnTo>
                      <a:pt x="817" y="586"/>
                    </a:lnTo>
                    <a:lnTo>
                      <a:pt x="817" y="583"/>
                    </a:lnTo>
                    <a:lnTo>
                      <a:pt x="822" y="583"/>
                    </a:lnTo>
                    <a:lnTo>
                      <a:pt x="825" y="583"/>
                    </a:lnTo>
                    <a:lnTo>
                      <a:pt x="828" y="583"/>
                    </a:lnTo>
                    <a:lnTo>
                      <a:pt x="831" y="580"/>
                    </a:lnTo>
                    <a:lnTo>
                      <a:pt x="831" y="583"/>
                    </a:lnTo>
                    <a:lnTo>
                      <a:pt x="831" y="586"/>
                    </a:lnTo>
                    <a:lnTo>
                      <a:pt x="831" y="588"/>
                    </a:lnTo>
                    <a:lnTo>
                      <a:pt x="828" y="588"/>
                    </a:lnTo>
                    <a:lnTo>
                      <a:pt x="828" y="588"/>
                    </a:lnTo>
                    <a:lnTo>
                      <a:pt x="828" y="588"/>
                    </a:lnTo>
                    <a:lnTo>
                      <a:pt x="825" y="588"/>
                    </a:lnTo>
                    <a:lnTo>
                      <a:pt x="822" y="586"/>
                    </a:lnTo>
                    <a:close/>
                    <a:moveTo>
                      <a:pt x="853" y="965"/>
                    </a:moveTo>
                    <a:lnTo>
                      <a:pt x="853" y="968"/>
                    </a:lnTo>
                    <a:lnTo>
                      <a:pt x="850" y="968"/>
                    </a:lnTo>
                    <a:lnTo>
                      <a:pt x="850" y="965"/>
                    </a:lnTo>
                    <a:lnTo>
                      <a:pt x="850" y="959"/>
                    </a:lnTo>
                    <a:lnTo>
                      <a:pt x="850" y="962"/>
                    </a:lnTo>
                    <a:lnTo>
                      <a:pt x="850" y="962"/>
                    </a:lnTo>
                    <a:lnTo>
                      <a:pt x="845" y="962"/>
                    </a:lnTo>
                    <a:lnTo>
                      <a:pt x="842" y="965"/>
                    </a:lnTo>
                    <a:lnTo>
                      <a:pt x="839" y="965"/>
                    </a:lnTo>
                    <a:lnTo>
                      <a:pt x="834" y="962"/>
                    </a:lnTo>
                    <a:lnTo>
                      <a:pt x="834" y="965"/>
                    </a:lnTo>
                    <a:lnTo>
                      <a:pt x="831" y="962"/>
                    </a:lnTo>
                    <a:lnTo>
                      <a:pt x="828" y="965"/>
                    </a:lnTo>
                    <a:lnTo>
                      <a:pt x="825" y="965"/>
                    </a:lnTo>
                    <a:lnTo>
                      <a:pt x="825" y="965"/>
                    </a:lnTo>
                    <a:lnTo>
                      <a:pt x="831" y="962"/>
                    </a:lnTo>
                    <a:lnTo>
                      <a:pt x="831" y="962"/>
                    </a:lnTo>
                    <a:lnTo>
                      <a:pt x="834" y="962"/>
                    </a:lnTo>
                    <a:lnTo>
                      <a:pt x="836" y="962"/>
                    </a:lnTo>
                    <a:lnTo>
                      <a:pt x="842" y="962"/>
                    </a:lnTo>
                    <a:lnTo>
                      <a:pt x="845" y="962"/>
                    </a:lnTo>
                    <a:lnTo>
                      <a:pt x="848" y="959"/>
                    </a:lnTo>
                    <a:lnTo>
                      <a:pt x="850" y="957"/>
                    </a:lnTo>
                    <a:lnTo>
                      <a:pt x="853" y="957"/>
                    </a:lnTo>
                    <a:lnTo>
                      <a:pt x="853" y="959"/>
                    </a:lnTo>
                    <a:lnTo>
                      <a:pt x="853" y="959"/>
                    </a:lnTo>
                    <a:lnTo>
                      <a:pt x="853" y="965"/>
                    </a:lnTo>
                    <a:close/>
                    <a:moveTo>
                      <a:pt x="870" y="878"/>
                    </a:moveTo>
                    <a:lnTo>
                      <a:pt x="870" y="878"/>
                    </a:lnTo>
                    <a:lnTo>
                      <a:pt x="867" y="876"/>
                    </a:lnTo>
                    <a:lnTo>
                      <a:pt x="864" y="878"/>
                    </a:lnTo>
                    <a:lnTo>
                      <a:pt x="859" y="884"/>
                    </a:lnTo>
                    <a:lnTo>
                      <a:pt x="859" y="884"/>
                    </a:lnTo>
                    <a:lnTo>
                      <a:pt x="853" y="884"/>
                    </a:lnTo>
                    <a:lnTo>
                      <a:pt x="853" y="887"/>
                    </a:lnTo>
                    <a:lnTo>
                      <a:pt x="850" y="884"/>
                    </a:lnTo>
                    <a:lnTo>
                      <a:pt x="848" y="884"/>
                    </a:lnTo>
                    <a:lnTo>
                      <a:pt x="845" y="887"/>
                    </a:lnTo>
                    <a:lnTo>
                      <a:pt x="845" y="884"/>
                    </a:lnTo>
                    <a:lnTo>
                      <a:pt x="842" y="884"/>
                    </a:lnTo>
                    <a:lnTo>
                      <a:pt x="839" y="884"/>
                    </a:lnTo>
                    <a:lnTo>
                      <a:pt x="839" y="881"/>
                    </a:lnTo>
                    <a:lnTo>
                      <a:pt x="839" y="881"/>
                    </a:lnTo>
                    <a:lnTo>
                      <a:pt x="842" y="881"/>
                    </a:lnTo>
                    <a:lnTo>
                      <a:pt x="845" y="884"/>
                    </a:lnTo>
                    <a:lnTo>
                      <a:pt x="850" y="881"/>
                    </a:lnTo>
                    <a:lnTo>
                      <a:pt x="853" y="881"/>
                    </a:lnTo>
                    <a:lnTo>
                      <a:pt x="856" y="881"/>
                    </a:lnTo>
                    <a:lnTo>
                      <a:pt x="859" y="881"/>
                    </a:lnTo>
                    <a:lnTo>
                      <a:pt x="861" y="878"/>
                    </a:lnTo>
                    <a:lnTo>
                      <a:pt x="861" y="876"/>
                    </a:lnTo>
                    <a:lnTo>
                      <a:pt x="861" y="876"/>
                    </a:lnTo>
                    <a:lnTo>
                      <a:pt x="867" y="876"/>
                    </a:lnTo>
                    <a:lnTo>
                      <a:pt x="864" y="873"/>
                    </a:lnTo>
                    <a:lnTo>
                      <a:pt x="867" y="870"/>
                    </a:lnTo>
                    <a:lnTo>
                      <a:pt x="867" y="867"/>
                    </a:lnTo>
                    <a:lnTo>
                      <a:pt x="864" y="864"/>
                    </a:lnTo>
                    <a:lnTo>
                      <a:pt x="864" y="862"/>
                    </a:lnTo>
                    <a:lnTo>
                      <a:pt x="867" y="864"/>
                    </a:lnTo>
                    <a:lnTo>
                      <a:pt x="867" y="867"/>
                    </a:lnTo>
                    <a:lnTo>
                      <a:pt x="867" y="870"/>
                    </a:lnTo>
                    <a:lnTo>
                      <a:pt x="870" y="873"/>
                    </a:lnTo>
                    <a:lnTo>
                      <a:pt x="870" y="876"/>
                    </a:lnTo>
                    <a:lnTo>
                      <a:pt x="870" y="878"/>
                    </a:lnTo>
                    <a:close/>
                    <a:moveTo>
                      <a:pt x="870" y="719"/>
                    </a:moveTo>
                    <a:lnTo>
                      <a:pt x="870" y="717"/>
                    </a:lnTo>
                    <a:lnTo>
                      <a:pt x="870" y="714"/>
                    </a:lnTo>
                    <a:lnTo>
                      <a:pt x="873" y="714"/>
                    </a:lnTo>
                    <a:lnTo>
                      <a:pt x="873" y="717"/>
                    </a:lnTo>
                    <a:lnTo>
                      <a:pt x="873" y="719"/>
                    </a:lnTo>
                    <a:lnTo>
                      <a:pt x="873" y="719"/>
                    </a:lnTo>
                    <a:lnTo>
                      <a:pt x="873" y="722"/>
                    </a:lnTo>
                    <a:lnTo>
                      <a:pt x="873" y="722"/>
                    </a:lnTo>
                    <a:lnTo>
                      <a:pt x="873" y="722"/>
                    </a:lnTo>
                    <a:lnTo>
                      <a:pt x="870" y="719"/>
                    </a:lnTo>
                    <a:close/>
                    <a:moveTo>
                      <a:pt x="881" y="1461"/>
                    </a:moveTo>
                    <a:lnTo>
                      <a:pt x="878" y="1459"/>
                    </a:lnTo>
                    <a:lnTo>
                      <a:pt x="878" y="1453"/>
                    </a:lnTo>
                    <a:lnTo>
                      <a:pt x="875" y="1450"/>
                    </a:lnTo>
                    <a:lnTo>
                      <a:pt x="875" y="1447"/>
                    </a:lnTo>
                    <a:lnTo>
                      <a:pt x="875" y="1442"/>
                    </a:lnTo>
                    <a:lnTo>
                      <a:pt x="878" y="1447"/>
                    </a:lnTo>
                    <a:lnTo>
                      <a:pt x="878" y="1450"/>
                    </a:lnTo>
                    <a:lnTo>
                      <a:pt x="881" y="1453"/>
                    </a:lnTo>
                    <a:lnTo>
                      <a:pt x="881" y="1456"/>
                    </a:lnTo>
                    <a:lnTo>
                      <a:pt x="881" y="1456"/>
                    </a:lnTo>
                    <a:lnTo>
                      <a:pt x="881" y="1459"/>
                    </a:lnTo>
                    <a:lnTo>
                      <a:pt x="881" y="1461"/>
                    </a:lnTo>
                    <a:lnTo>
                      <a:pt x="881" y="1461"/>
                    </a:lnTo>
                    <a:lnTo>
                      <a:pt x="881" y="1461"/>
                    </a:lnTo>
                    <a:lnTo>
                      <a:pt x="881" y="1461"/>
                    </a:lnTo>
                    <a:close/>
                    <a:moveTo>
                      <a:pt x="878" y="761"/>
                    </a:moveTo>
                    <a:lnTo>
                      <a:pt x="878" y="759"/>
                    </a:lnTo>
                    <a:lnTo>
                      <a:pt x="878" y="759"/>
                    </a:lnTo>
                    <a:lnTo>
                      <a:pt x="878" y="756"/>
                    </a:lnTo>
                    <a:lnTo>
                      <a:pt x="881" y="759"/>
                    </a:lnTo>
                    <a:lnTo>
                      <a:pt x="881" y="759"/>
                    </a:lnTo>
                    <a:lnTo>
                      <a:pt x="881" y="761"/>
                    </a:lnTo>
                    <a:lnTo>
                      <a:pt x="878" y="761"/>
                    </a:lnTo>
                    <a:lnTo>
                      <a:pt x="878" y="761"/>
                    </a:lnTo>
                    <a:lnTo>
                      <a:pt x="878" y="761"/>
                    </a:lnTo>
                    <a:close/>
                    <a:moveTo>
                      <a:pt x="884" y="739"/>
                    </a:moveTo>
                    <a:lnTo>
                      <a:pt x="884" y="739"/>
                    </a:lnTo>
                    <a:lnTo>
                      <a:pt x="881" y="739"/>
                    </a:lnTo>
                    <a:lnTo>
                      <a:pt x="878" y="742"/>
                    </a:lnTo>
                    <a:lnTo>
                      <a:pt x="878" y="742"/>
                    </a:lnTo>
                    <a:lnTo>
                      <a:pt x="878" y="742"/>
                    </a:lnTo>
                    <a:lnTo>
                      <a:pt x="875" y="736"/>
                    </a:lnTo>
                    <a:lnTo>
                      <a:pt x="873" y="733"/>
                    </a:lnTo>
                    <a:lnTo>
                      <a:pt x="873" y="728"/>
                    </a:lnTo>
                    <a:lnTo>
                      <a:pt x="873" y="725"/>
                    </a:lnTo>
                    <a:lnTo>
                      <a:pt x="878" y="731"/>
                    </a:lnTo>
                    <a:lnTo>
                      <a:pt x="878" y="733"/>
                    </a:lnTo>
                    <a:lnTo>
                      <a:pt x="878" y="736"/>
                    </a:lnTo>
                    <a:lnTo>
                      <a:pt x="881" y="736"/>
                    </a:lnTo>
                    <a:lnTo>
                      <a:pt x="884" y="733"/>
                    </a:lnTo>
                    <a:lnTo>
                      <a:pt x="887" y="731"/>
                    </a:lnTo>
                    <a:lnTo>
                      <a:pt x="889" y="731"/>
                    </a:lnTo>
                    <a:lnTo>
                      <a:pt x="887" y="736"/>
                    </a:lnTo>
                    <a:lnTo>
                      <a:pt x="884" y="739"/>
                    </a:lnTo>
                    <a:close/>
                    <a:moveTo>
                      <a:pt x="887" y="747"/>
                    </a:moveTo>
                    <a:lnTo>
                      <a:pt x="887" y="747"/>
                    </a:lnTo>
                    <a:lnTo>
                      <a:pt x="889" y="747"/>
                    </a:lnTo>
                    <a:lnTo>
                      <a:pt x="892" y="745"/>
                    </a:lnTo>
                    <a:lnTo>
                      <a:pt x="892" y="742"/>
                    </a:lnTo>
                    <a:lnTo>
                      <a:pt x="895" y="736"/>
                    </a:lnTo>
                    <a:lnTo>
                      <a:pt x="898" y="736"/>
                    </a:lnTo>
                    <a:lnTo>
                      <a:pt x="898" y="736"/>
                    </a:lnTo>
                    <a:lnTo>
                      <a:pt x="898" y="739"/>
                    </a:lnTo>
                    <a:lnTo>
                      <a:pt x="895" y="739"/>
                    </a:lnTo>
                    <a:lnTo>
                      <a:pt x="892" y="747"/>
                    </a:lnTo>
                    <a:lnTo>
                      <a:pt x="892" y="750"/>
                    </a:lnTo>
                    <a:lnTo>
                      <a:pt x="889" y="753"/>
                    </a:lnTo>
                    <a:lnTo>
                      <a:pt x="889" y="753"/>
                    </a:lnTo>
                    <a:lnTo>
                      <a:pt x="889" y="753"/>
                    </a:lnTo>
                    <a:lnTo>
                      <a:pt x="887" y="756"/>
                    </a:lnTo>
                    <a:lnTo>
                      <a:pt x="887" y="753"/>
                    </a:lnTo>
                    <a:lnTo>
                      <a:pt x="887" y="750"/>
                    </a:lnTo>
                    <a:lnTo>
                      <a:pt x="887" y="747"/>
                    </a:lnTo>
                    <a:close/>
                    <a:moveTo>
                      <a:pt x="889" y="772"/>
                    </a:moveTo>
                    <a:lnTo>
                      <a:pt x="887" y="772"/>
                    </a:lnTo>
                    <a:lnTo>
                      <a:pt x="887" y="772"/>
                    </a:lnTo>
                    <a:lnTo>
                      <a:pt x="889" y="772"/>
                    </a:lnTo>
                    <a:lnTo>
                      <a:pt x="889" y="770"/>
                    </a:lnTo>
                    <a:lnTo>
                      <a:pt x="892" y="767"/>
                    </a:lnTo>
                    <a:lnTo>
                      <a:pt x="895" y="770"/>
                    </a:lnTo>
                    <a:lnTo>
                      <a:pt x="895" y="772"/>
                    </a:lnTo>
                    <a:lnTo>
                      <a:pt x="895" y="772"/>
                    </a:lnTo>
                    <a:lnTo>
                      <a:pt x="895" y="775"/>
                    </a:lnTo>
                    <a:lnTo>
                      <a:pt x="892" y="778"/>
                    </a:lnTo>
                    <a:lnTo>
                      <a:pt x="892" y="778"/>
                    </a:lnTo>
                    <a:lnTo>
                      <a:pt x="892" y="775"/>
                    </a:lnTo>
                    <a:lnTo>
                      <a:pt x="889" y="772"/>
                    </a:lnTo>
                    <a:close/>
                    <a:moveTo>
                      <a:pt x="1107" y="1751"/>
                    </a:moveTo>
                    <a:lnTo>
                      <a:pt x="1099" y="1749"/>
                    </a:lnTo>
                    <a:lnTo>
                      <a:pt x="1093" y="1749"/>
                    </a:lnTo>
                    <a:lnTo>
                      <a:pt x="1093" y="1746"/>
                    </a:lnTo>
                    <a:lnTo>
                      <a:pt x="1093" y="1743"/>
                    </a:lnTo>
                    <a:lnTo>
                      <a:pt x="1090" y="1740"/>
                    </a:lnTo>
                    <a:lnTo>
                      <a:pt x="1090" y="1737"/>
                    </a:lnTo>
                    <a:lnTo>
                      <a:pt x="1090" y="1735"/>
                    </a:lnTo>
                    <a:lnTo>
                      <a:pt x="1090" y="1735"/>
                    </a:lnTo>
                    <a:lnTo>
                      <a:pt x="1093" y="1735"/>
                    </a:lnTo>
                    <a:lnTo>
                      <a:pt x="1099" y="1737"/>
                    </a:lnTo>
                    <a:lnTo>
                      <a:pt x="1101" y="1737"/>
                    </a:lnTo>
                    <a:lnTo>
                      <a:pt x="1104" y="1740"/>
                    </a:lnTo>
                    <a:lnTo>
                      <a:pt x="1107" y="1749"/>
                    </a:lnTo>
                    <a:lnTo>
                      <a:pt x="1107" y="1749"/>
                    </a:lnTo>
                    <a:lnTo>
                      <a:pt x="1107" y="1751"/>
                    </a:lnTo>
                    <a:lnTo>
                      <a:pt x="1107" y="1751"/>
                    </a:lnTo>
                    <a:close/>
                    <a:moveTo>
                      <a:pt x="1391" y="2248"/>
                    </a:moveTo>
                    <a:lnTo>
                      <a:pt x="1391" y="2248"/>
                    </a:lnTo>
                    <a:lnTo>
                      <a:pt x="1391" y="2253"/>
                    </a:lnTo>
                    <a:lnTo>
                      <a:pt x="1389" y="2251"/>
                    </a:lnTo>
                    <a:lnTo>
                      <a:pt x="1389" y="2245"/>
                    </a:lnTo>
                    <a:lnTo>
                      <a:pt x="1389" y="2245"/>
                    </a:lnTo>
                    <a:lnTo>
                      <a:pt x="1386" y="2242"/>
                    </a:lnTo>
                    <a:lnTo>
                      <a:pt x="1383" y="2245"/>
                    </a:lnTo>
                    <a:lnTo>
                      <a:pt x="1380" y="2242"/>
                    </a:lnTo>
                    <a:lnTo>
                      <a:pt x="1380" y="2242"/>
                    </a:lnTo>
                    <a:lnTo>
                      <a:pt x="1380" y="2239"/>
                    </a:lnTo>
                    <a:lnTo>
                      <a:pt x="1378" y="2239"/>
                    </a:lnTo>
                    <a:lnTo>
                      <a:pt x="1375" y="2237"/>
                    </a:lnTo>
                    <a:lnTo>
                      <a:pt x="1372" y="2237"/>
                    </a:lnTo>
                    <a:lnTo>
                      <a:pt x="1372" y="2234"/>
                    </a:lnTo>
                    <a:lnTo>
                      <a:pt x="1375" y="2234"/>
                    </a:lnTo>
                    <a:lnTo>
                      <a:pt x="1372" y="2231"/>
                    </a:lnTo>
                    <a:lnTo>
                      <a:pt x="1372" y="2228"/>
                    </a:lnTo>
                    <a:lnTo>
                      <a:pt x="1372" y="2223"/>
                    </a:lnTo>
                    <a:lnTo>
                      <a:pt x="1375" y="2223"/>
                    </a:lnTo>
                    <a:lnTo>
                      <a:pt x="1378" y="2226"/>
                    </a:lnTo>
                    <a:lnTo>
                      <a:pt x="1380" y="2228"/>
                    </a:lnTo>
                    <a:lnTo>
                      <a:pt x="1380" y="2231"/>
                    </a:lnTo>
                    <a:lnTo>
                      <a:pt x="1383" y="2231"/>
                    </a:lnTo>
                    <a:lnTo>
                      <a:pt x="1386" y="2234"/>
                    </a:lnTo>
                    <a:lnTo>
                      <a:pt x="1391" y="2237"/>
                    </a:lnTo>
                    <a:lnTo>
                      <a:pt x="1394" y="2242"/>
                    </a:lnTo>
                    <a:lnTo>
                      <a:pt x="1394" y="2245"/>
                    </a:lnTo>
                    <a:lnTo>
                      <a:pt x="1391" y="2248"/>
                    </a:lnTo>
                    <a:close/>
                    <a:moveTo>
                      <a:pt x="1425" y="2281"/>
                    </a:moveTo>
                    <a:lnTo>
                      <a:pt x="1428" y="2279"/>
                    </a:lnTo>
                    <a:lnTo>
                      <a:pt x="1428" y="2281"/>
                    </a:lnTo>
                    <a:lnTo>
                      <a:pt x="1428" y="2284"/>
                    </a:lnTo>
                    <a:lnTo>
                      <a:pt x="1431" y="2287"/>
                    </a:lnTo>
                    <a:lnTo>
                      <a:pt x="1431" y="2290"/>
                    </a:lnTo>
                    <a:lnTo>
                      <a:pt x="1433" y="2292"/>
                    </a:lnTo>
                    <a:lnTo>
                      <a:pt x="1431" y="2298"/>
                    </a:lnTo>
                    <a:lnTo>
                      <a:pt x="1431" y="2295"/>
                    </a:lnTo>
                    <a:lnTo>
                      <a:pt x="1425" y="2292"/>
                    </a:lnTo>
                    <a:lnTo>
                      <a:pt x="1428" y="2292"/>
                    </a:lnTo>
                    <a:lnTo>
                      <a:pt x="1428" y="2292"/>
                    </a:lnTo>
                    <a:lnTo>
                      <a:pt x="1425" y="2290"/>
                    </a:lnTo>
                    <a:lnTo>
                      <a:pt x="1422" y="2290"/>
                    </a:lnTo>
                    <a:lnTo>
                      <a:pt x="1422" y="2287"/>
                    </a:lnTo>
                    <a:lnTo>
                      <a:pt x="1425" y="2287"/>
                    </a:lnTo>
                    <a:lnTo>
                      <a:pt x="1425" y="2281"/>
                    </a:lnTo>
                    <a:close/>
                    <a:moveTo>
                      <a:pt x="1431" y="2942"/>
                    </a:moveTo>
                    <a:lnTo>
                      <a:pt x="1431" y="2945"/>
                    </a:lnTo>
                    <a:lnTo>
                      <a:pt x="1428" y="2945"/>
                    </a:lnTo>
                    <a:lnTo>
                      <a:pt x="1428" y="2945"/>
                    </a:lnTo>
                    <a:lnTo>
                      <a:pt x="1422" y="2945"/>
                    </a:lnTo>
                    <a:lnTo>
                      <a:pt x="1417" y="2945"/>
                    </a:lnTo>
                    <a:lnTo>
                      <a:pt x="1414" y="2945"/>
                    </a:lnTo>
                    <a:lnTo>
                      <a:pt x="1411" y="2945"/>
                    </a:lnTo>
                    <a:lnTo>
                      <a:pt x="1414" y="2942"/>
                    </a:lnTo>
                    <a:lnTo>
                      <a:pt x="1414" y="2940"/>
                    </a:lnTo>
                    <a:lnTo>
                      <a:pt x="1419" y="2942"/>
                    </a:lnTo>
                    <a:lnTo>
                      <a:pt x="1428" y="2942"/>
                    </a:lnTo>
                    <a:lnTo>
                      <a:pt x="1431" y="2942"/>
                    </a:lnTo>
                    <a:close/>
                    <a:moveTo>
                      <a:pt x="1408" y="2376"/>
                    </a:moveTo>
                    <a:lnTo>
                      <a:pt x="1408" y="2373"/>
                    </a:lnTo>
                    <a:lnTo>
                      <a:pt x="1411" y="2376"/>
                    </a:lnTo>
                    <a:lnTo>
                      <a:pt x="1414" y="2379"/>
                    </a:lnTo>
                    <a:lnTo>
                      <a:pt x="1414" y="2382"/>
                    </a:lnTo>
                    <a:lnTo>
                      <a:pt x="1414" y="2385"/>
                    </a:lnTo>
                    <a:lnTo>
                      <a:pt x="1411" y="2385"/>
                    </a:lnTo>
                    <a:lnTo>
                      <a:pt x="1408" y="2385"/>
                    </a:lnTo>
                    <a:lnTo>
                      <a:pt x="1408" y="2387"/>
                    </a:lnTo>
                    <a:lnTo>
                      <a:pt x="1405" y="2382"/>
                    </a:lnTo>
                    <a:lnTo>
                      <a:pt x="1408" y="2379"/>
                    </a:lnTo>
                    <a:lnTo>
                      <a:pt x="1408" y="2376"/>
                    </a:lnTo>
                    <a:close/>
                    <a:moveTo>
                      <a:pt x="1405" y="2867"/>
                    </a:moveTo>
                    <a:lnTo>
                      <a:pt x="1405" y="2870"/>
                    </a:lnTo>
                    <a:lnTo>
                      <a:pt x="1405" y="2870"/>
                    </a:lnTo>
                    <a:lnTo>
                      <a:pt x="1403" y="2870"/>
                    </a:lnTo>
                    <a:lnTo>
                      <a:pt x="1405" y="2867"/>
                    </a:lnTo>
                    <a:lnTo>
                      <a:pt x="1405" y="2867"/>
                    </a:lnTo>
                    <a:lnTo>
                      <a:pt x="1408" y="2864"/>
                    </a:lnTo>
                    <a:lnTo>
                      <a:pt x="1414" y="2861"/>
                    </a:lnTo>
                    <a:lnTo>
                      <a:pt x="1417" y="2861"/>
                    </a:lnTo>
                    <a:lnTo>
                      <a:pt x="1414" y="2861"/>
                    </a:lnTo>
                    <a:lnTo>
                      <a:pt x="1417" y="2859"/>
                    </a:lnTo>
                    <a:lnTo>
                      <a:pt x="1419" y="2861"/>
                    </a:lnTo>
                    <a:lnTo>
                      <a:pt x="1422" y="2861"/>
                    </a:lnTo>
                    <a:lnTo>
                      <a:pt x="1425" y="2861"/>
                    </a:lnTo>
                    <a:lnTo>
                      <a:pt x="1428" y="2867"/>
                    </a:lnTo>
                    <a:lnTo>
                      <a:pt x="1428" y="2867"/>
                    </a:lnTo>
                    <a:lnTo>
                      <a:pt x="1422" y="2867"/>
                    </a:lnTo>
                    <a:lnTo>
                      <a:pt x="1417" y="2864"/>
                    </a:lnTo>
                    <a:lnTo>
                      <a:pt x="1414" y="2864"/>
                    </a:lnTo>
                    <a:lnTo>
                      <a:pt x="1411" y="2867"/>
                    </a:lnTo>
                    <a:lnTo>
                      <a:pt x="1405" y="2867"/>
                    </a:lnTo>
                    <a:close/>
                    <a:moveTo>
                      <a:pt x="1422" y="2887"/>
                    </a:moveTo>
                    <a:lnTo>
                      <a:pt x="1419" y="2887"/>
                    </a:lnTo>
                    <a:lnTo>
                      <a:pt x="1417" y="2884"/>
                    </a:lnTo>
                    <a:lnTo>
                      <a:pt x="1414" y="2884"/>
                    </a:lnTo>
                    <a:lnTo>
                      <a:pt x="1411" y="2884"/>
                    </a:lnTo>
                    <a:lnTo>
                      <a:pt x="1408" y="2884"/>
                    </a:lnTo>
                    <a:lnTo>
                      <a:pt x="1408" y="2884"/>
                    </a:lnTo>
                    <a:lnTo>
                      <a:pt x="1411" y="2884"/>
                    </a:lnTo>
                    <a:lnTo>
                      <a:pt x="1414" y="2881"/>
                    </a:lnTo>
                    <a:lnTo>
                      <a:pt x="1417" y="2881"/>
                    </a:lnTo>
                    <a:lnTo>
                      <a:pt x="1417" y="2884"/>
                    </a:lnTo>
                    <a:lnTo>
                      <a:pt x="1419" y="2884"/>
                    </a:lnTo>
                    <a:lnTo>
                      <a:pt x="1422" y="2887"/>
                    </a:lnTo>
                    <a:close/>
                    <a:moveTo>
                      <a:pt x="1408" y="2923"/>
                    </a:moveTo>
                    <a:lnTo>
                      <a:pt x="1408" y="2923"/>
                    </a:lnTo>
                    <a:lnTo>
                      <a:pt x="1408" y="2920"/>
                    </a:lnTo>
                    <a:lnTo>
                      <a:pt x="1411" y="2920"/>
                    </a:lnTo>
                    <a:lnTo>
                      <a:pt x="1411" y="2917"/>
                    </a:lnTo>
                    <a:lnTo>
                      <a:pt x="1411" y="2914"/>
                    </a:lnTo>
                    <a:lnTo>
                      <a:pt x="1414" y="2917"/>
                    </a:lnTo>
                    <a:lnTo>
                      <a:pt x="1414" y="2920"/>
                    </a:lnTo>
                    <a:lnTo>
                      <a:pt x="1417" y="2920"/>
                    </a:lnTo>
                    <a:lnTo>
                      <a:pt x="1419" y="2917"/>
                    </a:lnTo>
                    <a:lnTo>
                      <a:pt x="1417" y="2914"/>
                    </a:lnTo>
                    <a:lnTo>
                      <a:pt x="1419" y="2917"/>
                    </a:lnTo>
                    <a:lnTo>
                      <a:pt x="1419" y="2920"/>
                    </a:lnTo>
                    <a:lnTo>
                      <a:pt x="1419" y="2920"/>
                    </a:lnTo>
                    <a:lnTo>
                      <a:pt x="1419" y="2923"/>
                    </a:lnTo>
                    <a:lnTo>
                      <a:pt x="1422" y="2923"/>
                    </a:lnTo>
                    <a:lnTo>
                      <a:pt x="1422" y="2926"/>
                    </a:lnTo>
                    <a:lnTo>
                      <a:pt x="1425" y="2928"/>
                    </a:lnTo>
                    <a:lnTo>
                      <a:pt x="1425" y="2928"/>
                    </a:lnTo>
                    <a:lnTo>
                      <a:pt x="1425" y="2931"/>
                    </a:lnTo>
                    <a:lnTo>
                      <a:pt x="1425" y="2931"/>
                    </a:lnTo>
                    <a:lnTo>
                      <a:pt x="1422" y="2928"/>
                    </a:lnTo>
                    <a:lnTo>
                      <a:pt x="1417" y="2928"/>
                    </a:lnTo>
                    <a:lnTo>
                      <a:pt x="1417" y="2926"/>
                    </a:lnTo>
                    <a:lnTo>
                      <a:pt x="1417" y="2926"/>
                    </a:lnTo>
                    <a:lnTo>
                      <a:pt x="1417" y="2923"/>
                    </a:lnTo>
                    <a:lnTo>
                      <a:pt x="1411" y="2923"/>
                    </a:lnTo>
                    <a:lnTo>
                      <a:pt x="1408" y="2923"/>
                    </a:lnTo>
                    <a:close/>
                    <a:moveTo>
                      <a:pt x="1428" y="2981"/>
                    </a:moveTo>
                    <a:lnTo>
                      <a:pt x="1422" y="2981"/>
                    </a:lnTo>
                    <a:lnTo>
                      <a:pt x="1422" y="2979"/>
                    </a:lnTo>
                    <a:lnTo>
                      <a:pt x="1425" y="2979"/>
                    </a:lnTo>
                    <a:lnTo>
                      <a:pt x="1428" y="2979"/>
                    </a:lnTo>
                    <a:lnTo>
                      <a:pt x="1428" y="2981"/>
                    </a:lnTo>
                    <a:close/>
                    <a:moveTo>
                      <a:pt x="1431" y="2956"/>
                    </a:moveTo>
                    <a:lnTo>
                      <a:pt x="1428" y="2956"/>
                    </a:lnTo>
                    <a:lnTo>
                      <a:pt x="1425" y="2959"/>
                    </a:lnTo>
                    <a:lnTo>
                      <a:pt x="1419" y="2959"/>
                    </a:lnTo>
                    <a:lnTo>
                      <a:pt x="1417" y="2959"/>
                    </a:lnTo>
                    <a:lnTo>
                      <a:pt x="1417" y="2962"/>
                    </a:lnTo>
                    <a:lnTo>
                      <a:pt x="1419" y="2962"/>
                    </a:lnTo>
                    <a:lnTo>
                      <a:pt x="1419" y="2967"/>
                    </a:lnTo>
                    <a:lnTo>
                      <a:pt x="1417" y="2965"/>
                    </a:lnTo>
                    <a:lnTo>
                      <a:pt x="1411" y="2959"/>
                    </a:lnTo>
                    <a:lnTo>
                      <a:pt x="1414" y="2959"/>
                    </a:lnTo>
                    <a:lnTo>
                      <a:pt x="1411" y="2956"/>
                    </a:lnTo>
                    <a:lnTo>
                      <a:pt x="1411" y="2951"/>
                    </a:lnTo>
                    <a:lnTo>
                      <a:pt x="1414" y="2953"/>
                    </a:lnTo>
                    <a:lnTo>
                      <a:pt x="1414" y="2956"/>
                    </a:lnTo>
                    <a:lnTo>
                      <a:pt x="1419" y="2956"/>
                    </a:lnTo>
                    <a:lnTo>
                      <a:pt x="1422" y="2953"/>
                    </a:lnTo>
                    <a:lnTo>
                      <a:pt x="1428" y="2953"/>
                    </a:lnTo>
                    <a:lnTo>
                      <a:pt x="1431" y="2953"/>
                    </a:lnTo>
                    <a:lnTo>
                      <a:pt x="1433" y="2953"/>
                    </a:lnTo>
                    <a:lnTo>
                      <a:pt x="1433" y="2953"/>
                    </a:lnTo>
                    <a:lnTo>
                      <a:pt x="1431" y="2956"/>
                    </a:lnTo>
                    <a:close/>
                    <a:moveTo>
                      <a:pt x="1442" y="2926"/>
                    </a:moveTo>
                    <a:lnTo>
                      <a:pt x="1439" y="2926"/>
                    </a:lnTo>
                    <a:lnTo>
                      <a:pt x="1436" y="2926"/>
                    </a:lnTo>
                    <a:lnTo>
                      <a:pt x="1436" y="2923"/>
                    </a:lnTo>
                    <a:lnTo>
                      <a:pt x="1439" y="2920"/>
                    </a:lnTo>
                    <a:lnTo>
                      <a:pt x="1442" y="2920"/>
                    </a:lnTo>
                    <a:lnTo>
                      <a:pt x="1442" y="2920"/>
                    </a:lnTo>
                    <a:lnTo>
                      <a:pt x="1444" y="2923"/>
                    </a:lnTo>
                    <a:lnTo>
                      <a:pt x="1442" y="2926"/>
                    </a:lnTo>
                    <a:close/>
                    <a:moveTo>
                      <a:pt x="1461" y="2842"/>
                    </a:moveTo>
                    <a:lnTo>
                      <a:pt x="1458" y="2839"/>
                    </a:lnTo>
                    <a:lnTo>
                      <a:pt x="1456" y="2839"/>
                    </a:lnTo>
                    <a:lnTo>
                      <a:pt x="1456" y="2842"/>
                    </a:lnTo>
                    <a:lnTo>
                      <a:pt x="1453" y="2842"/>
                    </a:lnTo>
                    <a:lnTo>
                      <a:pt x="1453" y="2839"/>
                    </a:lnTo>
                    <a:lnTo>
                      <a:pt x="1453" y="2836"/>
                    </a:lnTo>
                    <a:lnTo>
                      <a:pt x="1453" y="2834"/>
                    </a:lnTo>
                    <a:lnTo>
                      <a:pt x="1456" y="2834"/>
                    </a:lnTo>
                    <a:lnTo>
                      <a:pt x="1456" y="2836"/>
                    </a:lnTo>
                    <a:lnTo>
                      <a:pt x="1458" y="2836"/>
                    </a:lnTo>
                    <a:lnTo>
                      <a:pt x="1458" y="2836"/>
                    </a:lnTo>
                    <a:lnTo>
                      <a:pt x="1461" y="2839"/>
                    </a:lnTo>
                    <a:lnTo>
                      <a:pt x="1464" y="2839"/>
                    </a:lnTo>
                    <a:lnTo>
                      <a:pt x="1464" y="2839"/>
                    </a:lnTo>
                    <a:lnTo>
                      <a:pt x="1467" y="2842"/>
                    </a:lnTo>
                    <a:lnTo>
                      <a:pt x="1461" y="2842"/>
                    </a:lnTo>
                    <a:close/>
                    <a:moveTo>
                      <a:pt x="1484" y="1846"/>
                    </a:moveTo>
                    <a:lnTo>
                      <a:pt x="1484" y="1841"/>
                    </a:lnTo>
                    <a:lnTo>
                      <a:pt x="1489" y="1838"/>
                    </a:lnTo>
                    <a:lnTo>
                      <a:pt x="1489" y="1835"/>
                    </a:lnTo>
                    <a:lnTo>
                      <a:pt x="1489" y="1835"/>
                    </a:lnTo>
                    <a:lnTo>
                      <a:pt x="1492" y="1832"/>
                    </a:lnTo>
                    <a:lnTo>
                      <a:pt x="1492" y="1829"/>
                    </a:lnTo>
                    <a:lnTo>
                      <a:pt x="1489" y="1827"/>
                    </a:lnTo>
                    <a:lnTo>
                      <a:pt x="1486" y="1827"/>
                    </a:lnTo>
                    <a:lnTo>
                      <a:pt x="1486" y="1824"/>
                    </a:lnTo>
                    <a:lnTo>
                      <a:pt x="1486" y="1821"/>
                    </a:lnTo>
                    <a:lnTo>
                      <a:pt x="1486" y="1818"/>
                    </a:lnTo>
                    <a:lnTo>
                      <a:pt x="1486" y="1818"/>
                    </a:lnTo>
                    <a:lnTo>
                      <a:pt x="1486" y="1816"/>
                    </a:lnTo>
                    <a:lnTo>
                      <a:pt x="1489" y="1816"/>
                    </a:lnTo>
                    <a:lnTo>
                      <a:pt x="1492" y="1816"/>
                    </a:lnTo>
                    <a:lnTo>
                      <a:pt x="1492" y="1818"/>
                    </a:lnTo>
                    <a:lnTo>
                      <a:pt x="1495" y="1818"/>
                    </a:lnTo>
                    <a:lnTo>
                      <a:pt x="1492" y="1821"/>
                    </a:lnTo>
                    <a:lnTo>
                      <a:pt x="1492" y="1821"/>
                    </a:lnTo>
                    <a:lnTo>
                      <a:pt x="1492" y="1824"/>
                    </a:lnTo>
                    <a:lnTo>
                      <a:pt x="1492" y="1824"/>
                    </a:lnTo>
                    <a:lnTo>
                      <a:pt x="1492" y="1827"/>
                    </a:lnTo>
                    <a:lnTo>
                      <a:pt x="1492" y="1827"/>
                    </a:lnTo>
                    <a:lnTo>
                      <a:pt x="1492" y="1835"/>
                    </a:lnTo>
                    <a:lnTo>
                      <a:pt x="1495" y="1838"/>
                    </a:lnTo>
                    <a:lnTo>
                      <a:pt x="1495" y="1841"/>
                    </a:lnTo>
                    <a:lnTo>
                      <a:pt x="1492" y="1849"/>
                    </a:lnTo>
                    <a:lnTo>
                      <a:pt x="1492" y="1846"/>
                    </a:lnTo>
                    <a:lnTo>
                      <a:pt x="1492" y="1843"/>
                    </a:lnTo>
                    <a:lnTo>
                      <a:pt x="1492" y="1841"/>
                    </a:lnTo>
                    <a:lnTo>
                      <a:pt x="1492" y="1838"/>
                    </a:lnTo>
                    <a:lnTo>
                      <a:pt x="1489" y="1838"/>
                    </a:lnTo>
                    <a:lnTo>
                      <a:pt x="1489" y="1841"/>
                    </a:lnTo>
                    <a:lnTo>
                      <a:pt x="1486" y="1841"/>
                    </a:lnTo>
                    <a:lnTo>
                      <a:pt x="1486" y="1843"/>
                    </a:lnTo>
                    <a:lnTo>
                      <a:pt x="1484" y="1846"/>
                    </a:lnTo>
                    <a:close/>
                    <a:moveTo>
                      <a:pt x="1495" y="2794"/>
                    </a:moveTo>
                    <a:lnTo>
                      <a:pt x="1495" y="2794"/>
                    </a:lnTo>
                    <a:lnTo>
                      <a:pt x="1492" y="2794"/>
                    </a:lnTo>
                    <a:lnTo>
                      <a:pt x="1492" y="2797"/>
                    </a:lnTo>
                    <a:lnTo>
                      <a:pt x="1492" y="2797"/>
                    </a:lnTo>
                    <a:lnTo>
                      <a:pt x="1495" y="2797"/>
                    </a:lnTo>
                    <a:lnTo>
                      <a:pt x="1495" y="2800"/>
                    </a:lnTo>
                    <a:lnTo>
                      <a:pt x="1492" y="2803"/>
                    </a:lnTo>
                    <a:lnTo>
                      <a:pt x="1492" y="2806"/>
                    </a:lnTo>
                    <a:lnTo>
                      <a:pt x="1489" y="2806"/>
                    </a:lnTo>
                    <a:lnTo>
                      <a:pt x="1489" y="2803"/>
                    </a:lnTo>
                    <a:lnTo>
                      <a:pt x="1492" y="2800"/>
                    </a:lnTo>
                    <a:lnTo>
                      <a:pt x="1492" y="2800"/>
                    </a:lnTo>
                    <a:lnTo>
                      <a:pt x="1486" y="2797"/>
                    </a:lnTo>
                    <a:lnTo>
                      <a:pt x="1486" y="2797"/>
                    </a:lnTo>
                    <a:lnTo>
                      <a:pt x="1486" y="2794"/>
                    </a:lnTo>
                    <a:lnTo>
                      <a:pt x="1489" y="2794"/>
                    </a:lnTo>
                    <a:lnTo>
                      <a:pt x="1492" y="2792"/>
                    </a:lnTo>
                    <a:lnTo>
                      <a:pt x="1495" y="2792"/>
                    </a:lnTo>
                    <a:lnTo>
                      <a:pt x="1497" y="2792"/>
                    </a:lnTo>
                    <a:lnTo>
                      <a:pt x="1495" y="2794"/>
                    </a:lnTo>
                    <a:close/>
                    <a:moveTo>
                      <a:pt x="1528" y="2516"/>
                    </a:moveTo>
                    <a:lnTo>
                      <a:pt x="1525" y="2518"/>
                    </a:lnTo>
                    <a:lnTo>
                      <a:pt x="1523" y="2518"/>
                    </a:lnTo>
                    <a:lnTo>
                      <a:pt x="1520" y="2521"/>
                    </a:lnTo>
                    <a:lnTo>
                      <a:pt x="1520" y="2521"/>
                    </a:lnTo>
                    <a:lnTo>
                      <a:pt x="1514" y="2518"/>
                    </a:lnTo>
                    <a:lnTo>
                      <a:pt x="1514" y="2518"/>
                    </a:lnTo>
                    <a:lnTo>
                      <a:pt x="1511" y="2516"/>
                    </a:lnTo>
                    <a:lnTo>
                      <a:pt x="1511" y="2513"/>
                    </a:lnTo>
                    <a:lnTo>
                      <a:pt x="1514" y="2516"/>
                    </a:lnTo>
                    <a:lnTo>
                      <a:pt x="1517" y="2513"/>
                    </a:lnTo>
                    <a:lnTo>
                      <a:pt x="1520" y="2513"/>
                    </a:lnTo>
                    <a:lnTo>
                      <a:pt x="1520" y="2510"/>
                    </a:lnTo>
                    <a:lnTo>
                      <a:pt x="1523" y="2510"/>
                    </a:lnTo>
                    <a:lnTo>
                      <a:pt x="1528" y="2513"/>
                    </a:lnTo>
                    <a:lnTo>
                      <a:pt x="1528" y="2513"/>
                    </a:lnTo>
                    <a:lnTo>
                      <a:pt x="1528" y="2516"/>
                    </a:lnTo>
                    <a:lnTo>
                      <a:pt x="1528" y="2516"/>
                    </a:lnTo>
                    <a:close/>
                    <a:moveTo>
                      <a:pt x="1623" y="1863"/>
                    </a:moveTo>
                    <a:lnTo>
                      <a:pt x="1626" y="1866"/>
                    </a:lnTo>
                    <a:lnTo>
                      <a:pt x="1623" y="1866"/>
                    </a:lnTo>
                    <a:lnTo>
                      <a:pt x="1623" y="1866"/>
                    </a:lnTo>
                    <a:lnTo>
                      <a:pt x="1620" y="1863"/>
                    </a:lnTo>
                    <a:lnTo>
                      <a:pt x="1620" y="1863"/>
                    </a:lnTo>
                    <a:lnTo>
                      <a:pt x="1617" y="1866"/>
                    </a:lnTo>
                    <a:lnTo>
                      <a:pt x="1617" y="1866"/>
                    </a:lnTo>
                    <a:lnTo>
                      <a:pt x="1615" y="1863"/>
                    </a:lnTo>
                    <a:lnTo>
                      <a:pt x="1615" y="1866"/>
                    </a:lnTo>
                    <a:lnTo>
                      <a:pt x="1615" y="1866"/>
                    </a:lnTo>
                    <a:lnTo>
                      <a:pt x="1615" y="1869"/>
                    </a:lnTo>
                    <a:lnTo>
                      <a:pt x="1612" y="1866"/>
                    </a:lnTo>
                    <a:lnTo>
                      <a:pt x="1612" y="1866"/>
                    </a:lnTo>
                    <a:lnTo>
                      <a:pt x="1612" y="1863"/>
                    </a:lnTo>
                    <a:lnTo>
                      <a:pt x="1617" y="1857"/>
                    </a:lnTo>
                    <a:lnTo>
                      <a:pt x="1617" y="1857"/>
                    </a:lnTo>
                    <a:lnTo>
                      <a:pt x="1617" y="1855"/>
                    </a:lnTo>
                    <a:lnTo>
                      <a:pt x="1620" y="1855"/>
                    </a:lnTo>
                    <a:lnTo>
                      <a:pt x="1623" y="1855"/>
                    </a:lnTo>
                    <a:lnTo>
                      <a:pt x="1626" y="1860"/>
                    </a:lnTo>
                    <a:lnTo>
                      <a:pt x="1623" y="1860"/>
                    </a:lnTo>
                    <a:lnTo>
                      <a:pt x="1623" y="1863"/>
                    </a:lnTo>
                    <a:close/>
                    <a:moveTo>
                      <a:pt x="1645" y="2552"/>
                    </a:moveTo>
                    <a:lnTo>
                      <a:pt x="1645" y="2555"/>
                    </a:lnTo>
                    <a:lnTo>
                      <a:pt x="1640" y="2557"/>
                    </a:lnTo>
                    <a:lnTo>
                      <a:pt x="1640" y="2560"/>
                    </a:lnTo>
                    <a:lnTo>
                      <a:pt x="1640" y="2560"/>
                    </a:lnTo>
                    <a:lnTo>
                      <a:pt x="1634" y="2557"/>
                    </a:lnTo>
                    <a:lnTo>
                      <a:pt x="1634" y="2557"/>
                    </a:lnTo>
                    <a:lnTo>
                      <a:pt x="1631" y="2557"/>
                    </a:lnTo>
                    <a:lnTo>
                      <a:pt x="1637" y="2555"/>
                    </a:lnTo>
                    <a:lnTo>
                      <a:pt x="1637" y="2555"/>
                    </a:lnTo>
                    <a:lnTo>
                      <a:pt x="1637" y="2555"/>
                    </a:lnTo>
                    <a:lnTo>
                      <a:pt x="1640" y="2552"/>
                    </a:lnTo>
                    <a:lnTo>
                      <a:pt x="1642" y="2552"/>
                    </a:lnTo>
                    <a:lnTo>
                      <a:pt x="1648" y="2549"/>
                    </a:lnTo>
                    <a:lnTo>
                      <a:pt x="1648" y="2549"/>
                    </a:lnTo>
                    <a:lnTo>
                      <a:pt x="1645" y="2552"/>
                    </a:lnTo>
                    <a:close/>
                    <a:moveTo>
                      <a:pt x="1754" y="2306"/>
                    </a:moveTo>
                    <a:lnTo>
                      <a:pt x="1760" y="2309"/>
                    </a:lnTo>
                    <a:lnTo>
                      <a:pt x="1762" y="2309"/>
                    </a:lnTo>
                    <a:lnTo>
                      <a:pt x="1760" y="2309"/>
                    </a:lnTo>
                    <a:lnTo>
                      <a:pt x="1757" y="2309"/>
                    </a:lnTo>
                    <a:lnTo>
                      <a:pt x="1757" y="2309"/>
                    </a:lnTo>
                    <a:lnTo>
                      <a:pt x="1754" y="2312"/>
                    </a:lnTo>
                    <a:lnTo>
                      <a:pt x="1751" y="2312"/>
                    </a:lnTo>
                    <a:lnTo>
                      <a:pt x="1751" y="2312"/>
                    </a:lnTo>
                    <a:lnTo>
                      <a:pt x="1748" y="2312"/>
                    </a:lnTo>
                    <a:lnTo>
                      <a:pt x="1746" y="2315"/>
                    </a:lnTo>
                    <a:lnTo>
                      <a:pt x="1743" y="2315"/>
                    </a:lnTo>
                    <a:lnTo>
                      <a:pt x="1743" y="2315"/>
                    </a:lnTo>
                    <a:lnTo>
                      <a:pt x="1740" y="2312"/>
                    </a:lnTo>
                    <a:lnTo>
                      <a:pt x="1740" y="2312"/>
                    </a:lnTo>
                    <a:lnTo>
                      <a:pt x="1743" y="2312"/>
                    </a:lnTo>
                    <a:lnTo>
                      <a:pt x="1743" y="2309"/>
                    </a:lnTo>
                    <a:lnTo>
                      <a:pt x="1746" y="2309"/>
                    </a:lnTo>
                    <a:lnTo>
                      <a:pt x="1748" y="2309"/>
                    </a:lnTo>
                    <a:lnTo>
                      <a:pt x="1751" y="2309"/>
                    </a:lnTo>
                    <a:lnTo>
                      <a:pt x="1754" y="2306"/>
                    </a:lnTo>
                    <a:lnTo>
                      <a:pt x="1754" y="2306"/>
                    </a:lnTo>
                    <a:close/>
                    <a:moveTo>
                      <a:pt x="1735" y="2279"/>
                    </a:moveTo>
                    <a:lnTo>
                      <a:pt x="1737" y="2276"/>
                    </a:lnTo>
                    <a:lnTo>
                      <a:pt x="1740" y="2273"/>
                    </a:lnTo>
                    <a:lnTo>
                      <a:pt x="1743" y="2273"/>
                    </a:lnTo>
                    <a:lnTo>
                      <a:pt x="1746" y="2267"/>
                    </a:lnTo>
                    <a:lnTo>
                      <a:pt x="1746" y="2265"/>
                    </a:lnTo>
                    <a:lnTo>
                      <a:pt x="1746" y="2270"/>
                    </a:lnTo>
                    <a:lnTo>
                      <a:pt x="1743" y="2273"/>
                    </a:lnTo>
                    <a:lnTo>
                      <a:pt x="1743" y="2276"/>
                    </a:lnTo>
                    <a:lnTo>
                      <a:pt x="1743" y="2276"/>
                    </a:lnTo>
                    <a:lnTo>
                      <a:pt x="1746" y="2276"/>
                    </a:lnTo>
                    <a:lnTo>
                      <a:pt x="1751" y="2276"/>
                    </a:lnTo>
                    <a:lnTo>
                      <a:pt x="1754" y="2276"/>
                    </a:lnTo>
                    <a:lnTo>
                      <a:pt x="1751" y="2276"/>
                    </a:lnTo>
                    <a:lnTo>
                      <a:pt x="1748" y="2279"/>
                    </a:lnTo>
                    <a:lnTo>
                      <a:pt x="1746" y="2281"/>
                    </a:lnTo>
                    <a:lnTo>
                      <a:pt x="1740" y="2279"/>
                    </a:lnTo>
                    <a:lnTo>
                      <a:pt x="1740" y="2279"/>
                    </a:lnTo>
                    <a:lnTo>
                      <a:pt x="1735" y="2284"/>
                    </a:lnTo>
                    <a:lnTo>
                      <a:pt x="1732" y="2284"/>
                    </a:lnTo>
                    <a:lnTo>
                      <a:pt x="1729" y="2281"/>
                    </a:lnTo>
                    <a:lnTo>
                      <a:pt x="1729" y="2281"/>
                    </a:lnTo>
                    <a:lnTo>
                      <a:pt x="1726" y="2281"/>
                    </a:lnTo>
                    <a:lnTo>
                      <a:pt x="1729" y="2281"/>
                    </a:lnTo>
                    <a:lnTo>
                      <a:pt x="1732" y="2279"/>
                    </a:lnTo>
                    <a:lnTo>
                      <a:pt x="1732" y="2279"/>
                    </a:lnTo>
                    <a:lnTo>
                      <a:pt x="1735" y="2279"/>
                    </a:lnTo>
                    <a:close/>
                    <a:moveTo>
                      <a:pt x="1718" y="2022"/>
                    </a:moveTo>
                    <a:lnTo>
                      <a:pt x="1721" y="2022"/>
                    </a:lnTo>
                    <a:lnTo>
                      <a:pt x="1721" y="2016"/>
                    </a:lnTo>
                    <a:lnTo>
                      <a:pt x="1721" y="2014"/>
                    </a:lnTo>
                    <a:lnTo>
                      <a:pt x="1723" y="2016"/>
                    </a:lnTo>
                    <a:lnTo>
                      <a:pt x="1729" y="2025"/>
                    </a:lnTo>
                    <a:lnTo>
                      <a:pt x="1729" y="2025"/>
                    </a:lnTo>
                    <a:lnTo>
                      <a:pt x="1729" y="2028"/>
                    </a:lnTo>
                    <a:lnTo>
                      <a:pt x="1729" y="2028"/>
                    </a:lnTo>
                    <a:lnTo>
                      <a:pt x="1729" y="2030"/>
                    </a:lnTo>
                    <a:lnTo>
                      <a:pt x="1732" y="2033"/>
                    </a:lnTo>
                    <a:lnTo>
                      <a:pt x="1732" y="2033"/>
                    </a:lnTo>
                    <a:lnTo>
                      <a:pt x="1729" y="2033"/>
                    </a:lnTo>
                    <a:lnTo>
                      <a:pt x="1729" y="2039"/>
                    </a:lnTo>
                    <a:lnTo>
                      <a:pt x="1729" y="2041"/>
                    </a:lnTo>
                    <a:lnTo>
                      <a:pt x="1729" y="2041"/>
                    </a:lnTo>
                    <a:lnTo>
                      <a:pt x="1729" y="2039"/>
                    </a:lnTo>
                    <a:lnTo>
                      <a:pt x="1726" y="2036"/>
                    </a:lnTo>
                    <a:lnTo>
                      <a:pt x="1726" y="2036"/>
                    </a:lnTo>
                    <a:lnTo>
                      <a:pt x="1723" y="2039"/>
                    </a:lnTo>
                    <a:lnTo>
                      <a:pt x="1721" y="2039"/>
                    </a:lnTo>
                    <a:lnTo>
                      <a:pt x="1723" y="2036"/>
                    </a:lnTo>
                    <a:lnTo>
                      <a:pt x="1726" y="2033"/>
                    </a:lnTo>
                    <a:lnTo>
                      <a:pt x="1726" y="2030"/>
                    </a:lnTo>
                    <a:lnTo>
                      <a:pt x="1723" y="2028"/>
                    </a:lnTo>
                    <a:lnTo>
                      <a:pt x="1721" y="2025"/>
                    </a:lnTo>
                    <a:lnTo>
                      <a:pt x="1718" y="2025"/>
                    </a:lnTo>
                    <a:lnTo>
                      <a:pt x="1715" y="2022"/>
                    </a:lnTo>
                    <a:lnTo>
                      <a:pt x="1718" y="2022"/>
                    </a:lnTo>
                    <a:close/>
                    <a:moveTo>
                      <a:pt x="1670" y="2359"/>
                    </a:moveTo>
                    <a:lnTo>
                      <a:pt x="1668" y="2362"/>
                    </a:lnTo>
                    <a:lnTo>
                      <a:pt x="1665" y="2365"/>
                    </a:lnTo>
                    <a:lnTo>
                      <a:pt x="1665" y="2368"/>
                    </a:lnTo>
                    <a:lnTo>
                      <a:pt x="1668" y="2371"/>
                    </a:lnTo>
                    <a:lnTo>
                      <a:pt x="1665" y="2371"/>
                    </a:lnTo>
                    <a:lnTo>
                      <a:pt x="1665" y="2373"/>
                    </a:lnTo>
                    <a:lnTo>
                      <a:pt x="1662" y="2373"/>
                    </a:lnTo>
                    <a:lnTo>
                      <a:pt x="1659" y="2376"/>
                    </a:lnTo>
                    <a:lnTo>
                      <a:pt x="1659" y="2382"/>
                    </a:lnTo>
                    <a:lnTo>
                      <a:pt x="1656" y="2385"/>
                    </a:lnTo>
                    <a:lnTo>
                      <a:pt x="1654" y="2387"/>
                    </a:lnTo>
                    <a:lnTo>
                      <a:pt x="1656" y="2390"/>
                    </a:lnTo>
                    <a:lnTo>
                      <a:pt x="1656" y="2398"/>
                    </a:lnTo>
                    <a:lnTo>
                      <a:pt x="1659" y="2401"/>
                    </a:lnTo>
                    <a:lnTo>
                      <a:pt x="1659" y="2404"/>
                    </a:lnTo>
                    <a:lnTo>
                      <a:pt x="1656" y="2401"/>
                    </a:lnTo>
                    <a:lnTo>
                      <a:pt x="1656" y="2401"/>
                    </a:lnTo>
                    <a:lnTo>
                      <a:pt x="1656" y="2404"/>
                    </a:lnTo>
                    <a:lnTo>
                      <a:pt x="1654" y="2407"/>
                    </a:lnTo>
                    <a:lnTo>
                      <a:pt x="1654" y="2407"/>
                    </a:lnTo>
                    <a:lnTo>
                      <a:pt x="1654" y="2401"/>
                    </a:lnTo>
                    <a:lnTo>
                      <a:pt x="1651" y="2401"/>
                    </a:lnTo>
                    <a:lnTo>
                      <a:pt x="1654" y="2398"/>
                    </a:lnTo>
                    <a:lnTo>
                      <a:pt x="1654" y="2387"/>
                    </a:lnTo>
                    <a:lnTo>
                      <a:pt x="1656" y="2382"/>
                    </a:lnTo>
                    <a:lnTo>
                      <a:pt x="1656" y="2379"/>
                    </a:lnTo>
                    <a:lnTo>
                      <a:pt x="1659" y="2371"/>
                    </a:lnTo>
                    <a:lnTo>
                      <a:pt x="1662" y="2368"/>
                    </a:lnTo>
                    <a:lnTo>
                      <a:pt x="1662" y="2365"/>
                    </a:lnTo>
                    <a:lnTo>
                      <a:pt x="1662" y="2362"/>
                    </a:lnTo>
                    <a:lnTo>
                      <a:pt x="1665" y="2359"/>
                    </a:lnTo>
                    <a:lnTo>
                      <a:pt x="1668" y="2359"/>
                    </a:lnTo>
                    <a:lnTo>
                      <a:pt x="1673" y="2354"/>
                    </a:lnTo>
                    <a:lnTo>
                      <a:pt x="1670" y="2359"/>
                    </a:lnTo>
                    <a:close/>
                    <a:moveTo>
                      <a:pt x="1679" y="2351"/>
                    </a:moveTo>
                    <a:lnTo>
                      <a:pt x="1676" y="2354"/>
                    </a:lnTo>
                    <a:lnTo>
                      <a:pt x="1676" y="2354"/>
                    </a:lnTo>
                    <a:lnTo>
                      <a:pt x="1673" y="2354"/>
                    </a:lnTo>
                    <a:lnTo>
                      <a:pt x="1676" y="2348"/>
                    </a:lnTo>
                    <a:lnTo>
                      <a:pt x="1676" y="2348"/>
                    </a:lnTo>
                    <a:lnTo>
                      <a:pt x="1676" y="2345"/>
                    </a:lnTo>
                    <a:lnTo>
                      <a:pt x="1679" y="2345"/>
                    </a:lnTo>
                    <a:lnTo>
                      <a:pt x="1682" y="2343"/>
                    </a:lnTo>
                    <a:lnTo>
                      <a:pt x="1682" y="2340"/>
                    </a:lnTo>
                    <a:lnTo>
                      <a:pt x="1684" y="2340"/>
                    </a:lnTo>
                    <a:lnTo>
                      <a:pt x="1684" y="2334"/>
                    </a:lnTo>
                    <a:lnTo>
                      <a:pt x="1684" y="2334"/>
                    </a:lnTo>
                    <a:lnTo>
                      <a:pt x="1684" y="2332"/>
                    </a:lnTo>
                    <a:lnTo>
                      <a:pt x="1684" y="2329"/>
                    </a:lnTo>
                    <a:lnTo>
                      <a:pt x="1684" y="2326"/>
                    </a:lnTo>
                    <a:lnTo>
                      <a:pt x="1687" y="2329"/>
                    </a:lnTo>
                    <a:lnTo>
                      <a:pt x="1690" y="2326"/>
                    </a:lnTo>
                    <a:lnTo>
                      <a:pt x="1690" y="2323"/>
                    </a:lnTo>
                    <a:lnTo>
                      <a:pt x="1690" y="2323"/>
                    </a:lnTo>
                    <a:lnTo>
                      <a:pt x="1690" y="2318"/>
                    </a:lnTo>
                    <a:lnTo>
                      <a:pt x="1693" y="2318"/>
                    </a:lnTo>
                    <a:lnTo>
                      <a:pt x="1695" y="2312"/>
                    </a:lnTo>
                    <a:lnTo>
                      <a:pt x="1698" y="2309"/>
                    </a:lnTo>
                    <a:lnTo>
                      <a:pt x="1701" y="2306"/>
                    </a:lnTo>
                    <a:lnTo>
                      <a:pt x="1707" y="2304"/>
                    </a:lnTo>
                    <a:lnTo>
                      <a:pt x="1707" y="2304"/>
                    </a:lnTo>
                    <a:lnTo>
                      <a:pt x="1709" y="2304"/>
                    </a:lnTo>
                    <a:lnTo>
                      <a:pt x="1709" y="2304"/>
                    </a:lnTo>
                    <a:lnTo>
                      <a:pt x="1704" y="2306"/>
                    </a:lnTo>
                    <a:lnTo>
                      <a:pt x="1701" y="2309"/>
                    </a:lnTo>
                    <a:lnTo>
                      <a:pt x="1695" y="2312"/>
                    </a:lnTo>
                    <a:lnTo>
                      <a:pt x="1695" y="2315"/>
                    </a:lnTo>
                    <a:lnTo>
                      <a:pt x="1695" y="2320"/>
                    </a:lnTo>
                    <a:lnTo>
                      <a:pt x="1693" y="2323"/>
                    </a:lnTo>
                    <a:lnTo>
                      <a:pt x="1690" y="2323"/>
                    </a:lnTo>
                    <a:lnTo>
                      <a:pt x="1690" y="2326"/>
                    </a:lnTo>
                    <a:lnTo>
                      <a:pt x="1690" y="2329"/>
                    </a:lnTo>
                    <a:lnTo>
                      <a:pt x="1690" y="2332"/>
                    </a:lnTo>
                    <a:lnTo>
                      <a:pt x="1687" y="2334"/>
                    </a:lnTo>
                    <a:lnTo>
                      <a:pt x="1690" y="2337"/>
                    </a:lnTo>
                    <a:lnTo>
                      <a:pt x="1690" y="2340"/>
                    </a:lnTo>
                    <a:lnTo>
                      <a:pt x="1687" y="2337"/>
                    </a:lnTo>
                    <a:lnTo>
                      <a:pt x="1684" y="2345"/>
                    </a:lnTo>
                    <a:lnTo>
                      <a:pt x="1682" y="2345"/>
                    </a:lnTo>
                    <a:lnTo>
                      <a:pt x="1682" y="2348"/>
                    </a:lnTo>
                    <a:lnTo>
                      <a:pt x="1684" y="2348"/>
                    </a:lnTo>
                    <a:lnTo>
                      <a:pt x="1684" y="2348"/>
                    </a:lnTo>
                    <a:lnTo>
                      <a:pt x="1682" y="2351"/>
                    </a:lnTo>
                    <a:lnTo>
                      <a:pt x="1679" y="2348"/>
                    </a:lnTo>
                    <a:lnTo>
                      <a:pt x="1679" y="2351"/>
                    </a:lnTo>
                    <a:lnTo>
                      <a:pt x="1679" y="2351"/>
                    </a:lnTo>
                    <a:close/>
                    <a:moveTo>
                      <a:pt x="1693" y="2557"/>
                    </a:moveTo>
                    <a:lnTo>
                      <a:pt x="1693" y="2560"/>
                    </a:lnTo>
                    <a:lnTo>
                      <a:pt x="1690" y="2557"/>
                    </a:lnTo>
                    <a:lnTo>
                      <a:pt x="1687" y="2557"/>
                    </a:lnTo>
                    <a:lnTo>
                      <a:pt x="1684" y="2560"/>
                    </a:lnTo>
                    <a:lnTo>
                      <a:pt x="1682" y="2566"/>
                    </a:lnTo>
                    <a:lnTo>
                      <a:pt x="1682" y="2566"/>
                    </a:lnTo>
                    <a:lnTo>
                      <a:pt x="1684" y="2569"/>
                    </a:lnTo>
                    <a:lnTo>
                      <a:pt x="1684" y="2569"/>
                    </a:lnTo>
                    <a:lnTo>
                      <a:pt x="1684" y="2571"/>
                    </a:lnTo>
                    <a:lnTo>
                      <a:pt x="1682" y="2569"/>
                    </a:lnTo>
                    <a:lnTo>
                      <a:pt x="1682" y="2566"/>
                    </a:lnTo>
                    <a:lnTo>
                      <a:pt x="1679" y="2566"/>
                    </a:lnTo>
                    <a:lnTo>
                      <a:pt x="1682" y="2560"/>
                    </a:lnTo>
                    <a:lnTo>
                      <a:pt x="1684" y="2557"/>
                    </a:lnTo>
                    <a:lnTo>
                      <a:pt x="1684" y="2555"/>
                    </a:lnTo>
                    <a:lnTo>
                      <a:pt x="1690" y="2552"/>
                    </a:lnTo>
                    <a:lnTo>
                      <a:pt x="1690" y="2549"/>
                    </a:lnTo>
                    <a:lnTo>
                      <a:pt x="1693" y="2546"/>
                    </a:lnTo>
                    <a:lnTo>
                      <a:pt x="1693" y="2549"/>
                    </a:lnTo>
                    <a:lnTo>
                      <a:pt x="1695" y="2552"/>
                    </a:lnTo>
                    <a:lnTo>
                      <a:pt x="1693" y="2557"/>
                    </a:lnTo>
                    <a:close/>
                    <a:moveTo>
                      <a:pt x="1712" y="2362"/>
                    </a:moveTo>
                    <a:lnTo>
                      <a:pt x="1712" y="2359"/>
                    </a:lnTo>
                    <a:lnTo>
                      <a:pt x="1709" y="2359"/>
                    </a:lnTo>
                    <a:lnTo>
                      <a:pt x="1709" y="2359"/>
                    </a:lnTo>
                    <a:lnTo>
                      <a:pt x="1709" y="2362"/>
                    </a:lnTo>
                    <a:lnTo>
                      <a:pt x="1707" y="2359"/>
                    </a:lnTo>
                    <a:lnTo>
                      <a:pt x="1701" y="2357"/>
                    </a:lnTo>
                    <a:lnTo>
                      <a:pt x="1701" y="2359"/>
                    </a:lnTo>
                    <a:lnTo>
                      <a:pt x="1698" y="2362"/>
                    </a:lnTo>
                    <a:lnTo>
                      <a:pt x="1695" y="2359"/>
                    </a:lnTo>
                    <a:lnTo>
                      <a:pt x="1695" y="2357"/>
                    </a:lnTo>
                    <a:lnTo>
                      <a:pt x="1693" y="2357"/>
                    </a:lnTo>
                    <a:lnTo>
                      <a:pt x="1695" y="2357"/>
                    </a:lnTo>
                    <a:lnTo>
                      <a:pt x="1701" y="2357"/>
                    </a:lnTo>
                    <a:lnTo>
                      <a:pt x="1701" y="2357"/>
                    </a:lnTo>
                    <a:lnTo>
                      <a:pt x="1704" y="2357"/>
                    </a:lnTo>
                    <a:lnTo>
                      <a:pt x="1707" y="2354"/>
                    </a:lnTo>
                    <a:lnTo>
                      <a:pt x="1709" y="2354"/>
                    </a:lnTo>
                    <a:lnTo>
                      <a:pt x="1712" y="2359"/>
                    </a:lnTo>
                    <a:lnTo>
                      <a:pt x="1715" y="2359"/>
                    </a:lnTo>
                    <a:lnTo>
                      <a:pt x="1715" y="2359"/>
                    </a:lnTo>
                    <a:lnTo>
                      <a:pt x="1715" y="2362"/>
                    </a:lnTo>
                    <a:lnTo>
                      <a:pt x="1712" y="2362"/>
                    </a:lnTo>
                    <a:close/>
                    <a:moveTo>
                      <a:pt x="1721" y="2329"/>
                    </a:moveTo>
                    <a:lnTo>
                      <a:pt x="1718" y="2329"/>
                    </a:lnTo>
                    <a:lnTo>
                      <a:pt x="1712" y="2323"/>
                    </a:lnTo>
                    <a:lnTo>
                      <a:pt x="1709" y="2323"/>
                    </a:lnTo>
                    <a:lnTo>
                      <a:pt x="1704" y="2320"/>
                    </a:lnTo>
                    <a:lnTo>
                      <a:pt x="1701" y="2320"/>
                    </a:lnTo>
                    <a:lnTo>
                      <a:pt x="1701" y="2318"/>
                    </a:lnTo>
                    <a:lnTo>
                      <a:pt x="1707" y="2320"/>
                    </a:lnTo>
                    <a:lnTo>
                      <a:pt x="1712" y="2320"/>
                    </a:lnTo>
                    <a:lnTo>
                      <a:pt x="1712" y="2323"/>
                    </a:lnTo>
                    <a:lnTo>
                      <a:pt x="1718" y="2326"/>
                    </a:lnTo>
                    <a:lnTo>
                      <a:pt x="1721" y="2329"/>
                    </a:lnTo>
                    <a:lnTo>
                      <a:pt x="1723" y="2329"/>
                    </a:lnTo>
                    <a:lnTo>
                      <a:pt x="1721" y="2329"/>
                    </a:lnTo>
                    <a:close/>
                    <a:moveTo>
                      <a:pt x="1729" y="2306"/>
                    </a:moveTo>
                    <a:lnTo>
                      <a:pt x="1726" y="2309"/>
                    </a:lnTo>
                    <a:lnTo>
                      <a:pt x="1723" y="2306"/>
                    </a:lnTo>
                    <a:lnTo>
                      <a:pt x="1721" y="2309"/>
                    </a:lnTo>
                    <a:lnTo>
                      <a:pt x="1721" y="2306"/>
                    </a:lnTo>
                    <a:lnTo>
                      <a:pt x="1715" y="2306"/>
                    </a:lnTo>
                    <a:lnTo>
                      <a:pt x="1715" y="2306"/>
                    </a:lnTo>
                    <a:lnTo>
                      <a:pt x="1712" y="2304"/>
                    </a:lnTo>
                    <a:lnTo>
                      <a:pt x="1712" y="2304"/>
                    </a:lnTo>
                    <a:lnTo>
                      <a:pt x="1715" y="2304"/>
                    </a:lnTo>
                    <a:lnTo>
                      <a:pt x="1718" y="2304"/>
                    </a:lnTo>
                    <a:lnTo>
                      <a:pt x="1721" y="2304"/>
                    </a:lnTo>
                    <a:lnTo>
                      <a:pt x="1723" y="2304"/>
                    </a:lnTo>
                    <a:lnTo>
                      <a:pt x="1726" y="2306"/>
                    </a:lnTo>
                    <a:lnTo>
                      <a:pt x="1729" y="2304"/>
                    </a:lnTo>
                    <a:lnTo>
                      <a:pt x="1732" y="2304"/>
                    </a:lnTo>
                    <a:lnTo>
                      <a:pt x="1732" y="2306"/>
                    </a:lnTo>
                    <a:lnTo>
                      <a:pt x="1737" y="2306"/>
                    </a:lnTo>
                    <a:lnTo>
                      <a:pt x="1737" y="2309"/>
                    </a:lnTo>
                    <a:lnTo>
                      <a:pt x="1737" y="2309"/>
                    </a:lnTo>
                    <a:lnTo>
                      <a:pt x="1740" y="2312"/>
                    </a:lnTo>
                    <a:lnTo>
                      <a:pt x="1735" y="2309"/>
                    </a:lnTo>
                    <a:lnTo>
                      <a:pt x="1735" y="2309"/>
                    </a:lnTo>
                    <a:lnTo>
                      <a:pt x="1729" y="2306"/>
                    </a:lnTo>
                    <a:close/>
                    <a:moveTo>
                      <a:pt x="1751" y="2371"/>
                    </a:moveTo>
                    <a:lnTo>
                      <a:pt x="1748" y="2371"/>
                    </a:lnTo>
                    <a:lnTo>
                      <a:pt x="1746" y="2368"/>
                    </a:lnTo>
                    <a:lnTo>
                      <a:pt x="1743" y="2365"/>
                    </a:lnTo>
                    <a:lnTo>
                      <a:pt x="1740" y="2365"/>
                    </a:lnTo>
                    <a:lnTo>
                      <a:pt x="1737" y="2365"/>
                    </a:lnTo>
                    <a:lnTo>
                      <a:pt x="1737" y="2365"/>
                    </a:lnTo>
                    <a:lnTo>
                      <a:pt x="1737" y="2368"/>
                    </a:lnTo>
                    <a:lnTo>
                      <a:pt x="1735" y="2371"/>
                    </a:lnTo>
                    <a:lnTo>
                      <a:pt x="1735" y="2368"/>
                    </a:lnTo>
                    <a:lnTo>
                      <a:pt x="1735" y="2365"/>
                    </a:lnTo>
                    <a:lnTo>
                      <a:pt x="1732" y="2362"/>
                    </a:lnTo>
                    <a:lnTo>
                      <a:pt x="1732" y="2362"/>
                    </a:lnTo>
                    <a:lnTo>
                      <a:pt x="1737" y="2362"/>
                    </a:lnTo>
                    <a:lnTo>
                      <a:pt x="1737" y="2362"/>
                    </a:lnTo>
                    <a:lnTo>
                      <a:pt x="1740" y="2362"/>
                    </a:lnTo>
                    <a:lnTo>
                      <a:pt x="1740" y="2362"/>
                    </a:lnTo>
                    <a:lnTo>
                      <a:pt x="1740" y="2365"/>
                    </a:lnTo>
                    <a:lnTo>
                      <a:pt x="1743" y="2365"/>
                    </a:lnTo>
                    <a:lnTo>
                      <a:pt x="1746" y="2368"/>
                    </a:lnTo>
                    <a:lnTo>
                      <a:pt x="1751" y="2368"/>
                    </a:lnTo>
                    <a:lnTo>
                      <a:pt x="1754" y="2368"/>
                    </a:lnTo>
                    <a:lnTo>
                      <a:pt x="1754" y="2371"/>
                    </a:lnTo>
                    <a:lnTo>
                      <a:pt x="1751" y="2371"/>
                    </a:lnTo>
                    <a:close/>
                    <a:moveTo>
                      <a:pt x="1765" y="2365"/>
                    </a:moveTo>
                    <a:lnTo>
                      <a:pt x="1762" y="2365"/>
                    </a:lnTo>
                    <a:lnTo>
                      <a:pt x="1762" y="2362"/>
                    </a:lnTo>
                    <a:lnTo>
                      <a:pt x="1760" y="2359"/>
                    </a:lnTo>
                    <a:lnTo>
                      <a:pt x="1760" y="2359"/>
                    </a:lnTo>
                    <a:lnTo>
                      <a:pt x="1757" y="2359"/>
                    </a:lnTo>
                    <a:lnTo>
                      <a:pt x="1754" y="2357"/>
                    </a:lnTo>
                    <a:lnTo>
                      <a:pt x="1751" y="2354"/>
                    </a:lnTo>
                    <a:lnTo>
                      <a:pt x="1751" y="2354"/>
                    </a:lnTo>
                    <a:lnTo>
                      <a:pt x="1751" y="2351"/>
                    </a:lnTo>
                    <a:lnTo>
                      <a:pt x="1754" y="2354"/>
                    </a:lnTo>
                    <a:lnTo>
                      <a:pt x="1757" y="2354"/>
                    </a:lnTo>
                    <a:lnTo>
                      <a:pt x="1760" y="2357"/>
                    </a:lnTo>
                    <a:lnTo>
                      <a:pt x="1762" y="2357"/>
                    </a:lnTo>
                    <a:lnTo>
                      <a:pt x="1762" y="2359"/>
                    </a:lnTo>
                    <a:lnTo>
                      <a:pt x="1765" y="2362"/>
                    </a:lnTo>
                    <a:lnTo>
                      <a:pt x="1762" y="2362"/>
                    </a:lnTo>
                    <a:lnTo>
                      <a:pt x="1765" y="2365"/>
                    </a:lnTo>
                    <a:lnTo>
                      <a:pt x="1768" y="2365"/>
                    </a:lnTo>
                    <a:lnTo>
                      <a:pt x="1765" y="2365"/>
                    </a:lnTo>
                    <a:close/>
                    <a:moveTo>
                      <a:pt x="1782" y="2320"/>
                    </a:moveTo>
                    <a:lnTo>
                      <a:pt x="1779" y="2323"/>
                    </a:lnTo>
                    <a:lnTo>
                      <a:pt x="1779" y="2320"/>
                    </a:lnTo>
                    <a:lnTo>
                      <a:pt x="1776" y="2315"/>
                    </a:lnTo>
                    <a:lnTo>
                      <a:pt x="1776" y="2315"/>
                    </a:lnTo>
                    <a:lnTo>
                      <a:pt x="1771" y="2309"/>
                    </a:lnTo>
                    <a:lnTo>
                      <a:pt x="1771" y="2309"/>
                    </a:lnTo>
                    <a:lnTo>
                      <a:pt x="1768" y="2306"/>
                    </a:lnTo>
                    <a:lnTo>
                      <a:pt x="1771" y="2306"/>
                    </a:lnTo>
                    <a:lnTo>
                      <a:pt x="1774" y="2309"/>
                    </a:lnTo>
                    <a:lnTo>
                      <a:pt x="1776" y="2312"/>
                    </a:lnTo>
                    <a:lnTo>
                      <a:pt x="1779" y="2315"/>
                    </a:lnTo>
                    <a:lnTo>
                      <a:pt x="1779" y="2315"/>
                    </a:lnTo>
                    <a:lnTo>
                      <a:pt x="1782" y="2318"/>
                    </a:lnTo>
                    <a:lnTo>
                      <a:pt x="1782" y="2320"/>
                    </a:lnTo>
                    <a:lnTo>
                      <a:pt x="1782" y="2320"/>
                    </a:lnTo>
                    <a:close/>
                    <a:moveTo>
                      <a:pt x="1807" y="2326"/>
                    </a:moveTo>
                    <a:lnTo>
                      <a:pt x="1804" y="2326"/>
                    </a:lnTo>
                    <a:lnTo>
                      <a:pt x="1801" y="2323"/>
                    </a:lnTo>
                    <a:lnTo>
                      <a:pt x="1799" y="2320"/>
                    </a:lnTo>
                    <a:lnTo>
                      <a:pt x="1796" y="2318"/>
                    </a:lnTo>
                    <a:lnTo>
                      <a:pt x="1793" y="2320"/>
                    </a:lnTo>
                    <a:lnTo>
                      <a:pt x="1793" y="2320"/>
                    </a:lnTo>
                    <a:lnTo>
                      <a:pt x="1793" y="2320"/>
                    </a:lnTo>
                    <a:lnTo>
                      <a:pt x="1793" y="2320"/>
                    </a:lnTo>
                    <a:lnTo>
                      <a:pt x="1796" y="2329"/>
                    </a:lnTo>
                    <a:lnTo>
                      <a:pt x="1796" y="2329"/>
                    </a:lnTo>
                    <a:lnTo>
                      <a:pt x="1799" y="2332"/>
                    </a:lnTo>
                    <a:lnTo>
                      <a:pt x="1796" y="2332"/>
                    </a:lnTo>
                    <a:lnTo>
                      <a:pt x="1793" y="2329"/>
                    </a:lnTo>
                    <a:lnTo>
                      <a:pt x="1790" y="2329"/>
                    </a:lnTo>
                    <a:lnTo>
                      <a:pt x="1790" y="2329"/>
                    </a:lnTo>
                    <a:lnTo>
                      <a:pt x="1790" y="2329"/>
                    </a:lnTo>
                    <a:lnTo>
                      <a:pt x="1790" y="2326"/>
                    </a:lnTo>
                    <a:lnTo>
                      <a:pt x="1790" y="2323"/>
                    </a:lnTo>
                    <a:lnTo>
                      <a:pt x="1790" y="2320"/>
                    </a:lnTo>
                    <a:lnTo>
                      <a:pt x="1788" y="2320"/>
                    </a:lnTo>
                    <a:lnTo>
                      <a:pt x="1785" y="2318"/>
                    </a:lnTo>
                    <a:lnTo>
                      <a:pt x="1788" y="2318"/>
                    </a:lnTo>
                    <a:lnTo>
                      <a:pt x="1788" y="2318"/>
                    </a:lnTo>
                    <a:lnTo>
                      <a:pt x="1790" y="2318"/>
                    </a:lnTo>
                    <a:lnTo>
                      <a:pt x="1790" y="2315"/>
                    </a:lnTo>
                    <a:lnTo>
                      <a:pt x="1790" y="2312"/>
                    </a:lnTo>
                    <a:lnTo>
                      <a:pt x="1790" y="2312"/>
                    </a:lnTo>
                    <a:lnTo>
                      <a:pt x="1790" y="2312"/>
                    </a:lnTo>
                    <a:lnTo>
                      <a:pt x="1793" y="2312"/>
                    </a:lnTo>
                    <a:lnTo>
                      <a:pt x="1793" y="2315"/>
                    </a:lnTo>
                    <a:lnTo>
                      <a:pt x="1793" y="2318"/>
                    </a:lnTo>
                    <a:lnTo>
                      <a:pt x="1796" y="2315"/>
                    </a:lnTo>
                    <a:lnTo>
                      <a:pt x="1796" y="2315"/>
                    </a:lnTo>
                    <a:lnTo>
                      <a:pt x="1799" y="2315"/>
                    </a:lnTo>
                    <a:lnTo>
                      <a:pt x="1801" y="2318"/>
                    </a:lnTo>
                    <a:lnTo>
                      <a:pt x="1801" y="2315"/>
                    </a:lnTo>
                    <a:lnTo>
                      <a:pt x="1804" y="2318"/>
                    </a:lnTo>
                    <a:lnTo>
                      <a:pt x="1801" y="2318"/>
                    </a:lnTo>
                    <a:lnTo>
                      <a:pt x="1801" y="2320"/>
                    </a:lnTo>
                    <a:lnTo>
                      <a:pt x="1807" y="2326"/>
                    </a:lnTo>
                    <a:lnTo>
                      <a:pt x="1807" y="2329"/>
                    </a:lnTo>
                    <a:lnTo>
                      <a:pt x="1807" y="2326"/>
                    </a:lnTo>
                    <a:close/>
                    <a:moveTo>
                      <a:pt x="1810" y="2284"/>
                    </a:moveTo>
                    <a:lnTo>
                      <a:pt x="1807" y="2284"/>
                    </a:lnTo>
                    <a:lnTo>
                      <a:pt x="1807" y="2284"/>
                    </a:lnTo>
                    <a:lnTo>
                      <a:pt x="1804" y="2284"/>
                    </a:lnTo>
                    <a:lnTo>
                      <a:pt x="1804" y="2284"/>
                    </a:lnTo>
                    <a:lnTo>
                      <a:pt x="1801" y="2284"/>
                    </a:lnTo>
                    <a:lnTo>
                      <a:pt x="1801" y="2284"/>
                    </a:lnTo>
                    <a:lnTo>
                      <a:pt x="1807" y="2281"/>
                    </a:lnTo>
                    <a:lnTo>
                      <a:pt x="1804" y="2279"/>
                    </a:lnTo>
                    <a:lnTo>
                      <a:pt x="1804" y="2276"/>
                    </a:lnTo>
                    <a:lnTo>
                      <a:pt x="1804" y="2273"/>
                    </a:lnTo>
                    <a:lnTo>
                      <a:pt x="1807" y="2270"/>
                    </a:lnTo>
                    <a:lnTo>
                      <a:pt x="1807" y="2273"/>
                    </a:lnTo>
                    <a:lnTo>
                      <a:pt x="1807" y="2276"/>
                    </a:lnTo>
                    <a:lnTo>
                      <a:pt x="1807" y="2279"/>
                    </a:lnTo>
                    <a:lnTo>
                      <a:pt x="1810" y="2279"/>
                    </a:lnTo>
                    <a:lnTo>
                      <a:pt x="1810" y="2281"/>
                    </a:lnTo>
                    <a:lnTo>
                      <a:pt x="1810" y="2281"/>
                    </a:lnTo>
                    <a:lnTo>
                      <a:pt x="1810" y="2281"/>
                    </a:lnTo>
                    <a:lnTo>
                      <a:pt x="1813" y="2284"/>
                    </a:lnTo>
                    <a:lnTo>
                      <a:pt x="1810" y="2284"/>
                    </a:lnTo>
                    <a:close/>
                    <a:moveTo>
                      <a:pt x="1821" y="2075"/>
                    </a:moveTo>
                    <a:lnTo>
                      <a:pt x="1815" y="2081"/>
                    </a:lnTo>
                    <a:lnTo>
                      <a:pt x="1813" y="2081"/>
                    </a:lnTo>
                    <a:lnTo>
                      <a:pt x="1810" y="2083"/>
                    </a:lnTo>
                    <a:lnTo>
                      <a:pt x="1810" y="2081"/>
                    </a:lnTo>
                    <a:lnTo>
                      <a:pt x="1807" y="2083"/>
                    </a:lnTo>
                    <a:lnTo>
                      <a:pt x="1807" y="2081"/>
                    </a:lnTo>
                    <a:lnTo>
                      <a:pt x="1807" y="2081"/>
                    </a:lnTo>
                    <a:lnTo>
                      <a:pt x="1810" y="2078"/>
                    </a:lnTo>
                    <a:lnTo>
                      <a:pt x="1818" y="2072"/>
                    </a:lnTo>
                    <a:lnTo>
                      <a:pt x="1824" y="2072"/>
                    </a:lnTo>
                    <a:lnTo>
                      <a:pt x="1821" y="2075"/>
                    </a:lnTo>
                    <a:close/>
                    <a:moveTo>
                      <a:pt x="1874" y="2117"/>
                    </a:moveTo>
                    <a:lnTo>
                      <a:pt x="1860" y="2122"/>
                    </a:lnTo>
                    <a:lnTo>
                      <a:pt x="1857" y="2122"/>
                    </a:lnTo>
                    <a:lnTo>
                      <a:pt x="1852" y="2125"/>
                    </a:lnTo>
                    <a:lnTo>
                      <a:pt x="1854" y="2125"/>
                    </a:lnTo>
                    <a:lnTo>
                      <a:pt x="1854" y="2128"/>
                    </a:lnTo>
                    <a:lnTo>
                      <a:pt x="1854" y="2128"/>
                    </a:lnTo>
                    <a:lnTo>
                      <a:pt x="1852" y="2133"/>
                    </a:lnTo>
                    <a:lnTo>
                      <a:pt x="1852" y="2131"/>
                    </a:lnTo>
                    <a:lnTo>
                      <a:pt x="1849" y="2133"/>
                    </a:lnTo>
                    <a:lnTo>
                      <a:pt x="1849" y="2136"/>
                    </a:lnTo>
                    <a:lnTo>
                      <a:pt x="1846" y="2136"/>
                    </a:lnTo>
                    <a:lnTo>
                      <a:pt x="1849" y="2133"/>
                    </a:lnTo>
                    <a:lnTo>
                      <a:pt x="1849" y="2131"/>
                    </a:lnTo>
                    <a:lnTo>
                      <a:pt x="1846" y="2128"/>
                    </a:lnTo>
                    <a:lnTo>
                      <a:pt x="1849" y="2125"/>
                    </a:lnTo>
                    <a:lnTo>
                      <a:pt x="1852" y="2125"/>
                    </a:lnTo>
                    <a:lnTo>
                      <a:pt x="1854" y="2120"/>
                    </a:lnTo>
                    <a:lnTo>
                      <a:pt x="1857" y="2117"/>
                    </a:lnTo>
                    <a:lnTo>
                      <a:pt x="1860" y="2120"/>
                    </a:lnTo>
                    <a:lnTo>
                      <a:pt x="1863" y="2117"/>
                    </a:lnTo>
                    <a:lnTo>
                      <a:pt x="1863" y="2117"/>
                    </a:lnTo>
                    <a:lnTo>
                      <a:pt x="1866" y="2117"/>
                    </a:lnTo>
                    <a:lnTo>
                      <a:pt x="1871" y="2114"/>
                    </a:lnTo>
                    <a:lnTo>
                      <a:pt x="1874" y="2111"/>
                    </a:lnTo>
                    <a:lnTo>
                      <a:pt x="1874" y="2108"/>
                    </a:lnTo>
                    <a:lnTo>
                      <a:pt x="1877" y="2111"/>
                    </a:lnTo>
                    <a:lnTo>
                      <a:pt x="1877" y="2114"/>
                    </a:lnTo>
                    <a:lnTo>
                      <a:pt x="1874" y="2117"/>
                    </a:lnTo>
                    <a:close/>
                    <a:moveTo>
                      <a:pt x="1910" y="2058"/>
                    </a:moveTo>
                    <a:lnTo>
                      <a:pt x="1910" y="2061"/>
                    </a:lnTo>
                    <a:lnTo>
                      <a:pt x="1907" y="2061"/>
                    </a:lnTo>
                    <a:lnTo>
                      <a:pt x="1907" y="2061"/>
                    </a:lnTo>
                    <a:lnTo>
                      <a:pt x="1905" y="2061"/>
                    </a:lnTo>
                    <a:lnTo>
                      <a:pt x="1905" y="2061"/>
                    </a:lnTo>
                    <a:lnTo>
                      <a:pt x="1902" y="2061"/>
                    </a:lnTo>
                    <a:lnTo>
                      <a:pt x="1902" y="2064"/>
                    </a:lnTo>
                    <a:lnTo>
                      <a:pt x="1902" y="2061"/>
                    </a:lnTo>
                    <a:lnTo>
                      <a:pt x="1905" y="2058"/>
                    </a:lnTo>
                    <a:lnTo>
                      <a:pt x="1905" y="2055"/>
                    </a:lnTo>
                    <a:lnTo>
                      <a:pt x="1907" y="2055"/>
                    </a:lnTo>
                    <a:lnTo>
                      <a:pt x="1907" y="2058"/>
                    </a:lnTo>
                    <a:lnTo>
                      <a:pt x="1910" y="2058"/>
                    </a:lnTo>
                    <a:lnTo>
                      <a:pt x="1913" y="2055"/>
                    </a:lnTo>
                    <a:lnTo>
                      <a:pt x="1910" y="20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 dirty="0"/>
              </a:p>
            </p:txBody>
          </p:sp>
          <p:sp>
            <p:nvSpPr>
              <p:cNvPr id="960" name="Freeform 285"/>
              <p:cNvSpPr>
                <a:spLocks/>
              </p:cNvSpPr>
              <p:nvPr/>
            </p:nvSpPr>
            <p:spPr bwMode="auto">
              <a:xfrm>
                <a:off x="1513" y="2839"/>
                <a:ext cx="17" cy="36"/>
              </a:xfrm>
              <a:custGeom>
                <a:avLst/>
                <a:gdLst>
                  <a:gd name="T0" fmla="*/ 0 w 17"/>
                  <a:gd name="T1" fmla="*/ 9 h 36"/>
                  <a:gd name="T2" fmla="*/ 0 w 17"/>
                  <a:gd name="T3" fmla="*/ 11 h 36"/>
                  <a:gd name="T4" fmla="*/ 0 w 17"/>
                  <a:gd name="T5" fmla="*/ 14 h 36"/>
                  <a:gd name="T6" fmla="*/ 3 w 17"/>
                  <a:gd name="T7" fmla="*/ 14 h 36"/>
                  <a:gd name="T8" fmla="*/ 3 w 17"/>
                  <a:gd name="T9" fmla="*/ 20 h 36"/>
                  <a:gd name="T10" fmla="*/ 3 w 17"/>
                  <a:gd name="T11" fmla="*/ 31 h 36"/>
                  <a:gd name="T12" fmla="*/ 3 w 17"/>
                  <a:gd name="T13" fmla="*/ 34 h 36"/>
                  <a:gd name="T14" fmla="*/ 6 w 17"/>
                  <a:gd name="T15" fmla="*/ 36 h 36"/>
                  <a:gd name="T16" fmla="*/ 11 w 17"/>
                  <a:gd name="T17" fmla="*/ 34 h 36"/>
                  <a:gd name="T18" fmla="*/ 11 w 17"/>
                  <a:gd name="T19" fmla="*/ 34 h 36"/>
                  <a:gd name="T20" fmla="*/ 11 w 17"/>
                  <a:gd name="T21" fmla="*/ 31 h 36"/>
                  <a:gd name="T22" fmla="*/ 14 w 17"/>
                  <a:gd name="T23" fmla="*/ 28 h 36"/>
                  <a:gd name="T24" fmla="*/ 17 w 17"/>
                  <a:gd name="T25" fmla="*/ 28 h 36"/>
                  <a:gd name="T26" fmla="*/ 17 w 17"/>
                  <a:gd name="T27" fmla="*/ 28 h 36"/>
                  <a:gd name="T28" fmla="*/ 14 w 17"/>
                  <a:gd name="T29" fmla="*/ 25 h 36"/>
                  <a:gd name="T30" fmla="*/ 14 w 17"/>
                  <a:gd name="T31" fmla="*/ 23 h 36"/>
                  <a:gd name="T32" fmla="*/ 11 w 17"/>
                  <a:gd name="T33" fmla="*/ 20 h 36"/>
                  <a:gd name="T34" fmla="*/ 11 w 17"/>
                  <a:gd name="T35" fmla="*/ 17 h 36"/>
                  <a:gd name="T36" fmla="*/ 14 w 17"/>
                  <a:gd name="T37" fmla="*/ 17 h 36"/>
                  <a:gd name="T38" fmla="*/ 17 w 17"/>
                  <a:gd name="T39" fmla="*/ 20 h 36"/>
                  <a:gd name="T40" fmla="*/ 17 w 17"/>
                  <a:gd name="T41" fmla="*/ 17 h 36"/>
                  <a:gd name="T42" fmla="*/ 14 w 17"/>
                  <a:gd name="T43" fmla="*/ 17 h 36"/>
                  <a:gd name="T44" fmla="*/ 11 w 17"/>
                  <a:gd name="T45" fmla="*/ 14 h 36"/>
                  <a:gd name="T46" fmla="*/ 14 w 17"/>
                  <a:gd name="T47" fmla="*/ 14 h 36"/>
                  <a:gd name="T48" fmla="*/ 14 w 17"/>
                  <a:gd name="T49" fmla="*/ 11 h 36"/>
                  <a:gd name="T50" fmla="*/ 14 w 17"/>
                  <a:gd name="T51" fmla="*/ 9 h 36"/>
                  <a:gd name="T52" fmla="*/ 14 w 17"/>
                  <a:gd name="T53" fmla="*/ 6 h 36"/>
                  <a:gd name="T54" fmla="*/ 11 w 17"/>
                  <a:gd name="T55" fmla="*/ 0 h 36"/>
                  <a:gd name="T56" fmla="*/ 9 w 17"/>
                  <a:gd name="T57" fmla="*/ 0 h 36"/>
                  <a:gd name="T58" fmla="*/ 3 w 17"/>
                  <a:gd name="T59" fmla="*/ 0 h 36"/>
                  <a:gd name="T60" fmla="*/ 3 w 17"/>
                  <a:gd name="T61" fmla="*/ 0 h 36"/>
                  <a:gd name="T62" fmla="*/ 0 w 17"/>
                  <a:gd name="T63" fmla="*/ 3 h 36"/>
                  <a:gd name="T64" fmla="*/ 3 w 17"/>
                  <a:gd name="T65" fmla="*/ 6 h 36"/>
                  <a:gd name="T66" fmla="*/ 3 w 17"/>
                  <a:gd name="T67" fmla="*/ 9 h 36"/>
                  <a:gd name="T68" fmla="*/ 0 w 17"/>
                  <a:gd name="T69" fmla="*/ 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" h="36">
                    <a:moveTo>
                      <a:pt x="0" y="9"/>
                    </a:moveTo>
                    <a:lnTo>
                      <a:pt x="0" y="11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3" y="20"/>
                    </a:lnTo>
                    <a:lnTo>
                      <a:pt x="3" y="31"/>
                    </a:lnTo>
                    <a:lnTo>
                      <a:pt x="3" y="34"/>
                    </a:lnTo>
                    <a:lnTo>
                      <a:pt x="6" y="36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1" y="31"/>
                    </a:lnTo>
                    <a:lnTo>
                      <a:pt x="14" y="28"/>
                    </a:lnTo>
                    <a:lnTo>
                      <a:pt x="17" y="28"/>
                    </a:lnTo>
                    <a:lnTo>
                      <a:pt x="17" y="28"/>
                    </a:lnTo>
                    <a:lnTo>
                      <a:pt x="14" y="25"/>
                    </a:lnTo>
                    <a:lnTo>
                      <a:pt x="14" y="23"/>
                    </a:lnTo>
                    <a:lnTo>
                      <a:pt x="11" y="20"/>
                    </a:lnTo>
                    <a:lnTo>
                      <a:pt x="11" y="17"/>
                    </a:lnTo>
                    <a:lnTo>
                      <a:pt x="14" y="17"/>
                    </a:lnTo>
                    <a:lnTo>
                      <a:pt x="17" y="20"/>
                    </a:lnTo>
                    <a:lnTo>
                      <a:pt x="17" y="17"/>
                    </a:lnTo>
                    <a:lnTo>
                      <a:pt x="14" y="17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4" y="11"/>
                    </a:lnTo>
                    <a:lnTo>
                      <a:pt x="14" y="9"/>
                    </a:lnTo>
                    <a:lnTo>
                      <a:pt x="14" y="6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61" name="Freeform 286"/>
              <p:cNvSpPr>
                <a:spLocks/>
              </p:cNvSpPr>
              <p:nvPr/>
            </p:nvSpPr>
            <p:spPr bwMode="auto">
              <a:xfrm>
                <a:off x="1522" y="2903"/>
                <a:ext cx="8" cy="6"/>
              </a:xfrm>
              <a:custGeom>
                <a:avLst/>
                <a:gdLst>
                  <a:gd name="T0" fmla="*/ 2 w 8"/>
                  <a:gd name="T1" fmla="*/ 3 h 6"/>
                  <a:gd name="T2" fmla="*/ 5 w 8"/>
                  <a:gd name="T3" fmla="*/ 3 h 6"/>
                  <a:gd name="T4" fmla="*/ 8 w 8"/>
                  <a:gd name="T5" fmla="*/ 3 h 6"/>
                  <a:gd name="T6" fmla="*/ 0 w 8"/>
                  <a:gd name="T7" fmla="*/ 0 h 6"/>
                  <a:gd name="T8" fmla="*/ 0 w 8"/>
                  <a:gd name="T9" fmla="*/ 3 h 6"/>
                  <a:gd name="T10" fmla="*/ 0 w 8"/>
                  <a:gd name="T11" fmla="*/ 3 h 6"/>
                  <a:gd name="T12" fmla="*/ 2 w 8"/>
                  <a:gd name="T13" fmla="*/ 6 h 6"/>
                  <a:gd name="T14" fmla="*/ 2 w 8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6">
                    <a:moveTo>
                      <a:pt x="2" y="3"/>
                    </a:moveTo>
                    <a:lnTo>
                      <a:pt x="5" y="3"/>
                    </a:lnTo>
                    <a:lnTo>
                      <a:pt x="8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62" name="Freeform 287"/>
              <p:cNvSpPr>
                <a:spLocks/>
              </p:cNvSpPr>
              <p:nvPr/>
            </p:nvSpPr>
            <p:spPr bwMode="auto">
              <a:xfrm>
                <a:off x="1519" y="2892"/>
                <a:ext cx="5" cy="6"/>
              </a:xfrm>
              <a:custGeom>
                <a:avLst/>
                <a:gdLst>
                  <a:gd name="T0" fmla="*/ 0 w 5"/>
                  <a:gd name="T1" fmla="*/ 3 h 6"/>
                  <a:gd name="T2" fmla="*/ 0 w 5"/>
                  <a:gd name="T3" fmla="*/ 6 h 6"/>
                  <a:gd name="T4" fmla="*/ 3 w 5"/>
                  <a:gd name="T5" fmla="*/ 6 h 6"/>
                  <a:gd name="T6" fmla="*/ 5 w 5"/>
                  <a:gd name="T7" fmla="*/ 3 h 6"/>
                  <a:gd name="T8" fmla="*/ 5 w 5"/>
                  <a:gd name="T9" fmla="*/ 3 h 6"/>
                  <a:gd name="T10" fmla="*/ 3 w 5"/>
                  <a:gd name="T11" fmla="*/ 0 h 6"/>
                  <a:gd name="T12" fmla="*/ 0 w 5"/>
                  <a:gd name="T13" fmla="*/ 0 h 6"/>
                  <a:gd name="T14" fmla="*/ 0 w 5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63" name="Freeform 288"/>
              <p:cNvSpPr>
                <a:spLocks/>
              </p:cNvSpPr>
              <p:nvPr/>
            </p:nvSpPr>
            <p:spPr bwMode="auto">
              <a:xfrm>
                <a:off x="1524" y="2889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0 h 3"/>
                  <a:gd name="T3" fmla="*/ 3 h 3"/>
                  <a:gd name="T4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64" name="Freeform 289"/>
              <p:cNvSpPr>
                <a:spLocks/>
              </p:cNvSpPr>
              <p:nvPr/>
            </p:nvSpPr>
            <p:spPr bwMode="auto">
              <a:xfrm>
                <a:off x="1530" y="2901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2 h 2"/>
                  <a:gd name="T4" fmla="*/ 3 w 3"/>
                  <a:gd name="T5" fmla="*/ 0 h 2"/>
                  <a:gd name="T6" fmla="*/ 0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65" name="Rectangle 290"/>
              <p:cNvSpPr>
                <a:spLocks noChangeArrowheads="1"/>
              </p:cNvSpPr>
              <p:nvPr/>
            </p:nvSpPr>
            <p:spPr bwMode="auto">
              <a:xfrm>
                <a:off x="1519" y="2926"/>
                <a:ext cx="3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66" name="Freeform 291"/>
              <p:cNvSpPr>
                <a:spLocks/>
              </p:cNvSpPr>
              <p:nvPr/>
            </p:nvSpPr>
            <p:spPr bwMode="auto">
              <a:xfrm>
                <a:off x="1522" y="2923"/>
                <a:ext cx="8" cy="5"/>
              </a:xfrm>
              <a:custGeom>
                <a:avLst/>
                <a:gdLst>
                  <a:gd name="T0" fmla="*/ 8 w 8"/>
                  <a:gd name="T1" fmla="*/ 5 h 5"/>
                  <a:gd name="T2" fmla="*/ 5 w 8"/>
                  <a:gd name="T3" fmla="*/ 3 h 5"/>
                  <a:gd name="T4" fmla="*/ 2 w 8"/>
                  <a:gd name="T5" fmla="*/ 3 h 5"/>
                  <a:gd name="T6" fmla="*/ 2 w 8"/>
                  <a:gd name="T7" fmla="*/ 0 h 5"/>
                  <a:gd name="T8" fmla="*/ 0 w 8"/>
                  <a:gd name="T9" fmla="*/ 3 h 5"/>
                  <a:gd name="T10" fmla="*/ 2 w 8"/>
                  <a:gd name="T11" fmla="*/ 5 h 5"/>
                  <a:gd name="T12" fmla="*/ 8 w 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5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67" name="Freeform 292"/>
              <p:cNvSpPr>
                <a:spLocks/>
              </p:cNvSpPr>
              <p:nvPr/>
            </p:nvSpPr>
            <p:spPr bwMode="auto">
              <a:xfrm>
                <a:off x="1524" y="2912"/>
                <a:ext cx="6" cy="3"/>
              </a:xfrm>
              <a:custGeom>
                <a:avLst/>
                <a:gdLst>
                  <a:gd name="T0" fmla="*/ 6 w 6"/>
                  <a:gd name="T1" fmla="*/ 0 h 3"/>
                  <a:gd name="T2" fmla="*/ 3 w 6"/>
                  <a:gd name="T3" fmla="*/ 0 h 3"/>
                  <a:gd name="T4" fmla="*/ 0 w 6"/>
                  <a:gd name="T5" fmla="*/ 0 h 3"/>
                  <a:gd name="T6" fmla="*/ 3 w 6"/>
                  <a:gd name="T7" fmla="*/ 3 h 3"/>
                  <a:gd name="T8" fmla="*/ 6 w 6"/>
                  <a:gd name="T9" fmla="*/ 3 h 3"/>
                  <a:gd name="T10" fmla="*/ 6 w 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68" name="Freeform 293"/>
              <p:cNvSpPr>
                <a:spLocks/>
              </p:cNvSpPr>
              <p:nvPr/>
            </p:nvSpPr>
            <p:spPr bwMode="auto">
              <a:xfrm>
                <a:off x="1524" y="2920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69" name="Freeform 294"/>
              <p:cNvSpPr>
                <a:spLocks/>
              </p:cNvSpPr>
              <p:nvPr/>
            </p:nvSpPr>
            <p:spPr bwMode="auto">
              <a:xfrm>
                <a:off x="1522" y="2884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2 w 5"/>
                  <a:gd name="T3" fmla="*/ 3 h 3"/>
                  <a:gd name="T4" fmla="*/ 5 w 5"/>
                  <a:gd name="T5" fmla="*/ 0 h 3"/>
                  <a:gd name="T6" fmla="*/ 0 w 5"/>
                  <a:gd name="T7" fmla="*/ 0 h 3"/>
                  <a:gd name="T8" fmla="*/ 0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2" y="3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70" name="Freeform 295"/>
              <p:cNvSpPr>
                <a:spLocks/>
              </p:cNvSpPr>
              <p:nvPr/>
            </p:nvSpPr>
            <p:spPr bwMode="auto">
              <a:xfrm>
                <a:off x="1527" y="2898"/>
                <a:ext cx="3" cy="5"/>
              </a:xfrm>
              <a:custGeom>
                <a:avLst/>
                <a:gdLst>
                  <a:gd name="T0" fmla="*/ 3 w 3"/>
                  <a:gd name="T1" fmla="*/ 5 h 5"/>
                  <a:gd name="T2" fmla="*/ 3 w 3"/>
                  <a:gd name="T3" fmla="*/ 0 h 5"/>
                  <a:gd name="T4" fmla="*/ 0 w 3"/>
                  <a:gd name="T5" fmla="*/ 0 h 5"/>
                  <a:gd name="T6" fmla="*/ 3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71" name="Freeform 296"/>
              <p:cNvSpPr>
                <a:spLocks/>
              </p:cNvSpPr>
              <p:nvPr/>
            </p:nvSpPr>
            <p:spPr bwMode="auto">
              <a:xfrm>
                <a:off x="1770" y="3062"/>
                <a:ext cx="5" cy="3"/>
              </a:xfrm>
              <a:custGeom>
                <a:avLst/>
                <a:gdLst>
                  <a:gd name="T0" fmla="*/ 3 w 5"/>
                  <a:gd name="T1" fmla="*/ 0 h 3"/>
                  <a:gd name="T2" fmla="*/ 3 w 5"/>
                  <a:gd name="T3" fmla="*/ 0 h 3"/>
                  <a:gd name="T4" fmla="*/ 0 w 5"/>
                  <a:gd name="T5" fmla="*/ 0 h 3"/>
                  <a:gd name="T6" fmla="*/ 3 w 5"/>
                  <a:gd name="T7" fmla="*/ 3 h 3"/>
                  <a:gd name="T8" fmla="*/ 5 w 5"/>
                  <a:gd name="T9" fmla="*/ 0 h 3"/>
                  <a:gd name="T10" fmla="*/ 3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72" name="Freeform 297"/>
              <p:cNvSpPr>
                <a:spLocks/>
              </p:cNvSpPr>
              <p:nvPr/>
            </p:nvSpPr>
            <p:spPr bwMode="auto">
              <a:xfrm>
                <a:off x="1561" y="3071"/>
                <a:ext cx="5" cy="11"/>
              </a:xfrm>
              <a:custGeom>
                <a:avLst/>
                <a:gdLst>
                  <a:gd name="T0" fmla="*/ 2 w 5"/>
                  <a:gd name="T1" fmla="*/ 5 h 11"/>
                  <a:gd name="T2" fmla="*/ 0 w 5"/>
                  <a:gd name="T3" fmla="*/ 0 h 11"/>
                  <a:gd name="T4" fmla="*/ 0 w 5"/>
                  <a:gd name="T5" fmla="*/ 0 h 11"/>
                  <a:gd name="T6" fmla="*/ 0 w 5"/>
                  <a:gd name="T7" fmla="*/ 5 h 11"/>
                  <a:gd name="T8" fmla="*/ 2 w 5"/>
                  <a:gd name="T9" fmla="*/ 8 h 11"/>
                  <a:gd name="T10" fmla="*/ 5 w 5"/>
                  <a:gd name="T11" fmla="*/ 11 h 11"/>
                  <a:gd name="T12" fmla="*/ 5 w 5"/>
                  <a:gd name="T13" fmla="*/ 11 h 11"/>
                  <a:gd name="T14" fmla="*/ 5 w 5"/>
                  <a:gd name="T15" fmla="*/ 8 h 11"/>
                  <a:gd name="T16" fmla="*/ 2 w 5"/>
                  <a:gd name="T17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2" y="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8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73" name="Freeform 298"/>
              <p:cNvSpPr>
                <a:spLocks/>
              </p:cNvSpPr>
              <p:nvPr/>
            </p:nvSpPr>
            <p:spPr bwMode="auto">
              <a:xfrm>
                <a:off x="1569" y="3121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74" name="Freeform 299"/>
              <p:cNvSpPr>
                <a:spLocks/>
              </p:cNvSpPr>
              <p:nvPr/>
            </p:nvSpPr>
            <p:spPr bwMode="auto">
              <a:xfrm>
                <a:off x="1561" y="3104"/>
                <a:ext cx="28" cy="17"/>
              </a:xfrm>
              <a:custGeom>
                <a:avLst/>
                <a:gdLst>
                  <a:gd name="T0" fmla="*/ 25 w 28"/>
                  <a:gd name="T1" fmla="*/ 17 h 17"/>
                  <a:gd name="T2" fmla="*/ 28 w 28"/>
                  <a:gd name="T3" fmla="*/ 17 h 17"/>
                  <a:gd name="T4" fmla="*/ 28 w 28"/>
                  <a:gd name="T5" fmla="*/ 14 h 17"/>
                  <a:gd name="T6" fmla="*/ 28 w 28"/>
                  <a:gd name="T7" fmla="*/ 14 h 17"/>
                  <a:gd name="T8" fmla="*/ 25 w 28"/>
                  <a:gd name="T9" fmla="*/ 14 h 17"/>
                  <a:gd name="T10" fmla="*/ 22 w 28"/>
                  <a:gd name="T11" fmla="*/ 11 h 17"/>
                  <a:gd name="T12" fmla="*/ 22 w 28"/>
                  <a:gd name="T13" fmla="*/ 9 h 17"/>
                  <a:gd name="T14" fmla="*/ 16 w 28"/>
                  <a:gd name="T15" fmla="*/ 9 h 17"/>
                  <a:gd name="T16" fmla="*/ 14 w 28"/>
                  <a:gd name="T17" fmla="*/ 9 h 17"/>
                  <a:gd name="T18" fmla="*/ 11 w 28"/>
                  <a:gd name="T19" fmla="*/ 6 h 17"/>
                  <a:gd name="T20" fmla="*/ 8 w 28"/>
                  <a:gd name="T21" fmla="*/ 6 h 17"/>
                  <a:gd name="T22" fmla="*/ 5 w 28"/>
                  <a:gd name="T23" fmla="*/ 6 h 17"/>
                  <a:gd name="T24" fmla="*/ 2 w 28"/>
                  <a:gd name="T25" fmla="*/ 0 h 17"/>
                  <a:gd name="T26" fmla="*/ 0 w 28"/>
                  <a:gd name="T27" fmla="*/ 0 h 17"/>
                  <a:gd name="T28" fmla="*/ 0 w 28"/>
                  <a:gd name="T29" fmla="*/ 0 h 17"/>
                  <a:gd name="T30" fmla="*/ 0 w 28"/>
                  <a:gd name="T31" fmla="*/ 3 h 17"/>
                  <a:gd name="T32" fmla="*/ 2 w 28"/>
                  <a:gd name="T33" fmla="*/ 9 h 17"/>
                  <a:gd name="T34" fmla="*/ 5 w 28"/>
                  <a:gd name="T35" fmla="*/ 9 h 17"/>
                  <a:gd name="T36" fmla="*/ 11 w 28"/>
                  <a:gd name="T37" fmla="*/ 11 h 17"/>
                  <a:gd name="T38" fmla="*/ 14 w 28"/>
                  <a:gd name="T39" fmla="*/ 14 h 17"/>
                  <a:gd name="T40" fmla="*/ 14 w 28"/>
                  <a:gd name="T41" fmla="*/ 14 h 17"/>
                  <a:gd name="T42" fmla="*/ 16 w 28"/>
                  <a:gd name="T43" fmla="*/ 11 h 17"/>
                  <a:gd name="T44" fmla="*/ 22 w 28"/>
                  <a:gd name="T45" fmla="*/ 14 h 17"/>
                  <a:gd name="T46" fmla="*/ 25 w 28"/>
                  <a:gd name="T4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" h="17">
                    <a:moveTo>
                      <a:pt x="25" y="17"/>
                    </a:moveTo>
                    <a:lnTo>
                      <a:pt x="28" y="17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5" y="14"/>
                    </a:lnTo>
                    <a:lnTo>
                      <a:pt x="22" y="11"/>
                    </a:lnTo>
                    <a:lnTo>
                      <a:pt x="22" y="9"/>
                    </a:lnTo>
                    <a:lnTo>
                      <a:pt x="16" y="9"/>
                    </a:lnTo>
                    <a:lnTo>
                      <a:pt x="14" y="9"/>
                    </a:lnTo>
                    <a:lnTo>
                      <a:pt x="11" y="6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9"/>
                    </a:lnTo>
                    <a:lnTo>
                      <a:pt x="5" y="9"/>
                    </a:lnTo>
                    <a:lnTo>
                      <a:pt x="11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22" y="14"/>
                    </a:lnTo>
                    <a:lnTo>
                      <a:pt x="25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75" name="Freeform 300"/>
              <p:cNvSpPr>
                <a:spLocks/>
              </p:cNvSpPr>
              <p:nvPr/>
            </p:nvSpPr>
            <p:spPr bwMode="auto">
              <a:xfrm>
                <a:off x="1580" y="3121"/>
                <a:ext cx="28" cy="17"/>
              </a:xfrm>
              <a:custGeom>
                <a:avLst/>
                <a:gdLst>
                  <a:gd name="T0" fmla="*/ 28 w 28"/>
                  <a:gd name="T1" fmla="*/ 8 h 17"/>
                  <a:gd name="T2" fmla="*/ 28 w 28"/>
                  <a:gd name="T3" fmla="*/ 6 h 17"/>
                  <a:gd name="T4" fmla="*/ 25 w 28"/>
                  <a:gd name="T5" fmla="*/ 6 h 17"/>
                  <a:gd name="T6" fmla="*/ 20 w 28"/>
                  <a:gd name="T7" fmla="*/ 6 h 17"/>
                  <a:gd name="T8" fmla="*/ 20 w 28"/>
                  <a:gd name="T9" fmla="*/ 6 h 17"/>
                  <a:gd name="T10" fmla="*/ 17 w 28"/>
                  <a:gd name="T11" fmla="*/ 3 h 17"/>
                  <a:gd name="T12" fmla="*/ 14 w 28"/>
                  <a:gd name="T13" fmla="*/ 0 h 17"/>
                  <a:gd name="T14" fmla="*/ 9 w 28"/>
                  <a:gd name="T15" fmla="*/ 0 h 17"/>
                  <a:gd name="T16" fmla="*/ 6 w 28"/>
                  <a:gd name="T17" fmla="*/ 0 h 17"/>
                  <a:gd name="T18" fmla="*/ 6 w 28"/>
                  <a:gd name="T19" fmla="*/ 0 h 17"/>
                  <a:gd name="T20" fmla="*/ 3 w 28"/>
                  <a:gd name="T21" fmla="*/ 0 h 17"/>
                  <a:gd name="T22" fmla="*/ 0 w 28"/>
                  <a:gd name="T23" fmla="*/ 0 h 17"/>
                  <a:gd name="T24" fmla="*/ 0 w 28"/>
                  <a:gd name="T25" fmla="*/ 0 h 17"/>
                  <a:gd name="T26" fmla="*/ 0 w 28"/>
                  <a:gd name="T27" fmla="*/ 3 h 17"/>
                  <a:gd name="T28" fmla="*/ 3 w 28"/>
                  <a:gd name="T29" fmla="*/ 3 h 17"/>
                  <a:gd name="T30" fmla="*/ 3 w 28"/>
                  <a:gd name="T31" fmla="*/ 8 h 17"/>
                  <a:gd name="T32" fmla="*/ 6 w 28"/>
                  <a:gd name="T33" fmla="*/ 8 h 17"/>
                  <a:gd name="T34" fmla="*/ 11 w 28"/>
                  <a:gd name="T35" fmla="*/ 11 h 17"/>
                  <a:gd name="T36" fmla="*/ 14 w 28"/>
                  <a:gd name="T37" fmla="*/ 11 h 17"/>
                  <a:gd name="T38" fmla="*/ 17 w 28"/>
                  <a:gd name="T39" fmla="*/ 11 h 17"/>
                  <a:gd name="T40" fmla="*/ 20 w 28"/>
                  <a:gd name="T41" fmla="*/ 14 h 17"/>
                  <a:gd name="T42" fmla="*/ 20 w 28"/>
                  <a:gd name="T43" fmla="*/ 14 h 17"/>
                  <a:gd name="T44" fmla="*/ 22 w 28"/>
                  <a:gd name="T45" fmla="*/ 17 h 17"/>
                  <a:gd name="T46" fmla="*/ 22 w 28"/>
                  <a:gd name="T47" fmla="*/ 17 h 17"/>
                  <a:gd name="T48" fmla="*/ 22 w 28"/>
                  <a:gd name="T49" fmla="*/ 14 h 17"/>
                  <a:gd name="T50" fmla="*/ 25 w 28"/>
                  <a:gd name="T51" fmla="*/ 11 h 17"/>
                  <a:gd name="T52" fmla="*/ 25 w 28"/>
                  <a:gd name="T53" fmla="*/ 11 h 17"/>
                  <a:gd name="T54" fmla="*/ 22 w 28"/>
                  <a:gd name="T55" fmla="*/ 8 h 17"/>
                  <a:gd name="T56" fmla="*/ 25 w 28"/>
                  <a:gd name="T57" fmla="*/ 8 h 17"/>
                  <a:gd name="T58" fmla="*/ 28 w 28"/>
                  <a:gd name="T5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7">
                    <a:moveTo>
                      <a:pt x="28" y="8"/>
                    </a:moveTo>
                    <a:lnTo>
                      <a:pt x="28" y="6"/>
                    </a:lnTo>
                    <a:lnTo>
                      <a:pt x="25" y="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11" y="11"/>
                    </a:lnTo>
                    <a:lnTo>
                      <a:pt x="14" y="11"/>
                    </a:lnTo>
                    <a:lnTo>
                      <a:pt x="17" y="11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2" y="14"/>
                    </a:lnTo>
                    <a:lnTo>
                      <a:pt x="25" y="11"/>
                    </a:lnTo>
                    <a:lnTo>
                      <a:pt x="25" y="11"/>
                    </a:lnTo>
                    <a:lnTo>
                      <a:pt x="22" y="8"/>
                    </a:lnTo>
                    <a:lnTo>
                      <a:pt x="25" y="8"/>
                    </a:lnTo>
                    <a:lnTo>
                      <a:pt x="2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76" name="Freeform 301"/>
              <p:cNvSpPr>
                <a:spLocks/>
              </p:cNvSpPr>
              <p:nvPr/>
            </p:nvSpPr>
            <p:spPr bwMode="auto">
              <a:xfrm>
                <a:off x="1594" y="3135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  <a:gd name="T8" fmla="*/ 3 w 3"/>
                  <a:gd name="T9" fmla="*/ 0 h 3"/>
                  <a:gd name="T10" fmla="*/ 0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77" name="Freeform 302"/>
              <p:cNvSpPr>
                <a:spLocks/>
              </p:cNvSpPr>
              <p:nvPr/>
            </p:nvSpPr>
            <p:spPr bwMode="auto">
              <a:xfrm>
                <a:off x="1563" y="3096"/>
                <a:ext cx="12" cy="5"/>
              </a:xfrm>
              <a:custGeom>
                <a:avLst/>
                <a:gdLst>
                  <a:gd name="T0" fmla="*/ 3 w 12"/>
                  <a:gd name="T1" fmla="*/ 0 h 5"/>
                  <a:gd name="T2" fmla="*/ 0 w 12"/>
                  <a:gd name="T3" fmla="*/ 0 h 5"/>
                  <a:gd name="T4" fmla="*/ 0 w 12"/>
                  <a:gd name="T5" fmla="*/ 0 h 5"/>
                  <a:gd name="T6" fmla="*/ 3 w 12"/>
                  <a:gd name="T7" fmla="*/ 0 h 5"/>
                  <a:gd name="T8" fmla="*/ 6 w 12"/>
                  <a:gd name="T9" fmla="*/ 3 h 5"/>
                  <a:gd name="T10" fmla="*/ 6 w 12"/>
                  <a:gd name="T11" fmla="*/ 5 h 5"/>
                  <a:gd name="T12" fmla="*/ 9 w 12"/>
                  <a:gd name="T13" fmla="*/ 5 h 5"/>
                  <a:gd name="T14" fmla="*/ 12 w 12"/>
                  <a:gd name="T15" fmla="*/ 3 h 5"/>
                  <a:gd name="T16" fmla="*/ 9 w 12"/>
                  <a:gd name="T17" fmla="*/ 0 h 5"/>
                  <a:gd name="T18" fmla="*/ 6 w 12"/>
                  <a:gd name="T19" fmla="*/ 0 h 5"/>
                  <a:gd name="T20" fmla="*/ 3 w 1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78" name="Freeform 303"/>
              <p:cNvSpPr>
                <a:spLocks/>
              </p:cNvSpPr>
              <p:nvPr/>
            </p:nvSpPr>
            <p:spPr bwMode="auto">
              <a:xfrm>
                <a:off x="1563" y="3082"/>
                <a:ext cx="3" cy="5"/>
              </a:xfrm>
              <a:custGeom>
                <a:avLst/>
                <a:gdLst>
                  <a:gd name="T0" fmla="*/ 3 w 3"/>
                  <a:gd name="T1" fmla="*/ 3 h 5"/>
                  <a:gd name="T2" fmla="*/ 3 w 3"/>
                  <a:gd name="T3" fmla="*/ 0 h 5"/>
                  <a:gd name="T4" fmla="*/ 0 w 3"/>
                  <a:gd name="T5" fmla="*/ 0 h 5"/>
                  <a:gd name="T6" fmla="*/ 0 w 3"/>
                  <a:gd name="T7" fmla="*/ 3 h 5"/>
                  <a:gd name="T8" fmla="*/ 3 w 3"/>
                  <a:gd name="T9" fmla="*/ 5 h 5"/>
                  <a:gd name="T10" fmla="*/ 3 w 3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79" name="Freeform 304"/>
              <p:cNvSpPr>
                <a:spLocks/>
              </p:cNvSpPr>
              <p:nvPr/>
            </p:nvSpPr>
            <p:spPr bwMode="auto">
              <a:xfrm>
                <a:off x="1558" y="3079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3 w 5"/>
                  <a:gd name="T3" fmla="*/ 0 h 3"/>
                  <a:gd name="T4" fmla="*/ 0 w 5"/>
                  <a:gd name="T5" fmla="*/ 0 h 3"/>
                  <a:gd name="T6" fmla="*/ 0 w 5"/>
                  <a:gd name="T7" fmla="*/ 0 h 3"/>
                  <a:gd name="T8" fmla="*/ 3 w 5"/>
                  <a:gd name="T9" fmla="*/ 3 h 3"/>
                  <a:gd name="T10" fmla="*/ 5 w 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80" name="Freeform 305"/>
              <p:cNvSpPr>
                <a:spLocks/>
              </p:cNvSpPr>
              <p:nvPr/>
            </p:nvSpPr>
            <p:spPr bwMode="auto">
              <a:xfrm>
                <a:off x="1563" y="3085"/>
                <a:ext cx="6" cy="8"/>
              </a:xfrm>
              <a:custGeom>
                <a:avLst/>
                <a:gdLst>
                  <a:gd name="T0" fmla="*/ 0 w 6"/>
                  <a:gd name="T1" fmla="*/ 2 h 8"/>
                  <a:gd name="T2" fmla="*/ 0 w 6"/>
                  <a:gd name="T3" fmla="*/ 2 h 8"/>
                  <a:gd name="T4" fmla="*/ 3 w 6"/>
                  <a:gd name="T5" fmla="*/ 8 h 8"/>
                  <a:gd name="T6" fmla="*/ 6 w 6"/>
                  <a:gd name="T7" fmla="*/ 8 h 8"/>
                  <a:gd name="T8" fmla="*/ 6 w 6"/>
                  <a:gd name="T9" fmla="*/ 5 h 8"/>
                  <a:gd name="T10" fmla="*/ 0 w 6"/>
                  <a:gd name="T11" fmla="*/ 0 h 8"/>
                  <a:gd name="T12" fmla="*/ 0 w 6"/>
                  <a:gd name="T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lnTo>
                      <a:pt x="0" y="2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6" y="5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81" name="Freeform 306"/>
              <p:cNvSpPr>
                <a:spLocks/>
              </p:cNvSpPr>
              <p:nvPr/>
            </p:nvSpPr>
            <p:spPr bwMode="auto">
              <a:xfrm>
                <a:off x="1605" y="3135"/>
                <a:ext cx="6" cy="5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3 h 5"/>
                  <a:gd name="T4" fmla="*/ 0 w 6"/>
                  <a:gd name="T5" fmla="*/ 5 h 5"/>
                  <a:gd name="T6" fmla="*/ 3 w 6"/>
                  <a:gd name="T7" fmla="*/ 5 h 5"/>
                  <a:gd name="T8" fmla="*/ 6 w 6"/>
                  <a:gd name="T9" fmla="*/ 3 h 5"/>
                  <a:gd name="T10" fmla="*/ 6 w 6"/>
                  <a:gd name="T11" fmla="*/ 3 h 5"/>
                  <a:gd name="T12" fmla="*/ 3 w 6"/>
                  <a:gd name="T13" fmla="*/ 0 h 5"/>
                  <a:gd name="T14" fmla="*/ 3 w 6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82" name="Freeform 307"/>
              <p:cNvSpPr>
                <a:spLocks/>
              </p:cNvSpPr>
              <p:nvPr/>
            </p:nvSpPr>
            <p:spPr bwMode="auto">
              <a:xfrm>
                <a:off x="1692" y="3168"/>
                <a:ext cx="3" cy="6"/>
              </a:xfrm>
              <a:custGeom>
                <a:avLst/>
                <a:gdLst>
                  <a:gd name="T0" fmla="*/ 0 w 3"/>
                  <a:gd name="T1" fmla="*/ 0 h 6"/>
                  <a:gd name="T2" fmla="*/ 3 w 3"/>
                  <a:gd name="T3" fmla="*/ 0 h 6"/>
                  <a:gd name="T4" fmla="*/ 0 w 3"/>
                  <a:gd name="T5" fmla="*/ 3 h 6"/>
                  <a:gd name="T6" fmla="*/ 3 w 3"/>
                  <a:gd name="T7" fmla="*/ 6 h 6"/>
                  <a:gd name="T8" fmla="*/ 3 w 3"/>
                  <a:gd name="T9" fmla="*/ 6 h 6"/>
                  <a:gd name="T10" fmla="*/ 3 w 3"/>
                  <a:gd name="T11" fmla="*/ 3 h 6"/>
                  <a:gd name="T12" fmla="*/ 3 w 3"/>
                  <a:gd name="T13" fmla="*/ 0 h 6"/>
                  <a:gd name="T14" fmla="*/ 0 w 3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83" name="Freeform 308"/>
              <p:cNvSpPr>
                <a:spLocks/>
              </p:cNvSpPr>
              <p:nvPr/>
            </p:nvSpPr>
            <p:spPr bwMode="auto">
              <a:xfrm>
                <a:off x="1616" y="3087"/>
                <a:ext cx="106" cy="76"/>
              </a:xfrm>
              <a:custGeom>
                <a:avLst/>
                <a:gdLst>
                  <a:gd name="T0" fmla="*/ 92 w 106"/>
                  <a:gd name="T1" fmla="*/ 53 h 76"/>
                  <a:gd name="T2" fmla="*/ 81 w 106"/>
                  <a:gd name="T3" fmla="*/ 45 h 76"/>
                  <a:gd name="T4" fmla="*/ 62 w 106"/>
                  <a:gd name="T5" fmla="*/ 37 h 76"/>
                  <a:gd name="T6" fmla="*/ 53 w 106"/>
                  <a:gd name="T7" fmla="*/ 26 h 76"/>
                  <a:gd name="T8" fmla="*/ 42 w 106"/>
                  <a:gd name="T9" fmla="*/ 23 h 76"/>
                  <a:gd name="T10" fmla="*/ 48 w 106"/>
                  <a:gd name="T11" fmla="*/ 20 h 76"/>
                  <a:gd name="T12" fmla="*/ 37 w 106"/>
                  <a:gd name="T13" fmla="*/ 0 h 76"/>
                  <a:gd name="T14" fmla="*/ 28 w 106"/>
                  <a:gd name="T15" fmla="*/ 0 h 76"/>
                  <a:gd name="T16" fmla="*/ 26 w 106"/>
                  <a:gd name="T17" fmla="*/ 6 h 76"/>
                  <a:gd name="T18" fmla="*/ 20 w 106"/>
                  <a:gd name="T19" fmla="*/ 14 h 76"/>
                  <a:gd name="T20" fmla="*/ 12 w 106"/>
                  <a:gd name="T21" fmla="*/ 14 h 76"/>
                  <a:gd name="T22" fmla="*/ 17 w 106"/>
                  <a:gd name="T23" fmla="*/ 17 h 76"/>
                  <a:gd name="T24" fmla="*/ 14 w 106"/>
                  <a:gd name="T25" fmla="*/ 26 h 76"/>
                  <a:gd name="T26" fmla="*/ 23 w 106"/>
                  <a:gd name="T27" fmla="*/ 28 h 76"/>
                  <a:gd name="T28" fmla="*/ 34 w 106"/>
                  <a:gd name="T29" fmla="*/ 28 h 76"/>
                  <a:gd name="T30" fmla="*/ 28 w 106"/>
                  <a:gd name="T31" fmla="*/ 34 h 76"/>
                  <a:gd name="T32" fmla="*/ 23 w 106"/>
                  <a:gd name="T33" fmla="*/ 40 h 76"/>
                  <a:gd name="T34" fmla="*/ 31 w 106"/>
                  <a:gd name="T35" fmla="*/ 45 h 76"/>
                  <a:gd name="T36" fmla="*/ 51 w 106"/>
                  <a:gd name="T37" fmla="*/ 53 h 76"/>
                  <a:gd name="T38" fmla="*/ 67 w 106"/>
                  <a:gd name="T39" fmla="*/ 53 h 76"/>
                  <a:gd name="T40" fmla="*/ 59 w 106"/>
                  <a:gd name="T41" fmla="*/ 56 h 76"/>
                  <a:gd name="T42" fmla="*/ 39 w 106"/>
                  <a:gd name="T43" fmla="*/ 51 h 76"/>
                  <a:gd name="T44" fmla="*/ 26 w 106"/>
                  <a:gd name="T45" fmla="*/ 48 h 76"/>
                  <a:gd name="T46" fmla="*/ 26 w 106"/>
                  <a:gd name="T47" fmla="*/ 51 h 76"/>
                  <a:gd name="T48" fmla="*/ 14 w 106"/>
                  <a:gd name="T49" fmla="*/ 48 h 76"/>
                  <a:gd name="T50" fmla="*/ 23 w 106"/>
                  <a:gd name="T51" fmla="*/ 53 h 76"/>
                  <a:gd name="T52" fmla="*/ 20 w 106"/>
                  <a:gd name="T53" fmla="*/ 56 h 76"/>
                  <a:gd name="T54" fmla="*/ 14 w 106"/>
                  <a:gd name="T55" fmla="*/ 53 h 76"/>
                  <a:gd name="T56" fmla="*/ 12 w 106"/>
                  <a:gd name="T57" fmla="*/ 56 h 76"/>
                  <a:gd name="T58" fmla="*/ 6 w 106"/>
                  <a:gd name="T59" fmla="*/ 59 h 76"/>
                  <a:gd name="T60" fmla="*/ 0 w 106"/>
                  <a:gd name="T61" fmla="*/ 59 h 76"/>
                  <a:gd name="T62" fmla="*/ 6 w 106"/>
                  <a:gd name="T63" fmla="*/ 62 h 76"/>
                  <a:gd name="T64" fmla="*/ 12 w 106"/>
                  <a:gd name="T65" fmla="*/ 62 h 76"/>
                  <a:gd name="T66" fmla="*/ 17 w 106"/>
                  <a:gd name="T67" fmla="*/ 65 h 76"/>
                  <a:gd name="T68" fmla="*/ 17 w 106"/>
                  <a:gd name="T69" fmla="*/ 67 h 76"/>
                  <a:gd name="T70" fmla="*/ 20 w 106"/>
                  <a:gd name="T71" fmla="*/ 73 h 76"/>
                  <a:gd name="T72" fmla="*/ 26 w 106"/>
                  <a:gd name="T73" fmla="*/ 76 h 76"/>
                  <a:gd name="T74" fmla="*/ 23 w 106"/>
                  <a:gd name="T75" fmla="*/ 73 h 76"/>
                  <a:gd name="T76" fmla="*/ 26 w 106"/>
                  <a:gd name="T77" fmla="*/ 70 h 76"/>
                  <a:gd name="T78" fmla="*/ 26 w 106"/>
                  <a:gd name="T79" fmla="*/ 67 h 76"/>
                  <a:gd name="T80" fmla="*/ 34 w 106"/>
                  <a:gd name="T81" fmla="*/ 62 h 76"/>
                  <a:gd name="T82" fmla="*/ 48 w 106"/>
                  <a:gd name="T83" fmla="*/ 62 h 76"/>
                  <a:gd name="T84" fmla="*/ 67 w 106"/>
                  <a:gd name="T85" fmla="*/ 62 h 76"/>
                  <a:gd name="T86" fmla="*/ 84 w 106"/>
                  <a:gd name="T87" fmla="*/ 65 h 76"/>
                  <a:gd name="T88" fmla="*/ 95 w 106"/>
                  <a:gd name="T89" fmla="*/ 62 h 76"/>
                  <a:gd name="T90" fmla="*/ 101 w 106"/>
                  <a:gd name="T91" fmla="*/ 59 h 76"/>
                  <a:gd name="T92" fmla="*/ 101 w 106"/>
                  <a:gd name="T93" fmla="*/ 5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6" h="76">
                    <a:moveTo>
                      <a:pt x="101" y="51"/>
                    </a:moveTo>
                    <a:lnTo>
                      <a:pt x="95" y="53"/>
                    </a:lnTo>
                    <a:lnTo>
                      <a:pt x="92" y="53"/>
                    </a:lnTo>
                    <a:lnTo>
                      <a:pt x="87" y="48"/>
                    </a:lnTo>
                    <a:lnTo>
                      <a:pt x="81" y="48"/>
                    </a:lnTo>
                    <a:lnTo>
                      <a:pt x="81" y="45"/>
                    </a:lnTo>
                    <a:lnTo>
                      <a:pt x="67" y="42"/>
                    </a:lnTo>
                    <a:lnTo>
                      <a:pt x="65" y="40"/>
                    </a:lnTo>
                    <a:lnTo>
                      <a:pt x="62" y="37"/>
                    </a:lnTo>
                    <a:lnTo>
                      <a:pt x="59" y="31"/>
                    </a:lnTo>
                    <a:lnTo>
                      <a:pt x="53" y="31"/>
                    </a:lnTo>
                    <a:lnTo>
                      <a:pt x="53" y="26"/>
                    </a:lnTo>
                    <a:lnTo>
                      <a:pt x="51" y="23"/>
                    </a:lnTo>
                    <a:lnTo>
                      <a:pt x="45" y="23"/>
                    </a:lnTo>
                    <a:lnTo>
                      <a:pt x="42" y="23"/>
                    </a:lnTo>
                    <a:lnTo>
                      <a:pt x="42" y="17"/>
                    </a:lnTo>
                    <a:lnTo>
                      <a:pt x="45" y="17"/>
                    </a:lnTo>
                    <a:lnTo>
                      <a:pt x="48" y="20"/>
                    </a:lnTo>
                    <a:lnTo>
                      <a:pt x="45" y="12"/>
                    </a:lnTo>
                    <a:lnTo>
                      <a:pt x="39" y="3"/>
                    </a:lnTo>
                    <a:lnTo>
                      <a:pt x="37" y="0"/>
                    </a:lnTo>
                    <a:lnTo>
                      <a:pt x="31" y="3"/>
                    </a:lnTo>
                    <a:lnTo>
                      <a:pt x="31" y="3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3" y="3"/>
                    </a:lnTo>
                    <a:lnTo>
                      <a:pt x="26" y="6"/>
                    </a:lnTo>
                    <a:lnTo>
                      <a:pt x="26" y="9"/>
                    </a:lnTo>
                    <a:lnTo>
                      <a:pt x="23" y="12"/>
                    </a:lnTo>
                    <a:lnTo>
                      <a:pt x="20" y="14"/>
                    </a:lnTo>
                    <a:lnTo>
                      <a:pt x="17" y="12"/>
                    </a:lnTo>
                    <a:lnTo>
                      <a:pt x="14" y="12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7" y="14"/>
                    </a:lnTo>
                    <a:lnTo>
                      <a:pt x="17" y="17"/>
                    </a:lnTo>
                    <a:lnTo>
                      <a:pt x="14" y="20"/>
                    </a:lnTo>
                    <a:lnTo>
                      <a:pt x="14" y="23"/>
                    </a:lnTo>
                    <a:lnTo>
                      <a:pt x="14" y="26"/>
                    </a:lnTo>
                    <a:lnTo>
                      <a:pt x="20" y="31"/>
                    </a:lnTo>
                    <a:lnTo>
                      <a:pt x="20" y="31"/>
                    </a:lnTo>
                    <a:lnTo>
                      <a:pt x="23" y="28"/>
                    </a:lnTo>
                    <a:lnTo>
                      <a:pt x="28" y="26"/>
                    </a:lnTo>
                    <a:lnTo>
                      <a:pt x="34" y="26"/>
                    </a:lnTo>
                    <a:lnTo>
                      <a:pt x="34" y="28"/>
                    </a:lnTo>
                    <a:lnTo>
                      <a:pt x="31" y="31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3" y="37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6" y="42"/>
                    </a:lnTo>
                    <a:lnTo>
                      <a:pt x="28" y="45"/>
                    </a:lnTo>
                    <a:lnTo>
                      <a:pt x="31" y="45"/>
                    </a:lnTo>
                    <a:lnTo>
                      <a:pt x="37" y="48"/>
                    </a:lnTo>
                    <a:lnTo>
                      <a:pt x="45" y="53"/>
                    </a:lnTo>
                    <a:lnTo>
                      <a:pt x="51" y="53"/>
                    </a:lnTo>
                    <a:lnTo>
                      <a:pt x="59" y="53"/>
                    </a:lnTo>
                    <a:lnTo>
                      <a:pt x="62" y="53"/>
                    </a:lnTo>
                    <a:lnTo>
                      <a:pt x="67" y="53"/>
                    </a:lnTo>
                    <a:lnTo>
                      <a:pt x="67" y="53"/>
                    </a:lnTo>
                    <a:lnTo>
                      <a:pt x="65" y="53"/>
                    </a:lnTo>
                    <a:lnTo>
                      <a:pt x="59" y="56"/>
                    </a:lnTo>
                    <a:lnTo>
                      <a:pt x="48" y="56"/>
                    </a:lnTo>
                    <a:lnTo>
                      <a:pt x="45" y="53"/>
                    </a:lnTo>
                    <a:lnTo>
                      <a:pt x="39" y="51"/>
                    </a:lnTo>
                    <a:lnTo>
                      <a:pt x="31" y="48"/>
                    </a:lnTo>
                    <a:lnTo>
                      <a:pt x="26" y="48"/>
                    </a:lnTo>
                    <a:lnTo>
                      <a:pt x="26" y="48"/>
                    </a:lnTo>
                    <a:lnTo>
                      <a:pt x="28" y="51"/>
                    </a:lnTo>
                    <a:lnTo>
                      <a:pt x="26" y="51"/>
                    </a:lnTo>
                    <a:lnTo>
                      <a:pt x="26" y="51"/>
                    </a:lnTo>
                    <a:lnTo>
                      <a:pt x="20" y="48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7" y="51"/>
                    </a:lnTo>
                    <a:lnTo>
                      <a:pt x="23" y="53"/>
                    </a:lnTo>
                    <a:lnTo>
                      <a:pt x="23" y="53"/>
                    </a:lnTo>
                    <a:lnTo>
                      <a:pt x="23" y="53"/>
                    </a:lnTo>
                    <a:lnTo>
                      <a:pt x="20" y="53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0" y="53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14" y="56"/>
                    </a:lnTo>
                    <a:lnTo>
                      <a:pt x="12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6" y="59"/>
                    </a:lnTo>
                    <a:lnTo>
                      <a:pt x="6" y="59"/>
                    </a:lnTo>
                    <a:lnTo>
                      <a:pt x="3" y="59"/>
                    </a:lnTo>
                    <a:lnTo>
                      <a:pt x="0" y="59"/>
                    </a:lnTo>
                    <a:lnTo>
                      <a:pt x="0" y="62"/>
                    </a:lnTo>
                    <a:lnTo>
                      <a:pt x="3" y="62"/>
                    </a:lnTo>
                    <a:lnTo>
                      <a:pt x="6" y="62"/>
                    </a:lnTo>
                    <a:lnTo>
                      <a:pt x="9" y="62"/>
                    </a:lnTo>
                    <a:lnTo>
                      <a:pt x="9" y="59"/>
                    </a:lnTo>
                    <a:lnTo>
                      <a:pt x="12" y="62"/>
                    </a:lnTo>
                    <a:lnTo>
                      <a:pt x="14" y="62"/>
                    </a:lnTo>
                    <a:lnTo>
                      <a:pt x="17" y="62"/>
                    </a:lnTo>
                    <a:lnTo>
                      <a:pt x="17" y="65"/>
                    </a:lnTo>
                    <a:lnTo>
                      <a:pt x="17" y="65"/>
                    </a:lnTo>
                    <a:lnTo>
                      <a:pt x="20" y="67"/>
                    </a:lnTo>
                    <a:lnTo>
                      <a:pt x="17" y="67"/>
                    </a:lnTo>
                    <a:lnTo>
                      <a:pt x="14" y="70"/>
                    </a:lnTo>
                    <a:lnTo>
                      <a:pt x="17" y="73"/>
                    </a:lnTo>
                    <a:lnTo>
                      <a:pt x="20" y="73"/>
                    </a:lnTo>
                    <a:lnTo>
                      <a:pt x="23" y="73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8" y="76"/>
                    </a:lnTo>
                    <a:lnTo>
                      <a:pt x="26" y="76"/>
                    </a:lnTo>
                    <a:lnTo>
                      <a:pt x="23" y="73"/>
                    </a:lnTo>
                    <a:lnTo>
                      <a:pt x="20" y="70"/>
                    </a:lnTo>
                    <a:lnTo>
                      <a:pt x="23" y="70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8" y="67"/>
                    </a:lnTo>
                    <a:lnTo>
                      <a:pt x="26" y="67"/>
                    </a:lnTo>
                    <a:lnTo>
                      <a:pt x="23" y="67"/>
                    </a:lnTo>
                    <a:lnTo>
                      <a:pt x="31" y="65"/>
                    </a:lnTo>
                    <a:lnTo>
                      <a:pt x="34" y="62"/>
                    </a:lnTo>
                    <a:lnTo>
                      <a:pt x="48" y="65"/>
                    </a:lnTo>
                    <a:lnTo>
                      <a:pt x="48" y="65"/>
                    </a:lnTo>
                    <a:lnTo>
                      <a:pt x="48" y="62"/>
                    </a:lnTo>
                    <a:lnTo>
                      <a:pt x="53" y="62"/>
                    </a:lnTo>
                    <a:lnTo>
                      <a:pt x="59" y="62"/>
                    </a:lnTo>
                    <a:lnTo>
                      <a:pt x="67" y="62"/>
                    </a:lnTo>
                    <a:lnTo>
                      <a:pt x="73" y="62"/>
                    </a:lnTo>
                    <a:lnTo>
                      <a:pt x="79" y="62"/>
                    </a:lnTo>
                    <a:lnTo>
                      <a:pt x="84" y="65"/>
                    </a:lnTo>
                    <a:lnTo>
                      <a:pt x="87" y="65"/>
                    </a:lnTo>
                    <a:lnTo>
                      <a:pt x="92" y="65"/>
                    </a:lnTo>
                    <a:lnTo>
                      <a:pt x="95" y="62"/>
                    </a:lnTo>
                    <a:lnTo>
                      <a:pt x="95" y="59"/>
                    </a:lnTo>
                    <a:lnTo>
                      <a:pt x="98" y="56"/>
                    </a:lnTo>
                    <a:lnTo>
                      <a:pt x="101" y="59"/>
                    </a:lnTo>
                    <a:lnTo>
                      <a:pt x="106" y="56"/>
                    </a:lnTo>
                    <a:lnTo>
                      <a:pt x="104" y="53"/>
                    </a:lnTo>
                    <a:lnTo>
                      <a:pt x="101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84" name="Freeform 309"/>
              <p:cNvSpPr>
                <a:spLocks/>
              </p:cNvSpPr>
              <p:nvPr/>
            </p:nvSpPr>
            <p:spPr bwMode="auto">
              <a:xfrm>
                <a:off x="1775" y="3048"/>
                <a:ext cx="25" cy="23"/>
              </a:xfrm>
              <a:custGeom>
                <a:avLst/>
                <a:gdLst>
                  <a:gd name="T0" fmla="*/ 25 w 25"/>
                  <a:gd name="T1" fmla="*/ 3 h 23"/>
                  <a:gd name="T2" fmla="*/ 23 w 25"/>
                  <a:gd name="T3" fmla="*/ 0 h 23"/>
                  <a:gd name="T4" fmla="*/ 20 w 25"/>
                  <a:gd name="T5" fmla="*/ 3 h 23"/>
                  <a:gd name="T6" fmla="*/ 20 w 25"/>
                  <a:gd name="T7" fmla="*/ 3 h 23"/>
                  <a:gd name="T8" fmla="*/ 17 w 25"/>
                  <a:gd name="T9" fmla="*/ 3 h 23"/>
                  <a:gd name="T10" fmla="*/ 14 w 25"/>
                  <a:gd name="T11" fmla="*/ 3 h 23"/>
                  <a:gd name="T12" fmla="*/ 12 w 25"/>
                  <a:gd name="T13" fmla="*/ 3 h 23"/>
                  <a:gd name="T14" fmla="*/ 12 w 25"/>
                  <a:gd name="T15" fmla="*/ 6 h 23"/>
                  <a:gd name="T16" fmla="*/ 9 w 25"/>
                  <a:gd name="T17" fmla="*/ 6 h 23"/>
                  <a:gd name="T18" fmla="*/ 3 w 25"/>
                  <a:gd name="T19" fmla="*/ 3 h 23"/>
                  <a:gd name="T20" fmla="*/ 3 w 25"/>
                  <a:gd name="T21" fmla="*/ 3 h 23"/>
                  <a:gd name="T22" fmla="*/ 6 w 25"/>
                  <a:gd name="T23" fmla="*/ 9 h 23"/>
                  <a:gd name="T24" fmla="*/ 12 w 25"/>
                  <a:gd name="T25" fmla="*/ 12 h 23"/>
                  <a:gd name="T26" fmla="*/ 12 w 25"/>
                  <a:gd name="T27" fmla="*/ 12 h 23"/>
                  <a:gd name="T28" fmla="*/ 6 w 25"/>
                  <a:gd name="T29" fmla="*/ 12 h 23"/>
                  <a:gd name="T30" fmla="*/ 6 w 25"/>
                  <a:gd name="T31" fmla="*/ 14 h 23"/>
                  <a:gd name="T32" fmla="*/ 6 w 25"/>
                  <a:gd name="T33" fmla="*/ 17 h 23"/>
                  <a:gd name="T34" fmla="*/ 3 w 25"/>
                  <a:gd name="T35" fmla="*/ 20 h 23"/>
                  <a:gd name="T36" fmla="*/ 0 w 25"/>
                  <a:gd name="T37" fmla="*/ 20 h 23"/>
                  <a:gd name="T38" fmla="*/ 0 w 25"/>
                  <a:gd name="T39" fmla="*/ 20 h 23"/>
                  <a:gd name="T40" fmla="*/ 3 w 25"/>
                  <a:gd name="T41" fmla="*/ 23 h 23"/>
                  <a:gd name="T42" fmla="*/ 6 w 25"/>
                  <a:gd name="T43" fmla="*/ 20 h 23"/>
                  <a:gd name="T44" fmla="*/ 9 w 25"/>
                  <a:gd name="T45" fmla="*/ 23 h 23"/>
                  <a:gd name="T46" fmla="*/ 12 w 25"/>
                  <a:gd name="T47" fmla="*/ 20 h 23"/>
                  <a:gd name="T48" fmla="*/ 6 w 25"/>
                  <a:gd name="T49" fmla="*/ 17 h 23"/>
                  <a:gd name="T50" fmla="*/ 9 w 25"/>
                  <a:gd name="T51" fmla="*/ 17 h 23"/>
                  <a:gd name="T52" fmla="*/ 14 w 25"/>
                  <a:gd name="T53" fmla="*/ 17 h 23"/>
                  <a:gd name="T54" fmla="*/ 20 w 25"/>
                  <a:gd name="T55" fmla="*/ 14 h 23"/>
                  <a:gd name="T56" fmla="*/ 20 w 25"/>
                  <a:gd name="T57" fmla="*/ 12 h 23"/>
                  <a:gd name="T58" fmla="*/ 23 w 25"/>
                  <a:gd name="T59" fmla="*/ 9 h 23"/>
                  <a:gd name="T60" fmla="*/ 25 w 25"/>
                  <a:gd name="T61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5" h="23">
                    <a:moveTo>
                      <a:pt x="25" y="3"/>
                    </a:moveTo>
                    <a:lnTo>
                      <a:pt x="23" y="0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17" y="3"/>
                    </a:lnTo>
                    <a:lnTo>
                      <a:pt x="14" y="3"/>
                    </a:lnTo>
                    <a:lnTo>
                      <a:pt x="12" y="3"/>
                    </a:lnTo>
                    <a:lnTo>
                      <a:pt x="12" y="6"/>
                    </a:lnTo>
                    <a:lnTo>
                      <a:pt x="9" y="6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6" y="9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7"/>
                    </a:lnTo>
                    <a:lnTo>
                      <a:pt x="3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3"/>
                    </a:lnTo>
                    <a:lnTo>
                      <a:pt x="6" y="20"/>
                    </a:lnTo>
                    <a:lnTo>
                      <a:pt x="9" y="23"/>
                    </a:lnTo>
                    <a:lnTo>
                      <a:pt x="12" y="20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4" y="17"/>
                    </a:lnTo>
                    <a:lnTo>
                      <a:pt x="20" y="14"/>
                    </a:lnTo>
                    <a:lnTo>
                      <a:pt x="20" y="12"/>
                    </a:lnTo>
                    <a:lnTo>
                      <a:pt x="23" y="9"/>
                    </a:lnTo>
                    <a:lnTo>
                      <a:pt x="2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85" name="Freeform 310"/>
              <p:cNvSpPr>
                <a:spLocks/>
              </p:cNvSpPr>
              <p:nvPr/>
            </p:nvSpPr>
            <p:spPr bwMode="auto">
              <a:xfrm>
                <a:off x="1675" y="1749"/>
                <a:ext cx="3" cy="8"/>
              </a:xfrm>
              <a:custGeom>
                <a:avLst/>
                <a:gdLst>
                  <a:gd name="T0" fmla="*/ 0 w 3"/>
                  <a:gd name="T1" fmla="*/ 3 h 8"/>
                  <a:gd name="T2" fmla="*/ 0 w 3"/>
                  <a:gd name="T3" fmla="*/ 8 h 8"/>
                  <a:gd name="T4" fmla="*/ 3 w 3"/>
                  <a:gd name="T5" fmla="*/ 5 h 8"/>
                  <a:gd name="T6" fmla="*/ 3 w 3"/>
                  <a:gd name="T7" fmla="*/ 3 h 8"/>
                  <a:gd name="T8" fmla="*/ 0 w 3"/>
                  <a:gd name="T9" fmla="*/ 0 h 8"/>
                  <a:gd name="T10" fmla="*/ 0 w 3"/>
                  <a:gd name="T11" fmla="*/ 0 h 8"/>
                  <a:gd name="T12" fmla="*/ 0 w 3"/>
                  <a:gd name="T13" fmla="*/ 3 h 8"/>
                  <a:gd name="T14" fmla="*/ 0 w 3"/>
                  <a:gd name="T1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8">
                    <a:moveTo>
                      <a:pt x="0" y="3"/>
                    </a:moveTo>
                    <a:lnTo>
                      <a:pt x="0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86" name="Freeform 311"/>
              <p:cNvSpPr>
                <a:spLocks/>
              </p:cNvSpPr>
              <p:nvPr/>
            </p:nvSpPr>
            <p:spPr bwMode="auto">
              <a:xfrm>
                <a:off x="1527" y="2884"/>
                <a:ext cx="6" cy="5"/>
              </a:xfrm>
              <a:custGeom>
                <a:avLst/>
                <a:gdLst>
                  <a:gd name="T0" fmla="*/ 0 w 6"/>
                  <a:gd name="T1" fmla="*/ 3 h 5"/>
                  <a:gd name="T2" fmla="*/ 3 w 6"/>
                  <a:gd name="T3" fmla="*/ 5 h 5"/>
                  <a:gd name="T4" fmla="*/ 3 w 6"/>
                  <a:gd name="T5" fmla="*/ 5 h 5"/>
                  <a:gd name="T6" fmla="*/ 6 w 6"/>
                  <a:gd name="T7" fmla="*/ 5 h 5"/>
                  <a:gd name="T8" fmla="*/ 6 w 6"/>
                  <a:gd name="T9" fmla="*/ 3 h 5"/>
                  <a:gd name="T10" fmla="*/ 3 w 6"/>
                  <a:gd name="T11" fmla="*/ 0 h 5"/>
                  <a:gd name="T12" fmla="*/ 0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0" y="3"/>
                    </a:moveTo>
                    <a:lnTo>
                      <a:pt x="3" y="5"/>
                    </a:lnTo>
                    <a:lnTo>
                      <a:pt x="3" y="5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87" name="Freeform 312"/>
              <p:cNvSpPr>
                <a:spLocks/>
              </p:cNvSpPr>
              <p:nvPr/>
            </p:nvSpPr>
            <p:spPr bwMode="auto">
              <a:xfrm>
                <a:off x="1731" y="3140"/>
                <a:ext cx="14" cy="6"/>
              </a:xfrm>
              <a:custGeom>
                <a:avLst/>
                <a:gdLst>
                  <a:gd name="T0" fmla="*/ 8 w 14"/>
                  <a:gd name="T1" fmla="*/ 3 h 6"/>
                  <a:gd name="T2" fmla="*/ 3 w 14"/>
                  <a:gd name="T3" fmla="*/ 3 h 6"/>
                  <a:gd name="T4" fmla="*/ 0 w 14"/>
                  <a:gd name="T5" fmla="*/ 3 h 6"/>
                  <a:gd name="T6" fmla="*/ 3 w 14"/>
                  <a:gd name="T7" fmla="*/ 6 h 6"/>
                  <a:gd name="T8" fmla="*/ 8 w 14"/>
                  <a:gd name="T9" fmla="*/ 3 h 6"/>
                  <a:gd name="T10" fmla="*/ 11 w 14"/>
                  <a:gd name="T11" fmla="*/ 3 h 6"/>
                  <a:gd name="T12" fmla="*/ 14 w 14"/>
                  <a:gd name="T13" fmla="*/ 0 h 6"/>
                  <a:gd name="T14" fmla="*/ 11 w 14"/>
                  <a:gd name="T15" fmla="*/ 0 h 6"/>
                  <a:gd name="T16" fmla="*/ 8 w 14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6">
                    <a:moveTo>
                      <a:pt x="8" y="3"/>
                    </a:moveTo>
                    <a:lnTo>
                      <a:pt x="3" y="3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8" y="3"/>
                    </a:lnTo>
                    <a:lnTo>
                      <a:pt x="11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88" name="Freeform 313"/>
              <p:cNvSpPr>
                <a:spLocks/>
              </p:cNvSpPr>
              <p:nvPr/>
            </p:nvSpPr>
            <p:spPr bwMode="auto">
              <a:xfrm>
                <a:off x="1686" y="3174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3 w 6"/>
                  <a:gd name="T3" fmla="*/ 3 h 3"/>
                  <a:gd name="T4" fmla="*/ 6 w 6"/>
                  <a:gd name="T5" fmla="*/ 0 h 3"/>
                  <a:gd name="T6" fmla="*/ 3 w 6"/>
                  <a:gd name="T7" fmla="*/ 0 h 3"/>
                  <a:gd name="T8" fmla="*/ 3 w 6"/>
                  <a:gd name="T9" fmla="*/ 0 h 3"/>
                  <a:gd name="T10" fmla="*/ 0 w 6"/>
                  <a:gd name="T11" fmla="*/ 0 h 3"/>
                  <a:gd name="T12" fmla="*/ 0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3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89" name="Freeform 314"/>
              <p:cNvSpPr>
                <a:spLocks/>
              </p:cNvSpPr>
              <p:nvPr/>
            </p:nvSpPr>
            <p:spPr bwMode="auto">
              <a:xfrm>
                <a:off x="1625" y="3152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3 w 3"/>
                  <a:gd name="T9" fmla="*/ 2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90" name="Freeform 315"/>
              <p:cNvSpPr>
                <a:spLocks/>
              </p:cNvSpPr>
              <p:nvPr/>
            </p:nvSpPr>
            <p:spPr bwMode="auto">
              <a:xfrm>
                <a:off x="1608" y="3129"/>
                <a:ext cx="20" cy="11"/>
              </a:xfrm>
              <a:custGeom>
                <a:avLst/>
                <a:gdLst>
                  <a:gd name="T0" fmla="*/ 11 w 20"/>
                  <a:gd name="T1" fmla="*/ 9 h 11"/>
                  <a:gd name="T2" fmla="*/ 14 w 20"/>
                  <a:gd name="T3" fmla="*/ 9 h 11"/>
                  <a:gd name="T4" fmla="*/ 14 w 20"/>
                  <a:gd name="T5" fmla="*/ 9 h 11"/>
                  <a:gd name="T6" fmla="*/ 17 w 20"/>
                  <a:gd name="T7" fmla="*/ 11 h 11"/>
                  <a:gd name="T8" fmla="*/ 20 w 20"/>
                  <a:gd name="T9" fmla="*/ 9 h 11"/>
                  <a:gd name="T10" fmla="*/ 17 w 20"/>
                  <a:gd name="T11" fmla="*/ 6 h 11"/>
                  <a:gd name="T12" fmla="*/ 20 w 20"/>
                  <a:gd name="T13" fmla="*/ 3 h 11"/>
                  <a:gd name="T14" fmla="*/ 17 w 20"/>
                  <a:gd name="T15" fmla="*/ 3 h 11"/>
                  <a:gd name="T16" fmla="*/ 17 w 20"/>
                  <a:gd name="T17" fmla="*/ 3 h 11"/>
                  <a:gd name="T18" fmla="*/ 14 w 20"/>
                  <a:gd name="T19" fmla="*/ 6 h 11"/>
                  <a:gd name="T20" fmla="*/ 14 w 20"/>
                  <a:gd name="T21" fmla="*/ 3 h 11"/>
                  <a:gd name="T22" fmla="*/ 8 w 20"/>
                  <a:gd name="T23" fmla="*/ 0 h 11"/>
                  <a:gd name="T24" fmla="*/ 6 w 20"/>
                  <a:gd name="T25" fmla="*/ 3 h 11"/>
                  <a:gd name="T26" fmla="*/ 0 w 20"/>
                  <a:gd name="T27" fmla="*/ 3 h 11"/>
                  <a:gd name="T28" fmla="*/ 0 w 20"/>
                  <a:gd name="T29" fmla="*/ 6 h 11"/>
                  <a:gd name="T30" fmla="*/ 3 w 20"/>
                  <a:gd name="T31" fmla="*/ 6 h 11"/>
                  <a:gd name="T32" fmla="*/ 6 w 20"/>
                  <a:gd name="T33" fmla="*/ 9 h 11"/>
                  <a:gd name="T34" fmla="*/ 6 w 20"/>
                  <a:gd name="T35" fmla="*/ 6 h 11"/>
                  <a:gd name="T36" fmla="*/ 8 w 20"/>
                  <a:gd name="T37" fmla="*/ 9 h 11"/>
                  <a:gd name="T38" fmla="*/ 11 w 20"/>
                  <a:gd name="T3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" h="11">
                    <a:moveTo>
                      <a:pt x="11" y="9"/>
                    </a:moveTo>
                    <a:lnTo>
                      <a:pt x="14" y="9"/>
                    </a:lnTo>
                    <a:lnTo>
                      <a:pt x="14" y="9"/>
                    </a:lnTo>
                    <a:lnTo>
                      <a:pt x="17" y="11"/>
                    </a:lnTo>
                    <a:lnTo>
                      <a:pt x="20" y="9"/>
                    </a:lnTo>
                    <a:lnTo>
                      <a:pt x="17" y="6"/>
                    </a:lnTo>
                    <a:lnTo>
                      <a:pt x="20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4" y="6"/>
                    </a:lnTo>
                    <a:lnTo>
                      <a:pt x="14" y="3"/>
                    </a:lnTo>
                    <a:lnTo>
                      <a:pt x="8" y="0"/>
                    </a:lnTo>
                    <a:lnTo>
                      <a:pt x="6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6" y="9"/>
                    </a:lnTo>
                    <a:lnTo>
                      <a:pt x="6" y="6"/>
                    </a:lnTo>
                    <a:lnTo>
                      <a:pt x="8" y="9"/>
                    </a:lnTo>
                    <a:lnTo>
                      <a:pt x="1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91" name="Freeform 316"/>
              <p:cNvSpPr>
                <a:spLocks/>
              </p:cNvSpPr>
              <p:nvPr/>
            </p:nvSpPr>
            <p:spPr bwMode="auto">
              <a:xfrm>
                <a:off x="1625" y="3157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3 w 3"/>
                  <a:gd name="T5" fmla="*/ 0 h 3"/>
                  <a:gd name="T6" fmla="*/ 3 w 3"/>
                  <a:gd name="T7" fmla="*/ 0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92" name="Freeform 317"/>
              <p:cNvSpPr>
                <a:spLocks/>
              </p:cNvSpPr>
              <p:nvPr/>
            </p:nvSpPr>
            <p:spPr bwMode="auto">
              <a:xfrm>
                <a:off x="1650" y="3152"/>
                <a:ext cx="45" cy="19"/>
              </a:xfrm>
              <a:custGeom>
                <a:avLst/>
                <a:gdLst>
                  <a:gd name="T0" fmla="*/ 42 w 45"/>
                  <a:gd name="T1" fmla="*/ 8 h 19"/>
                  <a:gd name="T2" fmla="*/ 42 w 45"/>
                  <a:gd name="T3" fmla="*/ 5 h 19"/>
                  <a:gd name="T4" fmla="*/ 45 w 45"/>
                  <a:gd name="T5" fmla="*/ 5 h 19"/>
                  <a:gd name="T6" fmla="*/ 42 w 45"/>
                  <a:gd name="T7" fmla="*/ 2 h 19"/>
                  <a:gd name="T8" fmla="*/ 42 w 45"/>
                  <a:gd name="T9" fmla="*/ 0 h 19"/>
                  <a:gd name="T10" fmla="*/ 39 w 45"/>
                  <a:gd name="T11" fmla="*/ 0 h 19"/>
                  <a:gd name="T12" fmla="*/ 33 w 45"/>
                  <a:gd name="T13" fmla="*/ 0 h 19"/>
                  <a:gd name="T14" fmla="*/ 31 w 45"/>
                  <a:gd name="T15" fmla="*/ 0 h 19"/>
                  <a:gd name="T16" fmla="*/ 25 w 45"/>
                  <a:gd name="T17" fmla="*/ 0 h 19"/>
                  <a:gd name="T18" fmla="*/ 19 w 45"/>
                  <a:gd name="T19" fmla="*/ 0 h 19"/>
                  <a:gd name="T20" fmla="*/ 11 w 45"/>
                  <a:gd name="T21" fmla="*/ 2 h 19"/>
                  <a:gd name="T22" fmla="*/ 8 w 45"/>
                  <a:gd name="T23" fmla="*/ 2 h 19"/>
                  <a:gd name="T24" fmla="*/ 5 w 45"/>
                  <a:gd name="T25" fmla="*/ 2 h 19"/>
                  <a:gd name="T26" fmla="*/ 3 w 45"/>
                  <a:gd name="T27" fmla="*/ 2 h 19"/>
                  <a:gd name="T28" fmla="*/ 0 w 45"/>
                  <a:gd name="T29" fmla="*/ 2 h 19"/>
                  <a:gd name="T30" fmla="*/ 3 w 45"/>
                  <a:gd name="T31" fmla="*/ 5 h 19"/>
                  <a:gd name="T32" fmla="*/ 5 w 45"/>
                  <a:gd name="T33" fmla="*/ 5 h 19"/>
                  <a:gd name="T34" fmla="*/ 8 w 45"/>
                  <a:gd name="T35" fmla="*/ 5 h 19"/>
                  <a:gd name="T36" fmla="*/ 3 w 45"/>
                  <a:gd name="T37" fmla="*/ 8 h 19"/>
                  <a:gd name="T38" fmla="*/ 0 w 45"/>
                  <a:gd name="T39" fmla="*/ 8 h 19"/>
                  <a:gd name="T40" fmla="*/ 0 w 45"/>
                  <a:gd name="T41" fmla="*/ 11 h 19"/>
                  <a:gd name="T42" fmla="*/ 3 w 45"/>
                  <a:gd name="T43" fmla="*/ 14 h 19"/>
                  <a:gd name="T44" fmla="*/ 5 w 45"/>
                  <a:gd name="T45" fmla="*/ 11 h 19"/>
                  <a:gd name="T46" fmla="*/ 3 w 45"/>
                  <a:gd name="T47" fmla="*/ 14 h 19"/>
                  <a:gd name="T48" fmla="*/ 5 w 45"/>
                  <a:gd name="T49" fmla="*/ 14 h 19"/>
                  <a:gd name="T50" fmla="*/ 5 w 45"/>
                  <a:gd name="T51" fmla="*/ 16 h 19"/>
                  <a:gd name="T52" fmla="*/ 8 w 45"/>
                  <a:gd name="T53" fmla="*/ 14 h 19"/>
                  <a:gd name="T54" fmla="*/ 14 w 45"/>
                  <a:gd name="T55" fmla="*/ 16 h 19"/>
                  <a:gd name="T56" fmla="*/ 14 w 45"/>
                  <a:gd name="T57" fmla="*/ 16 h 19"/>
                  <a:gd name="T58" fmla="*/ 14 w 45"/>
                  <a:gd name="T59" fmla="*/ 14 h 19"/>
                  <a:gd name="T60" fmla="*/ 11 w 45"/>
                  <a:gd name="T61" fmla="*/ 14 h 19"/>
                  <a:gd name="T62" fmla="*/ 14 w 45"/>
                  <a:gd name="T63" fmla="*/ 11 h 19"/>
                  <a:gd name="T64" fmla="*/ 17 w 45"/>
                  <a:gd name="T65" fmla="*/ 11 h 19"/>
                  <a:gd name="T66" fmla="*/ 17 w 45"/>
                  <a:gd name="T67" fmla="*/ 14 h 19"/>
                  <a:gd name="T68" fmla="*/ 19 w 45"/>
                  <a:gd name="T69" fmla="*/ 16 h 19"/>
                  <a:gd name="T70" fmla="*/ 22 w 45"/>
                  <a:gd name="T71" fmla="*/ 14 h 19"/>
                  <a:gd name="T72" fmla="*/ 25 w 45"/>
                  <a:gd name="T73" fmla="*/ 14 h 19"/>
                  <a:gd name="T74" fmla="*/ 28 w 45"/>
                  <a:gd name="T75" fmla="*/ 19 h 19"/>
                  <a:gd name="T76" fmla="*/ 31 w 45"/>
                  <a:gd name="T77" fmla="*/ 19 h 19"/>
                  <a:gd name="T78" fmla="*/ 31 w 45"/>
                  <a:gd name="T79" fmla="*/ 16 h 19"/>
                  <a:gd name="T80" fmla="*/ 28 w 45"/>
                  <a:gd name="T81" fmla="*/ 11 h 19"/>
                  <a:gd name="T82" fmla="*/ 25 w 45"/>
                  <a:gd name="T83" fmla="*/ 11 h 19"/>
                  <a:gd name="T84" fmla="*/ 25 w 45"/>
                  <a:gd name="T85" fmla="*/ 11 h 19"/>
                  <a:gd name="T86" fmla="*/ 22 w 45"/>
                  <a:gd name="T87" fmla="*/ 8 h 19"/>
                  <a:gd name="T88" fmla="*/ 19 w 45"/>
                  <a:gd name="T89" fmla="*/ 8 h 19"/>
                  <a:gd name="T90" fmla="*/ 19 w 45"/>
                  <a:gd name="T91" fmla="*/ 8 h 19"/>
                  <a:gd name="T92" fmla="*/ 14 w 45"/>
                  <a:gd name="T93" fmla="*/ 5 h 19"/>
                  <a:gd name="T94" fmla="*/ 19 w 45"/>
                  <a:gd name="T95" fmla="*/ 5 h 19"/>
                  <a:gd name="T96" fmla="*/ 22 w 45"/>
                  <a:gd name="T97" fmla="*/ 5 h 19"/>
                  <a:gd name="T98" fmla="*/ 25 w 45"/>
                  <a:gd name="T99" fmla="*/ 2 h 19"/>
                  <a:gd name="T100" fmla="*/ 28 w 45"/>
                  <a:gd name="T101" fmla="*/ 2 h 19"/>
                  <a:gd name="T102" fmla="*/ 28 w 45"/>
                  <a:gd name="T103" fmla="*/ 5 h 19"/>
                  <a:gd name="T104" fmla="*/ 31 w 45"/>
                  <a:gd name="T105" fmla="*/ 8 h 19"/>
                  <a:gd name="T106" fmla="*/ 33 w 45"/>
                  <a:gd name="T107" fmla="*/ 8 h 19"/>
                  <a:gd name="T108" fmla="*/ 36 w 45"/>
                  <a:gd name="T109" fmla="*/ 5 h 19"/>
                  <a:gd name="T110" fmla="*/ 39 w 45"/>
                  <a:gd name="T111" fmla="*/ 5 h 19"/>
                  <a:gd name="T112" fmla="*/ 42 w 45"/>
                  <a:gd name="T113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5" h="19">
                    <a:moveTo>
                      <a:pt x="42" y="8"/>
                    </a:moveTo>
                    <a:lnTo>
                      <a:pt x="42" y="5"/>
                    </a:lnTo>
                    <a:lnTo>
                      <a:pt x="45" y="5"/>
                    </a:lnTo>
                    <a:lnTo>
                      <a:pt x="42" y="2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19" y="0"/>
                    </a:lnTo>
                    <a:lnTo>
                      <a:pt x="11" y="2"/>
                    </a:lnTo>
                    <a:lnTo>
                      <a:pt x="8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8" y="5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5" y="11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8" y="14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4" y="14"/>
                    </a:lnTo>
                    <a:lnTo>
                      <a:pt x="11" y="14"/>
                    </a:lnTo>
                    <a:lnTo>
                      <a:pt x="14" y="11"/>
                    </a:lnTo>
                    <a:lnTo>
                      <a:pt x="17" y="11"/>
                    </a:lnTo>
                    <a:lnTo>
                      <a:pt x="17" y="14"/>
                    </a:lnTo>
                    <a:lnTo>
                      <a:pt x="19" y="16"/>
                    </a:lnTo>
                    <a:lnTo>
                      <a:pt x="22" y="14"/>
                    </a:lnTo>
                    <a:lnTo>
                      <a:pt x="25" y="14"/>
                    </a:lnTo>
                    <a:lnTo>
                      <a:pt x="28" y="19"/>
                    </a:lnTo>
                    <a:lnTo>
                      <a:pt x="31" y="19"/>
                    </a:lnTo>
                    <a:lnTo>
                      <a:pt x="31" y="16"/>
                    </a:lnTo>
                    <a:lnTo>
                      <a:pt x="28" y="11"/>
                    </a:lnTo>
                    <a:lnTo>
                      <a:pt x="25" y="11"/>
                    </a:lnTo>
                    <a:lnTo>
                      <a:pt x="25" y="11"/>
                    </a:lnTo>
                    <a:lnTo>
                      <a:pt x="22" y="8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4" y="5"/>
                    </a:lnTo>
                    <a:lnTo>
                      <a:pt x="19" y="5"/>
                    </a:lnTo>
                    <a:lnTo>
                      <a:pt x="22" y="5"/>
                    </a:lnTo>
                    <a:lnTo>
                      <a:pt x="25" y="2"/>
                    </a:lnTo>
                    <a:lnTo>
                      <a:pt x="28" y="2"/>
                    </a:lnTo>
                    <a:lnTo>
                      <a:pt x="28" y="5"/>
                    </a:lnTo>
                    <a:lnTo>
                      <a:pt x="31" y="8"/>
                    </a:lnTo>
                    <a:lnTo>
                      <a:pt x="33" y="8"/>
                    </a:lnTo>
                    <a:lnTo>
                      <a:pt x="36" y="5"/>
                    </a:lnTo>
                    <a:lnTo>
                      <a:pt x="39" y="5"/>
                    </a:lnTo>
                    <a:lnTo>
                      <a:pt x="4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93" name="Freeform 318"/>
              <p:cNvSpPr>
                <a:spLocks/>
              </p:cNvSpPr>
              <p:nvPr/>
            </p:nvSpPr>
            <p:spPr bwMode="auto">
              <a:xfrm>
                <a:off x="1756" y="371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3 h 6"/>
                  <a:gd name="T4" fmla="*/ 3 w 5"/>
                  <a:gd name="T5" fmla="*/ 6 h 6"/>
                  <a:gd name="T6" fmla="*/ 3 w 5"/>
                  <a:gd name="T7" fmla="*/ 6 h 6"/>
                  <a:gd name="T8" fmla="*/ 5 w 5"/>
                  <a:gd name="T9" fmla="*/ 3 h 6"/>
                  <a:gd name="T10" fmla="*/ 3 w 5"/>
                  <a:gd name="T11" fmla="*/ 0 h 6"/>
                  <a:gd name="T12" fmla="*/ 0 w 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94" name="Freeform 319"/>
              <p:cNvSpPr>
                <a:spLocks/>
              </p:cNvSpPr>
              <p:nvPr/>
            </p:nvSpPr>
            <p:spPr bwMode="auto">
              <a:xfrm>
                <a:off x="1508" y="856"/>
                <a:ext cx="5" cy="9"/>
              </a:xfrm>
              <a:custGeom>
                <a:avLst/>
                <a:gdLst>
                  <a:gd name="T0" fmla="*/ 5 w 5"/>
                  <a:gd name="T1" fmla="*/ 6 h 9"/>
                  <a:gd name="T2" fmla="*/ 5 w 5"/>
                  <a:gd name="T3" fmla="*/ 0 h 9"/>
                  <a:gd name="T4" fmla="*/ 5 w 5"/>
                  <a:gd name="T5" fmla="*/ 3 h 9"/>
                  <a:gd name="T6" fmla="*/ 2 w 5"/>
                  <a:gd name="T7" fmla="*/ 6 h 9"/>
                  <a:gd name="T8" fmla="*/ 0 w 5"/>
                  <a:gd name="T9" fmla="*/ 9 h 9"/>
                  <a:gd name="T10" fmla="*/ 0 w 5"/>
                  <a:gd name="T11" fmla="*/ 9 h 9"/>
                  <a:gd name="T12" fmla="*/ 2 w 5"/>
                  <a:gd name="T13" fmla="*/ 9 h 9"/>
                  <a:gd name="T14" fmla="*/ 5 w 5"/>
                  <a:gd name="T15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9">
                    <a:moveTo>
                      <a:pt x="5" y="6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95" name="Freeform 320"/>
              <p:cNvSpPr>
                <a:spLocks/>
              </p:cNvSpPr>
              <p:nvPr/>
            </p:nvSpPr>
            <p:spPr bwMode="auto">
              <a:xfrm>
                <a:off x="1541" y="544"/>
                <a:ext cx="6" cy="5"/>
              </a:xfrm>
              <a:custGeom>
                <a:avLst/>
                <a:gdLst>
                  <a:gd name="T0" fmla="*/ 6 w 6"/>
                  <a:gd name="T1" fmla="*/ 5 h 5"/>
                  <a:gd name="T2" fmla="*/ 6 w 6"/>
                  <a:gd name="T3" fmla="*/ 3 h 5"/>
                  <a:gd name="T4" fmla="*/ 3 w 6"/>
                  <a:gd name="T5" fmla="*/ 3 h 5"/>
                  <a:gd name="T6" fmla="*/ 3 w 6"/>
                  <a:gd name="T7" fmla="*/ 0 h 5"/>
                  <a:gd name="T8" fmla="*/ 0 w 6"/>
                  <a:gd name="T9" fmla="*/ 3 h 5"/>
                  <a:gd name="T10" fmla="*/ 3 w 6"/>
                  <a:gd name="T11" fmla="*/ 3 h 5"/>
                  <a:gd name="T12" fmla="*/ 6 w 6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6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96" name="Freeform 321"/>
              <p:cNvSpPr>
                <a:spLocks/>
              </p:cNvSpPr>
              <p:nvPr/>
            </p:nvSpPr>
            <p:spPr bwMode="auto">
              <a:xfrm>
                <a:off x="1681" y="787"/>
                <a:ext cx="2" cy="8"/>
              </a:xfrm>
              <a:custGeom>
                <a:avLst/>
                <a:gdLst>
                  <a:gd name="T0" fmla="*/ 0 w 2"/>
                  <a:gd name="T1" fmla="*/ 8 h 8"/>
                  <a:gd name="T2" fmla="*/ 2 w 2"/>
                  <a:gd name="T3" fmla="*/ 2 h 8"/>
                  <a:gd name="T4" fmla="*/ 0 w 2"/>
                  <a:gd name="T5" fmla="*/ 0 h 8"/>
                  <a:gd name="T6" fmla="*/ 0 w 2"/>
                  <a:gd name="T7" fmla="*/ 2 h 8"/>
                  <a:gd name="T8" fmla="*/ 0 w 2"/>
                  <a:gd name="T9" fmla="*/ 5 h 8"/>
                  <a:gd name="T10" fmla="*/ 0 w 2"/>
                  <a:gd name="T11" fmla="*/ 8 h 8"/>
                  <a:gd name="T12" fmla="*/ 0 w 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97" name="Freeform 322"/>
              <p:cNvSpPr>
                <a:spLocks/>
              </p:cNvSpPr>
              <p:nvPr/>
            </p:nvSpPr>
            <p:spPr bwMode="auto">
              <a:xfrm>
                <a:off x="1524" y="547"/>
                <a:ext cx="14" cy="19"/>
              </a:xfrm>
              <a:custGeom>
                <a:avLst/>
                <a:gdLst>
                  <a:gd name="T0" fmla="*/ 6 w 14"/>
                  <a:gd name="T1" fmla="*/ 5 h 19"/>
                  <a:gd name="T2" fmla="*/ 3 w 14"/>
                  <a:gd name="T3" fmla="*/ 5 h 19"/>
                  <a:gd name="T4" fmla="*/ 0 w 14"/>
                  <a:gd name="T5" fmla="*/ 2 h 19"/>
                  <a:gd name="T6" fmla="*/ 0 w 14"/>
                  <a:gd name="T7" fmla="*/ 0 h 19"/>
                  <a:gd name="T8" fmla="*/ 0 w 14"/>
                  <a:gd name="T9" fmla="*/ 0 h 19"/>
                  <a:gd name="T10" fmla="*/ 0 w 14"/>
                  <a:gd name="T11" fmla="*/ 5 h 19"/>
                  <a:gd name="T12" fmla="*/ 0 w 14"/>
                  <a:gd name="T13" fmla="*/ 8 h 19"/>
                  <a:gd name="T14" fmla="*/ 3 w 14"/>
                  <a:gd name="T15" fmla="*/ 11 h 19"/>
                  <a:gd name="T16" fmla="*/ 0 w 14"/>
                  <a:gd name="T17" fmla="*/ 11 h 19"/>
                  <a:gd name="T18" fmla="*/ 6 w 14"/>
                  <a:gd name="T19" fmla="*/ 14 h 19"/>
                  <a:gd name="T20" fmla="*/ 6 w 14"/>
                  <a:gd name="T21" fmla="*/ 16 h 19"/>
                  <a:gd name="T22" fmla="*/ 6 w 14"/>
                  <a:gd name="T23" fmla="*/ 19 h 19"/>
                  <a:gd name="T24" fmla="*/ 9 w 14"/>
                  <a:gd name="T25" fmla="*/ 16 h 19"/>
                  <a:gd name="T26" fmla="*/ 12 w 14"/>
                  <a:gd name="T27" fmla="*/ 19 h 19"/>
                  <a:gd name="T28" fmla="*/ 14 w 14"/>
                  <a:gd name="T29" fmla="*/ 14 h 19"/>
                  <a:gd name="T30" fmla="*/ 12 w 14"/>
                  <a:gd name="T31" fmla="*/ 14 h 19"/>
                  <a:gd name="T32" fmla="*/ 6 w 14"/>
                  <a:gd name="T33" fmla="*/ 14 h 19"/>
                  <a:gd name="T34" fmla="*/ 6 w 14"/>
                  <a:gd name="T35" fmla="*/ 8 h 19"/>
                  <a:gd name="T36" fmla="*/ 6 w 14"/>
                  <a:gd name="T37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19">
                    <a:moveTo>
                      <a:pt x="6" y="5"/>
                    </a:moveTo>
                    <a:lnTo>
                      <a:pt x="3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6" y="19"/>
                    </a:lnTo>
                    <a:lnTo>
                      <a:pt x="9" y="16"/>
                    </a:lnTo>
                    <a:lnTo>
                      <a:pt x="12" y="19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6" y="14"/>
                    </a:lnTo>
                    <a:lnTo>
                      <a:pt x="6" y="8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98" name="Freeform 323"/>
              <p:cNvSpPr>
                <a:spLocks/>
              </p:cNvSpPr>
              <p:nvPr/>
            </p:nvSpPr>
            <p:spPr bwMode="auto">
              <a:xfrm>
                <a:off x="1678" y="789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99" name="Freeform 324"/>
              <p:cNvSpPr>
                <a:spLocks/>
              </p:cNvSpPr>
              <p:nvPr/>
            </p:nvSpPr>
            <p:spPr bwMode="auto">
              <a:xfrm>
                <a:off x="1469" y="971"/>
                <a:ext cx="8" cy="2"/>
              </a:xfrm>
              <a:custGeom>
                <a:avLst/>
                <a:gdLst>
                  <a:gd name="T0" fmla="*/ 2 w 8"/>
                  <a:gd name="T1" fmla="*/ 2 h 2"/>
                  <a:gd name="T2" fmla="*/ 8 w 8"/>
                  <a:gd name="T3" fmla="*/ 2 h 2"/>
                  <a:gd name="T4" fmla="*/ 5 w 8"/>
                  <a:gd name="T5" fmla="*/ 0 h 2"/>
                  <a:gd name="T6" fmla="*/ 5 w 8"/>
                  <a:gd name="T7" fmla="*/ 0 h 2"/>
                  <a:gd name="T8" fmla="*/ 2 w 8"/>
                  <a:gd name="T9" fmla="*/ 0 h 2"/>
                  <a:gd name="T10" fmla="*/ 0 w 8"/>
                  <a:gd name="T11" fmla="*/ 2 h 2"/>
                  <a:gd name="T12" fmla="*/ 2 w 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2" y="2"/>
                    </a:moveTo>
                    <a:lnTo>
                      <a:pt x="8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00" name="Freeform 325"/>
              <p:cNvSpPr>
                <a:spLocks/>
              </p:cNvSpPr>
              <p:nvPr/>
            </p:nvSpPr>
            <p:spPr bwMode="auto">
              <a:xfrm>
                <a:off x="1678" y="787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01" name="Freeform 326"/>
              <p:cNvSpPr>
                <a:spLocks/>
              </p:cNvSpPr>
              <p:nvPr/>
            </p:nvSpPr>
            <p:spPr bwMode="auto">
              <a:xfrm>
                <a:off x="1488" y="655"/>
                <a:ext cx="36" cy="26"/>
              </a:xfrm>
              <a:custGeom>
                <a:avLst/>
                <a:gdLst>
                  <a:gd name="T0" fmla="*/ 28 w 36"/>
                  <a:gd name="T1" fmla="*/ 12 h 26"/>
                  <a:gd name="T2" fmla="*/ 34 w 36"/>
                  <a:gd name="T3" fmla="*/ 9 h 26"/>
                  <a:gd name="T4" fmla="*/ 34 w 36"/>
                  <a:gd name="T5" fmla="*/ 6 h 26"/>
                  <a:gd name="T6" fmla="*/ 36 w 36"/>
                  <a:gd name="T7" fmla="*/ 3 h 26"/>
                  <a:gd name="T8" fmla="*/ 34 w 36"/>
                  <a:gd name="T9" fmla="*/ 3 h 26"/>
                  <a:gd name="T10" fmla="*/ 31 w 36"/>
                  <a:gd name="T11" fmla="*/ 3 h 26"/>
                  <a:gd name="T12" fmla="*/ 31 w 36"/>
                  <a:gd name="T13" fmla="*/ 0 h 26"/>
                  <a:gd name="T14" fmla="*/ 28 w 36"/>
                  <a:gd name="T15" fmla="*/ 0 h 26"/>
                  <a:gd name="T16" fmla="*/ 25 w 36"/>
                  <a:gd name="T17" fmla="*/ 3 h 26"/>
                  <a:gd name="T18" fmla="*/ 22 w 36"/>
                  <a:gd name="T19" fmla="*/ 3 h 26"/>
                  <a:gd name="T20" fmla="*/ 22 w 36"/>
                  <a:gd name="T21" fmla="*/ 3 h 26"/>
                  <a:gd name="T22" fmla="*/ 20 w 36"/>
                  <a:gd name="T23" fmla="*/ 6 h 26"/>
                  <a:gd name="T24" fmla="*/ 17 w 36"/>
                  <a:gd name="T25" fmla="*/ 3 h 26"/>
                  <a:gd name="T26" fmla="*/ 17 w 36"/>
                  <a:gd name="T27" fmla="*/ 0 h 26"/>
                  <a:gd name="T28" fmla="*/ 14 w 36"/>
                  <a:gd name="T29" fmla="*/ 0 h 26"/>
                  <a:gd name="T30" fmla="*/ 11 w 36"/>
                  <a:gd name="T31" fmla="*/ 3 h 26"/>
                  <a:gd name="T32" fmla="*/ 8 w 36"/>
                  <a:gd name="T33" fmla="*/ 6 h 26"/>
                  <a:gd name="T34" fmla="*/ 8 w 36"/>
                  <a:gd name="T35" fmla="*/ 9 h 26"/>
                  <a:gd name="T36" fmla="*/ 6 w 36"/>
                  <a:gd name="T37" fmla="*/ 9 h 26"/>
                  <a:gd name="T38" fmla="*/ 0 w 36"/>
                  <a:gd name="T39" fmla="*/ 12 h 26"/>
                  <a:gd name="T40" fmla="*/ 0 w 36"/>
                  <a:gd name="T41" fmla="*/ 14 h 26"/>
                  <a:gd name="T42" fmla="*/ 0 w 36"/>
                  <a:gd name="T43" fmla="*/ 14 h 26"/>
                  <a:gd name="T44" fmla="*/ 3 w 36"/>
                  <a:gd name="T45" fmla="*/ 20 h 26"/>
                  <a:gd name="T46" fmla="*/ 0 w 36"/>
                  <a:gd name="T47" fmla="*/ 20 h 26"/>
                  <a:gd name="T48" fmla="*/ 0 w 36"/>
                  <a:gd name="T49" fmla="*/ 26 h 26"/>
                  <a:gd name="T50" fmla="*/ 0 w 36"/>
                  <a:gd name="T51" fmla="*/ 26 h 26"/>
                  <a:gd name="T52" fmla="*/ 3 w 36"/>
                  <a:gd name="T53" fmla="*/ 26 h 26"/>
                  <a:gd name="T54" fmla="*/ 3 w 36"/>
                  <a:gd name="T55" fmla="*/ 26 h 26"/>
                  <a:gd name="T56" fmla="*/ 6 w 36"/>
                  <a:gd name="T57" fmla="*/ 20 h 26"/>
                  <a:gd name="T58" fmla="*/ 8 w 36"/>
                  <a:gd name="T59" fmla="*/ 20 h 26"/>
                  <a:gd name="T60" fmla="*/ 11 w 36"/>
                  <a:gd name="T61" fmla="*/ 20 h 26"/>
                  <a:gd name="T62" fmla="*/ 11 w 36"/>
                  <a:gd name="T63" fmla="*/ 23 h 26"/>
                  <a:gd name="T64" fmla="*/ 14 w 36"/>
                  <a:gd name="T65" fmla="*/ 23 h 26"/>
                  <a:gd name="T66" fmla="*/ 17 w 36"/>
                  <a:gd name="T67" fmla="*/ 20 h 26"/>
                  <a:gd name="T68" fmla="*/ 20 w 36"/>
                  <a:gd name="T69" fmla="*/ 17 h 26"/>
                  <a:gd name="T70" fmla="*/ 22 w 36"/>
                  <a:gd name="T71" fmla="*/ 17 h 26"/>
                  <a:gd name="T72" fmla="*/ 25 w 36"/>
                  <a:gd name="T73" fmla="*/ 12 h 26"/>
                  <a:gd name="T74" fmla="*/ 28 w 36"/>
                  <a:gd name="T7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" h="26">
                    <a:moveTo>
                      <a:pt x="28" y="12"/>
                    </a:moveTo>
                    <a:lnTo>
                      <a:pt x="34" y="9"/>
                    </a:lnTo>
                    <a:lnTo>
                      <a:pt x="34" y="6"/>
                    </a:lnTo>
                    <a:lnTo>
                      <a:pt x="36" y="3"/>
                    </a:lnTo>
                    <a:lnTo>
                      <a:pt x="34" y="3"/>
                    </a:lnTo>
                    <a:lnTo>
                      <a:pt x="31" y="3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3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3"/>
                    </a:lnTo>
                    <a:lnTo>
                      <a:pt x="8" y="6"/>
                    </a:lnTo>
                    <a:lnTo>
                      <a:pt x="8" y="9"/>
                    </a:lnTo>
                    <a:lnTo>
                      <a:pt x="6" y="9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20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11" y="20"/>
                    </a:lnTo>
                    <a:lnTo>
                      <a:pt x="11" y="23"/>
                    </a:lnTo>
                    <a:lnTo>
                      <a:pt x="14" y="23"/>
                    </a:lnTo>
                    <a:lnTo>
                      <a:pt x="17" y="20"/>
                    </a:lnTo>
                    <a:lnTo>
                      <a:pt x="20" y="17"/>
                    </a:lnTo>
                    <a:lnTo>
                      <a:pt x="22" y="17"/>
                    </a:lnTo>
                    <a:lnTo>
                      <a:pt x="25" y="12"/>
                    </a:lnTo>
                    <a:lnTo>
                      <a:pt x="2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02" name="Freeform 327"/>
              <p:cNvSpPr>
                <a:spLocks/>
              </p:cNvSpPr>
              <p:nvPr/>
            </p:nvSpPr>
            <p:spPr bwMode="auto">
              <a:xfrm>
                <a:off x="1510" y="549"/>
                <a:ext cx="6" cy="14"/>
              </a:xfrm>
              <a:custGeom>
                <a:avLst/>
                <a:gdLst>
                  <a:gd name="T0" fmla="*/ 3 w 6"/>
                  <a:gd name="T1" fmla="*/ 0 h 14"/>
                  <a:gd name="T2" fmla="*/ 3 w 6"/>
                  <a:gd name="T3" fmla="*/ 0 h 14"/>
                  <a:gd name="T4" fmla="*/ 0 w 6"/>
                  <a:gd name="T5" fmla="*/ 3 h 14"/>
                  <a:gd name="T6" fmla="*/ 0 w 6"/>
                  <a:gd name="T7" fmla="*/ 9 h 14"/>
                  <a:gd name="T8" fmla="*/ 0 w 6"/>
                  <a:gd name="T9" fmla="*/ 9 h 14"/>
                  <a:gd name="T10" fmla="*/ 0 w 6"/>
                  <a:gd name="T11" fmla="*/ 12 h 14"/>
                  <a:gd name="T12" fmla="*/ 0 w 6"/>
                  <a:gd name="T13" fmla="*/ 14 h 14"/>
                  <a:gd name="T14" fmla="*/ 3 w 6"/>
                  <a:gd name="T15" fmla="*/ 14 h 14"/>
                  <a:gd name="T16" fmla="*/ 6 w 6"/>
                  <a:gd name="T17" fmla="*/ 9 h 14"/>
                  <a:gd name="T18" fmla="*/ 3 w 6"/>
                  <a:gd name="T19" fmla="*/ 6 h 14"/>
                  <a:gd name="T20" fmla="*/ 3 w 6"/>
                  <a:gd name="T21" fmla="*/ 3 h 14"/>
                  <a:gd name="T22" fmla="*/ 3 w 6"/>
                  <a:gd name="T23" fmla="*/ 3 h 14"/>
                  <a:gd name="T24" fmla="*/ 3 w 6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6" y="9"/>
                    </a:lnTo>
                    <a:lnTo>
                      <a:pt x="3" y="6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03" name="Freeform 328"/>
              <p:cNvSpPr>
                <a:spLocks/>
              </p:cNvSpPr>
              <p:nvPr/>
            </p:nvSpPr>
            <p:spPr bwMode="auto">
              <a:xfrm>
                <a:off x="1471" y="934"/>
                <a:ext cx="0" cy="6"/>
              </a:xfrm>
              <a:custGeom>
                <a:avLst/>
                <a:gdLst>
                  <a:gd name="T0" fmla="*/ 3 h 6"/>
                  <a:gd name="T1" fmla="*/ 0 h 6"/>
                  <a:gd name="T2" fmla="*/ 0 h 6"/>
                  <a:gd name="T3" fmla="*/ 0 h 6"/>
                  <a:gd name="T4" fmla="*/ 3 h 6"/>
                  <a:gd name="T5" fmla="*/ 6 h 6"/>
                  <a:gd name="T6" fmla="*/ 3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6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04" name="Freeform 329"/>
              <p:cNvSpPr>
                <a:spLocks/>
              </p:cNvSpPr>
              <p:nvPr/>
            </p:nvSpPr>
            <p:spPr bwMode="auto">
              <a:xfrm>
                <a:off x="1438" y="937"/>
                <a:ext cx="19" cy="14"/>
              </a:xfrm>
              <a:custGeom>
                <a:avLst/>
                <a:gdLst>
                  <a:gd name="T0" fmla="*/ 8 w 19"/>
                  <a:gd name="T1" fmla="*/ 11 h 14"/>
                  <a:gd name="T2" fmla="*/ 11 w 19"/>
                  <a:gd name="T3" fmla="*/ 11 h 14"/>
                  <a:gd name="T4" fmla="*/ 19 w 19"/>
                  <a:gd name="T5" fmla="*/ 14 h 14"/>
                  <a:gd name="T6" fmla="*/ 19 w 19"/>
                  <a:gd name="T7" fmla="*/ 11 h 14"/>
                  <a:gd name="T8" fmla="*/ 19 w 19"/>
                  <a:gd name="T9" fmla="*/ 8 h 14"/>
                  <a:gd name="T10" fmla="*/ 19 w 19"/>
                  <a:gd name="T11" fmla="*/ 6 h 14"/>
                  <a:gd name="T12" fmla="*/ 14 w 19"/>
                  <a:gd name="T13" fmla="*/ 3 h 14"/>
                  <a:gd name="T14" fmla="*/ 11 w 19"/>
                  <a:gd name="T15" fmla="*/ 3 h 14"/>
                  <a:gd name="T16" fmla="*/ 11 w 19"/>
                  <a:gd name="T17" fmla="*/ 0 h 14"/>
                  <a:gd name="T18" fmla="*/ 8 w 19"/>
                  <a:gd name="T19" fmla="*/ 0 h 14"/>
                  <a:gd name="T20" fmla="*/ 5 w 19"/>
                  <a:gd name="T21" fmla="*/ 3 h 14"/>
                  <a:gd name="T22" fmla="*/ 5 w 19"/>
                  <a:gd name="T23" fmla="*/ 6 h 14"/>
                  <a:gd name="T24" fmla="*/ 3 w 19"/>
                  <a:gd name="T25" fmla="*/ 6 h 14"/>
                  <a:gd name="T26" fmla="*/ 0 w 19"/>
                  <a:gd name="T27" fmla="*/ 8 h 14"/>
                  <a:gd name="T28" fmla="*/ 0 w 19"/>
                  <a:gd name="T29" fmla="*/ 11 h 14"/>
                  <a:gd name="T30" fmla="*/ 3 w 19"/>
                  <a:gd name="T31" fmla="*/ 11 h 14"/>
                  <a:gd name="T32" fmla="*/ 3 w 19"/>
                  <a:gd name="T33" fmla="*/ 11 h 14"/>
                  <a:gd name="T34" fmla="*/ 5 w 19"/>
                  <a:gd name="T35" fmla="*/ 14 h 14"/>
                  <a:gd name="T36" fmla="*/ 5 w 19"/>
                  <a:gd name="T37" fmla="*/ 11 h 14"/>
                  <a:gd name="T38" fmla="*/ 5 w 19"/>
                  <a:gd name="T39" fmla="*/ 11 h 14"/>
                  <a:gd name="T40" fmla="*/ 8 w 19"/>
                  <a:gd name="T4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14">
                    <a:moveTo>
                      <a:pt x="8" y="11"/>
                    </a:moveTo>
                    <a:lnTo>
                      <a:pt x="11" y="11"/>
                    </a:lnTo>
                    <a:lnTo>
                      <a:pt x="19" y="14"/>
                    </a:lnTo>
                    <a:lnTo>
                      <a:pt x="19" y="11"/>
                    </a:lnTo>
                    <a:lnTo>
                      <a:pt x="19" y="8"/>
                    </a:lnTo>
                    <a:lnTo>
                      <a:pt x="19" y="6"/>
                    </a:lnTo>
                    <a:lnTo>
                      <a:pt x="14" y="3"/>
                    </a:lnTo>
                    <a:lnTo>
                      <a:pt x="11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5" y="14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05" name="Freeform 330"/>
              <p:cNvSpPr>
                <a:spLocks/>
              </p:cNvSpPr>
              <p:nvPr/>
            </p:nvSpPr>
            <p:spPr bwMode="auto">
              <a:xfrm>
                <a:off x="1689" y="1107"/>
                <a:ext cx="36" cy="28"/>
              </a:xfrm>
              <a:custGeom>
                <a:avLst/>
                <a:gdLst>
                  <a:gd name="T0" fmla="*/ 36 w 36"/>
                  <a:gd name="T1" fmla="*/ 17 h 28"/>
                  <a:gd name="T2" fmla="*/ 36 w 36"/>
                  <a:gd name="T3" fmla="*/ 14 h 28"/>
                  <a:gd name="T4" fmla="*/ 31 w 36"/>
                  <a:gd name="T5" fmla="*/ 14 h 28"/>
                  <a:gd name="T6" fmla="*/ 28 w 36"/>
                  <a:gd name="T7" fmla="*/ 14 h 28"/>
                  <a:gd name="T8" fmla="*/ 28 w 36"/>
                  <a:gd name="T9" fmla="*/ 17 h 28"/>
                  <a:gd name="T10" fmla="*/ 22 w 36"/>
                  <a:gd name="T11" fmla="*/ 17 h 28"/>
                  <a:gd name="T12" fmla="*/ 22 w 36"/>
                  <a:gd name="T13" fmla="*/ 14 h 28"/>
                  <a:gd name="T14" fmla="*/ 19 w 36"/>
                  <a:gd name="T15" fmla="*/ 14 h 28"/>
                  <a:gd name="T16" fmla="*/ 14 w 36"/>
                  <a:gd name="T17" fmla="*/ 11 h 28"/>
                  <a:gd name="T18" fmla="*/ 11 w 36"/>
                  <a:gd name="T19" fmla="*/ 11 h 28"/>
                  <a:gd name="T20" fmla="*/ 11 w 36"/>
                  <a:gd name="T21" fmla="*/ 14 h 28"/>
                  <a:gd name="T22" fmla="*/ 8 w 36"/>
                  <a:gd name="T23" fmla="*/ 11 h 28"/>
                  <a:gd name="T24" fmla="*/ 8 w 36"/>
                  <a:gd name="T25" fmla="*/ 9 h 28"/>
                  <a:gd name="T26" fmla="*/ 8 w 36"/>
                  <a:gd name="T27" fmla="*/ 6 h 28"/>
                  <a:gd name="T28" fmla="*/ 8 w 36"/>
                  <a:gd name="T29" fmla="*/ 6 h 28"/>
                  <a:gd name="T30" fmla="*/ 8 w 36"/>
                  <a:gd name="T31" fmla="*/ 3 h 28"/>
                  <a:gd name="T32" fmla="*/ 8 w 36"/>
                  <a:gd name="T33" fmla="*/ 0 h 28"/>
                  <a:gd name="T34" fmla="*/ 3 w 36"/>
                  <a:gd name="T35" fmla="*/ 6 h 28"/>
                  <a:gd name="T36" fmla="*/ 0 w 36"/>
                  <a:gd name="T37" fmla="*/ 9 h 28"/>
                  <a:gd name="T38" fmla="*/ 3 w 36"/>
                  <a:gd name="T39" fmla="*/ 9 h 28"/>
                  <a:gd name="T40" fmla="*/ 3 w 36"/>
                  <a:gd name="T41" fmla="*/ 9 h 28"/>
                  <a:gd name="T42" fmla="*/ 6 w 36"/>
                  <a:gd name="T43" fmla="*/ 9 h 28"/>
                  <a:gd name="T44" fmla="*/ 6 w 36"/>
                  <a:gd name="T45" fmla="*/ 11 h 28"/>
                  <a:gd name="T46" fmla="*/ 8 w 36"/>
                  <a:gd name="T47" fmla="*/ 14 h 28"/>
                  <a:gd name="T48" fmla="*/ 8 w 36"/>
                  <a:gd name="T49" fmla="*/ 14 h 28"/>
                  <a:gd name="T50" fmla="*/ 11 w 36"/>
                  <a:gd name="T51" fmla="*/ 14 h 28"/>
                  <a:gd name="T52" fmla="*/ 11 w 36"/>
                  <a:gd name="T53" fmla="*/ 17 h 28"/>
                  <a:gd name="T54" fmla="*/ 11 w 36"/>
                  <a:gd name="T55" fmla="*/ 20 h 28"/>
                  <a:gd name="T56" fmla="*/ 14 w 36"/>
                  <a:gd name="T57" fmla="*/ 20 h 28"/>
                  <a:gd name="T58" fmla="*/ 22 w 36"/>
                  <a:gd name="T59" fmla="*/ 23 h 28"/>
                  <a:gd name="T60" fmla="*/ 22 w 36"/>
                  <a:gd name="T61" fmla="*/ 25 h 28"/>
                  <a:gd name="T62" fmla="*/ 28 w 36"/>
                  <a:gd name="T63" fmla="*/ 28 h 28"/>
                  <a:gd name="T64" fmla="*/ 31 w 36"/>
                  <a:gd name="T65" fmla="*/ 25 h 28"/>
                  <a:gd name="T66" fmla="*/ 31 w 36"/>
                  <a:gd name="T67" fmla="*/ 23 h 28"/>
                  <a:gd name="T68" fmla="*/ 31 w 36"/>
                  <a:gd name="T69" fmla="*/ 20 h 28"/>
                  <a:gd name="T70" fmla="*/ 31 w 36"/>
                  <a:gd name="T71" fmla="*/ 17 h 28"/>
                  <a:gd name="T72" fmla="*/ 36 w 36"/>
                  <a:gd name="T73" fmla="*/ 1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" h="28">
                    <a:moveTo>
                      <a:pt x="36" y="17"/>
                    </a:moveTo>
                    <a:lnTo>
                      <a:pt x="36" y="14"/>
                    </a:lnTo>
                    <a:lnTo>
                      <a:pt x="31" y="14"/>
                    </a:lnTo>
                    <a:lnTo>
                      <a:pt x="28" y="14"/>
                    </a:lnTo>
                    <a:lnTo>
                      <a:pt x="28" y="17"/>
                    </a:lnTo>
                    <a:lnTo>
                      <a:pt x="22" y="17"/>
                    </a:lnTo>
                    <a:lnTo>
                      <a:pt x="22" y="14"/>
                    </a:lnTo>
                    <a:lnTo>
                      <a:pt x="19" y="14"/>
                    </a:lnTo>
                    <a:lnTo>
                      <a:pt x="14" y="11"/>
                    </a:lnTo>
                    <a:lnTo>
                      <a:pt x="11" y="11"/>
                    </a:lnTo>
                    <a:lnTo>
                      <a:pt x="11" y="14"/>
                    </a:lnTo>
                    <a:lnTo>
                      <a:pt x="8" y="11"/>
                    </a:lnTo>
                    <a:lnTo>
                      <a:pt x="8" y="9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3" y="6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1" y="14"/>
                    </a:lnTo>
                    <a:lnTo>
                      <a:pt x="11" y="17"/>
                    </a:lnTo>
                    <a:lnTo>
                      <a:pt x="11" y="20"/>
                    </a:lnTo>
                    <a:lnTo>
                      <a:pt x="14" y="20"/>
                    </a:lnTo>
                    <a:lnTo>
                      <a:pt x="22" y="23"/>
                    </a:lnTo>
                    <a:lnTo>
                      <a:pt x="22" y="25"/>
                    </a:lnTo>
                    <a:lnTo>
                      <a:pt x="28" y="28"/>
                    </a:lnTo>
                    <a:lnTo>
                      <a:pt x="31" y="25"/>
                    </a:lnTo>
                    <a:lnTo>
                      <a:pt x="31" y="23"/>
                    </a:lnTo>
                    <a:lnTo>
                      <a:pt x="31" y="20"/>
                    </a:lnTo>
                    <a:lnTo>
                      <a:pt x="31" y="17"/>
                    </a:lnTo>
                    <a:lnTo>
                      <a:pt x="36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06" name="Freeform 331"/>
              <p:cNvSpPr>
                <a:spLocks/>
              </p:cNvSpPr>
              <p:nvPr/>
            </p:nvSpPr>
            <p:spPr bwMode="auto">
              <a:xfrm>
                <a:off x="1667" y="1707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0 w 2"/>
                  <a:gd name="T3" fmla="*/ 3 h 5"/>
                  <a:gd name="T4" fmla="*/ 2 w 2"/>
                  <a:gd name="T5" fmla="*/ 5 h 5"/>
                  <a:gd name="T6" fmla="*/ 2 w 2"/>
                  <a:gd name="T7" fmla="*/ 3 h 5"/>
                  <a:gd name="T8" fmla="*/ 2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07" name="Freeform 332"/>
              <p:cNvSpPr>
                <a:spLocks/>
              </p:cNvSpPr>
              <p:nvPr/>
            </p:nvSpPr>
            <p:spPr bwMode="auto">
              <a:xfrm>
                <a:off x="1675" y="1760"/>
                <a:ext cx="8" cy="14"/>
              </a:xfrm>
              <a:custGeom>
                <a:avLst/>
                <a:gdLst>
                  <a:gd name="T0" fmla="*/ 6 w 8"/>
                  <a:gd name="T1" fmla="*/ 11 h 14"/>
                  <a:gd name="T2" fmla="*/ 8 w 8"/>
                  <a:gd name="T3" fmla="*/ 14 h 14"/>
                  <a:gd name="T4" fmla="*/ 8 w 8"/>
                  <a:gd name="T5" fmla="*/ 8 h 14"/>
                  <a:gd name="T6" fmla="*/ 8 w 8"/>
                  <a:gd name="T7" fmla="*/ 3 h 14"/>
                  <a:gd name="T8" fmla="*/ 0 w 8"/>
                  <a:gd name="T9" fmla="*/ 0 h 14"/>
                  <a:gd name="T10" fmla="*/ 0 w 8"/>
                  <a:gd name="T11" fmla="*/ 3 h 14"/>
                  <a:gd name="T12" fmla="*/ 6 w 8"/>
                  <a:gd name="T13" fmla="*/ 8 h 14"/>
                  <a:gd name="T14" fmla="*/ 3 w 8"/>
                  <a:gd name="T15" fmla="*/ 11 h 14"/>
                  <a:gd name="T16" fmla="*/ 6 w 8"/>
                  <a:gd name="T17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4">
                    <a:moveTo>
                      <a:pt x="6" y="11"/>
                    </a:moveTo>
                    <a:lnTo>
                      <a:pt x="8" y="14"/>
                    </a:lnTo>
                    <a:lnTo>
                      <a:pt x="8" y="8"/>
                    </a:lnTo>
                    <a:lnTo>
                      <a:pt x="8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6" y="8"/>
                    </a:lnTo>
                    <a:lnTo>
                      <a:pt x="3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08" name="Freeform 333"/>
              <p:cNvSpPr>
                <a:spLocks/>
              </p:cNvSpPr>
              <p:nvPr/>
            </p:nvSpPr>
            <p:spPr bwMode="auto">
              <a:xfrm>
                <a:off x="1678" y="1788"/>
                <a:ext cx="3" cy="8"/>
              </a:xfrm>
              <a:custGeom>
                <a:avLst/>
                <a:gdLst>
                  <a:gd name="T0" fmla="*/ 0 w 3"/>
                  <a:gd name="T1" fmla="*/ 0 h 8"/>
                  <a:gd name="T2" fmla="*/ 0 w 3"/>
                  <a:gd name="T3" fmla="*/ 8 h 8"/>
                  <a:gd name="T4" fmla="*/ 3 w 3"/>
                  <a:gd name="T5" fmla="*/ 5 h 8"/>
                  <a:gd name="T6" fmla="*/ 0 w 3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lnTo>
                      <a:pt x="0" y="8"/>
                    </a:lnTo>
                    <a:lnTo>
                      <a:pt x="3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09" name="Freeform 334"/>
              <p:cNvSpPr>
                <a:spLocks/>
              </p:cNvSpPr>
              <p:nvPr/>
            </p:nvSpPr>
            <p:spPr bwMode="auto">
              <a:xfrm>
                <a:off x="1664" y="1835"/>
                <a:ext cx="19" cy="17"/>
              </a:xfrm>
              <a:custGeom>
                <a:avLst/>
                <a:gdLst>
                  <a:gd name="T0" fmla="*/ 17 w 19"/>
                  <a:gd name="T1" fmla="*/ 0 h 17"/>
                  <a:gd name="T2" fmla="*/ 11 w 19"/>
                  <a:gd name="T3" fmla="*/ 3 h 17"/>
                  <a:gd name="T4" fmla="*/ 8 w 19"/>
                  <a:gd name="T5" fmla="*/ 0 h 17"/>
                  <a:gd name="T6" fmla="*/ 5 w 19"/>
                  <a:gd name="T7" fmla="*/ 0 h 17"/>
                  <a:gd name="T8" fmla="*/ 3 w 19"/>
                  <a:gd name="T9" fmla="*/ 3 h 17"/>
                  <a:gd name="T10" fmla="*/ 5 w 19"/>
                  <a:gd name="T11" fmla="*/ 6 h 17"/>
                  <a:gd name="T12" fmla="*/ 8 w 19"/>
                  <a:gd name="T13" fmla="*/ 9 h 17"/>
                  <a:gd name="T14" fmla="*/ 3 w 19"/>
                  <a:gd name="T15" fmla="*/ 11 h 17"/>
                  <a:gd name="T16" fmla="*/ 0 w 19"/>
                  <a:gd name="T17" fmla="*/ 14 h 17"/>
                  <a:gd name="T18" fmla="*/ 3 w 19"/>
                  <a:gd name="T19" fmla="*/ 17 h 17"/>
                  <a:gd name="T20" fmla="*/ 14 w 19"/>
                  <a:gd name="T21" fmla="*/ 14 h 17"/>
                  <a:gd name="T22" fmla="*/ 17 w 19"/>
                  <a:gd name="T23" fmla="*/ 11 h 17"/>
                  <a:gd name="T24" fmla="*/ 17 w 19"/>
                  <a:gd name="T25" fmla="*/ 9 h 17"/>
                  <a:gd name="T26" fmla="*/ 14 w 19"/>
                  <a:gd name="T27" fmla="*/ 3 h 17"/>
                  <a:gd name="T28" fmla="*/ 19 w 19"/>
                  <a:gd name="T29" fmla="*/ 0 h 17"/>
                  <a:gd name="T30" fmla="*/ 17 w 19"/>
                  <a:gd name="T3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17">
                    <a:moveTo>
                      <a:pt x="17" y="0"/>
                    </a:moveTo>
                    <a:lnTo>
                      <a:pt x="11" y="3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3"/>
                    </a:lnTo>
                    <a:lnTo>
                      <a:pt x="5" y="6"/>
                    </a:lnTo>
                    <a:lnTo>
                      <a:pt x="8" y="9"/>
                    </a:lnTo>
                    <a:lnTo>
                      <a:pt x="3" y="11"/>
                    </a:lnTo>
                    <a:lnTo>
                      <a:pt x="0" y="14"/>
                    </a:lnTo>
                    <a:lnTo>
                      <a:pt x="3" y="17"/>
                    </a:lnTo>
                    <a:lnTo>
                      <a:pt x="14" y="14"/>
                    </a:lnTo>
                    <a:lnTo>
                      <a:pt x="17" y="11"/>
                    </a:lnTo>
                    <a:lnTo>
                      <a:pt x="17" y="9"/>
                    </a:lnTo>
                    <a:lnTo>
                      <a:pt x="14" y="3"/>
                    </a:lnTo>
                    <a:lnTo>
                      <a:pt x="19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10" name="Freeform 335"/>
              <p:cNvSpPr>
                <a:spLocks/>
              </p:cNvSpPr>
              <p:nvPr/>
            </p:nvSpPr>
            <p:spPr bwMode="auto">
              <a:xfrm>
                <a:off x="1667" y="1718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0 w 5"/>
                  <a:gd name="T3" fmla="*/ 3 h 3"/>
                  <a:gd name="T4" fmla="*/ 5 w 5"/>
                  <a:gd name="T5" fmla="*/ 3 h 3"/>
                  <a:gd name="T6" fmla="*/ 0 w 5"/>
                  <a:gd name="T7" fmla="*/ 0 h 3"/>
                  <a:gd name="T8" fmla="*/ 0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0" y="3"/>
                    </a:lnTo>
                    <a:lnTo>
                      <a:pt x="5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11" name="Freeform 336"/>
              <p:cNvSpPr>
                <a:spLocks/>
              </p:cNvSpPr>
              <p:nvPr/>
            </p:nvSpPr>
            <p:spPr bwMode="auto">
              <a:xfrm>
                <a:off x="1706" y="1791"/>
                <a:ext cx="5" cy="5"/>
              </a:xfrm>
              <a:custGeom>
                <a:avLst/>
                <a:gdLst>
                  <a:gd name="T0" fmla="*/ 0 w 5"/>
                  <a:gd name="T1" fmla="*/ 2 h 5"/>
                  <a:gd name="T2" fmla="*/ 0 w 5"/>
                  <a:gd name="T3" fmla="*/ 5 h 5"/>
                  <a:gd name="T4" fmla="*/ 5 w 5"/>
                  <a:gd name="T5" fmla="*/ 5 h 5"/>
                  <a:gd name="T6" fmla="*/ 5 w 5"/>
                  <a:gd name="T7" fmla="*/ 2 h 5"/>
                  <a:gd name="T8" fmla="*/ 2 w 5"/>
                  <a:gd name="T9" fmla="*/ 0 h 5"/>
                  <a:gd name="T10" fmla="*/ 0 w 5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0" y="2"/>
                    </a:moveTo>
                    <a:lnTo>
                      <a:pt x="0" y="5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12" name="Freeform 337"/>
              <p:cNvSpPr>
                <a:spLocks/>
              </p:cNvSpPr>
              <p:nvPr/>
            </p:nvSpPr>
            <p:spPr bwMode="auto">
              <a:xfrm>
                <a:off x="1734" y="1099"/>
                <a:ext cx="5" cy="5"/>
              </a:xfrm>
              <a:custGeom>
                <a:avLst/>
                <a:gdLst>
                  <a:gd name="T0" fmla="*/ 0 w 5"/>
                  <a:gd name="T1" fmla="*/ 5 h 5"/>
                  <a:gd name="T2" fmla="*/ 2 w 5"/>
                  <a:gd name="T3" fmla="*/ 5 h 5"/>
                  <a:gd name="T4" fmla="*/ 0 w 5"/>
                  <a:gd name="T5" fmla="*/ 5 h 5"/>
                  <a:gd name="T6" fmla="*/ 0 w 5"/>
                  <a:gd name="T7" fmla="*/ 5 h 5"/>
                  <a:gd name="T8" fmla="*/ 0 w 5"/>
                  <a:gd name="T9" fmla="*/ 3 h 5"/>
                  <a:gd name="T10" fmla="*/ 2 w 5"/>
                  <a:gd name="T11" fmla="*/ 3 h 5"/>
                  <a:gd name="T12" fmla="*/ 2 w 5"/>
                  <a:gd name="T13" fmla="*/ 0 h 5"/>
                  <a:gd name="T14" fmla="*/ 5 w 5"/>
                  <a:gd name="T15" fmla="*/ 0 h 5"/>
                  <a:gd name="T16" fmla="*/ 5 w 5"/>
                  <a:gd name="T17" fmla="*/ 0 h 5"/>
                  <a:gd name="T18" fmla="*/ 2 w 5"/>
                  <a:gd name="T19" fmla="*/ 0 h 5"/>
                  <a:gd name="T20" fmla="*/ 0 w 5"/>
                  <a:gd name="T21" fmla="*/ 3 h 5"/>
                  <a:gd name="T22" fmla="*/ 0 w 5"/>
                  <a:gd name="T23" fmla="*/ 5 h 5"/>
                  <a:gd name="T24" fmla="*/ 0 w 5"/>
                  <a:gd name="T25" fmla="*/ 5 h 5"/>
                  <a:gd name="T26" fmla="*/ 0 w 5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13" name="Freeform 338"/>
              <p:cNvSpPr>
                <a:spLocks/>
              </p:cNvSpPr>
              <p:nvPr/>
            </p:nvSpPr>
            <p:spPr bwMode="auto">
              <a:xfrm>
                <a:off x="1703" y="1038"/>
                <a:ext cx="42" cy="25"/>
              </a:xfrm>
              <a:custGeom>
                <a:avLst/>
                <a:gdLst>
                  <a:gd name="T0" fmla="*/ 28 w 42"/>
                  <a:gd name="T1" fmla="*/ 22 h 25"/>
                  <a:gd name="T2" fmla="*/ 31 w 42"/>
                  <a:gd name="T3" fmla="*/ 25 h 25"/>
                  <a:gd name="T4" fmla="*/ 33 w 42"/>
                  <a:gd name="T5" fmla="*/ 25 h 25"/>
                  <a:gd name="T6" fmla="*/ 36 w 42"/>
                  <a:gd name="T7" fmla="*/ 25 h 25"/>
                  <a:gd name="T8" fmla="*/ 42 w 42"/>
                  <a:gd name="T9" fmla="*/ 25 h 25"/>
                  <a:gd name="T10" fmla="*/ 42 w 42"/>
                  <a:gd name="T11" fmla="*/ 22 h 25"/>
                  <a:gd name="T12" fmla="*/ 39 w 42"/>
                  <a:gd name="T13" fmla="*/ 22 h 25"/>
                  <a:gd name="T14" fmla="*/ 39 w 42"/>
                  <a:gd name="T15" fmla="*/ 19 h 25"/>
                  <a:gd name="T16" fmla="*/ 36 w 42"/>
                  <a:gd name="T17" fmla="*/ 16 h 25"/>
                  <a:gd name="T18" fmla="*/ 33 w 42"/>
                  <a:gd name="T19" fmla="*/ 16 h 25"/>
                  <a:gd name="T20" fmla="*/ 31 w 42"/>
                  <a:gd name="T21" fmla="*/ 13 h 25"/>
                  <a:gd name="T22" fmla="*/ 28 w 42"/>
                  <a:gd name="T23" fmla="*/ 11 h 25"/>
                  <a:gd name="T24" fmla="*/ 28 w 42"/>
                  <a:gd name="T25" fmla="*/ 11 h 25"/>
                  <a:gd name="T26" fmla="*/ 22 w 42"/>
                  <a:gd name="T27" fmla="*/ 5 h 25"/>
                  <a:gd name="T28" fmla="*/ 19 w 42"/>
                  <a:gd name="T29" fmla="*/ 5 h 25"/>
                  <a:gd name="T30" fmla="*/ 14 w 42"/>
                  <a:gd name="T31" fmla="*/ 5 h 25"/>
                  <a:gd name="T32" fmla="*/ 5 w 42"/>
                  <a:gd name="T33" fmla="*/ 2 h 25"/>
                  <a:gd name="T34" fmla="*/ 3 w 42"/>
                  <a:gd name="T35" fmla="*/ 0 h 25"/>
                  <a:gd name="T36" fmla="*/ 0 w 42"/>
                  <a:gd name="T37" fmla="*/ 2 h 25"/>
                  <a:gd name="T38" fmla="*/ 0 w 42"/>
                  <a:gd name="T39" fmla="*/ 5 h 25"/>
                  <a:gd name="T40" fmla="*/ 5 w 42"/>
                  <a:gd name="T41" fmla="*/ 8 h 25"/>
                  <a:gd name="T42" fmla="*/ 11 w 42"/>
                  <a:gd name="T43" fmla="*/ 11 h 25"/>
                  <a:gd name="T44" fmla="*/ 11 w 42"/>
                  <a:gd name="T45" fmla="*/ 13 h 25"/>
                  <a:gd name="T46" fmla="*/ 11 w 42"/>
                  <a:gd name="T47" fmla="*/ 16 h 25"/>
                  <a:gd name="T48" fmla="*/ 14 w 42"/>
                  <a:gd name="T49" fmla="*/ 16 h 25"/>
                  <a:gd name="T50" fmla="*/ 19 w 42"/>
                  <a:gd name="T51" fmla="*/ 22 h 25"/>
                  <a:gd name="T52" fmla="*/ 25 w 42"/>
                  <a:gd name="T53" fmla="*/ 22 h 25"/>
                  <a:gd name="T54" fmla="*/ 28 w 42"/>
                  <a:gd name="T55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25">
                    <a:moveTo>
                      <a:pt x="28" y="22"/>
                    </a:moveTo>
                    <a:lnTo>
                      <a:pt x="31" y="25"/>
                    </a:lnTo>
                    <a:lnTo>
                      <a:pt x="33" y="25"/>
                    </a:lnTo>
                    <a:lnTo>
                      <a:pt x="36" y="25"/>
                    </a:lnTo>
                    <a:lnTo>
                      <a:pt x="42" y="25"/>
                    </a:lnTo>
                    <a:lnTo>
                      <a:pt x="42" y="22"/>
                    </a:lnTo>
                    <a:lnTo>
                      <a:pt x="39" y="22"/>
                    </a:lnTo>
                    <a:lnTo>
                      <a:pt x="39" y="19"/>
                    </a:lnTo>
                    <a:lnTo>
                      <a:pt x="36" y="16"/>
                    </a:lnTo>
                    <a:lnTo>
                      <a:pt x="33" y="16"/>
                    </a:lnTo>
                    <a:lnTo>
                      <a:pt x="31" y="13"/>
                    </a:lnTo>
                    <a:lnTo>
                      <a:pt x="28" y="11"/>
                    </a:lnTo>
                    <a:lnTo>
                      <a:pt x="28" y="11"/>
                    </a:lnTo>
                    <a:lnTo>
                      <a:pt x="22" y="5"/>
                    </a:lnTo>
                    <a:lnTo>
                      <a:pt x="19" y="5"/>
                    </a:lnTo>
                    <a:lnTo>
                      <a:pt x="14" y="5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5" y="8"/>
                    </a:lnTo>
                    <a:lnTo>
                      <a:pt x="11" y="11"/>
                    </a:lnTo>
                    <a:lnTo>
                      <a:pt x="11" y="13"/>
                    </a:lnTo>
                    <a:lnTo>
                      <a:pt x="11" y="16"/>
                    </a:lnTo>
                    <a:lnTo>
                      <a:pt x="14" y="16"/>
                    </a:lnTo>
                    <a:lnTo>
                      <a:pt x="19" y="22"/>
                    </a:lnTo>
                    <a:lnTo>
                      <a:pt x="25" y="22"/>
                    </a:lnTo>
                    <a:lnTo>
                      <a:pt x="28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14" name="Freeform 339"/>
              <p:cNvSpPr>
                <a:spLocks noEditPoints="1"/>
              </p:cNvSpPr>
              <p:nvPr/>
            </p:nvSpPr>
            <p:spPr bwMode="auto">
              <a:xfrm>
                <a:off x="1734" y="1110"/>
                <a:ext cx="30" cy="36"/>
              </a:xfrm>
              <a:custGeom>
                <a:avLst/>
                <a:gdLst>
                  <a:gd name="T0" fmla="*/ 2 w 30"/>
                  <a:gd name="T1" fmla="*/ 31 h 36"/>
                  <a:gd name="T2" fmla="*/ 5 w 30"/>
                  <a:gd name="T3" fmla="*/ 34 h 36"/>
                  <a:gd name="T4" fmla="*/ 8 w 30"/>
                  <a:gd name="T5" fmla="*/ 36 h 36"/>
                  <a:gd name="T6" fmla="*/ 8 w 30"/>
                  <a:gd name="T7" fmla="*/ 34 h 36"/>
                  <a:gd name="T8" fmla="*/ 8 w 30"/>
                  <a:gd name="T9" fmla="*/ 31 h 36"/>
                  <a:gd name="T10" fmla="*/ 11 w 30"/>
                  <a:gd name="T11" fmla="*/ 31 h 36"/>
                  <a:gd name="T12" fmla="*/ 11 w 30"/>
                  <a:gd name="T13" fmla="*/ 34 h 36"/>
                  <a:gd name="T14" fmla="*/ 16 w 30"/>
                  <a:gd name="T15" fmla="*/ 34 h 36"/>
                  <a:gd name="T16" fmla="*/ 19 w 30"/>
                  <a:gd name="T17" fmla="*/ 28 h 36"/>
                  <a:gd name="T18" fmla="*/ 25 w 30"/>
                  <a:gd name="T19" fmla="*/ 28 h 36"/>
                  <a:gd name="T20" fmla="*/ 27 w 30"/>
                  <a:gd name="T21" fmla="*/ 28 h 36"/>
                  <a:gd name="T22" fmla="*/ 30 w 30"/>
                  <a:gd name="T23" fmla="*/ 25 h 36"/>
                  <a:gd name="T24" fmla="*/ 30 w 30"/>
                  <a:gd name="T25" fmla="*/ 25 h 36"/>
                  <a:gd name="T26" fmla="*/ 27 w 30"/>
                  <a:gd name="T27" fmla="*/ 20 h 36"/>
                  <a:gd name="T28" fmla="*/ 25 w 30"/>
                  <a:gd name="T29" fmla="*/ 20 h 36"/>
                  <a:gd name="T30" fmla="*/ 22 w 30"/>
                  <a:gd name="T31" fmla="*/ 20 h 36"/>
                  <a:gd name="T32" fmla="*/ 22 w 30"/>
                  <a:gd name="T33" fmla="*/ 22 h 36"/>
                  <a:gd name="T34" fmla="*/ 22 w 30"/>
                  <a:gd name="T35" fmla="*/ 22 h 36"/>
                  <a:gd name="T36" fmla="*/ 19 w 30"/>
                  <a:gd name="T37" fmla="*/ 22 h 36"/>
                  <a:gd name="T38" fmla="*/ 22 w 30"/>
                  <a:gd name="T39" fmla="*/ 20 h 36"/>
                  <a:gd name="T40" fmla="*/ 19 w 30"/>
                  <a:gd name="T41" fmla="*/ 17 h 36"/>
                  <a:gd name="T42" fmla="*/ 16 w 30"/>
                  <a:gd name="T43" fmla="*/ 17 h 36"/>
                  <a:gd name="T44" fmla="*/ 19 w 30"/>
                  <a:gd name="T45" fmla="*/ 14 h 36"/>
                  <a:gd name="T46" fmla="*/ 22 w 30"/>
                  <a:gd name="T47" fmla="*/ 8 h 36"/>
                  <a:gd name="T48" fmla="*/ 22 w 30"/>
                  <a:gd name="T49" fmla="*/ 6 h 36"/>
                  <a:gd name="T50" fmla="*/ 19 w 30"/>
                  <a:gd name="T51" fmla="*/ 6 h 36"/>
                  <a:gd name="T52" fmla="*/ 22 w 30"/>
                  <a:gd name="T53" fmla="*/ 3 h 36"/>
                  <a:gd name="T54" fmla="*/ 22 w 30"/>
                  <a:gd name="T55" fmla="*/ 0 h 36"/>
                  <a:gd name="T56" fmla="*/ 19 w 30"/>
                  <a:gd name="T57" fmla="*/ 3 h 36"/>
                  <a:gd name="T58" fmla="*/ 16 w 30"/>
                  <a:gd name="T59" fmla="*/ 3 h 36"/>
                  <a:gd name="T60" fmla="*/ 13 w 30"/>
                  <a:gd name="T61" fmla="*/ 8 h 36"/>
                  <a:gd name="T62" fmla="*/ 11 w 30"/>
                  <a:gd name="T63" fmla="*/ 11 h 36"/>
                  <a:gd name="T64" fmla="*/ 8 w 30"/>
                  <a:gd name="T65" fmla="*/ 14 h 36"/>
                  <a:gd name="T66" fmla="*/ 5 w 30"/>
                  <a:gd name="T67" fmla="*/ 20 h 36"/>
                  <a:gd name="T68" fmla="*/ 0 w 30"/>
                  <a:gd name="T69" fmla="*/ 22 h 36"/>
                  <a:gd name="T70" fmla="*/ 0 w 30"/>
                  <a:gd name="T71" fmla="*/ 22 h 36"/>
                  <a:gd name="T72" fmla="*/ 0 w 30"/>
                  <a:gd name="T73" fmla="*/ 25 h 36"/>
                  <a:gd name="T74" fmla="*/ 2 w 30"/>
                  <a:gd name="T75" fmla="*/ 31 h 36"/>
                  <a:gd name="T76" fmla="*/ 8 w 30"/>
                  <a:gd name="T77" fmla="*/ 28 h 36"/>
                  <a:gd name="T78" fmla="*/ 11 w 30"/>
                  <a:gd name="T79" fmla="*/ 25 h 36"/>
                  <a:gd name="T80" fmla="*/ 16 w 30"/>
                  <a:gd name="T81" fmla="*/ 28 h 36"/>
                  <a:gd name="T82" fmla="*/ 13 w 30"/>
                  <a:gd name="T83" fmla="*/ 28 h 36"/>
                  <a:gd name="T84" fmla="*/ 13 w 30"/>
                  <a:gd name="T85" fmla="*/ 31 h 36"/>
                  <a:gd name="T86" fmla="*/ 11 w 30"/>
                  <a:gd name="T87" fmla="*/ 31 h 36"/>
                  <a:gd name="T88" fmla="*/ 8 w 30"/>
                  <a:gd name="T89" fmla="*/ 31 h 36"/>
                  <a:gd name="T90" fmla="*/ 8 w 30"/>
                  <a:gd name="T91" fmla="*/ 31 h 36"/>
                  <a:gd name="T92" fmla="*/ 8 w 30"/>
                  <a:gd name="T9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0" h="36">
                    <a:moveTo>
                      <a:pt x="2" y="31"/>
                    </a:moveTo>
                    <a:lnTo>
                      <a:pt x="5" y="34"/>
                    </a:lnTo>
                    <a:lnTo>
                      <a:pt x="8" y="36"/>
                    </a:lnTo>
                    <a:lnTo>
                      <a:pt x="8" y="34"/>
                    </a:lnTo>
                    <a:lnTo>
                      <a:pt x="8" y="31"/>
                    </a:lnTo>
                    <a:lnTo>
                      <a:pt x="11" y="31"/>
                    </a:lnTo>
                    <a:lnTo>
                      <a:pt x="11" y="34"/>
                    </a:lnTo>
                    <a:lnTo>
                      <a:pt x="16" y="34"/>
                    </a:lnTo>
                    <a:lnTo>
                      <a:pt x="19" y="28"/>
                    </a:lnTo>
                    <a:lnTo>
                      <a:pt x="25" y="28"/>
                    </a:lnTo>
                    <a:lnTo>
                      <a:pt x="27" y="28"/>
                    </a:lnTo>
                    <a:lnTo>
                      <a:pt x="30" y="25"/>
                    </a:lnTo>
                    <a:lnTo>
                      <a:pt x="30" y="25"/>
                    </a:lnTo>
                    <a:lnTo>
                      <a:pt x="27" y="20"/>
                    </a:lnTo>
                    <a:lnTo>
                      <a:pt x="25" y="20"/>
                    </a:lnTo>
                    <a:lnTo>
                      <a:pt x="22" y="20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19" y="22"/>
                    </a:lnTo>
                    <a:lnTo>
                      <a:pt x="22" y="20"/>
                    </a:lnTo>
                    <a:lnTo>
                      <a:pt x="19" y="17"/>
                    </a:lnTo>
                    <a:lnTo>
                      <a:pt x="16" y="17"/>
                    </a:lnTo>
                    <a:lnTo>
                      <a:pt x="19" y="14"/>
                    </a:lnTo>
                    <a:lnTo>
                      <a:pt x="22" y="8"/>
                    </a:lnTo>
                    <a:lnTo>
                      <a:pt x="22" y="6"/>
                    </a:lnTo>
                    <a:lnTo>
                      <a:pt x="19" y="6"/>
                    </a:lnTo>
                    <a:lnTo>
                      <a:pt x="22" y="3"/>
                    </a:lnTo>
                    <a:lnTo>
                      <a:pt x="22" y="0"/>
                    </a:lnTo>
                    <a:lnTo>
                      <a:pt x="19" y="3"/>
                    </a:lnTo>
                    <a:lnTo>
                      <a:pt x="16" y="3"/>
                    </a:lnTo>
                    <a:lnTo>
                      <a:pt x="13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5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2" y="31"/>
                    </a:lnTo>
                    <a:close/>
                    <a:moveTo>
                      <a:pt x="8" y="28"/>
                    </a:moveTo>
                    <a:lnTo>
                      <a:pt x="11" y="25"/>
                    </a:lnTo>
                    <a:lnTo>
                      <a:pt x="16" y="28"/>
                    </a:lnTo>
                    <a:lnTo>
                      <a:pt x="13" y="28"/>
                    </a:lnTo>
                    <a:lnTo>
                      <a:pt x="13" y="31"/>
                    </a:lnTo>
                    <a:lnTo>
                      <a:pt x="11" y="31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8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15" name="Freeform 340"/>
              <p:cNvSpPr>
                <a:spLocks/>
              </p:cNvSpPr>
              <p:nvPr/>
            </p:nvSpPr>
            <p:spPr bwMode="auto">
              <a:xfrm>
                <a:off x="1488" y="851"/>
                <a:ext cx="11" cy="8"/>
              </a:xfrm>
              <a:custGeom>
                <a:avLst/>
                <a:gdLst>
                  <a:gd name="T0" fmla="*/ 11 w 11"/>
                  <a:gd name="T1" fmla="*/ 0 h 8"/>
                  <a:gd name="T2" fmla="*/ 8 w 11"/>
                  <a:gd name="T3" fmla="*/ 2 h 8"/>
                  <a:gd name="T4" fmla="*/ 6 w 11"/>
                  <a:gd name="T5" fmla="*/ 2 h 8"/>
                  <a:gd name="T6" fmla="*/ 6 w 11"/>
                  <a:gd name="T7" fmla="*/ 2 h 8"/>
                  <a:gd name="T8" fmla="*/ 6 w 11"/>
                  <a:gd name="T9" fmla="*/ 5 h 8"/>
                  <a:gd name="T10" fmla="*/ 3 w 11"/>
                  <a:gd name="T11" fmla="*/ 5 h 8"/>
                  <a:gd name="T12" fmla="*/ 0 w 11"/>
                  <a:gd name="T13" fmla="*/ 8 h 8"/>
                  <a:gd name="T14" fmla="*/ 0 w 11"/>
                  <a:gd name="T15" fmla="*/ 8 h 8"/>
                  <a:gd name="T16" fmla="*/ 3 w 11"/>
                  <a:gd name="T17" fmla="*/ 8 h 8"/>
                  <a:gd name="T18" fmla="*/ 8 w 11"/>
                  <a:gd name="T19" fmla="*/ 5 h 8"/>
                  <a:gd name="T20" fmla="*/ 11 w 11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8">
                    <a:moveTo>
                      <a:pt x="11" y="0"/>
                    </a:move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5"/>
                    </a:lnTo>
                    <a:lnTo>
                      <a:pt x="3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8" y="5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16" name="Freeform 341"/>
              <p:cNvSpPr>
                <a:spLocks/>
              </p:cNvSpPr>
              <p:nvPr/>
            </p:nvSpPr>
            <p:spPr bwMode="auto">
              <a:xfrm>
                <a:off x="830" y="1559"/>
                <a:ext cx="5" cy="8"/>
              </a:xfrm>
              <a:custGeom>
                <a:avLst/>
                <a:gdLst>
                  <a:gd name="T0" fmla="*/ 0 w 5"/>
                  <a:gd name="T1" fmla="*/ 3 h 8"/>
                  <a:gd name="T2" fmla="*/ 3 w 5"/>
                  <a:gd name="T3" fmla="*/ 3 h 8"/>
                  <a:gd name="T4" fmla="*/ 3 w 5"/>
                  <a:gd name="T5" fmla="*/ 8 h 8"/>
                  <a:gd name="T6" fmla="*/ 5 w 5"/>
                  <a:gd name="T7" fmla="*/ 6 h 8"/>
                  <a:gd name="T8" fmla="*/ 3 w 5"/>
                  <a:gd name="T9" fmla="*/ 3 h 8"/>
                  <a:gd name="T10" fmla="*/ 3 w 5"/>
                  <a:gd name="T11" fmla="*/ 0 h 8"/>
                  <a:gd name="T12" fmla="*/ 0 w 5"/>
                  <a:gd name="T1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0" y="3"/>
                    </a:moveTo>
                    <a:lnTo>
                      <a:pt x="3" y="3"/>
                    </a:lnTo>
                    <a:lnTo>
                      <a:pt x="3" y="8"/>
                    </a:lnTo>
                    <a:lnTo>
                      <a:pt x="5" y="6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17" name="Freeform 342"/>
              <p:cNvSpPr>
                <a:spLocks/>
              </p:cNvSpPr>
              <p:nvPr/>
            </p:nvSpPr>
            <p:spPr bwMode="auto">
              <a:xfrm>
                <a:off x="690" y="879"/>
                <a:ext cx="14" cy="11"/>
              </a:xfrm>
              <a:custGeom>
                <a:avLst/>
                <a:gdLst>
                  <a:gd name="T0" fmla="*/ 9 w 14"/>
                  <a:gd name="T1" fmla="*/ 8 h 11"/>
                  <a:gd name="T2" fmla="*/ 14 w 14"/>
                  <a:gd name="T3" fmla="*/ 2 h 11"/>
                  <a:gd name="T4" fmla="*/ 14 w 14"/>
                  <a:gd name="T5" fmla="*/ 0 h 11"/>
                  <a:gd name="T6" fmla="*/ 9 w 14"/>
                  <a:gd name="T7" fmla="*/ 2 h 11"/>
                  <a:gd name="T8" fmla="*/ 6 w 14"/>
                  <a:gd name="T9" fmla="*/ 5 h 11"/>
                  <a:gd name="T10" fmla="*/ 3 w 14"/>
                  <a:gd name="T11" fmla="*/ 5 h 11"/>
                  <a:gd name="T12" fmla="*/ 0 w 14"/>
                  <a:gd name="T13" fmla="*/ 11 h 11"/>
                  <a:gd name="T14" fmla="*/ 0 w 14"/>
                  <a:gd name="T15" fmla="*/ 11 h 11"/>
                  <a:gd name="T16" fmla="*/ 6 w 14"/>
                  <a:gd name="T17" fmla="*/ 8 h 11"/>
                  <a:gd name="T18" fmla="*/ 9 w 14"/>
                  <a:gd name="T1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">
                    <a:moveTo>
                      <a:pt x="9" y="8"/>
                    </a:moveTo>
                    <a:lnTo>
                      <a:pt x="14" y="2"/>
                    </a:lnTo>
                    <a:lnTo>
                      <a:pt x="14" y="0"/>
                    </a:lnTo>
                    <a:lnTo>
                      <a:pt x="9" y="2"/>
                    </a:lnTo>
                    <a:lnTo>
                      <a:pt x="6" y="5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8"/>
                    </a:ln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18" name="Freeform 343"/>
              <p:cNvSpPr>
                <a:spLocks/>
              </p:cNvSpPr>
              <p:nvPr/>
            </p:nvSpPr>
            <p:spPr bwMode="auto">
              <a:xfrm>
                <a:off x="741" y="1001"/>
                <a:ext cx="2" cy="14"/>
              </a:xfrm>
              <a:custGeom>
                <a:avLst/>
                <a:gdLst>
                  <a:gd name="T0" fmla="*/ 2 w 2"/>
                  <a:gd name="T1" fmla="*/ 0 h 14"/>
                  <a:gd name="T2" fmla="*/ 2 w 2"/>
                  <a:gd name="T3" fmla="*/ 0 h 14"/>
                  <a:gd name="T4" fmla="*/ 0 w 2"/>
                  <a:gd name="T5" fmla="*/ 3 h 14"/>
                  <a:gd name="T6" fmla="*/ 0 w 2"/>
                  <a:gd name="T7" fmla="*/ 9 h 14"/>
                  <a:gd name="T8" fmla="*/ 2 w 2"/>
                  <a:gd name="T9" fmla="*/ 14 h 14"/>
                  <a:gd name="T10" fmla="*/ 2 w 2"/>
                  <a:gd name="T11" fmla="*/ 11 h 14"/>
                  <a:gd name="T12" fmla="*/ 0 w 2"/>
                  <a:gd name="T13" fmla="*/ 6 h 14"/>
                  <a:gd name="T14" fmla="*/ 2 w 2"/>
                  <a:gd name="T15" fmla="*/ 3 h 14"/>
                  <a:gd name="T16" fmla="*/ 2 w 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4">
                    <a:moveTo>
                      <a:pt x="2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2" y="14"/>
                    </a:lnTo>
                    <a:lnTo>
                      <a:pt x="2" y="11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19" name="Freeform 344"/>
              <p:cNvSpPr>
                <a:spLocks/>
              </p:cNvSpPr>
              <p:nvPr/>
            </p:nvSpPr>
            <p:spPr bwMode="auto">
              <a:xfrm>
                <a:off x="258" y="566"/>
                <a:ext cx="8" cy="9"/>
              </a:xfrm>
              <a:custGeom>
                <a:avLst/>
                <a:gdLst>
                  <a:gd name="T0" fmla="*/ 3 w 8"/>
                  <a:gd name="T1" fmla="*/ 9 h 9"/>
                  <a:gd name="T2" fmla="*/ 8 w 8"/>
                  <a:gd name="T3" fmla="*/ 3 h 9"/>
                  <a:gd name="T4" fmla="*/ 8 w 8"/>
                  <a:gd name="T5" fmla="*/ 0 h 9"/>
                  <a:gd name="T6" fmla="*/ 6 w 8"/>
                  <a:gd name="T7" fmla="*/ 3 h 9"/>
                  <a:gd name="T8" fmla="*/ 0 w 8"/>
                  <a:gd name="T9" fmla="*/ 6 h 9"/>
                  <a:gd name="T10" fmla="*/ 0 w 8"/>
                  <a:gd name="T11" fmla="*/ 9 h 9"/>
                  <a:gd name="T12" fmla="*/ 3 w 8"/>
                  <a:gd name="T13" fmla="*/ 9 h 9"/>
                  <a:gd name="T14" fmla="*/ 3 w 8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9">
                    <a:moveTo>
                      <a:pt x="3" y="9"/>
                    </a:moveTo>
                    <a:lnTo>
                      <a:pt x="8" y="3"/>
                    </a:lnTo>
                    <a:lnTo>
                      <a:pt x="8" y="0"/>
                    </a:lnTo>
                    <a:lnTo>
                      <a:pt x="6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20" name="Freeform 345"/>
              <p:cNvSpPr>
                <a:spLocks/>
              </p:cNvSpPr>
              <p:nvPr/>
            </p:nvSpPr>
            <p:spPr bwMode="auto">
              <a:xfrm>
                <a:off x="266" y="572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0 w 3"/>
                  <a:gd name="T5" fmla="*/ 3 h 3"/>
                  <a:gd name="T6" fmla="*/ 3 w 3"/>
                  <a:gd name="T7" fmla="*/ 0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21" name="Freeform 346"/>
              <p:cNvSpPr>
                <a:spLocks/>
              </p:cNvSpPr>
              <p:nvPr/>
            </p:nvSpPr>
            <p:spPr bwMode="auto">
              <a:xfrm>
                <a:off x="420" y="541"/>
                <a:ext cx="8" cy="6"/>
              </a:xfrm>
              <a:custGeom>
                <a:avLst/>
                <a:gdLst>
                  <a:gd name="T0" fmla="*/ 8 w 8"/>
                  <a:gd name="T1" fmla="*/ 0 h 6"/>
                  <a:gd name="T2" fmla="*/ 5 w 8"/>
                  <a:gd name="T3" fmla="*/ 0 h 6"/>
                  <a:gd name="T4" fmla="*/ 0 w 8"/>
                  <a:gd name="T5" fmla="*/ 6 h 6"/>
                  <a:gd name="T6" fmla="*/ 3 w 8"/>
                  <a:gd name="T7" fmla="*/ 6 h 6"/>
                  <a:gd name="T8" fmla="*/ 8 w 8"/>
                  <a:gd name="T9" fmla="*/ 3 h 6"/>
                  <a:gd name="T10" fmla="*/ 8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lnTo>
                      <a:pt x="5" y="0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8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22" name="Freeform 347"/>
              <p:cNvSpPr>
                <a:spLocks/>
              </p:cNvSpPr>
              <p:nvPr/>
            </p:nvSpPr>
            <p:spPr bwMode="auto">
              <a:xfrm>
                <a:off x="1508" y="290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5 w 5"/>
                  <a:gd name="T5" fmla="*/ 0 h 3"/>
                  <a:gd name="T6" fmla="*/ 2 w 5"/>
                  <a:gd name="T7" fmla="*/ 0 h 3"/>
                  <a:gd name="T8" fmla="*/ 0 w 5"/>
                  <a:gd name="T9" fmla="*/ 0 h 3"/>
                  <a:gd name="T10" fmla="*/ 0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23" name="Freeform 348"/>
              <p:cNvSpPr>
                <a:spLocks/>
              </p:cNvSpPr>
              <p:nvPr/>
            </p:nvSpPr>
            <p:spPr bwMode="auto">
              <a:xfrm>
                <a:off x="1513" y="2901"/>
                <a:ext cx="6" cy="2"/>
              </a:xfrm>
              <a:custGeom>
                <a:avLst/>
                <a:gdLst>
                  <a:gd name="T0" fmla="*/ 0 w 6"/>
                  <a:gd name="T1" fmla="*/ 2 h 2"/>
                  <a:gd name="T2" fmla="*/ 3 w 6"/>
                  <a:gd name="T3" fmla="*/ 2 h 2"/>
                  <a:gd name="T4" fmla="*/ 6 w 6"/>
                  <a:gd name="T5" fmla="*/ 2 h 2"/>
                  <a:gd name="T6" fmla="*/ 3 w 6"/>
                  <a:gd name="T7" fmla="*/ 0 h 2"/>
                  <a:gd name="T8" fmla="*/ 0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lnTo>
                      <a:pt x="3" y="2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24" name="Freeform 349"/>
              <p:cNvSpPr>
                <a:spLocks/>
              </p:cNvSpPr>
              <p:nvPr/>
            </p:nvSpPr>
            <p:spPr bwMode="auto">
              <a:xfrm>
                <a:off x="835" y="1573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3 h 3"/>
                  <a:gd name="T4" fmla="*/ 3 w 3"/>
                  <a:gd name="T5" fmla="*/ 3 h 3"/>
                  <a:gd name="T6" fmla="*/ 0 w 3"/>
                  <a:gd name="T7" fmla="*/ 0 h 3"/>
                  <a:gd name="T8" fmla="*/ 0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25" name="Rectangle 350"/>
              <p:cNvSpPr>
                <a:spLocks noChangeArrowheads="1"/>
              </p:cNvSpPr>
              <p:nvPr/>
            </p:nvSpPr>
            <p:spPr bwMode="auto">
              <a:xfrm>
                <a:off x="1508" y="848"/>
                <a:ext cx="1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26" name="Freeform 351"/>
              <p:cNvSpPr>
                <a:spLocks/>
              </p:cNvSpPr>
              <p:nvPr/>
            </p:nvSpPr>
            <p:spPr bwMode="auto">
              <a:xfrm>
                <a:off x="1337" y="2081"/>
                <a:ext cx="6" cy="8"/>
              </a:xfrm>
              <a:custGeom>
                <a:avLst/>
                <a:gdLst>
                  <a:gd name="T0" fmla="*/ 6 w 6"/>
                  <a:gd name="T1" fmla="*/ 0 h 8"/>
                  <a:gd name="T2" fmla="*/ 3 w 6"/>
                  <a:gd name="T3" fmla="*/ 2 h 8"/>
                  <a:gd name="T4" fmla="*/ 0 w 6"/>
                  <a:gd name="T5" fmla="*/ 5 h 8"/>
                  <a:gd name="T6" fmla="*/ 3 w 6"/>
                  <a:gd name="T7" fmla="*/ 5 h 8"/>
                  <a:gd name="T8" fmla="*/ 3 w 6"/>
                  <a:gd name="T9" fmla="*/ 8 h 8"/>
                  <a:gd name="T10" fmla="*/ 6 w 6"/>
                  <a:gd name="T11" fmla="*/ 8 h 8"/>
                  <a:gd name="T12" fmla="*/ 6 w 6"/>
                  <a:gd name="T13" fmla="*/ 5 h 8"/>
                  <a:gd name="T14" fmla="*/ 6 w 6"/>
                  <a:gd name="T15" fmla="*/ 2 h 8"/>
                  <a:gd name="T16" fmla="*/ 6 w 6"/>
                  <a:gd name="T17" fmla="*/ 0 h 8"/>
                  <a:gd name="T18" fmla="*/ 6 w 6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8">
                    <a:moveTo>
                      <a:pt x="6" y="0"/>
                    </a:moveTo>
                    <a:lnTo>
                      <a:pt x="3" y="2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27" name="Freeform 352"/>
              <p:cNvSpPr>
                <a:spLocks/>
              </p:cNvSpPr>
              <p:nvPr/>
            </p:nvSpPr>
            <p:spPr bwMode="auto">
              <a:xfrm>
                <a:off x="1460" y="552"/>
                <a:ext cx="95" cy="92"/>
              </a:xfrm>
              <a:custGeom>
                <a:avLst/>
                <a:gdLst>
                  <a:gd name="T0" fmla="*/ 95 w 95"/>
                  <a:gd name="T1" fmla="*/ 76 h 92"/>
                  <a:gd name="T2" fmla="*/ 92 w 95"/>
                  <a:gd name="T3" fmla="*/ 70 h 92"/>
                  <a:gd name="T4" fmla="*/ 89 w 95"/>
                  <a:gd name="T5" fmla="*/ 73 h 92"/>
                  <a:gd name="T6" fmla="*/ 84 w 95"/>
                  <a:gd name="T7" fmla="*/ 70 h 92"/>
                  <a:gd name="T8" fmla="*/ 76 w 95"/>
                  <a:gd name="T9" fmla="*/ 73 h 92"/>
                  <a:gd name="T10" fmla="*/ 78 w 95"/>
                  <a:gd name="T11" fmla="*/ 70 h 92"/>
                  <a:gd name="T12" fmla="*/ 81 w 95"/>
                  <a:gd name="T13" fmla="*/ 64 h 92"/>
                  <a:gd name="T14" fmla="*/ 81 w 95"/>
                  <a:gd name="T15" fmla="*/ 56 h 92"/>
                  <a:gd name="T16" fmla="*/ 76 w 95"/>
                  <a:gd name="T17" fmla="*/ 48 h 92"/>
                  <a:gd name="T18" fmla="*/ 70 w 95"/>
                  <a:gd name="T19" fmla="*/ 39 h 92"/>
                  <a:gd name="T20" fmla="*/ 67 w 95"/>
                  <a:gd name="T21" fmla="*/ 34 h 92"/>
                  <a:gd name="T22" fmla="*/ 56 w 95"/>
                  <a:gd name="T23" fmla="*/ 28 h 92"/>
                  <a:gd name="T24" fmla="*/ 56 w 95"/>
                  <a:gd name="T25" fmla="*/ 23 h 92"/>
                  <a:gd name="T26" fmla="*/ 50 w 95"/>
                  <a:gd name="T27" fmla="*/ 17 h 92"/>
                  <a:gd name="T28" fmla="*/ 45 w 95"/>
                  <a:gd name="T29" fmla="*/ 25 h 92"/>
                  <a:gd name="T30" fmla="*/ 42 w 95"/>
                  <a:gd name="T31" fmla="*/ 17 h 92"/>
                  <a:gd name="T32" fmla="*/ 48 w 95"/>
                  <a:gd name="T33" fmla="*/ 14 h 92"/>
                  <a:gd name="T34" fmla="*/ 45 w 95"/>
                  <a:gd name="T35" fmla="*/ 6 h 92"/>
                  <a:gd name="T36" fmla="*/ 45 w 95"/>
                  <a:gd name="T37" fmla="*/ 3 h 92"/>
                  <a:gd name="T38" fmla="*/ 34 w 95"/>
                  <a:gd name="T39" fmla="*/ 6 h 92"/>
                  <a:gd name="T40" fmla="*/ 28 w 95"/>
                  <a:gd name="T41" fmla="*/ 20 h 92"/>
                  <a:gd name="T42" fmla="*/ 23 w 95"/>
                  <a:gd name="T43" fmla="*/ 31 h 92"/>
                  <a:gd name="T44" fmla="*/ 20 w 95"/>
                  <a:gd name="T45" fmla="*/ 37 h 92"/>
                  <a:gd name="T46" fmla="*/ 14 w 95"/>
                  <a:gd name="T47" fmla="*/ 48 h 92"/>
                  <a:gd name="T48" fmla="*/ 14 w 95"/>
                  <a:gd name="T49" fmla="*/ 59 h 92"/>
                  <a:gd name="T50" fmla="*/ 3 w 95"/>
                  <a:gd name="T51" fmla="*/ 64 h 92"/>
                  <a:gd name="T52" fmla="*/ 0 w 95"/>
                  <a:gd name="T53" fmla="*/ 76 h 92"/>
                  <a:gd name="T54" fmla="*/ 3 w 95"/>
                  <a:gd name="T55" fmla="*/ 73 h 92"/>
                  <a:gd name="T56" fmla="*/ 9 w 95"/>
                  <a:gd name="T57" fmla="*/ 76 h 92"/>
                  <a:gd name="T58" fmla="*/ 14 w 95"/>
                  <a:gd name="T59" fmla="*/ 76 h 92"/>
                  <a:gd name="T60" fmla="*/ 14 w 95"/>
                  <a:gd name="T61" fmla="*/ 81 h 92"/>
                  <a:gd name="T62" fmla="*/ 11 w 95"/>
                  <a:gd name="T63" fmla="*/ 92 h 92"/>
                  <a:gd name="T64" fmla="*/ 17 w 95"/>
                  <a:gd name="T65" fmla="*/ 92 h 92"/>
                  <a:gd name="T66" fmla="*/ 23 w 95"/>
                  <a:gd name="T67" fmla="*/ 92 h 92"/>
                  <a:gd name="T68" fmla="*/ 28 w 95"/>
                  <a:gd name="T69" fmla="*/ 89 h 92"/>
                  <a:gd name="T70" fmla="*/ 34 w 95"/>
                  <a:gd name="T71" fmla="*/ 81 h 92"/>
                  <a:gd name="T72" fmla="*/ 39 w 95"/>
                  <a:gd name="T73" fmla="*/ 78 h 92"/>
                  <a:gd name="T74" fmla="*/ 45 w 95"/>
                  <a:gd name="T75" fmla="*/ 76 h 92"/>
                  <a:gd name="T76" fmla="*/ 50 w 95"/>
                  <a:gd name="T77" fmla="*/ 64 h 92"/>
                  <a:gd name="T78" fmla="*/ 56 w 95"/>
                  <a:gd name="T79" fmla="*/ 64 h 92"/>
                  <a:gd name="T80" fmla="*/ 59 w 95"/>
                  <a:gd name="T81" fmla="*/ 64 h 92"/>
                  <a:gd name="T82" fmla="*/ 56 w 95"/>
                  <a:gd name="T83" fmla="*/ 70 h 92"/>
                  <a:gd name="T84" fmla="*/ 67 w 95"/>
                  <a:gd name="T85" fmla="*/ 73 h 92"/>
                  <a:gd name="T86" fmla="*/ 64 w 95"/>
                  <a:gd name="T87" fmla="*/ 78 h 92"/>
                  <a:gd name="T88" fmla="*/ 67 w 95"/>
                  <a:gd name="T89" fmla="*/ 84 h 92"/>
                  <a:gd name="T90" fmla="*/ 73 w 95"/>
                  <a:gd name="T91" fmla="*/ 84 h 92"/>
                  <a:gd name="T92" fmla="*/ 78 w 95"/>
                  <a:gd name="T93" fmla="*/ 87 h 92"/>
                  <a:gd name="T94" fmla="*/ 87 w 95"/>
                  <a:gd name="T95" fmla="*/ 89 h 92"/>
                  <a:gd name="T96" fmla="*/ 92 w 95"/>
                  <a:gd name="T97" fmla="*/ 81 h 92"/>
                  <a:gd name="T98" fmla="*/ 95 w 95"/>
                  <a:gd name="T99" fmla="*/ 7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5" h="92">
                    <a:moveTo>
                      <a:pt x="95" y="78"/>
                    </a:moveTo>
                    <a:lnTo>
                      <a:pt x="92" y="76"/>
                    </a:lnTo>
                    <a:lnTo>
                      <a:pt x="95" y="76"/>
                    </a:lnTo>
                    <a:lnTo>
                      <a:pt x="95" y="73"/>
                    </a:lnTo>
                    <a:lnTo>
                      <a:pt x="92" y="73"/>
                    </a:lnTo>
                    <a:lnTo>
                      <a:pt x="92" y="70"/>
                    </a:lnTo>
                    <a:lnTo>
                      <a:pt x="89" y="70"/>
                    </a:lnTo>
                    <a:lnTo>
                      <a:pt x="89" y="73"/>
                    </a:lnTo>
                    <a:lnTo>
                      <a:pt x="89" y="73"/>
                    </a:lnTo>
                    <a:lnTo>
                      <a:pt x="89" y="73"/>
                    </a:lnTo>
                    <a:lnTo>
                      <a:pt x="84" y="73"/>
                    </a:lnTo>
                    <a:lnTo>
                      <a:pt x="84" y="70"/>
                    </a:lnTo>
                    <a:lnTo>
                      <a:pt x="84" y="70"/>
                    </a:lnTo>
                    <a:lnTo>
                      <a:pt x="81" y="73"/>
                    </a:lnTo>
                    <a:lnTo>
                      <a:pt x="76" y="73"/>
                    </a:lnTo>
                    <a:lnTo>
                      <a:pt x="73" y="70"/>
                    </a:lnTo>
                    <a:lnTo>
                      <a:pt x="76" y="70"/>
                    </a:lnTo>
                    <a:lnTo>
                      <a:pt x="78" y="70"/>
                    </a:lnTo>
                    <a:lnTo>
                      <a:pt x="81" y="67"/>
                    </a:lnTo>
                    <a:lnTo>
                      <a:pt x="81" y="64"/>
                    </a:lnTo>
                    <a:lnTo>
                      <a:pt x="81" y="64"/>
                    </a:lnTo>
                    <a:lnTo>
                      <a:pt x="81" y="59"/>
                    </a:lnTo>
                    <a:lnTo>
                      <a:pt x="81" y="59"/>
                    </a:lnTo>
                    <a:lnTo>
                      <a:pt x="81" y="56"/>
                    </a:lnTo>
                    <a:lnTo>
                      <a:pt x="78" y="53"/>
                    </a:lnTo>
                    <a:lnTo>
                      <a:pt x="78" y="50"/>
                    </a:lnTo>
                    <a:lnTo>
                      <a:pt x="76" y="48"/>
                    </a:lnTo>
                    <a:lnTo>
                      <a:pt x="70" y="45"/>
                    </a:lnTo>
                    <a:lnTo>
                      <a:pt x="70" y="42"/>
                    </a:lnTo>
                    <a:lnTo>
                      <a:pt x="70" y="39"/>
                    </a:lnTo>
                    <a:lnTo>
                      <a:pt x="67" y="39"/>
                    </a:lnTo>
                    <a:lnTo>
                      <a:pt x="67" y="37"/>
                    </a:lnTo>
                    <a:lnTo>
                      <a:pt x="67" y="34"/>
                    </a:lnTo>
                    <a:lnTo>
                      <a:pt x="64" y="31"/>
                    </a:lnTo>
                    <a:lnTo>
                      <a:pt x="62" y="31"/>
                    </a:lnTo>
                    <a:lnTo>
                      <a:pt x="56" y="28"/>
                    </a:lnTo>
                    <a:lnTo>
                      <a:pt x="53" y="25"/>
                    </a:lnTo>
                    <a:lnTo>
                      <a:pt x="56" y="23"/>
                    </a:lnTo>
                    <a:lnTo>
                      <a:pt x="56" y="23"/>
                    </a:lnTo>
                    <a:lnTo>
                      <a:pt x="53" y="20"/>
                    </a:lnTo>
                    <a:lnTo>
                      <a:pt x="53" y="17"/>
                    </a:lnTo>
                    <a:lnTo>
                      <a:pt x="50" y="17"/>
                    </a:lnTo>
                    <a:lnTo>
                      <a:pt x="48" y="20"/>
                    </a:lnTo>
                    <a:lnTo>
                      <a:pt x="48" y="23"/>
                    </a:lnTo>
                    <a:lnTo>
                      <a:pt x="45" y="25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2" y="17"/>
                    </a:lnTo>
                    <a:lnTo>
                      <a:pt x="42" y="14"/>
                    </a:lnTo>
                    <a:lnTo>
                      <a:pt x="45" y="14"/>
                    </a:lnTo>
                    <a:lnTo>
                      <a:pt x="48" y="14"/>
                    </a:lnTo>
                    <a:lnTo>
                      <a:pt x="45" y="11"/>
                    </a:lnTo>
                    <a:lnTo>
                      <a:pt x="48" y="9"/>
                    </a:lnTo>
                    <a:lnTo>
                      <a:pt x="45" y="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5" y="3"/>
                    </a:lnTo>
                    <a:lnTo>
                      <a:pt x="45" y="0"/>
                    </a:lnTo>
                    <a:lnTo>
                      <a:pt x="36" y="3"/>
                    </a:lnTo>
                    <a:lnTo>
                      <a:pt x="34" y="6"/>
                    </a:lnTo>
                    <a:lnTo>
                      <a:pt x="31" y="14"/>
                    </a:lnTo>
                    <a:lnTo>
                      <a:pt x="28" y="17"/>
                    </a:lnTo>
                    <a:lnTo>
                      <a:pt x="28" y="20"/>
                    </a:lnTo>
                    <a:lnTo>
                      <a:pt x="25" y="23"/>
                    </a:lnTo>
                    <a:lnTo>
                      <a:pt x="25" y="25"/>
                    </a:lnTo>
                    <a:lnTo>
                      <a:pt x="23" y="31"/>
                    </a:lnTo>
                    <a:lnTo>
                      <a:pt x="23" y="34"/>
                    </a:lnTo>
                    <a:lnTo>
                      <a:pt x="23" y="34"/>
                    </a:lnTo>
                    <a:lnTo>
                      <a:pt x="20" y="37"/>
                    </a:lnTo>
                    <a:lnTo>
                      <a:pt x="20" y="39"/>
                    </a:lnTo>
                    <a:lnTo>
                      <a:pt x="17" y="45"/>
                    </a:lnTo>
                    <a:lnTo>
                      <a:pt x="14" y="48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14" y="59"/>
                    </a:lnTo>
                    <a:lnTo>
                      <a:pt x="11" y="62"/>
                    </a:lnTo>
                    <a:lnTo>
                      <a:pt x="9" y="62"/>
                    </a:lnTo>
                    <a:lnTo>
                      <a:pt x="3" y="64"/>
                    </a:lnTo>
                    <a:lnTo>
                      <a:pt x="3" y="67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3" y="76"/>
                    </a:lnTo>
                    <a:lnTo>
                      <a:pt x="3" y="73"/>
                    </a:lnTo>
                    <a:lnTo>
                      <a:pt x="3" y="73"/>
                    </a:lnTo>
                    <a:lnTo>
                      <a:pt x="6" y="73"/>
                    </a:lnTo>
                    <a:lnTo>
                      <a:pt x="9" y="76"/>
                    </a:lnTo>
                    <a:lnTo>
                      <a:pt x="11" y="76"/>
                    </a:lnTo>
                    <a:lnTo>
                      <a:pt x="11" y="73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17" y="78"/>
                    </a:lnTo>
                    <a:lnTo>
                      <a:pt x="14" y="81"/>
                    </a:lnTo>
                    <a:lnTo>
                      <a:pt x="14" y="84"/>
                    </a:lnTo>
                    <a:lnTo>
                      <a:pt x="11" y="87"/>
                    </a:lnTo>
                    <a:lnTo>
                      <a:pt x="11" y="92"/>
                    </a:lnTo>
                    <a:lnTo>
                      <a:pt x="11" y="92"/>
                    </a:lnTo>
                    <a:lnTo>
                      <a:pt x="14" y="92"/>
                    </a:lnTo>
                    <a:lnTo>
                      <a:pt x="17" y="92"/>
                    </a:lnTo>
                    <a:lnTo>
                      <a:pt x="20" y="92"/>
                    </a:lnTo>
                    <a:lnTo>
                      <a:pt x="20" y="92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5" y="89"/>
                    </a:lnTo>
                    <a:lnTo>
                      <a:pt x="28" y="89"/>
                    </a:lnTo>
                    <a:lnTo>
                      <a:pt x="31" y="87"/>
                    </a:lnTo>
                    <a:lnTo>
                      <a:pt x="34" y="81"/>
                    </a:lnTo>
                    <a:lnTo>
                      <a:pt x="34" y="81"/>
                    </a:lnTo>
                    <a:lnTo>
                      <a:pt x="36" y="78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42" y="78"/>
                    </a:lnTo>
                    <a:lnTo>
                      <a:pt x="45" y="76"/>
                    </a:lnTo>
                    <a:lnTo>
                      <a:pt x="45" y="76"/>
                    </a:lnTo>
                    <a:lnTo>
                      <a:pt x="48" y="73"/>
                    </a:lnTo>
                    <a:lnTo>
                      <a:pt x="48" y="67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53" y="64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9" y="62"/>
                    </a:lnTo>
                    <a:lnTo>
                      <a:pt x="59" y="64"/>
                    </a:lnTo>
                    <a:lnTo>
                      <a:pt x="62" y="67"/>
                    </a:lnTo>
                    <a:lnTo>
                      <a:pt x="59" y="67"/>
                    </a:lnTo>
                    <a:lnTo>
                      <a:pt x="56" y="70"/>
                    </a:lnTo>
                    <a:lnTo>
                      <a:pt x="59" y="73"/>
                    </a:lnTo>
                    <a:lnTo>
                      <a:pt x="64" y="73"/>
                    </a:lnTo>
                    <a:lnTo>
                      <a:pt x="67" y="73"/>
                    </a:lnTo>
                    <a:lnTo>
                      <a:pt x="67" y="76"/>
                    </a:lnTo>
                    <a:lnTo>
                      <a:pt x="64" y="78"/>
                    </a:lnTo>
                    <a:lnTo>
                      <a:pt x="64" y="7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7" y="84"/>
                    </a:lnTo>
                    <a:lnTo>
                      <a:pt x="70" y="84"/>
                    </a:lnTo>
                    <a:lnTo>
                      <a:pt x="70" y="84"/>
                    </a:lnTo>
                    <a:lnTo>
                      <a:pt x="73" y="84"/>
                    </a:lnTo>
                    <a:lnTo>
                      <a:pt x="73" y="87"/>
                    </a:lnTo>
                    <a:lnTo>
                      <a:pt x="76" y="87"/>
                    </a:lnTo>
                    <a:lnTo>
                      <a:pt x="78" y="87"/>
                    </a:lnTo>
                    <a:lnTo>
                      <a:pt x="81" y="87"/>
                    </a:lnTo>
                    <a:lnTo>
                      <a:pt x="84" y="89"/>
                    </a:lnTo>
                    <a:lnTo>
                      <a:pt x="87" y="89"/>
                    </a:lnTo>
                    <a:lnTo>
                      <a:pt x="87" y="84"/>
                    </a:lnTo>
                    <a:lnTo>
                      <a:pt x="89" y="84"/>
                    </a:lnTo>
                    <a:lnTo>
                      <a:pt x="92" y="81"/>
                    </a:lnTo>
                    <a:lnTo>
                      <a:pt x="95" y="81"/>
                    </a:lnTo>
                    <a:lnTo>
                      <a:pt x="95" y="81"/>
                    </a:lnTo>
                    <a:lnTo>
                      <a:pt x="95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28" name="Freeform 353"/>
              <p:cNvSpPr>
                <a:spLocks/>
              </p:cNvSpPr>
              <p:nvPr/>
            </p:nvSpPr>
            <p:spPr bwMode="auto">
              <a:xfrm>
                <a:off x="1536" y="672"/>
                <a:ext cx="19" cy="31"/>
              </a:xfrm>
              <a:custGeom>
                <a:avLst/>
                <a:gdLst>
                  <a:gd name="T0" fmla="*/ 19 w 19"/>
                  <a:gd name="T1" fmla="*/ 9 h 31"/>
                  <a:gd name="T2" fmla="*/ 19 w 19"/>
                  <a:gd name="T3" fmla="*/ 6 h 31"/>
                  <a:gd name="T4" fmla="*/ 19 w 19"/>
                  <a:gd name="T5" fmla="*/ 6 h 31"/>
                  <a:gd name="T6" fmla="*/ 19 w 19"/>
                  <a:gd name="T7" fmla="*/ 3 h 31"/>
                  <a:gd name="T8" fmla="*/ 16 w 19"/>
                  <a:gd name="T9" fmla="*/ 3 h 31"/>
                  <a:gd name="T10" fmla="*/ 13 w 19"/>
                  <a:gd name="T11" fmla="*/ 3 h 31"/>
                  <a:gd name="T12" fmla="*/ 13 w 19"/>
                  <a:gd name="T13" fmla="*/ 3 h 31"/>
                  <a:gd name="T14" fmla="*/ 11 w 19"/>
                  <a:gd name="T15" fmla="*/ 0 h 31"/>
                  <a:gd name="T16" fmla="*/ 11 w 19"/>
                  <a:gd name="T17" fmla="*/ 3 h 31"/>
                  <a:gd name="T18" fmla="*/ 8 w 19"/>
                  <a:gd name="T19" fmla="*/ 6 h 31"/>
                  <a:gd name="T20" fmla="*/ 5 w 19"/>
                  <a:gd name="T21" fmla="*/ 6 h 31"/>
                  <a:gd name="T22" fmla="*/ 2 w 19"/>
                  <a:gd name="T23" fmla="*/ 9 h 31"/>
                  <a:gd name="T24" fmla="*/ 2 w 19"/>
                  <a:gd name="T25" fmla="*/ 11 h 31"/>
                  <a:gd name="T26" fmla="*/ 5 w 19"/>
                  <a:gd name="T27" fmla="*/ 14 h 31"/>
                  <a:gd name="T28" fmla="*/ 2 w 19"/>
                  <a:gd name="T29" fmla="*/ 17 h 31"/>
                  <a:gd name="T30" fmla="*/ 0 w 19"/>
                  <a:gd name="T31" fmla="*/ 17 h 31"/>
                  <a:gd name="T32" fmla="*/ 2 w 19"/>
                  <a:gd name="T33" fmla="*/ 20 h 31"/>
                  <a:gd name="T34" fmla="*/ 0 w 19"/>
                  <a:gd name="T35" fmla="*/ 22 h 31"/>
                  <a:gd name="T36" fmla="*/ 0 w 19"/>
                  <a:gd name="T37" fmla="*/ 25 h 31"/>
                  <a:gd name="T38" fmla="*/ 2 w 19"/>
                  <a:gd name="T39" fmla="*/ 25 h 31"/>
                  <a:gd name="T40" fmla="*/ 5 w 19"/>
                  <a:gd name="T41" fmla="*/ 28 h 31"/>
                  <a:gd name="T42" fmla="*/ 5 w 19"/>
                  <a:gd name="T43" fmla="*/ 28 h 31"/>
                  <a:gd name="T44" fmla="*/ 5 w 19"/>
                  <a:gd name="T45" fmla="*/ 31 h 31"/>
                  <a:gd name="T46" fmla="*/ 8 w 19"/>
                  <a:gd name="T47" fmla="*/ 31 h 31"/>
                  <a:gd name="T48" fmla="*/ 8 w 19"/>
                  <a:gd name="T49" fmla="*/ 28 h 31"/>
                  <a:gd name="T50" fmla="*/ 8 w 19"/>
                  <a:gd name="T51" fmla="*/ 28 h 31"/>
                  <a:gd name="T52" fmla="*/ 11 w 19"/>
                  <a:gd name="T53" fmla="*/ 25 h 31"/>
                  <a:gd name="T54" fmla="*/ 11 w 19"/>
                  <a:gd name="T55" fmla="*/ 25 h 31"/>
                  <a:gd name="T56" fmla="*/ 8 w 19"/>
                  <a:gd name="T57" fmla="*/ 22 h 31"/>
                  <a:gd name="T58" fmla="*/ 11 w 19"/>
                  <a:gd name="T59" fmla="*/ 22 h 31"/>
                  <a:gd name="T60" fmla="*/ 13 w 19"/>
                  <a:gd name="T61" fmla="*/ 20 h 31"/>
                  <a:gd name="T62" fmla="*/ 13 w 19"/>
                  <a:gd name="T63" fmla="*/ 17 h 31"/>
                  <a:gd name="T64" fmla="*/ 16 w 19"/>
                  <a:gd name="T65" fmla="*/ 17 h 31"/>
                  <a:gd name="T66" fmla="*/ 16 w 19"/>
                  <a:gd name="T67" fmla="*/ 17 h 31"/>
                  <a:gd name="T68" fmla="*/ 16 w 19"/>
                  <a:gd name="T69" fmla="*/ 14 h 31"/>
                  <a:gd name="T70" fmla="*/ 16 w 19"/>
                  <a:gd name="T71" fmla="*/ 11 h 31"/>
                  <a:gd name="T72" fmla="*/ 19 w 19"/>
                  <a:gd name="T73" fmla="*/ 11 h 31"/>
                  <a:gd name="T74" fmla="*/ 19 w 19"/>
                  <a:gd name="T75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" h="31">
                    <a:moveTo>
                      <a:pt x="19" y="9"/>
                    </a:moveTo>
                    <a:lnTo>
                      <a:pt x="19" y="6"/>
                    </a:lnTo>
                    <a:lnTo>
                      <a:pt x="19" y="6"/>
                    </a:lnTo>
                    <a:lnTo>
                      <a:pt x="19" y="3"/>
                    </a:lnTo>
                    <a:lnTo>
                      <a:pt x="16" y="3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2" y="9"/>
                    </a:lnTo>
                    <a:lnTo>
                      <a:pt x="2" y="11"/>
                    </a:lnTo>
                    <a:lnTo>
                      <a:pt x="5" y="14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2" y="20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5" y="31"/>
                    </a:lnTo>
                    <a:lnTo>
                      <a:pt x="8" y="31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1" y="25"/>
                    </a:lnTo>
                    <a:lnTo>
                      <a:pt x="11" y="25"/>
                    </a:lnTo>
                    <a:lnTo>
                      <a:pt x="8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9" y="11"/>
                    </a:lnTo>
                    <a:lnTo>
                      <a:pt x="19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29" name="Freeform 354"/>
              <p:cNvSpPr>
                <a:spLocks/>
              </p:cNvSpPr>
              <p:nvPr/>
            </p:nvSpPr>
            <p:spPr bwMode="auto">
              <a:xfrm>
                <a:off x="1577" y="672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3 h 3"/>
                  <a:gd name="T4" fmla="*/ 3 w 3"/>
                  <a:gd name="T5" fmla="*/ 3 h 3"/>
                  <a:gd name="T6" fmla="*/ 3 w 3"/>
                  <a:gd name="T7" fmla="*/ 3 h 3"/>
                  <a:gd name="T8" fmla="*/ 3 w 3"/>
                  <a:gd name="T9" fmla="*/ 3 h 3"/>
                  <a:gd name="T10" fmla="*/ 0 w 3"/>
                  <a:gd name="T11" fmla="*/ 0 h 3"/>
                  <a:gd name="T12" fmla="*/ 0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30" name="Freeform 355"/>
              <p:cNvSpPr>
                <a:spLocks/>
              </p:cNvSpPr>
              <p:nvPr/>
            </p:nvSpPr>
            <p:spPr bwMode="auto">
              <a:xfrm>
                <a:off x="328" y="377"/>
                <a:ext cx="8" cy="5"/>
              </a:xfrm>
              <a:custGeom>
                <a:avLst/>
                <a:gdLst>
                  <a:gd name="T0" fmla="*/ 8 w 8"/>
                  <a:gd name="T1" fmla="*/ 5 h 5"/>
                  <a:gd name="T2" fmla="*/ 8 w 8"/>
                  <a:gd name="T3" fmla="*/ 2 h 5"/>
                  <a:gd name="T4" fmla="*/ 5 w 8"/>
                  <a:gd name="T5" fmla="*/ 0 h 5"/>
                  <a:gd name="T6" fmla="*/ 3 w 8"/>
                  <a:gd name="T7" fmla="*/ 0 h 5"/>
                  <a:gd name="T8" fmla="*/ 0 w 8"/>
                  <a:gd name="T9" fmla="*/ 2 h 5"/>
                  <a:gd name="T10" fmla="*/ 5 w 8"/>
                  <a:gd name="T11" fmla="*/ 5 h 5"/>
                  <a:gd name="T12" fmla="*/ 8 w 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8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5" y="5"/>
                    </a:ln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31" name="Freeform 356"/>
              <p:cNvSpPr>
                <a:spLocks/>
              </p:cNvSpPr>
              <p:nvPr/>
            </p:nvSpPr>
            <p:spPr bwMode="auto">
              <a:xfrm>
                <a:off x="1510" y="2881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3 w 6"/>
                  <a:gd name="T3" fmla="*/ 3 h 3"/>
                  <a:gd name="T4" fmla="*/ 6 w 6"/>
                  <a:gd name="T5" fmla="*/ 0 h 3"/>
                  <a:gd name="T6" fmla="*/ 6 w 6"/>
                  <a:gd name="T7" fmla="*/ 0 h 3"/>
                  <a:gd name="T8" fmla="*/ 3 w 6"/>
                  <a:gd name="T9" fmla="*/ 0 h 3"/>
                  <a:gd name="T10" fmla="*/ 0 w 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3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32" name="Freeform 357"/>
              <p:cNvSpPr>
                <a:spLocks noEditPoints="1"/>
              </p:cNvSpPr>
              <p:nvPr/>
            </p:nvSpPr>
            <p:spPr bwMode="auto">
              <a:xfrm>
                <a:off x="1491" y="851"/>
                <a:ext cx="19" cy="19"/>
              </a:xfrm>
              <a:custGeom>
                <a:avLst/>
                <a:gdLst>
                  <a:gd name="T0" fmla="*/ 14 w 19"/>
                  <a:gd name="T1" fmla="*/ 14 h 19"/>
                  <a:gd name="T2" fmla="*/ 11 w 19"/>
                  <a:gd name="T3" fmla="*/ 16 h 19"/>
                  <a:gd name="T4" fmla="*/ 14 w 19"/>
                  <a:gd name="T5" fmla="*/ 14 h 19"/>
                  <a:gd name="T6" fmla="*/ 17 w 19"/>
                  <a:gd name="T7" fmla="*/ 11 h 19"/>
                  <a:gd name="T8" fmla="*/ 19 w 19"/>
                  <a:gd name="T9" fmla="*/ 8 h 19"/>
                  <a:gd name="T10" fmla="*/ 19 w 19"/>
                  <a:gd name="T11" fmla="*/ 5 h 19"/>
                  <a:gd name="T12" fmla="*/ 19 w 19"/>
                  <a:gd name="T13" fmla="*/ 2 h 19"/>
                  <a:gd name="T14" fmla="*/ 17 w 19"/>
                  <a:gd name="T15" fmla="*/ 2 h 19"/>
                  <a:gd name="T16" fmla="*/ 17 w 19"/>
                  <a:gd name="T17" fmla="*/ 0 h 19"/>
                  <a:gd name="T18" fmla="*/ 14 w 19"/>
                  <a:gd name="T19" fmla="*/ 0 h 19"/>
                  <a:gd name="T20" fmla="*/ 14 w 19"/>
                  <a:gd name="T21" fmla="*/ 2 h 19"/>
                  <a:gd name="T22" fmla="*/ 11 w 19"/>
                  <a:gd name="T23" fmla="*/ 5 h 19"/>
                  <a:gd name="T24" fmla="*/ 8 w 19"/>
                  <a:gd name="T25" fmla="*/ 8 h 19"/>
                  <a:gd name="T26" fmla="*/ 8 w 19"/>
                  <a:gd name="T27" fmla="*/ 11 h 19"/>
                  <a:gd name="T28" fmla="*/ 8 w 19"/>
                  <a:gd name="T29" fmla="*/ 8 h 19"/>
                  <a:gd name="T30" fmla="*/ 11 w 19"/>
                  <a:gd name="T31" fmla="*/ 5 h 19"/>
                  <a:gd name="T32" fmla="*/ 11 w 19"/>
                  <a:gd name="T33" fmla="*/ 2 h 19"/>
                  <a:gd name="T34" fmla="*/ 11 w 19"/>
                  <a:gd name="T35" fmla="*/ 2 h 19"/>
                  <a:gd name="T36" fmla="*/ 8 w 19"/>
                  <a:gd name="T37" fmla="*/ 2 h 19"/>
                  <a:gd name="T38" fmla="*/ 5 w 19"/>
                  <a:gd name="T39" fmla="*/ 8 h 19"/>
                  <a:gd name="T40" fmla="*/ 3 w 19"/>
                  <a:gd name="T41" fmla="*/ 11 h 19"/>
                  <a:gd name="T42" fmla="*/ 3 w 19"/>
                  <a:gd name="T43" fmla="*/ 14 h 19"/>
                  <a:gd name="T44" fmla="*/ 0 w 19"/>
                  <a:gd name="T45" fmla="*/ 16 h 19"/>
                  <a:gd name="T46" fmla="*/ 0 w 19"/>
                  <a:gd name="T47" fmla="*/ 19 h 19"/>
                  <a:gd name="T48" fmla="*/ 3 w 19"/>
                  <a:gd name="T49" fmla="*/ 19 h 19"/>
                  <a:gd name="T50" fmla="*/ 5 w 19"/>
                  <a:gd name="T51" fmla="*/ 14 h 19"/>
                  <a:gd name="T52" fmla="*/ 5 w 19"/>
                  <a:gd name="T53" fmla="*/ 14 h 19"/>
                  <a:gd name="T54" fmla="*/ 5 w 19"/>
                  <a:gd name="T55" fmla="*/ 16 h 19"/>
                  <a:gd name="T56" fmla="*/ 3 w 19"/>
                  <a:gd name="T57" fmla="*/ 19 h 19"/>
                  <a:gd name="T58" fmla="*/ 5 w 19"/>
                  <a:gd name="T59" fmla="*/ 19 h 19"/>
                  <a:gd name="T60" fmla="*/ 8 w 19"/>
                  <a:gd name="T61" fmla="*/ 16 h 19"/>
                  <a:gd name="T62" fmla="*/ 8 w 19"/>
                  <a:gd name="T63" fmla="*/ 16 h 19"/>
                  <a:gd name="T64" fmla="*/ 8 w 19"/>
                  <a:gd name="T65" fmla="*/ 16 h 19"/>
                  <a:gd name="T66" fmla="*/ 11 w 19"/>
                  <a:gd name="T67" fmla="*/ 14 h 19"/>
                  <a:gd name="T68" fmla="*/ 17 w 19"/>
                  <a:gd name="T69" fmla="*/ 8 h 19"/>
                  <a:gd name="T70" fmla="*/ 17 w 19"/>
                  <a:gd name="T71" fmla="*/ 5 h 19"/>
                  <a:gd name="T72" fmla="*/ 17 w 19"/>
                  <a:gd name="T73" fmla="*/ 5 h 19"/>
                  <a:gd name="T74" fmla="*/ 17 w 19"/>
                  <a:gd name="T75" fmla="*/ 8 h 19"/>
                  <a:gd name="T76" fmla="*/ 14 w 19"/>
                  <a:gd name="T77" fmla="*/ 14 h 19"/>
                  <a:gd name="T78" fmla="*/ 11 w 19"/>
                  <a:gd name="T79" fmla="*/ 11 h 19"/>
                  <a:gd name="T80" fmla="*/ 8 w 19"/>
                  <a:gd name="T81" fmla="*/ 14 h 19"/>
                  <a:gd name="T82" fmla="*/ 8 w 19"/>
                  <a:gd name="T83" fmla="*/ 14 h 19"/>
                  <a:gd name="T84" fmla="*/ 8 w 19"/>
                  <a:gd name="T85" fmla="*/ 11 h 19"/>
                  <a:gd name="T86" fmla="*/ 14 w 19"/>
                  <a:gd name="T87" fmla="*/ 8 h 19"/>
                  <a:gd name="T88" fmla="*/ 11 w 19"/>
                  <a:gd name="T89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" h="19">
                    <a:moveTo>
                      <a:pt x="14" y="14"/>
                    </a:moveTo>
                    <a:lnTo>
                      <a:pt x="11" y="16"/>
                    </a:lnTo>
                    <a:lnTo>
                      <a:pt x="14" y="14"/>
                    </a:lnTo>
                    <a:lnTo>
                      <a:pt x="17" y="11"/>
                    </a:lnTo>
                    <a:lnTo>
                      <a:pt x="19" y="8"/>
                    </a:lnTo>
                    <a:lnTo>
                      <a:pt x="19" y="5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1" y="5"/>
                    </a:lnTo>
                    <a:lnTo>
                      <a:pt x="8" y="8"/>
                    </a:lnTo>
                    <a:lnTo>
                      <a:pt x="8" y="11"/>
                    </a:lnTo>
                    <a:lnTo>
                      <a:pt x="8" y="8"/>
                    </a:lnTo>
                    <a:lnTo>
                      <a:pt x="11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8" y="2"/>
                    </a:lnTo>
                    <a:lnTo>
                      <a:pt x="5" y="8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3" y="19"/>
                    </a:lnTo>
                    <a:lnTo>
                      <a:pt x="5" y="19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4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4" y="14"/>
                    </a:lnTo>
                    <a:close/>
                    <a:moveTo>
                      <a:pt x="11" y="11"/>
                    </a:moveTo>
                    <a:lnTo>
                      <a:pt x="8" y="14"/>
                    </a:lnTo>
                    <a:lnTo>
                      <a:pt x="8" y="14"/>
                    </a:lnTo>
                    <a:lnTo>
                      <a:pt x="8" y="11"/>
                    </a:lnTo>
                    <a:lnTo>
                      <a:pt x="14" y="8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33" name="Freeform 358"/>
              <p:cNvSpPr>
                <a:spLocks/>
              </p:cNvSpPr>
              <p:nvPr/>
            </p:nvSpPr>
            <p:spPr bwMode="auto">
              <a:xfrm>
                <a:off x="1483" y="418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0 w 2"/>
                  <a:gd name="T3" fmla="*/ 6 h 6"/>
                  <a:gd name="T4" fmla="*/ 2 w 2"/>
                  <a:gd name="T5" fmla="*/ 3 h 6"/>
                  <a:gd name="T6" fmla="*/ 2 w 2"/>
                  <a:gd name="T7" fmla="*/ 3 h 6"/>
                  <a:gd name="T8" fmla="*/ 2 w 2"/>
                  <a:gd name="T9" fmla="*/ 0 h 6"/>
                  <a:gd name="T10" fmla="*/ 0 w 2"/>
                  <a:gd name="T11" fmla="*/ 0 h 6"/>
                  <a:gd name="T12" fmla="*/ 0 w 2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0" y="6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34" name="Freeform 359"/>
              <p:cNvSpPr>
                <a:spLocks/>
              </p:cNvSpPr>
              <p:nvPr/>
            </p:nvSpPr>
            <p:spPr bwMode="auto">
              <a:xfrm>
                <a:off x="1577" y="644"/>
                <a:ext cx="14" cy="17"/>
              </a:xfrm>
              <a:custGeom>
                <a:avLst/>
                <a:gdLst>
                  <a:gd name="T0" fmla="*/ 14 w 14"/>
                  <a:gd name="T1" fmla="*/ 6 h 17"/>
                  <a:gd name="T2" fmla="*/ 12 w 14"/>
                  <a:gd name="T3" fmla="*/ 6 h 17"/>
                  <a:gd name="T4" fmla="*/ 9 w 14"/>
                  <a:gd name="T5" fmla="*/ 6 h 17"/>
                  <a:gd name="T6" fmla="*/ 9 w 14"/>
                  <a:gd name="T7" fmla="*/ 3 h 17"/>
                  <a:gd name="T8" fmla="*/ 6 w 14"/>
                  <a:gd name="T9" fmla="*/ 0 h 17"/>
                  <a:gd name="T10" fmla="*/ 3 w 14"/>
                  <a:gd name="T11" fmla="*/ 3 h 17"/>
                  <a:gd name="T12" fmla="*/ 0 w 14"/>
                  <a:gd name="T13" fmla="*/ 3 h 17"/>
                  <a:gd name="T14" fmla="*/ 0 w 14"/>
                  <a:gd name="T15" fmla="*/ 0 h 17"/>
                  <a:gd name="T16" fmla="*/ 0 w 14"/>
                  <a:gd name="T17" fmla="*/ 3 h 17"/>
                  <a:gd name="T18" fmla="*/ 0 w 14"/>
                  <a:gd name="T19" fmla="*/ 6 h 17"/>
                  <a:gd name="T20" fmla="*/ 3 w 14"/>
                  <a:gd name="T21" fmla="*/ 9 h 17"/>
                  <a:gd name="T22" fmla="*/ 3 w 14"/>
                  <a:gd name="T23" fmla="*/ 11 h 17"/>
                  <a:gd name="T24" fmla="*/ 6 w 14"/>
                  <a:gd name="T25" fmla="*/ 11 h 17"/>
                  <a:gd name="T26" fmla="*/ 6 w 14"/>
                  <a:gd name="T27" fmla="*/ 14 h 17"/>
                  <a:gd name="T28" fmla="*/ 6 w 14"/>
                  <a:gd name="T29" fmla="*/ 17 h 17"/>
                  <a:gd name="T30" fmla="*/ 9 w 14"/>
                  <a:gd name="T31" fmla="*/ 17 h 17"/>
                  <a:gd name="T32" fmla="*/ 12 w 14"/>
                  <a:gd name="T33" fmla="*/ 14 h 17"/>
                  <a:gd name="T34" fmla="*/ 14 w 14"/>
                  <a:gd name="T35" fmla="*/ 14 h 17"/>
                  <a:gd name="T36" fmla="*/ 14 w 14"/>
                  <a:gd name="T37" fmla="*/ 14 h 17"/>
                  <a:gd name="T38" fmla="*/ 14 w 14"/>
                  <a:gd name="T39" fmla="*/ 11 h 17"/>
                  <a:gd name="T40" fmla="*/ 14 w 14"/>
                  <a:gd name="T41" fmla="*/ 11 h 17"/>
                  <a:gd name="T42" fmla="*/ 14 w 14"/>
                  <a:gd name="T43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7">
                    <a:moveTo>
                      <a:pt x="14" y="6"/>
                    </a:moveTo>
                    <a:lnTo>
                      <a:pt x="12" y="6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3" y="11"/>
                    </a:lnTo>
                    <a:lnTo>
                      <a:pt x="6" y="11"/>
                    </a:lnTo>
                    <a:lnTo>
                      <a:pt x="6" y="14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1"/>
                    </a:lnTo>
                    <a:lnTo>
                      <a:pt x="14" y="11"/>
                    </a:ln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35" name="Freeform 360"/>
              <p:cNvSpPr>
                <a:spLocks/>
              </p:cNvSpPr>
              <p:nvPr/>
            </p:nvSpPr>
            <p:spPr bwMode="auto">
              <a:xfrm>
                <a:off x="1471" y="399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0 w 6"/>
                  <a:gd name="T3" fmla="*/ 3 h 3"/>
                  <a:gd name="T4" fmla="*/ 3 w 6"/>
                  <a:gd name="T5" fmla="*/ 3 h 3"/>
                  <a:gd name="T6" fmla="*/ 3 w 6"/>
                  <a:gd name="T7" fmla="*/ 3 h 3"/>
                  <a:gd name="T8" fmla="*/ 6 w 6"/>
                  <a:gd name="T9" fmla="*/ 0 h 3"/>
                  <a:gd name="T10" fmla="*/ 3 w 6"/>
                  <a:gd name="T11" fmla="*/ 0 h 3"/>
                  <a:gd name="T12" fmla="*/ 0 w 6"/>
                  <a:gd name="T13" fmla="*/ 0 h 3"/>
                  <a:gd name="T14" fmla="*/ 0 w 6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36" name="Freeform 361"/>
              <p:cNvSpPr>
                <a:spLocks/>
              </p:cNvSpPr>
              <p:nvPr/>
            </p:nvSpPr>
            <p:spPr bwMode="auto">
              <a:xfrm>
                <a:off x="1477" y="418"/>
                <a:ext cx="3" cy="9"/>
              </a:xfrm>
              <a:custGeom>
                <a:avLst/>
                <a:gdLst>
                  <a:gd name="T0" fmla="*/ 3 w 3"/>
                  <a:gd name="T1" fmla="*/ 9 h 9"/>
                  <a:gd name="T2" fmla="*/ 3 w 3"/>
                  <a:gd name="T3" fmla="*/ 6 h 9"/>
                  <a:gd name="T4" fmla="*/ 3 w 3"/>
                  <a:gd name="T5" fmla="*/ 0 h 9"/>
                  <a:gd name="T6" fmla="*/ 3 w 3"/>
                  <a:gd name="T7" fmla="*/ 0 h 9"/>
                  <a:gd name="T8" fmla="*/ 3 w 3"/>
                  <a:gd name="T9" fmla="*/ 0 h 9"/>
                  <a:gd name="T10" fmla="*/ 0 w 3"/>
                  <a:gd name="T11" fmla="*/ 3 h 9"/>
                  <a:gd name="T12" fmla="*/ 3 w 3"/>
                  <a:gd name="T13" fmla="*/ 6 h 9"/>
                  <a:gd name="T14" fmla="*/ 3 w 3"/>
                  <a:gd name="T15" fmla="*/ 6 h 9"/>
                  <a:gd name="T16" fmla="*/ 3 w 3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3" y="6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37" name="Freeform 362"/>
              <p:cNvSpPr>
                <a:spLocks/>
              </p:cNvSpPr>
              <p:nvPr/>
            </p:nvSpPr>
            <p:spPr bwMode="auto">
              <a:xfrm>
                <a:off x="2952" y="527"/>
                <a:ext cx="17" cy="20"/>
              </a:xfrm>
              <a:custGeom>
                <a:avLst/>
                <a:gdLst>
                  <a:gd name="T0" fmla="*/ 12 w 17"/>
                  <a:gd name="T1" fmla="*/ 14 h 20"/>
                  <a:gd name="T2" fmla="*/ 17 w 17"/>
                  <a:gd name="T3" fmla="*/ 14 h 20"/>
                  <a:gd name="T4" fmla="*/ 14 w 17"/>
                  <a:gd name="T5" fmla="*/ 11 h 20"/>
                  <a:gd name="T6" fmla="*/ 17 w 17"/>
                  <a:gd name="T7" fmla="*/ 9 h 20"/>
                  <a:gd name="T8" fmla="*/ 14 w 17"/>
                  <a:gd name="T9" fmla="*/ 3 h 20"/>
                  <a:gd name="T10" fmla="*/ 12 w 17"/>
                  <a:gd name="T11" fmla="*/ 3 h 20"/>
                  <a:gd name="T12" fmla="*/ 12 w 17"/>
                  <a:gd name="T13" fmla="*/ 0 h 20"/>
                  <a:gd name="T14" fmla="*/ 6 w 17"/>
                  <a:gd name="T15" fmla="*/ 0 h 20"/>
                  <a:gd name="T16" fmla="*/ 9 w 17"/>
                  <a:gd name="T17" fmla="*/ 3 h 20"/>
                  <a:gd name="T18" fmla="*/ 6 w 17"/>
                  <a:gd name="T19" fmla="*/ 3 h 20"/>
                  <a:gd name="T20" fmla="*/ 3 w 17"/>
                  <a:gd name="T21" fmla="*/ 6 h 20"/>
                  <a:gd name="T22" fmla="*/ 6 w 17"/>
                  <a:gd name="T23" fmla="*/ 9 h 20"/>
                  <a:gd name="T24" fmla="*/ 3 w 17"/>
                  <a:gd name="T25" fmla="*/ 9 h 20"/>
                  <a:gd name="T26" fmla="*/ 0 w 17"/>
                  <a:gd name="T27" fmla="*/ 11 h 20"/>
                  <a:gd name="T28" fmla="*/ 3 w 17"/>
                  <a:gd name="T29" fmla="*/ 11 h 20"/>
                  <a:gd name="T30" fmla="*/ 0 w 17"/>
                  <a:gd name="T31" fmla="*/ 17 h 20"/>
                  <a:gd name="T32" fmla="*/ 3 w 17"/>
                  <a:gd name="T33" fmla="*/ 17 h 20"/>
                  <a:gd name="T34" fmla="*/ 6 w 17"/>
                  <a:gd name="T35" fmla="*/ 20 h 20"/>
                  <a:gd name="T36" fmla="*/ 6 w 17"/>
                  <a:gd name="T37" fmla="*/ 20 h 20"/>
                  <a:gd name="T38" fmla="*/ 6 w 17"/>
                  <a:gd name="T39" fmla="*/ 14 h 20"/>
                  <a:gd name="T40" fmla="*/ 12 w 17"/>
                  <a:gd name="T41" fmla="*/ 17 h 20"/>
                  <a:gd name="T42" fmla="*/ 12 w 17"/>
                  <a:gd name="T43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20">
                    <a:moveTo>
                      <a:pt x="12" y="14"/>
                    </a:moveTo>
                    <a:lnTo>
                      <a:pt x="17" y="14"/>
                    </a:lnTo>
                    <a:lnTo>
                      <a:pt x="14" y="11"/>
                    </a:lnTo>
                    <a:lnTo>
                      <a:pt x="17" y="9"/>
                    </a:lnTo>
                    <a:lnTo>
                      <a:pt x="14" y="3"/>
                    </a:lnTo>
                    <a:lnTo>
                      <a:pt x="12" y="3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0" y="17"/>
                    </a:lnTo>
                    <a:lnTo>
                      <a:pt x="3" y="17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6" y="14"/>
                    </a:lnTo>
                    <a:lnTo>
                      <a:pt x="12" y="17"/>
                    </a:lnTo>
                    <a:lnTo>
                      <a:pt x="1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38" name="Freeform 363"/>
              <p:cNvSpPr>
                <a:spLocks/>
              </p:cNvSpPr>
              <p:nvPr/>
            </p:nvSpPr>
            <p:spPr bwMode="auto">
              <a:xfrm>
                <a:off x="3315" y="22"/>
                <a:ext cx="6" cy="9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0 h 9"/>
                  <a:gd name="T4" fmla="*/ 0 w 6"/>
                  <a:gd name="T5" fmla="*/ 3 h 9"/>
                  <a:gd name="T6" fmla="*/ 3 w 6"/>
                  <a:gd name="T7" fmla="*/ 3 h 9"/>
                  <a:gd name="T8" fmla="*/ 0 w 6"/>
                  <a:gd name="T9" fmla="*/ 6 h 9"/>
                  <a:gd name="T10" fmla="*/ 3 w 6"/>
                  <a:gd name="T11" fmla="*/ 9 h 9"/>
                  <a:gd name="T12" fmla="*/ 3 w 6"/>
                  <a:gd name="T13" fmla="*/ 9 h 9"/>
                  <a:gd name="T14" fmla="*/ 6 w 6"/>
                  <a:gd name="T15" fmla="*/ 3 h 9"/>
                  <a:gd name="T16" fmla="*/ 6 w 6"/>
                  <a:gd name="T1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39" name="Freeform 364"/>
              <p:cNvSpPr>
                <a:spLocks/>
              </p:cNvSpPr>
              <p:nvPr/>
            </p:nvSpPr>
            <p:spPr bwMode="auto">
              <a:xfrm>
                <a:off x="3315" y="33"/>
                <a:ext cx="6" cy="9"/>
              </a:xfrm>
              <a:custGeom>
                <a:avLst/>
                <a:gdLst>
                  <a:gd name="T0" fmla="*/ 0 w 6"/>
                  <a:gd name="T1" fmla="*/ 0 h 9"/>
                  <a:gd name="T2" fmla="*/ 0 w 6"/>
                  <a:gd name="T3" fmla="*/ 3 h 9"/>
                  <a:gd name="T4" fmla="*/ 3 w 6"/>
                  <a:gd name="T5" fmla="*/ 6 h 9"/>
                  <a:gd name="T6" fmla="*/ 6 w 6"/>
                  <a:gd name="T7" fmla="*/ 9 h 9"/>
                  <a:gd name="T8" fmla="*/ 6 w 6"/>
                  <a:gd name="T9" fmla="*/ 3 h 9"/>
                  <a:gd name="T10" fmla="*/ 3 w 6"/>
                  <a:gd name="T11" fmla="*/ 0 h 9"/>
                  <a:gd name="T12" fmla="*/ 0 w 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6" y="9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40" name="Freeform 365"/>
              <p:cNvSpPr>
                <a:spLocks/>
              </p:cNvSpPr>
              <p:nvPr/>
            </p:nvSpPr>
            <p:spPr bwMode="auto">
              <a:xfrm>
                <a:off x="3315" y="17"/>
                <a:ext cx="8" cy="5"/>
              </a:xfrm>
              <a:custGeom>
                <a:avLst/>
                <a:gdLst>
                  <a:gd name="T0" fmla="*/ 8 w 8"/>
                  <a:gd name="T1" fmla="*/ 5 h 5"/>
                  <a:gd name="T2" fmla="*/ 6 w 8"/>
                  <a:gd name="T3" fmla="*/ 3 h 5"/>
                  <a:gd name="T4" fmla="*/ 3 w 8"/>
                  <a:gd name="T5" fmla="*/ 0 h 5"/>
                  <a:gd name="T6" fmla="*/ 0 w 8"/>
                  <a:gd name="T7" fmla="*/ 3 h 5"/>
                  <a:gd name="T8" fmla="*/ 3 w 8"/>
                  <a:gd name="T9" fmla="*/ 5 h 5"/>
                  <a:gd name="T10" fmla="*/ 3 w 8"/>
                  <a:gd name="T11" fmla="*/ 5 h 5"/>
                  <a:gd name="T12" fmla="*/ 8 w 8"/>
                  <a:gd name="T13" fmla="*/ 5 h 5"/>
                  <a:gd name="T14" fmla="*/ 8 w 8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6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8" y="5"/>
                    </a:ln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41" name="Freeform 366"/>
              <p:cNvSpPr>
                <a:spLocks/>
              </p:cNvSpPr>
              <p:nvPr/>
            </p:nvSpPr>
            <p:spPr bwMode="auto">
              <a:xfrm>
                <a:off x="3349" y="14"/>
                <a:ext cx="22" cy="25"/>
              </a:xfrm>
              <a:custGeom>
                <a:avLst/>
                <a:gdLst>
                  <a:gd name="T0" fmla="*/ 0 w 22"/>
                  <a:gd name="T1" fmla="*/ 3 h 25"/>
                  <a:gd name="T2" fmla="*/ 0 w 22"/>
                  <a:gd name="T3" fmla="*/ 6 h 25"/>
                  <a:gd name="T4" fmla="*/ 2 w 22"/>
                  <a:gd name="T5" fmla="*/ 11 h 25"/>
                  <a:gd name="T6" fmla="*/ 2 w 22"/>
                  <a:gd name="T7" fmla="*/ 17 h 25"/>
                  <a:gd name="T8" fmla="*/ 5 w 22"/>
                  <a:gd name="T9" fmla="*/ 22 h 25"/>
                  <a:gd name="T10" fmla="*/ 8 w 22"/>
                  <a:gd name="T11" fmla="*/ 25 h 25"/>
                  <a:gd name="T12" fmla="*/ 11 w 22"/>
                  <a:gd name="T13" fmla="*/ 25 h 25"/>
                  <a:gd name="T14" fmla="*/ 11 w 22"/>
                  <a:gd name="T15" fmla="*/ 22 h 25"/>
                  <a:gd name="T16" fmla="*/ 11 w 22"/>
                  <a:gd name="T17" fmla="*/ 19 h 25"/>
                  <a:gd name="T18" fmla="*/ 11 w 22"/>
                  <a:gd name="T19" fmla="*/ 19 h 25"/>
                  <a:gd name="T20" fmla="*/ 11 w 22"/>
                  <a:gd name="T21" fmla="*/ 17 h 25"/>
                  <a:gd name="T22" fmla="*/ 13 w 22"/>
                  <a:gd name="T23" fmla="*/ 14 h 25"/>
                  <a:gd name="T24" fmla="*/ 13 w 22"/>
                  <a:gd name="T25" fmla="*/ 11 h 25"/>
                  <a:gd name="T26" fmla="*/ 19 w 22"/>
                  <a:gd name="T27" fmla="*/ 8 h 25"/>
                  <a:gd name="T28" fmla="*/ 22 w 22"/>
                  <a:gd name="T29" fmla="*/ 8 h 25"/>
                  <a:gd name="T30" fmla="*/ 22 w 22"/>
                  <a:gd name="T31" fmla="*/ 8 h 25"/>
                  <a:gd name="T32" fmla="*/ 19 w 22"/>
                  <a:gd name="T33" fmla="*/ 6 h 25"/>
                  <a:gd name="T34" fmla="*/ 16 w 22"/>
                  <a:gd name="T35" fmla="*/ 8 h 25"/>
                  <a:gd name="T36" fmla="*/ 11 w 22"/>
                  <a:gd name="T37" fmla="*/ 3 h 25"/>
                  <a:gd name="T38" fmla="*/ 5 w 22"/>
                  <a:gd name="T39" fmla="*/ 0 h 25"/>
                  <a:gd name="T40" fmla="*/ 2 w 22"/>
                  <a:gd name="T41" fmla="*/ 0 h 25"/>
                  <a:gd name="T42" fmla="*/ 0 w 22"/>
                  <a:gd name="T43" fmla="*/ 3 h 25"/>
                  <a:gd name="T44" fmla="*/ 0 w 22"/>
                  <a:gd name="T4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25">
                    <a:moveTo>
                      <a:pt x="0" y="3"/>
                    </a:moveTo>
                    <a:lnTo>
                      <a:pt x="0" y="6"/>
                    </a:lnTo>
                    <a:lnTo>
                      <a:pt x="2" y="11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8" y="25"/>
                    </a:lnTo>
                    <a:lnTo>
                      <a:pt x="11" y="25"/>
                    </a:lnTo>
                    <a:lnTo>
                      <a:pt x="11" y="22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4"/>
                    </a:lnTo>
                    <a:lnTo>
                      <a:pt x="13" y="11"/>
                    </a:lnTo>
                    <a:lnTo>
                      <a:pt x="19" y="8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19" y="6"/>
                    </a:lnTo>
                    <a:lnTo>
                      <a:pt x="16" y="8"/>
                    </a:lnTo>
                    <a:lnTo>
                      <a:pt x="11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42" name="Freeform 367"/>
              <p:cNvSpPr>
                <a:spLocks/>
              </p:cNvSpPr>
              <p:nvPr/>
            </p:nvSpPr>
            <p:spPr bwMode="auto">
              <a:xfrm>
                <a:off x="3307" y="-3"/>
                <a:ext cx="16" cy="11"/>
              </a:xfrm>
              <a:custGeom>
                <a:avLst/>
                <a:gdLst>
                  <a:gd name="T0" fmla="*/ 16 w 16"/>
                  <a:gd name="T1" fmla="*/ 6 h 11"/>
                  <a:gd name="T2" fmla="*/ 16 w 16"/>
                  <a:gd name="T3" fmla="*/ 6 h 11"/>
                  <a:gd name="T4" fmla="*/ 14 w 16"/>
                  <a:gd name="T5" fmla="*/ 3 h 11"/>
                  <a:gd name="T6" fmla="*/ 14 w 16"/>
                  <a:gd name="T7" fmla="*/ 6 h 11"/>
                  <a:gd name="T8" fmla="*/ 11 w 16"/>
                  <a:gd name="T9" fmla="*/ 6 h 11"/>
                  <a:gd name="T10" fmla="*/ 11 w 16"/>
                  <a:gd name="T11" fmla="*/ 0 h 11"/>
                  <a:gd name="T12" fmla="*/ 8 w 16"/>
                  <a:gd name="T13" fmla="*/ 3 h 11"/>
                  <a:gd name="T14" fmla="*/ 5 w 16"/>
                  <a:gd name="T15" fmla="*/ 3 h 11"/>
                  <a:gd name="T16" fmla="*/ 0 w 16"/>
                  <a:gd name="T17" fmla="*/ 3 h 11"/>
                  <a:gd name="T18" fmla="*/ 0 w 16"/>
                  <a:gd name="T19" fmla="*/ 3 h 11"/>
                  <a:gd name="T20" fmla="*/ 0 w 16"/>
                  <a:gd name="T21" fmla="*/ 6 h 11"/>
                  <a:gd name="T22" fmla="*/ 2 w 16"/>
                  <a:gd name="T23" fmla="*/ 9 h 11"/>
                  <a:gd name="T24" fmla="*/ 5 w 16"/>
                  <a:gd name="T25" fmla="*/ 9 h 11"/>
                  <a:gd name="T26" fmla="*/ 8 w 16"/>
                  <a:gd name="T27" fmla="*/ 9 h 11"/>
                  <a:gd name="T28" fmla="*/ 8 w 16"/>
                  <a:gd name="T29" fmla="*/ 9 h 11"/>
                  <a:gd name="T30" fmla="*/ 8 w 16"/>
                  <a:gd name="T31" fmla="*/ 11 h 11"/>
                  <a:gd name="T32" fmla="*/ 16 w 16"/>
                  <a:gd name="T33" fmla="*/ 9 h 11"/>
                  <a:gd name="T34" fmla="*/ 16 w 16"/>
                  <a:gd name="T3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lnTo>
                      <a:pt x="16" y="6"/>
                    </a:lnTo>
                    <a:lnTo>
                      <a:pt x="14" y="3"/>
                    </a:lnTo>
                    <a:lnTo>
                      <a:pt x="14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8" y="3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9"/>
                    </a:lnTo>
                    <a:lnTo>
                      <a:pt x="5" y="9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8" y="11"/>
                    </a:lnTo>
                    <a:lnTo>
                      <a:pt x="16" y="9"/>
                    </a:lnTo>
                    <a:lnTo>
                      <a:pt x="1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43" name="Freeform 368"/>
              <p:cNvSpPr>
                <a:spLocks/>
              </p:cNvSpPr>
              <p:nvPr/>
            </p:nvSpPr>
            <p:spPr bwMode="auto">
              <a:xfrm>
                <a:off x="3309" y="17"/>
                <a:ext cx="6" cy="8"/>
              </a:xfrm>
              <a:custGeom>
                <a:avLst/>
                <a:gdLst>
                  <a:gd name="T0" fmla="*/ 0 w 6"/>
                  <a:gd name="T1" fmla="*/ 0 h 8"/>
                  <a:gd name="T2" fmla="*/ 0 w 6"/>
                  <a:gd name="T3" fmla="*/ 0 h 8"/>
                  <a:gd name="T4" fmla="*/ 0 w 6"/>
                  <a:gd name="T5" fmla="*/ 3 h 8"/>
                  <a:gd name="T6" fmla="*/ 3 w 6"/>
                  <a:gd name="T7" fmla="*/ 8 h 8"/>
                  <a:gd name="T8" fmla="*/ 3 w 6"/>
                  <a:gd name="T9" fmla="*/ 8 h 8"/>
                  <a:gd name="T10" fmla="*/ 6 w 6"/>
                  <a:gd name="T11" fmla="*/ 8 h 8"/>
                  <a:gd name="T12" fmla="*/ 3 w 6"/>
                  <a:gd name="T13" fmla="*/ 3 h 8"/>
                  <a:gd name="T14" fmla="*/ 0 w 6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44" name="Freeform 369"/>
              <p:cNvSpPr>
                <a:spLocks/>
              </p:cNvSpPr>
              <p:nvPr/>
            </p:nvSpPr>
            <p:spPr bwMode="auto">
              <a:xfrm>
                <a:off x="3371" y="33"/>
                <a:ext cx="14" cy="14"/>
              </a:xfrm>
              <a:custGeom>
                <a:avLst/>
                <a:gdLst>
                  <a:gd name="T0" fmla="*/ 11 w 14"/>
                  <a:gd name="T1" fmla="*/ 14 h 14"/>
                  <a:gd name="T2" fmla="*/ 14 w 14"/>
                  <a:gd name="T3" fmla="*/ 9 h 14"/>
                  <a:gd name="T4" fmla="*/ 14 w 14"/>
                  <a:gd name="T5" fmla="*/ 3 h 14"/>
                  <a:gd name="T6" fmla="*/ 11 w 14"/>
                  <a:gd name="T7" fmla="*/ 0 h 14"/>
                  <a:gd name="T8" fmla="*/ 5 w 14"/>
                  <a:gd name="T9" fmla="*/ 3 h 14"/>
                  <a:gd name="T10" fmla="*/ 0 w 14"/>
                  <a:gd name="T11" fmla="*/ 6 h 14"/>
                  <a:gd name="T12" fmla="*/ 0 w 14"/>
                  <a:gd name="T13" fmla="*/ 9 h 14"/>
                  <a:gd name="T14" fmla="*/ 5 w 14"/>
                  <a:gd name="T15" fmla="*/ 9 h 14"/>
                  <a:gd name="T16" fmla="*/ 8 w 14"/>
                  <a:gd name="T17" fmla="*/ 12 h 14"/>
                  <a:gd name="T18" fmla="*/ 11 w 14"/>
                  <a:gd name="T1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11" y="14"/>
                    </a:moveTo>
                    <a:lnTo>
                      <a:pt x="14" y="9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5" y="9"/>
                    </a:lnTo>
                    <a:lnTo>
                      <a:pt x="8" y="12"/>
                    </a:lnTo>
                    <a:lnTo>
                      <a:pt x="11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45" name="Freeform 370"/>
              <p:cNvSpPr>
                <a:spLocks/>
              </p:cNvSpPr>
              <p:nvPr/>
            </p:nvSpPr>
            <p:spPr bwMode="auto">
              <a:xfrm>
                <a:off x="3390" y="-56"/>
                <a:ext cx="28" cy="39"/>
              </a:xfrm>
              <a:custGeom>
                <a:avLst/>
                <a:gdLst>
                  <a:gd name="T0" fmla="*/ 3 w 28"/>
                  <a:gd name="T1" fmla="*/ 25 h 39"/>
                  <a:gd name="T2" fmla="*/ 0 w 28"/>
                  <a:gd name="T3" fmla="*/ 28 h 39"/>
                  <a:gd name="T4" fmla="*/ 0 w 28"/>
                  <a:gd name="T5" fmla="*/ 31 h 39"/>
                  <a:gd name="T6" fmla="*/ 3 w 28"/>
                  <a:gd name="T7" fmla="*/ 34 h 39"/>
                  <a:gd name="T8" fmla="*/ 9 w 28"/>
                  <a:gd name="T9" fmla="*/ 34 h 39"/>
                  <a:gd name="T10" fmla="*/ 9 w 28"/>
                  <a:gd name="T11" fmla="*/ 36 h 39"/>
                  <a:gd name="T12" fmla="*/ 9 w 28"/>
                  <a:gd name="T13" fmla="*/ 36 h 39"/>
                  <a:gd name="T14" fmla="*/ 14 w 28"/>
                  <a:gd name="T15" fmla="*/ 39 h 39"/>
                  <a:gd name="T16" fmla="*/ 14 w 28"/>
                  <a:gd name="T17" fmla="*/ 36 h 39"/>
                  <a:gd name="T18" fmla="*/ 17 w 28"/>
                  <a:gd name="T19" fmla="*/ 31 h 39"/>
                  <a:gd name="T20" fmla="*/ 14 w 28"/>
                  <a:gd name="T21" fmla="*/ 28 h 39"/>
                  <a:gd name="T22" fmla="*/ 17 w 28"/>
                  <a:gd name="T23" fmla="*/ 25 h 39"/>
                  <a:gd name="T24" fmla="*/ 23 w 28"/>
                  <a:gd name="T25" fmla="*/ 25 h 39"/>
                  <a:gd name="T26" fmla="*/ 28 w 28"/>
                  <a:gd name="T27" fmla="*/ 20 h 39"/>
                  <a:gd name="T28" fmla="*/ 28 w 28"/>
                  <a:gd name="T29" fmla="*/ 20 h 39"/>
                  <a:gd name="T30" fmla="*/ 25 w 28"/>
                  <a:gd name="T31" fmla="*/ 20 h 39"/>
                  <a:gd name="T32" fmla="*/ 20 w 28"/>
                  <a:gd name="T33" fmla="*/ 14 h 39"/>
                  <a:gd name="T34" fmla="*/ 17 w 28"/>
                  <a:gd name="T35" fmla="*/ 14 h 39"/>
                  <a:gd name="T36" fmla="*/ 17 w 28"/>
                  <a:gd name="T37" fmla="*/ 11 h 39"/>
                  <a:gd name="T38" fmla="*/ 17 w 28"/>
                  <a:gd name="T39" fmla="*/ 6 h 39"/>
                  <a:gd name="T40" fmla="*/ 17 w 28"/>
                  <a:gd name="T41" fmla="*/ 3 h 39"/>
                  <a:gd name="T42" fmla="*/ 12 w 28"/>
                  <a:gd name="T43" fmla="*/ 3 h 39"/>
                  <a:gd name="T44" fmla="*/ 12 w 28"/>
                  <a:gd name="T45" fmla="*/ 0 h 39"/>
                  <a:gd name="T46" fmla="*/ 9 w 28"/>
                  <a:gd name="T47" fmla="*/ 0 h 39"/>
                  <a:gd name="T48" fmla="*/ 6 w 28"/>
                  <a:gd name="T49" fmla="*/ 3 h 39"/>
                  <a:gd name="T50" fmla="*/ 6 w 28"/>
                  <a:gd name="T51" fmla="*/ 6 h 39"/>
                  <a:gd name="T52" fmla="*/ 3 w 28"/>
                  <a:gd name="T53" fmla="*/ 9 h 39"/>
                  <a:gd name="T54" fmla="*/ 0 w 28"/>
                  <a:gd name="T55" fmla="*/ 11 h 39"/>
                  <a:gd name="T56" fmla="*/ 0 w 28"/>
                  <a:gd name="T57" fmla="*/ 17 h 39"/>
                  <a:gd name="T58" fmla="*/ 0 w 28"/>
                  <a:gd name="T59" fmla="*/ 20 h 39"/>
                  <a:gd name="T60" fmla="*/ 3 w 28"/>
                  <a:gd name="T61" fmla="*/ 2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" h="39">
                    <a:moveTo>
                      <a:pt x="3" y="25"/>
                    </a:moveTo>
                    <a:lnTo>
                      <a:pt x="0" y="28"/>
                    </a:lnTo>
                    <a:lnTo>
                      <a:pt x="0" y="31"/>
                    </a:lnTo>
                    <a:lnTo>
                      <a:pt x="3" y="34"/>
                    </a:lnTo>
                    <a:lnTo>
                      <a:pt x="9" y="34"/>
                    </a:lnTo>
                    <a:lnTo>
                      <a:pt x="9" y="36"/>
                    </a:lnTo>
                    <a:lnTo>
                      <a:pt x="9" y="36"/>
                    </a:lnTo>
                    <a:lnTo>
                      <a:pt x="14" y="39"/>
                    </a:lnTo>
                    <a:lnTo>
                      <a:pt x="14" y="36"/>
                    </a:lnTo>
                    <a:lnTo>
                      <a:pt x="17" y="31"/>
                    </a:lnTo>
                    <a:lnTo>
                      <a:pt x="14" y="28"/>
                    </a:lnTo>
                    <a:lnTo>
                      <a:pt x="17" y="25"/>
                    </a:lnTo>
                    <a:lnTo>
                      <a:pt x="23" y="25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5" y="20"/>
                    </a:lnTo>
                    <a:lnTo>
                      <a:pt x="20" y="14"/>
                    </a:lnTo>
                    <a:lnTo>
                      <a:pt x="17" y="14"/>
                    </a:lnTo>
                    <a:lnTo>
                      <a:pt x="17" y="11"/>
                    </a:lnTo>
                    <a:lnTo>
                      <a:pt x="17" y="6"/>
                    </a:lnTo>
                    <a:lnTo>
                      <a:pt x="17" y="3"/>
                    </a:lnTo>
                    <a:lnTo>
                      <a:pt x="12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3" y="9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46" name="Freeform 371"/>
              <p:cNvSpPr>
                <a:spLocks/>
              </p:cNvSpPr>
              <p:nvPr/>
            </p:nvSpPr>
            <p:spPr bwMode="auto">
              <a:xfrm>
                <a:off x="3365" y="-31"/>
                <a:ext cx="17" cy="14"/>
              </a:xfrm>
              <a:custGeom>
                <a:avLst/>
                <a:gdLst>
                  <a:gd name="T0" fmla="*/ 6 w 17"/>
                  <a:gd name="T1" fmla="*/ 14 h 14"/>
                  <a:gd name="T2" fmla="*/ 9 w 17"/>
                  <a:gd name="T3" fmla="*/ 14 h 14"/>
                  <a:gd name="T4" fmla="*/ 14 w 17"/>
                  <a:gd name="T5" fmla="*/ 14 h 14"/>
                  <a:gd name="T6" fmla="*/ 14 w 17"/>
                  <a:gd name="T7" fmla="*/ 9 h 14"/>
                  <a:gd name="T8" fmla="*/ 17 w 17"/>
                  <a:gd name="T9" fmla="*/ 9 h 14"/>
                  <a:gd name="T10" fmla="*/ 17 w 17"/>
                  <a:gd name="T11" fmla="*/ 6 h 14"/>
                  <a:gd name="T12" fmla="*/ 14 w 17"/>
                  <a:gd name="T13" fmla="*/ 3 h 14"/>
                  <a:gd name="T14" fmla="*/ 11 w 17"/>
                  <a:gd name="T15" fmla="*/ 0 h 14"/>
                  <a:gd name="T16" fmla="*/ 9 w 17"/>
                  <a:gd name="T17" fmla="*/ 0 h 14"/>
                  <a:gd name="T18" fmla="*/ 6 w 17"/>
                  <a:gd name="T19" fmla="*/ 3 h 14"/>
                  <a:gd name="T20" fmla="*/ 0 w 17"/>
                  <a:gd name="T21" fmla="*/ 6 h 14"/>
                  <a:gd name="T22" fmla="*/ 0 w 17"/>
                  <a:gd name="T23" fmla="*/ 9 h 14"/>
                  <a:gd name="T24" fmla="*/ 0 w 17"/>
                  <a:gd name="T25" fmla="*/ 9 h 14"/>
                  <a:gd name="T26" fmla="*/ 6 w 17"/>
                  <a:gd name="T2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4">
                    <a:moveTo>
                      <a:pt x="6" y="14"/>
                    </a:moveTo>
                    <a:lnTo>
                      <a:pt x="9" y="14"/>
                    </a:lnTo>
                    <a:lnTo>
                      <a:pt x="14" y="14"/>
                    </a:lnTo>
                    <a:lnTo>
                      <a:pt x="14" y="9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6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47" name="Freeform 372"/>
              <p:cNvSpPr>
                <a:spLocks/>
              </p:cNvSpPr>
              <p:nvPr/>
            </p:nvSpPr>
            <p:spPr bwMode="auto">
              <a:xfrm>
                <a:off x="3371" y="-70"/>
                <a:ext cx="14" cy="6"/>
              </a:xfrm>
              <a:custGeom>
                <a:avLst/>
                <a:gdLst>
                  <a:gd name="T0" fmla="*/ 5 w 14"/>
                  <a:gd name="T1" fmla="*/ 6 h 6"/>
                  <a:gd name="T2" fmla="*/ 8 w 14"/>
                  <a:gd name="T3" fmla="*/ 6 h 6"/>
                  <a:gd name="T4" fmla="*/ 11 w 14"/>
                  <a:gd name="T5" fmla="*/ 6 h 6"/>
                  <a:gd name="T6" fmla="*/ 14 w 14"/>
                  <a:gd name="T7" fmla="*/ 3 h 6"/>
                  <a:gd name="T8" fmla="*/ 14 w 14"/>
                  <a:gd name="T9" fmla="*/ 0 h 6"/>
                  <a:gd name="T10" fmla="*/ 11 w 14"/>
                  <a:gd name="T11" fmla="*/ 0 h 6"/>
                  <a:gd name="T12" fmla="*/ 8 w 14"/>
                  <a:gd name="T13" fmla="*/ 0 h 6"/>
                  <a:gd name="T14" fmla="*/ 8 w 14"/>
                  <a:gd name="T15" fmla="*/ 0 h 6"/>
                  <a:gd name="T16" fmla="*/ 5 w 14"/>
                  <a:gd name="T17" fmla="*/ 3 h 6"/>
                  <a:gd name="T18" fmla="*/ 3 w 14"/>
                  <a:gd name="T19" fmla="*/ 3 h 6"/>
                  <a:gd name="T20" fmla="*/ 0 w 14"/>
                  <a:gd name="T21" fmla="*/ 3 h 6"/>
                  <a:gd name="T22" fmla="*/ 3 w 14"/>
                  <a:gd name="T23" fmla="*/ 6 h 6"/>
                  <a:gd name="T24" fmla="*/ 5 w 14"/>
                  <a:gd name="T2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6">
                    <a:moveTo>
                      <a:pt x="5" y="6"/>
                    </a:moveTo>
                    <a:lnTo>
                      <a:pt x="8" y="6"/>
                    </a:lnTo>
                    <a:lnTo>
                      <a:pt x="11" y="6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48" name="Freeform 373"/>
              <p:cNvSpPr>
                <a:spLocks/>
              </p:cNvSpPr>
              <p:nvPr/>
            </p:nvSpPr>
            <p:spPr bwMode="auto">
              <a:xfrm>
                <a:off x="3371" y="4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2 h 5"/>
                  <a:gd name="T4" fmla="*/ 3 w 5"/>
                  <a:gd name="T5" fmla="*/ 5 h 5"/>
                  <a:gd name="T6" fmla="*/ 5 w 5"/>
                  <a:gd name="T7" fmla="*/ 5 h 5"/>
                  <a:gd name="T8" fmla="*/ 5 w 5"/>
                  <a:gd name="T9" fmla="*/ 5 h 5"/>
                  <a:gd name="T10" fmla="*/ 3 w 5"/>
                  <a:gd name="T11" fmla="*/ 0 h 5"/>
                  <a:gd name="T12" fmla="*/ 0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2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49" name="Freeform 374"/>
              <p:cNvSpPr>
                <a:spLocks/>
              </p:cNvSpPr>
              <p:nvPr/>
            </p:nvSpPr>
            <p:spPr bwMode="auto">
              <a:xfrm>
                <a:off x="3365" y="-22"/>
                <a:ext cx="31" cy="39"/>
              </a:xfrm>
              <a:custGeom>
                <a:avLst/>
                <a:gdLst>
                  <a:gd name="T0" fmla="*/ 17 w 31"/>
                  <a:gd name="T1" fmla="*/ 5 h 39"/>
                  <a:gd name="T2" fmla="*/ 14 w 31"/>
                  <a:gd name="T3" fmla="*/ 5 h 39"/>
                  <a:gd name="T4" fmla="*/ 9 w 31"/>
                  <a:gd name="T5" fmla="*/ 11 h 39"/>
                  <a:gd name="T6" fmla="*/ 6 w 31"/>
                  <a:gd name="T7" fmla="*/ 11 h 39"/>
                  <a:gd name="T8" fmla="*/ 3 w 31"/>
                  <a:gd name="T9" fmla="*/ 8 h 39"/>
                  <a:gd name="T10" fmla="*/ 0 w 31"/>
                  <a:gd name="T11" fmla="*/ 11 h 39"/>
                  <a:gd name="T12" fmla="*/ 0 w 31"/>
                  <a:gd name="T13" fmla="*/ 14 h 39"/>
                  <a:gd name="T14" fmla="*/ 3 w 31"/>
                  <a:gd name="T15" fmla="*/ 16 h 39"/>
                  <a:gd name="T16" fmla="*/ 3 w 31"/>
                  <a:gd name="T17" fmla="*/ 28 h 39"/>
                  <a:gd name="T18" fmla="*/ 6 w 31"/>
                  <a:gd name="T19" fmla="*/ 33 h 39"/>
                  <a:gd name="T20" fmla="*/ 9 w 31"/>
                  <a:gd name="T21" fmla="*/ 39 h 39"/>
                  <a:gd name="T22" fmla="*/ 11 w 31"/>
                  <a:gd name="T23" fmla="*/ 39 h 39"/>
                  <a:gd name="T24" fmla="*/ 17 w 31"/>
                  <a:gd name="T25" fmla="*/ 36 h 39"/>
                  <a:gd name="T26" fmla="*/ 23 w 31"/>
                  <a:gd name="T27" fmla="*/ 36 h 39"/>
                  <a:gd name="T28" fmla="*/ 25 w 31"/>
                  <a:gd name="T29" fmla="*/ 33 h 39"/>
                  <a:gd name="T30" fmla="*/ 31 w 31"/>
                  <a:gd name="T31" fmla="*/ 33 h 39"/>
                  <a:gd name="T32" fmla="*/ 31 w 31"/>
                  <a:gd name="T33" fmla="*/ 30 h 39"/>
                  <a:gd name="T34" fmla="*/ 28 w 31"/>
                  <a:gd name="T35" fmla="*/ 28 h 39"/>
                  <a:gd name="T36" fmla="*/ 25 w 31"/>
                  <a:gd name="T37" fmla="*/ 25 h 39"/>
                  <a:gd name="T38" fmla="*/ 23 w 31"/>
                  <a:gd name="T39" fmla="*/ 22 h 39"/>
                  <a:gd name="T40" fmla="*/ 20 w 31"/>
                  <a:gd name="T41" fmla="*/ 16 h 39"/>
                  <a:gd name="T42" fmla="*/ 20 w 31"/>
                  <a:gd name="T43" fmla="*/ 16 h 39"/>
                  <a:gd name="T44" fmla="*/ 23 w 31"/>
                  <a:gd name="T45" fmla="*/ 14 h 39"/>
                  <a:gd name="T46" fmla="*/ 25 w 31"/>
                  <a:gd name="T47" fmla="*/ 14 h 39"/>
                  <a:gd name="T48" fmla="*/ 31 w 31"/>
                  <a:gd name="T49" fmla="*/ 11 h 39"/>
                  <a:gd name="T50" fmla="*/ 31 w 31"/>
                  <a:gd name="T51" fmla="*/ 8 h 39"/>
                  <a:gd name="T52" fmla="*/ 25 w 31"/>
                  <a:gd name="T53" fmla="*/ 5 h 39"/>
                  <a:gd name="T54" fmla="*/ 23 w 31"/>
                  <a:gd name="T55" fmla="*/ 2 h 39"/>
                  <a:gd name="T56" fmla="*/ 23 w 31"/>
                  <a:gd name="T57" fmla="*/ 0 h 39"/>
                  <a:gd name="T58" fmla="*/ 20 w 31"/>
                  <a:gd name="T59" fmla="*/ 0 h 39"/>
                  <a:gd name="T60" fmla="*/ 20 w 31"/>
                  <a:gd name="T61" fmla="*/ 5 h 39"/>
                  <a:gd name="T62" fmla="*/ 17 w 31"/>
                  <a:gd name="T63" fmla="*/ 8 h 39"/>
                  <a:gd name="T64" fmla="*/ 17 w 31"/>
                  <a:gd name="T65" fmla="*/ 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" h="39">
                    <a:moveTo>
                      <a:pt x="17" y="5"/>
                    </a:moveTo>
                    <a:lnTo>
                      <a:pt x="14" y="5"/>
                    </a:lnTo>
                    <a:lnTo>
                      <a:pt x="9" y="11"/>
                    </a:lnTo>
                    <a:lnTo>
                      <a:pt x="6" y="11"/>
                    </a:lnTo>
                    <a:lnTo>
                      <a:pt x="3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3" y="16"/>
                    </a:lnTo>
                    <a:lnTo>
                      <a:pt x="3" y="28"/>
                    </a:lnTo>
                    <a:lnTo>
                      <a:pt x="6" y="33"/>
                    </a:lnTo>
                    <a:lnTo>
                      <a:pt x="9" y="39"/>
                    </a:lnTo>
                    <a:lnTo>
                      <a:pt x="11" y="39"/>
                    </a:lnTo>
                    <a:lnTo>
                      <a:pt x="17" y="36"/>
                    </a:lnTo>
                    <a:lnTo>
                      <a:pt x="23" y="36"/>
                    </a:lnTo>
                    <a:lnTo>
                      <a:pt x="25" y="33"/>
                    </a:lnTo>
                    <a:lnTo>
                      <a:pt x="31" y="33"/>
                    </a:lnTo>
                    <a:lnTo>
                      <a:pt x="31" y="30"/>
                    </a:lnTo>
                    <a:lnTo>
                      <a:pt x="28" y="28"/>
                    </a:lnTo>
                    <a:lnTo>
                      <a:pt x="25" y="25"/>
                    </a:lnTo>
                    <a:lnTo>
                      <a:pt x="23" y="22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5" y="14"/>
                    </a:lnTo>
                    <a:lnTo>
                      <a:pt x="31" y="11"/>
                    </a:lnTo>
                    <a:lnTo>
                      <a:pt x="31" y="8"/>
                    </a:lnTo>
                    <a:lnTo>
                      <a:pt x="25" y="5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20" y="5"/>
                    </a:lnTo>
                    <a:lnTo>
                      <a:pt x="17" y="8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50" name="Freeform 375"/>
              <p:cNvSpPr>
                <a:spLocks/>
              </p:cNvSpPr>
              <p:nvPr/>
            </p:nvSpPr>
            <p:spPr bwMode="auto">
              <a:xfrm>
                <a:off x="3343" y="-14"/>
                <a:ext cx="8" cy="11"/>
              </a:xfrm>
              <a:custGeom>
                <a:avLst/>
                <a:gdLst>
                  <a:gd name="T0" fmla="*/ 3 w 8"/>
                  <a:gd name="T1" fmla="*/ 6 h 11"/>
                  <a:gd name="T2" fmla="*/ 0 w 8"/>
                  <a:gd name="T3" fmla="*/ 6 h 11"/>
                  <a:gd name="T4" fmla="*/ 0 w 8"/>
                  <a:gd name="T5" fmla="*/ 8 h 11"/>
                  <a:gd name="T6" fmla="*/ 3 w 8"/>
                  <a:gd name="T7" fmla="*/ 11 h 11"/>
                  <a:gd name="T8" fmla="*/ 6 w 8"/>
                  <a:gd name="T9" fmla="*/ 11 h 11"/>
                  <a:gd name="T10" fmla="*/ 8 w 8"/>
                  <a:gd name="T11" fmla="*/ 8 h 11"/>
                  <a:gd name="T12" fmla="*/ 8 w 8"/>
                  <a:gd name="T13" fmla="*/ 6 h 11"/>
                  <a:gd name="T14" fmla="*/ 8 w 8"/>
                  <a:gd name="T15" fmla="*/ 6 h 11"/>
                  <a:gd name="T16" fmla="*/ 8 w 8"/>
                  <a:gd name="T17" fmla="*/ 3 h 11"/>
                  <a:gd name="T18" fmla="*/ 6 w 8"/>
                  <a:gd name="T19" fmla="*/ 0 h 11"/>
                  <a:gd name="T20" fmla="*/ 6 w 8"/>
                  <a:gd name="T21" fmla="*/ 0 h 11"/>
                  <a:gd name="T22" fmla="*/ 3 w 8"/>
                  <a:gd name="T23" fmla="*/ 0 h 11"/>
                  <a:gd name="T24" fmla="*/ 3 w 8"/>
                  <a:gd name="T2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1">
                    <a:moveTo>
                      <a:pt x="3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3" y="11"/>
                    </a:lnTo>
                    <a:lnTo>
                      <a:pt x="6" y="11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51" name="Freeform 376"/>
              <p:cNvSpPr>
                <a:spLocks/>
              </p:cNvSpPr>
              <p:nvPr/>
            </p:nvSpPr>
            <p:spPr bwMode="auto">
              <a:xfrm>
                <a:off x="3343" y="6"/>
                <a:ext cx="8" cy="5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2 h 5"/>
                  <a:gd name="T4" fmla="*/ 0 w 8"/>
                  <a:gd name="T5" fmla="*/ 2 h 5"/>
                  <a:gd name="T6" fmla="*/ 3 w 8"/>
                  <a:gd name="T7" fmla="*/ 5 h 5"/>
                  <a:gd name="T8" fmla="*/ 6 w 8"/>
                  <a:gd name="T9" fmla="*/ 5 h 5"/>
                  <a:gd name="T10" fmla="*/ 8 w 8"/>
                  <a:gd name="T11" fmla="*/ 2 h 5"/>
                  <a:gd name="T12" fmla="*/ 8 w 8"/>
                  <a:gd name="T13" fmla="*/ 0 h 5"/>
                  <a:gd name="T14" fmla="*/ 8 w 8"/>
                  <a:gd name="T15" fmla="*/ 0 h 5"/>
                  <a:gd name="T16" fmla="*/ 6 w 8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lnTo>
                      <a:pt x="3" y="2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6" y="5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52" name="Freeform 377"/>
              <p:cNvSpPr>
                <a:spLocks/>
              </p:cNvSpPr>
              <p:nvPr/>
            </p:nvSpPr>
            <p:spPr bwMode="auto">
              <a:xfrm>
                <a:off x="3323" y="3"/>
                <a:ext cx="14" cy="8"/>
              </a:xfrm>
              <a:custGeom>
                <a:avLst/>
                <a:gdLst>
                  <a:gd name="T0" fmla="*/ 9 w 14"/>
                  <a:gd name="T1" fmla="*/ 5 h 8"/>
                  <a:gd name="T2" fmla="*/ 9 w 14"/>
                  <a:gd name="T3" fmla="*/ 8 h 8"/>
                  <a:gd name="T4" fmla="*/ 14 w 14"/>
                  <a:gd name="T5" fmla="*/ 8 h 8"/>
                  <a:gd name="T6" fmla="*/ 14 w 14"/>
                  <a:gd name="T7" fmla="*/ 5 h 8"/>
                  <a:gd name="T8" fmla="*/ 14 w 14"/>
                  <a:gd name="T9" fmla="*/ 3 h 8"/>
                  <a:gd name="T10" fmla="*/ 12 w 14"/>
                  <a:gd name="T11" fmla="*/ 3 h 8"/>
                  <a:gd name="T12" fmla="*/ 12 w 14"/>
                  <a:gd name="T13" fmla="*/ 0 h 8"/>
                  <a:gd name="T14" fmla="*/ 9 w 14"/>
                  <a:gd name="T15" fmla="*/ 0 h 8"/>
                  <a:gd name="T16" fmla="*/ 3 w 14"/>
                  <a:gd name="T17" fmla="*/ 0 h 8"/>
                  <a:gd name="T18" fmla="*/ 0 w 14"/>
                  <a:gd name="T19" fmla="*/ 3 h 8"/>
                  <a:gd name="T20" fmla="*/ 0 w 14"/>
                  <a:gd name="T21" fmla="*/ 8 h 8"/>
                  <a:gd name="T22" fmla="*/ 3 w 14"/>
                  <a:gd name="T23" fmla="*/ 8 h 8"/>
                  <a:gd name="T24" fmla="*/ 6 w 14"/>
                  <a:gd name="T25" fmla="*/ 8 h 8"/>
                  <a:gd name="T26" fmla="*/ 9 w 14"/>
                  <a:gd name="T2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8">
                    <a:moveTo>
                      <a:pt x="9" y="5"/>
                    </a:moveTo>
                    <a:lnTo>
                      <a:pt x="9" y="8"/>
                    </a:lnTo>
                    <a:lnTo>
                      <a:pt x="14" y="8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2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53" name="Freeform 378"/>
              <p:cNvSpPr>
                <a:spLocks/>
              </p:cNvSpPr>
              <p:nvPr/>
            </p:nvSpPr>
            <p:spPr bwMode="auto">
              <a:xfrm>
                <a:off x="3318" y="-22"/>
                <a:ext cx="25" cy="14"/>
              </a:xfrm>
              <a:custGeom>
                <a:avLst/>
                <a:gdLst>
                  <a:gd name="T0" fmla="*/ 25 w 25"/>
                  <a:gd name="T1" fmla="*/ 5 h 14"/>
                  <a:gd name="T2" fmla="*/ 22 w 25"/>
                  <a:gd name="T3" fmla="*/ 8 h 14"/>
                  <a:gd name="T4" fmla="*/ 19 w 25"/>
                  <a:gd name="T5" fmla="*/ 8 h 14"/>
                  <a:gd name="T6" fmla="*/ 14 w 25"/>
                  <a:gd name="T7" fmla="*/ 2 h 14"/>
                  <a:gd name="T8" fmla="*/ 8 w 25"/>
                  <a:gd name="T9" fmla="*/ 0 h 14"/>
                  <a:gd name="T10" fmla="*/ 5 w 25"/>
                  <a:gd name="T11" fmla="*/ 0 h 14"/>
                  <a:gd name="T12" fmla="*/ 3 w 25"/>
                  <a:gd name="T13" fmla="*/ 2 h 14"/>
                  <a:gd name="T14" fmla="*/ 0 w 25"/>
                  <a:gd name="T15" fmla="*/ 2 h 14"/>
                  <a:gd name="T16" fmla="*/ 3 w 25"/>
                  <a:gd name="T17" fmla="*/ 5 h 14"/>
                  <a:gd name="T18" fmla="*/ 5 w 25"/>
                  <a:gd name="T19" fmla="*/ 5 h 14"/>
                  <a:gd name="T20" fmla="*/ 11 w 25"/>
                  <a:gd name="T21" fmla="*/ 5 h 14"/>
                  <a:gd name="T22" fmla="*/ 19 w 25"/>
                  <a:gd name="T23" fmla="*/ 11 h 14"/>
                  <a:gd name="T24" fmla="*/ 22 w 25"/>
                  <a:gd name="T25" fmla="*/ 14 h 14"/>
                  <a:gd name="T26" fmla="*/ 25 w 25"/>
                  <a:gd name="T27" fmla="*/ 14 h 14"/>
                  <a:gd name="T28" fmla="*/ 25 w 25"/>
                  <a:gd name="T29" fmla="*/ 11 h 14"/>
                  <a:gd name="T30" fmla="*/ 25 w 25"/>
                  <a:gd name="T31" fmla="*/ 8 h 14"/>
                  <a:gd name="T32" fmla="*/ 25 w 25"/>
                  <a:gd name="T33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4">
                    <a:moveTo>
                      <a:pt x="25" y="5"/>
                    </a:moveTo>
                    <a:lnTo>
                      <a:pt x="22" y="8"/>
                    </a:lnTo>
                    <a:lnTo>
                      <a:pt x="19" y="8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9" y="11"/>
                    </a:lnTo>
                    <a:lnTo>
                      <a:pt x="22" y="14"/>
                    </a:lnTo>
                    <a:lnTo>
                      <a:pt x="25" y="14"/>
                    </a:lnTo>
                    <a:lnTo>
                      <a:pt x="25" y="11"/>
                    </a:lnTo>
                    <a:lnTo>
                      <a:pt x="25" y="8"/>
                    </a:ln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54" name="Freeform 379"/>
              <p:cNvSpPr>
                <a:spLocks/>
              </p:cNvSpPr>
              <p:nvPr/>
            </p:nvSpPr>
            <p:spPr bwMode="auto">
              <a:xfrm>
                <a:off x="3337" y="-25"/>
                <a:ext cx="12" cy="8"/>
              </a:xfrm>
              <a:custGeom>
                <a:avLst/>
                <a:gdLst>
                  <a:gd name="T0" fmla="*/ 3 w 12"/>
                  <a:gd name="T1" fmla="*/ 0 h 8"/>
                  <a:gd name="T2" fmla="*/ 0 w 12"/>
                  <a:gd name="T3" fmla="*/ 0 h 8"/>
                  <a:gd name="T4" fmla="*/ 0 w 12"/>
                  <a:gd name="T5" fmla="*/ 0 h 8"/>
                  <a:gd name="T6" fmla="*/ 0 w 12"/>
                  <a:gd name="T7" fmla="*/ 5 h 8"/>
                  <a:gd name="T8" fmla="*/ 6 w 12"/>
                  <a:gd name="T9" fmla="*/ 8 h 8"/>
                  <a:gd name="T10" fmla="*/ 12 w 12"/>
                  <a:gd name="T11" fmla="*/ 5 h 8"/>
                  <a:gd name="T12" fmla="*/ 12 w 12"/>
                  <a:gd name="T13" fmla="*/ 3 h 8"/>
                  <a:gd name="T14" fmla="*/ 9 w 12"/>
                  <a:gd name="T15" fmla="*/ 0 h 8"/>
                  <a:gd name="T16" fmla="*/ 3 w 12"/>
                  <a:gd name="T17" fmla="*/ 0 h 8"/>
                  <a:gd name="T18" fmla="*/ 3 w 12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8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8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55" name="Freeform 380"/>
              <p:cNvSpPr>
                <a:spLocks/>
              </p:cNvSpPr>
              <p:nvPr/>
            </p:nvSpPr>
            <p:spPr bwMode="auto">
              <a:xfrm>
                <a:off x="3337" y="-50"/>
                <a:ext cx="6" cy="8"/>
              </a:xfrm>
              <a:custGeom>
                <a:avLst/>
                <a:gdLst>
                  <a:gd name="T0" fmla="*/ 3 w 6"/>
                  <a:gd name="T1" fmla="*/ 8 h 8"/>
                  <a:gd name="T2" fmla="*/ 6 w 6"/>
                  <a:gd name="T3" fmla="*/ 5 h 8"/>
                  <a:gd name="T4" fmla="*/ 6 w 6"/>
                  <a:gd name="T5" fmla="*/ 5 h 8"/>
                  <a:gd name="T6" fmla="*/ 6 w 6"/>
                  <a:gd name="T7" fmla="*/ 3 h 8"/>
                  <a:gd name="T8" fmla="*/ 3 w 6"/>
                  <a:gd name="T9" fmla="*/ 0 h 8"/>
                  <a:gd name="T10" fmla="*/ 0 w 6"/>
                  <a:gd name="T11" fmla="*/ 0 h 8"/>
                  <a:gd name="T12" fmla="*/ 0 w 6"/>
                  <a:gd name="T13" fmla="*/ 3 h 8"/>
                  <a:gd name="T14" fmla="*/ 0 w 6"/>
                  <a:gd name="T15" fmla="*/ 8 h 8"/>
                  <a:gd name="T16" fmla="*/ 3 w 6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8">
                    <a:moveTo>
                      <a:pt x="3" y="8"/>
                    </a:moveTo>
                    <a:lnTo>
                      <a:pt x="6" y="5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56" name="Freeform 381"/>
              <p:cNvSpPr>
                <a:spLocks/>
              </p:cNvSpPr>
              <p:nvPr/>
            </p:nvSpPr>
            <p:spPr bwMode="auto">
              <a:xfrm>
                <a:off x="3335" y="22"/>
                <a:ext cx="16" cy="20"/>
              </a:xfrm>
              <a:custGeom>
                <a:avLst/>
                <a:gdLst>
                  <a:gd name="T0" fmla="*/ 2 w 16"/>
                  <a:gd name="T1" fmla="*/ 17 h 20"/>
                  <a:gd name="T2" fmla="*/ 5 w 16"/>
                  <a:gd name="T3" fmla="*/ 20 h 20"/>
                  <a:gd name="T4" fmla="*/ 8 w 16"/>
                  <a:gd name="T5" fmla="*/ 20 h 20"/>
                  <a:gd name="T6" fmla="*/ 14 w 16"/>
                  <a:gd name="T7" fmla="*/ 20 h 20"/>
                  <a:gd name="T8" fmla="*/ 16 w 16"/>
                  <a:gd name="T9" fmla="*/ 20 h 20"/>
                  <a:gd name="T10" fmla="*/ 16 w 16"/>
                  <a:gd name="T11" fmla="*/ 17 h 20"/>
                  <a:gd name="T12" fmla="*/ 14 w 16"/>
                  <a:gd name="T13" fmla="*/ 14 h 20"/>
                  <a:gd name="T14" fmla="*/ 14 w 16"/>
                  <a:gd name="T15" fmla="*/ 9 h 20"/>
                  <a:gd name="T16" fmla="*/ 14 w 16"/>
                  <a:gd name="T17" fmla="*/ 6 h 20"/>
                  <a:gd name="T18" fmla="*/ 11 w 16"/>
                  <a:gd name="T19" fmla="*/ 3 h 20"/>
                  <a:gd name="T20" fmla="*/ 11 w 16"/>
                  <a:gd name="T21" fmla="*/ 0 h 20"/>
                  <a:gd name="T22" fmla="*/ 8 w 16"/>
                  <a:gd name="T23" fmla="*/ 3 h 20"/>
                  <a:gd name="T24" fmla="*/ 2 w 16"/>
                  <a:gd name="T25" fmla="*/ 3 h 20"/>
                  <a:gd name="T26" fmla="*/ 0 w 16"/>
                  <a:gd name="T27" fmla="*/ 6 h 20"/>
                  <a:gd name="T28" fmla="*/ 0 w 16"/>
                  <a:gd name="T29" fmla="*/ 9 h 20"/>
                  <a:gd name="T30" fmla="*/ 2 w 16"/>
                  <a:gd name="T31" fmla="*/ 11 h 20"/>
                  <a:gd name="T32" fmla="*/ 2 w 16"/>
                  <a:gd name="T33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20">
                    <a:moveTo>
                      <a:pt x="2" y="17"/>
                    </a:moveTo>
                    <a:lnTo>
                      <a:pt x="5" y="20"/>
                    </a:lnTo>
                    <a:lnTo>
                      <a:pt x="8" y="20"/>
                    </a:lnTo>
                    <a:lnTo>
                      <a:pt x="14" y="20"/>
                    </a:lnTo>
                    <a:lnTo>
                      <a:pt x="16" y="20"/>
                    </a:lnTo>
                    <a:lnTo>
                      <a:pt x="16" y="17"/>
                    </a:lnTo>
                    <a:lnTo>
                      <a:pt x="14" y="14"/>
                    </a:lnTo>
                    <a:lnTo>
                      <a:pt x="14" y="9"/>
                    </a:lnTo>
                    <a:lnTo>
                      <a:pt x="14" y="6"/>
                    </a:lnTo>
                    <a:lnTo>
                      <a:pt x="11" y="3"/>
                    </a:lnTo>
                    <a:lnTo>
                      <a:pt x="11" y="0"/>
                    </a:lnTo>
                    <a:lnTo>
                      <a:pt x="8" y="3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57" name="Freeform 382"/>
              <p:cNvSpPr>
                <a:spLocks/>
              </p:cNvSpPr>
              <p:nvPr/>
            </p:nvSpPr>
            <p:spPr bwMode="auto">
              <a:xfrm>
                <a:off x="3323" y="28"/>
                <a:ext cx="9" cy="8"/>
              </a:xfrm>
              <a:custGeom>
                <a:avLst/>
                <a:gdLst>
                  <a:gd name="T0" fmla="*/ 3 w 9"/>
                  <a:gd name="T1" fmla="*/ 8 h 8"/>
                  <a:gd name="T2" fmla="*/ 6 w 9"/>
                  <a:gd name="T3" fmla="*/ 8 h 8"/>
                  <a:gd name="T4" fmla="*/ 9 w 9"/>
                  <a:gd name="T5" fmla="*/ 5 h 8"/>
                  <a:gd name="T6" fmla="*/ 9 w 9"/>
                  <a:gd name="T7" fmla="*/ 3 h 8"/>
                  <a:gd name="T8" fmla="*/ 6 w 9"/>
                  <a:gd name="T9" fmla="*/ 0 h 8"/>
                  <a:gd name="T10" fmla="*/ 3 w 9"/>
                  <a:gd name="T11" fmla="*/ 3 h 8"/>
                  <a:gd name="T12" fmla="*/ 3 w 9"/>
                  <a:gd name="T13" fmla="*/ 3 h 8"/>
                  <a:gd name="T14" fmla="*/ 0 w 9"/>
                  <a:gd name="T15" fmla="*/ 5 h 8"/>
                  <a:gd name="T16" fmla="*/ 0 w 9"/>
                  <a:gd name="T17" fmla="*/ 8 h 8"/>
                  <a:gd name="T18" fmla="*/ 3 w 9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3" y="8"/>
                    </a:moveTo>
                    <a:lnTo>
                      <a:pt x="6" y="8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58" name="Freeform 383"/>
              <p:cNvSpPr>
                <a:spLocks/>
              </p:cNvSpPr>
              <p:nvPr/>
            </p:nvSpPr>
            <p:spPr bwMode="auto">
              <a:xfrm>
                <a:off x="3323" y="22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3 w 3"/>
                  <a:gd name="T5" fmla="*/ 3 h 3"/>
                  <a:gd name="T6" fmla="*/ 3 w 3"/>
                  <a:gd name="T7" fmla="*/ 0 h 3"/>
                  <a:gd name="T8" fmla="*/ 3 w 3"/>
                  <a:gd name="T9" fmla="*/ 0 h 3"/>
                  <a:gd name="T10" fmla="*/ 0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59" name="Freeform 384"/>
              <p:cNvSpPr>
                <a:spLocks/>
              </p:cNvSpPr>
              <p:nvPr/>
            </p:nvSpPr>
            <p:spPr bwMode="auto">
              <a:xfrm>
                <a:off x="3329" y="22"/>
                <a:ext cx="8" cy="3"/>
              </a:xfrm>
              <a:custGeom>
                <a:avLst/>
                <a:gdLst>
                  <a:gd name="T0" fmla="*/ 6 w 8"/>
                  <a:gd name="T1" fmla="*/ 3 h 3"/>
                  <a:gd name="T2" fmla="*/ 8 w 8"/>
                  <a:gd name="T3" fmla="*/ 0 h 3"/>
                  <a:gd name="T4" fmla="*/ 6 w 8"/>
                  <a:gd name="T5" fmla="*/ 0 h 3"/>
                  <a:gd name="T6" fmla="*/ 3 w 8"/>
                  <a:gd name="T7" fmla="*/ 0 h 3"/>
                  <a:gd name="T8" fmla="*/ 3 w 8"/>
                  <a:gd name="T9" fmla="*/ 0 h 3"/>
                  <a:gd name="T10" fmla="*/ 0 w 8"/>
                  <a:gd name="T11" fmla="*/ 0 h 3"/>
                  <a:gd name="T12" fmla="*/ 0 w 8"/>
                  <a:gd name="T13" fmla="*/ 3 h 3"/>
                  <a:gd name="T14" fmla="*/ 3 w 8"/>
                  <a:gd name="T15" fmla="*/ 3 h 3"/>
                  <a:gd name="T16" fmla="*/ 6 w 8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">
                    <a:moveTo>
                      <a:pt x="6" y="3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60" name="Freeform 385"/>
              <p:cNvSpPr>
                <a:spLocks/>
              </p:cNvSpPr>
              <p:nvPr/>
            </p:nvSpPr>
            <p:spPr bwMode="auto">
              <a:xfrm>
                <a:off x="3527" y="483"/>
                <a:ext cx="3" cy="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  <a:gd name="T4" fmla="*/ 0 w 3"/>
                  <a:gd name="T5" fmla="*/ 0 h 5"/>
                  <a:gd name="T6" fmla="*/ 0 w 3"/>
                  <a:gd name="T7" fmla="*/ 5 h 5"/>
                  <a:gd name="T8" fmla="*/ 3 w 3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lnTo>
                      <a:pt x="3" y="2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61" name="Freeform 386"/>
              <p:cNvSpPr>
                <a:spLocks/>
              </p:cNvSpPr>
              <p:nvPr/>
            </p:nvSpPr>
            <p:spPr bwMode="auto">
              <a:xfrm>
                <a:off x="3566" y="-61"/>
                <a:ext cx="17" cy="8"/>
              </a:xfrm>
              <a:custGeom>
                <a:avLst/>
                <a:gdLst>
                  <a:gd name="T0" fmla="*/ 6 w 17"/>
                  <a:gd name="T1" fmla="*/ 8 h 8"/>
                  <a:gd name="T2" fmla="*/ 11 w 17"/>
                  <a:gd name="T3" fmla="*/ 8 h 8"/>
                  <a:gd name="T4" fmla="*/ 17 w 17"/>
                  <a:gd name="T5" fmla="*/ 5 h 8"/>
                  <a:gd name="T6" fmla="*/ 17 w 17"/>
                  <a:gd name="T7" fmla="*/ 2 h 8"/>
                  <a:gd name="T8" fmla="*/ 17 w 17"/>
                  <a:gd name="T9" fmla="*/ 0 h 8"/>
                  <a:gd name="T10" fmla="*/ 11 w 17"/>
                  <a:gd name="T11" fmla="*/ 0 h 8"/>
                  <a:gd name="T12" fmla="*/ 6 w 17"/>
                  <a:gd name="T13" fmla="*/ 0 h 8"/>
                  <a:gd name="T14" fmla="*/ 0 w 17"/>
                  <a:gd name="T15" fmla="*/ 2 h 8"/>
                  <a:gd name="T16" fmla="*/ 0 w 17"/>
                  <a:gd name="T17" fmla="*/ 5 h 8"/>
                  <a:gd name="T18" fmla="*/ 3 w 17"/>
                  <a:gd name="T19" fmla="*/ 5 h 8"/>
                  <a:gd name="T20" fmla="*/ 3 w 17"/>
                  <a:gd name="T21" fmla="*/ 5 h 8"/>
                  <a:gd name="T22" fmla="*/ 6 w 17"/>
                  <a:gd name="T23" fmla="*/ 8 h 8"/>
                  <a:gd name="T24" fmla="*/ 6 w 17"/>
                  <a:gd name="T2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6" y="8"/>
                    </a:moveTo>
                    <a:lnTo>
                      <a:pt x="11" y="8"/>
                    </a:lnTo>
                    <a:lnTo>
                      <a:pt x="17" y="5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6" y="8"/>
                    </a:ln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62" name="Freeform 387"/>
              <p:cNvSpPr>
                <a:spLocks/>
              </p:cNvSpPr>
              <p:nvPr/>
            </p:nvSpPr>
            <p:spPr bwMode="auto">
              <a:xfrm>
                <a:off x="3443" y="229"/>
                <a:ext cx="9" cy="8"/>
              </a:xfrm>
              <a:custGeom>
                <a:avLst/>
                <a:gdLst>
                  <a:gd name="T0" fmla="*/ 3 w 9"/>
                  <a:gd name="T1" fmla="*/ 8 h 8"/>
                  <a:gd name="T2" fmla="*/ 3 w 9"/>
                  <a:gd name="T3" fmla="*/ 5 h 8"/>
                  <a:gd name="T4" fmla="*/ 9 w 9"/>
                  <a:gd name="T5" fmla="*/ 3 h 8"/>
                  <a:gd name="T6" fmla="*/ 9 w 9"/>
                  <a:gd name="T7" fmla="*/ 0 h 8"/>
                  <a:gd name="T8" fmla="*/ 9 w 9"/>
                  <a:gd name="T9" fmla="*/ 0 h 8"/>
                  <a:gd name="T10" fmla="*/ 6 w 9"/>
                  <a:gd name="T11" fmla="*/ 3 h 8"/>
                  <a:gd name="T12" fmla="*/ 3 w 9"/>
                  <a:gd name="T13" fmla="*/ 3 h 8"/>
                  <a:gd name="T14" fmla="*/ 0 w 9"/>
                  <a:gd name="T15" fmla="*/ 5 h 8"/>
                  <a:gd name="T16" fmla="*/ 3 w 9"/>
                  <a:gd name="T17" fmla="*/ 8 h 8"/>
                  <a:gd name="T18" fmla="*/ 3 w 9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3" y="8"/>
                    </a:moveTo>
                    <a:lnTo>
                      <a:pt x="3" y="5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63" name="Freeform 388"/>
              <p:cNvSpPr>
                <a:spLocks/>
              </p:cNvSpPr>
              <p:nvPr/>
            </p:nvSpPr>
            <p:spPr bwMode="auto">
              <a:xfrm>
                <a:off x="3519" y="449"/>
                <a:ext cx="33" cy="31"/>
              </a:xfrm>
              <a:custGeom>
                <a:avLst/>
                <a:gdLst>
                  <a:gd name="T0" fmla="*/ 33 w 33"/>
                  <a:gd name="T1" fmla="*/ 31 h 31"/>
                  <a:gd name="T2" fmla="*/ 33 w 33"/>
                  <a:gd name="T3" fmla="*/ 28 h 31"/>
                  <a:gd name="T4" fmla="*/ 33 w 33"/>
                  <a:gd name="T5" fmla="*/ 22 h 31"/>
                  <a:gd name="T6" fmla="*/ 28 w 33"/>
                  <a:gd name="T7" fmla="*/ 17 h 31"/>
                  <a:gd name="T8" fmla="*/ 22 w 33"/>
                  <a:gd name="T9" fmla="*/ 14 h 31"/>
                  <a:gd name="T10" fmla="*/ 19 w 33"/>
                  <a:gd name="T11" fmla="*/ 11 h 31"/>
                  <a:gd name="T12" fmla="*/ 16 w 33"/>
                  <a:gd name="T13" fmla="*/ 8 h 31"/>
                  <a:gd name="T14" fmla="*/ 11 w 33"/>
                  <a:gd name="T15" fmla="*/ 6 h 31"/>
                  <a:gd name="T16" fmla="*/ 11 w 33"/>
                  <a:gd name="T17" fmla="*/ 3 h 31"/>
                  <a:gd name="T18" fmla="*/ 5 w 33"/>
                  <a:gd name="T19" fmla="*/ 0 h 31"/>
                  <a:gd name="T20" fmla="*/ 2 w 33"/>
                  <a:gd name="T21" fmla="*/ 0 h 31"/>
                  <a:gd name="T22" fmla="*/ 2 w 33"/>
                  <a:gd name="T23" fmla="*/ 3 h 31"/>
                  <a:gd name="T24" fmla="*/ 2 w 33"/>
                  <a:gd name="T25" fmla="*/ 3 h 31"/>
                  <a:gd name="T26" fmla="*/ 0 w 33"/>
                  <a:gd name="T27" fmla="*/ 6 h 31"/>
                  <a:gd name="T28" fmla="*/ 2 w 33"/>
                  <a:gd name="T29" fmla="*/ 8 h 31"/>
                  <a:gd name="T30" fmla="*/ 5 w 33"/>
                  <a:gd name="T31" fmla="*/ 8 h 31"/>
                  <a:gd name="T32" fmla="*/ 5 w 33"/>
                  <a:gd name="T33" fmla="*/ 11 h 31"/>
                  <a:gd name="T34" fmla="*/ 2 w 33"/>
                  <a:gd name="T35" fmla="*/ 11 h 31"/>
                  <a:gd name="T36" fmla="*/ 0 w 33"/>
                  <a:gd name="T37" fmla="*/ 8 h 31"/>
                  <a:gd name="T38" fmla="*/ 0 w 33"/>
                  <a:gd name="T39" fmla="*/ 11 h 31"/>
                  <a:gd name="T40" fmla="*/ 0 w 33"/>
                  <a:gd name="T41" fmla="*/ 14 h 31"/>
                  <a:gd name="T42" fmla="*/ 5 w 33"/>
                  <a:gd name="T43" fmla="*/ 20 h 31"/>
                  <a:gd name="T44" fmla="*/ 8 w 33"/>
                  <a:gd name="T45" fmla="*/ 22 h 31"/>
                  <a:gd name="T46" fmla="*/ 11 w 33"/>
                  <a:gd name="T47" fmla="*/ 25 h 31"/>
                  <a:gd name="T48" fmla="*/ 14 w 33"/>
                  <a:gd name="T49" fmla="*/ 25 h 31"/>
                  <a:gd name="T50" fmla="*/ 14 w 33"/>
                  <a:gd name="T51" fmla="*/ 20 h 31"/>
                  <a:gd name="T52" fmla="*/ 16 w 33"/>
                  <a:gd name="T53" fmla="*/ 22 h 31"/>
                  <a:gd name="T54" fmla="*/ 19 w 33"/>
                  <a:gd name="T55" fmla="*/ 22 h 31"/>
                  <a:gd name="T56" fmla="*/ 19 w 33"/>
                  <a:gd name="T57" fmla="*/ 22 h 31"/>
                  <a:gd name="T58" fmla="*/ 22 w 33"/>
                  <a:gd name="T59" fmla="*/ 28 h 31"/>
                  <a:gd name="T60" fmla="*/ 19 w 33"/>
                  <a:gd name="T61" fmla="*/ 28 h 31"/>
                  <a:gd name="T62" fmla="*/ 22 w 33"/>
                  <a:gd name="T63" fmla="*/ 31 h 31"/>
                  <a:gd name="T64" fmla="*/ 28 w 33"/>
                  <a:gd name="T65" fmla="*/ 31 h 31"/>
                  <a:gd name="T66" fmla="*/ 28 w 33"/>
                  <a:gd name="T67" fmla="*/ 28 h 31"/>
                  <a:gd name="T68" fmla="*/ 33 w 33"/>
                  <a:gd name="T6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" h="31">
                    <a:moveTo>
                      <a:pt x="33" y="31"/>
                    </a:moveTo>
                    <a:lnTo>
                      <a:pt x="33" y="28"/>
                    </a:lnTo>
                    <a:lnTo>
                      <a:pt x="33" y="22"/>
                    </a:lnTo>
                    <a:lnTo>
                      <a:pt x="28" y="17"/>
                    </a:lnTo>
                    <a:lnTo>
                      <a:pt x="22" y="14"/>
                    </a:lnTo>
                    <a:lnTo>
                      <a:pt x="19" y="11"/>
                    </a:lnTo>
                    <a:lnTo>
                      <a:pt x="16" y="8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5" y="8"/>
                    </a:lnTo>
                    <a:lnTo>
                      <a:pt x="5" y="11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5" y="20"/>
                    </a:lnTo>
                    <a:lnTo>
                      <a:pt x="8" y="22"/>
                    </a:lnTo>
                    <a:lnTo>
                      <a:pt x="11" y="25"/>
                    </a:lnTo>
                    <a:lnTo>
                      <a:pt x="14" y="25"/>
                    </a:lnTo>
                    <a:lnTo>
                      <a:pt x="14" y="20"/>
                    </a:lnTo>
                    <a:lnTo>
                      <a:pt x="16" y="22"/>
                    </a:lnTo>
                    <a:lnTo>
                      <a:pt x="19" y="22"/>
                    </a:lnTo>
                    <a:lnTo>
                      <a:pt x="19" y="22"/>
                    </a:lnTo>
                    <a:lnTo>
                      <a:pt x="22" y="28"/>
                    </a:lnTo>
                    <a:lnTo>
                      <a:pt x="19" y="28"/>
                    </a:lnTo>
                    <a:lnTo>
                      <a:pt x="22" y="31"/>
                    </a:lnTo>
                    <a:lnTo>
                      <a:pt x="28" y="31"/>
                    </a:lnTo>
                    <a:lnTo>
                      <a:pt x="28" y="28"/>
                    </a:lnTo>
                    <a:lnTo>
                      <a:pt x="3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64" name="Freeform 389"/>
              <p:cNvSpPr>
                <a:spLocks/>
              </p:cNvSpPr>
              <p:nvPr/>
            </p:nvSpPr>
            <p:spPr bwMode="auto">
              <a:xfrm>
                <a:off x="3577" y="17"/>
                <a:ext cx="14" cy="5"/>
              </a:xfrm>
              <a:custGeom>
                <a:avLst/>
                <a:gdLst>
                  <a:gd name="T0" fmla="*/ 3 w 14"/>
                  <a:gd name="T1" fmla="*/ 0 h 5"/>
                  <a:gd name="T2" fmla="*/ 3 w 14"/>
                  <a:gd name="T3" fmla="*/ 0 h 5"/>
                  <a:gd name="T4" fmla="*/ 0 w 14"/>
                  <a:gd name="T5" fmla="*/ 0 h 5"/>
                  <a:gd name="T6" fmla="*/ 0 w 14"/>
                  <a:gd name="T7" fmla="*/ 3 h 5"/>
                  <a:gd name="T8" fmla="*/ 0 w 14"/>
                  <a:gd name="T9" fmla="*/ 3 h 5"/>
                  <a:gd name="T10" fmla="*/ 3 w 14"/>
                  <a:gd name="T11" fmla="*/ 3 h 5"/>
                  <a:gd name="T12" fmla="*/ 6 w 14"/>
                  <a:gd name="T13" fmla="*/ 5 h 5"/>
                  <a:gd name="T14" fmla="*/ 9 w 14"/>
                  <a:gd name="T15" fmla="*/ 5 h 5"/>
                  <a:gd name="T16" fmla="*/ 11 w 14"/>
                  <a:gd name="T17" fmla="*/ 3 h 5"/>
                  <a:gd name="T18" fmla="*/ 14 w 14"/>
                  <a:gd name="T19" fmla="*/ 3 h 5"/>
                  <a:gd name="T20" fmla="*/ 11 w 14"/>
                  <a:gd name="T21" fmla="*/ 0 h 5"/>
                  <a:gd name="T22" fmla="*/ 6 w 14"/>
                  <a:gd name="T23" fmla="*/ 3 h 5"/>
                  <a:gd name="T24" fmla="*/ 3 w 14"/>
                  <a:gd name="T2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5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5"/>
                    </a:lnTo>
                    <a:lnTo>
                      <a:pt x="9" y="5"/>
                    </a:lnTo>
                    <a:lnTo>
                      <a:pt x="11" y="3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65" name="Freeform 390"/>
              <p:cNvSpPr>
                <a:spLocks/>
              </p:cNvSpPr>
              <p:nvPr/>
            </p:nvSpPr>
            <p:spPr bwMode="auto">
              <a:xfrm>
                <a:off x="3413" y="162"/>
                <a:ext cx="150" cy="187"/>
              </a:xfrm>
              <a:custGeom>
                <a:avLst/>
                <a:gdLst>
                  <a:gd name="T0" fmla="*/ 5 w 150"/>
                  <a:gd name="T1" fmla="*/ 167 h 187"/>
                  <a:gd name="T2" fmla="*/ 8 w 150"/>
                  <a:gd name="T3" fmla="*/ 178 h 187"/>
                  <a:gd name="T4" fmla="*/ 19 w 150"/>
                  <a:gd name="T5" fmla="*/ 167 h 187"/>
                  <a:gd name="T6" fmla="*/ 22 w 150"/>
                  <a:gd name="T7" fmla="*/ 170 h 187"/>
                  <a:gd name="T8" fmla="*/ 11 w 150"/>
                  <a:gd name="T9" fmla="*/ 181 h 187"/>
                  <a:gd name="T10" fmla="*/ 16 w 150"/>
                  <a:gd name="T11" fmla="*/ 187 h 187"/>
                  <a:gd name="T12" fmla="*/ 33 w 150"/>
                  <a:gd name="T13" fmla="*/ 187 h 187"/>
                  <a:gd name="T14" fmla="*/ 39 w 150"/>
                  <a:gd name="T15" fmla="*/ 184 h 187"/>
                  <a:gd name="T16" fmla="*/ 53 w 150"/>
                  <a:gd name="T17" fmla="*/ 178 h 187"/>
                  <a:gd name="T18" fmla="*/ 50 w 150"/>
                  <a:gd name="T19" fmla="*/ 162 h 187"/>
                  <a:gd name="T20" fmla="*/ 47 w 150"/>
                  <a:gd name="T21" fmla="*/ 159 h 187"/>
                  <a:gd name="T22" fmla="*/ 55 w 150"/>
                  <a:gd name="T23" fmla="*/ 162 h 187"/>
                  <a:gd name="T24" fmla="*/ 50 w 150"/>
                  <a:gd name="T25" fmla="*/ 148 h 187"/>
                  <a:gd name="T26" fmla="*/ 58 w 150"/>
                  <a:gd name="T27" fmla="*/ 148 h 187"/>
                  <a:gd name="T28" fmla="*/ 55 w 150"/>
                  <a:gd name="T29" fmla="*/ 134 h 187"/>
                  <a:gd name="T30" fmla="*/ 61 w 150"/>
                  <a:gd name="T31" fmla="*/ 128 h 187"/>
                  <a:gd name="T32" fmla="*/ 64 w 150"/>
                  <a:gd name="T33" fmla="*/ 125 h 187"/>
                  <a:gd name="T34" fmla="*/ 69 w 150"/>
                  <a:gd name="T35" fmla="*/ 120 h 187"/>
                  <a:gd name="T36" fmla="*/ 72 w 150"/>
                  <a:gd name="T37" fmla="*/ 114 h 187"/>
                  <a:gd name="T38" fmla="*/ 75 w 150"/>
                  <a:gd name="T39" fmla="*/ 100 h 187"/>
                  <a:gd name="T40" fmla="*/ 89 w 150"/>
                  <a:gd name="T41" fmla="*/ 89 h 187"/>
                  <a:gd name="T42" fmla="*/ 100 w 150"/>
                  <a:gd name="T43" fmla="*/ 72 h 187"/>
                  <a:gd name="T44" fmla="*/ 128 w 150"/>
                  <a:gd name="T45" fmla="*/ 50 h 187"/>
                  <a:gd name="T46" fmla="*/ 145 w 150"/>
                  <a:gd name="T47" fmla="*/ 39 h 187"/>
                  <a:gd name="T48" fmla="*/ 148 w 150"/>
                  <a:gd name="T49" fmla="*/ 28 h 187"/>
                  <a:gd name="T50" fmla="*/ 148 w 150"/>
                  <a:gd name="T51" fmla="*/ 11 h 187"/>
                  <a:gd name="T52" fmla="*/ 134 w 150"/>
                  <a:gd name="T53" fmla="*/ 5 h 187"/>
                  <a:gd name="T54" fmla="*/ 128 w 150"/>
                  <a:gd name="T55" fmla="*/ 3 h 187"/>
                  <a:gd name="T56" fmla="*/ 114 w 150"/>
                  <a:gd name="T57" fmla="*/ 11 h 187"/>
                  <a:gd name="T58" fmla="*/ 106 w 150"/>
                  <a:gd name="T59" fmla="*/ 19 h 187"/>
                  <a:gd name="T60" fmla="*/ 103 w 150"/>
                  <a:gd name="T61" fmla="*/ 30 h 187"/>
                  <a:gd name="T62" fmla="*/ 89 w 150"/>
                  <a:gd name="T63" fmla="*/ 39 h 187"/>
                  <a:gd name="T64" fmla="*/ 78 w 150"/>
                  <a:gd name="T65" fmla="*/ 47 h 187"/>
                  <a:gd name="T66" fmla="*/ 75 w 150"/>
                  <a:gd name="T67" fmla="*/ 50 h 187"/>
                  <a:gd name="T68" fmla="*/ 58 w 150"/>
                  <a:gd name="T69" fmla="*/ 50 h 187"/>
                  <a:gd name="T70" fmla="*/ 58 w 150"/>
                  <a:gd name="T71" fmla="*/ 58 h 187"/>
                  <a:gd name="T72" fmla="*/ 55 w 150"/>
                  <a:gd name="T73" fmla="*/ 58 h 187"/>
                  <a:gd name="T74" fmla="*/ 47 w 150"/>
                  <a:gd name="T75" fmla="*/ 64 h 187"/>
                  <a:gd name="T76" fmla="*/ 39 w 150"/>
                  <a:gd name="T77" fmla="*/ 72 h 187"/>
                  <a:gd name="T78" fmla="*/ 33 w 150"/>
                  <a:gd name="T79" fmla="*/ 83 h 187"/>
                  <a:gd name="T80" fmla="*/ 25 w 150"/>
                  <a:gd name="T81" fmla="*/ 92 h 187"/>
                  <a:gd name="T82" fmla="*/ 30 w 150"/>
                  <a:gd name="T83" fmla="*/ 97 h 187"/>
                  <a:gd name="T84" fmla="*/ 19 w 150"/>
                  <a:gd name="T85" fmla="*/ 103 h 187"/>
                  <a:gd name="T86" fmla="*/ 11 w 150"/>
                  <a:gd name="T87" fmla="*/ 111 h 187"/>
                  <a:gd name="T88" fmla="*/ 8 w 150"/>
                  <a:gd name="T89" fmla="*/ 114 h 187"/>
                  <a:gd name="T90" fmla="*/ 11 w 150"/>
                  <a:gd name="T91" fmla="*/ 122 h 187"/>
                  <a:gd name="T92" fmla="*/ 19 w 150"/>
                  <a:gd name="T93" fmla="*/ 125 h 187"/>
                  <a:gd name="T94" fmla="*/ 22 w 150"/>
                  <a:gd name="T95" fmla="*/ 128 h 187"/>
                  <a:gd name="T96" fmla="*/ 14 w 150"/>
                  <a:gd name="T97" fmla="*/ 134 h 187"/>
                  <a:gd name="T98" fmla="*/ 22 w 150"/>
                  <a:gd name="T99" fmla="*/ 139 h 187"/>
                  <a:gd name="T100" fmla="*/ 14 w 150"/>
                  <a:gd name="T101" fmla="*/ 145 h 187"/>
                  <a:gd name="T102" fmla="*/ 14 w 150"/>
                  <a:gd name="T103" fmla="*/ 148 h 187"/>
                  <a:gd name="T104" fmla="*/ 28 w 150"/>
                  <a:gd name="T105" fmla="*/ 153 h 187"/>
                  <a:gd name="T106" fmla="*/ 19 w 150"/>
                  <a:gd name="T107" fmla="*/ 153 h 187"/>
                  <a:gd name="T108" fmla="*/ 8 w 150"/>
                  <a:gd name="T109" fmla="*/ 156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0" h="187">
                    <a:moveTo>
                      <a:pt x="8" y="162"/>
                    </a:moveTo>
                    <a:lnTo>
                      <a:pt x="5" y="162"/>
                    </a:lnTo>
                    <a:lnTo>
                      <a:pt x="5" y="164"/>
                    </a:lnTo>
                    <a:lnTo>
                      <a:pt x="2" y="167"/>
                    </a:lnTo>
                    <a:lnTo>
                      <a:pt x="5" y="167"/>
                    </a:lnTo>
                    <a:lnTo>
                      <a:pt x="2" y="170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2" y="175"/>
                    </a:lnTo>
                    <a:lnTo>
                      <a:pt x="8" y="178"/>
                    </a:lnTo>
                    <a:lnTo>
                      <a:pt x="8" y="175"/>
                    </a:lnTo>
                    <a:lnTo>
                      <a:pt x="8" y="175"/>
                    </a:lnTo>
                    <a:lnTo>
                      <a:pt x="11" y="173"/>
                    </a:lnTo>
                    <a:lnTo>
                      <a:pt x="16" y="170"/>
                    </a:lnTo>
                    <a:lnTo>
                      <a:pt x="19" y="167"/>
                    </a:lnTo>
                    <a:lnTo>
                      <a:pt x="22" y="167"/>
                    </a:lnTo>
                    <a:lnTo>
                      <a:pt x="25" y="170"/>
                    </a:lnTo>
                    <a:lnTo>
                      <a:pt x="25" y="173"/>
                    </a:lnTo>
                    <a:lnTo>
                      <a:pt x="22" y="173"/>
                    </a:lnTo>
                    <a:lnTo>
                      <a:pt x="22" y="170"/>
                    </a:lnTo>
                    <a:lnTo>
                      <a:pt x="19" y="170"/>
                    </a:lnTo>
                    <a:lnTo>
                      <a:pt x="19" y="173"/>
                    </a:lnTo>
                    <a:lnTo>
                      <a:pt x="14" y="175"/>
                    </a:lnTo>
                    <a:lnTo>
                      <a:pt x="11" y="178"/>
                    </a:lnTo>
                    <a:lnTo>
                      <a:pt x="11" y="181"/>
                    </a:lnTo>
                    <a:lnTo>
                      <a:pt x="11" y="184"/>
                    </a:lnTo>
                    <a:lnTo>
                      <a:pt x="11" y="184"/>
                    </a:lnTo>
                    <a:lnTo>
                      <a:pt x="11" y="184"/>
                    </a:lnTo>
                    <a:lnTo>
                      <a:pt x="11" y="187"/>
                    </a:lnTo>
                    <a:lnTo>
                      <a:pt x="16" y="187"/>
                    </a:lnTo>
                    <a:lnTo>
                      <a:pt x="22" y="184"/>
                    </a:lnTo>
                    <a:lnTo>
                      <a:pt x="25" y="181"/>
                    </a:lnTo>
                    <a:lnTo>
                      <a:pt x="28" y="184"/>
                    </a:lnTo>
                    <a:lnTo>
                      <a:pt x="30" y="184"/>
                    </a:lnTo>
                    <a:lnTo>
                      <a:pt x="33" y="187"/>
                    </a:lnTo>
                    <a:lnTo>
                      <a:pt x="36" y="184"/>
                    </a:lnTo>
                    <a:lnTo>
                      <a:pt x="36" y="184"/>
                    </a:lnTo>
                    <a:lnTo>
                      <a:pt x="36" y="181"/>
                    </a:lnTo>
                    <a:lnTo>
                      <a:pt x="36" y="181"/>
                    </a:lnTo>
                    <a:lnTo>
                      <a:pt x="39" y="184"/>
                    </a:lnTo>
                    <a:lnTo>
                      <a:pt x="42" y="187"/>
                    </a:lnTo>
                    <a:lnTo>
                      <a:pt x="47" y="187"/>
                    </a:lnTo>
                    <a:lnTo>
                      <a:pt x="47" y="184"/>
                    </a:lnTo>
                    <a:lnTo>
                      <a:pt x="50" y="184"/>
                    </a:lnTo>
                    <a:lnTo>
                      <a:pt x="53" y="178"/>
                    </a:lnTo>
                    <a:lnTo>
                      <a:pt x="53" y="175"/>
                    </a:lnTo>
                    <a:lnTo>
                      <a:pt x="53" y="170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0" y="162"/>
                    </a:lnTo>
                    <a:lnTo>
                      <a:pt x="47" y="162"/>
                    </a:lnTo>
                    <a:lnTo>
                      <a:pt x="44" y="162"/>
                    </a:lnTo>
                    <a:lnTo>
                      <a:pt x="44" y="159"/>
                    </a:lnTo>
                    <a:lnTo>
                      <a:pt x="44" y="159"/>
                    </a:lnTo>
                    <a:lnTo>
                      <a:pt x="47" y="159"/>
                    </a:lnTo>
                    <a:lnTo>
                      <a:pt x="50" y="159"/>
                    </a:lnTo>
                    <a:lnTo>
                      <a:pt x="53" y="162"/>
                    </a:lnTo>
                    <a:lnTo>
                      <a:pt x="53" y="164"/>
                    </a:lnTo>
                    <a:lnTo>
                      <a:pt x="53" y="164"/>
                    </a:lnTo>
                    <a:lnTo>
                      <a:pt x="55" y="162"/>
                    </a:lnTo>
                    <a:lnTo>
                      <a:pt x="53" y="156"/>
                    </a:lnTo>
                    <a:lnTo>
                      <a:pt x="50" y="150"/>
                    </a:lnTo>
                    <a:lnTo>
                      <a:pt x="47" y="148"/>
                    </a:lnTo>
                    <a:lnTo>
                      <a:pt x="47" y="145"/>
                    </a:lnTo>
                    <a:lnTo>
                      <a:pt x="50" y="148"/>
                    </a:lnTo>
                    <a:lnTo>
                      <a:pt x="50" y="150"/>
                    </a:lnTo>
                    <a:lnTo>
                      <a:pt x="53" y="153"/>
                    </a:lnTo>
                    <a:lnTo>
                      <a:pt x="58" y="153"/>
                    </a:lnTo>
                    <a:lnTo>
                      <a:pt x="58" y="150"/>
                    </a:lnTo>
                    <a:lnTo>
                      <a:pt x="58" y="148"/>
                    </a:lnTo>
                    <a:lnTo>
                      <a:pt x="55" y="148"/>
                    </a:lnTo>
                    <a:lnTo>
                      <a:pt x="55" y="145"/>
                    </a:lnTo>
                    <a:lnTo>
                      <a:pt x="58" y="142"/>
                    </a:lnTo>
                    <a:lnTo>
                      <a:pt x="58" y="139"/>
                    </a:lnTo>
                    <a:lnTo>
                      <a:pt x="55" y="134"/>
                    </a:lnTo>
                    <a:lnTo>
                      <a:pt x="53" y="131"/>
                    </a:lnTo>
                    <a:lnTo>
                      <a:pt x="55" y="131"/>
                    </a:lnTo>
                    <a:lnTo>
                      <a:pt x="58" y="134"/>
                    </a:lnTo>
                    <a:lnTo>
                      <a:pt x="58" y="131"/>
                    </a:lnTo>
                    <a:lnTo>
                      <a:pt x="61" y="128"/>
                    </a:lnTo>
                    <a:lnTo>
                      <a:pt x="61" y="128"/>
                    </a:lnTo>
                    <a:lnTo>
                      <a:pt x="58" y="128"/>
                    </a:lnTo>
                    <a:lnTo>
                      <a:pt x="58" y="122"/>
                    </a:lnTo>
                    <a:lnTo>
                      <a:pt x="61" y="122"/>
                    </a:lnTo>
                    <a:lnTo>
                      <a:pt x="64" y="125"/>
                    </a:lnTo>
                    <a:lnTo>
                      <a:pt x="67" y="125"/>
                    </a:lnTo>
                    <a:lnTo>
                      <a:pt x="69" y="122"/>
                    </a:lnTo>
                    <a:lnTo>
                      <a:pt x="67" y="122"/>
                    </a:lnTo>
                    <a:lnTo>
                      <a:pt x="67" y="120"/>
                    </a:lnTo>
                    <a:lnTo>
                      <a:pt x="69" y="120"/>
                    </a:lnTo>
                    <a:lnTo>
                      <a:pt x="72" y="122"/>
                    </a:lnTo>
                    <a:lnTo>
                      <a:pt x="72" y="120"/>
                    </a:lnTo>
                    <a:lnTo>
                      <a:pt x="75" y="117"/>
                    </a:lnTo>
                    <a:lnTo>
                      <a:pt x="72" y="114"/>
                    </a:lnTo>
                    <a:lnTo>
                      <a:pt x="72" y="114"/>
                    </a:lnTo>
                    <a:lnTo>
                      <a:pt x="78" y="111"/>
                    </a:lnTo>
                    <a:lnTo>
                      <a:pt x="78" y="109"/>
                    </a:lnTo>
                    <a:lnTo>
                      <a:pt x="75" y="106"/>
                    </a:lnTo>
                    <a:lnTo>
                      <a:pt x="75" y="103"/>
                    </a:lnTo>
                    <a:lnTo>
                      <a:pt x="75" y="100"/>
                    </a:lnTo>
                    <a:lnTo>
                      <a:pt x="78" y="103"/>
                    </a:lnTo>
                    <a:lnTo>
                      <a:pt x="81" y="103"/>
                    </a:lnTo>
                    <a:lnTo>
                      <a:pt x="86" y="95"/>
                    </a:lnTo>
                    <a:lnTo>
                      <a:pt x="86" y="92"/>
                    </a:lnTo>
                    <a:lnTo>
                      <a:pt x="89" y="89"/>
                    </a:lnTo>
                    <a:lnTo>
                      <a:pt x="89" y="86"/>
                    </a:lnTo>
                    <a:lnTo>
                      <a:pt x="95" y="83"/>
                    </a:lnTo>
                    <a:lnTo>
                      <a:pt x="97" y="78"/>
                    </a:lnTo>
                    <a:lnTo>
                      <a:pt x="97" y="72"/>
                    </a:lnTo>
                    <a:lnTo>
                      <a:pt x="100" y="72"/>
                    </a:lnTo>
                    <a:lnTo>
                      <a:pt x="108" y="67"/>
                    </a:lnTo>
                    <a:lnTo>
                      <a:pt x="114" y="58"/>
                    </a:lnTo>
                    <a:lnTo>
                      <a:pt x="120" y="53"/>
                    </a:lnTo>
                    <a:lnTo>
                      <a:pt x="122" y="53"/>
                    </a:lnTo>
                    <a:lnTo>
                      <a:pt x="128" y="50"/>
                    </a:lnTo>
                    <a:lnTo>
                      <a:pt x="134" y="47"/>
                    </a:lnTo>
                    <a:lnTo>
                      <a:pt x="136" y="44"/>
                    </a:lnTo>
                    <a:lnTo>
                      <a:pt x="142" y="39"/>
                    </a:lnTo>
                    <a:lnTo>
                      <a:pt x="145" y="36"/>
                    </a:lnTo>
                    <a:lnTo>
                      <a:pt x="145" y="39"/>
                    </a:lnTo>
                    <a:lnTo>
                      <a:pt x="148" y="36"/>
                    </a:lnTo>
                    <a:lnTo>
                      <a:pt x="148" y="33"/>
                    </a:lnTo>
                    <a:lnTo>
                      <a:pt x="148" y="33"/>
                    </a:lnTo>
                    <a:lnTo>
                      <a:pt x="150" y="30"/>
                    </a:lnTo>
                    <a:lnTo>
                      <a:pt x="148" y="28"/>
                    </a:lnTo>
                    <a:lnTo>
                      <a:pt x="148" y="22"/>
                    </a:lnTo>
                    <a:lnTo>
                      <a:pt x="148" y="19"/>
                    </a:lnTo>
                    <a:lnTo>
                      <a:pt x="145" y="19"/>
                    </a:lnTo>
                    <a:lnTo>
                      <a:pt x="145" y="17"/>
                    </a:lnTo>
                    <a:lnTo>
                      <a:pt x="148" y="11"/>
                    </a:lnTo>
                    <a:lnTo>
                      <a:pt x="145" y="11"/>
                    </a:lnTo>
                    <a:lnTo>
                      <a:pt x="142" y="11"/>
                    </a:lnTo>
                    <a:lnTo>
                      <a:pt x="139" y="8"/>
                    </a:lnTo>
                    <a:lnTo>
                      <a:pt x="136" y="8"/>
                    </a:lnTo>
                    <a:lnTo>
                      <a:pt x="134" y="5"/>
                    </a:lnTo>
                    <a:lnTo>
                      <a:pt x="134" y="3"/>
                    </a:lnTo>
                    <a:lnTo>
                      <a:pt x="134" y="0"/>
                    </a:lnTo>
                    <a:lnTo>
                      <a:pt x="131" y="3"/>
                    </a:lnTo>
                    <a:lnTo>
                      <a:pt x="128" y="5"/>
                    </a:lnTo>
                    <a:lnTo>
                      <a:pt x="128" y="3"/>
                    </a:lnTo>
                    <a:lnTo>
                      <a:pt x="125" y="3"/>
                    </a:lnTo>
                    <a:lnTo>
                      <a:pt x="120" y="3"/>
                    </a:lnTo>
                    <a:lnTo>
                      <a:pt x="117" y="5"/>
                    </a:lnTo>
                    <a:lnTo>
                      <a:pt x="117" y="8"/>
                    </a:lnTo>
                    <a:lnTo>
                      <a:pt x="114" y="11"/>
                    </a:lnTo>
                    <a:lnTo>
                      <a:pt x="111" y="11"/>
                    </a:lnTo>
                    <a:lnTo>
                      <a:pt x="108" y="14"/>
                    </a:lnTo>
                    <a:lnTo>
                      <a:pt x="108" y="17"/>
                    </a:lnTo>
                    <a:lnTo>
                      <a:pt x="106" y="19"/>
                    </a:lnTo>
                    <a:lnTo>
                      <a:pt x="106" y="19"/>
                    </a:lnTo>
                    <a:lnTo>
                      <a:pt x="108" y="25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3" y="28"/>
                    </a:lnTo>
                    <a:lnTo>
                      <a:pt x="103" y="30"/>
                    </a:lnTo>
                    <a:lnTo>
                      <a:pt x="103" y="30"/>
                    </a:lnTo>
                    <a:lnTo>
                      <a:pt x="100" y="33"/>
                    </a:lnTo>
                    <a:lnTo>
                      <a:pt x="95" y="39"/>
                    </a:lnTo>
                    <a:lnTo>
                      <a:pt x="92" y="39"/>
                    </a:lnTo>
                    <a:lnTo>
                      <a:pt x="89" y="39"/>
                    </a:lnTo>
                    <a:lnTo>
                      <a:pt x="86" y="39"/>
                    </a:lnTo>
                    <a:lnTo>
                      <a:pt x="83" y="42"/>
                    </a:lnTo>
                    <a:lnTo>
                      <a:pt x="81" y="44"/>
                    </a:lnTo>
                    <a:lnTo>
                      <a:pt x="81" y="47"/>
                    </a:lnTo>
                    <a:lnTo>
                      <a:pt x="78" y="47"/>
                    </a:lnTo>
                    <a:lnTo>
                      <a:pt x="78" y="44"/>
                    </a:lnTo>
                    <a:lnTo>
                      <a:pt x="75" y="44"/>
                    </a:lnTo>
                    <a:lnTo>
                      <a:pt x="75" y="47"/>
                    </a:lnTo>
                    <a:lnTo>
                      <a:pt x="75" y="50"/>
                    </a:lnTo>
                    <a:lnTo>
                      <a:pt x="75" y="50"/>
                    </a:lnTo>
                    <a:lnTo>
                      <a:pt x="72" y="47"/>
                    </a:lnTo>
                    <a:lnTo>
                      <a:pt x="72" y="44"/>
                    </a:lnTo>
                    <a:lnTo>
                      <a:pt x="67" y="44"/>
                    </a:lnTo>
                    <a:lnTo>
                      <a:pt x="61" y="47"/>
                    </a:lnTo>
                    <a:lnTo>
                      <a:pt x="58" y="50"/>
                    </a:lnTo>
                    <a:lnTo>
                      <a:pt x="55" y="50"/>
                    </a:lnTo>
                    <a:lnTo>
                      <a:pt x="55" y="50"/>
                    </a:lnTo>
                    <a:lnTo>
                      <a:pt x="55" y="56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55" y="58"/>
                    </a:lnTo>
                    <a:lnTo>
                      <a:pt x="53" y="61"/>
                    </a:lnTo>
                    <a:lnTo>
                      <a:pt x="53" y="61"/>
                    </a:lnTo>
                    <a:lnTo>
                      <a:pt x="53" y="58"/>
                    </a:lnTo>
                    <a:lnTo>
                      <a:pt x="55" y="58"/>
                    </a:lnTo>
                    <a:lnTo>
                      <a:pt x="55" y="56"/>
                    </a:lnTo>
                    <a:lnTo>
                      <a:pt x="53" y="56"/>
                    </a:lnTo>
                    <a:lnTo>
                      <a:pt x="50" y="61"/>
                    </a:lnTo>
                    <a:lnTo>
                      <a:pt x="47" y="61"/>
                    </a:lnTo>
                    <a:lnTo>
                      <a:pt x="47" y="64"/>
                    </a:lnTo>
                    <a:lnTo>
                      <a:pt x="50" y="64"/>
                    </a:lnTo>
                    <a:lnTo>
                      <a:pt x="47" y="67"/>
                    </a:lnTo>
                    <a:lnTo>
                      <a:pt x="47" y="70"/>
                    </a:lnTo>
                    <a:lnTo>
                      <a:pt x="42" y="70"/>
                    </a:lnTo>
                    <a:lnTo>
                      <a:pt x="39" y="72"/>
                    </a:lnTo>
                    <a:lnTo>
                      <a:pt x="39" y="72"/>
                    </a:lnTo>
                    <a:lnTo>
                      <a:pt x="36" y="75"/>
                    </a:lnTo>
                    <a:lnTo>
                      <a:pt x="33" y="75"/>
                    </a:lnTo>
                    <a:lnTo>
                      <a:pt x="33" y="81"/>
                    </a:lnTo>
                    <a:lnTo>
                      <a:pt x="33" y="83"/>
                    </a:lnTo>
                    <a:lnTo>
                      <a:pt x="36" y="83"/>
                    </a:lnTo>
                    <a:lnTo>
                      <a:pt x="33" y="86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25" y="92"/>
                    </a:lnTo>
                    <a:lnTo>
                      <a:pt x="28" y="95"/>
                    </a:lnTo>
                    <a:lnTo>
                      <a:pt x="28" y="95"/>
                    </a:lnTo>
                    <a:lnTo>
                      <a:pt x="30" y="95"/>
                    </a:lnTo>
                    <a:lnTo>
                      <a:pt x="33" y="95"/>
                    </a:lnTo>
                    <a:lnTo>
                      <a:pt x="30" y="97"/>
                    </a:lnTo>
                    <a:lnTo>
                      <a:pt x="30" y="100"/>
                    </a:lnTo>
                    <a:lnTo>
                      <a:pt x="30" y="103"/>
                    </a:lnTo>
                    <a:lnTo>
                      <a:pt x="28" y="100"/>
                    </a:lnTo>
                    <a:lnTo>
                      <a:pt x="22" y="100"/>
                    </a:lnTo>
                    <a:lnTo>
                      <a:pt x="19" y="103"/>
                    </a:lnTo>
                    <a:lnTo>
                      <a:pt x="19" y="103"/>
                    </a:lnTo>
                    <a:lnTo>
                      <a:pt x="19" y="106"/>
                    </a:lnTo>
                    <a:lnTo>
                      <a:pt x="16" y="109"/>
                    </a:lnTo>
                    <a:lnTo>
                      <a:pt x="14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8" y="106"/>
                    </a:lnTo>
                    <a:lnTo>
                      <a:pt x="8" y="106"/>
                    </a:lnTo>
                    <a:lnTo>
                      <a:pt x="5" y="111"/>
                    </a:lnTo>
                    <a:lnTo>
                      <a:pt x="8" y="114"/>
                    </a:lnTo>
                    <a:lnTo>
                      <a:pt x="11" y="117"/>
                    </a:lnTo>
                    <a:lnTo>
                      <a:pt x="14" y="117"/>
                    </a:lnTo>
                    <a:lnTo>
                      <a:pt x="14" y="117"/>
                    </a:lnTo>
                    <a:lnTo>
                      <a:pt x="14" y="120"/>
                    </a:lnTo>
                    <a:lnTo>
                      <a:pt x="11" y="122"/>
                    </a:lnTo>
                    <a:lnTo>
                      <a:pt x="14" y="125"/>
                    </a:lnTo>
                    <a:lnTo>
                      <a:pt x="14" y="125"/>
                    </a:lnTo>
                    <a:lnTo>
                      <a:pt x="16" y="125"/>
                    </a:lnTo>
                    <a:lnTo>
                      <a:pt x="19" y="125"/>
                    </a:lnTo>
                    <a:lnTo>
                      <a:pt x="19" y="125"/>
                    </a:lnTo>
                    <a:lnTo>
                      <a:pt x="22" y="125"/>
                    </a:lnTo>
                    <a:lnTo>
                      <a:pt x="25" y="122"/>
                    </a:lnTo>
                    <a:lnTo>
                      <a:pt x="25" y="125"/>
                    </a:lnTo>
                    <a:lnTo>
                      <a:pt x="25" y="128"/>
                    </a:lnTo>
                    <a:lnTo>
                      <a:pt x="22" y="128"/>
                    </a:lnTo>
                    <a:lnTo>
                      <a:pt x="19" y="128"/>
                    </a:lnTo>
                    <a:lnTo>
                      <a:pt x="16" y="131"/>
                    </a:lnTo>
                    <a:lnTo>
                      <a:pt x="14" y="128"/>
                    </a:lnTo>
                    <a:lnTo>
                      <a:pt x="14" y="131"/>
                    </a:lnTo>
                    <a:lnTo>
                      <a:pt x="14" y="134"/>
                    </a:lnTo>
                    <a:lnTo>
                      <a:pt x="16" y="136"/>
                    </a:lnTo>
                    <a:lnTo>
                      <a:pt x="19" y="136"/>
                    </a:lnTo>
                    <a:lnTo>
                      <a:pt x="22" y="136"/>
                    </a:lnTo>
                    <a:lnTo>
                      <a:pt x="22" y="136"/>
                    </a:lnTo>
                    <a:lnTo>
                      <a:pt x="22" y="139"/>
                    </a:lnTo>
                    <a:lnTo>
                      <a:pt x="19" y="139"/>
                    </a:lnTo>
                    <a:lnTo>
                      <a:pt x="14" y="139"/>
                    </a:lnTo>
                    <a:lnTo>
                      <a:pt x="11" y="142"/>
                    </a:lnTo>
                    <a:lnTo>
                      <a:pt x="11" y="142"/>
                    </a:lnTo>
                    <a:lnTo>
                      <a:pt x="14" y="145"/>
                    </a:lnTo>
                    <a:lnTo>
                      <a:pt x="16" y="145"/>
                    </a:lnTo>
                    <a:lnTo>
                      <a:pt x="19" y="145"/>
                    </a:lnTo>
                    <a:lnTo>
                      <a:pt x="19" y="145"/>
                    </a:lnTo>
                    <a:lnTo>
                      <a:pt x="16" y="145"/>
                    </a:lnTo>
                    <a:lnTo>
                      <a:pt x="14" y="148"/>
                    </a:lnTo>
                    <a:lnTo>
                      <a:pt x="14" y="148"/>
                    </a:lnTo>
                    <a:lnTo>
                      <a:pt x="16" y="150"/>
                    </a:lnTo>
                    <a:lnTo>
                      <a:pt x="19" y="150"/>
                    </a:lnTo>
                    <a:lnTo>
                      <a:pt x="25" y="153"/>
                    </a:lnTo>
                    <a:lnTo>
                      <a:pt x="28" y="153"/>
                    </a:lnTo>
                    <a:lnTo>
                      <a:pt x="28" y="156"/>
                    </a:lnTo>
                    <a:lnTo>
                      <a:pt x="28" y="156"/>
                    </a:lnTo>
                    <a:lnTo>
                      <a:pt x="25" y="156"/>
                    </a:lnTo>
                    <a:lnTo>
                      <a:pt x="22" y="153"/>
                    </a:lnTo>
                    <a:lnTo>
                      <a:pt x="19" y="153"/>
                    </a:lnTo>
                    <a:lnTo>
                      <a:pt x="16" y="150"/>
                    </a:lnTo>
                    <a:lnTo>
                      <a:pt x="14" y="150"/>
                    </a:lnTo>
                    <a:lnTo>
                      <a:pt x="11" y="153"/>
                    </a:lnTo>
                    <a:lnTo>
                      <a:pt x="11" y="156"/>
                    </a:lnTo>
                    <a:lnTo>
                      <a:pt x="8" y="156"/>
                    </a:lnTo>
                    <a:lnTo>
                      <a:pt x="8" y="159"/>
                    </a:lnTo>
                    <a:lnTo>
                      <a:pt x="11" y="159"/>
                    </a:lnTo>
                    <a:lnTo>
                      <a:pt x="11" y="162"/>
                    </a:lnTo>
                    <a:lnTo>
                      <a:pt x="8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66" name="Freeform 391"/>
              <p:cNvSpPr>
                <a:spLocks/>
              </p:cNvSpPr>
              <p:nvPr/>
            </p:nvSpPr>
            <p:spPr bwMode="auto">
              <a:xfrm>
                <a:off x="3544" y="499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3 h 3"/>
                  <a:gd name="T4" fmla="*/ 3 w 3"/>
                  <a:gd name="T5" fmla="*/ 0 h 3"/>
                  <a:gd name="T6" fmla="*/ 0 w 3"/>
                  <a:gd name="T7" fmla="*/ 0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67" name="Freeform 392"/>
              <p:cNvSpPr>
                <a:spLocks/>
              </p:cNvSpPr>
              <p:nvPr/>
            </p:nvSpPr>
            <p:spPr bwMode="auto">
              <a:xfrm>
                <a:off x="3692" y="293"/>
                <a:ext cx="11" cy="11"/>
              </a:xfrm>
              <a:custGeom>
                <a:avLst/>
                <a:gdLst>
                  <a:gd name="T0" fmla="*/ 5 w 11"/>
                  <a:gd name="T1" fmla="*/ 8 h 11"/>
                  <a:gd name="T2" fmla="*/ 5 w 11"/>
                  <a:gd name="T3" fmla="*/ 8 h 11"/>
                  <a:gd name="T4" fmla="*/ 8 w 11"/>
                  <a:gd name="T5" fmla="*/ 5 h 11"/>
                  <a:gd name="T6" fmla="*/ 8 w 11"/>
                  <a:gd name="T7" fmla="*/ 3 h 11"/>
                  <a:gd name="T8" fmla="*/ 8 w 11"/>
                  <a:gd name="T9" fmla="*/ 3 h 11"/>
                  <a:gd name="T10" fmla="*/ 11 w 11"/>
                  <a:gd name="T11" fmla="*/ 0 h 11"/>
                  <a:gd name="T12" fmla="*/ 11 w 11"/>
                  <a:gd name="T13" fmla="*/ 0 h 11"/>
                  <a:gd name="T14" fmla="*/ 8 w 11"/>
                  <a:gd name="T15" fmla="*/ 0 h 11"/>
                  <a:gd name="T16" fmla="*/ 2 w 11"/>
                  <a:gd name="T17" fmla="*/ 3 h 11"/>
                  <a:gd name="T18" fmla="*/ 0 w 11"/>
                  <a:gd name="T19" fmla="*/ 8 h 11"/>
                  <a:gd name="T20" fmla="*/ 0 w 11"/>
                  <a:gd name="T21" fmla="*/ 11 h 11"/>
                  <a:gd name="T22" fmla="*/ 5 w 11"/>
                  <a:gd name="T2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11">
                    <a:moveTo>
                      <a:pt x="5" y="8"/>
                    </a:moveTo>
                    <a:lnTo>
                      <a:pt x="5" y="8"/>
                    </a:lnTo>
                    <a:lnTo>
                      <a:pt x="8" y="5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2" y="3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68" name="Freeform 393"/>
              <p:cNvSpPr>
                <a:spLocks/>
              </p:cNvSpPr>
              <p:nvPr/>
            </p:nvSpPr>
            <p:spPr bwMode="auto">
              <a:xfrm>
                <a:off x="3689" y="315"/>
                <a:ext cx="11" cy="14"/>
              </a:xfrm>
              <a:custGeom>
                <a:avLst/>
                <a:gdLst>
                  <a:gd name="T0" fmla="*/ 8 w 11"/>
                  <a:gd name="T1" fmla="*/ 6 h 14"/>
                  <a:gd name="T2" fmla="*/ 8 w 11"/>
                  <a:gd name="T3" fmla="*/ 3 h 14"/>
                  <a:gd name="T4" fmla="*/ 5 w 11"/>
                  <a:gd name="T5" fmla="*/ 0 h 14"/>
                  <a:gd name="T6" fmla="*/ 3 w 11"/>
                  <a:gd name="T7" fmla="*/ 3 h 14"/>
                  <a:gd name="T8" fmla="*/ 0 w 11"/>
                  <a:gd name="T9" fmla="*/ 9 h 14"/>
                  <a:gd name="T10" fmla="*/ 3 w 11"/>
                  <a:gd name="T11" fmla="*/ 11 h 14"/>
                  <a:gd name="T12" fmla="*/ 5 w 11"/>
                  <a:gd name="T13" fmla="*/ 11 h 14"/>
                  <a:gd name="T14" fmla="*/ 8 w 11"/>
                  <a:gd name="T15" fmla="*/ 14 h 14"/>
                  <a:gd name="T16" fmla="*/ 11 w 11"/>
                  <a:gd name="T17" fmla="*/ 14 h 14"/>
                  <a:gd name="T18" fmla="*/ 8 w 11"/>
                  <a:gd name="T19" fmla="*/ 11 h 14"/>
                  <a:gd name="T20" fmla="*/ 8 w 11"/>
                  <a:gd name="T21" fmla="*/ 9 h 14"/>
                  <a:gd name="T22" fmla="*/ 8 w 11"/>
                  <a:gd name="T23" fmla="*/ 6 h 14"/>
                  <a:gd name="T24" fmla="*/ 8 w 11"/>
                  <a:gd name="T2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4">
                    <a:moveTo>
                      <a:pt x="8" y="6"/>
                    </a:moveTo>
                    <a:lnTo>
                      <a:pt x="8" y="3"/>
                    </a:lnTo>
                    <a:lnTo>
                      <a:pt x="5" y="0"/>
                    </a:lnTo>
                    <a:lnTo>
                      <a:pt x="3" y="3"/>
                    </a:lnTo>
                    <a:lnTo>
                      <a:pt x="0" y="9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8" y="14"/>
                    </a:lnTo>
                    <a:lnTo>
                      <a:pt x="11" y="14"/>
                    </a:lnTo>
                    <a:lnTo>
                      <a:pt x="8" y="11"/>
                    </a:lnTo>
                    <a:lnTo>
                      <a:pt x="8" y="9"/>
                    </a:lnTo>
                    <a:lnTo>
                      <a:pt x="8" y="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69" name="Freeform 394"/>
              <p:cNvSpPr>
                <a:spLocks/>
              </p:cNvSpPr>
              <p:nvPr/>
            </p:nvSpPr>
            <p:spPr bwMode="auto">
              <a:xfrm>
                <a:off x="3678" y="-117"/>
                <a:ext cx="14" cy="8"/>
              </a:xfrm>
              <a:custGeom>
                <a:avLst/>
                <a:gdLst>
                  <a:gd name="T0" fmla="*/ 5 w 14"/>
                  <a:gd name="T1" fmla="*/ 8 h 8"/>
                  <a:gd name="T2" fmla="*/ 8 w 14"/>
                  <a:gd name="T3" fmla="*/ 8 h 8"/>
                  <a:gd name="T4" fmla="*/ 11 w 14"/>
                  <a:gd name="T5" fmla="*/ 5 h 8"/>
                  <a:gd name="T6" fmla="*/ 14 w 14"/>
                  <a:gd name="T7" fmla="*/ 3 h 8"/>
                  <a:gd name="T8" fmla="*/ 14 w 14"/>
                  <a:gd name="T9" fmla="*/ 0 h 8"/>
                  <a:gd name="T10" fmla="*/ 11 w 14"/>
                  <a:gd name="T11" fmla="*/ 0 h 8"/>
                  <a:gd name="T12" fmla="*/ 5 w 14"/>
                  <a:gd name="T13" fmla="*/ 0 h 8"/>
                  <a:gd name="T14" fmla="*/ 2 w 14"/>
                  <a:gd name="T15" fmla="*/ 3 h 8"/>
                  <a:gd name="T16" fmla="*/ 0 w 14"/>
                  <a:gd name="T17" fmla="*/ 5 h 8"/>
                  <a:gd name="T18" fmla="*/ 2 w 14"/>
                  <a:gd name="T19" fmla="*/ 8 h 8"/>
                  <a:gd name="T20" fmla="*/ 5 w 14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lnTo>
                      <a:pt x="8" y="8"/>
                    </a:lnTo>
                    <a:lnTo>
                      <a:pt x="11" y="5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70" name="Freeform 395"/>
              <p:cNvSpPr>
                <a:spLocks/>
              </p:cNvSpPr>
              <p:nvPr/>
            </p:nvSpPr>
            <p:spPr bwMode="auto">
              <a:xfrm>
                <a:off x="3630" y="307"/>
                <a:ext cx="23" cy="25"/>
              </a:xfrm>
              <a:custGeom>
                <a:avLst/>
                <a:gdLst>
                  <a:gd name="T0" fmla="*/ 0 w 23"/>
                  <a:gd name="T1" fmla="*/ 14 h 25"/>
                  <a:gd name="T2" fmla="*/ 3 w 23"/>
                  <a:gd name="T3" fmla="*/ 17 h 25"/>
                  <a:gd name="T4" fmla="*/ 0 w 23"/>
                  <a:gd name="T5" fmla="*/ 22 h 25"/>
                  <a:gd name="T6" fmla="*/ 3 w 23"/>
                  <a:gd name="T7" fmla="*/ 25 h 25"/>
                  <a:gd name="T8" fmla="*/ 6 w 23"/>
                  <a:gd name="T9" fmla="*/ 25 h 25"/>
                  <a:gd name="T10" fmla="*/ 6 w 23"/>
                  <a:gd name="T11" fmla="*/ 22 h 25"/>
                  <a:gd name="T12" fmla="*/ 6 w 23"/>
                  <a:gd name="T13" fmla="*/ 19 h 25"/>
                  <a:gd name="T14" fmla="*/ 6 w 23"/>
                  <a:gd name="T15" fmla="*/ 19 h 25"/>
                  <a:gd name="T16" fmla="*/ 9 w 23"/>
                  <a:gd name="T17" fmla="*/ 22 h 25"/>
                  <a:gd name="T18" fmla="*/ 11 w 23"/>
                  <a:gd name="T19" fmla="*/ 22 h 25"/>
                  <a:gd name="T20" fmla="*/ 11 w 23"/>
                  <a:gd name="T21" fmla="*/ 22 h 25"/>
                  <a:gd name="T22" fmla="*/ 14 w 23"/>
                  <a:gd name="T23" fmla="*/ 22 h 25"/>
                  <a:gd name="T24" fmla="*/ 17 w 23"/>
                  <a:gd name="T25" fmla="*/ 19 h 25"/>
                  <a:gd name="T26" fmla="*/ 20 w 23"/>
                  <a:gd name="T27" fmla="*/ 17 h 25"/>
                  <a:gd name="T28" fmla="*/ 23 w 23"/>
                  <a:gd name="T29" fmla="*/ 17 h 25"/>
                  <a:gd name="T30" fmla="*/ 23 w 23"/>
                  <a:gd name="T31" fmla="*/ 14 h 25"/>
                  <a:gd name="T32" fmla="*/ 23 w 23"/>
                  <a:gd name="T33" fmla="*/ 11 h 25"/>
                  <a:gd name="T34" fmla="*/ 17 w 23"/>
                  <a:gd name="T35" fmla="*/ 8 h 25"/>
                  <a:gd name="T36" fmla="*/ 17 w 23"/>
                  <a:gd name="T37" fmla="*/ 5 h 25"/>
                  <a:gd name="T38" fmla="*/ 14 w 23"/>
                  <a:gd name="T39" fmla="*/ 0 h 25"/>
                  <a:gd name="T40" fmla="*/ 11 w 23"/>
                  <a:gd name="T41" fmla="*/ 0 h 25"/>
                  <a:gd name="T42" fmla="*/ 9 w 23"/>
                  <a:gd name="T43" fmla="*/ 0 h 25"/>
                  <a:gd name="T44" fmla="*/ 6 w 23"/>
                  <a:gd name="T45" fmla="*/ 3 h 25"/>
                  <a:gd name="T46" fmla="*/ 3 w 23"/>
                  <a:gd name="T47" fmla="*/ 5 h 25"/>
                  <a:gd name="T48" fmla="*/ 0 w 23"/>
                  <a:gd name="T49" fmla="*/ 8 h 25"/>
                  <a:gd name="T50" fmla="*/ 0 w 23"/>
                  <a:gd name="T51" fmla="*/ 11 h 25"/>
                  <a:gd name="T52" fmla="*/ 0 w 23"/>
                  <a:gd name="T5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5">
                    <a:moveTo>
                      <a:pt x="0" y="14"/>
                    </a:moveTo>
                    <a:lnTo>
                      <a:pt x="3" y="17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6" y="25"/>
                    </a:lnTo>
                    <a:lnTo>
                      <a:pt x="6" y="22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4" y="22"/>
                    </a:lnTo>
                    <a:lnTo>
                      <a:pt x="17" y="19"/>
                    </a:lnTo>
                    <a:lnTo>
                      <a:pt x="20" y="17"/>
                    </a:lnTo>
                    <a:lnTo>
                      <a:pt x="23" y="17"/>
                    </a:lnTo>
                    <a:lnTo>
                      <a:pt x="23" y="14"/>
                    </a:lnTo>
                    <a:lnTo>
                      <a:pt x="23" y="11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6" y="3"/>
                    </a:lnTo>
                    <a:lnTo>
                      <a:pt x="3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71" name="Freeform 396"/>
              <p:cNvSpPr>
                <a:spLocks/>
              </p:cNvSpPr>
              <p:nvPr/>
            </p:nvSpPr>
            <p:spPr bwMode="auto">
              <a:xfrm>
                <a:off x="3491" y="510"/>
                <a:ext cx="5" cy="6"/>
              </a:xfrm>
              <a:custGeom>
                <a:avLst/>
                <a:gdLst>
                  <a:gd name="T0" fmla="*/ 3 w 5"/>
                  <a:gd name="T1" fmla="*/ 0 h 6"/>
                  <a:gd name="T2" fmla="*/ 0 w 5"/>
                  <a:gd name="T3" fmla="*/ 3 h 6"/>
                  <a:gd name="T4" fmla="*/ 0 w 5"/>
                  <a:gd name="T5" fmla="*/ 3 h 6"/>
                  <a:gd name="T6" fmla="*/ 3 w 5"/>
                  <a:gd name="T7" fmla="*/ 6 h 6"/>
                  <a:gd name="T8" fmla="*/ 5 w 5"/>
                  <a:gd name="T9" fmla="*/ 6 h 6"/>
                  <a:gd name="T10" fmla="*/ 5 w 5"/>
                  <a:gd name="T11" fmla="*/ 3 h 6"/>
                  <a:gd name="T12" fmla="*/ 3 w 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72" name="Freeform 397"/>
              <p:cNvSpPr>
                <a:spLocks/>
              </p:cNvSpPr>
              <p:nvPr/>
            </p:nvSpPr>
            <p:spPr bwMode="auto">
              <a:xfrm>
                <a:off x="3482" y="530"/>
                <a:ext cx="3" cy="6"/>
              </a:xfrm>
              <a:custGeom>
                <a:avLst/>
                <a:gdLst>
                  <a:gd name="T0" fmla="*/ 0 w 3"/>
                  <a:gd name="T1" fmla="*/ 3 h 6"/>
                  <a:gd name="T2" fmla="*/ 0 w 3"/>
                  <a:gd name="T3" fmla="*/ 3 h 6"/>
                  <a:gd name="T4" fmla="*/ 0 w 3"/>
                  <a:gd name="T5" fmla="*/ 6 h 6"/>
                  <a:gd name="T6" fmla="*/ 3 w 3"/>
                  <a:gd name="T7" fmla="*/ 3 h 6"/>
                  <a:gd name="T8" fmla="*/ 3 w 3"/>
                  <a:gd name="T9" fmla="*/ 0 h 6"/>
                  <a:gd name="T10" fmla="*/ 0 w 3"/>
                  <a:gd name="T11" fmla="*/ 0 h 6"/>
                  <a:gd name="T12" fmla="*/ 0 w 3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0" y="3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73" name="Freeform 398"/>
              <p:cNvSpPr>
                <a:spLocks/>
              </p:cNvSpPr>
              <p:nvPr/>
            </p:nvSpPr>
            <p:spPr bwMode="auto">
              <a:xfrm>
                <a:off x="3533" y="488"/>
                <a:ext cx="8" cy="8"/>
              </a:xfrm>
              <a:custGeom>
                <a:avLst/>
                <a:gdLst>
                  <a:gd name="T0" fmla="*/ 0 w 8"/>
                  <a:gd name="T1" fmla="*/ 0 h 8"/>
                  <a:gd name="T2" fmla="*/ 0 w 8"/>
                  <a:gd name="T3" fmla="*/ 0 h 8"/>
                  <a:gd name="T4" fmla="*/ 2 w 8"/>
                  <a:gd name="T5" fmla="*/ 3 h 8"/>
                  <a:gd name="T6" fmla="*/ 8 w 8"/>
                  <a:gd name="T7" fmla="*/ 8 h 8"/>
                  <a:gd name="T8" fmla="*/ 8 w 8"/>
                  <a:gd name="T9" fmla="*/ 3 h 8"/>
                  <a:gd name="T10" fmla="*/ 2 w 8"/>
                  <a:gd name="T11" fmla="*/ 0 h 8"/>
                  <a:gd name="T12" fmla="*/ 0 w 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8" y="8"/>
                    </a:lnTo>
                    <a:lnTo>
                      <a:pt x="8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74" name="Freeform 399"/>
              <p:cNvSpPr>
                <a:spLocks/>
              </p:cNvSpPr>
              <p:nvPr/>
            </p:nvSpPr>
            <p:spPr bwMode="auto">
              <a:xfrm>
                <a:off x="3485" y="510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75" name="Freeform 400"/>
              <p:cNvSpPr>
                <a:spLocks/>
              </p:cNvSpPr>
              <p:nvPr/>
            </p:nvSpPr>
            <p:spPr bwMode="auto">
              <a:xfrm>
                <a:off x="3390" y="502"/>
                <a:ext cx="25" cy="28"/>
              </a:xfrm>
              <a:custGeom>
                <a:avLst/>
                <a:gdLst>
                  <a:gd name="T0" fmla="*/ 25 w 25"/>
                  <a:gd name="T1" fmla="*/ 14 h 28"/>
                  <a:gd name="T2" fmla="*/ 25 w 25"/>
                  <a:gd name="T3" fmla="*/ 8 h 28"/>
                  <a:gd name="T4" fmla="*/ 23 w 25"/>
                  <a:gd name="T5" fmla="*/ 6 h 28"/>
                  <a:gd name="T6" fmla="*/ 12 w 25"/>
                  <a:gd name="T7" fmla="*/ 0 h 28"/>
                  <a:gd name="T8" fmla="*/ 6 w 25"/>
                  <a:gd name="T9" fmla="*/ 0 h 28"/>
                  <a:gd name="T10" fmla="*/ 0 w 25"/>
                  <a:gd name="T11" fmla="*/ 3 h 28"/>
                  <a:gd name="T12" fmla="*/ 0 w 25"/>
                  <a:gd name="T13" fmla="*/ 8 h 28"/>
                  <a:gd name="T14" fmla="*/ 0 w 25"/>
                  <a:gd name="T15" fmla="*/ 17 h 28"/>
                  <a:gd name="T16" fmla="*/ 0 w 25"/>
                  <a:gd name="T17" fmla="*/ 22 h 28"/>
                  <a:gd name="T18" fmla="*/ 3 w 25"/>
                  <a:gd name="T19" fmla="*/ 25 h 28"/>
                  <a:gd name="T20" fmla="*/ 3 w 25"/>
                  <a:gd name="T21" fmla="*/ 25 h 28"/>
                  <a:gd name="T22" fmla="*/ 6 w 25"/>
                  <a:gd name="T23" fmla="*/ 25 h 28"/>
                  <a:gd name="T24" fmla="*/ 6 w 25"/>
                  <a:gd name="T25" fmla="*/ 28 h 28"/>
                  <a:gd name="T26" fmla="*/ 9 w 25"/>
                  <a:gd name="T27" fmla="*/ 28 h 28"/>
                  <a:gd name="T28" fmla="*/ 12 w 25"/>
                  <a:gd name="T29" fmla="*/ 25 h 28"/>
                  <a:gd name="T30" fmla="*/ 14 w 25"/>
                  <a:gd name="T31" fmla="*/ 25 h 28"/>
                  <a:gd name="T32" fmla="*/ 20 w 25"/>
                  <a:gd name="T33" fmla="*/ 22 h 28"/>
                  <a:gd name="T34" fmla="*/ 23 w 25"/>
                  <a:gd name="T35" fmla="*/ 20 h 28"/>
                  <a:gd name="T36" fmla="*/ 23 w 25"/>
                  <a:gd name="T37" fmla="*/ 11 h 28"/>
                  <a:gd name="T38" fmla="*/ 23 w 25"/>
                  <a:gd name="T39" fmla="*/ 11 h 28"/>
                  <a:gd name="T40" fmla="*/ 25 w 25"/>
                  <a:gd name="T41" fmla="*/ 14 h 28"/>
                  <a:gd name="T42" fmla="*/ 23 w 25"/>
                  <a:gd name="T43" fmla="*/ 17 h 28"/>
                  <a:gd name="T44" fmla="*/ 25 w 25"/>
                  <a:gd name="T4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8">
                    <a:moveTo>
                      <a:pt x="25" y="14"/>
                    </a:moveTo>
                    <a:lnTo>
                      <a:pt x="25" y="8"/>
                    </a:lnTo>
                    <a:lnTo>
                      <a:pt x="23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3" y="25"/>
                    </a:lnTo>
                    <a:lnTo>
                      <a:pt x="6" y="25"/>
                    </a:lnTo>
                    <a:lnTo>
                      <a:pt x="6" y="28"/>
                    </a:lnTo>
                    <a:lnTo>
                      <a:pt x="9" y="28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20" y="22"/>
                    </a:lnTo>
                    <a:lnTo>
                      <a:pt x="23" y="20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5" y="14"/>
                    </a:lnTo>
                    <a:lnTo>
                      <a:pt x="23" y="17"/>
                    </a:ln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76" name="Freeform 401"/>
              <p:cNvSpPr>
                <a:spLocks/>
              </p:cNvSpPr>
              <p:nvPr/>
            </p:nvSpPr>
            <p:spPr bwMode="auto">
              <a:xfrm>
                <a:off x="3432" y="530"/>
                <a:ext cx="9" cy="6"/>
              </a:xfrm>
              <a:custGeom>
                <a:avLst/>
                <a:gdLst>
                  <a:gd name="T0" fmla="*/ 0 w 9"/>
                  <a:gd name="T1" fmla="*/ 3 h 6"/>
                  <a:gd name="T2" fmla="*/ 0 w 9"/>
                  <a:gd name="T3" fmla="*/ 6 h 6"/>
                  <a:gd name="T4" fmla="*/ 0 w 9"/>
                  <a:gd name="T5" fmla="*/ 6 h 6"/>
                  <a:gd name="T6" fmla="*/ 3 w 9"/>
                  <a:gd name="T7" fmla="*/ 3 h 6"/>
                  <a:gd name="T8" fmla="*/ 6 w 9"/>
                  <a:gd name="T9" fmla="*/ 3 h 6"/>
                  <a:gd name="T10" fmla="*/ 9 w 9"/>
                  <a:gd name="T11" fmla="*/ 3 h 6"/>
                  <a:gd name="T12" fmla="*/ 3 w 9"/>
                  <a:gd name="T13" fmla="*/ 0 h 6"/>
                  <a:gd name="T14" fmla="*/ 0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0" y="3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77" name="Freeform 402"/>
              <p:cNvSpPr>
                <a:spLocks/>
              </p:cNvSpPr>
              <p:nvPr/>
            </p:nvSpPr>
            <p:spPr bwMode="auto">
              <a:xfrm>
                <a:off x="3427" y="430"/>
                <a:ext cx="14" cy="13"/>
              </a:xfrm>
              <a:custGeom>
                <a:avLst/>
                <a:gdLst>
                  <a:gd name="T0" fmla="*/ 14 w 14"/>
                  <a:gd name="T1" fmla="*/ 5 h 13"/>
                  <a:gd name="T2" fmla="*/ 8 w 14"/>
                  <a:gd name="T3" fmla="*/ 2 h 13"/>
                  <a:gd name="T4" fmla="*/ 8 w 14"/>
                  <a:gd name="T5" fmla="*/ 0 h 13"/>
                  <a:gd name="T6" fmla="*/ 5 w 14"/>
                  <a:gd name="T7" fmla="*/ 0 h 13"/>
                  <a:gd name="T8" fmla="*/ 2 w 14"/>
                  <a:gd name="T9" fmla="*/ 0 h 13"/>
                  <a:gd name="T10" fmla="*/ 0 w 14"/>
                  <a:gd name="T11" fmla="*/ 2 h 13"/>
                  <a:gd name="T12" fmla="*/ 0 w 14"/>
                  <a:gd name="T13" fmla="*/ 5 h 13"/>
                  <a:gd name="T14" fmla="*/ 2 w 14"/>
                  <a:gd name="T15" fmla="*/ 5 h 13"/>
                  <a:gd name="T16" fmla="*/ 5 w 14"/>
                  <a:gd name="T17" fmla="*/ 5 h 13"/>
                  <a:gd name="T18" fmla="*/ 8 w 14"/>
                  <a:gd name="T19" fmla="*/ 5 h 13"/>
                  <a:gd name="T20" fmla="*/ 8 w 14"/>
                  <a:gd name="T21" fmla="*/ 8 h 13"/>
                  <a:gd name="T22" fmla="*/ 11 w 14"/>
                  <a:gd name="T23" fmla="*/ 11 h 13"/>
                  <a:gd name="T24" fmla="*/ 14 w 14"/>
                  <a:gd name="T25" fmla="*/ 13 h 13"/>
                  <a:gd name="T26" fmla="*/ 14 w 14"/>
                  <a:gd name="T27" fmla="*/ 13 h 13"/>
                  <a:gd name="T28" fmla="*/ 14 w 14"/>
                  <a:gd name="T29" fmla="*/ 11 h 13"/>
                  <a:gd name="T30" fmla="*/ 14 w 14"/>
                  <a:gd name="T31" fmla="*/ 11 h 13"/>
                  <a:gd name="T32" fmla="*/ 14 w 14"/>
                  <a:gd name="T33" fmla="*/ 8 h 13"/>
                  <a:gd name="T34" fmla="*/ 14 w 14"/>
                  <a:gd name="T35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3">
                    <a:moveTo>
                      <a:pt x="14" y="5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8" y="5"/>
                    </a:lnTo>
                    <a:lnTo>
                      <a:pt x="8" y="8"/>
                    </a:lnTo>
                    <a:lnTo>
                      <a:pt x="11" y="11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4" y="11"/>
                    </a:lnTo>
                    <a:lnTo>
                      <a:pt x="14" y="11"/>
                    </a:lnTo>
                    <a:lnTo>
                      <a:pt x="14" y="8"/>
                    </a:ln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78" name="Freeform 403"/>
              <p:cNvSpPr>
                <a:spLocks/>
              </p:cNvSpPr>
              <p:nvPr/>
            </p:nvSpPr>
            <p:spPr bwMode="auto">
              <a:xfrm>
                <a:off x="3499" y="513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6 w 6"/>
                  <a:gd name="T3" fmla="*/ 0 h 3"/>
                  <a:gd name="T4" fmla="*/ 3 w 6"/>
                  <a:gd name="T5" fmla="*/ 0 h 3"/>
                  <a:gd name="T6" fmla="*/ 0 w 6"/>
                  <a:gd name="T7" fmla="*/ 0 h 3"/>
                  <a:gd name="T8" fmla="*/ 3 w 6"/>
                  <a:gd name="T9" fmla="*/ 3 h 3"/>
                  <a:gd name="T10" fmla="*/ 6 w 6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79" name="Freeform 404"/>
              <p:cNvSpPr>
                <a:spLocks/>
              </p:cNvSpPr>
              <p:nvPr/>
            </p:nvSpPr>
            <p:spPr bwMode="auto">
              <a:xfrm>
                <a:off x="3516" y="510"/>
                <a:ext cx="11" cy="6"/>
              </a:xfrm>
              <a:custGeom>
                <a:avLst/>
                <a:gdLst>
                  <a:gd name="T0" fmla="*/ 3 w 11"/>
                  <a:gd name="T1" fmla="*/ 3 h 6"/>
                  <a:gd name="T2" fmla="*/ 0 w 11"/>
                  <a:gd name="T3" fmla="*/ 6 h 6"/>
                  <a:gd name="T4" fmla="*/ 3 w 11"/>
                  <a:gd name="T5" fmla="*/ 6 h 6"/>
                  <a:gd name="T6" fmla="*/ 5 w 11"/>
                  <a:gd name="T7" fmla="*/ 6 h 6"/>
                  <a:gd name="T8" fmla="*/ 8 w 11"/>
                  <a:gd name="T9" fmla="*/ 3 h 6"/>
                  <a:gd name="T10" fmla="*/ 11 w 11"/>
                  <a:gd name="T11" fmla="*/ 3 h 6"/>
                  <a:gd name="T12" fmla="*/ 8 w 11"/>
                  <a:gd name="T13" fmla="*/ 0 h 6"/>
                  <a:gd name="T14" fmla="*/ 3 w 11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">
                    <a:moveTo>
                      <a:pt x="3" y="3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8" y="3"/>
                    </a:lnTo>
                    <a:lnTo>
                      <a:pt x="11" y="3"/>
                    </a:lnTo>
                    <a:lnTo>
                      <a:pt x="8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80" name="Freeform 405"/>
              <p:cNvSpPr>
                <a:spLocks/>
              </p:cNvSpPr>
              <p:nvPr/>
            </p:nvSpPr>
            <p:spPr bwMode="auto">
              <a:xfrm>
                <a:off x="3326" y="-31"/>
                <a:ext cx="9" cy="9"/>
              </a:xfrm>
              <a:custGeom>
                <a:avLst/>
                <a:gdLst>
                  <a:gd name="T0" fmla="*/ 6 w 9"/>
                  <a:gd name="T1" fmla="*/ 0 h 9"/>
                  <a:gd name="T2" fmla="*/ 3 w 9"/>
                  <a:gd name="T3" fmla="*/ 3 h 9"/>
                  <a:gd name="T4" fmla="*/ 0 w 9"/>
                  <a:gd name="T5" fmla="*/ 6 h 9"/>
                  <a:gd name="T6" fmla="*/ 3 w 9"/>
                  <a:gd name="T7" fmla="*/ 9 h 9"/>
                  <a:gd name="T8" fmla="*/ 3 w 9"/>
                  <a:gd name="T9" fmla="*/ 6 h 9"/>
                  <a:gd name="T10" fmla="*/ 9 w 9"/>
                  <a:gd name="T11" fmla="*/ 6 h 9"/>
                  <a:gd name="T12" fmla="*/ 9 w 9"/>
                  <a:gd name="T13" fmla="*/ 3 h 9"/>
                  <a:gd name="T14" fmla="*/ 9 w 9"/>
                  <a:gd name="T15" fmla="*/ 3 h 9"/>
                  <a:gd name="T16" fmla="*/ 6 w 9"/>
                  <a:gd name="T17" fmla="*/ 0 h 9"/>
                  <a:gd name="T18" fmla="*/ 6 w 9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lnTo>
                      <a:pt x="3" y="3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3" y="6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</p:grpSp>
        <p:grpSp>
          <p:nvGrpSpPr>
            <p:cNvPr id="7" name="Group 607"/>
            <p:cNvGrpSpPr>
              <a:grpSpLocks/>
            </p:cNvGrpSpPr>
            <p:nvPr/>
          </p:nvGrpSpPr>
          <p:grpSpPr bwMode="auto">
            <a:xfrm>
              <a:off x="1778006" y="-217487"/>
              <a:ext cx="7300938" cy="5105373"/>
              <a:chOff x="1120" y="-137"/>
              <a:chExt cx="4599" cy="3216"/>
            </a:xfrm>
            <a:grpFill/>
          </p:grpSpPr>
          <p:sp>
            <p:nvSpPr>
              <p:cNvPr id="681" name="Freeform 407"/>
              <p:cNvSpPr>
                <a:spLocks/>
              </p:cNvSpPr>
              <p:nvPr/>
            </p:nvSpPr>
            <p:spPr bwMode="auto">
              <a:xfrm>
                <a:off x="3407" y="346"/>
                <a:ext cx="95" cy="111"/>
              </a:xfrm>
              <a:custGeom>
                <a:avLst/>
                <a:gdLst>
                  <a:gd name="T0" fmla="*/ 95 w 95"/>
                  <a:gd name="T1" fmla="*/ 100 h 111"/>
                  <a:gd name="T2" fmla="*/ 92 w 95"/>
                  <a:gd name="T3" fmla="*/ 95 h 111"/>
                  <a:gd name="T4" fmla="*/ 84 w 95"/>
                  <a:gd name="T5" fmla="*/ 89 h 111"/>
                  <a:gd name="T6" fmla="*/ 73 w 95"/>
                  <a:gd name="T7" fmla="*/ 81 h 111"/>
                  <a:gd name="T8" fmla="*/ 59 w 95"/>
                  <a:gd name="T9" fmla="*/ 67 h 111"/>
                  <a:gd name="T10" fmla="*/ 53 w 95"/>
                  <a:gd name="T11" fmla="*/ 44 h 111"/>
                  <a:gd name="T12" fmla="*/ 48 w 95"/>
                  <a:gd name="T13" fmla="*/ 28 h 111"/>
                  <a:gd name="T14" fmla="*/ 48 w 95"/>
                  <a:gd name="T15" fmla="*/ 22 h 111"/>
                  <a:gd name="T16" fmla="*/ 42 w 95"/>
                  <a:gd name="T17" fmla="*/ 22 h 111"/>
                  <a:gd name="T18" fmla="*/ 50 w 95"/>
                  <a:gd name="T19" fmla="*/ 11 h 111"/>
                  <a:gd name="T20" fmla="*/ 45 w 95"/>
                  <a:gd name="T21" fmla="*/ 11 h 111"/>
                  <a:gd name="T22" fmla="*/ 50 w 95"/>
                  <a:gd name="T23" fmla="*/ 5 h 111"/>
                  <a:gd name="T24" fmla="*/ 36 w 95"/>
                  <a:gd name="T25" fmla="*/ 3 h 111"/>
                  <a:gd name="T26" fmla="*/ 22 w 95"/>
                  <a:gd name="T27" fmla="*/ 5 h 111"/>
                  <a:gd name="T28" fmla="*/ 11 w 95"/>
                  <a:gd name="T29" fmla="*/ 11 h 111"/>
                  <a:gd name="T30" fmla="*/ 8 w 95"/>
                  <a:gd name="T31" fmla="*/ 19 h 111"/>
                  <a:gd name="T32" fmla="*/ 14 w 95"/>
                  <a:gd name="T33" fmla="*/ 22 h 111"/>
                  <a:gd name="T34" fmla="*/ 3 w 95"/>
                  <a:gd name="T35" fmla="*/ 28 h 111"/>
                  <a:gd name="T36" fmla="*/ 8 w 95"/>
                  <a:gd name="T37" fmla="*/ 33 h 111"/>
                  <a:gd name="T38" fmla="*/ 8 w 95"/>
                  <a:gd name="T39" fmla="*/ 36 h 111"/>
                  <a:gd name="T40" fmla="*/ 14 w 95"/>
                  <a:gd name="T41" fmla="*/ 36 h 111"/>
                  <a:gd name="T42" fmla="*/ 14 w 95"/>
                  <a:gd name="T43" fmla="*/ 39 h 111"/>
                  <a:gd name="T44" fmla="*/ 20 w 95"/>
                  <a:gd name="T45" fmla="*/ 44 h 111"/>
                  <a:gd name="T46" fmla="*/ 11 w 95"/>
                  <a:gd name="T47" fmla="*/ 47 h 111"/>
                  <a:gd name="T48" fmla="*/ 11 w 95"/>
                  <a:gd name="T49" fmla="*/ 56 h 111"/>
                  <a:gd name="T50" fmla="*/ 6 w 95"/>
                  <a:gd name="T51" fmla="*/ 53 h 111"/>
                  <a:gd name="T52" fmla="*/ 0 w 95"/>
                  <a:gd name="T53" fmla="*/ 61 h 111"/>
                  <a:gd name="T54" fmla="*/ 0 w 95"/>
                  <a:gd name="T55" fmla="*/ 72 h 111"/>
                  <a:gd name="T56" fmla="*/ 11 w 95"/>
                  <a:gd name="T57" fmla="*/ 84 h 111"/>
                  <a:gd name="T58" fmla="*/ 20 w 95"/>
                  <a:gd name="T59" fmla="*/ 81 h 111"/>
                  <a:gd name="T60" fmla="*/ 20 w 95"/>
                  <a:gd name="T61" fmla="*/ 70 h 111"/>
                  <a:gd name="T62" fmla="*/ 22 w 95"/>
                  <a:gd name="T63" fmla="*/ 72 h 111"/>
                  <a:gd name="T64" fmla="*/ 25 w 95"/>
                  <a:gd name="T65" fmla="*/ 81 h 111"/>
                  <a:gd name="T66" fmla="*/ 31 w 95"/>
                  <a:gd name="T67" fmla="*/ 72 h 111"/>
                  <a:gd name="T68" fmla="*/ 31 w 95"/>
                  <a:gd name="T69" fmla="*/ 78 h 111"/>
                  <a:gd name="T70" fmla="*/ 42 w 95"/>
                  <a:gd name="T71" fmla="*/ 86 h 111"/>
                  <a:gd name="T72" fmla="*/ 45 w 95"/>
                  <a:gd name="T73" fmla="*/ 86 h 111"/>
                  <a:gd name="T74" fmla="*/ 39 w 95"/>
                  <a:gd name="T75" fmla="*/ 92 h 111"/>
                  <a:gd name="T76" fmla="*/ 42 w 95"/>
                  <a:gd name="T77" fmla="*/ 97 h 111"/>
                  <a:gd name="T78" fmla="*/ 36 w 95"/>
                  <a:gd name="T79" fmla="*/ 100 h 111"/>
                  <a:gd name="T80" fmla="*/ 48 w 95"/>
                  <a:gd name="T81" fmla="*/ 103 h 111"/>
                  <a:gd name="T82" fmla="*/ 56 w 95"/>
                  <a:gd name="T83" fmla="*/ 103 h 111"/>
                  <a:gd name="T84" fmla="*/ 61 w 95"/>
                  <a:gd name="T85" fmla="*/ 109 h 111"/>
                  <a:gd name="T86" fmla="*/ 67 w 95"/>
                  <a:gd name="T87" fmla="*/ 109 h 111"/>
                  <a:gd name="T88" fmla="*/ 61 w 95"/>
                  <a:gd name="T89" fmla="*/ 103 h 111"/>
                  <a:gd name="T90" fmla="*/ 67 w 95"/>
                  <a:gd name="T91" fmla="*/ 103 h 111"/>
                  <a:gd name="T92" fmla="*/ 73 w 95"/>
                  <a:gd name="T93" fmla="*/ 109 h 111"/>
                  <a:gd name="T94" fmla="*/ 78 w 95"/>
                  <a:gd name="T95" fmla="*/ 109 h 111"/>
                  <a:gd name="T96" fmla="*/ 84 w 95"/>
                  <a:gd name="T97" fmla="*/ 109 h 111"/>
                  <a:gd name="T98" fmla="*/ 81 w 95"/>
                  <a:gd name="T99" fmla="*/ 103 h 111"/>
                  <a:gd name="T100" fmla="*/ 87 w 95"/>
                  <a:gd name="T101" fmla="*/ 109 h 111"/>
                  <a:gd name="T102" fmla="*/ 92 w 95"/>
                  <a:gd name="T103" fmla="*/ 111 h 111"/>
                  <a:gd name="T104" fmla="*/ 89 w 95"/>
                  <a:gd name="T105" fmla="*/ 106 h 111"/>
                  <a:gd name="T106" fmla="*/ 89 w 95"/>
                  <a:gd name="T107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111">
                    <a:moveTo>
                      <a:pt x="89" y="103"/>
                    </a:moveTo>
                    <a:lnTo>
                      <a:pt x="92" y="103"/>
                    </a:lnTo>
                    <a:lnTo>
                      <a:pt x="95" y="100"/>
                    </a:lnTo>
                    <a:lnTo>
                      <a:pt x="95" y="97"/>
                    </a:lnTo>
                    <a:lnTo>
                      <a:pt x="95" y="97"/>
                    </a:lnTo>
                    <a:lnTo>
                      <a:pt x="92" y="95"/>
                    </a:lnTo>
                    <a:lnTo>
                      <a:pt x="89" y="95"/>
                    </a:lnTo>
                    <a:lnTo>
                      <a:pt x="87" y="95"/>
                    </a:lnTo>
                    <a:lnTo>
                      <a:pt x="84" y="89"/>
                    </a:lnTo>
                    <a:lnTo>
                      <a:pt x="81" y="89"/>
                    </a:lnTo>
                    <a:lnTo>
                      <a:pt x="75" y="86"/>
                    </a:lnTo>
                    <a:lnTo>
                      <a:pt x="73" y="81"/>
                    </a:lnTo>
                    <a:lnTo>
                      <a:pt x="70" y="81"/>
                    </a:lnTo>
                    <a:lnTo>
                      <a:pt x="64" y="75"/>
                    </a:lnTo>
                    <a:lnTo>
                      <a:pt x="59" y="67"/>
                    </a:lnTo>
                    <a:lnTo>
                      <a:pt x="56" y="58"/>
                    </a:lnTo>
                    <a:lnTo>
                      <a:pt x="53" y="53"/>
                    </a:lnTo>
                    <a:lnTo>
                      <a:pt x="53" y="44"/>
                    </a:lnTo>
                    <a:lnTo>
                      <a:pt x="50" y="39"/>
                    </a:lnTo>
                    <a:lnTo>
                      <a:pt x="48" y="31"/>
                    </a:lnTo>
                    <a:lnTo>
                      <a:pt x="48" y="28"/>
                    </a:lnTo>
                    <a:lnTo>
                      <a:pt x="50" y="25"/>
                    </a:lnTo>
                    <a:lnTo>
                      <a:pt x="50" y="22"/>
                    </a:lnTo>
                    <a:lnTo>
                      <a:pt x="48" y="22"/>
                    </a:lnTo>
                    <a:lnTo>
                      <a:pt x="45" y="25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48" y="22"/>
                    </a:lnTo>
                    <a:lnTo>
                      <a:pt x="50" y="19"/>
                    </a:lnTo>
                    <a:lnTo>
                      <a:pt x="50" y="11"/>
                    </a:lnTo>
                    <a:lnTo>
                      <a:pt x="50" y="8"/>
                    </a:lnTo>
                    <a:lnTo>
                      <a:pt x="48" y="11"/>
                    </a:lnTo>
                    <a:lnTo>
                      <a:pt x="45" y="11"/>
                    </a:lnTo>
                    <a:lnTo>
                      <a:pt x="45" y="8"/>
                    </a:lnTo>
                    <a:lnTo>
                      <a:pt x="50" y="8"/>
                    </a:lnTo>
                    <a:lnTo>
                      <a:pt x="50" y="5"/>
                    </a:lnTo>
                    <a:lnTo>
                      <a:pt x="50" y="3"/>
                    </a:lnTo>
                    <a:lnTo>
                      <a:pt x="45" y="3"/>
                    </a:lnTo>
                    <a:lnTo>
                      <a:pt x="36" y="3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2" y="5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8" y="17"/>
                    </a:lnTo>
                    <a:lnTo>
                      <a:pt x="8" y="19"/>
                    </a:lnTo>
                    <a:lnTo>
                      <a:pt x="11" y="19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1" y="22"/>
                    </a:lnTo>
                    <a:lnTo>
                      <a:pt x="6" y="25"/>
                    </a:lnTo>
                    <a:lnTo>
                      <a:pt x="3" y="28"/>
                    </a:lnTo>
                    <a:lnTo>
                      <a:pt x="3" y="33"/>
                    </a:lnTo>
                    <a:lnTo>
                      <a:pt x="6" y="33"/>
                    </a:lnTo>
                    <a:lnTo>
                      <a:pt x="8" y="33"/>
                    </a:lnTo>
                    <a:lnTo>
                      <a:pt x="11" y="31"/>
                    </a:lnTo>
                    <a:lnTo>
                      <a:pt x="14" y="33"/>
                    </a:lnTo>
                    <a:lnTo>
                      <a:pt x="8" y="36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7" y="36"/>
                    </a:lnTo>
                    <a:lnTo>
                      <a:pt x="14" y="39"/>
                    </a:lnTo>
                    <a:lnTo>
                      <a:pt x="14" y="42"/>
                    </a:lnTo>
                    <a:lnTo>
                      <a:pt x="14" y="44"/>
                    </a:lnTo>
                    <a:lnTo>
                      <a:pt x="20" y="44"/>
                    </a:lnTo>
                    <a:lnTo>
                      <a:pt x="17" y="44"/>
                    </a:lnTo>
                    <a:lnTo>
                      <a:pt x="14" y="44"/>
                    </a:lnTo>
                    <a:lnTo>
                      <a:pt x="11" y="47"/>
                    </a:lnTo>
                    <a:lnTo>
                      <a:pt x="11" y="50"/>
                    </a:lnTo>
                    <a:lnTo>
                      <a:pt x="14" y="53"/>
                    </a:lnTo>
                    <a:lnTo>
                      <a:pt x="11" y="56"/>
                    </a:lnTo>
                    <a:lnTo>
                      <a:pt x="11" y="53"/>
                    </a:lnTo>
                    <a:lnTo>
                      <a:pt x="8" y="56"/>
                    </a:lnTo>
                    <a:lnTo>
                      <a:pt x="6" y="53"/>
                    </a:lnTo>
                    <a:lnTo>
                      <a:pt x="3" y="53"/>
                    </a:lnTo>
                    <a:lnTo>
                      <a:pt x="0" y="58"/>
                    </a:lnTo>
                    <a:lnTo>
                      <a:pt x="0" y="6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11" y="84"/>
                    </a:lnTo>
                    <a:lnTo>
                      <a:pt x="14" y="84"/>
                    </a:lnTo>
                    <a:lnTo>
                      <a:pt x="17" y="84"/>
                    </a:lnTo>
                    <a:lnTo>
                      <a:pt x="20" y="81"/>
                    </a:lnTo>
                    <a:lnTo>
                      <a:pt x="22" y="78"/>
                    </a:lnTo>
                    <a:lnTo>
                      <a:pt x="20" y="72"/>
                    </a:lnTo>
                    <a:lnTo>
                      <a:pt x="20" y="70"/>
                    </a:lnTo>
                    <a:lnTo>
                      <a:pt x="22" y="67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2" y="75"/>
                    </a:lnTo>
                    <a:lnTo>
                      <a:pt x="25" y="81"/>
                    </a:lnTo>
                    <a:lnTo>
                      <a:pt x="25" y="81"/>
                    </a:lnTo>
                    <a:lnTo>
                      <a:pt x="28" y="78"/>
                    </a:lnTo>
                    <a:lnTo>
                      <a:pt x="28" y="75"/>
                    </a:lnTo>
                    <a:lnTo>
                      <a:pt x="31" y="72"/>
                    </a:lnTo>
                    <a:lnTo>
                      <a:pt x="31" y="75"/>
                    </a:lnTo>
                    <a:lnTo>
                      <a:pt x="31" y="75"/>
                    </a:lnTo>
                    <a:lnTo>
                      <a:pt x="31" y="78"/>
                    </a:lnTo>
                    <a:lnTo>
                      <a:pt x="34" y="84"/>
                    </a:lnTo>
                    <a:lnTo>
                      <a:pt x="39" y="86"/>
                    </a:lnTo>
                    <a:lnTo>
                      <a:pt x="42" y="86"/>
                    </a:lnTo>
                    <a:lnTo>
                      <a:pt x="45" y="86"/>
                    </a:lnTo>
                    <a:lnTo>
                      <a:pt x="45" y="86"/>
                    </a:lnTo>
                    <a:lnTo>
                      <a:pt x="45" y="86"/>
                    </a:lnTo>
                    <a:lnTo>
                      <a:pt x="42" y="86"/>
                    </a:lnTo>
                    <a:lnTo>
                      <a:pt x="42" y="89"/>
                    </a:lnTo>
                    <a:lnTo>
                      <a:pt x="39" y="92"/>
                    </a:lnTo>
                    <a:lnTo>
                      <a:pt x="39" y="92"/>
                    </a:lnTo>
                    <a:lnTo>
                      <a:pt x="42" y="95"/>
                    </a:lnTo>
                    <a:lnTo>
                      <a:pt x="42" y="97"/>
                    </a:lnTo>
                    <a:lnTo>
                      <a:pt x="39" y="97"/>
                    </a:lnTo>
                    <a:lnTo>
                      <a:pt x="36" y="97"/>
                    </a:lnTo>
                    <a:lnTo>
                      <a:pt x="36" y="100"/>
                    </a:lnTo>
                    <a:lnTo>
                      <a:pt x="39" y="103"/>
                    </a:lnTo>
                    <a:lnTo>
                      <a:pt x="45" y="103"/>
                    </a:lnTo>
                    <a:lnTo>
                      <a:pt x="48" y="103"/>
                    </a:lnTo>
                    <a:lnTo>
                      <a:pt x="50" y="103"/>
                    </a:lnTo>
                    <a:lnTo>
                      <a:pt x="56" y="106"/>
                    </a:lnTo>
                    <a:lnTo>
                      <a:pt x="56" y="103"/>
                    </a:lnTo>
                    <a:lnTo>
                      <a:pt x="59" y="103"/>
                    </a:lnTo>
                    <a:lnTo>
                      <a:pt x="59" y="106"/>
                    </a:lnTo>
                    <a:lnTo>
                      <a:pt x="61" y="109"/>
                    </a:lnTo>
                    <a:lnTo>
                      <a:pt x="64" y="111"/>
                    </a:lnTo>
                    <a:lnTo>
                      <a:pt x="64" y="111"/>
                    </a:lnTo>
                    <a:lnTo>
                      <a:pt x="67" y="109"/>
                    </a:lnTo>
                    <a:lnTo>
                      <a:pt x="67" y="106"/>
                    </a:lnTo>
                    <a:lnTo>
                      <a:pt x="61" y="103"/>
                    </a:lnTo>
                    <a:lnTo>
                      <a:pt x="61" y="103"/>
                    </a:lnTo>
                    <a:lnTo>
                      <a:pt x="61" y="100"/>
                    </a:lnTo>
                    <a:lnTo>
                      <a:pt x="64" y="100"/>
                    </a:lnTo>
                    <a:lnTo>
                      <a:pt x="67" y="103"/>
                    </a:lnTo>
                    <a:lnTo>
                      <a:pt x="70" y="106"/>
                    </a:lnTo>
                    <a:lnTo>
                      <a:pt x="73" y="109"/>
                    </a:lnTo>
                    <a:lnTo>
                      <a:pt x="73" y="109"/>
                    </a:lnTo>
                    <a:lnTo>
                      <a:pt x="73" y="106"/>
                    </a:lnTo>
                    <a:lnTo>
                      <a:pt x="75" y="106"/>
                    </a:lnTo>
                    <a:lnTo>
                      <a:pt x="78" y="109"/>
                    </a:lnTo>
                    <a:lnTo>
                      <a:pt x="81" y="111"/>
                    </a:lnTo>
                    <a:lnTo>
                      <a:pt x="84" y="111"/>
                    </a:lnTo>
                    <a:lnTo>
                      <a:pt x="84" y="109"/>
                    </a:lnTo>
                    <a:lnTo>
                      <a:pt x="81" y="106"/>
                    </a:lnTo>
                    <a:lnTo>
                      <a:pt x="81" y="106"/>
                    </a:lnTo>
                    <a:lnTo>
                      <a:pt x="81" y="103"/>
                    </a:lnTo>
                    <a:lnTo>
                      <a:pt x="87" y="106"/>
                    </a:lnTo>
                    <a:lnTo>
                      <a:pt x="87" y="109"/>
                    </a:lnTo>
                    <a:lnTo>
                      <a:pt x="87" y="109"/>
                    </a:lnTo>
                    <a:lnTo>
                      <a:pt x="89" y="111"/>
                    </a:lnTo>
                    <a:lnTo>
                      <a:pt x="92" y="111"/>
                    </a:lnTo>
                    <a:lnTo>
                      <a:pt x="92" y="111"/>
                    </a:lnTo>
                    <a:lnTo>
                      <a:pt x="92" y="109"/>
                    </a:lnTo>
                    <a:lnTo>
                      <a:pt x="92" y="106"/>
                    </a:lnTo>
                    <a:lnTo>
                      <a:pt x="89" y="106"/>
                    </a:lnTo>
                    <a:lnTo>
                      <a:pt x="87" y="103"/>
                    </a:lnTo>
                    <a:lnTo>
                      <a:pt x="89" y="103"/>
                    </a:lnTo>
                    <a:lnTo>
                      <a:pt x="89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82" name="Freeform 408"/>
              <p:cNvSpPr>
                <a:spLocks/>
              </p:cNvSpPr>
              <p:nvPr/>
            </p:nvSpPr>
            <p:spPr bwMode="auto">
              <a:xfrm>
                <a:off x="3318" y="-53"/>
                <a:ext cx="17" cy="11"/>
              </a:xfrm>
              <a:custGeom>
                <a:avLst/>
                <a:gdLst>
                  <a:gd name="T0" fmla="*/ 3 w 17"/>
                  <a:gd name="T1" fmla="*/ 11 h 11"/>
                  <a:gd name="T2" fmla="*/ 5 w 17"/>
                  <a:gd name="T3" fmla="*/ 8 h 11"/>
                  <a:gd name="T4" fmla="*/ 8 w 17"/>
                  <a:gd name="T5" fmla="*/ 11 h 11"/>
                  <a:gd name="T6" fmla="*/ 11 w 17"/>
                  <a:gd name="T7" fmla="*/ 11 h 11"/>
                  <a:gd name="T8" fmla="*/ 11 w 17"/>
                  <a:gd name="T9" fmla="*/ 8 h 11"/>
                  <a:gd name="T10" fmla="*/ 14 w 17"/>
                  <a:gd name="T11" fmla="*/ 6 h 11"/>
                  <a:gd name="T12" fmla="*/ 14 w 17"/>
                  <a:gd name="T13" fmla="*/ 6 h 11"/>
                  <a:gd name="T14" fmla="*/ 17 w 17"/>
                  <a:gd name="T15" fmla="*/ 3 h 11"/>
                  <a:gd name="T16" fmla="*/ 14 w 17"/>
                  <a:gd name="T17" fmla="*/ 3 h 11"/>
                  <a:gd name="T18" fmla="*/ 14 w 17"/>
                  <a:gd name="T19" fmla="*/ 3 h 11"/>
                  <a:gd name="T20" fmla="*/ 11 w 17"/>
                  <a:gd name="T21" fmla="*/ 3 h 11"/>
                  <a:gd name="T22" fmla="*/ 8 w 17"/>
                  <a:gd name="T23" fmla="*/ 0 h 11"/>
                  <a:gd name="T24" fmla="*/ 5 w 17"/>
                  <a:gd name="T25" fmla="*/ 0 h 11"/>
                  <a:gd name="T26" fmla="*/ 3 w 17"/>
                  <a:gd name="T27" fmla="*/ 3 h 11"/>
                  <a:gd name="T28" fmla="*/ 0 w 17"/>
                  <a:gd name="T29" fmla="*/ 6 h 11"/>
                  <a:gd name="T30" fmla="*/ 0 w 17"/>
                  <a:gd name="T31" fmla="*/ 8 h 11"/>
                  <a:gd name="T32" fmla="*/ 0 w 17"/>
                  <a:gd name="T33" fmla="*/ 8 h 11"/>
                  <a:gd name="T34" fmla="*/ 3 w 17"/>
                  <a:gd name="T3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1">
                    <a:moveTo>
                      <a:pt x="3" y="11"/>
                    </a:moveTo>
                    <a:lnTo>
                      <a:pt x="5" y="8"/>
                    </a:lnTo>
                    <a:lnTo>
                      <a:pt x="8" y="11"/>
                    </a:lnTo>
                    <a:lnTo>
                      <a:pt x="11" y="11"/>
                    </a:lnTo>
                    <a:lnTo>
                      <a:pt x="11" y="8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7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1" y="3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83" name="Freeform 409"/>
              <p:cNvSpPr>
                <a:spLocks/>
              </p:cNvSpPr>
              <p:nvPr/>
            </p:nvSpPr>
            <p:spPr bwMode="auto">
              <a:xfrm>
                <a:off x="2978" y="510"/>
                <a:ext cx="11" cy="9"/>
              </a:xfrm>
              <a:custGeom>
                <a:avLst/>
                <a:gdLst>
                  <a:gd name="T0" fmla="*/ 11 w 11"/>
                  <a:gd name="T1" fmla="*/ 0 h 9"/>
                  <a:gd name="T2" fmla="*/ 8 w 11"/>
                  <a:gd name="T3" fmla="*/ 3 h 9"/>
                  <a:gd name="T4" fmla="*/ 5 w 11"/>
                  <a:gd name="T5" fmla="*/ 0 h 9"/>
                  <a:gd name="T6" fmla="*/ 0 w 11"/>
                  <a:gd name="T7" fmla="*/ 3 h 9"/>
                  <a:gd name="T8" fmla="*/ 5 w 11"/>
                  <a:gd name="T9" fmla="*/ 9 h 9"/>
                  <a:gd name="T10" fmla="*/ 8 w 11"/>
                  <a:gd name="T11" fmla="*/ 9 h 9"/>
                  <a:gd name="T12" fmla="*/ 8 w 11"/>
                  <a:gd name="T13" fmla="*/ 9 h 9"/>
                  <a:gd name="T14" fmla="*/ 8 w 11"/>
                  <a:gd name="T15" fmla="*/ 3 h 9"/>
                  <a:gd name="T16" fmla="*/ 11 w 11"/>
                  <a:gd name="T17" fmla="*/ 3 h 9"/>
                  <a:gd name="T18" fmla="*/ 11 w 11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8" y="3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5" y="9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8" y="3"/>
                    </a:lnTo>
                    <a:lnTo>
                      <a:pt x="11" y="3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84" name="Freeform 410"/>
              <p:cNvSpPr>
                <a:spLocks/>
              </p:cNvSpPr>
              <p:nvPr/>
            </p:nvSpPr>
            <p:spPr bwMode="auto">
              <a:xfrm>
                <a:off x="2969" y="519"/>
                <a:ext cx="11" cy="11"/>
              </a:xfrm>
              <a:custGeom>
                <a:avLst/>
                <a:gdLst>
                  <a:gd name="T0" fmla="*/ 11 w 11"/>
                  <a:gd name="T1" fmla="*/ 0 h 11"/>
                  <a:gd name="T2" fmla="*/ 9 w 11"/>
                  <a:gd name="T3" fmla="*/ 3 h 11"/>
                  <a:gd name="T4" fmla="*/ 3 w 11"/>
                  <a:gd name="T5" fmla="*/ 3 h 11"/>
                  <a:gd name="T6" fmla="*/ 3 w 11"/>
                  <a:gd name="T7" fmla="*/ 5 h 11"/>
                  <a:gd name="T8" fmla="*/ 0 w 11"/>
                  <a:gd name="T9" fmla="*/ 5 h 11"/>
                  <a:gd name="T10" fmla="*/ 3 w 11"/>
                  <a:gd name="T11" fmla="*/ 11 h 11"/>
                  <a:gd name="T12" fmla="*/ 6 w 11"/>
                  <a:gd name="T13" fmla="*/ 8 h 11"/>
                  <a:gd name="T14" fmla="*/ 11 w 11"/>
                  <a:gd name="T15" fmla="*/ 8 h 11"/>
                  <a:gd name="T16" fmla="*/ 11 w 11"/>
                  <a:gd name="T17" fmla="*/ 5 h 11"/>
                  <a:gd name="T18" fmla="*/ 11 w 11"/>
                  <a:gd name="T19" fmla="*/ 3 h 11"/>
                  <a:gd name="T20" fmla="*/ 11 w 11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1">
                    <a:moveTo>
                      <a:pt x="11" y="0"/>
                    </a:move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3" y="11"/>
                    </a:lnTo>
                    <a:lnTo>
                      <a:pt x="6" y="8"/>
                    </a:lnTo>
                    <a:lnTo>
                      <a:pt x="11" y="8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85" name="Freeform 411"/>
              <p:cNvSpPr>
                <a:spLocks/>
              </p:cNvSpPr>
              <p:nvPr/>
            </p:nvSpPr>
            <p:spPr bwMode="auto">
              <a:xfrm>
                <a:off x="1979" y="460"/>
                <a:ext cx="42" cy="39"/>
              </a:xfrm>
              <a:custGeom>
                <a:avLst/>
                <a:gdLst>
                  <a:gd name="T0" fmla="*/ 3 w 42"/>
                  <a:gd name="T1" fmla="*/ 14 h 39"/>
                  <a:gd name="T2" fmla="*/ 3 w 42"/>
                  <a:gd name="T3" fmla="*/ 17 h 39"/>
                  <a:gd name="T4" fmla="*/ 0 w 42"/>
                  <a:gd name="T5" fmla="*/ 20 h 39"/>
                  <a:gd name="T6" fmla="*/ 6 w 42"/>
                  <a:gd name="T7" fmla="*/ 23 h 39"/>
                  <a:gd name="T8" fmla="*/ 3 w 42"/>
                  <a:gd name="T9" fmla="*/ 23 h 39"/>
                  <a:gd name="T10" fmla="*/ 3 w 42"/>
                  <a:gd name="T11" fmla="*/ 23 h 39"/>
                  <a:gd name="T12" fmla="*/ 3 w 42"/>
                  <a:gd name="T13" fmla="*/ 28 h 39"/>
                  <a:gd name="T14" fmla="*/ 11 w 42"/>
                  <a:gd name="T15" fmla="*/ 28 h 39"/>
                  <a:gd name="T16" fmla="*/ 14 w 42"/>
                  <a:gd name="T17" fmla="*/ 31 h 39"/>
                  <a:gd name="T18" fmla="*/ 14 w 42"/>
                  <a:gd name="T19" fmla="*/ 31 h 39"/>
                  <a:gd name="T20" fmla="*/ 20 w 42"/>
                  <a:gd name="T21" fmla="*/ 28 h 39"/>
                  <a:gd name="T22" fmla="*/ 17 w 42"/>
                  <a:gd name="T23" fmla="*/ 34 h 39"/>
                  <a:gd name="T24" fmla="*/ 14 w 42"/>
                  <a:gd name="T25" fmla="*/ 34 h 39"/>
                  <a:gd name="T26" fmla="*/ 8 w 42"/>
                  <a:gd name="T27" fmla="*/ 31 h 39"/>
                  <a:gd name="T28" fmla="*/ 6 w 42"/>
                  <a:gd name="T29" fmla="*/ 31 h 39"/>
                  <a:gd name="T30" fmla="*/ 6 w 42"/>
                  <a:gd name="T31" fmla="*/ 34 h 39"/>
                  <a:gd name="T32" fmla="*/ 8 w 42"/>
                  <a:gd name="T33" fmla="*/ 36 h 39"/>
                  <a:gd name="T34" fmla="*/ 14 w 42"/>
                  <a:gd name="T35" fmla="*/ 36 h 39"/>
                  <a:gd name="T36" fmla="*/ 14 w 42"/>
                  <a:gd name="T37" fmla="*/ 39 h 39"/>
                  <a:gd name="T38" fmla="*/ 17 w 42"/>
                  <a:gd name="T39" fmla="*/ 39 h 39"/>
                  <a:gd name="T40" fmla="*/ 20 w 42"/>
                  <a:gd name="T41" fmla="*/ 39 h 39"/>
                  <a:gd name="T42" fmla="*/ 28 w 42"/>
                  <a:gd name="T43" fmla="*/ 36 h 39"/>
                  <a:gd name="T44" fmla="*/ 33 w 42"/>
                  <a:gd name="T45" fmla="*/ 36 h 39"/>
                  <a:gd name="T46" fmla="*/ 42 w 42"/>
                  <a:gd name="T47" fmla="*/ 31 h 39"/>
                  <a:gd name="T48" fmla="*/ 39 w 42"/>
                  <a:gd name="T49" fmla="*/ 25 h 39"/>
                  <a:gd name="T50" fmla="*/ 36 w 42"/>
                  <a:gd name="T51" fmla="*/ 23 h 39"/>
                  <a:gd name="T52" fmla="*/ 33 w 42"/>
                  <a:gd name="T53" fmla="*/ 23 h 39"/>
                  <a:gd name="T54" fmla="*/ 31 w 42"/>
                  <a:gd name="T55" fmla="*/ 20 h 39"/>
                  <a:gd name="T56" fmla="*/ 28 w 42"/>
                  <a:gd name="T57" fmla="*/ 11 h 39"/>
                  <a:gd name="T58" fmla="*/ 25 w 42"/>
                  <a:gd name="T59" fmla="*/ 6 h 39"/>
                  <a:gd name="T60" fmla="*/ 20 w 42"/>
                  <a:gd name="T61" fmla="*/ 6 h 39"/>
                  <a:gd name="T62" fmla="*/ 17 w 42"/>
                  <a:gd name="T63" fmla="*/ 0 h 39"/>
                  <a:gd name="T64" fmla="*/ 11 w 42"/>
                  <a:gd name="T65" fmla="*/ 0 h 39"/>
                  <a:gd name="T66" fmla="*/ 8 w 42"/>
                  <a:gd name="T67" fmla="*/ 0 h 39"/>
                  <a:gd name="T68" fmla="*/ 8 w 42"/>
                  <a:gd name="T69" fmla="*/ 0 h 39"/>
                  <a:gd name="T70" fmla="*/ 3 w 42"/>
                  <a:gd name="T71" fmla="*/ 6 h 39"/>
                  <a:gd name="T72" fmla="*/ 3 w 42"/>
                  <a:gd name="T73" fmla="*/ 9 h 39"/>
                  <a:gd name="T74" fmla="*/ 8 w 42"/>
                  <a:gd name="T75" fmla="*/ 11 h 39"/>
                  <a:gd name="T76" fmla="*/ 8 w 42"/>
                  <a:gd name="T77" fmla="*/ 14 h 39"/>
                  <a:gd name="T78" fmla="*/ 6 w 42"/>
                  <a:gd name="T79" fmla="*/ 11 h 39"/>
                  <a:gd name="T80" fmla="*/ 3 w 42"/>
                  <a:gd name="T81" fmla="*/ 1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" h="39">
                    <a:moveTo>
                      <a:pt x="3" y="14"/>
                    </a:moveTo>
                    <a:lnTo>
                      <a:pt x="3" y="17"/>
                    </a:lnTo>
                    <a:lnTo>
                      <a:pt x="0" y="20"/>
                    </a:lnTo>
                    <a:lnTo>
                      <a:pt x="6" y="23"/>
                    </a:lnTo>
                    <a:lnTo>
                      <a:pt x="3" y="23"/>
                    </a:lnTo>
                    <a:lnTo>
                      <a:pt x="3" y="23"/>
                    </a:lnTo>
                    <a:lnTo>
                      <a:pt x="3" y="28"/>
                    </a:lnTo>
                    <a:lnTo>
                      <a:pt x="11" y="28"/>
                    </a:lnTo>
                    <a:lnTo>
                      <a:pt x="14" y="31"/>
                    </a:lnTo>
                    <a:lnTo>
                      <a:pt x="14" y="31"/>
                    </a:lnTo>
                    <a:lnTo>
                      <a:pt x="20" y="28"/>
                    </a:lnTo>
                    <a:lnTo>
                      <a:pt x="17" y="34"/>
                    </a:lnTo>
                    <a:lnTo>
                      <a:pt x="14" y="34"/>
                    </a:lnTo>
                    <a:lnTo>
                      <a:pt x="8" y="31"/>
                    </a:lnTo>
                    <a:lnTo>
                      <a:pt x="6" y="31"/>
                    </a:lnTo>
                    <a:lnTo>
                      <a:pt x="6" y="34"/>
                    </a:lnTo>
                    <a:lnTo>
                      <a:pt x="8" y="36"/>
                    </a:lnTo>
                    <a:lnTo>
                      <a:pt x="14" y="36"/>
                    </a:lnTo>
                    <a:lnTo>
                      <a:pt x="14" y="39"/>
                    </a:lnTo>
                    <a:lnTo>
                      <a:pt x="17" y="39"/>
                    </a:lnTo>
                    <a:lnTo>
                      <a:pt x="20" y="39"/>
                    </a:lnTo>
                    <a:lnTo>
                      <a:pt x="28" y="36"/>
                    </a:lnTo>
                    <a:lnTo>
                      <a:pt x="33" y="36"/>
                    </a:lnTo>
                    <a:lnTo>
                      <a:pt x="42" y="31"/>
                    </a:lnTo>
                    <a:lnTo>
                      <a:pt x="39" y="25"/>
                    </a:lnTo>
                    <a:lnTo>
                      <a:pt x="36" y="23"/>
                    </a:lnTo>
                    <a:lnTo>
                      <a:pt x="33" y="23"/>
                    </a:lnTo>
                    <a:lnTo>
                      <a:pt x="31" y="20"/>
                    </a:lnTo>
                    <a:lnTo>
                      <a:pt x="28" y="11"/>
                    </a:lnTo>
                    <a:lnTo>
                      <a:pt x="25" y="6"/>
                    </a:lnTo>
                    <a:lnTo>
                      <a:pt x="20" y="6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8" y="11"/>
                    </a:lnTo>
                    <a:lnTo>
                      <a:pt x="8" y="14"/>
                    </a:lnTo>
                    <a:lnTo>
                      <a:pt x="6" y="11"/>
                    </a:lnTo>
                    <a:lnTo>
                      <a:pt x="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86" name="Freeform 412"/>
              <p:cNvSpPr>
                <a:spLocks/>
              </p:cNvSpPr>
              <p:nvPr/>
            </p:nvSpPr>
            <p:spPr bwMode="auto">
              <a:xfrm>
                <a:off x="2961" y="343"/>
                <a:ext cx="5" cy="8"/>
              </a:xfrm>
              <a:custGeom>
                <a:avLst/>
                <a:gdLst>
                  <a:gd name="T0" fmla="*/ 0 w 5"/>
                  <a:gd name="T1" fmla="*/ 0 h 8"/>
                  <a:gd name="T2" fmla="*/ 0 w 5"/>
                  <a:gd name="T3" fmla="*/ 3 h 8"/>
                  <a:gd name="T4" fmla="*/ 0 w 5"/>
                  <a:gd name="T5" fmla="*/ 6 h 8"/>
                  <a:gd name="T6" fmla="*/ 3 w 5"/>
                  <a:gd name="T7" fmla="*/ 6 h 8"/>
                  <a:gd name="T8" fmla="*/ 3 w 5"/>
                  <a:gd name="T9" fmla="*/ 8 h 8"/>
                  <a:gd name="T10" fmla="*/ 5 w 5"/>
                  <a:gd name="T11" fmla="*/ 8 h 8"/>
                  <a:gd name="T12" fmla="*/ 5 w 5"/>
                  <a:gd name="T13" fmla="*/ 8 h 8"/>
                  <a:gd name="T14" fmla="*/ 5 w 5"/>
                  <a:gd name="T15" fmla="*/ 3 h 8"/>
                  <a:gd name="T16" fmla="*/ 5 w 5"/>
                  <a:gd name="T17" fmla="*/ 0 h 8"/>
                  <a:gd name="T18" fmla="*/ 0 w 5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0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87" name="Freeform 413"/>
              <p:cNvSpPr>
                <a:spLocks/>
              </p:cNvSpPr>
              <p:nvPr/>
            </p:nvSpPr>
            <p:spPr bwMode="auto">
              <a:xfrm>
                <a:off x="3321" y="-72"/>
                <a:ext cx="14" cy="11"/>
              </a:xfrm>
              <a:custGeom>
                <a:avLst/>
                <a:gdLst>
                  <a:gd name="T0" fmla="*/ 2 w 14"/>
                  <a:gd name="T1" fmla="*/ 8 h 11"/>
                  <a:gd name="T2" fmla="*/ 2 w 14"/>
                  <a:gd name="T3" fmla="*/ 8 h 11"/>
                  <a:gd name="T4" fmla="*/ 5 w 14"/>
                  <a:gd name="T5" fmla="*/ 11 h 11"/>
                  <a:gd name="T6" fmla="*/ 8 w 14"/>
                  <a:gd name="T7" fmla="*/ 8 h 11"/>
                  <a:gd name="T8" fmla="*/ 11 w 14"/>
                  <a:gd name="T9" fmla="*/ 8 h 11"/>
                  <a:gd name="T10" fmla="*/ 11 w 14"/>
                  <a:gd name="T11" fmla="*/ 8 h 11"/>
                  <a:gd name="T12" fmla="*/ 14 w 14"/>
                  <a:gd name="T13" fmla="*/ 5 h 11"/>
                  <a:gd name="T14" fmla="*/ 11 w 14"/>
                  <a:gd name="T15" fmla="*/ 5 h 11"/>
                  <a:gd name="T16" fmla="*/ 11 w 14"/>
                  <a:gd name="T17" fmla="*/ 0 h 11"/>
                  <a:gd name="T18" fmla="*/ 8 w 14"/>
                  <a:gd name="T19" fmla="*/ 0 h 11"/>
                  <a:gd name="T20" fmla="*/ 8 w 14"/>
                  <a:gd name="T21" fmla="*/ 0 h 11"/>
                  <a:gd name="T22" fmla="*/ 2 w 14"/>
                  <a:gd name="T23" fmla="*/ 2 h 11"/>
                  <a:gd name="T24" fmla="*/ 0 w 14"/>
                  <a:gd name="T25" fmla="*/ 2 h 11"/>
                  <a:gd name="T26" fmla="*/ 0 w 14"/>
                  <a:gd name="T27" fmla="*/ 5 h 11"/>
                  <a:gd name="T28" fmla="*/ 2 w 14"/>
                  <a:gd name="T29" fmla="*/ 5 h 11"/>
                  <a:gd name="T30" fmla="*/ 2 w 14"/>
                  <a:gd name="T31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11">
                    <a:moveTo>
                      <a:pt x="2" y="8"/>
                    </a:moveTo>
                    <a:lnTo>
                      <a:pt x="2" y="8"/>
                    </a:lnTo>
                    <a:lnTo>
                      <a:pt x="5" y="11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88" name="Freeform 414"/>
              <p:cNvSpPr>
                <a:spLocks/>
              </p:cNvSpPr>
              <p:nvPr/>
            </p:nvSpPr>
            <p:spPr bwMode="auto">
              <a:xfrm>
                <a:off x="2955" y="549"/>
                <a:ext cx="3" cy="6"/>
              </a:xfrm>
              <a:custGeom>
                <a:avLst/>
                <a:gdLst>
                  <a:gd name="T0" fmla="*/ 0 w 3"/>
                  <a:gd name="T1" fmla="*/ 6 h 6"/>
                  <a:gd name="T2" fmla="*/ 3 w 3"/>
                  <a:gd name="T3" fmla="*/ 3 h 6"/>
                  <a:gd name="T4" fmla="*/ 3 w 3"/>
                  <a:gd name="T5" fmla="*/ 0 h 6"/>
                  <a:gd name="T6" fmla="*/ 0 w 3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0" y="6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89" name="Freeform 415"/>
              <p:cNvSpPr>
                <a:spLocks/>
              </p:cNvSpPr>
              <p:nvPr/>
            </p:nvSpPr>
            <p:spPr bwMode="auto">
              <a:xfrm>
                <a:off x="2944" y="50"/>
                <a:ext cx="11" cy="6"/>
              </a:xfrm>
              <a:custGeom>
                <a:avLst/>
                <a:gdLst>
                  <a:gd name="T0" fmla="*/ 6 w 11"/>
                  <a:gd name="T1" fmla="*/ 6 h 6"/>
                  <a:gd name="T2" fmla="*/ 8 w 11"/>
                  <a:gd name="T3" fmla="*/ 6 h 6"/>
                  <a:gd name="T4" fmla="*/ 11 w 11"/>
                  <a:gd name="T5" fmla="*/ 6 h 6"/>
                  <a:gd name="T6" fmla="*/ 11 w 11"/>
                  <a:gd name="T7" fmla="*/ 3 h 6"/>
                  <a:gd name="T8" fmla="*/ 11 w 11"/>
                  <a:gd name="T9" fmla="*/ 3 h 6"/>
                  <a:gd name="T10" fmla="*/ 6 w 11"/>
                  <a:gd name="T11" fmla="*/ 3 h 6"/>
                  <a:gd name="T12" fmla="*/ 3 w 11"/>
                  <a:gd name="T13" fmla="*/ 0 h 6"/>
                  <a:gd name="T14" fmla="*/ 0 w 11"/>
                  <a:gd name="T15" fmla="*/ 0 h 6"/>
                  <a:gd name="T16" fmla="*/ 0 w 11"/>
                  <a:gd name="T17" fmla="*/ 0 h 6"/>
                  <a:gd name="T18" fmla="*/ 0 w 11"/>
                  <a:gd name="T19" fmla="*/ 3 h 6"/>
                  <a:gd name="T20" fmla="*/ 6 w 11"/>
                  <a:gd name="T2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6">
                    <a:moveTo>
                      <a:pt x="6" y="6"/>
                    </a:moveTo>
                    <a:lnTo>
                      <a:pt x="8" y="6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90" name="Freeform 416"/>
              <p:cNvSpPr>
                <a:spLocks/>
              </p:cNvSpPr>
              <p:nvPr/>
            </p:nvSpPr>
            <p:spPr bwMode="auto">
              <a:xfrm>
                <a:off x="2925" y="75"/>
                <a:ext cx="5" cy="6"/>
              </a:xfrm>
              <a:custGeom>
                <a:avLst/>
                <a:gdLst>
                  <a:gd name="T0" fmla="*/ 2 w 5"/>
                  <a:gd name="T1" fmla="*/ 6 h 6"/>
                  <a:gd name="T2" fmla="*/ 5 w 5"/>
                  <a:gd name="T3" fmla="*/ 6 h 6"/>
                  <a:gd name="T4" fmla="*/ 5 w 5"/>
                  <a:gd name="T5" fmla="*/ 6 h 6"/>
                  <a:gd name="T6" fmla="*/ 5 w 5"/>
                  <a:gd name="T7" fmla="*/ 3 h 6"/>
                  <a:gd name="T8" fmla="*/ 5 w 5"/>
                  <a:gd name="T9" fmla="*/ 0 h 6"/>
                  <a:gd name="T10" fmla="*/ 2 w 5"/>
                  <a:gd name="T11" fmla="*/ 0 h 6"/>
                  <a:gd name="T12" fmla="*/ 0 w 5"/>
                  <a:gd name="T13" fmla="*/ 0 h 6"/>
                  <a:gd name="T14" fmla="*/ 0 w 5"/>
                  <a:gd name="T15" fmla="*/ 3 h 6"/>
                  <a:gd name="T16" fmla="*/ 0 w 5"/>
                  <a:gd name="T17" fmla="*/ 6 h 6"/>
                  <a:gd name="T18" fmla="*/ 2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lnTo>
                      <a:pt x="5" y="6"/>
                    </a:lnTo>
                    <a:lnTo>
                      <a:pt x="5" y="6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91" name="Freeform 417"/>
              <p:cNvSpPr>
                <a:spLocks/>
              </p:cNvSpPr>
              <p:nvPr/>
            </p:nvSpPr>
            <p:spPr bwMode="auto">
              <a:xfrm>
                <a:off x="2922" y="61"/>
                <a:ext cx="106" cy="73"/>
              </a:xfrm>
              <a:custGeom>
                <a:avLst/>
                <a:gdLst>
                  <a:gd name="T0" fmla="*/ 5 w 106"/>
                  <a:gd name="T1" fmla="*/ 31 h 73"/>
                  <a:gd name="T2" fmla="*/ 8 w 106"/>
                  <a:gd name="T3" fmla="*/ 34 h 73"/>
                  <a:gd name="T4" fmla="*/ 8 w 106"/>
                  <a:gd name="T5" fmla="*/ 45 h 73"/>
                  <a:gd name="T6" fmla="*/ 17 w 106"/>
                  <a:gd name="T7" fmla="*/ 48 h 73"/>
                  <a:gd name="T8" fmla="*/ 22 w 106"/>
                  <a:gd name="T9" fmla="*/ 48 h 73"/>
                  <a:gd name="T10" fmla="*/ 30 w 106"/>
                  <a:gd name="T11" fmla="*/ 42 h 73"/>
                  <a:gd name="T12" fmla="*/ 44 w 106"/>
                  <a:gd name="T13" fmla="*/ 42 h 73"/>
                  <a:gd name="T14" fmla="*/ 47 w 106"/>
                  <a:gd name="T15" fmla="*/ 42 h 73"/>
                  <a:gd name="T16" fmla="*/ 42 w 106"/>
                  <a:gd name="T17" fmla="*/ 48 h 73"/>
                  <a:gd name="T18" fmla="*/ 30 w 106"/>
                  <a:gd name="T19" fmla="*/ 48 h 73"/>
                  <a:gd name="T20" fmla="*/ 39 w 106"/>
                  <a:gd name="T21" fmla="*/ 51 h 73"/>
                  <a:gd name="T22" fmla="*/ 39 w 106"/>
                  <a:gd name="T23" fmla="*/ 53 h 73"/>
                  <a:gd name="T24" fmla="*/ 30 w 106"/>
                  <a:gd name="T25" fmla="*/ 53 h 73"/>
                  <a:gd name="T26" fmla="*/ 19 w 106"/>
                  <a:gd name="T27" fmla="*/ 51 h 73"/>
                  <a:gd name="T28" fmla="*/ 28 w 106"/>
                  <a:gd name="T29" fmla="*/ 59 h 73"/>
                  <a:gd name="T30" fmla="*/ 36 w 106"/>
                  <a:gd name="T31" fmla="*/ 59 h 73"/>
                  <a:gd name="T32" fmla="*/ 39 w 106"/>
                  <a:gd name="T33" fmla="*/ 67 h 73"/>
                  <a:gd name="T34" fmla="*/ 53 w 106"/>
                  <a:gd name="T35" fmla="*/ 62 h 73"/>
                  <a:gd name="T36" fmla="*/ 61 w 106"/>
                  <a:gd name="T37" fmla="*/ 65 h 73"/>
                  <a:gd name="T38" fmla="*/ 64 w 106"/>
                  <a:gd name="T39" fmla="*/ 73 h 73"/>
                  <a:gd name="T40" fmla="*/ 75 w 106"/>
                  <a:gd name="T41" fmla="*/ 70 h 73"/>
                  <a:gd name="T42" fmla="*/ 75 w 106"/>
                  <a:gd name="T43" fmla="*/ 65 h 73"/>
                  <a:gd name="T44" fmla="*/ 83 w 106"/>
                  <a:gd name="T45" fmla="*/ 62 h 73"/>
                  <a:gd name="T46" fmla="*/ 92 w 106"/>
                  <a:gd name="T47" fmla="*/ 62 h 73"/>
                  <a:gd name="T48" fmla="*/ 92 w 106"/>
                  <a:gd name="T49" fmla="*/ 53 h 73"/>
                  <a:gd name="T50" fmla="*/ 97 w 106"/>
                  <a:gd name="T51" fmla="*/ 42 h 73"/>
                  <a:gd name="T52" fmla="*/ 106 w 106"/>
                  <a:gd name="T53" fmla="*/ 34 h 73"/>
                  <a:gd name="T54" fmla="*/ 103 w 106"/>
                  <a:gd name="T55" fmla="*/ 25 h 73"/>
                  <a:gd name="T56" fmla="*/ 103 w 106"/>
                  <a:gd name="T57" fmla="*/ 20 h 73"/>
                  <a:gd name="T58" fmla="*/ 95 w 106"/>
                  <a:gd name="T59" fmla="*/ 17 h 73"/>
                  <a:gd name="T60" fmla="*/ 83 w 106"/>
                  <a:gd name="T61" fmla="*/ 14 h 73"/>
                  <a:gd name="T62" fmla="*/ 78 w 106"/>
                  <a:gd name="T63" fmla="*/ 12 h 73"/>
                  <a:gd name="T64" fmla="*/ 72 w 106"/>
                  <a:gd name="T65" fmla="*/ 12 h 73"/>
                  <a:gd name="T66" fmla="*/ 70 w 106"/>
                  <a:gd name="T67" fmla="*/ 9 h 73"/>
                  <a:gd name="T68" fmla="*/ 67 w 106"/>
                  <a:gd name="T69" fmla="*/ 9 h 73"/>
                  <a:gd name="T70" fmla="*/ 67 w 106"/>
                  <a:gd name="T71" fmla="*/ 12 h 73"/>
                  <a:gd name="T72" fmla="*/ 64 w 106"/>
                  <a:gd name="T73" fmla="*/ 20 h 73"/>
                  <a:gd name="T74" fmla="*/ 58 w 106"/>
                  <a:gd name="T75" fmla="*/ 17 h 73"/>
                  <a:gd name="T76" fmla="*/ 58 w 106"/>
                  <a:gd name="T77" fmla="*/ 23 h 73"/>
                  <a:gd name="T78" fmla="*/ 58 w 106"/>
                  <a:gd name="T79" fmla="*/ 14 h 73"/>
                  <a:gd name="T80" fmla="*/ 53 w 106"/>
                  <a:gd name="T81" fmla="*/ 3 h 73"/>
                  <a:gd name="T82" fmla="*/ 50 w 106"/>
                  <a:gd name="T83" fmla="*/ 3 h 73"/>
                  <a:gd name="T84" fmla="*/ 50 w 106"/>
                  <a:gd name="T85" fmla="*/ 6 h 73"/>
                  <a:gd name="T86" fmla="*/ 47 w 106"/>
                  <a:gd name="T87" fmla="*/ 9 h 73"/>
                  <a:gd name="T88" fmla="*/ 50 w 106"/>
                  <a:gd name="T89" fmla="*/ 20 h 73"/>
                  <a:gd name="T90" fmla="*/ 50 w 106"/>
                  <a:gd name="T91" fmla="*/ 31 h 73"/>
                  <a:gd name="T92" fmla="*/ 44 w 106"/>
                  <a:gd name="T93" fmla="*/ 25 h 73"/>
                  <a:gd name="T94" fmla="*/ 42 w 106"/>
                  <a:gd name="T95" fmla="*/ 17 h 73"/>
                  <a:gd name="T96" fmla="*/ 36 w 106"/>
                  <a:gd name="T97" fmla="*/ 17 h 73"/>
                  <a:gd name="T98" fmla="*/ 33 w 106"/>
                  <a:gd name="T99" fmla="*/ 20 h 73"/>
                  <a:gd name="T100" fmla="*/ 30 w 106"/>
                  <a:gd name="T101" fmla="*/ 17 h 73"/>
                  <a:gd name="T102" fmla="*/ 25 w 106"/>
                  <a:gd name="T103" fmla="*/ 12 h 73"/>
                  <a:gd name="T104" fmla="*/ 19 w 106"/>
                  <a:gd name="T105" fmla="*/ 9 h 73"/>
                  <a:gd name="T106" fmla="*/ 17 w 106"/>
                  <a:gd name="T107" fmla="*/ 0 h 73"/>
                  <a:gd name="T108" fmla="*/ 17 w 106"/>
                  <a:gd name="T109" fmla="*/ 12 h 73"/>
                  <a:gd name="T110" fmla="*/ 17 w 106"/>
                  <a:gd name="T111" fmla="*/ 20 h 73"/>
                  <a:gd name="T112" fmla="*/ 14 w 106"/>
                  <a:gd name="T113" fmla="*/ 14 h 73"/>
                  <a:gd name="T114" fmla="*/ 14 w 106"/>
                  <a:gd name="T115" fmla="*/ 23 h 73"/>
                  <a:gd name="T116" fmla="*/ 14 w 106"/>
                  <a:gd name="T117" fmla="*/ 28 h 73"/>
                  <a:gd name="T118" fmla="*/ 3 w 106"/>
                  <a:gd name="T119" fmla="*/ 23 h 73"/>
                  <a:gd name="T120" fmla="*/ 0 w 106"/>
                  <a:gd name="T121" fmla="*/ 2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6" h="73">
                    <a:moveTo>
                      <a:pt x="3" y="25"/>
                    </a:moveTo>
                    <a:lnTo>
                      <a:pt x="5" y="28"/>
                    </a:lnTo>
                    <a:lnTo>
                      <a:pt x="5" y="31"/>
                    </a:lnTo>
                    <a:lnTo>
                      <a:pt x="5" y="31"/>
                    </a:lnTo>
                    <a:lnTo>
                      <a:pt x="8" y="31"/>
                    </a:lnTo>
                    <a:lnTo>
                      <a:pt x="8" y="34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8" y="45"/>
                    </a:lnTo>
                    <a:lnTo>
                      <a:pt x="11" y="45"/>
                    </a:lnTo>
                    <a:lnTo>
                      <a:pt x="14" y="48"/>
                    </a:lnTo>
                    <a:lnTo>
                      <a:pt x="17" y="48"/>
                    </a:lnTo>
                    <a:lnTo>
                      <a:pt x="19" y="45"/>
                    </a:lnTo>
                    <a:lnTo>
                      <a:pt x="22" y="48"/>
                    </a:lnTo>
                    <a:lnTo>
                      <a:pt x="22" y="48"/>
                    </a:lnTo>
                    <a:lnTo>
                      <a:pt x="25" y="48"/>
                    </a:lnTo>
                    <a:lnTo>
                      <a:pt x="28" y="45"/>
                    </a:lnTo>
                    <a:lnTo>
                      <a:pt x="30" y="42"/>
                    </a:lnTo>
                    <a:lnTo>
                      <a:pt x="36" y="42"/>
                    </a:lnTo>
                    <a:lnTo>
                      <a:pt x="42" y="42"/>
                    </a:lnTo>
                    <a:lnTo>
                      <a:pt x="44" y="42"/>
                    </a:lnTo>
                    <a:lnTo>
                      <a:pt x="44" y="42"/>
                    </a:lnTo>
                    <a:lnTo>
                      <a:pt x="47" y="42"/>
                    </a:lnTo>
                    <a:lnTo>
                      <a:pt x="47" y="42"/>
                    </a:lnTo>
                    <a:lnTo>
                      <a:pt x="44" y="45"/>
                    </a:lnTo>
                    <a:lnTo>
                      <a:pt x="44" y="48"/>
                    </a:lnTo>
                    <a:lnTo>
                      <a:pt x="42" y="48"/>
                    </a:lnTo>
                    <a:lnTo>
                      <a:pt x="39" y="48"/>
                    </a:lnTo>
                    <a:lnTo>
                      <a:pt x="36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3" y="48"/>
                    </a:lnTo>
                    <a:lnTo>
                      <a:pt x="39" y="51"/>
                    </a:lnTo>
                    <a:lnTo>
                      <a:pt x="39" y="51"/>
                    </a:lnTo>
                    <a:lnTo>
                      <a:pt x="39" y="53"/>
                    </a:lnTo>
                    <a:lnTo>
                      <a:pt x="39" y="53"/>
                    </a:lnTo>
                    <a:lnTo>
                      <a:pt x="33" y="51"/>
                    </a:lnTo>
                    <a:lnTo>
                      <a:pt x="33" y="53"/>
                    </a:lnTo>
                    <a:lnTo>
                      <a:pt x="30" y="53"/>
                    </a:lnTo>
                    <a:lnTo>
                      <a:pt x="28" y="51"/>
                    </a:lnTo>
                    <a:lnTo>
                      <a:pt x="25" y="51"/>
                    </a:lnTo>
                    <a:lnTo>
                      <a:pt x="19" y="51"/>
                    </a:lnTo>
                    <a:lnTo>
                      <a:pt x="19" y="53"/>
                    </a:lnTo>
                    <a:lnTo>
                      <a:pt x="22" y="53"/>
                    </a:lnTo>
                    <a:lnTo>
                      <a:pt x="28" y="59"/>
                    </a:lnTo>
                    <a:lnTo>
                      <a:pt x="30" y="59"/>
                    </a:lnTo>
                    <a:lnTo>
                      <a:pt x="33" y="59"/>
                    </a:lnTo>
                    <a:lnTo>
                      <a:pt x="36" y="59"/>
                    </a:lnTo>
                    <a:lnTo>
                      <a:pt x="36" y="62"/>
                    </a:lnTo>
                    <a:lnTo>
                      <a:pt x="36" y="65"/>
                    </a:lnTo>
                    <a:lnTo>
                      <a:pt x="39" y="67"/>
                    </a:lnTo>
                    <a:lnTo>
                      <a:pt x="42" y="65"/>
                    </a:lnTo>
                    <a:lnTo>
                      <a:pt x="47" y="65"/>
                    </a:lnTo>
                    <a:lnTo>
                      <a:pt x="53" y="62"/>
                    </a:lnTo>
                    <a:lnTo>
                      <a:pt x="56" y="62"/>
                    </a:lnTo>
                    <a:lnTo>
                      <a:pt x="61" y="62"/>
                    </a:lnTo>
                    <a:lnTo>
                      <a:pt x="61" y="65"/>
                    </a:lnTo>
                    <a:lnTo>
                      <a:pt x="61" y="67"/>
                    </a:lnTo>
                    <a:lnTo>
                      <a:pt x="61" y="70"/>
                    </a:lnTo>
                    <a:lnTo>
                      <a:pt x="64" y="73"/>
                    </a:lnTo>
                    <a:lnTo>
                      <a:pt x="70" y="73"/>
                    </a:lnTo>
                    <a:lnTo>
                      <a:pt x="72" y="73"/>
                    </a:lnTo>
                    <a:lnTo>
                      <a:pt x="75" y="70"/>
                    </a:lnTo>
                    <a:lnTo>
                      <a:pt x="75" y="67"/>
                    </a:lnTo>
                    <a:lnTo>
                      <a:pt x="75" y="67"/>
                    </a:lnTo>
                    <a:lnTo>
                      <a:pt x="75" y="65"/>
                    </a:lnTo>
                    <a:lnTo>
                      <a:pt x="78" y="62"/>
                    </a:lnTo>
                    <a:lnTo>
                      <a:pt x="81" y="62"/>
                    </a:lnTo>
                    <a:lnTo>
                      <a:pt x="83" y="62"/>
                    </a:lnTo>
                    <a:lnTo>
                      <a:pt x="86" y="65"/>
                    </a:lnTo>
                    <a:lnTo>
                      <a:pt x="89" y="65"/>
                    </a:lnTo>
                    <a:lnTo>
                      <a:pt x="92" y="62"/>
                    </a:lnTo>
                    <a:lnTo>
                      <a:pt x="95" y="59"/>
                    </a:lnTo>
                    <a:lnTo>
                      <a:pt x="92" y="56"/>
                    </a:lnTo>
                    <a:lnTo>
                      <a:pt x="92" y="53"/>
                    </a:lnTo>
                    <a:lnTo>
                      <a:pt x="95" y="51"/>
                    </a:lnTo>
                    <a:lnTo>
                      <a:pt x="97" y="48"/>
                    </a:lnTo>
                    <a:lnTo>
                      <a:pt x="97" y="42"/>
                    </a:lnTo>
                    <a:lnTo>
                      <a:pt x="100" y="39"/>
                    </a:lnTo>
                    <a:lnTo>
                      <a:pt x="106" y="37"/>
                    </a:lnTo>
                    <a:lnTo>
                      <a:pt x="106" y="34"/>
                    </a:lnTo>
                    <a:lnTo>
                      <a:pt x="106" y="31"/>
                    </a:lnTo>
                    <a:lnTo>
                      <a:pt x="103" y="28"/>
                    </a:lnTo>
                    <a:lnTo>
                      <a:pt x="103" y="25"/>
                    </a:lnTo>
                    <a:lnTo>
                      <a:pt x="106" y="23"/>
                    </a:lnTo>
                    <a:lnTo>
                      <a:pt x="106" y="20"/>
                    </a:lnTo>
                    <a:lnTo>
                      <a:pt x="103" y="20"/>
                    </a:lnTo>
                    <a:lnTo>
                      <a:pt x="100" y="20"/>
                    </a:lnTo>
                    <a:lnTo>
                      <a:pt x="97" y="17"/>
                    </a:lnTo>
                    <a:lnTo>
                      <a:pt x="95" y="17"/>
                    </a:lnTo>
                    <a:lnTo>
                      <a:pt x="89" y="17"/>
                    </a:lnTo>
                    <a:lnTo>
                      <a:pt x="86" y="17"/>
                    </a:lnTo>
                    <a:lnTo>
                      <a:pt x="83" y="14"/>
                    </a:lnTo>
                    <a:lnTo>
                      <a:pt x="81" y="17"/>
                    </a:lnTo>
                    <a:lnTo>
                      <a:pt x="78" y="14"/>
                    </a:lnTo>
                    <a:lnTo>
                      <a:pt x="78" y="12"/>
                    </a:lnTo>
                    <a:lnTo>
                      <a:pt x="75" y="12"/>
                    </a:lnTo>
                    <a:lnTo>
                      <a:pt x="72" y="14"/>
                    </a:lnTo>
                    <a:lnTo>
                      <a:pt x="72" y="12"/>
                    </a:lnTo>
                    <a:lnTo>
                      <a:pt x="72" y="9"/>
                    </a:lnTo>
                    <a:lnTo>
                      <a:pt x="72" y="9"/>
                    </a:lnTo>
                    <a:lnTo>
                      <a:pt x="70" y="9"/>
                    </a:lnTo>
                    <a:lnTo>
                      <a:pt x="70" y="12"/>
                    </a:lnTo>
                    <a:lnTo>
                      <a:pt x="70" y="12"/>
                    </a:lnTo>
                    <a:lnTo>
                      <a:pt x="67" y="9"/>
                    </a:lnTo>
                    <a:lnTo>
                      <a:pt x="67" y="9"/>
                    </a:lnTo>
                    <a:lnTo>
                      <a:pt x="64" y="12"/>
                    </a:lnTo>
                    <a:lnTo>
                      <a:pt x="67" y="12"/>
                    </a:lnTo>
                    <a:lnTo>
                      <a:pt x="67" y="14"/>
                    </a:lnTo>
                    <a:lnTo>
                      <a:pt x="64" y="14"/>
                    </a:lnTo>
                    <a:lnTo>
                      <a:pt x="64" y="20"/>
                    </a:lnTo>
                    <a:lnTo>
                      <a:pt x="64" y="20"/>
                    </a:lnTo>
                    <a:lnTo>
                      <a:pt x="61" y="20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58" y="20"/>
                    </a:lnTo>
                    <a:lnTo>
                      <a:pt x="58" y="23"/>
                    </a:lnTo>
                    <a:lnTo>
                      <a:pt x="56" y="20"/>
                    </a:lnTo>
                    <a:lnTo>
                      <a:pt x="56" y="17"/>
                    </a:lnTo>
                    <a:lnTo>
                      <a:pt x="58" y="14"/>
                    </a:lnTo>
                    <a:lnTo>
                      <a:pt x="58" y="9"/>
                    </a:lnTo>
                    <a:lnTo>
                      <a:pt x="56" y="6"/>
                    </a:lnTo>
                    <a:lnTo>
                      <a:pt x="53" y="3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0" y="6"/>
                    </a:lnTo>
                    <a:lnTo>
                      <a:pt x="53" y="9"/>
                    </a:lnTo>
                    <a:lnTo>
                      <a:pt x="50" y="6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47" y="9"/>
                    </a:lnTo>
                    <a:lnTo>
                      <a:pt x="50" y="12"/>
                    </a:lnTo>
                    <a:lnTo>
                      <a:pt x="50" y="17"/>
                    </a:lnTo>
                    <a:lnTo>
                      <a:pt x="50" y="20"/>
                    </a:lnTo>
                    <a:lnTo>
                      <a:pt x="50" y="23"/>
                    </a:lnTo>
                    <a:lnTo>
                      <a:pt x="50" y="28"/>
                    </a:lnTo>
                    <a:lnTo>
                      <a:pt x="50" y="31"/>
                    </a:lnTo>
                    <a:lnTo>
                      <a:pt x="50" y="31"/>
                    </a:lnTo>
                    <a:lnTo>
                      <a:pt x="47" y="28"/>
                    </a:lnTo>
                    <a:lnTo>
                      <a:pt x="44" y="25"/>
                    </a:lnTo>
                    <a:lnTo>
                      <a:pt x="42" y="23"/>
                    </a:lnTo>
                    <a:lnTo>
                      <a:pt x="42" y="20"/>
                    </a:lnTo>
                    <a:lnTo>
                      <a:pt x="42" y="17"/>
                    </a:lnTo>
                    <a:lnTo>
                      <a:pt x="42" y="17"/>
                    </a:lnTo>
                    <a:lnTo>
                      <a:pt x="42" y="14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3" y="20"/>
                    </a:lnTo>
                    <a:lnTo>
                      <a:pt x="30" y="20"/>
                    </a:lnTo>
                    <a:lnTo>
                      <a:pt x="30" y="17"/>
                    </a:lnTo>
                    <a:lnTo>
                      <a:pt x="30" y="17"/>
                    </a:lnTo>
                    <a:lnTo>
                      <a:pt x="28" y="17"/>
                    </a:lnTo>
                    <a:lnTo>
                      <a:pt x="25" y="14"/>
                    </a:lnTo>
                    <a:lnTo>
                      <a:pt x="25" y="12"/>
                    </a:lnTo>
                    <a:lnTo>
                      <a:pt x="22" y="9"/>
                    </a:lnTo>
                    <a:lnTo>
                      <a:pt x="22" y="9"/>
                    </a:lnTo>
                    <a:lnTo>
                      <a:pt x="19" y="9"/>
                    </a:lnTo>
                    <a:lnTo>
                      <a:pt x="19" y="6"/>
                    </a:lnTo>
                    <a:lnTo>
                      <a:pt x="19" y="3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14" y="9"/>
                    </a:lnTo>
                    <a:lnTo>
                      <a:pt x="17" y="12"/>
                    </a:lnTo>
                    <a:lnTo>
                      <a:pt x="17" y="17"/>
                    </a:lnTo>
                    <a:lnTo>
                      <a:pt x="19" y="20"/>
                    </a:lnTo>
                    <a:lnTo>
                      <a:pt x="17" y="20"/>
                    </a:lnTo>
                    <a:lnTo>
                      <a:pt x="14" y="20"/>
                    </a:lnTo>
                    <a:lnTo>
                      <a:pt x="14" y="17"/>
                    </a:lnTo>
                    <a:lnTo>
                      <a:pt x="14" y="14"/>
                    </a:lnTo>
                    <a:lnTo>
                      <a:pt x="11" y="17"/>
                    </a:lnTo>
                    <a:lnTo>
                      <a:pt x="14" y="23"/>
                    </a:lnTo>
                    <a:lnTo>
                      <a:pt x="14" y="23"/>
                    </a:lnTo>
                    <a:lnTo>
                      <a:pt x="14" y="25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1" y="25"/>
                    </a:lnTo>
                    <a:lnTo>
                      <a:pt x="11" y="23"/>
                    </a:lnTo>
                    <a:lnTo>
                      <a:pt x="3" y="23"/>
                    </a:lnTo>
                    <a:lnTo>
                      <a:pt x="3" y="23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92" name="Freeform 418"/>
              <p:cNvSpPr>
                <a:spLocks/>
              </p:cNvSpPr>
              <p:nvPr/>
            </p:nvSpPr>
            <p:spPr bwMode="auto">
              <a:xfrm>
                <a:off x="3028" y="148"/>
                <a:ext cx="5" cy="11"/>
              </a:xfrm>
              <a:custGeom>
                <a:avLst/>
                <a:gdLst>
                  <a:gd name="T0" fmla="*/ 3 w 5"/>
                  <a:gd name="T1" fmla="*/ 11 h 11"/>
                  <a:gd name="T2" fmla="*/ 3 w 5"/>
                  <a:gd name="T3" fmla="*/ 11 h 11"/>
                  <a:gd name="T4" fmla="*/ 5 w 5"/>
                  <a:gd name="T5" fmla="*/ 8 h 11"/>
                  <a:gd name="T6" fmla="*/ 5 w 5"/>
                  <a:gd name="T7" fmla="*/ 5 h 11"/>
                  <a:gd name="T8" fmla="*/ 3 w 5"/>
                  <a:gd name="T9" fmla="*/ 5 h 11"/>
                  <a:gd name="T10" fmla="*/ 3 w 5"/>
                  <a:gd name="T11" fmla="*/ 0 h 11"/>
                  <a:gd name="T12" fmla="*/ 3 w 5"/>
                  <a:gd name="T13" fmla="*/ 0 h 11"/>
                  <a:gd name="T14" fmla="*/ 0 w 5"/>
                  <a:gd name="T15" fmla="*/ 3 h 11"/>
                  <a:gd name="T16" fmla="*/ 0 w 5"/>
                  <a:gd name="T17" fmla="*/ 3 h 11"/>
                  <a:gd name="T18" fmla="*/ 0 w 5"/>
                  <a:gd name="T19" fmla="*/ 5 h 11"/>
                  <a:gd name="T20" fmla="*/ 3 w 5"/>
                  <a:gd name="T21" fmla="*/ 8 h 11"/>
                  <a:gd name="T22" fmla="*/ 3 w 5"/>
                  <a:gd name="T2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11">
                    <a:moveTo>
                      <a:pt x="3" y="11"/>
                    </a:moveTo>
                    <a:lnTo>
                      <a:pt x="3" y="11"/>
                    </a:lnTo>
                    <a:lnTo>
                      <a:pt x="5" y="8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93" name="Freeform 419"/>
              <p:cNvSpPr>
                <a:spLocks/>
              </p:cNvSpPr>
              <p:nvPr/>
            </p:nvSpPr>
            <p:spPr bwMode="auto">
              <a:xfrm>
                <a:off x="3000" y="502"/>
                <a:ext cx="5" cy="11"/>
              </a:xfrm>
              <a:custGeom>
                <a:avLst/>
                <a:gdLst>
                  <a:gd name="T0" fmla="*/ 3 w 5"/>
                  <a:gd name="T1" fmla="*/ 0 h 11"/>
                  <a:gd name="T2" fmla="*/ 0 w 5"/>
                  <a:gd name="T3" fmla="*/ 3 h 11"/>
                  <a:gd name="T4" fmla="*/ 0 w 5"/>
                  <a:gd name="T5" fmla="*/ 8 h 11"/>
                  <a:gd name="T6" fmla="*/ 3 w 5"/>
                  <a:gd name="T7" fmla="*/ 8 h 11"/>
                  <a:gd name="T8" fmla="*/ 5 w 5"/>
                  <a:gd name="T9" fmla="*/ 11 h 11"/>
                  <a:gd name="T10" fmla="*/ 5 w 5"/>
                  <a:gd name="T11" fmla="*/ 8 h 11"/>
                  <a:gd name="T12" fmla="*/ 5 w 5"/>
                  <a:gd name="T13" fmla="*/ 6 h 11"/>
                  <a:gd name="T14" fmla="*/ 5 w 5"/>
                  <a:gd name="T15" fmla="*/ 3 h 11"/>
                  <a:gd name="T16" fmla="*/ 3 w 5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3" y="0"/>
                    </a:moveTo>
                    <a:lnTo>
                      <a:pt x="0" y="3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5" y="11"/>
                    </a:lnTo>
                    <a:lnTo>
                      <a:pt x="5" y="8"/>
                    </a:lnTo>
                    <a:lnTo>
                      <a:pt x="5" y="6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94" name="Freeform 420"/>
              <p:cNvSpPr>
                <a:spLocks/>
              </p:cNvSpPr>
              <p:nvPr/>
            </p:nvSpPr>
            <p:spPr bwMode="auto">
              <a:xfrm>
                <a:off x="2966" y="173"/>
                <a:ext cx="48" cy="53"/>
              </a:xfrm>
              <a:custGeom>
                <a:avLst/>
                <a:gdLst>
                  <a:gd name="T0" fmla="*/ 42 w 48"/>
                  <a:gd name="T1" fmla="*/ 31 h 53"/>
                  <a:gd name="T2" fmla="*/ 45 w 48"/>
                  <a:gd name="T3" fmla="*/ 28 h 53"/>
                  <a:gd name="T4" fmla="*/ 48 w 48"/>
                  <a:gd name="T5" fmla="*/ 25 h 53"/>
                  <a:gd name="T6" fmla="*/ 48 w 48"/>
                  <a:gd name="T7" fmla="*/ 25 h 53"/>
                  <a:gd name="T8" fmla="*/ 45 w 48"/>
                  <a:gd name="T9" fmla="*/ 22 h 53"/>
                  <a:gd name="T10" fmla="*/ 45 w 48"/>
                  <a:gd name="T11" fmla="*/ 19 h 53"/>
                  <a:gd name="T12" fmla="*/ 42 w 48"/>
                  <a:gd name="T13" fmla="*/ 19 h 53"/>
                  <a:gd name="T14" fmla="*/ 37 w 48"/>
                  <a:gd name="T15" fmla="*/ 22 h 53"/>
                  <a:gd name="T16" fmla="*/ 34 w 48"/>
                  <a:gd name="T17" fmla="*/ 22 h 53"/>
                  <a:gd name="T18" fmla="*/ 31 w 48"/>
                  <a:gd name="T19" fmla="*/ 19 h 53"/>
                  <a:gd name="T20" fmla="*/ 28 w 48"/>
                  <a:gd name="T21" fmla="*/ 17 h 53"/>
                  <a:gd name="T22" fmla="*/ 26 w 48"/>
                  <a:gd name="T23" fmla="*/ 11 h 53"/>
                  <a:gd name="T24" fmla="*/ 28 w 48"/>
                  <a:gd name="T25" fmla="*/ 11 h 53"/>
                  <a:gd name="T26" fmla="*/ 31 w 48"/>
                  <a:gd name="T27" fmla="*/ 8 h 53"/>
                  <a:gd name="T28" fmla="*/ 31 w 48"/>
                  <a:gd name="T29" fmla="*/ 8 h 53"/>
                  <a:gd name="T30" fmla="*/ 28 w 48"/>
                  <a:gd name="T31" fmla="*/ 3 h 53"/>
                  <a:gd name="T32" fmla="*/ 26 w 48"/>
                  <a:gd name="T33" fmla="*/ 0 h 53"/>
                  <a:gd name="T34" fmla="*/ 23 w 48"/>
                  <a:gd name="T35" fmla="*/ 3 h 53"/>
                  <a:gd name="T36" fmla="*/ 17 w 48"/>
                  <a:gd name="T37" fmla="*/ 8 h 53"/>
                  <a:gd name="T38" fmla="*/ 14 w 48"/>
                  <a:gd name="T39" fmla="*/ 8 h 53"/>
                  <a:gd name="T40" fmla="*/ 6 w 48"/>
                  <a:gd name="T41" fmla="*/ 8 h 53"/>
                  <a:gd name="T42" fmla="*/ 3 w 48"/>
                  <a:gd name="T43" fmla="*/ 11 h 53"/>
                  <a:gd name="T44" fmla="*/ 0 w 48"/>
                  <a:gd name="T45" fmla="*/ 14 h 53"/>
                  <a:gd name="T46" fmla="*/ 3 w 48"/>
                  <a:gd name="T47" fmla="*/ 17 h 53"/>
                  <a:gd name="T48" fmla="*/ 6 w 48"/>
                  <a:gd name="T49" fmla="*/ 19 h 53"/>
                  <a:gd name="T50" fmla="*/ 12 w 48"/>
                  <a:gd name="T51" fmla="*/ 19 h 53"/>
                  <a:gd name="T52" fmla="*/ 12 w 48"/>
                  <a:gd name="T53" fmla="*/ 22 h 53"/>
                  <a:gd name="T54" fmla="*/ 9 w 48"/>
                  <a:gd name="T55" fmla="*/ 25 h 53"/>
                  <a:gd name="T56" fmla="*/ 9 w 48"/>
                  <a:gd name="T57" fmla="*/ 28 h 53"/>
                  <a:gd name="T58" fmla="*/ 9 w 48"/>
                  <a:gd name="T59" fmla="*/ 31 h 53"/>
                  <a:gd name="T60" fmla="*/ 6 w 48"/>
                  <a:gd name="T61" fmla="*/ 36 h 53"/>
                  <a:gd name="T62" fmla="*/ 3 w 48"/>
                  <a:gd name="T63" fmla="*/ 39 h 53"/>
                  <a:gd name="T64" fmla="*/ 6 w 48"/>
                  <a:gd name="T65" fmla="*/ 42 h 53"/>
                  <a:gd name="T66" fmla="*/ 3 w 48"/>
                  <a:gd name="T67" fmla="*/ 45 h 53"/>
                  <a:gd name="T68" fmla="*/ 3 w 48"/>
                  <a:gd name="T69" fmla="*/ 47 h 53"/>
                  <a:gd name="T70" fmla="*/ 6 w 48"/>
                  <a:gd name="T71" fmla="*/ 47 h 53"/>
                  <a:gd name="T72" fmla="*/ 9 w 48"/>
                  <a:gd name="T73" fmla="*/ 45 h 53"/>
                  <a:gd name="T74" fmla="*/ 12 w 48"/>
                  <a:gd name="T75" fmla="*/ 45 h 53"/>
                  <a:gd name="T76" fmla="*/ 14 w 48"/>
                  <a:gd name="T77" fmla="*/ 42 h 53"/>
                  <a:gd name="T78" fmla="*/ 17 w 48"/>
                  <a:gd name="T79" fmla="*/ 42 h 53"/>
                  <a:gd name="T80" fmla="*/ 20 w 48"/>
                  <a:gd name="T81" fmla="*/ 39 h 53"/>
                  <a:gd name="T82" fmla="*/ 23 w 48"/>
                  <a:gd name="T83" fmla="*/ 36 h 53"/>
                  <a:gd name="T84" fmla="*/ 23 w 48"/>
                  <a:gd name="T85" fmla="*/ 33 h 53"/>
                  <a:gd name="T86" fmla="*/ 26 w 48"/>
                  <a:gd name="T87" fmla="*/ 36 h 53"/>
                  <a:gd name="T88" fmla="*/ 28 w 48"/>
                  <a:gd name="T89" fmla="*/ 33 h 53"/>
                  <a:gd name="T90" fmla="*/ 28 w 48"/>
                  <a:gd name="T91" fmla="*/ 36 h 53"/>
                  <a:gd name="T92" fmla="*/ 26 w 48"/>
                  <a:gd name="T93" fmla="*/ 42 h 53"/>
                  <a:gd name="T94" fmla="*/ 26 w 48"/>
                  <a:gd name="T95" fmla="*/ 47 h 53"/>
                  <a:gd name="T96" fmla="*/ 26 w 48"/>
                  <a:gd name="T97" fmla="*/ 50 h 53"/>
                  <a:gd name="T98" fmla="*/ 26 w 48"/>
                  <a:gd name="T99" fmla="*/ 53 h 53"/>
                  <a:gd name="T100" fmla="*/ 28 w 48"/>
                  <a:gd name="T101" fmla="*/ 53 h 53"/>
                  <a:gd name="T102" fmla="*/ 31 w 48"/>
                  <a:gd name="T103" fmla="*/ 50 h 53"/>
                  <a:gd name="T104" fmla="*/ 31 w 48"/>
                  <a:gd name="T105" fmla="*/ 47 h 53"/>
                  <a:gd name="T106" fmla="*/ 31 w 48"/>
                  <a:gd name="T107" fmla="*/ 45 h 53"/>
                  <a:gd name="T108" fmla="*/ 37 w 48"/>
                  <a:gd name="T109" fmla="*/ 42 h 53"/>
                  <a:gd name="T110" fmla="*/ 39 w 48"/>
                  <a:gd name="T111" fmla="*/ 42 h 53"/>
                  <a:gd name="T112" fmla="*/ 39 w 48"/>
                  <a:gd name="T113" fmla="*/ 36 h 53"/>
                  <a:gd name="T114" fmla="*/ 42 w 48"/>
                  <a:gd name="T115" fmla="*/ 3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" h="53">
                    <a:moveTo>
                      <a:pt x="42" y="31"/>
                    </a:moveTo>
                    <a:lnTo>
                      <a:pt x="45" y="28"/>
                    </a:lnTo>
                    <a:lnTo>
                      <a:pt x="48" y="25"/>
                    </a:lnTo>
                    <a:lnTo>
                      <a:pt x="48" y="25"/>
                    </a:lnTo>
                    <a:lnTo>
                      <a:pt x="45" y="22"/>
                    </a:lnTo>
                    <a:lnTo>
                      <a:pt x="45" y="19"/>
                    </a:lnTo>
                    <a:lnTo>
                      <a:pt x="42" y="19"/>
                    </a:lnTo>
                    <a:lnTo>
                      <a:pt x="37" y="22"/>
                    </a:lnTo>
                    <a:lnTo>
                      <a:pt x="34" y="22"/>
                    </a:lnTo>
                    <a:lnTo>
                      <a:pt x="31" y="19"/>
                    </a:lnTo>
                    <a:lnTo>
                      <a:pt x="28" y="17"/>
                    </a:lnTo>
                    <a:lnTo>
                      <a:pt x="26" y="11"/>
                    </a:lnTo>
                    <a:lnTo>
                      <a:pt x="28" y="11"/>
                    </a:lnTo>
                    <a:lnTo>
                      <a:pt x="31" y="8"/>
                    </a:lnTo>
                    <a:lnTo>
                      <a:pt x="31" y="8"/>
                    </a:lnTo>
                    <a:lnTo>
                      <a:pt x="28" y="3"/>
                    </a:lnTo>
                    <a:lnTo>
                      <a:pt x="26" y="0"/>
                    </a:lnTo>
                    <a:lnTo>
                      <a:pt x="23" y="3"/>
                    </a:lnTo>
                    <a:lnTo>
                      <a:pt x="17" y="8"/>
                    </a:lnTo>
                    <a:lnTo>
                      <a:pt x="14" y="8"/>
                    </a:lnTo>
                    <a:lnTo>
                      <a:pt x="6" y="8"/>
                    </a:lnTo>
                    <a:lnTo>
                      <a:pt x="3" y="11"/>
                    </a:lnTo>
                    <a:lnTo>
                      <a:pt x="0" y="14"/>
                    </a:lnTo>
                    <a:lnTo>
                      <a:pt x="3" y="17"/>
                    </a:lnTo>
                    <a:lnTo>
                      <a:pt x="6" y="19"/>
                    </a:lnTo>
                    <a:lnTo>
                      <a:pt x="12" y="19"/>
                    </a:lnTo>
                    <a:lnTo>
                      <a:pt x="12" y="22"/>
                    </a:lnTo>
                    <a:lnTo>
                      <a:pt x="9" y="25"/>
                    </a:lnTo>
                    <a:lnTo>
                      <a:pt x="9" y="28"/>
                    </a:lnTo>
                    <a:lnTo>
                      <a:pt x="9" y="31"/>
                    </a:lnTo>
                    <a:lnTo>
                      <a:pt x="6" y="36"/>
                    </a:lnTo>
                    <a:lnTo>
                      <a:pt x="3" y="39"/>
                    </a:lnTo>
                    <a:lnTo>
                      <a:pt x="6" y="42"/>
                    </a:lnTo>
                    <a:lnTo>
                      <a:pt x="3" y="45"/>
                    </a:lnTo>
                    <a:lnTo>
                      <a:pt x="3" y="47"/>
                    </a:lnTo>
                    <a:lnTo>
                      <a:pt x="6" y="47"/>
                    </a:lnTo>
                    <a:lnTo>
                      <a:pt x="9" y="45"/>
                    </a:lnTo>
                    <a:lnTo>
                      <a:pt x="12" y="45"/>
                    </a:lnTo>
                    <a:lnTo>
                      <a:pt x="14" y="42"/>
                    </a:lnTo>
                    <a:lnTo>
                      <a:pt x="17" y="42"/>
                    </a:lnTo>
                    <a:lnTo>
                      <a:pt x="20" y="39"/>
                    </a:lnTo>
                    <a:lnTo>
                      <a:pt x="23" y="36"/>
                    </a:lnTo>
                    <a:lnTo>
                      <a:pt x="23" y="33"/>
                    </a:lnTo>
                    <a:lnTo>
                      <a:pt x="26" y="36"/>
                    </a:lnTo>
                    <a:lnTo>
                      <a:pt x="28" y="33"/>
                    </a:lnTo>
                    <a:lnTo>
                      <a:pt x="28" y="36"/>
                    </a:lnTo>
                    <a:lnTo>
                      <a:pt x="26" y="42"/>
                    </a:lnTo>
                    <a:lnTo>
                      <a:pt x="26" y="47"/>
                    </a:lnTo>
                    <a:lnTo>
                      <a:pt x="26" y="50"/>
                    </a:lnTo>
                    <a:lnTo>
                      <a:pt x="26" y="53"/>
                    </a:lnTo>
                    <a:lnTo>
                      <a:pt x="28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5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39" y="36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95" name="Freeform 421"/>
              <p:cNvSpPr>
                <a:spLocks/>
              </p:cNvSpPr>
              <p:nvPr/>
            </p:nvSpPr>
            <p:spPr bwMode="auto">
              <a:xfrm>
                <a:off x="2844" y="92"/>
                <a:ext cx="125" cy="170"/>
              </a:xfrm>
              <a:custGeom>
                <a:avLst/>
                <a:gdLst>
                  <a:gd name="T0" fmla="*/ 8 w 125"/>
                  <a:gd name="T1" fmla="*/ 42 h 170"/>
                  <a:gd name="T2" fmla="*/ 14 w 125"/>
                  <a:gd name="T3" fmla="*/ 45 h 170"/>
                  <a:gd name="T4" fmla="*/ 16 w 125"/>
                  <a:gd name="T5" fmla="*/ 56 h 170"/>
                  <a:gd name="T6" fmla="*/ 16 w 125"/>
                  <a:gd name="T7" fmla="*/ 59 h 170"/>
                  <a:gd name="T8" fmla="*/ 14 w 125"/>
                  <a:gd name="T9" fmla="*/ 61 h 170"/>
                  <a:gd name="T10" fmla="*/ 19 w 125"/>
                  <a:gd name="T11" fmla="*/ 73 h 170"/>
                  <a:gd name="T12" fmla="*/ 28 w 125"/>
                  <a:gd name="T13" fmla="*/ 78 h 170"/>
                  <a:gd name="T14" fmla="*/ 33 w 125"/>
                  <a:gd name="T15" fmla="*/ 87 h 170"/>
                  <a:gd name="T16" fmla="*/ 44 w 125"/>
                  <a:gd name="T17" fmla="*/ 92 h 170"/>
                  <a:gd name="T18" fmla="*/ 50 w 125"/>
                  <a:gd name="T19" fmla="*/ 78 h 170"/>
                  <a:gd name="T20" fmla="*/ 50 w 125"/>
                  <a:gd name="T21" fmla="*/ 67 h 170"/>
                  <a:gd name="T22" fmla="*/ 53 w 125"/>
                  <a:gd name="T23" fmla="*/ 64 h 170"/>
                  <a:gd name="T24" fmla="*/ 58 w 125"/>
                  <a:gd name="T25" fmla="*/ 73 h 170"/>
                  <a:gd name="T26" fmla="*/ 67 w 125"/>
                  <a:gd name="T27" fmla="*/ 75 h 170"/>
                  <a:gd name="T28" fmla="*/ 69 w 125"/>
                  <a:gd name="T29" fmla="*/ 73 h 170"/>
                  <a:gd name="T30" fmla="*/ 78 w 125"/>
                  <a:gd name="T31" fmla="*/ 75 h 170"/>
                  <a:gd name="T32" fmla="*/ 61 w 125"/>
                  <a:gd name="T33" fmla="*/ 87 h 170"/>
                  <a:gd name="T34" fmla="*/ 50 w 125"/>
                  <a:gd name="T35" fmla="*/ 98 h 170"/>
                  <a:gd name="T36" fmla="*/ 42 w 125"/>
                  <a:gd name="T37" fmla="*/ 98 h 170"/>
                  <a:gd name="T38" fmla="*/ 42 w 125"/>
                  <a:gd name="T39" fmla="*/ 114 h 170"/>
                  <a:gd name="T40" fmla="*/ 55 w 125"/>
                  <a:gd name="T41" fmla="*/ 112 h 170"/>
                  <a:gd name="T42" fmla="*/ 67 w 125"/>
                  <a:gd name="T43" fmla="*/ 106 h 170"/>
                  <a:gd name="T44" fmla="*/ 78 w 125"/>
                  <a:gd name="T45" fmla="*/ 106 h 170"/>
                  <a:gd name="T46" fmla="*/ 64 w 125"/>
                  <a:gd name="T47" fmla="*/ 112 h 170"/>
                  <a:gd name="T48" fmla="*/ 61 w 125"/>
                  <a:gd name="T49" fmla="*/ 117 h 170"/>
                  <a:gd name="T50" fmla="*/ 58 w 125"/>
                  <a:gd name="T51" fmla="*/ 123 h 170"/>
                  <a:gd name="T52" fmla="*/ 47 w 125"/>
                  <a:gd name="T53" fmla="*/ 117 h 170"/>
                  <a:gd name="T54" fmla="*/ 44 w 125"/>
                  <a:gd name="T55" fmla="*/ 128 h 170"/>
                  <a:gd name="T56" fmla="*/ 50 w 125"/>
                  <a:gd name="T57" fmla="*/ 137 h 170"/>
                  <a:gd name="T58" fmla="*/ 58 w 125"/>
                  <a:gd name="T59" fmla="*/ 145 h 170"/>
                  <a:gd name="T60" fmla="*/ 69 w 125"/>
                  <a:gd name="T61" fmla="*/ 148 h 170"/>
                  <a:gd name="T62" fmla="*/ 72 w 125"/>
                  <a:gd name="T63" fmla="*/ 153 h 170"/>
                  <a:gd name="T64" fmla="*/ 78 w 125"/>
                  <a:gd name="T65" fmla="*/ 170 h 170"/>
                  <a:gd name="T66" fmla="*/ 86 w 125"/>
                  <a:gd name="T67" fmla="*/ 170 h 170"/>
                  <a:gd name="T68" fmla="*/ 86 w 125"/>
                  <a:gd name="T69" fmla="*/ 153 h 170"/>
                  <a:gd name="T70" fmla="*/ 92 w 125"/>
                  <a:gd name="T71" fmla="*/ 128 h 170"/>
                  <a:gd name="T72" fmla="*/ 97 w 125"/>
                  <a:gd name="T73" fmla="*/ 120 h 170"/>
                  <a:gd name="T74" fmla="*/ 97 w 125"/>
                  <a:gd name="T75" fmla="*/ 100 h 170"/>
                  <a:gd name="T76" fmla="*/ 103 w 125"/>
                  <a:gd name="T77" fmla="*/ 84 h 170"/>
                  <a:gd name="T78" fmla="*/ 106 w 125"/>
                  <a:gd name="T79" fmla="*/ 70 h 170"/>
                  <a:gd name="T80" fmla="*/ 122 w 125"/>
                  <a:gd name="T81" fmla="*/ 67 h 170"/>
                  <a:gd name="T82" fmla="*/ 111 w 125"/>
                  <a:gd name="T83" fmla="*/ 53 h 170"/>
                  <a:gd name="T84" fmla="*/ 92 w 125"/>
                  <a:gd name="T85" fmla="*/ 39 h 170"/>
                  <a:gd name="T86" fmla="*/ 81 w 125"/>
                  <a:gd name="T87" fmla="*/ 22 h 170"/>
                  <a:gd name="T88" fmla="*/ 78 w 125"/>
                  <a:gd name="T89" fmla="*/ 31 h 170"/>
                  <a:gd name="T90" fmla="*/ 72 w 125"/>
                  <a:gd name="T91" fmla="*/ 6 h 170"/>
                  <a:gd name="T92" fmla="*/ 61 w 125"/>
                  <a:gd name="T93" fmla="*/ 0 h 170"/>
                  <a:gd name="T94" fmla="*/ 55 w 125"/>
                  <a:gd name="T95" fmla="*/ 20 h 170"/>
                  <a:gd name="T96" fmla="*/ 61 w 125"/>
                  <a:gd name="T97" fmla="*/ 47 h 170"/>
                  <a:gd name="T98" fmla="*/ 58 w 125"/>
                  <a:gd name="T99" fmla="*/ 50 h 170"/>
                  <a:gd name="T100" fmla="*/ 53 w 125"/>
                  <a:gd name="T101" fmla="*/ 42 h 170"/>
                  <a:gd name="T102" fmla="*/ 47 w 125"/>
                  <a:gd name="T103" fmla="*/ 20 h 170"/>
                  <a:gd name="T104" fmla="*/ 36 w 125"/>
                  <a:gd name="T105" fmla="*/ 31 h 170"/>
                  <a:gd name="T106" fmla="*/ 36 w 125"/>
                  <a:gd name="T107" fmla="*/ 36 h 170"/>
                  <a:gd name="T108" fmla="*/ 28 w 125"/>
                  <a:gd name="T109" fmla="*/ 31 h 170"/>
                  <a:gd name="T110" fmla="*/ 25 w 125"/>
                  <a:gd name="T111" fmla="*/ 28 h 170"/>
                  <a:gd name="T112" fmla="*/ 30 w 125"/>
                  <a:gd name="T113" fmla="*/ 20 h 170"/>
                  <a:gd name="T114" fmla="*/ 30 w 125"/>
                  <a:gd name="T115" fmla="*/ 11 h 170"/>
                  <a:gd name="T116" fmla="*/ 14 w 125"/>
                  <a:gd name="T117" fmla="*/ 14 h 170"/>
                  <a:gd name="T118" fmla="*/ 11 w 125"/>
                  <a:gd name="T119" fmla="*/ 20 h 170"/>
                  <a:gd name="T120" fmla="*/ 5 w 125"/>
                  <a:gd name="T121" fmla="*/ 28 h 170"/>
                  <a:gd name="T122" fmla="*/ 0 w 125"/>
                  <a:gd name="T123" fmla="*/ 42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5" h="170">
                    <a:moveTo>
                      <a:pt x="0" y="42"/>
                    </a:moveTo>
                    <a:lnTo>
                      <a:pt x="5" y="47"/>
                    </a:lnTo>
                    <a:lnTo>
                      <a:pt x="5" y="50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8" y="42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1" y="42"/>
                    </a:lnTo>
                    <a:lnTo>
                      <a:pt x="14" y="39"/>
                    </a:lnTo>
                    <a:lnTo>
                      <a:pt x="16" y="39"/>
                    </a:lnTo>
                    <a:lnTo>
                      <a:pt x="14" y="45"/>
                    </a:lnTo>
                    <a:lnTo>
                      <a:pt x="14" y="47"/>
                    </a:lnTo>
                    <a:lnTo>
                      <a:pt x="11" y="47"/>
                    </a:lnTo>
                    <a:lnTo>
                      <a:pt x="11" y="50"/>
                    </a:lnTo>
                    <a:lnTo>
                      <a:pt x="14" y="53"/>
                    </a:lnTo>
                    <a:lnTo>
                      <a:pt x="14" y="56"/>
                    </a:lnTo>
                    <a:lnTo>
                      <a:pt x="16" y="56"/>
                    </a:lnTo>
                    <a:lnTo>
                      <a:pt x="19" y="56"/>
                    </a:lnTo>
                    <a:lnTo>
                      <a:pt x="19" y="56"/>
                    </a:lnTo>
                    <a:lnTo>
                      <a:pt x="19" y="59"/>
                    </a:lnTo>
                    <a:lnTo>
                      <a:pt x="16" y="61"/>
                    </a:lnTo>
                    <a:lnTo>
                      <a:pt x="16" y="61"/>
                    </a:lnTo>
                    <a:lnTo>
                      <a:pt x="16" y="59"/>
                    </a:lnTo>
                    <a:lnTo>
                      <a:pt x="14" y="59"/>
                    </a:lnTo>
                    <a:lnTo>
                      <a:pt x="11" y="56"/>
                    </a:lnTo>
                    <a:lnTo>
                      <a:pt x="8" y="56"/>
                    </a:lnTo>
                    <a:lnTo>
                      <a:pt x="8" y="59"/>
                    </a:lnTo>
                    <a:lnTo>
                      <a:pt x="11" y="61"/>
                    </a:lnTo>
                    <a:lnTo>
                      <a:pt x="14" y="61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4" y="67"/>
                    </a:lnTo>
                    <a:lnTo>
                      <a:pt x="16" y="67"/>
                    </a:lnTo>
                    <a:lnTo>
                      <a:pt x="19" y="70"/>
                    </a:lnTo>
                    <a:lnTo>
                      <a:pt x="19" y="73"/>
                    </a:lnTo>
                    <a:lnTo>
                      <a:pt x="22" y="73"/>
                    </a:lnTo>
                    <a:lnTo>
                      <a:pt x="25" y="75"/>
                    </a:lnTo>
                    <a:lnTo>
                      <a:pt x="25" y="75"/>
                    </a:lnTo>
                    <a:lnTo>
                      <a:pt x="28" y="75"/>
                    </a:lnTo>
                    <a:lnTo>
                      <a:pt x="28" y="75"/>
                    </a:lnTo>
                    <a:lnTo>
                      <a:pt x="28" y="78"/>
                    </a:lnTo>
                    <a:lnTo>
                      <a:pt x="22" y="78"/>
                    </a:lnTo>
                    <a:lnTo>
                      <a:pt x="22" y="81"/>
                    </a:lnTo>
                    <a:lnTo>
                      <a:pt x="25" y="84"/>
                    </a:lnTo>
                    <a:lnTo>
                      <a:pt x="25" y="84"/>
                    </a:lnTo>
                    <a:lnTo>
                      <a:pt x="28" y="84"/>
                    </a:lnTo>
                    <a:lnTo>
                      <a:pt x="33" y="87"/>
                    </a:lnTo>
                    <a:lnTo>
                      <a:pt x="33" y="89"/>
                    </a:lnTo>
                    <a:lnTo>
                      <a:pt x="33" y="92"/>
                    </a:lnTo>
                    <a:lnTo>
                      <a:pt x="33" y="92"/>
                    </a:lnTo>
                    <a:lnTo>
                      <a:pt x="36" y="95"/>
                    </a:lnTo>
                    <a:lnTo>
                      <a:pt x="42" y="92"/>
                    </a:lnTo>
                    <a:lnTo>
                      <a:pt x="44" y="92"/>
                    </a:lnTo>
                    <a:lnTo>
                      <a:pt x="44" y="89"/>
                    </a:lnTo>
                    <a:lnTo>
                      <a:pt x="47" y="87"/>
                    </a:lnTo>
                    <a:lnTo>
                      <a:pt x="47" y="84"/>
                    </a:lnTo>
                    <a:lnTo>
                      <a:pt x="50" y="84"/>
                    </a:lnTo>
                    <a:lnTo>
                      <a:pt x="50" y="84"/>
                    </a:lnTo>
                    <a:lnTo>
                      <a:pt x="50" y="78"/>
                    </a:lnTo>
                    <a:lnTo>
                      <a:pt x="47" y="75"/>
                    </a:lnTo>
                    <a:lnTo>
                      <a:pt x="47" y="73"/>
                    </a:lnTo>
                    <a:lnTo>
                      <a:pt x="47" y="70"/>
                    </a:lnTo>
                    <a:lnTo>
                      <a:pt x="47" y="67"/>
                    </a:lnTo>
                    <a:lnTo>
                      <a:pt x="47" y="67"/>
                    </a:lnTo>
                    <a:lnTo>
                      <a:pt x="50" y="67"/>
                    </a:lnTo>
                    <a:lnTo>
                      <a:pt x="53" y="70"/>
                    </a:lnTo>
                    <a:lnTo>
                      <a:pt x="50" y="73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3" y="70"/>
                    </a:lnTo>
                    <a:lnTo>
                      <a:pt x="53" y="64"/>
                    </a:lnTo>
                    <a:lnTo>
                      <a:pt x="55" y="61"/>
                    </a:lnTo>
                    <a:lnTo>
                      <a:pt x="55" y="61"/>
                    </a:lnTo>
                    <a:lnTo>
                      <a:pt x="55" y="64"/>
                    </a:lnTo>
                    <a:lnTo>
                      <a:pt x="58" y="67"/>
                    </a:lnTo>
                    <a:lnTo>
                      <a:pt x="58" y="70"/>
                    </a:lnTo>
                    <a:lnTo>
                      <a:pt x="58" y="73"/>
                    </a:lnTo>
                    <a:lnTo>
                      <a:pt x="55" y="73"/>
                    </a:lnTo>
                    <a:lnTo>
                      <a:pt x="55" y="75"/>
                    </a:lnTo>
                    <a:lnTo>
                      <a:pt x="55" y="81"/>
                    </a:lnTo>
                    <a:lnTo>
                      <a:pt x="58" y="81"/>
                    </a:lnTo>
                    <a:lnTo>
                      <a:pt x="61" y="81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67"/>
                    </a:lnTo>
                    <a:lnTo>
                      <a:pt x="67" y="67"/>
                    </a:lnTo>
                    <a:lnTo>
                      <a:pt x="69" y="67"/>
                    </a:lnTo>
                    <a:lnTo>
                      <a:pt x="72" y="70"/>
                    </a:lnTo>
                    <a:lnTo>
                      <a:pt x="69" y="73"/>
                    </a:lnTo>
                    <a:lnTo>
                      <a:pt x="69" y="75"/>
                    </a:lnTo>
                    <a:lnTo>
                      <a:pt x="69" y="78"/>
                    </a:lnTo>
                    <a:lnTo>
                      <a:pt x="72" y="81"/>
                    </a:lnTo>
                    <a:lnTo>
                      <a:pt x="75" y="78"/>
                    </a:lnTo>
                    <a:lnTo>
                      <a:pt x="78" y="75"/>
                    </a:lnTo>
                    <a:lnTo>
                      <a:pt x="78" y="75"/>
                    </a:lnTo>
                    <a:lnTo>
                      <a:pt x="78" y="78"/>
                    </a:lnTo>
                    <a:lnTo>
                      <a:pt x="78" y="81"/>
                    </a:lnTo>
                    <a:lnTo>
                      <a:pt x="75" y="81"/>
                    </a:lnTo>
                    <a:lnTo>
                      <a:pt x="72" y="84"/>
                    </a:lnTo>
                    <a:lnTo>
                      <a:pt x="67" y="84"/>
                    </a:lnTo>
                    <a:lnTo>
                      <a:pt x="61" y="87"/>
                    </a:lnTo>
                    <a:lnTo>
                      <a:pt x="61" y="87"/>
                    </a:lnTo>
                    <a:lnTo>
                      <a:pt x="61" y="89"/>
                    </a:lnTo>
                    <a:lnTo>
                      <a:pt x="58" y="92"/>
                    </a:lnTo>
                    <a:lnTo>
                      <a:pt x="55" y="95"/>
                    </a:lnTo>
                    <a:lnTo>
                      <a:pt x="53" y="98"/>
                    </a:lnTo>
                    <a:lnTo>
                      <a:pt x="50" y="98"/>
                    </a:lnTo>
                    <a:lnTo>
                      <a:pt x="47" y="98"/>
                    </a:lnTo>
                    <a:lnTo>
                      <a:pt x="47" y="100"/>
                    </a:lnTo>
                    <a:lnTo>
                      <a:pt x="47" y="100"/>
                    </a:lnTo>
                    <a:lnTo>
                      <a:pt x="44" y="98"/>
                    </a:lnTo>
                    <a:lnTo>
                      <a:pt x="44" y="98"/>
                    </a:lnTo>
                    <a:lnTo>
                      <a:pt x="42" y="98"/>
                    </a:lnTo>
                    <a:lnTo>
                      <a:pt x="39" y="100"/>
                    </a:lnTo>
                    <a:lnTo>
                      <a:pt x="39" y="100"/>
                    </a:lnTo>
                    <a:lnTo>
                      <a:pt x="39" y="103"/>
                    </a:lnTo>
                    <a:lnTo>
                      <a:pt x="42" y="109"/>
                    </a:lnTo>
                    <a:lnTo>
                      <a:pt x="42" y="112"/>
                    </a:lnTo>
                    <a:lnTo>
                      <a:pt x="42" y="114"/>
                    </a:lnTo>
                    <a:lnTo>
                      <a:pt x="44" y="114"/>
                    </a:lnTo>
                    <a:lnTo>
                      <a:pt x="47" y="112"/>
                    </a:lnTo>
                    <a:lnTo>
                      <a:pt x="50" y="112"/>
                    </a:lnTo>
                    <a:lnTo>
                      <a:pt x="53" y="112"/>
                    </a:lnTo>
                    <a:lnTo>
                      <a:pt x="53" y="112"/>
                    </a:lnTo>
                    <a:lnTo>
                      <a:pt x="55" y="112"/>
                    </a:lnTo>
                    <a:lnTo>
                      <a:pt x="58" y="109"/>
                    </a:lnTo>
                    <a:lnTo>
                      <a:pt x="61" y="106"/>
                    </a:lnTo>
                    <a:lnTo>
                      <a:pt x="61" y="106"/>
                    </a:lnTo>
                    <a:lnTo>
                      <a:pt x="64" y="106"/>
                    </a:lnTo>
                    <a:lnTo>
                      <a:pt x="64" y="106"/>
                    </a:lnTo>
                    <a:lnTo>
                      <a:pt x="67" y="106"/>
                    </a:lnTo>
                    <a:lnTo>
                      <a:pt x="72" y="106"/>
                    </a:lnTo>
                    <a:lnTo>
                      <a:pt x="75" y="106"/>
                    </a:lnTo>
                    <a:lnTo>
                      <a:pt x="78" y="103"/>
                    </a:lnTo>
                    <a:lnTo>
                      <a:pt x="78" y="103"/>
                    </a:lnTo>
                    <a:lnTo>
                      <a:pt x="78" y="106"/>
                    </a:lnTo>
                    <a:lnTo>
                      <a:pt x="78" y="106"/>
                    </a:lnTo>
                    <a:lnTo>
                      <a:pt x="78" y="109"/>
                    </a:lnTo>
                    <a:lnTo>
                      <a:pt x="75" y="109"/>
                    </a:lnTo>
                    <a:lnTo>
                      <a:pt x="75" y="109"/>
                    </a:lnTo>
                    <a:lnTo>
                      <a:pt x="72" y="112"/>
                    </a:lnTo>
                    <a:lnTo>
                      <a:pt x="67" y="109"/>
                    </a:lnTo>
                    <a:lnTo>
                      <a:pt x="64" y="112"/>
                    </a:lnTo>
                    <a:lnTo>
                      <a:pt x="58" y="114"/>
                    </a:lnTo>
                    <a:lnTo>
                      <a:pt x="58" y="114"/>
                    </a:lnTo>
                    <a:lnTo>
                      <a:pt x="55" y="114"/>
                    </a:lnTo>
                    <a:lnTo>
                      <a:pt x="55" y="117"/>
                    </a:lnTo>
                    <a:lnTo>
                      <a:pt x="58" y="117"/>
                    </a:lnTo>
                    <a:lnTo>
                      <a:pt x="61" y="117"/>
                    </a:lnTo>
                    <a:lnTo>
                      <a:pt x="64" y="117"/>
                    </a:lnTo>
                    <a:lnTo>
                      <a:pt x="69" y="120"/>
                    </a:lnTo>
                    <a:lnTo>
                      <a:pt x="67" y="123"/>
                    </a:lnTo>
                    <a:lnTo>
                      <a:pt x="61" y="123"/>
                    </a:lnTo>
                    <a:lnTo>
                      <a:pt x="58" y="123"/>
                    </a:lnTo>
                    <a:lnTo>
                      <a:pt x="58" y="123"/>
                    </a:lnTo>
                    <a:lnTo>
                      <a:pt x="55" y="120"/>
                    </a:lnTo>
                    <a:lnTo>
                      <a:pt x="53" y="123"/>
                    </a:lnTo>
                    <a:lnTo>
                      <a:pt x="53" y="123"/>
                    </a:lnTo>
                    <a:lnTo>
                      <a:pt x="53" y="123"/>
                    </a:lnTo>
                    <a:lnTo>
                      <a:pt x="50" y="120"/>
                    </a:lnTo>
                    <a:lnTo>
                      <a:pt x="47" y="117"/>
                    </a:lnTo>
                    <a:lnTo>
                      <a:pt x="44" y="120"/>
                    </a:lnTo>
                    <a:lnTo>
                      <a:pt x="44" y="123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44" y="128"/>
                    </a:lnTo>
                    <a:lnTo>
                      <a:pt x="44" y="128"/>
                    </a:lnTo>
                    <a:lnTo>
                      <a:pt x="44" y="131"/>
                    </a:lnTo>
                    <a:lnTo>
                      <a:pt x="47" y="131"/>
                    </a:lnTo>
                    <a:lnTo>
                      <a:pt x="47" y="134"/>
                    </a:lnTo>
                    <a:lnTo>
                      <a:pt x="47" y="134"/>
                    </a:lnTo>
                    <a:lnTo>
                      <a:pt x="50" y="137"/>
                    </a:lnTo>
                    <a:lnTo>
                      <a:pt x="50" y="137"/>
                    </a:lnTo>
                    <a:lnTo>
                      <a:pt x="53" y="137"/>
                    </a:lnTo>
                    <a:lnTo>
                      <a:pt x="53" y="140"/>
                    </a:lnTo>
                    <a:lnTo>
                      <a:pt x="53" y="142"/>
                    </a:lnTo>
                    <a:lnTo>
                      <a:pt x="55" y="142"/>
                    </a:lnTo>
                    <a:lnTo>
                      <a:pt x="58" y="142"/>
                    </a:lnTo>
                    <a:lnTo>
                      <a:pt x="58" y="145"/>
                    </a:lnTo>
                    <a:lnTo>
                      <a:pt x="61" y="145"/>
                    </a:lnTo>
                    <a:lnTo>
                      <a:pt x="61" y="148"/>
                    </a:lnTo>
                    <a:lnTo>
                      <a:pt x="64" y="151"/>
                    </a:lnTo>
                    <a:lnTo>
                      <a:pt x="67" y="148"/>
                    </a:lnTo>
                    <a:lnTo>
                      <a:pt x="69" y="148"/>
                    </a:lnTo>
                    <a:lnTo>
                      <a:pt x="69" y="148"/>
                    </a:lnTo>
                    <a:lnTo>
                      <a:pt x="72" y="148"/>
                    </a:lnTo>
                    <a:lnTo>
                      <a:pt x="72" y="148"/>
                    </a:lnTo>
                    <a:lnTo>
                      <a:pt x="75" y="148"/>
                    </a:lnTo>
                    <a:lnTo>
                      <a:pt x="75" y="151"/>
                    </a:lnTo>
                    <a:lnTo>
                      <a:pt x="72" y="153"/>
                    </a:lnTo>
                    <a:lnTo>
                      <a:pt x="72" y="153"/>
                    </a:lnTo>
                    <a:lnTo>
                      <a:pt x="69" y="153"/>
                    </a:lnTo>
                    <a:lnTo>
                      <a:pt x="69" y="156"/>
                    </a:lnTo>
                    <a:lnTo>
                      <a:pt x="75" y="162"/>
                    </a:lnTo>
                    <a:lnTo>
                      <a:pt x="75" y="162"/>
                    </a:lnTo>
                    <a:lnTo>
                      <a:pt x="78" y="165"/>
                    </a:lnTo>
                    <a:lnTo>
                      <a:pt x="78" y="170"/>
                    </a:lnTo>
                    <a:lnTo>
                      <a:pt x="78" y="170"/>
                    </a:lnTo>
                    <a:lnTo>
                      <a:pt x="78" y="170"/>
                    </a:lnTo>
                    <a:lnTo>
                      <a:pt x="78" y="170"/>
                    </a:lnTo>
                    <a:lnTo>
                      <a:pt x="81" y="170"/>
                    </a:lnTo>
                    <a:lnTo>
                      <a:pt x="83" y="170"/>
                    </a:lnTo>
                    <a:lnTo>
                      <a:pt x="86" y="170"/>
                    </a:lnTo>
                    <a:lnTo>
                      <a:pt x="86" y="167"/>
                    </a:lnTo>
                    <a:lnTo>
                      <a:pt x="89" y="165"/>
                    </a:lnTo>
                    <a:lnTo>
                      <a:pt x="89" y="162"/>
                    </a:lnTo>
                    <a:lnTo>
                      <a:pt x="89" y="162"/>
                    </a:lnTo>
                    <a:lnTo>
                      <a:pt x="86" y="156"/>
                    </a:lnTo>
                    <a:lnTo>
                      <a:pt x="86" y="153"/>
                    </a:lnTo>
                    <a:lnTo>
                      <a:pt x="89" y="151"/>
                    </a:lnTo>
                    <a:lnTo>
                      <a:pt x="89" y="148"/>
                    </a:lnTo>
                    <a:lnTo>
                      <a:pt x="89" y="137"/>
                    </a:lnTo>
                    <a:lnTo>
                      <a:pt x="89" y="134"/>
                    </a:lnTo>
                    <a:lnTo>
                      <a:pt x="89" y="131"/>
                    </a:lnTo>
                    <a:lnTo>
                      <a:pt x="92" y="128"/>
                    </a:lnTo>
                    <a:lnTo>
                      <a:pt x="92" y="128"/>
                    </a:lnTo>
                    <a:lnTo>
                      <a:pt x="89" y="126"/>
                    </a:lnTo>
                    <a:lnTo>
                      <a:pt x="92" y="123"/>
                    </a:lnTo>
                    <a:lnTo>
                      <a:pt x="97" y="123"/>
                    </a:lnTo>
                    <a:lnTo>
                      <a:pt x="97" y="123"/>
                    </a:lnTo>
                    <a:lnTo>
                      <a:pt x="97" y="120"/>
                    </a:lnTo>
                    <a:lnTo>
                      <a:pt x="97" y="114"/>
                    </a:lnTo>
                    <a:lnTo>
                      <a:pt x="100" y="112"/>
                    </a:lnTo>
                    <a:lnTo>
                      <a:pt x="100" y="109"/>
                    </a:lnTo>
                    <a:lnTo>
                      <a:pt x="97" y="103"/>
                    </a:lnTo>
                    <a:lnTo>
                      <a:pt x="97" y="100"/>
                    </a:lnTo>
                    <a:lnTo>
                      <a:pt x="97" y="100"/>
                    </a:lnTo>
                    <a:lnTo>
                      <a:pt x="100" y="100"/>
                    </a:lnTo>
                    <a:lnTo>
                      <a:pt x="103" y="98"/>
                    </a:lnTo>
                    <a:lnTo>
                      <a:pt x="103" y="98"/>
                    </a:lnTo>
                    <a:lnTo>
                      <a:pt x="103" y="92"/>
                    </a:lnTo>
                    <a:lnTo>
                      <a:pt x="103" y="89"/>
                    </a:lnTo>
                    <a:lnTo>
                      <a:pt x="103" y="84"/>
                    </a:lnTo>
                    <a:lnTo>
                      <a:pt x="103" y="78"/>
                    </a:lnTo>
                    <a:lnTo>
                      <a:pt x="103" y="78"/>
                    </a:lnTo>
                    <a:lnTo>
                      <a:pt x="106" y="75"/>
                    </a:lnTo>
                    <a:lnTo>
                      <a:pt x="106" y="73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8" y="70"/>
                    </a:lnTo>
                    <a:lnTo>
                      <a:pt x="114" y="64"/>
                    </a:lnTo>
                    <a:lnTo>
                      <a:pt x="117" y="64"/>
                    </a:lnTo>
                    <a:lnTo>
                      <a:pt x="120" y="64"/>
                    </a:lnTo>
                    <a:lnTo>
                      <a:pt x="122" y="67"/>
                    </a:lnTo>
                    <a:lnTo>
                      <a:pt x="122" y="67"/>
                    </a:lnTo>
                    <a:lnTo>
                      <a:pt x="122" y="64"/>
                    </a:lnTo>
                    <a:lnTo>
                      <a:pt x="125" y="61"/>
                    </a:lnTo>
                    <a:lnTo>
                      <a:pt x="125" y="59"/>
                    </a:lnTo>
                    <a:lnTo>
                      <a:pt x="122" y="59"/>
                    </a:lnTo>
                    <a:lnTo>
                      <a:pt x="114" y="56"/>
                    </a:lnTo>
                    <a:lnTo>
                      <a:pt x="111" y="53"/>
                    </a:lnTo>
                    <a:lnTo>
                      <a:pt x="106" y="50"/>
                    </a:lnTo>
                    <a:lnTo>
                      <a:pt x="103" y="47"/>
                    </a:lnTo>
                    <a:lnTo>
                      <a:pt x="100" y="42"/>
                    </a:lnTo>
                    <a:lnTo>
                      <a:pt x="97" y="42"/>
                    </a:lnTo>
                    <a:lnTo>
                      <a:pt x="95" y="42"/>
                    </a:lnTo>
                    <a:lnTo>
                      <a:pt x="92" y="39"/>
                    </a:lnTo>
                    <a:lnTo>
                      <a:pt x="92" y="36"/>
                    </a:lnTo>
                    <a:lnTo>
                      <a:pt x="89" y="28"/>
                    </a:lnTo>
                    <a:lnTo>
                      <a:pt x="89" y="22"/>
                    </a:lnTo>
                    <a:lnTo>
                      <a:pt x="83" y="20"/>
                    </a:lnTo>
                    <a:lnTo>
                      <a:pt x="81" y="20"/>
                    </a:lnTo>
                    <a:lnTo>
                      <a:pt x="81" y="22"/>
                    </a:lnTo>
                    <a:lnTo>
                      <a:pt x="81" y="31"/>
                    </a:lnTo>
                    <a:lnTo>
                      <a:pt x="81" y="34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8" y="34"/>
                    </a:lnTo>
                    <a:lnTo>
                      <a:pt x="78" y="31"/>
                    </a:lnTo>
                    <a:lnTo>
                      <a:pt x="78" y="22"/>
                    </a:lnTo>
                    <a:lnTo>
                      <a:pt x="78" y="20"/>
                    </a:lnTo>
                    <a:lnTo>
                      <a:pt x="78" y="17"/>
                    </a:lnTo>
                    <a:lnTo>
                      <a:pt x="78" y="11"/>
                    </a:lnTo>
                    <a:lnTo>
                      <a:pt x="75" y="8"/>
                    </a:lnTo>
                    <a:lnTo>
                      <a:pt x="72" y="6"/>
                    </a:lnTo>
                    <a:lnTo>
                      <a:pt x="69" y="8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4" y="6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8" y="0"/>
                    </a:lnTo>
                    <a:lnTo>
                      <a:pt x="55" y="3"/>
                    </a:lnTo>
                    <a:lnTo>
                      <a:pt x="55" y="8"/>
                    </a:lnTo>
                    <a:lnTo>
                      <a:pt x="55" y="11"/>
                    </a:lnTo>
                    <a:lnTo>
                      <a:pt x="55" y="17"/>
                    </a:lnTo>
                    <a:lnTo>
                      <a:pt x="55" y="20"/>
                    </a:lnTo>
                    <a:lnTo>
                      <a:pt x="55" y="20"/>
                    </a:lnTo>
                    <a:lnTo>
                      <a:pt x="58" y="22"/>
                    </a:lnTo>
                    <a:lnTo>
                      <a:pt x="58" y="34"/>
                    </a:lnTo>
                    <a:lnTo>
                      <a:pt x="58" y="36"/>
                    </a:lnTo>
                    <a:lnTo>
                      <a:pt x="58" y="42"/>
                    </a:lnTo>
                    <a:lnTo>
                      <a:pt x="61" y="47"/>
                    </a:lnTo>
                    <a:lnTo>
                      <a:pt x="61" y="50"/>
                    </a:lnTo>
                    <a:lnTo>
                      <a:pt x="67" y="53"/>
                    </a:lnTo>
                    <a:lnTo>
                      <a:pt x="64" y="56"/>
                    </a:lnTo>
                    <a:lnTo>
                      <a:pt x="61" y="56"/>
                    </a:lnTo>
                    <a:lnTo>
                      <a:pt x="61" y="56"/>
                    </a:lnTo>
                    <a:lnTo>
                      <a:pt x="58" y="50"/>
                    </a:lnTo>
                    <a:lnTo>
                      <a:pt x="55" y="47"/>
                    </a:lnTo>
                    <a:lnTo>
                      <a:pt x="55" y="45"/>
                    </a:lnTo>
                    <a:lnTo>
                      <a:pt x="53" y="47"/>
                    </a:lnTo>
                    <a:lnTo>
                      <a:pt x="50" y="47"/>
                    </a:lnTo>
                    <a:lnTo>
                      <a:pt x="50" y="45"/>
                    </a:lnTo>
                    <a:lnTo>
                      <a:pt x="53" y="42"/>
                    </a:lnTo>
                    <a:lnTo>
                      <a:pt x="53" y="42"/>
                    </a:lnTo>
                    <a:lnTo>
                      <a:pt x="53" y="39"/>
                    </a:lnTo>
                    <a:lnTo>
                      <a:pt x="50" y="31"/>
                    </a:lnTo>
                    <a:lnTo>
                      <a:pt x="50" y="25"/>
                    </a:lnTo>
                    <a:lnTo>
                      <a:pt x="50" y="22"/>
                    </a:lnTo>
                    <a:lnTo>
                      <a:pt x="47" y="20"/>
                    </a:lnTo>
                    <a:lnTo>
                      <a:pt x="44" y="17"/>
                    </a:lnTo>
                    <a:lnTo>
                      <a:pt x="42" y="14"/>
                    </a:lnTo>
                    <a:lnTo>
                      <a:pt x="42" y="17"/>
                    </a:lnTo>
                    <a:lnTo>
                      <a:pt x="39" y="20"/>
                    </a:lnTo>
                    <a:lnTo>
                      <a:pt x="36" y="25"/>
                    </a:lnTo>
                    <a:lnTo>
                      <a:pt x="36" y="31"/>
                    </a:lnTo>
                    <a:lnTo>
                      <a:pt x="36" y="34"/>
                    </a:lnTo>
                    <a:lnTo>
                      <a:pt x="39" y="36"/>
                    </a:lnTo>
                    <a:lnTo>
                      <a:pt x="39" y="42"/>
                    </a:lnTo>
                    <a:lnTo>
                      <a:pt x="39" y="42"/>
                    </a:lnTo>
                    <a:lnTo>
                      <a:pt x="36" y="39"/>
                    </a:lnTo>
                    <a:lnTo>
                      <a:pt x="36" y="36"/>
                    </a:lnTo>
                    <a:lnTo>
                      <a:pt x="36" y="34"/>
                    </a:lnTo>
                    <a:lnTo>
                      <a:pt x="33" y="34"/>
                    </a:lnTo>
                    <a:lnTo>
                      <a:pt x="33" y="31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28" y="31"/>
                    </a:lnTo>
                    <a:lnTo>
                      <a:pt x="28" y="28"/>
                    </a:lnTo>
                    <a:lnTo>
                      <a:pt x="33" y="25"/>
                    </a:lnTo>
                    <a:lnTo>
                      <a:pt x="33" y="25"/>
                    </a:lnTo>
                    <a:lnTo>
                      <a:pt x="30" y="25"/>
                    </a:lnTo>
                    <a:lnTo>
                      <a:pt x="28" y="25"/>
                    </a:lnTo>
                    <a:lnTo>
                      <a:pt x="25" y="28"/>
                    </a:lnTo>
                    <a:lnTo>
                      <a:pt x="22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5" y="22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3" y="20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3" y="11"/>
                    </a:lnTo>
                    <a:lnTo>
                      <a:pt x="30" y="11"/>
                    </a:lnTo>
                    <a:lnTo>
                      <a:pt x="28" y="11"/>
                    </a:lnTo>
                    <a:lnTo>
                      <a:pt x="22" y="17"/>
                    </a:lnTo>
                    <a:lnTo>
                      <a:pt x="19" y="17"/>
                    </a:lnTo>
                    <a:lnTo>
                      <a:pt x="16" y="17"/>
                    </a:lnTo>
                    <a:lnTo>
                      <a:pt x="16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7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4" y="22"/>
                    </a:lnTo>
                    <a:lnTo>
                      <a:pt x="11" y="20"/>
                    </a:lnTo>
                    <a:lnTo>
                      <a:pt x="11" y="14"/>
                    </a:lnTo>
                    <a:lnTo>
                      <a:pt x="8" y="14"/>
                    </a:lnTo>
                    <a:lnTo>
                      <a:pt x="5" y="20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96" name="Freeform 422"/>
              <p:cNvSpPr>
                <a:spLocks/>
              </p:cNvSpPr>
              <p:nvPr/>
            </p:nvSpPr>
            <p:spPr bwMode="auto">
              <a:xfrm>
                <a:off x="2922" y="566"/>
                <a:ext cx="8" cy="9"/>
              </a:xfrm>
              <a:custGeom>
                <a:avLst/>
                <a:gdLst>
                  <a:gd name="T0" fmla="*/ 8 w 8"/>
                  <a:gd name="T1" fmla="*/ 6 h 9"/>
                  <a:gd name="T2" fmla="*/ 8 w 8"/>
                  <a:gd name="T3" fmla="*/ 0 h 9"/>
                  <a:gd name="T4" fmla="*/ 0 w 8"/>
                  <a:gd name="T5" fmla="*/ 3 h 9"/>
                  <a:gd name="T6" fmla="*/ 0 w 8"/>
                  <a:gd name="T7" fmla="*/ 9 h 9"/>
                  <a:gd name="T8" fmla="*/ 3 w 8"/>
                  <a:gd name="T9" fmla="*/ 6 h 9"/>
                  <a:gd name="T10" fmla="*/ 8 w 8"/>
                  <a:gd name="T1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8" y="6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3" y="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97" name="Freeform 423"/>
              <p:cNvSpPr>
                <a:spLocks/>
              </p:cNvSpPr>
              <p:nvPr/>
            </p:nvSpPr>
            <p:spPr bwMode="auto">
              <a:xfrm>
                <a:off x="2933" y="549"/>
                <a:ext cx="19" cy="20"/>
              </a:xfrm>
              <a:custGeom>
                <a:avLst/>
                <a:gdLst>
                  <a:gd name="T0" fmla="*/ 8 w 19"/>
                  <a:gd name="T1" fmla="*/ 20 h 20"/>
                  <a:gd name="T2" fmla="*/ 8 w 19"/>
                  <a:gd name="T3" fmla="*/ 17 h 20"/>
                  <a:gd name="T4" fmla="*/ 14 w 19"/>
                  <a:gd name="T5" fmla="*/ 14 h 20"/>
                  <a:gd name="T6" fmla="*/ 19 w 19"/>
                  <a:gd name="T7" fmla="*/ 9 h 20"/>
                  <a:gd name="T8" fmla="*/ 14 w 19"/>
                  <a:gd name="T9" fmla="*/ 3 h 20"/>
                  <a:gd name="T10" fmla="*/ 11 w 19"/>
                  <a:gd name="T11" fmla="*/ 0 h 20"/>
                  <a:gd name="T12" fmla="*/ 11 w 19"/>
                  <a:gd name="T13" fmla="*/ 3 h 20"/>
                  <a:gd name="T14" fmla="*/ 14 w 19"/>
                  <a:gd name="T15" fmla="*/ 6 h 20"/>
                  <a:gd name="T16" fmla="*/ 8 w 19"/>
                  <a:gd name="T17" fmla="*/ 9 h 20"/>
                  <a:gd name="T18" fmla="*/ 6 w 19"/>
                  <a:gd name="T19" fmla="*/ 12 h 20"/>
                  <a:gd name="T20" fmla="*/ 6 w 19"/>
                  <a:gd name="T21" fmla="*/ 9 h 20"/>
                  <a:gd name="T22" fmla="*/ 8 w 19"/>
                  <a:gd name="T23" fmla="*/ 0 h 20"/>
                  <a:gd name="T24" fmla="*/ 3 w 19"/>
                  <a:gd name="T25" fmla="*/ 6 h 20"/>
                  <a:gd name="T26" fmla="*/ 3 w 19"/>
                  <a:gd name="T27" fmla="*/ 9 h 20"/>
                  <a:gd name="T28" fmla="*/ 0 w 19"/>
                  <a:gd name="T29" fmla="*/ 12 h 20"/>
                  <a:gd name="T30" fmla="*/ 3 w 19"/>
                  <a:gd name="T31" fmla="*/ 14 h 20"/>
                  <a:gd name="T32" fmla="*/ 0 w 19"/>
                  <a:gd name="T33" fmla="*/ 17 h 20"/>
                  <a:gd name="T34" fmla="*/ 0 w 19"/>
                  <a:gd name="T35" fmla="*/ 20 h 20"/>
                  <a:gd name="T36" fmla="*/ 0 w 19"/>
                  <a:gd name="T37" fmla="*/ 20 h 20"/>
                  <a:gd name="T38" fmla="*/ 6 w 19"/>
                  <a:gd name="T39" fmla="*/ 14 h 20"/>
                  <a:gd name="T40" fmla="*/ 6 w 19"/>
                  <a:gd name="T41" fmla="*/ 17 h 20"/>
                  <a:gd name="T42" fmla="*/ 8 w 19"/>
                  <a:gd name="T4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20">
                    <a:moveTo>
                      <a:pt x="8" y="20"/>
                    </a:moveTo>
                    <a:lnTo>
                      <a:pt x="8" y="17"/>
                    </a:lnTo>
                    <a:lnTo>
                      <a:pt x="14" y="14"/>
                    </a:lnTo>
                    <a:lnTo>
                      <a:pt x="19" y="9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14" y="6"/>
                    </a:lnTo>
                    <a:lnTo>
                      <a:pt x="8" y="9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8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0" y="12"/>
                    </a:lnTo>
                    <a:lnTo>
                      <a:pt x="3" y="14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14"/>
                    </a:lnTo>
                    <a:lnTo>
                      <a:pt x="6" y="17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98" name="Freeform 424"/>
              <p:cNvSpPr>
                <a:spLocks/>
              </p:cNvSpPr>
              <p:nvPr/>
            </p:nvSpPr>
            <p:spPr bwMode="auto">
              <a:xfrm>
                <a:off x="2925" y="561"/>
                <a:ext cx="5" cy="2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2 h 2"/>
                  <a:gd name="T4" fmla="*/ 5 w 5"/>
                  <a:gd name="T5" fmla="*/ 2 h 2"/>
                  <a:gd name="T6" fmla="*/ 2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lnTo>
                      <a:pt x="0" y="2"/>
                    </a:lnTo>
                    <a:lnTo>
                      <a:pt x="5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99" name="Freeform 425"/>
              <p:cNvSpPr>
                <a:spLocks/>
              </p:cNvSpPr>
              <p:nvPr/>
            </p:nvSpPr>
            <p:spPr bwMode="auto">
              <a:xfrm>
                <a:off x="2922" y="608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0 h 3"/>
                  <a:gd name="T6" fmla="*/ 0 w 3"/>
                  <a:gd name="T7" fmla="*/ 0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00" name="Freeform 426"/>
              <p:cNvSpPr>
                <a:spLocks/>
              </p:cNvSpPr>
              <p:nvPr/>
            </p:nvSpPr>
            <p:spPr bwMode="auto">
              <a:xfrm>
                <a:off x="2989" y="513"/>
                <a:ext cx="3" cy="6"/>
              </a:xfrm>
              <a:custGeom>
                <a:avLst/>
                <a:gdLst>
                  <a:gd name="T0" fmla="*/ 0 w 3"/>
                  <a:gd name="T1" fmla="*/ 0 h 6"/>
                  <a:gd name="T2" fmla="*/ 0 w 3"/>
                  <a:gd name="T3" fmla="*/ 6 h 6"/>
                  <a:gd name="T4" fmla="*/ 3 w 3"/>
                  <a:gd name="T5" fmla="*/ 3 h 6"/>
                  <a:gd name="T6" fmla="*/ 0 w 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01" name="Freeform 427"/>
              <p:cNvSpPr>
                <a:spLocks/>
              </p:cNvSpPr>
              <p:nvPr/>
            </p:nvSpPr>
            <p:spPr bwMode="auto">
              <a:xfrm>
                <a:off x="2975" y="508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3 w 5"/>
                  <a:gd name="T3" fmla="*/ 0 h 5"/>
                  <a:gd name="T4" fmla="*/ 0 w 5"/>
                  <a:gd name="T5" fmla="*/ 5 h 5"/>
                  <a:gd name="T6" fmla="*/ 0 w 5"/>
                  <a:gd name="T7" fmla="*/ 5 h 5"/>
                  <a:gd name="T8" fmla="*/ 5 w 5"/>
                  <a:gd name="T9" fmla="*/ 2 h 5"/>
                  <a:gd name="T10" fmla="*/ 5 w 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3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02" name="Freeform 428"/>
              <p:cNvSpPr>
                <a:spLocks/>
              </p:cNvSpPr>
              <p:nvPr/>
            </p:nvSpPr>
            <p:spPr bwMode="auto">
              <a:xfrm>
                <a:off x="2952" y="137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0 w 9"/>
                  <a:gd name="T5" fmla="*/ 0 h 5"/>
                  <a:gd name="T6" fmla="*/ 0 w 9"/>
                  <a:gd name="T7" fmla="*/ 2 h 5"/>
                  <a:gd name="T8" fmla="*/ 3 w 9"/>
                  <a:gd name="T9" fmla="*/ 5 h 5"/>
                  <a:gd name="T10" fmla="*/ 6 w 9"/>
                  <a:gd name="T11" fmla="*/ 5 h 5"/>
                  <a:gd name="T12" fmla="*/ 9 w 9"/>
                  <a:gd name="T13" fmla="*/ 5 h 5"/>
                  <a:gd name="T14" fmla="*/ 9 w 9"/>
                  <a:gd name="T15" fmla="*/ 2 h 5"/>
                  <a:gd name="T16" fmla="*/ 6 w 9"/>
                  <a:gd name="T17" fmla="*/ 0 h 5"/>
                  <a:gd name="T18" fmla="*/ 0 w 9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6" y="5"/>
                    </a:lnTo>
                    <a:lnTo>
                      <a:pt x="9" y="5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03" name="Freeform 429"/>
              <p:cNvSpPr>
                <a:spLocks/>
              </p:cNvSpPr>
              <p:nvPr/>
            </p:nvSpPr>
            <p:spPr bwMode="auto">
              <a:xfrm>
                <a:off x="2980" y="502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3 w 3"/>
                  <a:gd name="T5" fmla="*/ 0 h 3"/>
                  <a:gd name="T6" fmla="*/ 0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04" name="Freeform 430"/>
              <p:cNvSpPr>
                <a:spLocks/>
              </p:cNvSpPr>
              <p:nvPr/>
            </p:nvSpPr>
            <p:spPr bwMode="auto">
              <a:xfrm>
                <a:off x="2989" y="499"/>
                <a:ext cx="5" cy="11"/>
              </a:xfrm>
              <a:custGeom>
                <a:avLst/>
                <a:gdLst>
                  <a:gd name="T0" fmla="*/ 5 w 5"/>
                  <a:gd name="T1" fmla="*/ 11 h 11"/>
                  <a:gd name="T2" fmla="*/ 5 w 5"/>
                  <a:gd name="T3" fmla="*/ 9 h 11"/>
                  <a:gd name="T4" fmla="*/ 3 w 5"/>
                  <a:gd name="T5" fmla="*/ 6 h 11"/>
                  <a:gd name="T6" fmla="*/ 3 w 5"/>
                  <a:gd name="T7" fmla="*/ 0 h 11"/>
                  <a:gd name="T8" fmla="*/ 0 w 5"/>
                  <a:gd name="T9" fmla="*/ 3 h 11"/>
                  <a:gd name="T10" fmla="*/ 0 w 5"/>
                  <a:gd name="T11" fmla="*/ 6 h 11"/>
                  <a:gd name="T12" fmla="*/ 0 w 5"/>
                  <a:gd name="T13" fmla="*/ 9 h 11"/>
                  <a:gd name="T14" fmla="*/ 5 w 5"/>
                  <a:gd name="T15" fmla="*/ 11 h 11"/>
                  <a:gd name="T16" fmla="*/ 5 w 5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5" y="11"/>
                    </a:moveTo>
                    <a:lnTo>
                      <a:pt x="5" y="9"/>
                    </a:lnTo>
                    <a:lnTo>
                      <a:pt x="3" y="6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5" y="11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05" name="Freeform 431"/>
              <p:cNvSpPr>
                <a:spLocks/>
              </p:cNvSpPr>
              <p:nvPr/>
            </p:nvSpPr>
            <p:spPr bwMode="auto">
              <a:xfrm>
                <a:off x="2958" y="159"/>
                <a:ext cx="25" cy="22"/>
              </a:xfrm>
              <a:custGeom>
                <a:avLst/>
                <a:gdLst>
                  <a:gd name="T0" fmla="*/ 25 w 25"/>
                  <a:gd name="T1" fmla="*/ 8 h 22"/>
                  <a:gd name="T2" fmla="*/ 25 w 25"/>
                  <a:gd name="T3" fmla="*/ 6 h 22"/>
                  <a:gd name="T4" fmla="*/ 25 w 25"/>
                  <a:gd name="T5" fmla="*/ 3 h 22"/>
                  <a:gd name="T6" fmla="*/ 22 w 25"/>
                  <a:gd name="T7" fmla="*/ 3 h 22"/>
                  <a:gd name="T8" fmla="*/ 22 w 25"/>
                  <a:gd name="T9" fmla="*/ 0 h 22"/>
                  <a:gd name="T10" fmla="*/ 20 w 25"/>
                  <a:gd name="T11" fmla="*/ 0 h 22"/>
                  <a:gd name="T12" fmla="*/ 20 w 25"/>
                  <a:gd name="T13" fmla="*/ 0 h 22"/>
                  <a:gd name="T14" fmla="*/ 14 w 25"/>
                  <a:gd name="T15" fmla="*/ 3 h 22"/>
                  <a:gd name="T16" fmla="*/ 14 w 25"/>
                  <a:gd name="T17" fmla="*/ 3 h 22"/>
                  <a:gd name="T18" fmla="*/ 11 w 25"/>
                  <a:gd name="T19" fmla="*/ 0 h 22"/>
                  <a:gd name="T20" fmla="*/ 8 w 25"/>
                  <a:gd name="T21" fmla="*/ 3 h 22"/>
                  <a:gd name="T22" fmla="*/ 8 w 25"/>
                  <a:gd name="T23" fmla="*/ 6 h 22"/>
                  <a:gd name="T24" fmla="*/ 6 w 25"/>
                  <a:gd name="T25" fmla="*/ 6 h 22"/>
                  <a:gd name="T26" fmla="*/ 3 w 25"/>
                  <a:gd name="T27" fmla="*/ 6 h 22"/>
                  <a:gd name="T28" fmla="*/ 3 w 25"/>
                  <a:gd name="T29" fmla="*/ 8 h 22"/>
                  <a:gd name="T30" fmla="*/ 0 w 25"/>
                  <a:gd name="T31" fmla="*/ 8 h 22"/>
                  <a:gd name="T32" fmla="*/ 3 w 25"/>
                  <a:gd name="T33" fmla="*/ 11 h 22"/>
                  <a:gd name="T34" fmla="*/ 6 w 25"/>
                  <a:gd name="T35" fmla="*/ 11 h 22"/>
                  <a:gd name="T36" fmla="*/ 8 w 25"/>
                  <a:gd name="T37" fmla="*/ 14 h 22"/>
                  <a:gd name="T38" fmla="*/ 8 w 25"/>
                  <a:gd name="T39" fmla="*/ 17 h 22"/>
                  <a:gd name="T40" fmla="*/ 8 w 25"/>
                  <a:gd name="T41" fmla="*/ 17 h 22"/>
                  <a:gd name="T42" fmla="*/ 11 w 25"/>
                  <a:gd name="T43" fmla="*/ 20 h 22"/>
                  <a:gd name="T44" fmla="*/ 8 w 25"/>
                  <a:gd name="T45" fmla="*/ 22 h 22"/>
                  <a:gd name="T46" fmla="*/ 11 w 25"/>
                  <a:gd name="T47" fmla="*/ 20 h 22"/>
                  <a:gd name="T48" fmla="*/ 14 w 25"/>
                  <a:gd name="T49" fmla="*/ 22 h 22"/>
                  <a:gd name="T50" fmla="*/ 14 w 25"/>
                  <a:gd name="T51" fmla="*/ 20 h 22"/>
                  <a:gd name="T52" fmla="*/ 20 w 25"/>
                  <a:gd name="T53" fmla="*/ 17 h 22"/>
                  <a:gd name="T54" fmla="*/ 20 w 25"/>
                  <a:gd name="T55" fmla="*/ 17 h 22"/>
                  <a:gd name="T56" fmla="*/ 22 w 25"/>
                  <a:gd name="T57" fmla="*/ 17 h 22"/>
                  <a:gd name="T58" fmla="*/ 22 w 25"/>
                  <a:gd name="T59" fmla="*/ 14 h 22"/>
                  <a:gd name="T60" fmla="*/ 22 w 25"/>
                  <a:gd name="T61" fmla="*/ 8 h 22"/>
                  <a:gd name="T62" fmla="*/ 25 w 25"/>
                  <a:gd name="T63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5" h="22">
                    <a:moveTo>
                      <a:pt x="25" y="8"/>
                    </a:moveTo>
                    <a:lnTo>
                      <a:pt x="25" y="6"/>
                    </a:lnTo>
                    <a:lnTo>
                      <a:pt x="25" y="3"/>
                    </a:lnTo>
                    <a:lnTo>
                      <a:pt x="22" y="3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3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3" y="11"/>
                    </a:lnTo>
                    <a:lnTo>
                      <a:pt x="6" y="11"/>
                    </a:lnTo>
                    <a:lnTo>
                      <a:pt x="8" y="14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1" y="20"/>
                    </a:lnTo>
                    <a:lnTo>
                      <a:pt x="8" y="22"/>
                    </a:lnTo>
                    <a:lnTo>
                      <a:pt x="11" y="20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20" y="17"/>
                    </a:lnTo>
                    <a:lnTo>
                      <a:pt x="20" y="17"/>
                    </a:lnTo>
                    <a:lnTo>
                      <a:pt x="22" y="17"/>
                    </a:lnTo>
                    <a:lnTo>
                      <a:pt x="22" y="14"/>
                    </a:lnTo>
                    <a:lnTo>
                      <a:pt x="22" y="8"/>
                    </a:lnTo>
                    <a:lnTo>
                      <a:pt x="2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06" name="Freeform 432"/>
              <p:cNvSpPr>
                <a:spLocks/>
              </p:cNvSpPr>
              <p:nvPr/>
            </p:nvSpPr>
            <p:spPr bwMode="auto">
              <a:xfrm>
                <a:off x="3276" y="47"/>
                <a:ext cx="17" cy="17"/>
              </a:xfrm>
              <a:custGeom>
                <a:avLst/>
                <a:gdLst>
                  <a:gd name="T0" fmla="*/ 0 w 17"/>
                  <a:gd name="T1" fmla="*/ 12 h 17"/>
                  <a:gd name="T2" fmla="*/ 3 w 17"/>
                  <a:gd name="T3" fmla="*/ 14 h 17"/>
                  <a:gd name="T4" fmla="*/ 3 w 17"/>
                  <a:gd name="T5" fmla="*/ 17 h 17"/>
                  <a:gd name="T6" fmla="*/ 3 w 17"/>
                  <a:gd name="T7" fmla="*/ 17 h 17"/>
                  <a:gd name="T8" fmla="*/ 8 w 17"/>
                  <a:gd name="T9" fmla="*/ 17 h 17"/>
                  <a:gd name="T10" fmla="*/ 8 w 17"/>
                  <a:gd name="T11" fmla="*/ 14 h 17"/>
                  <a:gd name="T12" fmla="*/ 14 w 17"/>
                  <a:gd name="T13" fmla="*/ 14 h 17"/>
                  <a:gd name="T14" fmla="*/ 17 w 17"/>
                  <a:gd name="T15" fmla="*/ 12 h 17"/>
                  <a:gd name="T16" fmla="*/ 17 w 17"/>
                  <a:gd name="T17" fmla="*/ 9 h 17"/>
                  <a:gd name="T18" fmla="*/ 11 w 17"/>
                  <a:gd name="T19" fmla="*/ 9 h 17"/>
                  <a:gd name="T20" fmla="*/ 11 w 17"/>
                  <a:gd name="T21" fmla="*/ 6 h 17"/>
                  <a:gd name="T22" fmla="*/ 8 w 17"/>
                  <a:gd name="T23" fmla="*/ 0 h 17"/>
                  <a:gd name="T24" fmla="*/ 6 w 17"/>
                  <a:gd name="T25" fmla="*/ 0 h 17"/>
                  <a:gd name="T26" fmla="*/ 6 w 17"/>
                  <a:gd name="T27" fmla="*/ 6 h 17"/>
                  <a:gd name="T28" fmla="*/ 6 w 17"/>
                  <a:gd name="T29" fmla="*/ 9 h 17"/>
                  <a:gd name="T30" fmla="*/ 0 w 17"/>
                  <a:gd name="T31" fmla="*/ 9 h 17"/>
                  <a:gd name="T32" fmla="*/ 0 w 17"/>
                  <a:gd name="T33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7">
                    <a:moveTo>
                      <a:pt x="0" y="12"/>
                    </a:moveTo>
                    <a:lnTo>
                      <a:pt x="3" y="14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8" y="17"/>
                    </a:lnTo>
                    <a:lnTo>
                      <a:pt x="8" y="14"/>
                    </a:lnTo>
                    <a:lnTo>
                      <a:pt x="14" y="14"/>
                    </a:lnTo>
                    <a:lnTo>
                      <a:pt x="17" y="12"/>
                    </a:lnTo>
                    <a:lnTo>
                      <a:pt x="17" y="9"/>
                    </a:lnTo>
                    <a:lnTo>
                      <a:pt x="11" y="9"/>
                    </a:lnTo>
                    <a:lnTo>
                      <a:pt x="11" y="6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6" y="9"/>
                    </a:lnTo>
                    <a:lnTo>
                      <a:pt x="0" y="9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07" name="Freeform 433"/>
              <p:cNvSpPr>
                <a:spLocks/>
              </p:cNvSpPr>
              <p:nvPr/>
            </p:nvSpPr>
            <p:spPr bwMode="auto">
              <a:xfrm>
                <a:off x="3234" y="-3"/>
                <a:ext cx="48" cy="64"/>
              </a:xfrm>
              <a:custGeom>
                <a:avLst/>
                <a:gdLst>
                  <a:gd name="T0" fmla="*/ 11 w 48"/>
                  <a:gd name="T1" fmla="*/ 31 h 64"/>
                  <a:gd name="T2" fmla="*/ 3 w 48"/>
                  <a:gd name="T3" fmla="*/ 28 h 64"/>
                  <a:gd name="T4" fmla="*/ 0 w 48"/>
                  <a:gd name="T5" fmla="*/ 28 h 64"/>
                  <a:gd name="T6" fmla="*/ 0 w 48"/>
                  <a:gd name="T7" fmla="*/ 34 h 64"/>
                  <a:gd name="T8" fmla="*/ 3 w 48"/>
                  <a:gd name="T9" fmla="*/ 36 h 64"/>
                  <a:gd name="T10" fmla="*/ 9 w 48"/>
                  <a:gd name="T11" fmla="*/ 36 h 64"/>
                  <a:gd name="T12" fmla="*/ 11 w 48"/>
                  <a:gd name="T13" fmla="*/ 42 h 64"/>
                  <a:gd name="T14" fmla="*/ 11 w 48"/>
                  <a:gd name="T15" fmla="*/ 42 h 64"/>
                  <a:gd name="T16" fmla="*/ 3 w 48"/>
                  <a:gd name="T17" fmla="*/ 45 h 64"/>
                  <a:gd name="T18" fmla="*/ 6 w 48"/>
                  <a:gd name="T19" fmla="*/ 56 h 64"/>
                  <a:gd name="T20" fmla="*/ 6 w 48"/>
                  <a:gd name="T21" fmla="*/ 62 h 64"/>
                  <a:gd name="T22" fmla="*/ 11 w 48"/>
                  <a:gd name="T23" fmla="*/ 59 h 64"/>
                  <a:gd name="T24" fmla="*/ 14 w 48"/>
                  <a:gd name="T25" fmla="*/ 53 h 64"/>
                  <a:gd name="T26" fmla="*/ 17 w 48"/>
                  <a:gd name="T27" fmla="*/ 56 h 64"/>
                  <a:gd name="T28" fmla="*/ 20 w 48"/>
                  <a:gd name="T29" fmla="*/ 64 h 64"/>
                  <a:gd name="T30" fmla="*/ 22 w 48"/>
                  <a:gd name="T31" fmla="*/ 59 h 64"/>
                  <a:gd name="T32" fmla="*/ 22 w 48"/>
                  <a:gd name="T33" fmla="*/ 56 h 64"/>
                  <a:gd name="T34" fmla="*/ 28 w 48"/>
                  <a:gd name="T35" fmla="*/ 56 h 64"/>
                  <a:gd name="T36" fmla="*/ 28 w 48"/>
                  <a:gd name="T37" fmla="*/ 45 h 64"/>
                  <a:gd name="T38" fmla="*/ 25 w 48"/>
                  <a:gd name="T39" fmla="*/ 42 h 64"/>
                  <a:gd name="T40" fmla="*/ 31 w 48"/>
                  <a:gd name="T41" fmla="*/ 39 h 64"/>
                  <a:gd name="T42" fmla="*/ 36 w 48"/>
                  <a:gd name="T43" fmla="*/ 36 h 64"/>
                  <a:gd name="T44" fmla="*/ 36 w 48"/>
                  <a:gd name="T45" fmla="*/ 36 h 64"/>
                  <a:gd name="T46" fmla="*/ 34 w 48"/>
                  <a:gd name="T47" fmla="*/ 34 h 64"/>
                  <a:gd name="T48" fmla="*/ 34 w 48"/>
                  <a:gd name="T49" fmla="*/ 28 h 64"/>
                  <a:gd name="T50" fmla="*/ 36 w 48"/>
                  <a:gd name="T51" fmla="*/ 28 h 64"/>
                  <a:gd name="T52" fmla="*/ 39 w 48"/>
                  <a:gd name="T53" fmla="*/ 28 h 64"/>
                  <a:gd name="T54" fmla="*/ 45 w 48"/>
                  <a:gd name="T55" fmla="*/ 25 h 64"/>
                  <a:gd name="T56" fmla="*/ 48 w 48"/>
                  <a:gd name="T57" fmla="*/ 23 h 64"/>
                  <a:gd name="T58" fmla="*/ 45 w 48"/>
                  <a:gd name="T59" fmla="*/ 17 h 64"/>
                  <a:gd name="T60" fmla="*/ 39 w 48"/>
                  <a:gd name="T61" fmla="*/ 11 h 64"/>
                  <a:gd name="T62" fmla="*/ 34 w 48"/>
                  <a:gd name="T63" fmla="*/ 14 h 64"/>
                  <a:gd name="T64" fmla="*/ 31 w 48"/>
                  <a:gd name="T65" fmla="*/ 17 h 64"/>
                  <a:gd name="T66" fmla="*/ 31 w 48"/>
                  <a:gd name="T67" fmla="*/ 14 h 64"/>
                  <a:gd name="T68" fmla="*/ 36 w 48"/>
                  <a:gd name="T69" fmla="*/ 6 h 64"/>
                  <a:gd name="T70" fmla="*/ 36 w 48"/>
                  <a:gd name="T71" fmla="*/ 0 h 64"/>
                  <a:gd name="T72" fmla="*/ 28 w 48"/>
                  <a:gd name="T73" fmla="*/ 9 h 64"/>
                  <a:gd name="T74" fmla="*/ 28 w 48"/>
                  <a:gd name="T75" fmla="*/ 9 h 64"/>
                  <a:gd name="T76" fmla="*/ 28 w 48"/>
                  <a:gd name="T77" fmla="*/ 3 h 64"/>
                  <a:gd name="T78" fmla="*/ 25 w 48"/>
                  <a:gd name="T79" fmla="*/ 9 h 64"/>
                  <a:gd name="T80" fmla="*/ 22 w 48"/>
                  <a:gd name="T81" fmla="*/ 14 h 64"/>
                  <a:gd name="T82" fmla="*/ 25 w 48"/>
                  <a:gd name="T83" fmla="*/ 14 h 64"/>
                  <a:gd name="T84" fmla="*/ 28 w 48"/>
                  <a:gd name="T85" fmla="*/ 17 h 64"/>
                  <a:gd name="T86" fmla="*/ 22 w 48"/>
                  <a:gd name="T87" fmla="*/ 20 h 64"/>
                  <a:gd name="T88" fmla="*/ 22 w 48"/>
                  <a:gd name="T89" fmla="*/ 25 h 64"/>
                  <a:gd name="T90" fmla="*/ 17 w 48"/>
                  <a:gd name="T91" fmla="*/ 3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8" h="64">
                    <a:moveTo>
                      <a:pt x="14" y="31"/>
                    </a:moveTo>
                    <a:lnTo>
                      <a:pt x="11" y="31"/>
                    </a:lnTo>
                    <a:lnTo>
                      <a:pt x="9" y="31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3" y="36"/>
                    </a:lnTo>
                    <a:lnTo>
                      <a:pt x="6" y="34"/>
                    </a:lnTo>
                    <a:lnTo>
                      <a:pt x="9" y="36"/>
                    </a:lnTo>
                    <a:lnTo>
                      <a:pt x="9" y="39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6" y="42"/>
                    </a:lnTo>
                    <a:lnTo>
                      <a:pt x="3" y="45"/>
                    </a:lnTo>
                    <a:lnTo>
                      <a:pt x="6" y="53"/>
                    </a:lnTo>
                    <a:lnTo>
                      <a:pt x="6" y="56"/>
                    </a:lnTo>
                    <a:lnTo>
                      <a:pt x="6" y="59"/>
                    </a:lnTo>
                    <a:lnTo>
                      <a:pt x="6" y="62"/>
                    </a:lnTo>
                    <a:lnTo>
                      <a:pt x="9" y="59"/>
                    </a:lnTo>
                    <a:lnTo>
                      <a:pt x="11" y="59"/>
                    </a:lnTo>
                    <a:lnTo>
                      <a:pt x="14" y="59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17" y="56"/>
                    </a:lnTo>
                    <a:lnTo>
                      <a:pt x="17" y="64"/>
                    </a:lnTo>
                    <a:lnTo>
                      <a:pt x="20" y="64"/>
                    </a:lnTo>
                    <a:lnTo>
                      <a:pt x="22" y="62"/>
                    </a:lnTo>
                    <a:lnTo>
                      <a:pt x="22" y="59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5" y="56"/>
                    </a:lnTo>
                    <a:lnTo>
                      <a:pt x="28" y="56"/>
                    </a:lnTo>
                    <a:lnTo>
                      <a:pt x="28" y="50"/>
                    </a:lnTo>
                    <a:lnTo>
                      <a:pt x="28" y="45"/>
                    </a:lnTo>
                    <a:lnTo>
                      <a:pt x="25" y="42"/>
                    </a:lnTo>
                    <a:lnTo>
                      <a:pt x="25" y="42"/>
                    </a:lnTo>
                    <a:lnTo>
                      <a:pt x="28" y="39"/>
                    </a:lnTo>
                    <a:lnTo>
                      <a:pt x="31" y="39"/>
                    </a:lnTo>
                    <a:lnTo>
                      <a:pt x="36" y="39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34"/>
                    </a:lnTo>
                    <a:lnTo>
                      <a:pt x="34" y="34"/>
                    </a:lnTo>
                    <a:lnTo>
                      <a:pt x="34" y="31"/>
                    </a:lnTo>
                    <a:lnTo>
                      <a:pt x="34" y="28"/>
                    </a:lnTo>
                    <a:lnTo>
                      <a:pt x="34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9" y="28"/>
                    </a:lnTo>
                    <a:lnTo>
                      <a:pt x="42" y="28"/>
                    </a:lnTo>
                    <a:lnTo>
                      <a:pt x="45" y="25"/>
                    </a:lnTo>
                    <a:lnTo>
                      <a:pt x="48" y="23"/>
                    </a:lnTo>
                    <a:lnTo>
                      <a:pt x="48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39" y="11"/>
                    </a:lnTo>
                    <a:lnTo>
                      <a:pt x="34" y="14"/>
                    </a:lnTo>
                    <a:lnTo>
                      <a:pt x="34" y="17"/>
                    </a:lnTo>
                    <a:lnTo>
                      <a:pt x="31" y="17"/>
                    </a:lnTo>
                    <a:lnTo>
                      <a:pt x="31" y="17"/>
                    </a:lnTo>
                    <a:lnTo>
                      <a:pt x="31" y="14"/>
                    </a:lnTo>
                    <a:lnTo>
                      <a:pt x="34" y="11"/>
                    </a:lnTo>
                    <a:lnTo>
                      <a:pt x="36" y="6"/>
                    </a:lnTo>
                    <a:lnTo>
                      <a:pt x="36" y="3"/>
                    </a:lnTo>
                    <a:lnTo>
                      <a:pt x="36" y="0"/>
                    </a:lnTo>
                    <a:lnTo>
                      <a:pt x="31" y="6"/>
                    </a:lnTo>
                    <a:lnTo>
                      <a:pt x="28" y="9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8" y="6"/>
                    </a:lnTo>
                    <a:lnTo>
                      <a:pt x="28" y="3"/>
                    </a:lnTo>
                    <a:lnTo>
                      <a:pt x="25" y="6"/>
                    </a:lnTo>
                    <a:lnTo>
                      <a:pt x="25" y="9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5" y="14"/>
                    </a:lnTo>
                    <a:lnTo>
                      <a:pt x="28" y="14"/>
                    </a:lnTo>
                    <a:lnTo>
                      <a:pt x="28" y="17"/>
                    </a:lnTo>
                    <a:lnTo>
                      <a:pt x="25" y="17"/>
                    </a:lnTo>
                    <a:lnTo>
                      <a:pt x="22" y="20"/>
                    </a:lnTo>
                    <a:lnTo>
                      <a:pt x="22" y="23"/>
                    </a:lnTo>
                    <a:lnTo>
                      <a:pt x="22" y="25"/>
                    </a:lnTo>
                    <a:lnTo>
                      <a:pt x="20" y="28"/>
                    </a:lnTo>
                    <a:lnTo>
                      <a:pt x="17" y="31"/>
                    </a:lnTo>
                    <a:lnTo>
                      <a:pt x="14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08" name="Freeform 434"/>
              <p:cNvSpPr>
                <a:spLocks/>
              </p:cNvSpPr>
              <p:nvPr/>
            </p:nvSpPr>
            <p:spPr bwMode="auto">
              <a:xfrm>
                <a:off x="3301" y="33"/>
                <a:ext cx="11" cy="14"/>
              </a:xfrm>
              <a:custGeom>
                <a:avLst/>
                <a:gdLst>
                  <a:gd name="T0" fmla="*/ 8 w 11"/>
                  <a:gd name="T1" fmla="*/ 14 h 14"/>
                  <a:gd name="T2" fmla="*/ 11 w 11"/>
                  <a:gd name="T3" fmla="*/ 12 h 14"/>
                  <a:gd name="T4" fmla="*/ 11 w 11"/>
                  <a:gd name="T5" fmla="*/ 6 h 14"/>
                  <a:gd name="T6" fmla="*/ 11 w 11"/>
                  <a:gd name="T7" fmla="*/ 3 h 14"/>
                  <a:gd name="T8" fmla="*/ 8 w 11"/>
                  <a:gd name="T9" fmla="*/ 3 h 14"/>
                  <a:gd name="T10" fmla="*/ 6 w 11"/>
                  <a:gd name="T11" fmla="*/ 0 h 14"/>
                  <a:gd name="T12" fmla="*/ 3 w 11"/>
                  <a:gd name="T13" fmla="*/ 0 h 14"/>
                  <a:gd name="T14" fmla="*/ 3 w 11"/>
                  <a:gd name="T15" fmla="*/ 3 h 14"/>
                  <a:gd name="T16" fmla="*/ 3 w 11"/>
                  <a:gd name="T17" fmla="*/ 6 h 14"/>
                  <a:gd name="T18" fmla="*/ 3 w 11"/>
                  <a:gd name="T19" fmla="*/ 9 h 14"/>
                  <a:gd name="T20" fmla="*/ 0 w 11"/>
                  <a:gd name="T21" fmla="*/ 9 h 14"/>
                  <a:gd name="T22" fmla="*/ 3 w 11"/>
                  <a:gd name="T23" fmla="*/ 12 h 14"/>
                  <a:gd name="T24" fmla="*/ 8 w 11"/>
                  <a:gd name="T2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4">
                    <a:moveTo>
                      <a:pt x="8" y="14"/>
                    </a:moveTo>
                    <a:lnTo>
                      <a:pt x="11" y="12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8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09" name="Freeform 435"/>
              <p:cNvSpPr>
                <a:spLocks/>
              </p:cNvSpPr>
              <p:nvPr/>
            </p:nvSpPr>
            <p:spPr bwMode="auto">
              <a:xfrm>
                <a:off x="3268" y="42"/>
                <a:ext cx="8" cy="11"/>
              </a:xfrm>
              <a:custGeom>
                <a:avLst/>
                <a:gdLst>
                  <a:gd name="T0" fmla="*/ 8 w 8"/>
                  <a:gd name="T1" fmla="*/ 3 h 11"/>
                  <a:gd name="T2" fmla="*/ 5 w 8"/>
                  <a:gd name="T3" fmla="*/ 3 h 11"/>
                  <a:gd name="T4" fmla="*/ 2 w 8"/>
                  <a:gd name="T5" fmla="*/ 0 h 11"/>
                  <a:gd name="T6" fmla="*/ 2 w 8"/>
                  <a:gd name="T7" fmla="*/ 5 h 11"/>
                  <a:gd name="T8" fmla="*/ 0 w 8"/>
                  <a:gd name="T9" fmla="*/ 5 h 11"/>
                  <a:gd name="T10" fmla="*/ 2 w 8"/>
                  <a:gd name="T11" fmla="*/ 8 h 11"/>
                  <a:gd name="T12" fmla="*/ 8 w 8"/>
                  <a:gd name="T13" fmla="*/ 11 h 11"/>
                  <a:gd name="T14" fmla="*/ 8 w 8"/>
                  <a:gd name="T15" fmla="*/ 8 h 11"/>
                  <a:gd name="T16" fmla="*/ 8 w 8"/>
                  <a:gd name="T17" fmla="*/ 5 h 11"/>
                  <a:gd name="T18" fmla="*/ 8 w 8"/>
                  <a:gd name="T19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1">
                    <a:moveTo>
                      <a:pt x="8" y="3"/>
                    </a:moveTo>
                    <a:lnTo>
                      <a:pt x="5" y="3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8" y="11"/>
                    </a:lnTo>
                    <a:lnTo>
                      <a:pt x="8" y="8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10" name="Freeform 436"/>
              <p:cNvSpPr>
                <a:spLocks/>
              </p:cNvSpPr>
              <p:nvPr/>
            </p:nvSpPr>
            <p:spPr bwMode="auto">
              <a:xfrm>
                <a:off x="3259" y="-17"/>
                <a:ext cx="6" cy="9"/>
              </a:xfrm>
              <a:custGeom>
                <a:avLst/>
                <a:gdLst>
                  <a:gd name="T0" fmla="*/ 6 w 6"/>
                  <a:gd name="T1" fmla="*/ 9 h 9"/>
                  <a:gd name="T2" fmla="*/ 6 w 6"/>
                  <a:gd name="T3" fmla="*/ 6 h 9"/>
                  <a:gd name="T4" fmla="*/ 6 w 6"/>
                  <a:gd name="T5" fmla="*/ 3 h 9"/>
                  <a:gd name="T6" fmla="*/ 6 w 6"/>
                  <a:gd name="T7" fmla="*/ 0 h 9"/>
                  <a:gd name="T8" fmla="*/ 3 w 6"/>
                  <a:gd name="T9" fmla="*/ 0 h 9"/>
                  <a:gd name="T10" fmla="*/ 0 w 6"/>
                  <a:gd name="T11" fmla="*/ 3 h 9"/>
                  <a:gd name="T12" fmla="*/ 0 w 6"/>
                  <a:gd name="T13" fmla="*/ 9 h 9"/>
                  <a:gd name="T14" fmla="*/ 0 w 6"/>
                  <a:gd name="T15" fmla="*/ 9 h 9"/>
                  <a:gd name="T16" fmla="*/ 0 w 6"/>
                  <a:gd name="T17" fmla="*/ 9 h 9"/>
                  <a:gd name="T18" fmla="*/ 6 w 6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11" name="Freeform 437"/>
              <p:cNvSpPr>
                <a:spLocks/>
              </p:cNvSpPr>
              <p:nvPr/>
            </p:nvSpPr>
            <p:spPr bwMode="auto">
              <a:xfrm>
                <a:off x="3301" y="17"/>
                <a:ext cx="8" cy="11"/>
              </a:xfrm>
              <a:custGeom>
                <a:avLst/>
                <a:gdLst>
                  <a:gd name="T0" fmla="*/ 6 w 8"/>
                  <a:gd name="T1" fmla="*/ 11 h 11"/>
                  <a:gd name="T2" fmla="*/ 8 w 8"/>
                  <a:gd name="T3" fmla="*/ 11 h 11"/>
                  <a:gd name="T4" fmla="*/ 6 w 8"/>
                  <a:gd name="T5" fmla="*/ 8 h 11"/>
                  <a:gd name="T6" fmla="*/ 6 w 8"/>
                  <a:gd name="T7" fmla="*/ 3 h 11"/>
                  <a:gd name="T8" fmla="*/ 3 w 8"/>
                  <a:gd name="T9" fmla="*/ 0 h 11"/>
                  <a:gd name="T10" fmla="*/ 3 w 8"/>
                  <a:gd name="T11" fmla="*/ 5 h 11"/>
                  <a:gd name="T12" fmla="*/ 0 w 8"/>
                  <a:gd name="T13" fmla="*/ 8 h 11"/>
                  <a:gd name="T14" fmla="*/ 3 w 8"/>
                  <a:gd name="T15" fmla="*/ 8 h 11"/>
                  <a:gd name="T16" fmla="*/ 6 w 8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1">
                    <a:moveTo>
                      <a:pt x="6" y="11"/>
                    </a:moveTo>
                    <a:lnTo>
                      <a:pt x="8" y="11"/>
                    </a:lnTo>
                    <a:lnTo>
                      <a:pt x="6" y="8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3" y="5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12" name="Freeform 438"/>
              <p:cNvSpPr>
                <a:spLocks/>
              </p:cNvSpPr>
              <p:nvPr/>
            </p:nvSpPr>
            <p:spPr bwMode="auto">
              <a:xfrm>
                <a:off x="3028" y="75"/>
                <a:ext cx="5" cy="6"/>
              </a:xfrm>
              <a:custGeom>
                <a:avLst/>
                <a:gdLst>
                  <a:gd name="T0" fmla="*/ 5 w 5"/>
                  <a:gd name="T1" fmla="*/ 6 h 6"/>
                  <a:gd name="T2" fmla="*/ 5 w 5"/>
                  <a:gd name="T3" fmla="*/ 6 h 6"/>
                  <a:gd name="T4" fmla="*/ 5 w 5"/>
                  <a:gd name="T5" fmla="*/ 3 h 6"/>
                  <a:gd name="T6" fmla="*/ 3 w 5"/>
                  <a:gd name="T7" fmla="*/ 0 h 6"/>
                  <a:gd name="T8" fmla="*/ 0 w 5"/>
                  <a:gd name="T9" fmla="*/ 0 h 6"/>
                  <a:gd name="T10" fmla="*/ 0 w 5"/>
                  <a:gd name="T11" fmla="*/ 3 h 6"/>
                  <a:gd name="T12" fmla="*/ 3 w 5"/>
                  <a:gd name="T13" fmla="*/ 6 h 6"/>
                  <a:gd name="T14" fmla="*/ 5 w 5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lnTo>
                      <a:pt x="5" y="6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13" name="Freeform 439"/>
              <p:cNvSpPr>
                <a:spLocks/>
              </p:cNvSpPr>
              <p:nvPr/>
            </p:nvSpPr>
            <p:spPr bwMode="auto">
              <a:xfrm>
                <a:off x="3329" y="-59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0 w 3"/>
                  <a:gd name="T5" fmla="*/ 0 h 3"/>
                  <a:gd name="T6" fmla="*/ 0 w 3"/>
                  <a:gd name="T7" fmla="*/ 3 h 3"/>
                  <a:gd name="T8" fmla="*/ 0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14" name="Freeform 440"/>
              <p:cNvSpPr>
                <a:spLocks/>
              </p:cNvSpPr>
              <p:nvPr/>
            </p:nvSpPr>
            <p:spPr bwMode="auto">
              <a:xfrm>
                <a:off x="3309" y="-39"/>
                <a:ext cx="23" cy="19"/>
              </a:xfrm>
              <a:custGeom>
                <a:avLst/>
                <a:gdLst>
                  <a:gd name="T0" fmla="*/ 6 w 23"/>
                  <a:gd name="T1" fmla="*/ 19 h 19"/>
                  <a:gd name="T2" fmla="*/ 9 w 23"/>
                  <a:gd name="T3" fmla="*/ 17 h 19"/>
                  <a:gd name="T4" fmla="*/ 9 w 23"/>
                  <a:gd name="T5" fmla="*/ 17 h 19"/>
                  <a:gd name="T6" fmla="*/ 14 w 23"/>
                  <a:gd name="T7" fmla="*/ 14 h 19"/>
                  <a:gd name="T8" fmla="*/ 17 w 23"/>
                  <a:gd name="T9" fmla="*/ 8 h 19"/>
                  <a:gd name="T10" fmla="*/ 20 w 23"/>
                  <a:gd name="T11" fmla="*/ 6 h 19"/>
                  <a:gd name="T12" fmla="*/ 23 w 23"/>
                  <a:gd name="T13" fmla="*/ 3 h 19"/>
                  <a:gd name="T14" fmla="*/ 23 w 23"/>
                  <a:gd name="T15" fmla="*/ 0 h 19"/>
                  <a:gd name="T16" fmla="*/ 20 w 23"/>
                  <a:gd name="T17" fmla="*/ 0 h 19"/>
                  <a:gd name="T18" fmla="*/ 17 w 23"/>
                  <a:gd name="T19" fmla="*/ 3 h 19"/>
                  <a:gd name="T20" fmla="*/ 14 w 23"/>
                  <a:gd name="T21" fmla="*/ 0 h 19"/>
                  <a:gd name="T22" fmla="*/ 9 w 23"/>
                  <a:gd name="T23" fmla="*/ 0 h 19"/>
                  <a:gd name="T24" fmla="*/ 9 w 23"/>
                  <a:gd name="T25" fmla="*/ 3 h 19"/>
                  <a:gd name="T26" fmla="*/ 6 w 23"/>
                  <a:gd name="T27" fmla="*/ 6 h 19"/>
                  <a:gd name="T28" fmla="*/ 9 w 23"/>
                  <a:gd name="T29" fmla="*/ 6 h 19"/>
                  <a:gd name="T30" fmla="*/ 12 w 23"/>
                  <a:gd name="T31" fmla="*/ 6 h 19"/>
                  <a:gd name="T32" fmla="*/ 12 w 23"/>
                  <a:gd name="T33" fmla="*/ 11 h 19"/>
                  <a:gd name="T34" fmla="*/ 12 w 23"/>
                  <a:gd name="T35" fmla="*/ 11 h 19"/>
                  <a:gd name="T36" fmla="*/ 9 w 23"/>
                  <a:gd name="T37" fmla="*/ 11 h 19"/>
                  <a:gd name="T38" fmla="*/ 3 w 23"/>
                  <a:gd name="T39" fmla="*/ 14 h 19"/>
                  <a:gd name="T40" fmla="*/ 0 w 23"/>
                  <a:gd name="T41" fmla="*/ 17 h 19"/>
                  <a:gd name="T42" fmla="*/ 3 w 23"/>
                  <a:gd name="T43" fmla="*/ 17 h 19"/>
                  <a:gd name="T44" fmla="*/ 6 w 23"/>
                  <a:gd name="T4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19">
                    <a:moveTo>
                      <a:pt x="6" y="19"/>
                    </a:moveTo>
                    <a:lnTo>
                      <a:pt x="9" y="17"/>
                    </a:lnTo>
                    <a:lnTo>
                      <a:pt x="9" y="17"/>
                    </a:lnTo>
                    <a:lnTo>
                      <a:pt x="14" y="14"/>
                    </a:lnTo>
                    <a:lnTo>
                      <a:pt x="17" y="8"/>
                    </a:lnTo>
                    <a:lnTo>
                      <a:pt x="20" y="6"/>
                    </a:lnTo>
                    <a:lnTo>
                      <a:pt x="23" y="3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9" y="0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11"/>
                    </a:lnTo>
                    <a:lnTo>
                      <a:pt x="12" y="11"/>
                    </a:lnTo>
                    <a:lnTo>
                      <a:pt x="9" y="11"/>
                    </a:lnTo>
                    <a:lnTo>
                      <a:pt x="3" y="14"/>
                    </a:lnTo>
                    <a:lnTo>
                      <a:pt x="0" y="17"/>
                    </a:lnTo>
                    <a:lnTo>
                      <a:pt x="3" y="17"/>
                    </a:ln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15" name="Freeform 441"/>
              <p:cNvSpPr>
                <a:spLocks/>
              </p:cNvSpPr>
              <p:nvPr/>
            </p:nvSpPr>
            <p:spPr bwMode="auto">
              <a:xfrm>
                <a:off x="2922" y="549"/>
                <a:ext cx="11" cy="12"/>
              </a:xfrm>
              <a:custGeom>
                <a:avLst/>
                <a:gdLst>
                  <a:gd name="T0" fmla="*/ 11 w 11"/>
                  <a:gd name="T1" fmla="*/ 3 h 12"/>
                  <a:gd name="T2" fmla="*/ 11 w 11"/>
                  <a:gd name="T3" fmla="*/ 0 h 12"/>
                  <a:gd name="T4" fmla="*/ 8 w 11"/>
                  <a:gd name="T5" fmla="*/ 0 h 12"/>
                  <a:gd name="T6" fmla="*/ 8 w 11"/>
                  <a:gd name="T7" fmla="*/ 0 h 12"/>
                  <a:gd name="T8" fmla="*/ 5 w 11"/>
                  <a:gd name="T9" fmla="*/ 6 h 12"/>
                  <a:gd name="T10" fmla="*/ 3 w 11"/>
                  <a:gd name="T11" fmla="*/ 3 h 12"/>
                  <a:gd name="T12" fmla="*/ 0 w 11"/>
                  <a:gd name="T13" fmla="*/ 9 h 12"/>
                  <a:gd name="T14" fmla="*/ 3 w 11"/>
                  <a:gd name="T15" fmla="*/ 9 h 12"/>
                  <a:gd name="T16" fmla="*/ 5 w 11"/>
                  <a:gd name="T17" fmla="*/ 6 h 12"/>
                  <a:gd name="T18" fmla="*/ 8 w 11"/>
                  <a:gd name="T19" fmla="*/ 6 h 12"/>
                  <a:gd name="T20" fmla="*/ 5 w 11"/>
                  <a:gd name="T21" fmla="*/ 9 h 12"/>
                  <a:gd name="T22" fmla="*/ 5 w 11"/>
                  <a:gd name="T23" fmla="*/ 12 h 12"/>
                  <a:gd name="T24" fmla="*/ 11 w 11"/>
                  <a:gd name="T25" fmla="*/ 9 h 12"/>
                  <a:gd name="T26" fmla="*/ 11 w 11"/>
                  <a:gd name="T2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2">
                    <a:moveTo>
                      <a:pt x="11" y="3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6"/>
                    </a:lnTo>
                    <a:lnTo>
                      <a:pt x="3" y="3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5" y="6"/>
                    </a:lnTo>
                    <a:lnTo>
                      <a:pt x="8" y="6"/>
                    </a:lnTo>
                    <a:lnTo>
                      <a:pt x="5" y="9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1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16" name="Freeform 442"/>
              <p:cNvSpPr>
                <a:spLocks/>
              </p:cNvSpPr>
              <p:nvPr/>
            </p:nvSpPr>
            <p:spPr bwMode="auto">
              <a:xfrm>
                <a:off x="3708" y="307"/>
                <a:ext cx="12" cy="5"/>
              </a:xfrm>
              <a:custGeom>
                <a:avLst/>
                <a:gdLst>
                  <a:gd name="T0" fmla="*/ 9 w 12"/>
                  <a:gd name="T1" fmla="*/ 5 h 5"/>
                  <a:gd name="T2" fmla="*/ 12 w 12"/>
                  <a:gd name="T3" fmla="*/ 3 h 5"/>
                  <a:gd name="T4" fmla="*/ 12 w 12"/>
                  <a:gd name="T5" fmla="*/ 3 h 5"/>
                  <a:gd name="T6" fmla="*/ 6 w 12"/>
                  <a:gd name="T7" fmla="*/ 0 h 5"/>
                  <a:gd name="T8" fmla="*/ 3 w 12"/>
                  <a:gd name="T9" fmla="*/ 0 h 5"/>
                  <a:gd name="T10" fmla="*/ 0 w 12"/>
                  <a:gd name="T11" fmla="*/ 0 h 5"/>
                  <a:gd name="T12" fmla="*/ 3 w 12"/>
                  <a:gd name="T13" fmla="*/ 3 h 5"/>
                  <a:gd name="T14" fmla="*/ 9 w 12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5">
                    <a:moveTo>
                      <a:pt x="9" y="5"/>
                    </a:moveTo>
                    <a:lnTo>
                      <a:pt x="12" y="3"/>
                    </a:lnTo>
                    <a:lnTo>
                      <a:pt x="12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17" name="Freeform 443"/>
              <p:cNvSpPr>
                <a:spLocks/>
              </p:cNvSpPr>
              <p:nvPr/>
            </p:nvSpPr>
            <p:spPr bwMode="auto">
              <a:xfrm>
                <a:off x="3039" y="483"/>
                <a:ext cx="8" cy="8"/>
              </a:xfrm>
              <a:custGeom>
                <a:avLst/>
                <a:gdLst>
                  <a:gd name="T0" fmla="*/ 3 w 8"/>
                  <a:gd name="T1" fmla="*/ 8 h 8"/>
                  <a:gd name="T2" fmla="*/ 8 w 8"/>
                  <a:gd name="T3" fmla="*/ 5 h 8"/>
                  <a:gd name="T4" fmla="*/ 8 w 8"/>
                  <a:gd name="T5" fmla="*/ 2 h 8"/>
                  <a:gd name="T6" fmla="*/ 6 w 8"/>
                  <a:gd name="T7" fmla="*/ 0 h 8"/>
                  <a:gd name="T8" fmla="*/ 6 w 8"/>
                  <a:gd name="T9" fmla="*/ 0 h 8"/>
                  <a:gd name="T10" fmla="*/ 0 w 8"/>
                  <a:gd name="T11" fmla="*/ 2 h 8"/>
                  <a:gd name="T12" fmla="*/ 3 w 8"/>
                  <a:gd name="T13" fmla="*/ 5 h 8"/>
                  <a:gd name="T14" fmla="*/ 3 w 8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8">
                    <a:moveTo>
                      <a:pt x="3" y="8"/>
                    </a:moveTo>
                    <a:lnTo>
                      <a:pt x="8" y="5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18" name="Freeform 444"/>
              <p:cNvSpPr>
                <a:spLocks/>
              </p:cNvSpPr>
              <p:nvPr/>
            </p:nvSpPr>
            <p:spPr bwMode="auto">
              <a:xfrm>
                <a:off x="3031" y="488"/>
                <a:ext cx="8" cy="11"/>
              </a:xfrm>
              <a:custGeom>
                <a:avLst/>
                <a:gdLst>
                  <a:gd name="T0" fmla="*/ 5 w 8"/>
                  <a:gd name="T1" fmla="*/ 11 h 11"/>
                  <a:gd name="T2" fmla="*/ 5 w 8"/>
                  <a:gd name="T3" fmla="*/ 8 h 11"/>
                  <a:gd name="T4" fmla="*/ 8 w 8"/>
                  <a:gd name="T5" fmla="*/ 3 h 11"/>
                  <a:gd name="T6" fmla="*/ 8 w 8"/>
                  <a:gd name="T7" fmla="*/ 0 h 11"/>
                  <a:gd name="T8" fmla="*/ 0 w 8"/>
                  <a:gd name="T9" fmla="*/ 6 h 11"/>
                  <a:gd name="T10" fmla="*/ 5 w 8"/>
                  <a:gd name="T1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1">
                    <a:moveTo>
                      <a:pt x="5" y="11"/>
                    </a:moveTo>
                    <a:lnTo>
                      <a:pt x="5" y="8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0" y="6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19" name="Freeform 445"/>
              <p:cNvSpPr>
                <a:spLocks/>
              </p:cNvSpPr>
              <p:nvPr/>
            </p:nvSpPr>
            <p:spPr bwMode="auto">
              <a:xfrm>
                <a:off x="3206" y="11"/>
                <a:ext cx="45" cy="34"/>
              </a:xfrm>
              <a:custGeom>
                <a:avLst/>
                <a:gdLst>
                  <a:gd name="T0" fmla="*/ 3 w 45"/>
                  <a:gd name="T1" fmla="*/ 28 h 34"/>
                  <a:gd name="T2" fmla="*/ 9 w 45"/>
                  <a:gd name="T3" fmla="*/ 25 h 34"/>
                  <a:gd name="T4" fmla="*/ 11 w 45"/>
                  <a:gd name="T5" fmla="*/ 28 h 34"/>
                  <a:gd name="T6" fmla="*/ 11 w 45"/>
                  <a:gd name="T7" fmla="*/ 28 h 34"/>
                  <a:gd name="T8" fmla="*/ 14 w 45"/>
                  <a:gd name="T9" fmla="*/ 31 h 34"/>
                  <a:gd name="T10" fmla="*/ 17 w 45"/>
                  <a:gd name="T11" fmla="*/ 28 h 34"/>
                  <a:gd name="T12" fmla="*/ 17 w 45"/>
                  <a:gd name="T13" fmla="*/ 25 h 34"/>
                  <a:gd name="T14" fmla="*/ 17 w 45"/>
                  <a:gd name="T15" fmla="*/ 22 h 34"/>
                  <a:gd name="T16" fmla="*/ 20 w 45"/>
                  <a:gd name="T17" fmla="*/ 25 h 34"/>
                  <a:gd name="T18" fmla="*/ 23 w 45"/>
                  <a:gd name="T19" fmla="*/ 31 h 34"/>
                  <a:gd name="T20" fmla="*/ 25 w 45"/>
                  <a:gd name="T21" fmla="*/ 34 h 34"/>
                  <a:gd name="T22" fmla="*/ 25 w 45"/>
                  <a:gd name="T23" fmla="*/ 31 h 34"/>
                  <a:gd name="T24" fmla="*/ 23 w 45"/>
                  <a:gd name="T25" fmla="*/ 28 h 34"/>
                  <a:gd name="T26" fmla="*/ 23 w 45"/>
                  <a:gd name="T27" fmla="*/ 22 h 34"/>
                  <a:gd name="T28" fmla="*/ 23 w 45"/>
                  <a:gd name="T29" fmla="*/ 20 h 34"/>
                  <a:gd name="T30" fmla="*/ 20 w 45"/>
                  <a:gd name="T31" fmla="*/ 20 h 34"/>
                  <a:gd name="T32" fmla="*/ 17 w 45"/>
                  <a:gd name="T33" fmla="*/ 17 h 34"/>
                  <a:gd name="T34" fmla="*/ 23 w 45"/>
                  <a:gd name="T35" fmla="*/ 11 h 34"/>
                  <a:gd name="T36" fmla="*/ 25 w 45"/>
                  <a:gd name="T37" fmla="*/ 9 h 34"/>
                  <a:gd name="T38" fmla="*/ 28 w 45"/>
                  <a:gd name="T39" fmla="*/ 9 h 34"/>
                  <a:gd name="T40" fmla="*/ 31 w 45"/>
                  <a:gd name="T41" fmla="*/ 6 h 34"/>
                  <a:gd name="T42" fmla="*/ 34 w 45"/>
                  <a:gd name="T43" fmla="*/ 9 h 34"/>
                  <a:gd name="T44" fmla="*/ 37 w 45"/>
                  <a:gd name="T45" fmla="*/ 11 h 34"/>
                  <a:gd name="T46" fmla="*/ 39 w 45"/>
                  <a:gd name="T47" fmla="*/ 14 h 34"/>
                  <a:gd name="T48" fmla="*/ 42 w 45"/>
                  <a:gd name="T49" fmla="*/ 11 h 34"/>
                  <a:gd name="T50" fmla="*/ 45 w 45"/>
                  <a:gd name="T51" fmla="*/ 11 h 34"/>
                  <a:gd name="T52" fmla="*/ 45 w 45"/>
                  <a:gd name="T53" fmla="*/ 11 h 34"/>
                  <a:gd name="T54" fmla="*/ 45 w 45"/>
                  <a:gd name="T55" fmla="*/ 9 h 34"/>
                  <a:gd name="T56" fmla="*/ 39 w 45"/>
                  <a:gd name="T57" fmla="*/ 6 h 34"/>
                  <a:gd name="T58" fmla="*/ 31 w 45"/>
                  <a:gd name="T59" fmla="*/ 0 h 34"/>
                  <a:gd name="T60" fmla="*/ 23 w 45"/>
                  <a:gd name="T61" fmla="*/ 0 h 34"/>
                  <a:gd name="T62" fmla="*/ 17 w 45"/>
                  <a:gd name="T63" fmla="*/ 0 h 34"/>
                  <a:gd name="T64" fmla="*/ 11 w 45"/>
                  <a:gd name="T65" fmla="*/ 6 h 34"/>
                  <a:gd name="T66" fmla="*/ 9 w 45"/>
                  <a:gd name="T67" fmla="*/ 11 h 34"/>
                  <a:gd name="T68" fmla="*/ 6 w 45"/>
                  <a:gd name="T69" fmla="*/ 11 h 34"/>
                  <a:gd name="T70" fmla="*/ 0 w 45"/>
                  <a:gd name="T71" fmla="*/ 17 h 34"/>
                  <a:gd name="T72" fmla="*/ 0 w 45"/>
                  <a:gd name="T73" fmla="*/ 25 h 34"/>
                  <a:gd name="T74" fmla="*/ 3 w 45"/>
                  <a:gd name="T75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4">
                    <a:moveTo>
                      <a:pt x="3" y="28"/>
                    </a:moveTo>
                    <a:lnTo>
                      <a:pt x="9" y="25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4" y="31"/>
                    </a:lnTo>
                    <a:lnTo>
                      <a:pt x="17" y="28"/>
                    </a:lnTo>
                    <a:lnTo>
                      <a:pt x="17" y="25"/>
                    </a:lnTo>
                    <a:lnTo>
                      <a:pt x="17" y="22"/>
                    </a:lnTo>
                    <a:lnTo>
                      <a:pt x="20" y="25"/>
                    </a:lnTo>
                    <a:lnTo>
                      <a:pt x="23" y="31"/>
                    </a:lnTo>
                    <a:lnTo>
                      <a:pt x="25" y="34"/>
                    </a:lnTo>
                    <a:lnTo>
                      <a:pt x="25" y="31"/>
                    </a:lnTo>
                    <a:lnTo>
                      <a:pt x="23" y="28"/>
                    </a:lnTo>
                    <a:lnTo>
                      <a:pt x="23" y="22"/>
                    </a:lnTo>
                    <a:lnTo>
                      <a:pt x="23" y="20"/>
                    </a:lnTo>
                    <a:lnTo>
                      <a:pt x="20" y="20"/>
                    </a:lnTo>
                    <a:lnTo>
                      <a:pt x="17" y="17"/>
                    </a:lnTo>
                    <a:lnTo>
                      <a:pt x="23" y="11"/>
                    </a:lnTo>
                    <a:lnTo>
                      <a:pt x="25" y="9"/>
                    </a:lnTo>
                    <a:lnTo>
                      <a:pt x="28" y="9"/>
                    </a:lnTo>
                    <a:lnTo>
                      <a:pt x="31" y="6"/>
                    </a:lnTo>
                    <a:lnTo>
                      <a:pt x="34" y="9"/>
                    </a:lnTo>
                    <a:lnTo>
                      <a:pt x="37" y="11"/>
                    </a:lnTo>
                    <a:lnTo>
                      <a:pt x="39" y="14"/>
                    </a:lnTo>
                    <a:lnTo>
                      <a:pt x="42" y="11"/>
                    </a:lnTo>
                    <a:lnTo>
                      <a:pt x="45" y="11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39" y="6"/>
                    </a:lnTo>
                    <a:lnTo>
                      <a:pt x="31" y="0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1" y="6"/>
                    </a:lnTo>
                    <a:lnTo>
                      <a:pt x="9" y="11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0" y="25"/>
                    </a:lnTo>
                    <a:lnTo>
                      <a:pt x="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20" name="Freeform 446"/>
              <p:cNvSpPr>
                <a:spLocks/>
              </p:cNvSpPr>
              <p:nvPr/>
            </p:nvSpPr>
            <p:spPr bwMode="auto">
              <a:xfrm>
                <a:off x="3025" y="496"/>
                <a:ext cx="6" cy="6"/>
              </a:xfrm>
              <a:custGeom>
                <a:avLst/>
                <a:gdLst>
                  <a:gd name="T0" fmla="*/ 3 w 6"/>
                  <a:gd name="T1" fmla="*/ 0 h 6"/>
                  <a:gd name="T2" fmla="*/ 0 w 6"/>
                  <a:gd name="T3" fmla="*/ 0 h 6"/>
                  <a:gd name="T4" fmla="*/ 3 w 6"/>
                  <a:gd name="T5" fmla="*/ 3 h 6"/>
                  <a:gd name="T6" fmla="*/ 6 w 6"/>
                  <a:gd name="T7" fmla="*/ 6 h 6"/>
                  <a:gd name="T8" fmla="*/ 6 w 6"/>
                  <a:gd name="T9" fmla="*/ 3 h 6"/>
                  <a:gd name="T10" fmla="*/ 6 w 6"/>
                  <a:gd name="T11" fmla="*/ 0 h 6"/>
                  <a:gd name="T12" fmla="*/ 3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21" name="Freeform 447"/>
              <p:cNvSpPr>
                <a:spLocks/>
              </p:cNvSpPr>
              <p:nvPr/>
            </p:nvSpPr>
            <p:spPr bwMode="auto">
              <a:xfrm>
                <a:off x="3019" y="480"/>
                <a:ext cx="17" cy="11"/>
              </a:xfrm>
              <a:custGeom>
                <a:avLst/>
                <a:gdLst>
                  <a:gd name="T0" fmla="*/ 9 w 17"/>
                  <a:gd name="T1" fmla="*/ 5 h 11"/>
                  <a:gd name="T2" fmla="*/ 9 w 17"/>
                  <a:gd name="T3" fmla="*/ 8 h 11"/>
                  <a:gd name="T4" fmla="*/ 6 w 17"/>
                  <a:gd name="T5" fmla="*/ 5 h 11"/>
                  <a:gd name="T6" fmla="*/ 3 w 17"/>
                  <a:gd name="T7" fmla="*/ 8 h 11"/>
                  <a:gd name="T8" fmla="*/ 0 w 17"/>
                  <a:gd name="T9" fmla="*/ 8 h 11"/>
                  <a:gd name="T10" fmla="*/ 0 w 17"/>
                  <a:gd name="T11" fmla="*/ 11 h 11"/>
                  <a:gd name="T12" fmla="*/ 6 w 17"/>
                  <a:gd name="T13" fmla="*/ 11 h 11"/>
                  <a:gd name="T14" fmla="*/ 9 w 17"/>
                  <a:gd name="T15" fmla="*/ 11 h 11"/>
                  <a:gd name="T16" fmla="*/ 17 w 17"/>
                  <a:gd name="T17" fmla="*/ 3 h 11"/>
                  <a:gd name="T18" fmla="*/ 17 w 17"/>
                  <a:gd name="T19" fmla="*/ 0 h 11"/>
                  <a:gd name="T20" fmla="*/ 12 w 17"/>
                  <a:gd name="T21" fmla="*/ 5 h 11"/>
                  <a:gd name="T22" fmla="*/ 9 w 17"/>
                  <a:gd name="T2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11">
                    <a:moveTo>
                      <a:pt x="9" y="5"/>
                    </a:moveTo>
                    <a:lnTo>
                      <a:pt x="9" y="8"/>
                    </a:lnTo>
                    <a:lnTo>
                      <a:pt x="6" y="5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9" y="11"/>
                    </a:lnTo>
                    <a:lnTo>
                      <a:pt x="17" y="3"/>
                    </a:lnTo>
                    <a:lnTo>
                      <a:pt x="17" y="0"/>
                    </a:lnTo>
                    <a:lnTo>
                      <a:pt x="12" y="5"/>
                    </a:lnTo>
                    <a:lnTo>
                      <a:pt x="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22" name="Freeform 448"/>
              <p:cNvSpPr>
                <a:spLocks/>
              </p:cNvSpPr>
              <p:nvPr/>
            </p:nvSpPr>
            <p:spPr bwMode="auto">
              <a:xfrm>
                <a:off x="3045" y="474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0 w 2"/>
                  <a:gd name="T3" fmla="*/ 6 h 6"/>
                  <a:gd name="T4" fmla="*/ 2 w 2"/>
                  <a:gd name="T5" fmla="*/ 3 h 6"/>
                  <a:gd name="T6" fmla="*/ 2 w 2"/>
                  <a:gd name="T7" fmla="*/ 3 h 6"/>
                  <a:gd name="T8" fmla="*/ 2 w 2"/>
                  <a:gd name="T9" fmla="*/ 0 h 6"/>
                  <a:gd name="T10" fmla="*/ 0 w 2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0" y="6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23" name="Freeform 449"/>
              <p:cNvSpPr>
                <a:spLocks/>
              </p:cNvSpPr>
              <p:nvPr/>
            </p:nvSpPr>
            <p:spPr bwMode="auto">
              <a:xfrm>
                <a:off x="3053" y="469"/>
                <a:ext cx="5" cy="2"/>
              </a:xfrm>
              <a:custGeom>
                <a:avLst/>
                <a:gdLst>
                  <a:gd name="T0" fmla="*/ 3 w 5"/>
                  <a:gd name="T1" fmla="*/ 2 h 2"/>
                  <a:gd name="T2" fmla="*/ 5 w 5"/>
                  <a:gd name="T3" fmla="*/ 0 h 2"/>
                  <a:gd name="T4" fmla="*/ 3 w 5"/>
                  <a:gd name="T5" fmla="*/ 0 h 2"/>
                  <a:gd name="T6" fmla="*/ 0 w 5"/>
                  <a:gd name="T7" fmla="*/ 2 h 2"/>
                  <a:gd name="T8" fmla="*/ 3 w 5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3" y="2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24" name="Freeform 450"/>
              <p:cNvSpPr>
                <a:spLocks/>
              </p:cNvSpPr>
              <p:nvPr/>
            </p:nvSpPr>
            <p:spPr bwMode="auto">
              <a:xfrm>
                <a:off x="3072" y="64"/>
                <a:ext cx="20" cy="14"/>
              </a:xfrm>
              <a:custGeom>
                <a:avLst/>
                <a:gdLst>
                  <a:gd name="T0" fmla="*/ 3 w 20"/>
                  <a:gd name="T1" fmla="*/ 14 h 14"/>
                  <a:gd name="T2" fmla="*/ 6 w 20"/>
                  <a:gd name="T3" fmla="*/ 11 h 14"/>
                  <a:gd name="T4" fmla="*/ 12 w 20"/>
                  <a:gd name="T5" fmla="*/ 9 h 14"/>
                  <a:gd name="T6" fmla="*/ 14 w 20"/>
                  <a:gd name="T7" fmla="*/ 6 h 14"/>
                  <a:gd name="T8" fmla="*/ 20 w 20"/>
                  <a:gd name="T9" fmla="*/ 3 h 14"/>
                  <a:gd name="T10" fmla="*/ 20 w 20"/>
                  <a:gd name="T11" fmla="*/ 3 h 14"/>
                  <a:gd name="T12" fmla="*/ 17 w 20"/>
                  <a:gd name="T13" fmla="*/ 0 h 14"/>
                  <a:gd name="T14" fmla="*/ 14 w 20"/>
                  <a:gd name="T15" fmla="*/ 0 h 14"/>
                  <a:gd name="T16" fmla="*/ 12 w 20"/>
                  <a:gd name="T17" fmla="*/ 3 h 14"/>
                  <a:gd name="T18" fmla="*/ 9 w 20"/>
                  <a:gd name="T19" fmla="*/ 6 h 14"/>
                  <a:gd name="T20" fmla="*/ 6 w 20"/>
                  <a:gd name="T21" fmla="*/ 9 h 14"/>
                  <a:gd name="T22" fmla="*/ 3 w 20"/>
                  <a:gd name="T23" fmla="*/ 9 h 14"/>
                  <a:gd name="T24" fmla="*/ 3 w 20"/>
                  <a:gd name="T25" fmla="*/ 9 h 14"/>
                  <a:gd name="T26" fmla="*/ 0 w 20"/>
                  <a:gd name="T27" fmla="*/ 11 h 14"/>
                  <a:gd name="T28" fmla="*/ 0 w 20"/>
                  <a:gd name="T29" fmla="*/ 11 h 14"/>
                  <a:gd name="T30" fmla="*/ 3 w 20"/>
                  <a:gd name="T3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14">
                    <a:moveTo>
                      <a:pt x="3" y="14"/>
                    </a:moveTo>
                    <a:lnTo>
                      <a:pt x="6" y="11"/>
                    </a:lnTo>
                    <a:lnTo>
                      <a:pt x="12" y="9"/>
                    </a:lnTo>
                    <a:lnTo>
                      <a:pt x="14" y="6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3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25" name="Freeform 451"/>
              <p:cNvSpPr>
                <a:spLocks/>
              </p:cNvSpPr>
              <p:nvPr/>
            </p:nvSpPr>
            <p:spPr bwMode="auto">
              <a:xfrm>
                <a:off x="3061" y="466"/>
                <a:ext cx="11" cy="11"/>
              </a:xfrm>
              <a:custGeom>
                <a:avLst/>
                <a:gdLst>
                  <a:gd name="T0" fmla="*/ 0 w 11"/>
                  <a:gd name="T1" fmla="*/ 5 h 11"/>
                  <a:gd name="T2" fmla="*/ 3 w 11"/>
                  <a:gd name="T3" fmla="*/ 8 h 11"/>
                  <a:gd name="T4" fmla="*/ 9 w 11"/>
                  <a:gd name="T5" fmla="*/ 11 h 11"/>
                  <a:gd name="T6" fmla="*/ 11 w 11"/>
                  <a:gd name="T7" fmla="*/ 8 h 11"/>
                  <a:gd name="T8" fmla="*/ 11 w 11"/>
                  <a:gd name="T9" fmla="*/ 5 h 11"/>
                  <a:gd name="T10" fmla="*/ 9 w 11"/>
                  <a:gd name="T11" fmla="*/ 5 h 11"/>
                  <a:gd name="T12" fmla="*/ 11 w 11"/>
                  <a:gd name="T13" fmla="*/ 3 h 11"/>
                  <a:gd name="T14" fmla="*/ 9 w 11"/>
                  <a:gd name="T15" fmla="*/ 3 h 11"/>
                  <a:gd name="T16" fmla="*/ 6 w 11"/>
                  <a:gd name="T17" fmla="*/ 0 h 11"/>
                  <a:gd name="T18" fmla="*/ 6 w 11"/>
                  <a:gd name="T19" fmla="*/ 3 h 11"/>
                  <a:gd name="T20" fmla="*/ 3 w 11"/>
                  <a:gd name="T21" fmla="*/ 5 h 11"/>
                  <a:gd name="T22" fmla="*/ 0 w 11"/>
                  <a:gd name="T23" fmla="*/ 3 h 11"/>
                  <a:gd name="T24" fmla="*/ 0 w 11"/>
                  <a:gd name="T25" fmla="*/ 5 h 11"/>
                  <a:gd name="T26" fmla="*/ 0 w 11"/>
                  <a:gd name="T27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1">
                    <a:moveTo>
                      <a:pt x="0" y="5"/>
                    </a:moveTo>
                    <a:lnTo>
                      <a:pt x="3" y="8"/>
                    </a:lnTo>
                    <a:lnTo>
                      <a:pt x="9" y="11"/>
                    </a:lnTo>
                    <a:lnTo>
                      <a:pt x="11" y="8"/>
                    </a:lnTo>
                    <a:lnTo>
                      <a:pt x="11" y="5"/>
                    </a:lnTo>
                    <a:lnTo>
                      <a:pt x="9" y="5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3" y="5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26" name="Freeform 452"/>
              <p:cNvSpPr>
                <a:spLocks/>
              </p:cNvSpPr>
              <p:nvPr/>
            </p:nvSpPr>
            <p:spPr bwMode="auto">
              <a:xfrm>
                <a:off x="3042" y="139"/>
                <a:ext cx="19" cy="9"/>
              </a:xfrm>
              <a:custGeom>
                <a:avLst/>
                <a:gdLst>
                  <a:gd name="T0" fmla="*/ 5 w 19"/>
                  <a:gd name="T1" fmla="*/ 6 h 9"/>
                  <a:gd name="T2" fmla="*/ 8 w 19"/>
                  <a:gd name="T3" fmla="*/ 6 h 9"/>
                  <a:gd name="T4" fmla="*/ 8 w 19"/>
                  <a:gd name="T5" fmla="*/ 3 h 9"/>
                  <a:gd name="T6" fmla="*/ 11 w 19"/>
                  <a:gd name="T7" fmla="*/ 3 h 9"/>
                  <a:gd name="T8" fmla="*/ 16 w 19"/>
                  <a:gd name="T9" fmla="*/ 6 h 9"/>
                  <a:gd name="T10" fmla="*/ 19 w 19"/>
                  <a:gd name="T11" fmla="*/ 3 h 9"/>
                  <a:gd name="T12" fmla="*/ 19 w 19"/>
                  <a:gd name="T13" fmla="*/ 0 h 9"/>
                  <a:gd name="T14" fmla="*/ 16 w 19"/>
                  <a:gd name="T15" fmla="*/ 3 h 9"/>
                  <a:gd name="T16" fmla="*/ 11 w 19"/>
                  <a:gd name="T17" fmla="*/ 0 h 9"/>
                  <a:gd name="T18" fmla="*/ 11 w 19"/>
                  <a:gd name="T19" fmla="*/ 0 h 9"/>
                  <a:gd name="T20" fmla="*/ 8 w 19"/>
                  <a:gd name="T21" fmla="*/ 0 h 9"/>
                  <a:gd name="T22" fmla="*/ 8 w 19"/>
                  <a:gd name="T23" fmla="*/ 0 h 9"/>
                  <a:gd name="T24" fmla="*/ 3 w 19"/>
                  <a:gd name="T25" fmla="*/ 3 h 9"/>
                  <a:gd name="T26" fmla="*/ 0 w 19"/>
                  <a:gd name="T27" fmla="*/ 9 h 9"/>
                  <a:gd name="T28" fmla="*/ 3 w 19"/>
                  <a:gd name="T29" fmla="*/ 9 h 9"/>
                  <a:gd name="T30" fmla="*/ 5 w 19"/>
                  <a:gd name="T3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9">
                    <a:moveTo>
                      <a:pt x="5" y="6"/>
                    </a:moveTo>
                    <a:lnTo>
                      <a:pt x="8" y="6"/>
                    </a:lnTo>
                    <a:lnTo>
                      <a:pt x="8" y="3"/>
                    </a:lnTo>
                    <a:lnTo>
                      <a:pt x="11" y="3"/>
                    </a:lnTo>
                    <a:lnTo>
                      <a:pt x="16" y="6"/>
                    </a:lnTo>
                    <a:lnTo>
                      <a:pt x="19" y="3"/>
                    </a:lnTo>
                    <a:lnTo>
                      <a:pt x="19" y="0"/>
                    </a:lnTo>
                    <a:lnTo>
                      <a:pt x="16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27" name="Freeform 453"/>
              <p:cNvSpPr>
                <a:spLocks/>
              </p:cNvSpPr>
              <p:nvPr/>
            </p:nvSpPr>
            <p:spPr bwMode="auto">
              <a:xfrm>
                <a:off x="3304" y="-17"/>
                <a:ext cx="39" cy="20"/>
              </a:xfrm>
              <a:custGeom>
                <a:avLst/>
                <a:gdLst>
                  <a:gd name="T0" fmla="*/ 0 w 39"/>
                  <a:gd name="T1" fmla="*/ 9 h 20"/>
                  <a:gd name="T2" fmla="*/ 3 w 39"/>
                  <a:gd name="T3" fmla="*/ 9 h 20"/>
                  <a:gd name="T4" fmla="*/ 5 w 39"/>
                  <a:gd name="T5" fmla="*/ 11 h 20"/>
                  <a:gd name="T6" fmla="*/ 8 w 39"/>
                  <a:gd name="T7" fmla="*/ 9 h 20"/>
                  <a:gd name="T8" fmla="*/ 11 w 39"/>
                  <a:gd name="T9" fmla="*/ 9 h 20"/>
                  <a:gd name="T10" fmla="*/ 14 w 39"/>
                  <a:gd name="T11" fmla="*/ 11 h 20"/>
                  <a:gd name="T12" fmla="*/ 14 w 39"/>
                  <a:gd name="T13" fmla="*/ 14 h 20"/>
                  <a:gd name="T14" fmla="*/ 17 w 39"/>
                  <a:gd name="T15" fmla="*/ 14 h 20"/>
                  <a:gd name="T16" fmla="*/ 17 w 39"/>
                  <a:gd name="T17" fmla="*/ 11 h 20"/>
                  <a:gd name="T18" fmla="*/ 19 w 39"/>
                  <a:gd name="T19" fmla="*/ 17 h 20"/>
                  <a:gd name="T20" fmla="*/ 25 w 39"/>
                  <a:gd name="T21" fmla="*/ 17 h 20"/>
                  <a:gd name="T22" fmla="*/ 28 w 39"/>
                  <a:gd name="T23" fmla="*/ 17 h 20"/>
                  <a:gd name="T24" fmla="*/ 33 w 39"/>
                  <a:gd name="T25" fmla="*/ 20 h 20"/>
                  <a:gd name="T26" fmla="*/ 36 w 39"/>
                  <a:gd name="T27" fmla="*/ 20 h 20"/>
                  <a:gd name="T28" fmla="*/ 39 w 39"/>
                  <a:gd name="T29" fmla="*/ 20 h 20"/>
                  <a:gd name="T30" fmla="*/ 39 w 39"/>
                  <a:gd name="T31" fmla="*/ 14 h 20"/>
                  <a:gd name="T32" fmla="*/ 36 w 39"/>
                  <a:gd name="T33" fmla="*/ 11 h 20"/>
                  <a:gd name="T34" fmla="*/ 33 w 39"/>
                  <a:gd name="T35" fmla="*/ 11 h 20"/>
                  <a:gd name="T36" fmla="*/ 28 w 39"/>
                  <a:gd name="T37" fmla="*/ 9 h 20"/>
                  <a:gd name="T38" fmla="*/ 22 w 39"/>
                  <a:gd name="T39" fmla="*/ 6 h 20"/>
                  <a:gd name="T40" fmla="*/ 19 w 39"/>
                  <a:gd name="T41" fmla="*/ 6 h 20"/>
                  <a:gd name="T42" fmla="*/ 19 w 39"/>
                  <a:gd name="T43" fmla="*/ 3 h 20"/>
                  <a:gd name="T44" fmla="*/ 14 w 39"/>
                  <a:gd name="T45" fmla="*/ 3 h 20"/>
                  <a:gd name="T46" fmla="*/ 11 w 39"/>
                  <a:gd name="T47" fmla="*/ 3 h 20"/>
                  <a:gd name="T48" fmla="*/ 3 w 39"/>
                  <a:gd name="T49" fmla="*/ 0 h 20"/>
                  <a:gd name="T50" fmla="*/ 0 w 39"/>
                  <a:gd name="T51" fmla="*/ 3 h 20"/>
                  <a:gd name="T52" fmla="*/ 0 w 39"/>
                  <a:gd name="T53" fmla="*/ 6 h 20"/>
                  <a:gd name="T54" fmla="*/ 0 w 39"/>
                  <a:gd name="T55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9" h="20">
                    <a:moveTo>
                      <a:pt x="0" y="9"/>
                    </a:moveTo>
                    <a:lnTo>
                      <a:pt x="3" y="9"/>
                    </a:lnTo>
                    <a:lnTo>
                      <a:pt x="5" y="11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14" y="11"/>
                    </a:lnTo>
                    <a:lnTo>
                      <a:pt x="14" y="14"/>
                    </a:lnTo>
                    <a:lnTo>
                      <a:pt x="17" y="14"/>
                    </a:lnTo>
                    <a:lnTo>
                      <a:pt x="17" y="11"/>
                    </a:lnTo>
                    <a:lnTo>
                      <a:pt x="19" y="17"/>
                    </a:lnTo>
                    <a:lnTo>
                      <a:pt x="25" y="17"/>
                    </a:lnTo>
                    <a:lnTo>
                      <a:pt x="28" y="17"/>
                    </a:lnTo>
                    <a:lnTo>
                      <a:pt x="33" y="20"/>
                    </a:lnTo>
                    <a:lnTo>
                      <a:pt x="36" y="20"/>
                    </a:lnTo>
                    <a:lnTo>
                      <a:pt x="39" y="20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11"/>
                    </a:lnTo>
                    <a:lnTo>
                      <a:pt x="28" y="9"/>
                    </a:lnTo>
                    <a:lnTo>
                      <a:pt x="22" y="6"/>
                    </a:lnTo>
                    <a:lnTo>
                      <a:pt x="19" y="6"/>
                    </a:lnTo>
                    <a:lnTo>
                      <a:pt x="19" y="3"/>
                    </a:lnTo>
                    <a:lnTo>
                      <a:pt x="14" y="3"/>
                    </a:lnTo>
                    <a:lnTo>
                      <a:pt x="11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28" name="Freeform 454"/>
              <p:cNvSpPr>
                <a:spLocks/>
              </p:cNvSpPr>
              <p:nvPr/>
            </p:nvSpPr>
            <p:spPr bwMode="auto">
              <a:xfrm>
                <a:off x="5541" y="2242"/>
                <a:ext cx="11" cy="6"/>
              </a:xfrm>
              <a:custGeom>
                <a:avLst/>
                <a:gdLst>
                  <a:gd name="T0" fmla="*/ 3 w 11"/>
                  <a:gd name="T1" fmla="*/ 0 h 6"/>
                  <a:gd name="T2" fmla="*/ 0 w 11"/>
                  <a:gd name="T3" fmla="*/ 0 h 6"/>
                  <a:gd name="T4" fmla="*/ 0 w 11"/>
                  <a:gd name="T5" fmla="*/ 3 h 6"/>
                  <a:gd name="T6" fmla="*/ 3 w 11"/>
                  <a:gd name="T7" fmla="*/ 6 h 6"/>
                  <a:gd name="T8" fmla="*/ 5 w 11"/>
                  <a:gd name="T9" fmla="*/ 3 h 6"/>
                  <a:gd name="T10" fmla="*/ 8 w 11"/>
                  <a:gd name="T11" fmla="*/ 6 h 6"/>
                  <a:gd name="T12" fmla="*/ 11 w 11"/>
                  <a:gd name="T13" fmla="*/ 3 h 6"/>
                  <a:gd name="T14" fmla="*/ 5 w 11"/>
                  <a:gd name="T15" fmla="*/ 3 h 6"/>
                  <a:gd name="T16" fmla="*/ 3 w 11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5" y="3"/>
                    </a:lnTo>
                    <a:lnTo>
                      <a:pt x="8" y="6"/>
                    </a:lnTo>
                    <a:lnTo>
                      <a:pt x="11" y="3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29" name="Freeform 455"/>
              <p:cNvSpPr>
                <a:spLocks/>
              </p:cNvSpPr>
              <p:nvPr/>
            </p:nvSpPr>
            <p:spPr bwMode="auto">
              <a:xfrm>
                <a:off x="5538" y="2201"/>
                <a:ext cx="20" cy="13"/>
              </a:xfrm>
              <a:custGeom>
                <a:avLst/>
                <a:gdLst>
                  <a:gd name="T0" fmla="*/ 0 w 20"/>
                  <a:gd name="T1" fmla="*/ 0 h 13"/>
                  <a:gd name="T2" fmla="*/ 0 w 20"/>
                  <a:gd name="T3" fmla="*/ 2 h 13"/>
                  <a:gd name="T4" fmla="*/ 3 w 20"/>
                  <a:gd name="T5" fmla="*/ 8 h 13"/>
                  <a:gd name="T6" fmla="*/ 8 w 20"/>
                  <a:gd name="T7" fmla="*/ 11 h 13"/>
                  <a:gd name="T8" fmla="*/ 11 w 20"/>
                  <a:gd name="T9" fmla="*/ 11 h 13"/>
                  <a:gd name="T10" fmla="*/ 14 w 20"/>
                  <a:gd name="T11" fmla="*/ 13 h 13"/>
                  <a:gd name="T12" fmla="*/ 20 w 20"/>
                  <a:gd name="T13" fmla="*/ 13 h 13"/>
                  <a:gd name="T14" fmla="*/ 20 w 20"/>
                  <a:gd name="T15" fmla="*/ 8 h 13"/>
                  <a:gd name="T16" fmla="*/ 20 w 20"/>
                  <a:gd name="T17" fmla="*/ 8 h 13"/>
                  <a:gd name="T18" fmla="*/ 17 w 20"/>
                  <a:gd name="T19" fmla="*/ 8 h 13"/>
                  <a:gd name="T20" fmla="*/ 14 w 20"/>
                  <a:gd name="T21" fmla="*/ 5 h 13"/>
                  <a:gd name="T22" fmla="*/ 8 w 20"/>
                  <a:gd name="T23" fmla="*/ 2 h 13"/>
                  <a:gd name="T24" fmla="*/ 6 w 20"/>
                  <a:gd name="T25" fmla="*/ 2 h 13"/>
                  <a:gd name="T26" fmla="*/ 3 w 20"/>
                  <a:gd name="T27" fmla="*/ 0 h 13"/>
                  <a:gd name="T28" fmla="*/ 0 w 20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13">
                    <a:moveTo>
                      <a:pt x="0" y="0"/>
                    </a:moveTo>
                    <a:lnTo>
                      <a:pt x="0" y="2"/>
                    </a:lnTo>
                    <a:lnTo>
                      <a:pt x="3" y="8"/>
                    </a:lnTo>
                    <a:lnTo>
                      <a:pt x="8" y="11"/>
                    </a:lnTo>
                    <a:lnTo>
                      <a:pt x="11" y="11"/>
                    </a:lnTo>
                    <a:lnTo>
                      <a:pt x="14" y="13"/>
                    </a:lnTo>
                    <a:lnTo>
                      <a:pt x="20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7" y="8"/>
                    </a:lnTo>
                    <a:lnTo>
                      <a:pt x="14" y="5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30" name="Freeform 456"/>
              <p:cNvSpPr>
                <a:spLocks/>
              </p:cNvSpPr>
              <p:nvPr/>
            </p:nvSpPr>
            <p:spPr bwMode="auto">
              <a:xfrm>
                <a:off x="5507" y="753"/>
                <a:ext cx="6" cy="6"/>
              </a:xfrm>
              <a:custGeom>
                <a:avLst/>
                <a:gdLst>
                  <a:gd name="T0" fmla="*/ 3 w 6"/>
                  <a:gd name="T1" fmla="*/ 6 h 6"/>
                  <a:gd name="T2" fmla="*/ 6 w 6"/>
                  <a:gd name="T3" fmla="*/ 6 h 6"/>
                  <a:gd name="T4" fmla="*/ 6 w 6"/>
                  <a:gd name="T5" fmla="*/ 3 h 6"/>
                  <a:gd name="T6" fmla="*/ 6 w 6"/>
                  <a:gd name="T7" fmla="*/ 0 h 6"/>
                  <a:gd name="T8" fmla="*/ 3 w 6"/>
                  <a:gd name="T9" fmla="*/ 0 h 6"/>
                  <a:gd name="T10" fmla="*/ 3 w 6"/>
                  <a:gd name="T11" fmla="*/ 3 h 6"/>
                  <a:gd name="T12" fmla="*/ 0 w 6"/>
                  <a:gd name="T13" fmla="*/ 6 h 6"/>
                  <a:gd name="T14" fmla="*/ 0 w 6"/>
                  <a:gd name="T15" fmla="*/ 6 h 6"/>
                  <a:gd name="T16" fmla="*/ 3 w 6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3" y="6"/>
                    </a:move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31" name="Rectangle 457"/>
              <p:cNvSpPr>
                <a:spLocks noChangeArrowheads="1"/>
              </p:cNvSpPr>
              <p:nvPr/>
            </p:nvSpPr>
            <p:spPr bwMode="auto">
              <a:xfrm>
                <a:off x="5549" y="2195"/>
                <a:ext cx="3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32" name="Freeform 458"/>
              <p:cNvSpPr>
                <a:spLocks/>
              </p:cNvSpPr>
              <p:nvPr/>
            </p:nvSpPr>
            <p:spPr bwMode="auto">
              <a:xfrm>
                <a:off x="5507" y="2187"/>
                <a:ext cx="3" cy="5"/>
              </a:xfrm>
              <a:custGeom>
                <a:avLst/>
                <a:gdLst>
                  <a:gd name="T0" fmla="*/ 0 w 3"/>
                  <a:gd name="T1" fmla="*/ 2 h 5"/>
                  <a:gd name="T2" fmla="*/ 3 w 3"/>
                  <a:gd name="T3" fmla="*/ 5 h 5"/>
                  <a:gd name="T4" fmla="*/ 3 w 3"/>
                  <a:gd name="T5" fmla="*/ 2 h 5"/>
                  <a:gd name="T6" fmla="*/ 3 w 3"/>
                  <a:gd name="T7" fmla="*/ 0 h 5"/>
                  <a:gd name="T8" fmla="*/ 0 w 3"/>
                  <a:gd name="T9" fmla="*/ 0 h 5"/>
                  <a:gd name="T10" fmla="*/ 0 w 3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0" y="2"/>
                    </a:moveTo>
                    <a:lnTo>
                      <a:pt x="3" y="5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33" name="Freeform 459"/>
              <p:cNvSpPr>
                <a:spLocks/>
              </p:cNvSpPr>
              <p:nvPr/>
            </p:nvSpPr>
            <p:spPr bwMode="auto">
              <a:xfrm>
                <a:off x="5519" y="2167"/>
                <a:ext cx="22" cy="20"/>
              </a:xfrm>
              <a:custGeom>
                <a:avLst/>
                <a:gdLst>
                  <a:gd name="T0" fmla="*/ 11 w 22"/>
                  <a:gd name="T1" fmla="*/ 11 h 20"/>
                  <a:gd name="T2" fmla="*/ 16 w 22"/>
                  <a:gd name="T3" fmla="*/ 14 h 20"/>
                  <a:gd name="T4" fmla="*/ 16 w 22"/>
                  <a:gd name="T5" fmla="*/ 17 h 20"/>
                  <a:gd name="T6" fmla="*/ 16 w 22"/>
                  <a:gd name="T7" fmla="*/ 20 h 20"/>
                  <a:gd name="T8" fmla="*/ 19 w 22"/>
                  <a:gd name="T9" fmla="*/ 17 h 20"/>
                  <a:gd name="T10" fmla="*/ 22 w 22"/>
                  <a:gd name="T11" fmla="*/ 20 h 20"/>
                  <a:gd name="T12" fmla="*/ 22 w 22"/>
                  <a:gd name="T13" fmla="*/ 17 h 20"/>
                  <a:gd name="T14" fmla="*/ 22 w 22"/>
                  <a:gd name="T15" fmla="*/ 14 h 20"/>
                  <a:gd name="T16" fmla="*/ 16 w 22"/>
                  <a:gd name="T17" fmla="*/ 8 h 20"/>
                  <a:gd name="T18" fmla="*/ 11 w 22"/>
                  <a:gd name="T19" fmla="*/ 6 h 20"/>
                  <a:gd name="T20" fmla="*/ 5 w 22"/>
                  <a:gd name="T21" fmla="*/ 3 h 20"/>
                  <a:gd name="T22" fmla="*/ 0 w 22"/>
                  <a:gd name="T23" fmla="*/ 0 h 20"/>
                  <a:gd name="T24" fmla="*/ 0 w 22"/>
                  <a:gd name="T25" fmla="*/ 0 h 20"/>
                  <a:gd name="T26" fmla="*/ 2 w 22"/>
                  <a:gd name="T27" fmla="*/ 3 h 20"/>
                  <a:gd name="T28" fmla="*/ 11 w 22"/>
                  <a:gd name="T29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0">
                    <a:moveTo>
                      <a:pt x="11" y="11"/>
                    </a:moveTo>
                    <a:lnTo>
                      <a:pt x="16" y="14"/>
                    </a:lnTo>
                    <a:lnTo>
                      <a:pt x="16" y="17"/>
                    </a:lnTo>
                    <a:lnTo>
                      <a:pt x="16" y="20"/>
                    </a:lnTo>
                    <a:lnTo>
                      <a:pt x="19" y="17"/>
                    </a:lnTo>
                    <a:lnTo>
                      <a:pt x="22" y="20"/>
                    </a:lnTo>
                    <a:lnTo>
                      <a:pt x="22" y="17"/>
                    </a:lnTo>
                    <a:lnTo>
                      <a:pt x="22" y="14"/>
                    </a:lnTo>
                    <a:lnTo>
                      <a:pt x="16" y="8"/>
                    </a:lnTo>
                    <a:lnTo>
                      <a:pt x="11" y="6"/>
                    </a:lnTo>
                    <a:lnTo>
                      <a:pt x="5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34" name="Freeform 460"/>
              <p:cNvSpPr>
                <a:spLocks/>
              </p:cNvSpPr>
              <p:nvPr/>
            </p:nvSpPr>
            <p:spPr bwMode="auto">
              <a:xfrm>
                <a:off x="5591" y="756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0 h 3"/>
                  <a:gd name="T6" fmla="*/ 0 w 3"/>
                  <a:gd name="T7" fmla="*/ 0 h 3"/>
                  <a:gd name="T8" fmla="*/ 0 w 3"/>
                  <a:gd name="T9" fmla="*/ 3 h 3"/>
                  <a:gd name="T10" fmla="*/ 3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35" name="Freeform 461"/>
              <p:cNvSpPr>
                <a:spLocks/>
              </p:cNvSpPr>
              <p:nvPr/>
            </p:nvSpPr>
            <p:spPr bwMode="auto">
              <a:xfrm>
                <a:off x="5555" y="2184"/>
                <a:ext cx="17" cy="25"/>
              </a:xfrm>
              <a:custGeom>
                <a:avLst/>
                <a:gdLst>
                  <a:gd name="T0" fmla="*/ 3 w 17"/>
                  <a:gd name="T1" fmla="*/ 3 h 25"/>
                  <a:gd name="T2" fmla="*/ 0 w 17"/>
                  <a:gd name="T3" fmla="*/ 5 h 25"/>
                  <a:gd name="T4" fmla="*/ 3 w 17"/>
                  <a:gd name="T5" fmla="*/ 8 h 25"/>
                  <a:gd name="T6" fmla="*/ 3 w 17"/>
                  <a:gd name="T7" fmla="*/ 14 h 25"/>
                  <a:gd name="T8" fmla="*/ 11 w 17"/>
                  <a:gd name="T9" fmla="*/ 19 h 25"/>
                  <a:gd name="T10" fmla="*/ 14 w 17"/>
                  <a:gd name="T11" fmla="*/ 19 h 25"/>
                  <a:gd name="T12" fmla="*/ 14 w 17"/>
                  <a:gd name="T13" fmla="*/ 25 h 25"/>
                  <a:gd name="T14" fmla="*/ 17 w 17"/>
                  <a:gd name="T15" fmla="*/ 25 h 25"/>
                  <a:gd name="T16" fmla="*/ 17 w 17"/>
                  <a:gd name="T17" fmla="*/ 19 h 25"/>
                  <a:gd name="T18" fmla="*/ 14 w 17"/>
                  <a:gd name="T19" fmla="*/ 17 h 25"/>
                  <a:gd name="T20" fmla="*/ 11 w 17"/>
                  <a:gd name="T21" fmla="*/ 17 h 25"/>
                  <a:gd name="T22" fmla="*/ 11 w 17"/>
                  <a:gd name="T23" fmla="*/ 14 h 25"/>
                  <a:gd name="T24" fmla="*/ 5 w 17"/>
                  <a:gd name="T25" fmla="*/ 8 h 25"/>
                  <a:gd name="T26" fmla="*/ 5 w 17"/>
                  <a:gd name="T27" fmla="*/ 3 h 25"/>
                  <a:gd name="T28" fmla="*/ 3 w 17"/>
                  <a:gd name="T29" fmla="*/ 0 h 25"/>
                  <a:gd name="T30" fmla="*/ 0 w 17"/>
                  <a:gd name="T31" fmla="*/ 0 h 25"/>
                  <a:gd name="T32" fmla="*/ 0 w 17"/>
                  <a:gd name="T33" fmla="*/ 0 h 25"/>
                  <a:gd name="T34" fmla="*/ 3 w 17"/>
                  <a:gd name="T3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25">
                    <a:moveTo>
                      <a:pt x="3" y="3"/>
                    </a:moveTo>
                    <a:lnTo>
                      <a:pt x="0" y="5"/>
                    </a:lnTo>
                    <a:lnTo>
                      <a:pt x="3" y="8"/>
                    </a:lnTo>
                    <a:lnTo>
                      <a:pt x="3" y="14"/>
                    </a:lnTo>
                    <a:lnTo>
                      <a:pt x="11" y="19"/>
                    </a:lnTo>
                    <a:lnTo>
                      <a:pt x="14" y="19"/>
                    </a:lnTo>
                    <a:lnTo>
                      <a:pt x="14" y="25"/>
                    </a:lnTo>
                    <a:lnTo>
                      <a:pt x="17" y="25"/>
                    </a:lnTo>
                    <a:lnTo>
                      <a:pt x="17" y="19"/>
                    </a:lnTo>
                    <a:lnTo>
                      <a:pt x="14" y="17"/>
                    </a:lnTo>
                    <a:lnTo>
                      <a:pt x="11" y="17"/>
                    </a:lnTo>
                    <a:lnTo>
                      <a:pt x="11" y="14"/>
                    </a:lnTo>
                    <a:lnTo>
                      <a:pt x="5" y="8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36" name="Freeform 462"/>
              <p:cNvSpPr>
                <a:spLocks/>
              </p:cNvSpPr>
              <p:nvPr/>
            </p:nvSpPr>
            <p:spPr bwMode="auto">
              <a:xfrm>
                <a:off x="4936" y="134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5 w 5"/>
                  <a:gd name="T3" fmla="*/ 3 h 5"/>
                  <a:gd name="T4" fmla="*/ 2 w 5"/>
                  <a:gd name="T5" fmla="*/ 0 h 5"/>
                  <a:gd name="T6" fmla="*/ 2 w 5"/>
                  <a:gd name="T7" fmla="*/ 0 h 5"/>
                  <a:gd name="T8" fmla="*/ 0 w 5"/>
                  <a:gd name="T9" fmla="*/ 3 h 5"/>
                  <a:gd name="T10" fmla="*/ 2 w 5"/>
                  <a:gd name="T11" fmla="*/ 5 h 5"/>
                  <a:gd name="T12" fmla="*/ 5 w 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5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37" name="Freeform 463"/>
              <p:cNvSpPr>
                <a:spLocks/>
              </p:cNvSpPr>
              <p:nvPr/>
            </p:nvSpPr>
            <p:spPr bwMode="auto">
              <a:xfrm>
                <a:off x="5580" y="756"/>
                <a:ext cx="3" cy="11"/>
              </a:xfrm>
              <a:custGeom>
                <a:avLst/>
                <a:gdLst>
                  <a:gd name="T0" fmla="*/ 0 w 3"/>
                  <a:gd name="T1" fmla="*/ 5 h 11"/>
                  <a:gd name="T2" fmla="*/ 0 w 3"/>
                  <a:gd name="T3" fmla="*/ 11 h 11"/>
                  <a:gd name="T4" fmla="*/ 3 w 3"/>
                  <a:gd name="T5" fmla="*/ 8 h 11"/>
                  <a:gd name="T6" fmla="*/ 3 w 3"/>
                  <a:gd name="T7" fmla="*/ 5 h 11"/>
                  <a:gd name="T8" fmla="*/ 3 w 3"/>
                  <a:gd name="T9" fmla="*/ 3 h 11"/>
                  <a:gd name="T10" fmla="*/ 0 w 3"/>
                  <a:gd name="T11" fmla="*/ 0 h 11"/>
                  <a:gd name="T12" fmla="*/ 0 w 3"/>
                  <a:gd name="T13" fmla="*/ 0 h 11"/>
                  <a:gd name="T14" fmla="*/ 0 w 3"/>
                  <a:gd name="T15" fmla="*/ 3 h 11"/>
                  <a:gd name="T16" fmla="*/ 0 w 3"/>
                  <a:gd name="T17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1">
                    <a:moveTo>
                      <a:pt x="0" y="5"/>
                    </a:moveTo>
                    <a:lnTo>
                      <a:pt x="0" y="11"/>
                    </a:lnTo>
                    <a:lnTo>
                      <a:pt x="3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38" name="Freeform 464"/>
              <p:cNvSpPr>
                <a:spLocks/>
              </p:cNvSpPr>
              <p:nvPr/>
            </p:nvSpPr>
            <p:spPr bwMode="auto">
              <a:xfrm>
                <a:off x="5566" y="2220"/>
                <a:ext cx="17" cy="11"/>
              </a:xfrm>
              <a:custGeom>
                <a:avLst/>
                <a:gdLst>
                  <a:gd name="T0" fmla="*/ 3 w 17"/>
                  <a:gd name="T1" fmla="*/ 0 h 11"/>
                  <a:gd name="T2" fmla="*/ 0 w 17"/>
                  <a:gd name="T3" fmla="*/ 0 h 11"/>
                  <a:gd name="T4" fmla="*/ 0 w 17"/>
                  <a:gd name="T5" fmla="*/ 3 h 11"/>
                  <a:gd name="T6" fmla="*/ 0 w 17"/>
                  <a:gd name="T7" fmla="*/ 6 h 11"/>
                  <a:gd name="T8" fmla="*/ 6 w 17"/>
                  <a:gd name="T9" fmla="*/ 8 h 11"/>
                  <a:gd name="T10" fmla="*/ 11 w 17"/>
                  <a:gd name="T11" fmla="*/ 11 h 11"/>
                  <a:gd name="T12" fmla="*/ 17 w 17"/>
                  <a:gd name="T13" fmla="*/ 11 h 11"/>
                  <a:gd name="T14" fmla="*/ 14 w 17"/>
                  <a:gd name="T15" fmla="*/ 11 h 11"/>
                  <a:gd name="T16" fmla="*/ 14 w 17"/>
                  <a:gd name="T17" fmla="*/ 8 h 11"/>
                  <a:gd name="T18" fmla="*/ 14 w 17"/>
                  <a:gd name="T19" fmla="*/ 6 h 11"/>
                  <a:gd name="T20" fmla="*/ 6 w 17"/>
                  <a:gd name="T21" fmla="*/ 3 h 11"/>
                  <a:gd name="T22" fmla="*/ 3 w 17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11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11" y="11"/>
                    </a:lnTo>
                    <a:lnTo>
                      <a:pt x="17" y="11"/>
                    </a:lnTo>
                    <a:lnTo>
                      <a:pt x="14" y="11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39" name="Freeform 465"/>
              <p:cNvSpPr>
                <a:spLocks/>
              </p:cNvSpPr>
              <p:nvPr/>
            </p:nvSpPr>
            <p:spPr bwMode="auto">
              <a:xfrm>
                <a:off x="5485" y="2150"/>
                <a:ext cx="20" cy="14"/>
              </a:xfrm>
              <a:custGeom>
                <a:avLst/>
                <a:gdLst>
                  <a:gd name="T0" fmla="*/ 11 w 20"/>
                  <a:gd name="T1" fmla="*/ 6 h 14"/>
                  <a:gd name="T2" fmla="*/ 9 w 20"/>
                  <a:gd name="T3" fmla="*/ 3 h 14"/>
                  <a:gd name="T4" fmla="*/ 3 w 20"/>
                  <a:gd name="T5" fmla="*/ 3 h 14"/>
                  <a:gd name="T6" fmla="*/ 3 w 20"/>
                  <a:gd name="T7" fmla="*/ 0 h 14"/>
                  <a:gd name="T8" fmla="*/ 0 w 20"/>
                  <a:gd name="T9" fmla="*/ 0 h 14"/>
                  <a:gd name="T10" fmla="*/ 0 w 20"/>
                  <a:gd name="T11" fmla="*/ 3 h 14"/>
                  <a:gd name="T12" fmla="*/ 3 w 20"/>
                  <a:gd name="T13" fmla="*/ 6 h 14"/>
                  <a:gd name="T14" fmla="*/ 9 w 20"/>
                  <a:gd name="T15" fmla="*/ 12 h 14"/>
                  <a:gd name="T16" fmla="*/ 11 w 20"/>
                  <a:gd name="T17" fmla="*/ 14 h 14"/>
                  <a:gd name="T18" fmla="*/ 14 w 20"/>
                  <a:gd name="T19" fmla="*/ 14 h 14"/>
                  <a:gd name="T20" fmla="*/ 20 w 20"/>
                  <a:gd name="T21" fmla="*/ 14 h 14"/>
                  <a:gd name="T22" fmla="*/ 17 w 20"/>
                  <a:gd name="T23" fmla="*/ 14 h 14"/>
                  <a:gd name="T24" fmla="*/ 14 w 20"/>
                  <a:gd name="T25" fmla="*/ 9 h 14"/>
                  <a:gd name="T26" fmla="*/ 11 w 20"/>
                  <a:gd name="T27" fmla="*/ 9 h 14"/>
                  <a:gd name="T28" fmla="*/ 11 w 20"/>
                  <a:gd name="T29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14">
                    <a:moveTo>
                      <a:pt x="11" y="6"/>
                    </a:moveTo>
                    <a:lnTo>
                      <a:pt x="9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9" y="12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20" y="14"/>
                    </a:lnTo>
                    <a:lnTo>
                      <a:pt x="17" y="14"/>
                    </a:lnTo>
                    <a:lnTo>
                      <a:pt x="14" y="9"/>
                    </a:lnTo>
                    <a:lnTo>
                      <a:pt x="11" y="9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40" name="Freeform 466"/>
              <p:cNvSpPr>
                <a:spLocks/>
              </p:cNvSpPr>
              <p:nvPr/>
            </p:nvSpPr>
            <p:spPr bwMode="auto">
              <a:xfrm>
                <a:off x="5485" y="736"/>
                <a:ext cx="14" cy="9"/>
              </a:xfrm>
              <a:custGeom>
                <a:avLst/>
                <a:gdLst>
                  <a:gd name="T0" fmla="*/ 3 w 14"/>
                  <a:gd name="T1" fmla="*/ 9 h 9"/>
                  <a:gd name="T2" fmla="*/ 6 w 14"/>
                  <a:gd name="T3" fmla="*/ 6 h 9"/>
                  <a:gd name="T4" fmla="*/ 6 w 14"/>
                  <a:gd name="T5" fmla="*/ 9 h 9"/>
                  <a:gd name="T6" fmla="*/ 9 w 14"/>
                  <a:gd name="T7" fmla="*/ 6 h 9"/>
                  <a:gd name="T8" fmla="*/ 11 w 14"/>
                  <a:gd name="T9" fmla="*/ 6 h 9"/>
                  <a:gd name="T10" fmla="*/ 11 w 14"/>
                  <a:gd name="T11" fmla="*/ 6 h 9"/>
                  <a:gd name="T12" fmla="*/ 14 w 14"/>
                  <a:gd name="T13" fmla="*/ 3 h 9"/>
                  <a:gd name="T14" fmla="*/ 14 w 14"/>
                  <a:gd name="T15" fmla="*/ 3 h 9"/>
                  <a:gd name="T16" fmla="*/ 9 w 14"/>
                  <a:gd name="T17" fmla="*/ 0 h 9"/>
                  <a:gd name="T18" fmla="*/ 6 w 14"/>
                  <a:gd name="T19" fmla="*/ 3 h 9"/>
                  <a:gd name="T20" fmla="*/ 3 w 14"/>
                  <a:gd name="T21" fmla="*/ 3 h 9"/>
                  <a:gd name="T22" fmla="*/ 0 w 14"/>
                  <a:gd name="T23" fmla="*/ 3 h 9"/>
                  <a:gd name="T24" fmla="*/ 0 w 14"/>
                  <a:gd name="T25" fmla="*/ 6 h 9"/>
                  <a:gd name="T26" fmla="*/ 0 w 14"/>
                  <a:gd name="T27" fmla="*/ 6 h 9"/>
                  <a:gd name="T28" fmla="*/ 3 w 14"/>
                  <a:gd name="T2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3" y="9"/>
                    </a:moveTo>
                    <a:lnTo>
                      <a:pt x="6" y="6"/>
                    </a:lnTo>
                    <a:lnTo>
                      <a:pt x="6" y="9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9" y="0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41" name="Freeform 467"/>
              <p:cNvSpPr>
                <a:spLocks/>
              </p:cNvSpPr>
              <p:nvPr/>
            </p:nvSpPr>
            <p:spPr bwMode="auto">
              <a:xfrm>
                <a:off x="5482" y="2145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3 w 3"/>
                  <a:gd name="T5" fmla="*/ 3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5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42" name="Freeform 468"/>
              <p:cNvSpPr>
                <a:spLocks/>
              </p:cNvSpPr>
              <p:nvPr/>
            </p:nvSpPr>
            <p:spPr bwMode="auto">
              <a:xfrm>
                <a:off x="5482" y="3076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3 h 3"/>
                  <a:gd name="T4" fmla="*/ 3 w 3"/>
                  <a:gd name="T5" fmla="*/ 0 h 3"/>
                  <a:gd name="T6" fmla="*/ 0 w 3"/>
                  <a:gd name="T7" fmla="*/ 0 h 3"/>
                  <a:gd name="T8" fmla="*/ 0 w 3"/>
                  <a:gd name="T9" fmla="*/ 3 h 3"/>
                  <a:gd name="T10" fmla="*/ 0 w 3"/>
                  <a:gd name="T11" fmla="*/ 3 h 3"/>
                  <a:gd name="T12" fmla="*/ 3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43" name="Freeform 469"/>
              <p:cNvSpPr>
                <a:spLocks/>
              </p:cNvSpPr>
              <p:nvPr/>
            </p:nvSpPr>
            <p:spPr bwMode="auto">
              <a:xfrm>
                <a:off x="4941" y="131"/>
                <a:ext cx="3" cy="6"/>
              </a:xfrm>
              <a:custGeom>
                <a:avLst/>
                <a:gdLst>
                  <a:gd name="T0" fmla="*/ 3 w 3"/>
                  <a:gd name="T1" fmla="*/ 6 h 6"/>
                  <a:gd name="T2" fmla="*/ 3 w 3"/>
                  <a:gd name="T3" fmla="*/ 3 h 6"/>
                  <a:gd name="T4" fmla="*/ 3 w 3"/>
                  <a:gd name="T5" fmla="*/ 0 h 6"/>
                  <a:gd name="T6" fmla="*/ 0 w 3"/>
                  <a:gd name="T7" fmla="*/ 0 h 6"/>
                  <a:gd name="T8" fmla="*/ 0 w 3"/>
                  <a:gd name="T9" fmla="*/ 0 h 6"/>
                  <a:gd name="T10" fmla="*/ 0 w 3"/>
                  <a:gd name="T11" fmla="*/ 6 h 6"/>
                  <a:gd name="T12" fmla="*/ 3 w 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44" name="Freeform 470"/>
              <p:cNvSpPr>
                <a:spLocks/>
              </p:cNvSpPr>
              <p:nvPr/>
            </p:nvSpPr>
            <p:spPr bwMode="auto">
              <a:xfrm>
                <a:off x="5011" y="81"/>
                <a:ext cx="25" cy="19"/>
              </a:xfrm>
              <a:custGeom>
                <a:avLst/>
                <a:gdLst>
                  <a:gd name="T0" fmla="*/ 3 w 25"/>
                  <a:gd name="T1" fmla="*/ 14 h 19"/>
                  <a:gd name="T2" fmla="*/ 6 w 25"/>
                  <a:gd name="T3" fmla="*/ 14 h 19"/>
                  <a:gd name="T4" fmla="*/ 11 w 25"/>
                  <a:gd name="T5" fmla="*/ 14 h 19"/>
                  <a:gd name="T6" fmla="*/ 14 w 25"/>
                  <a:gd name="T7" fmla="*/ 17 h 19"/>
                  <a:gd name="T8" fmla="*/ 17 w 25"/>
                  <a:gd name="T9" fmla="*/ 19 h 19"/>
                  <a:gd name="T10" fmla="*/ 22 w 25"/>
                  <a:gd name="T11" fmla="*/ 19 h 19"/>
                  <a:gd name="T12" fmla="*/ 25 w 25"/>
                  <a:gd name="T13" fmla="*/ 17 h 19"/>
                  <a:gd name="T14" fmla="*/ 22 w 25"/>
                  <a:gd name="T15" fmla="*/ 11 h 19"/>
                  <a:gd name="T16" fmla="*/ 19 w 25"/>
                  <a:gd name="T17" fmla="*/ 8 h 19"/>
                  <a:gd name="T18" fmla="*/ 22 w 25"/>
                  <a:gd name="T19" fmla="*/ 8 h 19"/>
                  <a:gd name="T20" fmla="*/ 19 w 25"/>
                  <a:gd name="T21" fmla="*/ 3 h 19"/>
                  <a:gd name="T22" fmla="*/ 17 w 25"/>
                  <a:gd name="T23" fmla="*/ 3 h 19"/>
                  <a:gd name="T24" fmla="*/ 17 w 25"/>
                  <a:gd name="T25" fmla="*/ 3 h 19"/>
                  <a:gd name="T26" fmla="*/ 14 w 25"/>
                  <a:gd name="T27" fmla="*/ 3 h 19"/>
                  <a:gd name="T28" fmla="*/ 11 w 25"/>
                  <a:gd name="T29" fmla="*/ 0 h 19"/>
                  <a:gd name="T30" fmla="*/ 6 w 25"/>
                  <a:gd name="T31" fmla="*/ 0 h 19"/>
                  <a:gd name="T32" fmla="*/ 6 w 25"/>
                  <a:gd name="T33" fmla="*/ 3 h 19"/>
                  <a:gd name="T34" fmla="*/ 3 w 25"/>
                  <a:gd name="T35" fmla="*/ 3 h 19"/>
                  <a:gd name="T36" fmla="*/ 3 w 25"/>
                  <a:gd name="T37" fmla="*/ 5 h 19"/>
                  <a:gd name="T38" fmla="*/ 3 w 25"/>
                  <a:gd name="T39" fmla="*/ 5 h 19"/>
                  <a:gd name="T40" fmla="*/ 0 w 25"/>
                  <a:gd name="T41" fmla="*/ 8 h 19"/>
                  <a:gd name="T42" fmla="*/ 0 w 25"/>
                  <a:gd name="T43" fmla="*/ 14 h 19"/>
                  <a:gd name="T44" fmla="*/ 3 w 25"/>
                  <a:gd name="T4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19">
                    <a:moveTo>
                      <a:pt x="3" y="14"/>
                    </a:moveTo>
                    <a:lnTo>
                      <a:pt x="6" y="14"/>
                    </a:lnTo>
                    <a:lnTo>
                      <a:pt x="11" y="14"/>
                    </a:lnTo>
                    <a:lnTo>
                      <a:pt x="14" y="17"/>
                    </a:lnTo>
                    <a:lnTo>
                      <a:pt x="17" y="19"/>
                    </a:lnTo>
                    <a:lnTo>
                      <a:pt x="22" y="19"/>
                    </a:lnTo>
                    <a:lnTo>
                      <a:pt x="25" y="17"/>
                    </a:lnTo>
                    <a:lnTo>
                      <a:pt x="22" y="11"/>
                    </a:lnTo>
                    <a:lnTo>
                      <a:pt x="19" y="8"/>
                    </a:lnTo>
                    <a:lnTo>
                      <a:pt x="22" y="8"/>
                    </a:lnTo>
                    <a:lnTo>
                      <a:pt x="19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45" name="Freeform 471"/>
              <p:cNvSpPr>
                <a:spLocks/>
              </p:cNvSpPr>
              <p:nvPr/>
            </p:nvSpPr>
            <p:spPr bwMode="auto">
              <a:xfrm>
                <a:off x="5496" y="2175"/>
                <a:ext cx="11" cy="12"/>
              </a:xfrm>
              <a:custGeom>
                <a:avLst/>
                <a:gdLst>
                  <a:gd name="T0" fmla="*/ 6 w 11"/>
                  <a:gd name="T1" fmla="*/ 0 h 12"/>
                  <a:gd name="T2" fmla="*/ 6 w 11"/>
                  <a:gd name="T3" fmla="*/ 0 h 12"/>
                  <a:gd name="T4" fmla="*/ 3 w 11"/>
                  <a:gd name="T5" fmla="*/ 3 h 12"/>
                  <a:gd name="T6" fmla="*/ 0 w 11"/>
                  <a:gd name="T7" fmla="*/ 6 h 12"/>
                  <a:gd name="T8" fmla="*/ 3 w 11"/>
                  <a:gd name="T9" fmla="*/ 6 h 12"/>
                  <a:gd name="T10" fmla="*/ 6 w 11"/>
                  <a:gd name="T11" fmla="*/ 6 h 12"/>
                  <a:gd name="T12" fmla="*/ 6 w 11"/>
                  <a:gd name="T13" fmla="*/ 9 h 12"/>
                  <a:gd name="T14" fmla="*/ 9 w 11"/>
                  <a:gd name="T15" fmla="*/ 12 h 12"/>
                  <a:gd name="T16" fmla="*/ 11 w 11"/>
                  <a:gd name="T17" fmla="*/ 12 h 12"/>
                  <a:gd name="T18" fmla="*/ 11 w 11"/>
                  <a:gd name="T19" fmla="*/ 9 h 12"/>
                  <a:gd name="T20" fmla="*/ 11 w 11"/>
                  <a:gd name="T21" fmla="*/ 6 h 12"/>
                  <a:gd name="T22" fmla="*/ 9 w 11"/>
                  <a:gd name="T23" fmla="*/ 3 h 12"/>
                  <a:gd name="T24" fmla="*/ 6 w 11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6" y="9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1" y="9"/>
                    </a:lnTo>
                    <a:lnTo>
                      <a:pt x="11" y="6"/>
                    </a:lnTo>
                    <a:lnTo>
                      <a:pt x="9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46" name="Freeform 472"/>
              <p:cNvSpPr>
                <a:spLocks/>
              </p:cNvSpPr>
              <p:nvPr/>
            </p:nvSpPr>
            <p:spPr bwMode="auto">
              <a:xfrm>
                <a:off x="5485" y="2170"/>
                <a:ext cx="6" cy="5"/>
              </a:xfrm>
              <a:custGeom>
                <a:avLst/>
                <a:gdLst>
                  <a:gd name="T0" fmla="*/ 3 w 6"/>
                  <a:gd name="T1" fmla="*/ 5 h 5"/>
                  <a:gd name="T2" fmla="*/ 6 w 6"/>
                  <a:gd name="T3" fmla="*/ 3 h 5"/>
                  <a:gd name="T4" fmla="*/ 0 w 6"/>
                  <a:gd name="T5" fmla="*/ 0 h 5"/>
                  <a:gd name="T6" fmla="*/ 0 w 6"/>
                  <a:gd name="T7" fmla="*/ 3 h 5"/>
                  <a:gd name="T8" fmla="*/ 3 w 6"/>
                  <a:gd name="T9" fmla="*/ 5 h 5"/>
                  <a:gd name="T10" fmla="*/ 3 w 6"/>
                  <a:gd name="T11" fmla="*/ 5 h 5"/>
                  <a:gd name="T12" fmla="*/ 3 w 6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lnTo>
                      <a:pt x="6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47" name="Freeform 473"/>
              <p:cNvSpPr>
                <a:spLocks/>
              </p:cNvSpPr>
              <p:nvPr/>
            </p:nvSpPr>
            <p:spPr bwMode="auto">
              <a:xfrm>
                <a:off x="5494" y="2173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2 h 5"/>
                  <a:gd name="T4" fmla="*/ 0 w 2"/>
                  <a:gd name="T5" fmla="*/ 2 h 5"/>
                  <a:gd name="T6" fmla="*/ 0 w 2"/>
                  <a:gd name="T7" fmla="*/ 2 h 5"/>
                  <a:gd name="T8" fmla="*/ 0 w 2"/>
                  <a:gd name="T9" fmla="*/ 5 h 5"/>
                  <a:gd name="T10" fmla="*/ 2 w 2"/>
                  <a:gd name="T11" fmla="*/ 5 h 5"/>
                  <a:gd name="T12" fmla="*/ 2 w 2"/>
                  <a:gd name="T13" fmla="*/ 2 h 5"/>
                  <a:gd name="T14" fmla="*/ 0 w 2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48" name="Freeform 474"/>
              <p:cNvSpPr>
                <a:spLocks/>
              </p:cNvSpPr>
              <p:nvPr/>
            </p:nvSpPr>
            <p:spPr bwMode="auto">
              <a:xfrm>
                <a:off x="5496" y="2184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49" name="Freeform 475"/>
              <p:cNvSpPr>
                <a:spLocks/>
              </p:cNvSpPr>
              <p:nvPr/>
            </p:nvSpPr>
            <p:spPr bwMode="auto">
              <a:xfrm>
                <a:off x="5599" y="761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3 h 3"/>
                  <a:gd name="T4" fmla="*/ 3 w 3"/>
                  <a:gd name="T5" fmla="*/ 0 h 3"/>
                  <a:gd name="T6" fmla="*/ 0 w 3"/>
                  <a:gd name="T7" fmla="*/ 0 h 3"/>
                  <a:gd name="T8" fmla="*/ 0 w 3"/>
                  <a:gd name="T9" fmla="*/ 0 h 3"/>
                  <a:gd name="T10" fmla="*/ 0 w 3"/>
                  <a:gd name="T11" fmla="*/ 3 h 3"/>
                  <a:gd name="T12" fmla="*/ 3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50" name="Freeform 476"/>
              <p:cNvSpPr>
                <a:spLocks/>
              </p:cNvSpPr>
              <p:nvPr/>
            </p:nvSpPr>
            <p:spPr bwMode="auto">
              <a:xfrm>
                <a:off x="5594" y="2418"/>
                <a:ext cx="47" cy="53"/>
              </a:xfrm>
              <a:custGeom>
                <a:avLst/>
                <a:gdLst>
                  <a:gd name="T0" fmla="*/ 3 w 47"/>
                  <a:gd name="T1" fmla="*/ 8 h 53"/>
                  <a:gd name="T2" fmla="*/ 8 w 47"/>
                  <a:gd name="T3" fmla="*/ 20 h 53"/>
                  <a:gd name="T4" fmla="*/ 11 w 47"/>
                  <a:gd name="T5" fmla="*/ 22 h 53"/>
                  <a:gd name="T6" fmla="*/ 11 w 47"/>
                  <a:gd name="T7" fmla="*/ 25 h 53"/>
                  <a:gd name="T8" fmla="*/ 11 w 47"/>
                  <a:gd name="T9" fmla="*/ 28 h 53"/>
                  <a:gd name="T10" fmla="*/ 14 w 47"/>
                  <a:gd name="T11" fmla="*/ 28 h 53"/>
                  <a:gd name="T12" fmla="*/ 17 w 47"/>
                  <a:gd name="T13" fmla="*/ 31 h 53"/>
                  <a:gd name="T14" fmla="*/ 19 w 47"/>
                  <a:gd name="T15" fmla="*/ 34 h 53"/>
                  <a:gd name="T16" fmla="*/ 22 w 47"/>
                  <a:gd name="T17" fmla="*/ 39 h 53"/>
                  <a:gd name="T18" fmla="*/ 22 w 47"/>
                  <a:gd name="T19" fmla="*/ 36 h 53"/>
                  <a:gd name="T20" fmla="*/ 25 w 47"/>
                  <a:gd name="T21" fmla="*/ 39 h 53"/>
                  <a:gd name="T22" fmla="*/ 28 w 47"/>
                  <a:gd name="T23" fmla="*/ 42 h 53"/>
                  <a:gd name="T24" fmla="*/ 31 w 47"/>
                  <a:gd name="T25" fmla="*/ 42 h 53"/>
                  <a:gd name="T26" fmla="*/ 33 w 47"/>
                  <a:gd name="T27" fmla="*/ 48 h 53"/>
                  <a:gd name="T28" fmla="*/ 36 w 47"/>
                  <a:gd name="T29" fmla="*/ 50 h 53"/>
                  <a:gd name="T30" fmla="*/ 39 w 47"/>
                  <a:gd name="T31" fmla="*/ 48 h 53"/>
                  <a:gd name="T32" fmla="*/ 42 w 47"/>
                  <a:gd name="T33" fmla="*/ 50 h 53"/>
                  <a:gd name="T34" fmla="*/ 45 w 47"/>
                  <a:gd name="T35" fmla="*/ 50 h 53"/>
                  <a:gd name="T36" fmla="*/ 47 w 47"/>
                  <a:gd name="T37" fmla="*/ 53 h 53"/>
                  <a:gd name="T38" fmla="*/ 47 w 47"/>
                  <a:gd name="T39" fmla="*/ 45 h 53"/>
                  <a:gd name="T40" fmla="*/ 45 w 47"/>
                  <a:gd name="T41" fmla="*/ 45 h 53"/>
                  <a:gd name="T42" fmla="*/ 36 w 47"/>
                  <a:gd name="T43" fmla="*/ 42 h 53"/>
                  <a:gd name="T44" fmla="*/ 33 w 47"/>
                  <a:gd name="T45" fmla="*/ 34 h 53"/>
                  <a:gd name="T46" fmla="*/ 31 w 47"/>
                  <a:gd name="T47" fmla="*/ 31 h 53"/>
                  <a:gd name="T48" fmla="*/ 28 w 47"/>
                  <a:gd name="T49" fmla="*/ 31 h 53"/>
                  <a:gd name="T50" fmla="*/ 25 w 47"/>
                  <a:gd name="T51" fmla="*/ 25 h 53"/>
                  <a:gd name="T52" fmla="*/ 17 w 47"/>
                  <a:gd name="T53" fmla="*/ 17 h 53"/>
                  <a:gd name="T54" fmla="*/ 17 w 47"/>
                  <a:gd name="T55" fmla="*/ 17 h 53"/>
                  <a:gd name="T56" fmla="*/ 14 w 47"/>
                  <a:gd name="T57" fmla="*/ 14 h 53"/>
                  <a:gd name="T58" fmla="*/ 8 w 47"/>
                  <a:gd name="T59" fmla="*/ 8 h 53"/>
                  <a:gd name="T60" fmla="*/ 8 w 47"/>
                  <a:gd name="T61" fmla="*/ 6 h 53"/>
                  <a:gd name="T62" fmla="*/ 5 w 47"/>
                  <a:gd name="T63" fmla="*/ 6 h 53"/>
                  <a:gd name="T64" fmla="*/ 5 w 47"/>
                  <a:gd name="T65" fmla="*/ 8 h 53"/>
                  <a:gd name="T66" fmla="*/ 0 w 47"/>
                  <a:gd name="T67" fmla="*/ 0 h 53"/>
                  <a:gd name="T68" fmla="*/ 0 w 47"/>
                  <a:gd name="T69" fmla="*/ 3 h 53"/>
                  <a:gd name="T70" fmla="*/ 3 w 47"/>
                  <a:gd name="T71" fmla="*/ 6 h 53"/>
                  <a:gd name="T72" fmla="*/ 3 w 47"/>
                  <a:gd name="T73" fmla="*/ 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" h="53">
                    <a:moveTo>
                      <a:pt x="3" y="8"/>
                    </a:moveTo>
                    <a:lnTo>
                      <a:pt x="8" y="20"/>
                    </a:lnTo>
                    <a:lnTo>
                      <a:pt x="11" y="22"/>
                    </a:lnTo>
                    <a:lnTo>
                      <a:pt x="11" y="25"/>
                    </a:lnTo>
                    <a:lnTo>
                      <a:pt x="11" y="28"/>
                    </a:lnTo>
                    <a:lnTo>
                      <a:pt x="14" y="28"/>
                    </a:lnTo>
                    <a:lnTo>
                      <a:pt x="17" y="31"/>
                    </a:lnTo>
                    <a:lnTo>
                      <a:pt x="19" y="34"/>
                    </a:lnTo>
                    <a:lnTo>
                      <a:pt x="22" y="39"/>
                    </a:lnTo>
                    <a:lnTo>
                      <a:pt x="22" y="36"/>
                    </a:lnTo>
                    <a:lnTo>
                      <a:pt x="25" y="39"/>
                    </a:lnTo>
                    <a:lnTo>
                      <a:pt x="28" y="42"/>
                    </a:lnTo>
                    <a:lnTo>
                      <a:pt x="31" y="42"/>
                    </a:lnTo>
                    <a:lnTo>
                      <a:pt x="33" y="48"/>
                    </a:lnTo>
                    <a:lnTo>
                      <a:pt x="36" y="50"/>
                    </a:lnTo>
                    <a:lnTo>
                      <a:pt x="39" y="48"/>
                    </a:lnTo>
                    <a:lnTo>
                      <a:pt x="42" y="50"/>
                    </a:lnTo>
                    <a:lnTo>
                      <a:pt x="45" y="50"/>
                    </a:lnTo>
                    <a:lnTo>
                      <a:pt x="47" y="53"/>
                    </a:lnTo>
                    <a:lnTo>
                      <a:pt x="47" y="45"/>
                    </a:lnTo>
                    <a:lnTo>
                      <a:pt x="45" y="45"/>
                    </a:lnTo>
                    <a:lnTo>
                      <a:pt x="36" y="42"/>
                    </a:lnTo>
                    <a:lnTo>
                      <a:pt x="33" y="34"/>
                    </a:lnTo>
                    <a:lnTo>
                      <a:pt x="31" y="31"/>
                    </a:lnTo>
                    <a:lnTo>
                      <a:pt x="28" y="31"/>
                    </a:lnTo>
                    <a:lnTo>
                      <a:pt x="25" y="25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4" y="14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51" name="Freeform 477"/>
              <p:cNvSpPr>
                <a:spLocks/>
              </p:cNvSpPr>
              <p:nvPr/>
            </p:nvSpPr>
            <p:spPr bwMode="auto">
              <a:xfrm>
                <a:off x="5599" y="756"/>
                <a:ext cx="6" cy="3"/>
              </a:xfrm>
              <a:custGeom>
                <a:avLst/>
                <a:gdLst>
                  <a:gd name="T0" fmla="*/ 3 w 6"/>
                  <a:gd name="T1" fmla="*/ 3 h 3"/>
                  <a:gd name="T2" fmla="*/ 6 w 6"/>
                  <a:gd name="T3" fmla="*/ 3 h 3"/>
                  <a:gd name="T4" fmla="*/ 3 w 6"/>
                  <a:gd name="T5" fmla="*/ 0 h 3"/>
                  <a:gd name="T6" fmla="*/ 0 w 6"/>
                  <a:gd name="T7" fmla="*/ 3 h 3"/>
                  <a:gd name="T8" fmla="*/ 3 w 6"/>
                  <a:gd name="T9" fmla="*/ 3 h 3"/>
                  <a:gd name="T10" fmla="*/ 3 w 6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lnTo>
                      <a:pt x="6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52" name="Freeform 478"/>
              <p:cNvSpPr>
                <a:spLocks/>
              </p:cNvSpPr>
              <p:nvPr/>
            </p:nvSpPr>
            <p:spPr bwMode="auto">
              <a:xfrm>
                <a:off x="5678" y="2312"/>
                <a:ext cx="0" cy="8"/>
              </a:xfrm>
              <a:custGeom>
                <a:avLst/>
                <a:gdLst>
                  <a:gd name="T0" fmla="*/ 6 h 8"/>
                  <a:gd name="T1" fmla="*/ 0 h 8"/>
                  <a:gd name="T2" fmla="*/ 6 h 8"/>
                  <a:gd name="T3" fmla="*/ 8 h 8"/>
                  <a:gd name="T4" fmla="*/ 6 h 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8">
                    <a:moveTo>
                      <a:pt x="0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53" name="Freeform 479"/>
              <p:cNvSpPr>
                <a:spLocks/>
              </p:cNvSpPr>
              <p:nvPr/>
            </p:nvSpPr>
            <p:spPr bwMode="auto">
              <a:xfrm>
                <a:off x="5672" y="2365"/>
                <a:ext cx="6" cy="8"/>
              </a:xfrm>
              <a:custGeom>
                <a:avLst/>
                <a:gdLst>
                  <a:gd name="T0" fmla="*/ 0 w 6"/>
                  <a:gd name="T1" fmla="*/ 6 h 8"/>
                  <a:gd name="T2" fmla="*/ 3 w 6"/>
                  <a:gd name="T3" fmla="*/ 8 h 8"/>
                  <a:gd name="T4" fmla="*/ 6 w 6"/>
                  <a:gd name="T5" fmla="*/ 6 h 8"/>
                  <a:gd name="T6" fmla="*/ 6 w 6"/>
                  <a:gd name="T7" fmla="*/ 3 h 8"/>
                  <a:gd name="T8" fmla="*/ 3 w 6"/>
                  <a:gd name="T9" fmla="*/ 0 h 8"/>
                  <a:gd name="T10" fmla="*/ 0 w 6"/>
                  <a:gd name="T11" fmla="*/ 3 h 8"/>
                  <a:gd name="T12" fmla="*/ 0 w 6"/>
                  <a:gd name="T13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0" y="6"/>
                    </a:moveTo>
                    <a:lnTo>
                      <a:pt x="3" y="8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54" name="Freeform 480"/>
              <p:cNvSpPr>
                <a:spLocks/>
              </p:cNvSpPr>
              <p:nvPr/>
            </p:nvSpPr>
            <p:spPr bwMode="auto">
              <a:xfrm>
                <a:off x="5675" y="2326"/>
                <a:ext cx="3" cy="8"/>
              </a:xfrm>
              <a:custGeom>
                <a:avLst/>
                <a:gdLst>
                  <a:gd name="T0" fmla="*/ 3 w 3"/>
                  <a:gd name="T1" fmla="*/ 8 h 8"/>
                  <a:gd name="T2" fmla="*/ 3 w 3"/>
                  <a:gd name="T3" fmla="*/ 3 h 8"/>
                  <a:gd name="T4" fmla="*/ 3 w 3"/>
                  <a:gd name="T5" fmla="*/ 0 h 8"/>
                  <a:gd name="T6" fmla="*/ 3 w 3"/>
                  <a:gd name="T7" fmla="*/ 0 h 8"/>
                  <a:gd name="T8" fmla="*/ 3 w 3"/>
                  <a:gd name="T9" fmla="*/ 0 h 8"/>
                  <a:gd name="T10" fmla="*/ 0 w 3"/>
                  <a:gd name="T11" fmla="*/ 3 h 8"/>
                  <a:gd name="T12" fmla="*/ 3 w 3"/>
                  <a:gd name="T13" fmla="*/ 6 h 8"/>
                  <a:gd name="T14" fmla="*/ 3 w 3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8">
                    <a:moveTo>
                      <a:pt x="3" y="8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55" name="Freeform 481"/>
              <p:cNvSpPr>
                <a:spLocks/>
              </p:cNvSpPr>
              <p:nvPr/>
            </p:nvSpPr>
            <p:spPr bwMode="auto">
              <a:xfrm>
                <a:off x="5669" y="2337"/>
                <a:ext cx="9" cy="9"/>
              </a:xfrm>
              <a:custGeom>
                <a:avLst/>
                <a:gdLst>
                  <a:gd name="T0" fmla="*/ 0 w 9"/>
                  <a:gd name="T1" fmla="*/ 6 h 9"/>
                  <a:gd name="T2" fmla="*/ 3 w 9"/>
                  <a:gd name="T3" fmla="*/ 9 h 9"/>
                  <a:gd name="T4" fmla="*/ 6 w 9"/>
                  <a:gd name="T5" fmla="*/ 9 h 9"/>
                  <a:gd name="T6" fmla="*/ 6 w 9"/>
                  <a:gd name="T7" fmla="*/ 6 h 9"/>
                  <a:gd name="T8" fmla="*/ 9 w 9"/>
                  <a:gd name="T9" fmla="*/ 6 h 9"/>
                  <a:gd name="T10" fmla="*/ 9 w 9"/>
                  <a:gd name="T11" fmla="*/ 3 h 9"/>
                  <a:gd name="T12" fmla="*/ 6 w 9"/>
                  <a:gd name="T13" fmla="*/ 3 h 9"/>
                  <a:gd name="T14" fmla="*/ 6 w 9"/>
                  <a:gd name="T15" fmla="*/ 0 h 9"/>
                  <a:gd name="T16" fmla="*/ 0 w 9"/>
                  <a:gd name="T17" fmla="*/ 3 h 9"/>
                  <a:gd name="T18" fmla="*/ 0 w 9"/>
                  <a:gd name="T1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6"/>
                    </a:moveTo>
                    <a:lnTo>
                      <a:pt x="3" y="9"/>
                    </a:lnTo>
                    <a:lnTo>
                      <a:pt x="6" y="9"/>
                    </a:lnTo>
                    <a:lnTo>
                      <a:pt x="6" y="6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56" name="Freeform 482"/>
              <p:cNvSpPr>
                <a:spLocks/>
              </p:cNvSpPr>
              <p:nvPr/>
            </p:nvSpPr>
            <p:spPr bwMode="auto">
              <a:xfrm>
                <a:off x="5717" y="2820"/>
                <a:ext cx="2" cy="8"/>
              </a:xfrm>
              <a:custGeom>
                <a:avLst/>
                <a:gdLst>
                  <a:gd name="T0" fmla="*/ 2 w 2"/>
                  <a:gd name="T1" fmla="*/ 8 h 8"/>
                  <a:gd name="T2" fmla="*/ 2 w 2"/>
                  <a:gd name="T3" fmla="*/ 5 h 8"/>
                  <a:gd name="T4" fmla="*/ 2 w 2"/>
                  <a:gd name="T5" fmla="*/ 5 h 8"/>
                  <a:gd name="T6" fmla="*/ 2 w 2"/>
                  <a:gd name="T7" fmla="*/ 3 h 8"/>
                  <a:gd name="T8" fmla="*/ 2 w 2"/>
                  <a:gd name="T9" fmla="*/ 0 h 8"/>
                  <a:gd name="T10" fmla="*/ 0 w 2"/>
                  <a:gd name="T11" fmla="*/ 5 h 8"/>
                  <a:gd name="T12" fmla="*/ 2 w 2"/>
                  <a:gd name="T13" fmla="*/ 8 h 8"/>
                  <a:gd name="T14" fmla="*/ 2 w 2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8">
                    <a:moveTo>
                      <a:pt x="2" y="8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57" name="Freeform 483"/>
              <p:cNvSpPr>
                <a:spLocks/>
              </p:cNvSpPr>
              <p:nvPr/>
            </p:nvSpPr>
            <p:spPr bwMode="auto">
              <a:xfrm>
                <a:off x="5711" y="2825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0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58" name="Freeform 484"/>
              <p:cNvSpPr>
                <a:spLocks/>
              </p:cNvSpPr>
              <p:nvPr/>
            </p:nvSpPr>
            <p:spPr bwMode="auto">
              <a:xfrm>
                <a:off x="5669" y="2318"/>
                <a:ext cx="6" cy="5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0 h 5"/>
                  <a:gd name="T4" fmla="*/ 0 w 6"/>
                  <a:gd name="T5" fmla="*/ 2 h 5"/>
                  <a:gd name="T6" fmla="*/ 0 w 6"/>
                  <a:gd name="T7" fmla="*/ 2 h 5"/>
                  <a:gd name="T8" fmla="*/ 0 w 6"/>
                  <a:gd name="T9" fmla="*/ 5 h 5"/>
                  <a:gd name="T10" fmla="*/ 3 w 6"/>
                  <a:gd name="T11" fmla="*/ 5 h 5"/>
                  <a:gd name="T12" fmla="*/ 3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59" name="Freeform 485"/>
              <p:cNvSpPr>
                <a:spLocks/>
              </p:cNvSpPr>
              <p:nvPr/>
            </p:nvSpPr>
            <p:spPr bwMode="auto">
              <a:xfrm>
                <a:off x="5686" y="2404"/>
                <a:ext cx="3" cy="6"/>
              </a:xfrm>
              <a:custGeom>
                <a:avLst/>
                <a:gdLst>
                  <a:gd name="T0" fmla="*/ 3 w 3"/>
                  <a:gd name="T1" fmla="*/ 6 h 6"/>
                  <a:gd name="T2" fmla="*/ 3 w 3"/>
                  <a:gd name="T3" fmla="*/ 3 h 6"/>
                  <a:gd name="T4" fmla="*/ 0 w 3"/>
                  <a:gd name="T5" fmla="*/ 0 h 6"/>
                  <a:gd name="T6" fmla="*/ 0 w 3"/>
                  <a:gd name="T7" fmla="*/ 3 h 6"/>
                  <a:gd name="T8" fmla="*/ 3 w 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60" name="Freeform 486"/>
              <p:cNvSpPr>
                <a:spLocks/>
              </p:cNvSpPr>
              <p:nvPr/>
            </p:nvSpPr>
            <p:spPr bwMode="auto">
              <a:xfrm>
                <a:off x="5683" y="2387"/>
                <a:ext cx="3" cy="9"/>
              </a:xfrm>
              <a:custGeom>
                <a:avLst/>
                <a:gdLst>
                  <a:gd name="T0" fmla="*/ 3 w 3"/>
                  <a:gd name="T1" fmla="*/ 9 h 9"/>
                  <a:gd name="T2" fmla="*/ 3 w 3"/>
                  <a:gd name="T3" fmla="*/ 3 h 9"/>
                  <a:gd name="T4" fmla="*/ 0 w 3"/>
                  <a:gd name="T5" fmla="*/ 0 h 9"/>
                  <a:gd name="T6" fmla="*/ 0 w 3"/>
                  <a:gd name="T7" fmla="*/ 3 h 9"/>
                  <a:gd name="T8" fmla="*/ 0 w 3"/>
                  <a:gd name="T9" fmla="*/ 6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61" name="Freeform 487"/>
              <p:cNvSpPr>
                <a:spLocks/>
              </p:cNvSpPr>
              <p:nvPr/>
            </p:nvSpPr>
            <p:spPr bwMode="auto">
              <a:xfrm>
                <a:off x="5672" y="2348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0 h 3"/>
                  <a:gd name="T4" fmla="*/ 0 w 6"/>
                  <a:gd name="T5" fmla="*/ 3 h 3"/>
                  <a:gd name="T6" fmla="*/ 3 w 6"/>
                  <a:gd name="T7" fmla="*/ 3 h 3"/>
                  <a:gd name="T8" fmla="*/ 6 w 6"/>
                  <a:gd name="T9" fmla="*/ 3 h 3"/>
                  <a:gd name="T10" fmla="*/ 6 w 6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62" name="Freeform 488"/>
              <p:cNvSpPr>
                <a:spLocks/>
              </p:cNvSpPr>
              <p:nvPr/>
            </p:nvSpPr>
            <p:spPr bwMode="auto">
              <a:xfrm>
                <a:off x="5641" y="2228"/>
                <a:ext cx="6" cy="6"/>
              </a:xfrm>
              <a:custGeom>
                <a:avLst/>
                <a:gdLst>
                  <a:gd name="T0" fmla="*/ 3 w 6"/>
                  <a:gd name="T1" fmla="*/ 6 h 6"/>
                  <a:gd name="T2" fmla="*/ 6 w 6"/>
                  <a:gd name="T3" fmla="*/ 3 h 6"/>
                  <a:gd name="T4" fmla="*/ 6 w 6"/>
                  <a:gd name="T5" fmla="*/ 0 h 6"/>
                  <a:gd name="T6" fmla="*/ 3 w 6"/>
                  <a:gd name="T7" fmla="*/ 0 h 6"/>
                  <a:gd name="T8" fmla="*/ 0 w 6"/>
                  <a:gd name="T9" fmla="*/ 3 h 6"/>
                  <a:gd name="T10" fmla="*/ 0 w 6"/>
                  <a:gd name="T11" fmla="*/ 3 h 6"/>
                  <a:gd name="T12" fmla="*/ 3 w 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3" y="6"/>
                    </a:move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63" name="Freeform 489"/>
              <p:cNvSpPr>
                <a:spLocks/>
              </p:cNvSpPr>
              <p:nvPr/>
            </p:nvSpPr>
            <p:spPr bwMode="auto">
              <a:xfrm>
                <a:off x="5636" y="2426"/>
                <a:ext cx="5" cy="6"/>
              </a:xfrm>
              <a:custGeom>
                <a:avLst/>
                <a:gdLst>
                  <a:gd name="T0" fmla="*/ 5 w 5"/>
                  <a:gd name="T1" fmla="*/ 3 h 6"/>
                  <a:gd name="T2" fmla="*/ 5 w 5"/>
                  <a:gd name="T3" fmla="*/ 0 h 6"/>
                  <a:gd name="T4" fmla="*/ 3 w 5"/>
                  <a:gd name="T5" fmla="*/ 0 h 6"/>
                  <a:gd name="T6" fmla="*/ 3 w 5"/>
                  <a:gd name="T7" fmla="*/ 3 h 6"/>
                  <a:gd name="T8" fmla="*/ 0 w 5"/>
                  <a:gd name="T9" fmla="*/ 6 h 6"/>
                  <a:gd name="T10" fmla="*/ 3 w 5"/>
                  <a:gd name="T11" fmla="*/ 6 h 6"/>
                  <a:gd name="T12" fmla="*/ 5 w 5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5" y="3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64" name="Freeform 490"/>
              <p:cNvSpPr>
                <a:spLocks/>
              </p:cNvSpPr>
              <p:nvPr/>
            </p:nvSpPr>
            <p:spPr bwMode="auto">
              <a:xfrm>
                <a:off x="5613" y="750"/>
                <a:ext cx="6" cy="9"/>
              </a:xfrm>
              <a:custGeom>
                <a:avLst/>
                <a:gdLst>
                  <a:gd name="T0" fmla="*/ 6 w 6"/>
                  <a:gd name="T1" fmla="*/ 6 h 9"/>
                  <a:gd name="T2" fmla="*/ 6 w 6"/>
                  <a:gd name="T3" fmla="*/ 3 h 9"/>
                  <a:gd name="T4" fmla="*/ 6 w 6"/>
                  <a:gd name="T5" fmla="*/ 0 h 9"/>
                  <a:gd name="T6" fmla="*/ 6 w 6"/>
                  <a:gd name="T7" fmla="*/ 3 h 9"/>
                  <a:gd name="T8" fmla="*/ 0 w 6"/>
                  <a:gd name="T9" fmla="*/ 3 h 9"/>
                  <a:gd name="T10" fmla="*/ 0 w 6"/>
                  <a:gd name="T11" fmla="*/ 6 h 9"/>
                  <a:gd name="T12" fmla="*/ 3 w 6"/>
                  <a:gd name="T13" fmla="*/ 9 h 9"/>
                  <a:gd name="T14" fmla="*/ 3 w 6"/>
                  <a:gd name="T15" fmla="*/ 9 h 9"/>
                  <a:gd name="T16" fmla="*/ 6 w 6"/>
                  <a:gd name="T17" fmla="*/ 6 h 9"/>
                  <a:gd name="T18" fmla="*/ 6 w 6"/>
                  <a:gd name="T1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9">
                    <a:moveTo>
                      <a:pt x="6" y="6"/>
                    </a:moveTo>
                    <a:lnTo>
                      <a:pt x="6" y="3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65" name="Freeform 491"/>
              <p:cNvSpPr>
                <a:spLocks/>
              </p:cNvSpPr>
              <p:nvPr/>
            </p:nvSpPr>
            <p:spPr bwMode="auto">
              <a:xfrm>
                <a:off x="5650" y="2945"/>
                <a:ext cx="5" cy="9"/>
              </a:xfrm>
              <a:custGeom>
                <a:avLst/>
                <a:gdLst>
                  <a:gd name="T0" fmla="*/ 5 w 5"/>
                  <a:gd name="T1" fmla="*/ 3 h 9"/>
                  <a:gd name="T2" fmla="*/ 5 w 5"/>
                  <a:gd name="T3" fmla="*/ 3 h 9"/>
                  <a:gd name="T4" fmla="*/ 2 w 5"/>
                  <a:gd name="T5" fmla="*/ 0 h 9"/>
                  <a:gd name="T6" fmla="*/ 0 w 5"/>
                  <a:gd name="T7" fmla="*/ 3 h 9"/>
                  <a:gd name="T8" fmla="*/ 0 w 5"/>
                  <a:gd name="T9" fmla="*/ 6 h 9"/>
                  <a:gd name="T10" fmla="*/ 0 w 5"/>
                  <a:gd name="T11" fmla="*/ 9 h 9"/>
                  <a:gd name="T12" fmla="*/ 0 w 5"/>
                  <a:gd name="T13" fmla="*/ 9 h 9"/>
                  <a:gd name="T14" fmla="*/ 2 w 5"/>
                  <a:gd name="T15" fmla="*/ 6 h 9"/>
                  <a:gd name="T16" fmla="*/ 5 w 5"/>
                  <a:gd name="T1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9">
                    <a:moveTo>
                      <a:pt x="5" y="3"/>
                    </a:moveTo>
                    <a:lnTo>
                      <a:pt x="5" y="3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66" name="Freeform 492"/>
              <p:cNvSpPr>
                <a:spLocks/>
              </p:cNvSpPr>
              <p:nvPr/>
            </p:nvSpPr>
            <p:spPr bwMode="auto">
              <a:xfrm>
                <a:off x="5608" y="767"/>
                <a:ext cx="17" cy="8"/>
              </a:xfrm>
              <a:custGeom>
                <a:avLst/>
                <a:gdLst>
                  <a:gd name="T0" fmla="*/ 3 w 17"/>
                  <a:gd name="T1" fmla="*/ 3 h 8"/>
                  <a:gd name="T2" fmla="*/ 8 w 17"/>
                  <a:gd name="T3" fmla="*/ 3 h 8"/>
                  <a:gd name="T4" fmla="*/ 8 w 17"/>
                  <a:gd name="T5" fmla="*/ 6 h 8"/>
                  <a:gd name="T6" fmla="*/ 14 w 17"/>
                  <a:gd name="T7" fmla="*/ 8 h 8"/>
                  <a:gd name="T8" fmla="*/ 17 w 17"/>
                  <a:gd name="T9" fmla="*/ 6 h 8"/>
                  <a:gd name="T10" fmla="*/ 17 w 17"/>
                  <a:gd name="T11" fmla="*/ 6 h 8"/>
                  <a:gd name="T12" fmla="*/ 11 w 17"/>
                  <a:gd name="T13" fmla="*/ 6 h 8"/>
                  <a:gd name="T14" fmla="*/ 8 w 17"/>
                  <a:gd name="T15" fmla="*/ 3 h 8"/>
                  <a:gd name="T16" fmla="*/ 3 w 17"/>
                  <a:gd name="T17" fmla="*/ 0 h 8"/>
                  <a:gd name="T18" fmla="*/ 0 w 17"/>
                  <a:gd name="T19" fmla="*/ 0 h 8"/>
                  <a:gd name="T20" fmla="*/ 0 w 17"/>
                  <a:gd name="T21" fmla="*/ 3 h 8"/>
                  <a:gd name="T22" fmla="*/ 3 w 17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8">
                    <a:moveTo>
                      <a:pt x="3" y="3"/>
                    </a:moveTo>
                    <a:lnTo>
                      <a:pt x="8" y="3"/>
                    </a:lnTo>
                    <a:lnTo>
                      <a:pt x="8" y="6"/>
                    </a:lnTo>
                    <a:lnTo>
                      <a:pt x="14" y="8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11" y="6"/>
                    </a:lnTo>
                    <a:lnTo>
                      <a:pt x="8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67" name="Freeform 493"/>
              <p:cNvSpPr>
                <a:spLocks/>
              </p:cNvSpPr>
              <p:nvPr/>
            </p:nvSpPr>
            <p:spPr bwMode="auto">
              <a:xfrm>
                <a:off x="5658" y="2332"/>
                <a:ext cx="11" cy="16"/>
              </a:xfrm>
              <a:custGeom>
                <a:avLst/>
                <a:gdLst>
                  <a:gd name="T0" fmla="*/ 0 w 11"/>
                  <a:gd name="T1" fmla="*/ 2 h 16"/>
                  <a:gd name="T2" fmla="*/ 0 w 11"/>
                  <a:gd name="T3" fmla="*/ 5 h 16"/>
                  <a:gd name="T4" fmla="*/ 3 w 11"/>
                  <a:gd name="T5" fmla="*/ 5 h 16"/>
                  <a:gd name="T6" fmla="*/ 3 w 11"/>
                  <a:gd name="T7" fmla="*/ 5 h 16"/>
                  <a:gd name="T8" fmla="*/ 3 w 11"/>
                  <a:gd name="T9" fmla="*/ 8 h 16"/>
                  <a:gd name="T10" fmla="*/ 3 w 11"/>
                  <a:gd name="T11" fmla="*/ 14 h 16"/>
                  <a:gd name="T12" fmla="*/ 3 w 11"/>
                  <a:gd name="T13" fmla="*/ 16 h 16"/>
                  <a:gd name="T14" fmla="*/ 8 w 11"/>
                  <a:gd name="T15" fmla="*/ 14 h 16"/>
                  <a:gd name="T16" fmla="*/ 11 w 11"/>
                  <a:gd name="T17" fmla="*/ 14 h 16"/>
                  <a:gd name="T18" fmla="*/ 8 w 11"/>
                  <a:gd name="T19" fmla="*/ 11 h 16"/>
                  <a:gd name="T20" fmla="*/ 6 w 11"/>
                  <a:gd name="T21" fmla="*/ 5 h 16"/>
                  <a:gd name="T22" fmla="*/ 6 w 11"/>
                  <a:gd name="T23" fmla="*/ 2 h 16"/>
                  <a:gd name="T24" fmla="*/ 3 w 11"/>
                  <a:gd name="T25" fmla="*/ 0 h 16"/>
                  <a:gd name="T26" fmla="*/ 0 w 11"/>
                  <a:gd name="T27" fmla="*/ 0 h 16"/>
                  <a:gd name="T28" fmla="*/ 0 w 11"/>
                  <a:gd name="T2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0" y="2"/>
                    </a:move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3" y="14"/>
                    </a:lnTo>
                    <a:lnTo>
                      <a:pt x="3" y="16"/>
                    </a:lnTo>
                    <a:lnTo>
                      <a:pt x="8" y="14"/>
                    </a:lnTo>
                    <a:lnTo>
                      <a:pt x="11" y="14"/>
                    </a:lnTo>
                    <a:lnTo>
                      <a:pt x="8" y="11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68" name="Freeform 494"/>
              <p:cNvSpPr>
                <a:spLocks/>
              </p:cNvSpPr>
              <p:nvPr/>
            </p:nvSpPr>
            <p:spPr bwMode="auto">
              <a:xfrm>
                <a:off x="5647" y="2307"/>
                <a:ext cx="14" cy="19"/>
              </a:xfrm>
              <a:custGeom>
                <a:avLst/>
                <a:gdLst>
                  <a:gd name="T0" fmla="*/ 3 w 14"/>
                  <a:gd name="T1" fmla="*/ 16 h 19"/>
                  <a:gd name="T2" fmla="*/ 5 w 14"/>
                  <a:gd name="T3" fmla="*/ 19 h 19"/>
                  <a:gd name="T4" fmla="*/ 5 w 14"/>
                  <a:gd name="T5" fmla="*/ 19 h 19"/>
                  <a:gd name="T6" fmla="*/ 8 w 14"/>
                  <a:gd name="T7" fmla="*/ 16 h 19"/>
                  <a:gd name="T8" fmla="*/ 11 w 14"/>
                  <a:gd name="T9" fmla="*/ 19 h 19"/>
                  <a:gd name="T10" fmla="*/ 14 w 14"/>
                  <a:gd name="T11" fmla="*/ 16 h 19"/>
                  <a:gd name="T12" fmla="*/ 14 w 14"/>
                  <a:gd name="T13" fmla="*/ 13 h 19"/>
                  <a:gd name="T14" fmla="*/ 11 w 14"/>
                  <a:gd name="T15" fmla="*/ 11 h 19"/>
                  <a:gd name="T16" fmla="*/ 14 w 14"/>
                  <a:gd name="T17" fmla="*/ 8 h 19"/>
                  <a:gd name="T18" fmla="*/ 11 w 14"/>
                  <a:gd name="T19" fmla="*/ 5 h 19"/>
                  <a:gd name="T20" fmla="*/ 8 w 14"/>
                  <a:gd name="T21" fmla="*/ 8 h 19"/>
                  <a:gd name="T22" fmla="*/ 8 w 14"/>
                  <a:gd name="T23" fmla="*/ 8 h 19"/>
                  <a:gd name="T24" fmla="*/ 8 w 14"/>
                  <a:gd name="T25" fmla="*/ 11 h 19"/>
                  <a:gd name="T26" fmla="*/ 5 w 14"/>
                  <a:gd name="T27" fmla="*/ 8 h 19"/>
                  <a:gd name="T28" fmla="*/ 5 w 14"/>
                  <a:gd name="T29" fmla="*/ 2 h 19"/>
                  <a:gd name="T30" fmla="*/ 5 w 14"/>
                  <a:gd name="T31" fmla="*/ 2 h 19"/>
                  <a:gd name="T32" fmla="*/ 3 w 14"/>
                  <a:gd name="T33" fmla="*/ 0 h 19"/>
                  <a:gd name="T34" fmla="*/ 0 w 14"/>
                  <a:gd name="T35" fmla="*/ 8 h 19"/>
                  <a:gd name="T36" fmla="*/ 3 w 14"/>
                  <a:gd name="T37" fmla="*/ 11 h 19"/>
                  <a:gd name="T38" fmla="*/ 3 w 14"/>
                  <a:gd name="T3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" h="19">
                    <a:moveTo>
                      <a:pt x="3" y="16"/>
                    </a:moveTo>
                    <a:lnTo>
                      <a:pt x="5" y="19"/>
                    </a:lnTo>
                    <a:lnTo>
                      <a:pt x="5" y="19"/>
                    </a:lnTo>
                    <a:lnTo>
                      <a:pt x="8" y="16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13"/>
                    </a:lnTo>
                    <a:lnTo>
                      <a:pt x="11" y="11"/>
                    </a:lnTo>
                    <a:lnTo>
                      <a:pt x="14" y="8"/>
                    </a:lnTo>
                    <a:lnTo>
                      <a:pt x="11" y="5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11"/>
                    </a:lnTo>
                    <a:lnTo>
                      <a:pt x="5" y="8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3" y="11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69" name="Freeform 495"/>
              <p:cNvSpPr>
                <a:spLocks/>
              </p:cNvSpPr>
              <p:nvPr/>
            </p:nvSpPr>
            <p:spPr bwMode="auto">
              <a:xfrm>
                <a:off x="5650" y="2954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70" name="Freeform 496"/>
              <p:cNvSpPr>
                <a:spLocks/>
              </p:cNvSpPr>
              <p:nvPr/>
            </p:nvSpPr>
            <p:spPr bwMode="auto">
              <a:xfrm>
                <a:off x="5647" y="2432"/>
                <a:ext cx="5" cy="11"/>
              </a:xfrm>
              <a:custGeom>
                <a:avLst/>
                <a:gdLst>
                  <a:gd name="T0" fmla="*/ 0 w 5"/>
                  <a:gd name="T1" fmla="*/ 8 h 11"/>
                  <a:gd name="T2" fmla="*/ 5 w 5"/>
                  <a:gd name="T3" fmla="*/ 11 h 11"/>
                  <a:gd name="T4" fmla="*/ 5 w 5"/>
                  <a:gd name="T5" fmla="*/ 8 h 11"/>
                  <a:gd name="T6" fmla="*/ 3 w 5"/>
                  <a:gd name="T7" fmla="*/ 6 h 11"/>
                  <a:gd name="T8" fmla="*/ 3 w 5"/>
                  <a:gd name="T9" fmla="*/ 3 h 11"/>
                  <a:gd name="T10" fmla="*/ 3 w 5"/>
                  <a:gd name="T11" fmla="*/ 0 h 11"/>
                  <a:gd name="T12" fmla="*/ 3 w 5"/>
                  <a:gd name="T13" fmla="*/ 0 h 11"/>
                  <a:gd name="T14" fmla="*/ 0 w 5"/>
                  <a:gd name="T15" fmla="*/ 3 h 11"/>
                  <a:gd name="T16" fmla="*/ 0 w 5"/>
                  <a:gd name="T17" fmla="*/ 3 h 11"/>
                  <a:gd name="T18" fmla="*/ 0 w 5"/>
                  <a:gd name="T19" fmla="*/ 6 h 11"/>
                  <a:gd name="T20" fmla="*/ 0 w 5"/>
                  <a:gd name="T21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1">
                    <a:moveTo>
                      <a:pt x="0" y="8"/>
                    </a:moveTo>
                    <a:lnTo>
                      <a:pt x="5" y="11"/>
                    </a:lnTo>
                    <a:lnTo>
                      <a:pt x="5" y="8"/>
                    </a:lnTo>
                    <a:lnTo>
                      <a:pt x="3" y="6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71" name="Freeform 497"/>
              <p:cNvSpPr>
                <a:spLocks/>
              </p:cNvSpPr>
              <p:nvPr/>
            </p:nvSpPr>
            <p:spPr bwMode="auto">
              <a:xfrm>
                <a:off x="5647" y="2954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72" name="Freeform 498"/>
              <p:cNvSpPr>
                <a:spLocks/>
              </p:cNvSpPr>
              <p:nvPr/>
            </p:nvSpPr>
            <p:spPr bwMode="auto">
              <a:xfrm>
                <a:off x="4888" y="75"/>
                <a:ext cx="6" cy="6"/>
              </a:xfrm>
              <a:custGeom>
                <a:avLst/>
                <a:gdLst>
                  <a:gd name="T0" fmla="*/ 6 w 6"/>
                  <a:gd name="T1" fmla="*/ 3 h 6"/>
                  <a:gd name="T2" fmla="*/ 6 w 6"/>
                  <a:gd name="T3" fmla="*/ 3 h 6"/>
                  <a:gd name="T4" fmla="*/ 3 w 6"/>
                  <a:gd name="T5" fmla="*/ 0 h 6"/>
                  <a:gd name="T6" fmla="*/ 0 w 6"/>
                  <a:gd name="T7" fmla="*/ 3 h 6"/>
                  <a:gd name="T8" fmla="*/ 3 w 6"/>
                  <a:gd name="T9" fmla="*/ 6 h 6"/>
                  <a:gd name="T10" fmla="*/ 6 w 6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lnTo>
                      <a:pt x="6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73" name="Freeform 499"/>
              <p:cNvSpPr>
                <a:spLocks/>
              </p:cNvSpPr>
              <p:nvPr/>
            </p:nvSpPr>
            <p:spPr bwMode="auto">
              <a:xfrm>
                <a:off x="3803" y="229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6 w 6"/>
                  <a:gd name="T3" fmla="*/ 3 h 3"/>
                  <a:gd name="T4" fmla="*/ 6 w 6"/>
                  <a:gd name="T5" fmla="*/ 0 h 3"/>
                  <a:gd name="T6" fmla="*/ 6 w 6"/>
                  <a:gd name="T7" fmla="*/ 0 h 3"/>
                  <a:gd name="T8" fmla="*/ 3 w 6"/>
                  <a:gd name="T9" fmla="*/ 0 h 3"/>
                  <a:gd name="T10" fmla="*/ 0 w 6"/>
                  <a:gd name="T11" fmla="*/ 0 h 3"/>
                  <a:gd name="T12" fmla="*/ 3 w 6"/>
                  <a:gd name="T13" fmla="*/ 3 h 3"/>
                  <a:gd name="T14" fmla="*/ 6 w 6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6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74" name="Freeform 500"/>
              <p:cNvSpPr>
                <a:spLocks/>
              </p:cNvSpPr>
              <p:nvPr/>
            </p:nvSpPr>
            <p:spPr bwMode="auto">
              <a:xfrm>
                <a:off x="3809" y="204"/>
                <a:ext cx="11" cy="8"/>
              </a:xfrm>
              <a:custGeom>
                <a:avLst/>
                <a:gdLst>
                  <a:gd name="T0" fmla="*/ 11 w 11"/>
                  <a:gd name="T1" fmla="*/ 2 h 8"/>
                  <a:gd name="T2" fmla="*/ 8 w 11"/>
                  <a:gd name="T3" fmla="*/ 0 h 8"/>
                  <a:gd name="T4" fmla="*/ 5 w 11"/>
                  <a:gd name="T5" fmla="*/ 0 h 8"/>
                  <a:gd name="T6" fmla="*/ 3 w 11"/>
                  <a:gd name="T7" fmla="*/ 2 h 8"/>
                  <a:gd name="T8" fmla="*/ 3 w 11"/>
                  <a:gd name="T9" fmla="*/ 2 h 8"/>
                  <a:gd name="T10" fmla="*/ 3 w 11"/>
                  <a:gd name="T11" fmla="*/ 2 h 8"/>
                  <a:gd name="T12" fmla="*/ 0 w 11"/>
                  <a:gd name="T13" fmla="*/ 2 h 8"/>
                  <a:gd name="T14" fmla="*/ 0 w 11"/>
                  <a:gd name="T15" fmla="*/ 2 h 8"/>
                  <a:gd name="T16" fmla="*/ 0 w 11"/>
                  <a:gd name="T17" fmla="*/ 5 h 8"/>
                  <a:gd name="T18" fmla="*/ 3 w 11"/>
                  <a:gd name="T19" fmla="*/ 8 h 8"/>
                  <a:gd name="T20" fmla="*/ 5 w 11"/>
                  <a:gd name="T21" fmla="*/ 8 h 8"/>
                  <a:gd name="T22" fmla="*/ 8 w 11"/>
                  <a:gd name="T23" fmla="*/ 8 h 8"/>
                  <a:gd name="T24" fmla="*/ 11 w 11"/>
                  <a:gd name="T25" fmla="*/ 8 h 8"/>
                  <a:gd name="T26" fmla="*/ 8 w 11"/>
                  <a:gd name="T27" fmla="*/ 8 h 8"/>
                  <a:gd name="T28" fmla="*/ 8 w 11"/>
                  <a:gd name="T29" fmla="*/ 5 h 8"/>
                  <a:gd name="T30" fmla="*/ 11 w 11"/>
                  <a:gd name="T31" fmla="*/ 5 h 8"/>
                  <a:gd name="T32" fmla="*/ 11 w 11"/>
                  <a:gd name="T3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" h="8">
                    <a:moveTo>
                      <a:pt x="11" y="2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8" y="8"/>
                    </a:lnTo>
                    <a:lnTo>
                      <a:pt x="8" y="5"/>
                    </a:lnTo>
                    <a:lnTo>
                      <a:pt x="11" y="5"/>
                    </a:lnTo>
                    <a:lnTo>
                      <a:pt x="1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75" name="Freeform 501"/>
              <p:cNvSpPr>
                <a:spLocks/>
              </p:cNvSpPr>
              <p:nvPr/>
            </p:nvSpPr>
            <p:spPr bwMode="auto">
              <a:xfrm>
                <a:off x="3803" y="5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76" name="Freeform 502"/>
              <p:cNvSpPr>
                <a:spLocks/>
              </p:cNvSpPr>
              <p:nvPr/>
            </p:nvSpPr>
            <p:spPr bwMode="auto">
              <a:xfrm>
                <a:off x="3795" y="215"/>
                <a:ext cx="8" cy="5"/>
              </a:xfrm>
              <a:custGeom>
                <a:avLst/>
                <a:gdLst>
                  <a:gd name="T0" fmla="*/ 8 w 8"/>
                  <a:gd name="T1" fmla="*/ 3 h 5"/>
                  <a:gd name="T2" fmla="*/ 5 w 8"/>
                  <a:gd name="T3" fmla="*/ 0 h 5"/>
                  <a:gd name="T4" fmla="*/ 3 w 8"/>
                  <a:gd name="T5" fmla="*/ 3 h 5"/>
                  <a:gd name="T6" fmla="*/ 0 w 8"/>
                  <a:gd name="T7" fmla="*/ 3 h 5"/>
                  <a:gd name="T8" fmla="*/ 0 w 8"/>
                  <a:gd name="T9" fmla="*/ 3 h 5"/>
                  <a:gd name="T10" fmla="*/ 5 w 8"/>
                  <a:gd name="T11" fmla="*/ 5 h 5"/>
                  <a:gd name="T12" fmla="*/ 5 w 8"/>
                  <a:gd name="T13" fmla="*/ 5 h 5"/>
                  <a:gd name="T14" fmla="*/ 8 w 8"/>
                  <a:gd name="T15" fmla="*/ 3 h 5"/>
                  <a:gd name="T16" fmla="*/ 8 w 8"/>
                  <a:gd name="T1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lnTo>
                      <a:pt x="5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77" name="Freeform 503"/>
              <p:cNvSpPr>
                <a:spLocks/>
              </p:cNvSpPr>
              <p:nvPr/>
            </p:nvSpPr>
            <p:spPr bwMode="auto">
              <a:xfrm>
                <a:off x="3795" y="254"/>
                <a:ext cx="8" cy="3"/>
              </a:xfrm>
              <a:custGeom>
                <a:avLst/>
                <a:gdLst>
                  <a:gd name="T0" fmla="*/ 5 w 8"/>
                  <a:gd name="T1" fmla="*/ 3 h 3"/>
                  <a:gd name="T2" fmla="*/ 8 w 8"/>
                  <a:gd name="T3" fmla="*/ 3 h 3"/>
                  <a:gd name="T4" fmla="*/ 5 w 8"/>
                  <a:gd name="T5" fmla="*/ 0 h 3"/>
                  <a:gd name="T6" fmla="*/ 0 w 8"/>
                  <a:gd name="T7" fmla="*/ 3 h 3"/>
                  <a:gd name="T8" fmla="*/ 3 w 8"/>
                  <a:gd name="T9" fmla="*/ 3 h 3"/>
                  <a:gd name="T10" fmla="*/ 5 w 8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5" y="3"/>
                    </a:moveTo>
                    <a:lnTo>
                      <a:pt x="8" y="3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78" name="Freeform 504"/>
              <p:cNvSpPr>
                <a:spLocks/>
              </p:cNvSpPr>
              <p:nvPr/>
            </p:nvSpPr>
            <p:spPr bwMode="auto">
              <a:xfrm>
                <a:off x="3795" y="232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5 w 5"/>
                  <a:gd name="T3" fmla="*/ 0 h 5"/>
                  <a:gd name="T4" fmla="*/ 3 w 5"/>
                  <a:gd name="T5" fmla="*/ 0 h 5"/>
                  <a:gd name="T6" fmla="*/ 0 w 5"/>
                  <a:gd name="T7" fmla="*/ 2 h 5"/>
                  <a:gd name="T8" fmla="*/ 0 w 5"/>
                  <a:gd name="T9" fmla="*/ 2 h 5"/>
                  <a:gd name="T10" fmla="*/ 3 w 5"/>
                  <a:gd name="T11" fmla="*/ 5 h 5"/>
                  <a:gd name="T12" fmla="*/ 3 w 5"/>
                  <a:gd name="T13" fmla="*/ 5 h 5"/>
                  <a:gd name="T14" fmla="*/ 3 w 5"/>
                  <a:gd name="T15" fmla="*/ 2 h 5"/>
                  <a:gd name="T16" fmla="*/ 3 w 5"/>
                  <a:gd name="T17" fmla="*/ 2 h 5"/>
                  <a:gd name="T18" fmla="*/ 5 w 5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79" name="Freeform 505"/>
              <p:cNvSpPr>
                <a:spLocks/>
              </p:cNvSpPr>
              <p:nvPr/>
            </p:nvSpPr>
            <p:spPr bwMode="auto">
              <a:xfrm>
                <a:off x="3895" y="86"/>
                <a:ext cx="9" cy="3"/>
              </a:xfrm>
              <a:custGeom>
                <a:avLst/>
                <a:gdLst>
                  <a:gd name="T0" fmla="*/ 3 w 9"/>
                  <a:gd name="T1" fmla="*/ 0 h 3"/>
                  <a:gd name="T2" fmla="*/ 0 w 9"/>
                  <a:gd name="T3" fmla="*/ 3 h 3"/>
                  <a:gd name="T4" fmla="*/ 3 w 9"/>
                  <a:gd name="T5" fmla="*/ 3 h 3"/>
                  <a:gd name="T6" fmla="*/ 6 w 9"/>
                  <a:gd name="T7" fmla="*/ 3 h 3"/>
                  <a:gd name="T8" fmla="*/ 9 w 9"/>
                  <a:gd name="T9" fmla="*/ 0 h 3"/>
                  <a:gd name="T10" fmla="*/ 6 w 9"/>
                  <a:gd name="T11" fmla="*/ 0 h 3"/>
                  <a:gd name="T12" fmla="*/ 3 w 9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">
                    <a:moveTo>
                      <a:pt x="3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80" name="Freeform 506"/>
              <p:cNvSpPr>
                <a:spLocks/>
              </p:cNvSpPr>
              <p:nvPr/>
            </p:nvSpPr>
            <p:spPr bwMode="auto">
              <a:xfrm>
                <a:off x="3901" y="89"/>
                <a:ext cx="5" cy="9"/>
              </a:xfrm>
              <a:custGeom>
                <a:avLst/>
                <a:gdLst>
                  <a:gd name="T0" fmla="*/ 0 w 5"/>
                  <a:gd name="T1" fmla="*/ 3 h 9"/>
                  <a:gd name="T2" fmla="*/ 0 w 5"/>
                  <a:gd name="T3" fmla="*/ 6 h 9"/>
                  <a:gd name="T4" fmla="*/ 3 w 5"/>
                  <a:gd name="T5" fmla="*/ 9 h 9"/>
                  <a:gd name="T6" fmla="*/ 3 w 5"/>
                  <a:gd name="T7" fmla="*/ 9 h 9"/>
                  <a:gd name="T8" fmla="*/ 5 w 5"/>
                  <a:gd name="T9" fmla="*/ 6 h 9"/>
                  <a:gd name="T10" fmla="*/ 5 w 5"/>
                  <a:gd name="T11" fmla="*/ 6 h 9"/>
                  <a:gd name="T12" fmla="*/ 3 w 5"/>
                  <a:gd name="T13" fmla="*/ 3 h 9"/>
                  <a:gd name="T14" fmla="*/ 0 w 5"/>
                  <a:gd name="T15" fmla="*/ 0 h 9"/>
                  <a:gd name="T16" fmla="*/ 0 w 5"/>
                  <a:gd name="T17" fmla="*/ 0 h 9"/>
                  <a:gd name="T18" fmla="*/ 0 w 5"/>
                  <a:gd name="T1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9">
                    <a:moveTo>
                      <a:pt x="0" y="3"/>
                    </a:moveTo>
                    <a:lnTo>
                      <a:pt x="0" y="6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81" name="Freeform 507"/>
              <p:cNvSpPr>
                <a:spLocks/>
              </p:cNvSpPr>
              <p:nvPr/>
            </p:nvSpPr>
            <p:spPr bwMode="auto">
              <a:xfrm>
                <a:off x="3761" y="-84"/>
                <a:ext cx="98" cy="76"/>
              </a:xfrm>
              <a:custGeom>
                <a:avLst/>
                <a:gdLst>
                  <a:gd name="T0" fmla="*/ 12 w 98"/>
                  <a:gd name="T1" fmla="*/ 14 h 76"/>
                  <a:gd name="T2" fmla="*/ 9 w 98"/>
                  <a:gd name="T3" fmla="*/ 17 h 76"/>
                  <a:gd name="T4" fmla="*/ 3 w 98"/>
                  <a:gd name="T5" fmla="*/ 25 h 76"/>
                  <a:gd name="T6" fmla="*/ 6 w 98"/>
                  <a:gd name="T7" fmla="*/ 31 h 76"/>
                  <a:gd name="T8" fmla="*/ 12 w 98"/>
                  <a:gd name="T9" fmla="*/ 31 h 76"/>
                  <a:gd name="T10" fmla="*/ 6 w 98"/>
                  <a:gd name="T11" fmla="*/ 39 h 76"/>
                  <a:gd name="T12" fmla="*/ 6 w 98"/>
                  <a:gd name="T13" fmla="*/ 48 h 76"/>
                  <a:gd name="T14" fmla="*/ 0 w 98"/>
                  <a:gd name="T15" fmla="*/ 51 h 76"/>
                  <a:gd name="T16" fmla="*/ 6 w 98"/>
                  <a:gd name="T17" fmla="*/ 56 h 76"/>
                  <a:gd name="T18" fmla="*/ 9 w 98"/>
                  <a:gd name="T19" fmla="*/ 51 h 76"/>
                  <a:gd name="T20" fmla="*/ 12 w 98"/>
                  <a:gd name="T21" fmla="*/ 51 h 76"/>
                  <a:gd name="T22" fmla="*/ 17 w 98"/>
                  <a:gd name="T23" fmla="*/ 53 h 76"/>
                  <a:gd name="T24" fmla="*/ 23 w 98"/>
                  <a:gd name="T25" fmla="*/ 56 h 76"/>
                  <a:gd name="T26" fmla="*/ 25 w 98"/>
                  <a:gd name="T27" fmla="*/ 64 h 76"/>
                  <a:gd name="T28" fmla="*/ 34 w 98"/>
                  <a:gd name="T29" fmla="*/ 67 h 76"/>
                  <a:gd name="T30" fmla="*/ 42 w 98"/>
                  <a:gd name="T31" fmla="*/ 67 h 76"/>
                  <a:gd name="T32" fmla="*/ 48 w 98"/>
                  <a:gd name="T33" fmla="*/ 67 h 76"/>
                  <a:gd name="T34" fmla="*/ 62 w 98"/>
                  <a:gd name="T35" fmla="*/ 70 h 76"/>
                  <a:gd name="T36" fmla="*/ 67 w 98"/>
                  <a:gd name="T37" fmla="*/ 70 h 76"/>
                  <a:gd name="T38" fmla="*/ 73 w 98"/>
                  <a:gd name="T39" fmla="*/ 70 h 76"/>
                  <a:gd name="T40" fmla="*/ 81 w 98"/>
                  <a:gd name="T41" fmla="*/ 73 h 76"/>
                  <a:gd name="T42" fmla="*/ 87 w 98"/>
                  <a:gd name="T43" fmla="*/ 67 h 76"/>
                  <a:gd name="T44" fmla="*/ 98 w 98"/>
                  <a:gd name="T45" fmla="*/ 62 h 76"/>
                  <a:gd name="T46" fmla="*/ 92 w 98"/>
                  <a:gd name="T47" fmla="*/ 53 h 76"/>
                  <a:gd name="T48" fmla="*/ 87 w 98"/>
                  <a:gd name="T49" fmla="*/ 48 h 76"/>
                  <a:gd name="T50" fmla="*/ 78 w 98"/>
                  <a:gd name="T51" fmla="*/ 45 h 76"/>
                  <a:gd name="T52" fmla="*/ 78 w 98"/>
                  <a:gd name="T53" fmla="*/ 39 h 76"/>
                  <a:gd name="T54" fmla="*/ 84 w 98"/>
                  <a:gd name="T55" fmla="*/ 42 h 76"/>
                  <a:gd name="T56" fmla="*/ 81 w 98"/>
                  <a:gd name="T57" fmla="*/ 34 h 76"/>
                  <a:gd name="T58" fmla="*/ 76 w 98"/>
                  <a:gd name="T59" fmla="*/ 23 h 76"/>
                  <a:gd name="T60" fmla="*/ 73 w 98"/>
                  <a:gd name="T61" fmla="*/ 17 h 76"/>
                  <a:gd name="T62" fmla="*/ 70 w 98"/>
                  <a:gd name="T63" fmla="*/ 12 h 76"/>
                  <a:gd name="T64" fmla="*/ 56 w 98"/>
                  <a:gd name="T65" fmla="*/ 3 h 76"/>
                  <a:gd name="T66" fmla="*/ 45 w 98"/>
                  <a:gd name="T67" fmla="*/ 3 h 76"/>
                  <a:gd name="T68" fmla="*/ 45 w 98"/>
                  <a:gd name="T69" fmla="*/ 6 h 76"/>
                  <a:gd name="T70" fmla="*/ 51 w 98"/>
                  <a:gd name="T71" fmla="*/ 14 h 76"/>
                  <a:gd name="T72" fmla="*/ 48 w 98"/>
                  <a:gd name="T73" fmla="*/ 20 h 76"/>
                  <a:gd name="T74" fmla="*/ 45 w 98"/>
                  <a:gd name="T75" fmla="*/ 28 h 76"/>
                  <a:gd name="T76" fmla="*/ 42 w 98"/>
                  <a:gd name="T77" fmla="*/ 28 h 76"/>
                  <a:gd name="T78" fmla="*/ 45 w 98"/>
                  <a:gd name="T79" fmla="*/ 23 h 76"/>
                  <a:gd name="T80" fmla="*/ 45 w 98"/>
                  <a:gd name="T81" fmla="*/ 14 h 76"/>
                  <a:gd name="T82" fmla="*/ 39 w 98"/>
                  <a:gd name="T83" fmla="*/ 3 h 76"/>
                  <a:gd name="T84" fmla="*/ 28 w 98"/>
                  <a:gd name="T85" fmla="*/ 0 h 76"/>
                  <a:gd name="T86" fmla="*/ 25 w 98"/>
                  <a:gd name="T87" fmla="*/ 6 h 76"/>
                  <a:gd name="T88" fmla="*/ 14 w 98"/>
                  <a:gd name="T89" fmla="*/ 1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8" h="76">
                    <a:moveTo>
                      <a:pt x="14" y="12"/>
                    </a:moveTo>
                    <a:lnTo>
                      <a:pt x="12" y="14"/>
                    </a:lnTo>
                    <a:lnTo>
                      <a:pt x="12" y="17"/>
                    </a:lnTo>
                    <a:lnTo>
                      <a:pt x="9" y="17"/>
                    </a:lnTo>
                    <a:lnTo>
                      <a:pt x="6" y="20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6" y="31"/>
                    </a:lnTo>
                    <a:lnTo>
                      <a:pt x="9" y="31"/>
                    </a:lnTo>
                    <a:lnTo>
                      <a:pt x="12" y="31"/>
                    </a:lnTo>
                    <a:lnTo>
                      <a:pt x="6" y="37"/>
                    </a:lnTo>
                    <a:lnTo>
                      <a:pt x="6" y="39"/>
                    </a:lnTo>
                    <a:lnTo>
                      <a:pt x="6" y="45"/>
                    </a:lnTo>
                    <a:lnTo>
                      <a:pt x="6" y="48"/>
                    </a:lnTo>
                    <a:lnTo>
                      <a:pt x="3" y="51"/>
                    </a:lnTo>
                    <a:lnTo>
                      <a:pt x="0" y="51"/>
                    </a:lnTo>
                    <a:lnTo>
                      <a:pt x="6" y="53"/>
                    </a:lnTo>
                    <a:lnTo>
                      <a:pt x="6" y="56"/>
                    </a:lnTo>
                    <a:lnTo>
                      <a:pt x="9" y="53"/>
                    </a:lnTo>
                    <a:lnTo>
                      <a:pt x="9" y="51"/>
                    </a:lnTo>
                    <a:lnTo>
                      <a:pt x="9" y="51"/>
                    </a:lnTo>
                    <a:lnTo>
                      <a:pt x="12" y="51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20" y="53"/>
                    </a:lnTo>
                    <a:lnTo>
                      <a:pt x="23" y="56"/>
                    </a:lnTo>
                    <a:lnTo>
                      <a:pt x="25" y="62"/>
                    </a:lnTo>
                    <a:lnTo>
                      <a:pt x="25" y="64"/>
                    </a:lnTo>
                    <a:lnTo>
                      <a:pt x="31" y="64"/>
                    </a:lnTo>
                    <a:lnTo>
                      <a:pt x="34" y="67"/>
                    </a:lnTo>
                    <a:lnTo>
                      <a:pt x="37" y="70"/>
                    </a:lnTo>
                    <a:lnTo>
                      <a:pt x="42" y="67"/>
                    </a:lnTo>
                    <a:lnTo>
                      <a:pt x="48" y="64"/>
                    </a:lnTo>
                    <a:lnTo>
                      <a:pt x="48" y="67"/>
                    </a:lnTo>
                    <a:lnTo>
                      <a:pt x="53" y="70"/>
                    </a:lnTo>
                    <a:lnTo>
                      <a:pt x="62" y="70"/>
                    </a:lnTo>
                    <a:lnTo>
                      <a:pt x="65" y="70"/>
                    </a:lnTo>
                    <a:lnTo>
                      <a:pt x="67" y="70"/>
                    </a:lnTo>
                    <a:lnTo>
                      <a:pt x="70" y="70"/>
                    </a:lnTo>
                    <a:lnTo>
                      <a:pt x="73" y="70"/>
                    </a:lnTo>
                    <a:lnTo>
                      <a:pt x="78" y="76"/>
                    </a:lnTo>
                    <a:lnTo>
                      <a:pt x="81" y="73"/>
                    </a:lnTo>
                    <a:lnTo>
                      <a:pt x="84" y="70"/>
                    </a:lnTo>
                    <a:lnTo>
                      <a:pt x="87" y="67"/>
                    </a:lnTo>
                    <a:lnTo>
                      <a:pt x="92" y="67"/>
                    </a:lnTo>
                    <a:lnTo>
                      <a:pt x="98" y="62"/>
                    </a:lnTo>
                    <a:lnTo>
                      <a:pt x="98" y="59"/>
                    </a:lnTo>
                    <a:lnTo>
                      <a:pt x="92" y="53"/>
                    </a:lnTo>
                    <a:lnTo>
                      <a:pt x="90" y="53"/>
                    </a:lnTo>
                    <a:lnTo>
                      <a:pt x="87" y="48"/>
                    </a:lnTo>
                    <a:lnTo>
                      <a:pt x="81" y="48"/>
                    </a:lnTo>
                    <a:lnTo>
                      <a:pt x="78" y="45"/>
                    </a:lnTo>
                    <a:lnTo>
                      <a:pt x="76" y="39"/>
                    </a:lnTo>
                    <a:lnTo>
                      <a:pt x="78" y="39"/>
                    </a:lnTo>
                    <a:lnTo>
                      <a:pt x="81" y="42"/>
                    </a:lnTo>
                    <a:lnTo>
                      <a:pt x="84" y="42"/>
                    </a:lnTo>
                    <a:lnTo>
                      <a:pt x="84" y="39"/>
                    </a:lnTo>
                    <a:lnTo>
                      <a:pt x="81" y="34"/>
                    </a:lnTo>
                    <a:lnTo>
                      <a:pt x="76" y="28"/>
                    </a:lnTo>
                    <a:lnTo>
                      <a:pt x="76" y="23"/>
                    </a:lnTo>
                    <a:lnTo>
                      <a:pt x="76" y="20"/>
                    </a:lnTo>
                    <a:lnTo>
                      <a:pt x="73" y="17"/>
                    </a:lnTo>
                    <a:lnTo>
                      <a:pt x="73" y="14"/>
                    </a:lnTo>
                    <a:lnTo>
                      <a:pt x="70" y="12"/>
                    </a:lnTo>
                    <a:lnTo>
                      <a:pt x="67" y="12"/>
                    </a:lnTo>
                    <a:lnTo>
                      <a:pt x="56" y="3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51" y="12"/>
                    </a:lnTo>
                    <a:lnTo>
                      <a:pt x="51" y="14"/>
                    </a:lnTo>
                    <a:lnTo>
                      <a:pt x="48" y="17"/>
                    </a:lnTo>
                    <a:lnTo>
                      <a:pt x="48" y="20"/>
                    </a:lnTo>
                    <a:lnTo>
                      <a:pt x="48" y="25"/>
                    </a:lnTo>
                    <a:lnTo>
                      <a:pt x="45" y="28"/>
                    </a:lnTo>
                    <a:lnTo>
                      <a:pt x="42" y="31"/>
                    </a:lnTo>
                    <a:lnTo>
                      <a:pt x="42" y="28"/>
                    </a:lnTo>
                    <a:lnTo>
                      <a:pt x="45" y="25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4"/>
                    </a:lnTo>
                    <a:lnTo>
                      <a:pt x="45" y="12"/>
                    </a:lnTo>
                    <a:lnTo>
                      <a:pt x="39" y="3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20" y="9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82" name="Freeform 508"/>
              <p:cNvSpPr>
                <a:spLocks/>
              </p:cNvSpPr>
              <p:nvPr/>
            </p:nvSpPr>
            <p:spPr bwMode="auto">
              <a:xfrm>
                <a:off x="3867" y="100"/>
                <a:ext cx="9" cy="6"/>
              </a:xfrm>
              <a:custGeom>
                <a:avLst/>
                <a:gdLst>
                  <a:gd name="T0" fmla="*/ 6 w 9"/>
                  <a:gd name="T1" fmla="*/ 3 h 6"/>
                  <a:gd name="T2" fmla="*/ 0 w 9"/>
                  <a:gd name="T3" fmla="*/ 3 h 6"/>
                  <a:gd name="T4" fmla="*/ 3 w 9"/>
                  <a:gd name="T5" fmla="*/ 6 h 6"/>
                  <a:gd name="T6" fmla="*/ 6 w 9"/>
                  <a:gd name="T7" fmla="*/ 6 h 6"/>
                  <a:gd name="T8" fmla="*/ 9 w 9"/>
                  <a:gd name="T9" fmla="*/ 3 h 6"/>
                  <a:gd name="T10" fmla="*/ 9 w 9"/>
                  <a:gd name="T11" fmla="*/ 3 h 6"/>
                  <a:gd name="T12" fmla="*/ 6 w 9"/>
                  <a:gd name="T13" fmla="*/ 0 h 6"/>
                  <a:gd name="T14" fmla="*/ 6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6" y="3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83" name="Freeform 509"/>
              <p:cNvSpPr>
                <a:spLocks/>
              </p:cNvSpPr>
              <p:nvPr/>
            </p:nvSpPr>
            <p:spPr bwMode="auto">
              <a:xfrm>
                <a:off x="3862" y="70"/>
                <a:ext cx="17" cy="16"/>
              </a:xfrm>
              <a:custGeom>
                <a:avLst/>
                <a:gdLst>
                  <a:gd name="T0" fmla="*/ 5 w 17"/>
                  <a:gd name="T1" fmla="*/ 16 h 16"/>
                  <a:gd name="T2" fmla="*/ 8 w 17"/>
                  <a:gd name="T3" fmla="*/ 14 h 16"/>
                  <a:gd name="T4" fmla="*/ 8 w 17"/>
                  <a:gd name="T5" fmla="*/ 14 h 16"/>
                  <a:gd name="T6" fmla="*/ 11 w 17"/>
                  <a:gd name="T7" fmla="*/ 14 h 16"/>
                  <a:gd name="T8" fmla="*/ 8 w 17"/>
                  <a:gd name="T9" fmla="*/ 16 h 16"/>
                  <a:gd name="T10" fmla="*/ 11 w 17"/>
                  <a:gd name="T11" fmla="*/ 14 h 16"/>
                  <a:gd name="T12" fmla="*/ 17 w 17"/>
                  <a:gd name="T13" fmla="*/ 11 h 16"/>
                  <a:gd name="T14" fmla="*/ 17 w 17"/>
                  <a:gd name="T15" fmla="*/ 8 h 16"/>
                  <a:gd name="T16" fmla="*/ 17 w 17"/>
                  <a:gd name="T17" fmla="*/ 5 h 16"/>
                  <a:gd name="T18" fmla="*/ 17 w 17"/>
                  <a:gd name="T19" fmla="*/ 3 h 16"/>
                  <a:gd name="T20" fmla="*/ 17 w 17"/>
                  <a:gd name="T21" fmla="*/ 0 h 16"/>
                  <a:gd name="T22" fmla="*/ 14 w 17"/>
                  <a:gd name="T23" fmla="*/ 3 h 16"/>
                  <a:gd name="T24" fmla="*/ 14 w 17"/>
                  <a:gd name="T25" fmla="*/ 3 h 16"/>
                  <a:gd name="T26" fmla="*/ 11 w 17"/>
                  <a:gd name="T27" fmla="*/ 5 h 16"/>
                  <a:gd name="T28" fmla="*/ 5 w 17"/>
                  <a:gd name="T29" fmla="*/ 8 h 16"/>
                  <a:gd name="T30" fmla="*/ 3 w 17"/>
                  <a:gd name="T31" fmla="*/ 14 h 16"/>
                  <a:gd name="T32" fmla="*/ 0 w 17"/>
                  <a:gd name="T33" fmla="*/ 16 h 16"/>
                  <a:gd name="T34" fmla="*/ 3 w 17"/>
                  <a:gd name="T35" fmla="*/ 16 h 16"/>
                  <a:gd name="T36" fmla="*/ 5 w 17"/>
                  <a:gd name="T3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16">
                    <a:moveTo>
                      <a:pt x="5" y="16"/>
                    </a:moveTo>
                    <a:lnTo>
                      <a:pt x="8" y="14"/>
                    </a:lnTo>
                    <a:lnTo>
                      <a:pt x="8" y="14"/>
                    </a:lnTo>
                    <a:lnTo>
                      <a:pt x="11" y="14"/>
                    </a:lnTo>
                    <a:lnTo>
                      <a:pt x="8" y="16"/>
                    </a:lnTo>
                    <a:lnTo>
                      <a:pt x="11" y="14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0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1" y="5"/>
                    </a:lnTo>
                    <a:lnTo>
                      <a:pt x="5" y="8"/>
                    </a:lnTo>
                    <a:lnTo>
                      <a:pt x="3" y="14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84" name="Freeform 510"/>
              <p:cNvSpPr>
                <a:spLocks/>
              </p:cNvSpPr>
              <p:nvPr/>
            </p:nvSpPr>
            <p:spPr bwMode="auto">
              <a:xfrm>
                <a:off x="3725" y="173"/>
                <a:ext cx="11" cy="6"/>
              </a:xfrm>
              <a:custGeom>
                <a:avLst/>
                <a:gdLst>
                  <a:gd name="T0" fmla="*/ 8 w 11"/>
                  <a:gd name="T1" fmla="*/ 6 h 6"/>
                  <a:gd name="T2" fmla="*/ 11 w 11"/>
                  <a:gd name="T3" fmla="*/ 6 h 6"/>
                  <a:gd name="T4" fmla="*/ 6 w 11"/>
                  <a:gd name="T5" fmla="*/ 3 h 6"/>
                  <a:gd name="T6" fmla="*/ 6 w 11"/>
                  <a:gd name="T7" fmla="*/ 0 h 6"/>
                  <a:gd name="T8" fmla="*/ 3 w 11"/>
                  <a:gd name="T9" fmla="*/ 0 h 6"/>
                  <a:gd name="T10" fmla="*/ 0 w 11"/>
                  <a:gd name="T11" fmla="*/ 3 h 6"/>
                  <a:gd name="T12" fmla="*/ 3 w 11"/>
                  <a:gd name="T13" fmla="*/ 6 h 6"/>
                  <a:gd name="T14" fmla="*/ 6 w 11"/>
                  <a:gd name="T15" fmla="*/ 6 h 6"/>
                  <a:gd name="T16" fmla="*/ 8 w 11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8" y="6"/>
                    </a:moveTo>
                    <a:lnTo>
                      <a:pt x="11" y="6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85" name="Freeform 511"/>
              <p:cNvSpPr>
                <a:spLocks/>
              </p:cNvSpPr>
              <p:nvPr/>
            </p:nvSpPr>
            <p:spPr bwMode="auto">
              <a:xfrm>
                <a:off x="3739" y="190"/>
                <a:ext cx="8" cy="19"/>
              </a:xfrm>
              <a:custGeom>
                <a:avLst/>
                <a:gdLst>
                  <a:gd name="T0" fmla="*/ 8 w 8"/>
                  <a:gd name="T1" fmla="*/ 8 h 19"/>
                  <a:gd name="T2" fmla="*/ 6 w 8"/>
                  <a:gd name="T3" fmla="*/ 5 h 19"/>
                  <a:gd name="T4" fmla="*/ 6 w 8"/>
                  <a:gd name="T5" fmla="*/ 2 h 19"/>
                  <a:gd name="T6" fmla="*/ 6 w 8"/>
                  <a:gd name="T7" fmla="*/ 0 h 19"/>
                  <a:gd name="T8" fmla="*/ 3 w 8"/>
                  <a:gd name="T9" fmla="*/ 2 h 19"/>
                  <a:gd name="T10" fmla="*/ 0 w 8"/>
                  <a:gd name="T11" fmla="*/ 2 h 19"/>
                  <a:gd name="T12" fmla="*/ 0 w 8"/>
                  <a:gd name="T13" fmla="*/ 2 h 19"/>
                  <a:gd name="T14" fmla="*/ 3 w 8"/>
                  <a:gd name="T15" fmla="*/ 5 h 19"/>
                  <a:gd name="T16" fmla="*/ 3 w 8"/>
                  <a:gd name="T17" fmla="*/ 8 h 19"/>
                  <a:gd name="T18" fmla="*/ 0 w 8"/>
                  <a:gd name="T19" fmla="*/ 8 h 19"/>
                  <a:gd name="T20" fmla="*/ 0 w 8"/>
                  <a:gd name="T21" fmla="*/ 5 h 19"/>
                  <a:gd name="T22" fmla="*/ 0 w 8"/>
                  <a:gd name="T23" fmla="*/ 14 h 19"/>
                  <a:gd name="T24" fmla="*/ 0 w 8"/>
                  <a:gd name="T25" fmla="*/ 14 h 19"/>
                  <a:gd name="T26" fmla="*/ 3 w 8"/>
                  <a:gd name="T27" fmla="*/ 11 h 19"/>
                  <a:gd name="T28" fmla="*/ 6 w 8"/>
                  <a:gd name="T29" fmla="*/ 14 h 19"/>
                  <a:gd name="T30" fmla="*/ 6 w 8"/>
                  <a:gd name="T31" fmla="*/ 16 h 19"/>
                  <a:gd name="T32" fmla="*/ 6 w 8"/>
                  <a:gd name="T33" fmla="*/ 19 h 19"/>
                  <a:gd name="T34" fmla="*/ 8 w 8"/>
                  <a:gd name="T35" fmla="*/ 14 h 19"/>
                  <a:gd name="T36" fmla="*/ 6 w 8"/>
                  <a:gd name="T37" fmla="*/ 11 h 19"/>
                  <a:gd name="T38" fmla="*/ 8 w 8"/>
                  <a:gd name="T39" fmla="*/ 8 h 19"/>
                  <a:gd name="T40" fmla="*/ 8 w 8"/>
                  <a:gd name="T41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19">
                    <a:moveTo>
                      <a:pt x="8" y="8"/>
                    </a:moveTo>
                    <a:lnTo>
                      <a:pt x="6" y="5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1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6" y="19"/>
                    </a:lnTo>
                    <a:lnTo>
                      <a:pt x="8" y="14"/>
                    </a:lnTo>
                    <a:lnTo>
                      <a:pt x="6" y="11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86" name="Freeform 512"/>
              <p:cNvSpPr>
                <a:spLocks/>
              </p:cNvSpPr>
              <p:nvPr/>
            </p:nvSpPr>
            <p:spPr bwMode="auto">
              <a:xfrm>
                <a:off x="3722" y="-59"/>
                <a:ext cx="37" cy="26"/>
              </a:xfrm>
              <a:custGeom>
                <a:avLst/>
                <a:gdLst>
                  <a:gd name="T0" fmla="*/ 20 w 37"/>
                  <a:gd name="T1" fmla="*/ 20 h 26"/>
                  <a:gd name="T2" fmla="*/ 25 w 37"/>
                  <a:gd name="T3" fmla="*/ 20 h 26"/>
                  <a:gd name="T4" fmla="*/ 28 w 37"/>
                  <a:gd name="T5" fmla="*/ 20 h 26"/>
                  <a:gd name="T6" fmla="*/ 25 w 37"/>
                  <a:gd name="T7" fmla="*/ 20 h 26"/>
                  <a:gd name="T8" fmla="*/ 23 w 37"/>
                  <a:gd name="T9" fmla="*/ 23 h 26"/>
                  <a:gd name="T10" fmla="*/ 17 w 37"/>
                  <a:gd name="T11" fmla="*/ 23 h 26"/>
                  <a:gd name="T12" fmla="*/ 17 w 37"/>
                  <a:gd name="T13" fmla="*/ 23 h 26"/>
                  <a:gd name="T14" fmla="*/ 20 w 37"/>
                  <a:gd name="T15" fmla="*/ 26 h 26"/>
                  <a:gd name="T16" fmla="*/ 25 w 37"/>
                  <a:gd name="T17" fmla="*/ 26 h 26"/>
                  <a:gd name="T18" fmla="*/ 28 w 37"/>
                  <a:gd name="T19" fmla="*/ 23 h 26"/>
                  <a:gd name="T20" fmla="*/ 31 w 37"/>
                  <a:gd name="T21" fmla="*/ 20 h 26"/>
                  <a:gd name="T22" fmla="*/ 34 w 37"/>
                  <a:gd name="T23" fmla="*/ 17 h 26"/>
                  <a:gd name="T24" fmla="*/ 37 w 37"/>
                  <a:gd name="T25" fmla="*/ 14 h 26"/>
                  <a:gd name="T26" fmla="*/ 37 w 37"/>
                  <a:gd name="T27" fmla="*/ 9 h 26"/>
                  <a:gd name="T28" fmla="*/ 37 w 37"/>
                  <a:gd name="T29" fmla="*/ 6 h 26"/>
                  <a:gd name="T30" fmla="*/ 31 w 37"/>
                  <a:gd name="T31" fmla="*/ 3 h 26"/>
                  <a:gd name="T32" fmla="*/ 23 w 37"/>
                  <a:gd name="T33" fmla="*/ 0 h 26"/>
                  <a:gd name="T34" fmla="*/ 17 w 37"/>
                  <a:gd name="T35" fmla="*/ 3 h 26"/>
                  <a:gd name="T36" fmla="*/ 14 w 37"/>
                  <a:gd name="T37" fmla="*/ 3 h 26"/>
                  <a:gd name="T38" fmla="*/ 11 w 37"/>
                  <a:gd name="T39" fmla="*/ 3 h 26"/>
                  <a:gd name="T40" fmla="*/ 9 w 37"/>
                  <a:gd name="T41" fmla="*/ 3 h 26"/>
                  <a:gd name="T42" fmla="*/ 6 w 37"/>
                  <a:gd name="T43" fmla="*/ 6 h 26"/>
                  <a:gd name="T44" fmla="*/ 3 w 37"/>
                  <a:gd name="T45" fmla="*/ 6 h 26"/>
                  <a:gd name="T46" fmla="*/ 0 w 37"/>
                  <a:gd name="T47" fmla="*/ 6 h 26"/>
                  <a:gd name="T48" fmla="*/ 3 w 37"/>
                  <a:gd name="T49" fmla="*/ 9 h 26"/>
                  <a:gd name="T50" fmla="*/ 6 w 37"/>
                  <a:gd name="T51" fmla="*/ 9 h 26"/>
                  <a:gd name="T52" fmla="*/ 9 w 37"/>
                  <a:gd name="T53" fmla="*/ 12 h 26"/>
                  <a:gd name="T54" fmla="*/ 11 w 37"/>
                  <a:gd name="T55" fmla="*/ 14 h 26"/>
                  <a:gd name="T56" fmla="*/ 14 w 37"/>
                  <a:gd name="T57" fmla="*/ 17 h 26"/>
                  <a:gd name="T58" fmla="*/ 20 w 37"/>
                  <a:gd name="T59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26">
                    <a:moveTo>
                      <a:pt x="20" y="20"/>
                    </a:moveTo>
                    <a:lnTo>
                      <a:pt x="25" y="20"/>
                    </a:lnTo>
                    <a:lnTo>
                      <a:pt x="28" y="20"/>
                    </a:lnTo>
                    <a:lnTo>
                      <a:pt x="25" y="20"/>
                    </a:lnTo>
                    <a:lnTo>
                      <a:pt x="23" y="23"/>
                    </a:lnTo>
                    <a:lnTo>
                      <a:pt x="17" y="23"/>
                    </a:lnTo>
                    <a:lnTo>
                      <a:pt x="17" y="23"/>
                    </a:lnTo>
                    <a:lnTo>
                      <a:pt x="20" y="26"/>
                    </a:lnTo>
                    <a:lnTo>
                      <a:pt x="25" y="26"/>
                    </a:lnTo>
                    <a:lnTo>
                      <a:pt x="28" y="23"/>
                    </a:lnTo>
                    <a:lnTo>
                      <a:pt x="31" y="20"/>
                    </a:lnTo>
                    <a:lnTo>
                      <a:pt x="34" y="17"/>
                    </a:lnTo>
                    <a:lnTo>
                      <a:pt x="37" y="14"/>
                    </a:lnTo>
                    <a:lnTo>
                      <a:pt x="37" y="9"/>
                    </a:lnTo>
                    <a:lnTo>
                      <a:pt x="37" y="6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7" y="3"/>
                    </a:lnTo>
                    <a:lnTo>
                      <a:pt x="14" y="3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6" y="9"/>
                    </a:lnTo>
                    <a:lnTo>
                      <a:pt x="9" y="12"/>
                    </a:lnTo>
                    <a:lnTo>
                      <a:pt x="11" y="14"/>
                    </a:lnTo>
                    <a:lnTo>
                      <a:pt x="14" y="17"/>
                    </a:lnTo>
                    <a:lnTo>
                      <a:pt x="2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87" name="Freeform 513"/>
              <p:cNvSpPr>
                <a:spLocks/>
              </p:cNvSpPr>
              <p:nvPr/>
            </p:nvSpPr>
            <p:spPr bwMode="auto">
              <a:xfrm>
                <a:off x="3784" y="84"/>
                <a:ext cx="8" cy="11"/>
              </a:xfrm>
              <a:custGeom>
                <a:avLst/>
                <a:gdLst>
                  <a:gd name="T0" fmla="*/ 8 w 8"/>
                  <a:gd name="T1" fmla="*/ 8 h 11"/>
                  <a:gd name="T2" fmla="*/ 8 w 8"/>
                  <a:gd name="T3" fmla="*/ 2 h 11"/>
                  <a:gd name="T4" fmla="*/ 5 w 8"/>
                  <a:gd name="T5" fmla="*/ 0 h 11"/>
                  <a:gd name="T6" fmla="*/ 2 w 8"/>
                  <a:gd name="T7" fmla="*/ 0 h 11"/>
                  <a:gd name="T8" fmla="*/ 0 w 8"/>
                  <a:gd name="T9" fmla="*/ 2 h 11"/>
                  <a:gd name="T10" fmla="*/ 2 w 8"/>
                  <a:gd name="T11" fmla="*/ 5 h 11"/>
                  <a:gd name="T12" fmla="*/ 2 w 8"/>
                  <a:gd name="T13" fmla="*/ 8 h 11"/>
                  <a:gd name="T14" fmla="*/ 2 w 8"/>
                  <a:gd name="T15" fmla="*/ 11 h 11"/>
                  <a:gd name="T16" fmla="*/ 2 w 8"/>
                  <a:gd name="T17" fmla="*/ 11 h 11"/>
                  <a:gd name="T18" fmla="*/ 5 w 8"/>
                  <a:gd name="T19" fmla="*/ 11 h 11"/>
                  <a:gd name="T20" fmla="*/ 8 w 8"/>
                  <a:gd name="T21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11">
                    <a:moveTo>
                      <a:pt x="8" y="8"/>
                    </a:moveTo>
                    <a:lnTo>
                      <a:pt x="8" y="2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2" y="8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1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88" name="Freeform 514"/>
              <p:cNvSpPr>
                <a:spLocks/>
              </p:cNvSpPr>
              <p:nvPr/>
            </p:nvSpPr>
            <p:spPr bwMode="auto">
              <a:xfrm>
                <a:off x="3747" y="301"/>
                <a:ext cx="17" cy="20"/>
              </a:xfrm>
              <a:custGeom>
                <a:avLst/>
                <a:gdLst>
                  <a:gd name="T0" fmla="*/ 14 w 17"/>
                  <a:gd name="T1" fmla="*/ 20 h 20"/>
                  <a:gd name="T2" fmla="*/ 17 w 17"/>
                  <a:gd name="T3" fmla="*/ 20 h 20"/>
                  <a:gd name="T4" fmla="*/ 17 w 17"/>
                  <a:gd name="T5" fmla="*/ 17 h 20"/>
                  <a:gd name="T6" fmla="*/ 14 w 17"/>
                  <a:gd name="T7" fmla="*/ 11 h 20"/>
                  <a:gd name="T8" fmla="*/ 14 w 17"/>
                  <a:gd name="T9" fmla="*/ 6 h 20"/>
                  <a:gd name="T10" fmla="*/ 9 w 17"/>
                  <a:gd name="T11" fmla="*/ 3 h 20"/>
                  <a:gd name="T12" fmla="*/ 6 w 17"/>
                  <a:gd name="T13" fmla="*/ 0 h 20"/>
                  <a:gd name="T14" fmla="*/ 3 w 17"/>
                  <a:gd name="T15" fmla="*/ 3 h 20"/>
                  <a:gd name="T16" fmla="*/ 3 w 17"/>
                  <a:gd name="T17" fmla="*/ 9 h 20"/>
                  <a:gd name="T18" fmla="*/ 0 w 17"/>
                  <a:gd name="T19" fmla="*/ 14 h 20"/>
                  <a:gd name="T20" fmla="*/ 0 w 17"/>
                  <a:gd name="T21" fmla="*/ 17 h 20"/>
                  <a:gd name="T22" fmla="*/ 6 w 17"/>
                  <a:gd name="T23" fmla="*/ 17 h 20"/>
                  <a:gd name="T24" fmla="*/ 6 w 17"/>
                  <a:gd name="T25" fmla="*/ 17 h 20"/>
                  <a:gd name="T26" fmla="*/ 12 w 17"/>
                  <a:gd name="T27" fmla="*/ 20 h 20"/>
                  <a:gd name="T28" fmla="*/ 14 w 17"/>
                  <a:gd name="T2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20">
                    <a:moveTo>
                      <a:pt x="14" y="20"/>
                    </a:moveTo>
                    <a:lnTo>
                      <a:pt x="17" y="20"/>
                    </a:lnTo>
                    <a:lnTo>
                      <a:pt x="17" y="17"/>
                    </a:lnTo>
                    <a:lnTo>
                      <a:pt x="14" y="11"/>
                    </a:lnTo>
                    <a:lnTo>
                      <a:pt x="14" y="6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3" y="9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12" y="20"/>
                    </a:lnTo>
                    <a:lnTo>
                      <a:pt x="1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89" name="Freeform 515"/>
              <p:cNvSpPr>
                <a:spLocks/>
              </p:cNvSpPr>
              <p:nvPr/>
            </p:nvSpPr>
            <p:spPr bwMode="auto">
              <a:xfrm>
                <a:off x="3736" y="329"/>
                <a:ext cx="20" cy="17"/>
              </a:xfrm>
              <a:custGeom>
                <a:avLst/>
                <a:gdLst>
                  <a:gd name="T0" fmla="*/ 6 w 20"/>
                  <a:gd name="T1" fmla="*/ 17 h 17"/>
                  <a:gd name="T2" fmla="*/ 9 w 20"/>
                  <a:gd name="T3" fmla="*/ 14 h 17"/>
                  <a:gd name="T4" fmla="*/ 11 w 20"/>
                  <a:gd name="T5" fmla="*/ 11 h 17"/>
                  <a:gd name="T6" fmla="*/ 14 w 20"/>
                  <a:gd name="T7" fmla="*/ 8 h 17"/>
                  <a:gd name="T8" fmla="*/ 17 w 20"/>
                  <a:gd name="T9" fmla="*/ 8 h 17"/>
                  <a:gd name="T10" fmla="*/ 20 w 20"/>
                  <a:gd name="T11" fmla="*/ 3 h 17"/>
                  <a:gd name="T12" fmla="*/ 20 w 20"/>
                  <a:gd name="T13" fmla="*/ 0 h 17"/>
                  <a:gd name="T14" fmla="*/ 17 w 20"/>
                  <a:gd name="T15" fmla="*/ 0 h 17"/>
                  <a:gd name="T16" fmla="*/ 14 w 20"/>
                  <a:gd name="T17" fmla="*/ 0 h 17"/>
                  <a:gd name="T18" fmla="*/ 9 w 20"/>
                  <a:gd name="T19" fmla="*/ 0 h 17"/>
                  <a:gd name="T20" fmla="*/ 6 w 20"/>
                  <a:gd name="T21" fmla="*/ 3 h 17"/>
                  <a:gd name="T22" fmla="*/ 6 w 20"/>
                  <a:gd name="T23" fmla="*/ 6 h 17"/>
                  <a:gd name="T24" fmla="*/ 3 w 20"/>
                  <a:gd name="T25" fmla="*/ 8 h 17"/>
                  <a:gd name="T26" fmla="*/ 3 w 20"/>
                  <a:gd name="T27" fmla="*/ 11 h 17"/>
                  <a:gd name="T28" fmla="*/ 0 w 20"/>
                  <a:gd name="T29" fmla="*/ 14 h 17"/>
                  <a:gd name="T30" fmla="*/ 3 w 20"/>
                  <a:gd name="T31" fmla="*/ 17 h 17"/>
                  <a:gd name="T32" fmla="*/ 6 w 20"/>
                  <a:gd name="T3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17">
                    <a:moveTo>
                      <a:pt x="6" y="17"/>
                    </a:moveTo>
                    <a:lnTo>
                      <a:pt x="9" y="14"/>
                    </a:lnTo>
                    <a:lnTo>
                      <a:pt x="11" y="11"/>
                    </a:lnTo>
                    <a:lnTo>
                      <a:pt x="14" y="8"/>
                    </a:lnTo>
                    <a:lnTo>
                      <a:pt x="17" y="8"/>
                    </a:lnTo>
                    <a:lnTo>
                      <a:pt x="20" y="3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9" y="0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3" y="8"/>
                    </a:lnTo>
                    <a:lnTo>
                      <a:pt x="3" y="11"/>
                    </a:lnTo>
                    <a:lnTo>
                      <a:pt x="0" y="14"/>
                    </a:lnTo>
                    <a:lnTo>
                      <a:pt x="3" y="17"/>
                    </a:lnTo>
                    <a:lnTo>
                      <a:pt x="6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90" name="Freeform 516"/>
              <p:cNvSpPr>
                <a:spLocks/>
              </p:cNvSpPr>
              <p:nvPr/>
            </p:nvSpPr>
            <p:spPr bwMode="auto">
              <a:xfrm>
                <a:off x="3736" y="170"/>
                <a:ext cx="11" cy="6"/>
              </a:xfrm>
              <a:custGeom>
                <a:avLst/>
                <a:gdLst>
                  <a:gd name="T0" fmla="*/ 6 w 11"/>
                  <a:gd name="T1" fmla="*/ 3 h 6"/>
                  <a:gd name="T2" fmla="*/ 9 w 11"/>
                  <a:gd name="T3" fmla="*/ 3 h 6"/>
                  <a:gd name="T4" fmla="*/ 11 w 11"/>
                  <a:gd name="T5" fmla="*/ 3 h 6"/>
                  <a:gd name="T6" fmla="*/ 11 w 11"/>
                  <a:gd name="T7" fmla="*/ 3 h 6"/>
                  <a:gd name="T8" fmla="*/ 6 w 11"/>
                  <a:gd name="T9" fmla="*/ 0 h 6"/>
                  <a:gd name="T10" fmla="*/ 3 w 11"/>
                  <a:gd name="T11" fmla="*/ 0 h 6"/>
                  <a:gd name="T12" fmla="*/ 3 w 11"/>
                  <a:gd name="T13" fmla="*/ 0 h 6"/>
                  <a:gd name="T14" fmla="*/ 0 w 11"/>
                  <a:gd name="T15" fmla="*/ 3 h 6"/>
                  <a:gd name="T16" fmla="*/ 0 w 11"/>
                  <a:gd name="T17" fmla="*/ 3 h 6"/>
                  <a:gd name="T18" fmla="*/ 0 w 11"/>
                  <a:gd name="T19" fmla="*/ 6 h 6"/>
                  <a:gd name="T20" fmla="*/ 6 w 11"/>
                  <a:gd name="T2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6">
                    <a:moveTo>
                      <a:pt x="6" y="3"/>
                    </a:moveTo>
                    <a:lnTo>
                      <a:pt x="9" y="3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91" name="Freeform 517"/>
              <p:cNvSpPr>
                <a:spLocks/>
              </p:cNvSpPr>
              <p:nvPr/>
            </p:nvSpPr>
            <p:spPr bwMode="auto">
              <a:xfrm>
                <a:off x="3773" y="254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3 h 5"/>
                  <a:gd name="T4" fmla="*/ 2 w 5"/>
                  <a:gd name="T5" fmla="*/ 5 h 5"/>
                  <a:gd name="T6" fmla="*/ 5 w 5"/>
                  <a:gd name="T7" fmla="*/ 0 h 5"/>
                  <a:gd name="T8" fmla="*/ 5 w 5"/>
                  <a:gd name="T9" fmla="*/ 0 h 5"/>
                  <a:gd name="T10" fmla="*/ 0 w 5"/>
                  <a:gd name="T11" fmla="*/ 0 h 5"/>
                  <a:gd name="T12" fmla="*/ 0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92" name="Freeform 518"/>
              <p:cNvSpPr>
                <a:spLocks/>
              </p:cNvSpPr>
              <p:nvPr/>
            </p:nvSpPr>
            <p:spPr bwMode="auto">
              <a:xfrm>
                <a:off x="3781" y="251"/>
                <a:ext cx="8" cy="6"/>
              </a:xfrm>
              <a:custGeom>
                <a:avLst/>
                <a:gdLst>
                  <a:gd name="T0" fmla="*/ 3 w 8"/>
                  <a:gd name="T1" fmla="*/ 0 h 6"/>
                  <a:gd name="T2" fmla="*/ 0 w 8"/>
                  <a:gd name="T3" fmla="*/ 3 h 6"/>
                  <a:gd name="T4" fmla="*/ 0 w 8"/>
                  <a:gd name="T5" fmla="*/ 3 h 6"/>
                  <a:gd name="T6" fmla="*/ 5 w 8"/>
                  <a:gd name="T7" fmla="*/ 6 h 6"/>
                  <a:gd name="T8" fmla="*/ 8 w 8"/>
                  <a:gd name="T9" fmla="*/ 3 h 6"/>
                  <a:gd name="T10" fmla="*/ 8 w 8"/>
                  <a:gd name="T11" fmla="*/ 0 h 6"/>
                  <a:gd name="T12" fmla="*/ 5 w 8"/>
                  <a:gd name="T13" fmla="*/ 0 h 6"/>
                  <a:gd name="T14" fmla="*/ 3 w 8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6">
                    <a:moveTo>
                      <a:pt x="3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5" y="6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93" name="Freeform 519"/>
              <p:cNvSpPr>
                <a:spLocks/>
              </p:cNvSpPr>
              <p:nvPr/>
            </p:nvSpPr>
            <p:spPr bwMode="auto">
              <a:xfrm>
                <a:off x="3890" y="114"/>
                <a:ext cx="19" cy="12"/>
              </a:xfrm>
              <a:custGeom>
                <a:avLst/>
                <a:gdLst>
                  <a:gd name="T0" fmla="*/ 2 w 19"/>
                  <a:gd name="T1" fmla="*/ 9 h 12"/>
                  <a:gd name="T2" fmla="*/ 5 w 19"/>
                  <a:gd name="T3" fmla="*/ 12 h 12"/>
                  <a:gd name="T4" fmla="*/ 8 w 19"/>
                  <a:gd name="T5" fmla="*/ 12 h 12"/>
                  <a:gd name="T6" fmla="*/ 11 w 19"/>
                  <a:gd name="T7" fmla="*/ 9 h 12"/>
                  <a:gd name="T8" fmla="*/ 14 w 19"/>
                  <a:gd name="T9" fmla="*/ 9 h 12"/>
                  <a:gd name="T10" fmla="*/ 16 w 19"/>
                  <a:gd name="T11" fmla="*/ 9 h 12"/>
                  <a:gd name="T12" fmla="*/ 19 w 19"/>
                  <a:gd name="T13" fmla="*/ 6 h 12"/>
                  <a:gd name="T14" fmla="*/ 19 w 19"/>
                  <a:gd name="T15" fmla="*/ 6 h 12"/>
                  <a:gd name="T16" fmla="*/ 16 w 19"/>
                  <a:gd name="T17" fmla="*/ 6 h 12"/>
                  <a:gd name="T18" fmla="*/ 19 w 19"/>
                  <a:gd name="T19" fmla="*/ 3 h 12"/>
                  <a:gd name="T20" fmla="*/ 16 w 19"/>
                  <a:gd name="T21" fmla="*/ 0 h 12"/>
                  <a:gd name="T22" fmla="*/ 14 w 19"/>
                  <a:gd name="T23" fmla="*/ 0 h 12"/>
                  <a:gd name="T24" fmla="*/ 14 w 19"/>
                  <a:gd name="T25" fmla="*/ 3 h 12"/>
                  <a:gd name="T26" fmla="*/ 14 w 19"/>
                  <a:gd name="T27" fmla="*/ 3 h 12"/>
                  <a:gd name="T28" fmla="*/ 11 w 19"/>
                  <a:gd name="T29" fmla="*/ 6 h 12"/>
                  <a:gd name="T30" fmla="*/ 11 w 19"/>
                  <a:gd name="T31" fmla="*/ 6 h 12"/>
                  <a:gd name="T32" fmla="*/ 8 w 19"/>
                  <a:gd name="T33" fmla="*/ 3 h 12"/>
                  <a:gd name="T34" fmla="*/ 8 w 19"/>
                  <a:gd name="T35" fmla="*/ 3 h 12"/>
                  <a:gd name="T36" fmla="*/ 5 w 19"/>
                  <a:gd name="T37" fmla="*/ 6 h 12"/>
                  <a:gd name="T38" fmla="*/ 5 w 19"/>
                  <a:gd name="T39" fmla="*/ 6 h 12"/>
                  <a:gd name="T40" fmla="*/ 2 w 19"/>
                  <a:gd name="T41" fmla="*/ 6 h 12"/>
                  <a:gd name="T42" fmla="*/ 0 w 19"/>
                  <a:gd name="T43" fmla="*/ 9 h 12"/>
                  <a:gd name="T44" fmla="*/ 0 w 19"/>
                  <a:gd name="T45" fmla="*/ 9 h 12"/>
                  <a:gd name="T46" fmla="*/ 2 w 19"/>
                  <a:gd name="T47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12">
                    <a:moveTo>
                      <a:pt x="2" y="9"/>
                    </a:moveTo>
                    <a:lnTo>
                      <a:pt x="5" y="12"/>
                    </a:lnTo>
                    <a:lnTo>
                      <a:pt x="8" y="12"/>
                    </a:lnTo>
                    <a:lnTo>
                      <a:pt x="11" y="9"/>
                    </a:lnTo>
                    <a:lnTo>
                      <a:pt x="14" y="9"/>
                    </a:lnTo>
                    <a:lnTo>
                      <a:pt x="16" y="9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6" y="6"/>
                    </a:lnTo>
                    <a:lnTo>
                      <a:pt x="19" y="3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94" name="Freeform 520"/>
              <p:cNvSpPr>
                <a:spLocks/>
              </p:cNvSpPr>
              <p:nvPr/>
            </p:nvSpPr>
            <p:spPr bwMode="auto">
              <a:xfrm>
                <a:off x="3722" y="237"/>
                <a:ext cx="9" cy="6"/>
              </a:xfrm>
              <a:custGeom>
                <a:avLst/>
                <a:gdLst>
                  <a:gd name="T0" fmla="*/ 6 w 9"/>
                  <a:gd name="T1" fmla="*/ 0 h 6"/>
                  <a:gd name="T2" fmla="*/ 0 w 9"/>
                  <a:gd name="T3" fmla="*/ 0 h 6"/>
                  <a:gd name="T4" fmla="*/ 0 w 9"/>
                  <a:gd name="T5" fmla="*/ 0 h 6"/>
                  <a:gd name="T6" fmla="*/ 3 w 9"/>
                  <a:gd name="T7" fmla="*/ 3 h 6"/>
                  <a:gd name="T8" fmla="*/ 3 w 9"/>
                  <a:gd name="T9" fmla="*/ 6 h 6"/>
                  <a:gd name="T10" fmla="*/ 6 w 9"/>
                  <a:gd name="T11" fmla="*/ 6 h 6"/>
                  <a:gd name="T12" fmla="*/ 9 w 9"/>
                  <a:gd name="T13" fmla="*/ 6 h 6"/>
                  <a:gd name="T14" fmla="*/ 9 w 9"/>
                  <a:gd name="T15" fmla="*/ 3 h 6"/>
                  <a:gd name="T16" fmla="*/ 9 w 9"/>
                  <a:gd name="T17" fmla="*/ 0 h 6"/>
                  <a:gd name="T18" fmla="*/ 6 w 9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95" name="Freeform 521"/>
              <p:cNvSpPr>
                <a:spLocks/>
              </p:cNvSpPr>
              <p:nvPr/>
            </p:nvSpPr>
            <p:spPr bwMode="auto">
              <a:xfrm>
                <a:off x="3717" y="-137"/>
                <a:ext cx="64" cy="76"/>
              </a:xfrm>
              <a:custGeom>
                <a:avLst/>
                <a:gdLst>
                  <a:gd name="T0" fmla="*/ 3 w 64"/>
                  <a:gd name="T1" fmla="*/ 48 h 76"/>
                  <a:gd name="T2" fmla="*/ 5 w 64"/>
                  <a:gd name="T3" fmla="*/ 51 h 76"/>
                  <a:gd name="T4" fmla="*/ 5 w 64"/>
                  <a:gd name="T5" fmla="*/ 53 h 76"/>
                  <a:gd name="T6" fmla="*/ 5 w 64"/>
                  <a:gd name="T7" fmla="*/ 62 h 76"/>
                  <a:gd name="T8" fmla="*/ 3 w 64"/>
                  <a:gd name="T9" fmla="*/ 67 h 76"/>
                  <a:gd name="T10" fmla="*/ 3 w 64"/>
                  <a:gd name="T11" fmla="*/ 70 h 76"/>
                  <a:gd name="T12" fmla="*/ 3 w 64"/>
                  <a:gd name="T13" fmla="*/ 73 h 76"/>
                  <a:gd name="T14" fmla="*/ 5 w 64"/>
                  <a:gd name="T15" fmla="*/ 70 h 76"/>
                  <a:gd name="T16" fmla="*/ 5 w 64"/>
                  <a:gd name="T17" fmla="*/ 67 h 76"/>
                  <a:gd name="T18" fmla="*/ 11 w 64"/>
                  <a:gd name="T19" fmla="*/ 65 h 76"/>
                  <a:gd name="T20" fmla="*/ 11 w 64"/>
                  <a:gd name="T21" fmla="*/ 67 h 76"/>
                  <a:gd name="T22" fmla="*/ 14 w 64"/>
                  <a:gd name="T23" fmla="*/ 70 h 76"/>
                  <a:gd name="T24" fmla="*/ 19 w 64"/>
                  <a:gd name="T25" fmla="*/ 73 h 76"/>
                  <a:gd name="T26" fmla="*/ 22 w 64"/>
                  <a:gd name="T27" fmla="*/ 73 h 76"/>
                  <a:gd name="T28" fmla="*/ 22 w 64"/>
                  <a:gd name="T29" fmla="*/ 73 h 76"/>
                  <a:gd name="T30" fmla="*/ 25 w 64"/>
                  <a:gd name="T31" fmla="*/ 73 h 76"/>
                  <a:gd name="T32" fmla="*/ 30 w 64"/>
                  <a:gd name="T33" fmla="*/ 76 h 76"/>
                  <a:gd name="T34" fmla="*/ 36 w 64"/>
                  <a:gd name="T35" fmla="*/ 76 h 76"/>
                  <a:gd name="T36" fmla="*/ 39 w 64"/>
                  <a:gd name="T37" fmla="*/ 76 h 76"/>
                  <a:gd name="T38" fmla="*/ 44 w 64"/>
                  <a:gd name="T39" fmla="*/ 73 h 76"/>
                  <a:gd name="T40" fmla="*/ 47 w 64"/>
                  <a:gd name="T41" fmla="*/ 70 h 76"/>
                  <a:gd name="T42" fmla="*/ 47 w 64"/>
                  <a:gd name="T43" fmla="*/ 65 h 76"/>
                  <a:gd name="T44" fmla="*/ 53 w 64"/>
                  <a:gd name="T45" fmla="*/ 62 h 76"/>
                  <a:gd name="T46" fmla="*/ 58 w 64"/>
                  <a:gd name="T47" fmla="*/ 56 h 76"/>
                  <a:gd name="T48" fmla="*/ 64 w 64"/>
                  <a:gd name="T49" fmla="*/ 53 h 76"/>
                  <a:gd name="T50" fmla="*/ 64 w 64"/>
                  <a:gd name="T51" fmla="*/ 51 h 76"/>
                  <a:gd name="T52" fmla="*/ 64 w 64"/>
                  <a:gd name="T53" fmla="*/ 48 h 76"/>
                  <a:gd name="T54" fmla="*/ 58 w 64"/>
                  <a:gd name="T55" fmla="*/ 45 h 76"/>
                  <a:gd name="T56" fmla="*/ 53 w 64"/>
                  <a:gd name="T57" fmla="*/ 39 h 76"/>
                  <a:gd name="T58" fmla="*/ 50 w 64"/>
                  <a:gd name="T59" fmla="*/ 34 h 76"/>
                  <a:gd name="T60" fmla="*/ 50 w 64"/>
                  <a:gd name="T61" fmla="*/ 28 h 76"/>
                  <a:gd name="T62" fmla="*/ 53 w 64"/>
                  <a:gd name="T63" fmla="*/ 25 h 76"/>
                  <a:gd name="T64" fmla="*/ 53 w 64"/>
                  <a:gd name="T65" fmla="*/ 23 h 76"/>
                  <a:gd name="T66" fmla="*/ 50 w 64"/>
                  <a:gd name="T67" fmla="*/ 23 h 76"/>
                  <a:gd name="T68" fmla="*/ 42 w 64"/>
                  <a:gd name="T69" fmla="*/ 23 h 76"/>
                  <a:gd name="T70" fmla="*/ 36 w 64"/>
                  <a:gd name="T71" fmla="*/ 20 h 76"/>
                  <a:gd name="T72" fmla="*/ 30 w 64"/>
                  <a:gd name="T73" fmla="*/ 17 h 76"/>
                  <a:gd name="T74" fmla="*/ 25 w 64"/>
                  <a:gd name="T75" fmla="*/ 9 h 76"/>
                  <a:gd name="T76" fmla="*/ 19 w 64"/>
                  <a:gd name="T77" fmla="*/ 3 h 76"/>
                  <a:gd name="T78" fmla="*/ 14 w 64"/>
                  <a:gd name="T79" fmla="*/ 0 h 76"/>
                  <a:gd name="T80" fmla="*/ 11 w 64"/>
                  <a:gd name="T81" fmla="*/ 0 h 76"/>
                  <a:gd name="T82" fmla="*/ 8 w 64"/>
                  <a:gd name="T83" fmla="*/ 3 h 76"/>
                  <a:gd name="T84" fmla="*/ 8 w 64"/>
                  <a:gd name="T85" fmla="*/ 6 h 76"/>
                  <a:gd name="T86" fmla="*/ 8 w 64"/>
                  <a:gd name="T87" fmla="*/ 9 h 76"/>
                  <a:gd name="T88" fmla="*/ 8 w 64"/>
                  <a:gd name="T89" fmla="*/ 12 h 76"/>
                  <a:gd name="T90" fmla="*/ 5 w 64"/>
                  <a:gd name="T91" fmla="*/ 17 h 76"/>
                  <a:gd name="T92" fmla="*/ 3 w 64"/>
                  <a:gd name="T93" fmla="*/ 23 h 76"/>
                  <a:gd name="T94" fmla="*/ 0 w 64"/>
                  <a:gd name="T95" fmla="*/ 25 h 76"/>
                  <a:gd name="T96" fmla="*/ 0 w 64"/>
                  <a:gd name="T97" fmla="*/ 31 h 76"/>
                  <a:gd name="T98" fmla="*/ 0 w 64"/>
                  <a:gd name="T99" fmla="*/ 45 h 76"/>
                  <a:gd name="T100" fmla="*/ 3 w 64"/>
                  <a:gd name="T101" fmla="*/ 4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4" h="76">
                    <a:moveTo>
                      <a:pt x="3" y="48"/>
                    </a:moveTo>
                    <a:lnTo>
                      <a:pt x="5" y="51"/>
                    </a:lnTo>
                    <a:lnTo>
                      <a:pt x="5" y="53"/>
                    </a:lnTo>
                    <a:lnTo>
                      <a:pt x="5" y="62"/>
                    </a:lnTo>
                    <a:lnTo>
                      <a:pt x="3" y="67"/>
                    </a:lnTo>
                    <a:lnTo>
                      <a:pt x="3" y="70"/>
                    </a:lnTo>
                    <a:lnTo>
                      <a:pt x="3" y="73"/>
                    </a:lnTo>
                    <a:lnTo>
                      <a:pt x="5" y="70"/>
                    </a:lnTo>
                    <a:lnTo>
                      <a:pt x="5" y="67"/>
                    </a:lnTo>
                    <a:lnTo>
                      <a:pt x="11" y="65"/>
                    </a:lnTo>
                    <a:lnTo>
                      <a:pt x="11" y="67"/>
                    </a:lnTo>
                    <a:lnTo>
                      <a:pt x="14" y="70"/>
                    </a:lnTo>
                    <a:lnTo>
                      <a:pt x="19" y="73"/>
                    </a:lnTo>
                    <a:lnTo>
                      <a:pt x="22" y="73"/>
                    </a:lnTo>
                    <a:lnTo>
                      <a:pt x="22" y="73"/>
                    </a:lnTo>
                    <a:lnTo>
                      <a:pt x="25" y="73"/>
                    </a:lnTo>
                    <a:lnTo>
                      <a:pt x="30" y="76"/>
                    </a:lnTo>
                    <a:lnTo>
                      <a:pt x="36" y="76"/>
                    </a:lnTo>
                    <a:lnTo>
                      <a:pt x="39" y="76"/>
                    </a:lnTo>
                    <a:lnTo>
                      <a:pt x="44" y="73"/>
                    </a:lnTo>
                    <a:lnTo>
                      <a:pt x="47" y="70"/>
                    </a:lnTo>
                    <a:lnTo>
                      <a:pt x="47" y="65"/>
                    </a:lnTo>
                    <a:lnTo>
                      <a:pt x="53" y="62"/>
                    </a:lnTo>
                    <a:lnTo>
                      <a:pt x="58" y="56"/>
                    </a:lnTo>
                    <a:lnTo>
                      <a:pt x="64" y="53"/>
                    </a:lnTo>
                    <a:lnTo>
                      <a:pt x="64" y="51"/>
                    </a:lnTo>
                    <a:lnTo>
                      <a:pt x="64" y="48"/>
                    </a:lnTo>
                    <a:lnTo>
                      <a:pt x="58" y="45"/>
                    </a:lnTo>
                    <a:lnTo>
                      <a:pt x="53" y="39"/>
                    </a:lnTo>
                    <a:lnTo>
                      <a:pt x="50" y="34"/>
                    </a:lnTo>
                    <a:lnTo>
                      <a:pt x="50" y="28"/>
                    </a:lnTo>
                    <a:lnTo>
                      <a:pt x="53" y="25"/>
                    </a:lnTo>
                    <a:lnTo>
                      <a:pt x="53" y="23"/>
                    </a:lnTo>
                    <a:lnTo>
                      <a:pt x="50" y="23"/>
                    </a:lnTo>
                    <a:lnTo>
                      <a:pt x="42" y="23"/>
                    </a:lnTo>
                    <a:lnTo>
                      <a:pt x="36" y="20"/>
                    </a:lnTo>
                    <a:lnTo>
                      <a:pt x="30" y="17"/>
                    </a:lnTo>
                    <a:lnTo>
                      <a:pt x="25" y="9"/>
                    </a:lnTo>
                    <a:lnTo>
                      <a:pt x="19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3"/>
                    </a:lnTo>
                    <a:lnTo>
                      <a:pt x="8" y="6"/>
                    </a:lnTo>
                    <a:lnTo>
                      <a:pt x="8" y="9"/>
                    </a:lnTo>
                    <a:lnTo>
                      <a:pt x="8" y="12"/>
                    </a:lnTo>
                    <a:lnTo>
                      <a:pt x="5" y="17"/>
                    </a:lnTo>
                    <a:lnTo>
                      <a:pt x="3" y="23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45"/>
                    </a:lnTo>
                    <a:lnTo>
                      <a:pt x="3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96" name="Freeform 522"/>
              <p:cNvSpPr>
                <a:spLocks/>
              </p:cNvSpPr>
              <p:nvPr/>
            </p:nvSpPr>
            <p:spPr bwMode="auto">
              <a:xfrm>
                <a:off x="4551" y="162"/>
                <a:ext cx="11" cy="11"/>
              </a:xfrm>
              <a:custGeom>
                <a:avLst/>
                <a:gdLst>
                  <a:gd name="T0" fmla="*/ 5 w 11"/>
                  <a:gd name="T1" fmla="*/ 11 h 11"/>
                  <a:gd name="T2" fmla="*/ 5 w 11"/>
                  <a:gd name="T3" fmla="*/ 8 h 11"/>
                  <a:gd name="T4" fmla="*/ 11 w 11"/>
                  <a:gd name="T5" fmla="*/ 8 h 11"/>
                  <a:gd name="T6" fmla="*/ 11 w 11"/>
                  <a:gd name="T7" fmla="*/ 5 h 11"/>
                  <a:gd name="T8" fmla="*/ 11 w 11"/>
                  <a:gd name="T9" fmla="*/ 3 h 11"/>
                  <a:gd name="T10" fmla="*/ 11 w 11"/>
                  <a:gd name="T11" fmla="*/ 0 h 11"/>
                  <a:gd name="T12" fmla="*/ 8 w 11"/>
                  <a:gd name="T13" fmla="*/ 0 h 11"/>
                  <a:gd name="T14" fmla="*/ 8 w 11"/>
                  <a:gd name="T15" fmla="*/ 3 h 11"/>
                  <a:gd name="T16" fmla="*/ 5 w 11"/>
                  <a:gd name="T17" fmla="*/ 5 h 11"/>
                  <a:gd name="T18" fmla="*/ 5 w 11"/>
                  <a:gd name="T19" fmla="*/ 5 h 11"/>
                  <a:gd name="T20" fmla="*/ 0 w 11"/>
                  <a:gd name="T21" fmla="*/ 5 h 11"/>
                  <a:gd name="T22" fmla="*/ 3 w 11"/>
                  <a:gd name="T23" fmla="*/ 8 h 11"/>
                  <a:gd name="T24" fmla="*/ 5 w 11"/>
                  <a:gd name="T2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1">
                    <a:moveTo>
                      <a:pt x="5" y="11"/>
                    </a:moveTo>
                    <a:lnTo>
                      <a:pt x="5" y="8"/>
                    </a:lnTo>
                    <a:lnTo>
                      <a:pt x="11" y="8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97" name="Freeform 523"/>
              <p:cNvSpPr>
                <a:spLocks/>
              </p:cNvSpPr>
              <p:nvPr/>
            </p:nvSpPr>
            <p:spPr bwMode="auto">
              <a:xfrm>
                <a:off x="4520" y="39"/>
                <a:ext cx="53" cy="34"/>
              </a:xfrm>
              <a:custGeom>
                <a:avLst/>
                <a:gdLst>
                  <a:gd name="T0" fmla="*/ 6 w 53"/>
                  <a:gd name="T1" fmla="*/ 34 h 34"/>
                  <a:gd name="T2" fmla="*/ 8 w 53"/>
                  <a:gd name="T3" fmla="*/ 28 h 34"/>
                  <a:gd name="T4" fmla="*/ 14 w 53"/>
                  <a:gd name="T5" fmla="*/ 25 h 34"/>
                  <a:gd name="T6" fmla="*/ 20 w 53"/>
                  <a:gd name="T7" fmla="*/ 28 h 34"/>
                  <a:gd name="T8" fmla="*/ 25 w 53"/>
                  <a:gd name="T9" fmla="*/ 28 h 34"/>
                  <a:gd name="T10" fmla="*/ 31 w 53"/>
                  <a:gd name="T11" fmla="*/ 25 h 34"/>
                  <a:gd name="T12" fmla="*/ 39 w 53"/>
                  <a:gd name="T13" fmla="*/ 25 h 34"/>
                  <a:gd name="T14" fmla="*/ 42 w 53"/>
                  <a:gd name="T15" fmla="*/ 25 h 34"/>
                  <a:gd name="T16" fmla="*/ 47 w 53"/>
                  <a:gd name="T17" fmla="*/ 25 h 34"/>
                  <a:gd name="T18" fmla="*/ 50 w 53"/>
                  <a:gd name="T19" fmla="*/ 25 h 34"/>
                  <a:gd name="T20" fmla="*/ 53 w 53"/>
                  <a:gd name="T21" fmla="*/ 22 h 34"/>
                  <a:gd name="T22" fmla="*/ 50 w 53"/>
                  <a:gd name="T23" fmla="*/ 20 h 34"/>
                  <a:gd name="T24" fmla="*/ 50 w 53"/>
                  <a:gd name="T25" fmla="*/ 17 h 34"/>
                  <a:gd name="T26" fmla="*/ 45 w 53"/>
                  <a:gd name="T27" fmla="*/ 11 h 34"/>
                  <a:gd name="T28" fmla="*/ 39 w 53"/>
                  <a:gd name="T29" fmla="*/ 6 h 34"/>
                  <a:gd name="T30" fmla="*/ 34 w 53"/>
                  <a:gd name="T31" fmla="*/ 6 h 34"/>
                  <a:gd name="T32" fmla="*/ 28 w 53"/>
                  <a:gd name="T33" fmla="*/ 3 h 34"/>
                  <a:gd name="T34" fmla="*/ 25 w 53"/>
                  <a:gd name="T35" fmla="*/ 0 h 34"/>
                  <a:gd name="T36" fmla="*/ 22 w 53"/>
                  <a:gd name="T37" fmla="*/ 0 h 34"/>
                  <a:gd name="T38" fmla="*/ 20 w 53"/>
                  <a:gd name="T39" fmla="*/ 0 h 34"/>
                  <a:gd name="T40" fmla="*/ 14 w 53"/>
                  <a:gd name="T41" fmla="*/ 0 h 34"/>
                  <a:gd name="T42" fmla="*/ 14 w 53"/>
                  <a:gd name="T43" fmla="*/ 0 h 34"/>
                  <a:gd name="T44" fmla="*/ 11 w 53"/>
                  <a:gd name="T45" fmla="*/ 3 h 34"/>
                  <a:gd name="T46" fmla="*/ 6 w 53"/>
                  <a:gd name="T47" fmla="*/ 8 h 34"/>
                  <a:gd name="T48" fmla="*/ 8 w 53"/>
                  <a:gd name="T49" fmla="*/ 11 h 34"/>
                  <a:gd name="T50" fmla="*/ 6 w 53"/>
                  <a:gd name="T51" fmla="*/ 20 h 34"/>
                  <a:gd name="T52" fmla="*/ 6 w 53"/>
                  <a:gd name="T53" fmla="*/ 28 h 34"/>
                  <a:gd name="T54" fmla="*/ 0 w 53"/>
                  <a:gd name="T55" fmla="*/ 31 h 34"/>
                  <a:gd name="T56" fmla="*/ 0 w 53"/>
                  <a:gd name="T57" fmla="*/ 34 h 34"/>
                  <a:gd name="T58" fmla="*/ 3 w 53"/>
                  <a:gd name="T59" fmla="*/ 34 h 34"/>
                  <a:gd name="T60" fmla="*/ 6 w 53"/>
                  <a:gd name="T6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" h="34">
                    <a:moveTo>
                      <a:pt x="6" y="34"/>
                    </a:moveTo>
                    <a:lnTo>
                      <a:pt x="8" y="28"/>
                    </a:lnTo>
                    <a:lnTo>
                      <a:pt x="14" y="25"/>
                    </a:lnTo>
                    <a:lnTo>
                      <a:pt x="20" y="28"/>
                    </a:lnTo>
                    <a:lnTo>
                      <a:pt x="25" y="28"/>
                    </a:lnTo>
                    <a:lnTo>
                      <a:pt x="31" y="25"/>
                    </a:lnTo>
                    <a:lnTo>
                      <a:pt x="39" y="25"/>
                    </a:lnTo>
                    <a:lnTo>
                      <a:pt x="42" y="25"/>
                    </a:lnTo>
                    <a:lnTo>
                      <a:pt x="47" y="25"/>
                    </a:lnTo>
                    <a:lnTo>
                      <a:pt x="50" y="25"/>
                    </a:lnTo>
                    <a:lnTo>
                      <a:pt x="53" y="22"/>
                    </a:lnTo>
                    <a:lnTo>
                      <a:pt x="50" y="20"/>
                    </a:lnTo>
                    <a:lnTo>
                      <a:pt x="50" y="17"/>
                    </a:lnTo>
                    <a:lnTo>
                      <a:pt x="45" y="11"/>
                    </a:lnTo>
                    <a:lnTo>
                      <a:pt x="39" y="6"/>
                    </a:lnTo>
                    <a:lnTo>
                      <a:pt x="34" y="6"/>
                    </a:lnTo>
                    <a:lnTo>
                      <a:pt x="28" y="3"/>
                    </a:lnTo>
                    <a:lnTo>
                      <a:pt x="25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1" y="3"/>
                    </a:lnTo>
                    <a:lnTo>
                      <a:pt x="6" y="8"/>
                    </a:lnTo>
                    <a:lnTo>
                      <a:pt x="8" y="11"/>
                    </a:lnTo>
                    <a:lnTo>
                      <a:pt x="6" y="20"/>
                    </a:lnTo>
                    <a:lnTo>
                      <a:pt x="6" y="28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3" y="34"/>
                    </a:lnTo>
                    <a:lnTo>
                      <a:pt x="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98" name="Freeform 524"/>
              <p:cNvSpPr>
                <a:spLocks/>
              </p:cNvSpPr>
              <p:nvPr/>
            </p:nvSpPr>
            <p:spPr bwMode="auto">
              <a:xfrm>
                <a:off x="4470" y="-64"/>
                <a:ext cx="50" cy="42"/>
              </a:xfrm>
              <a:custGeom>
                <a:avLst/>
                <a:gdLst>
                  <a:gd name="T0" fmla="*/ 5 w 50"/>
                  <a:gd name="T1" fmla="*/ 5 h 42"/>
                  <a:gd name="T2" fmla="*/ 8 w 50"/>
                  <a:gd name="T3" fmla="*/ 8 h 42"/>
                  <a:gd name="T4" fmla="*/ 8 w 50"/>
                  <a:gd name="T5" fmla="*/ 11 h 42"/>
                  <a:gd name="T6" fmla="*/ 11 w 50"/>
                  <a:gd name="T7" fmla="*/ 11 h 42"/>
                  <a:gd name="T8" fmla="*/ 11 w 50"/>
                  <a:gd name="T9" fmla="*/ 14 h 42"/>
                  <a:gd name="T10" fmla="*/ 11 w 50"/>
                  <a:gd name="T11" fmla="*/ 17 h 42"/>
                  <a:gd name="T12" fmla="*/ 11 w 50"/>
                  <a:gd name="T13" fmla="*/ 19 h 42"/>
                  <a:gd name="T14" fmla="*/ 11 w 50"/>
                  <a:gd name="T15" fmla="*/ 22 h 42"/>
                  <a:gd name="T16" fmla="*/ 11 w 50"/>
                  <a:gd name="T17" fmla="*/ 28 h 42"/>
                  <a:gd name="T18" fmla="*/ 19 w 50"/>
                  <a:gd name="T19" fmla="*/ 33 h 42"/>
                  <a:gd name="T20" fmla="*/ 22 w 50"/>
                  <a:gd name="T21" fmla="*/ 39 h 42"/>
                  <a:gd name="T22" fmla="*/ 31 w 50"/>
                  <a:gd name="T23" fmla="*/ 42 h 42"/>
                  <a:gd name="T24" fmla="*/ 33 w 50"/>
                  <a:gd name="T25" fmla="*/ 42 h 42"/>
                  <a:gd name="T26" fmla="*/ 39 w 50"/>
                  <a:gd name="T27" fmla="*/ 39 h 42"/>
                  <a:gd name="T28" fmla="*/ 39 w 50"/>
                  <a:gd name="T29" fmla="*/ 39 h 42"/>
                  <a:gd name="T30" fmla="*/ 44 w 50"/>
                  <a:gd name="T31" fmla="*/ 42 h 42"/>
                  <a:gd name="T32" fmla="*/ 44 w 50"/>
                  <a:gd name="T33" fmla="*/ 39 h 42"/>
                  <a:gd name="T34" fmla="*/ 47 w 50"/>
                  <a:gd name="T35" fmla="*/ 36 h 42"/>
                  <a:gd name="T36" fmla="*/ 47 w 50"/>
                  <a:gd name="T37" fmla="*/ 31 h 42"/>
                  <a:gd name="T38" fmla="*/ 50 w 50"/>
                  <a:gd name="T39" fmla="*/ 28 h 42"/>
                  <a:gd name="T40" fmla="*/ 50 w 50"/>
                  <a:gd name="T41" fmla="*/ 25 h 42"/>
                  <a:gd name="T42" fmla="*/ 50 w 50"/>
                  <a:gd name="T43" fmla="*/ 22 h 42"/>
                  <a:gd name="T44" fmla="*/ 44 w 50"/>
                  <a:gd name="T45" fmla="*/ 19 h 42"/>
                  <a:gd name="T46" fmla="*/ 42 w 50"/>
                  <a:gd name="T47" fmla="*/ 17 h 42"/>
                  <a:gd name="T48" fmla="*/ 42 w 50"/>
                  <a:gd name="T49" fmla="*/ 14 h 42"/>
                  <a:gd name="T50" fmla="*/ 44 w 50"/>
                  <a:gd name="T51" fmla="*/ 11 h 42"/>
                  <a:gd name="T52" fmla="*/ 47 w 50"/>
                  <a:gd name="T53" fmla="*/ 8 h 42"/>
                  <a:gd name="T54" fmla="*/ 47 w 50"/>
                  <a:gd name="T55" fmla="*/ 8 h 42"/>
                  <a:gd name="T56" fmla="*/ 39 w 50"/>
                  <a:gd name="T57" fmla="*/ 5 h 42"/>
                  <a:gd name="T58" fmla="*/ 31 w 50"/>
                  <a:gd name="T59" fmla="*/ 3 h 42"/>
                  <a:gd name="T60" fmla="*/ 28 w 50"/>
                  <a:gd name="T61" fmla="*/ 5 h 42"/>
                  <a:gd name="T62" fmla="*/ 22 w 50"/>
                  <a:gd name="T63" fmla="*/ 3 h 42"/>
                  <a:gd name="T64" fmla="*/ 14 w 50"/>
                  <a:gd name="T65" fmla="*/ 0 h 42"/>
                  <a:gd name="T66" fmla="*/ 11 w 50"/>
                  <a:gd name="T67" fmla="*/ 0 h 42"/>
                  <a:gd name="T68" fmla="*/ 5 w 50"/>
                  <a:gd name="T69" fmla="*/ 0 h 42"/>
                  <a:gd name="T70" fmla="*/ 0 w 50"/>
                  <a:gd name="T71" fmla="*/ 0 h 42"/>
                  <a:gd name="T72" fmla="*/ 3 w 50"/>
                  <a:gd name="T73" fmla="*/ 3 h 42"/>
                  <a:gd name="T74" fmla="*/ 5 w 50"/>
                  <a:gd name="T75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0" h="42">
                    <a:moveTo>
                      <a:pt x="5" y="5"/>
                    </a:moveTo>
                    <a:lnTo>
                      <a:pt x="8" y="8"/>
                    </a:lnTo>
                    <a:lnTo>
                      <a:pt x="8" y="11"/>
                    </a:lnTo>
                    <a:lnTo>
                      <a:pt x="11" y="11"/>
                    </a:lnTo>
                    <a:lnTo>
                      <a:pt x="11" y="14"/>
                    </a:lnTo>
                    <a:lnTo>
                      <a:pt x="11" y="17"/>
                    </a:lnTo>
                    <a:lnTo>
                      <a:pt x="11" y="19"/>
                    </a:lnTo>
                    <a:lnTo>
                      <a:pt x="11" y="22"/>
                    </a:lnTo>
                    <a:lnTo>
                      <a:pt x="11" y="28"/>
                    </a:lnTo>
                    <a:lnTo>
                      <a:pt x="19" y="33"/>
                    </a:lnTo>
                    <a:lnTo>
                      <a:pt x="22" y="39"/>
                    </a:lnTo>
                    <a:lnTo>
                      <a:pt x="31" y="42"/>
                    </a:lnTo>
                    <a:lnTo>
                      <a:pt x="33" y="42"/>
                    </a:lnTo>
                    <a:lnTo>
                      <a:pt x="39" y="39"/>
                    </a:lnTo>
                    <a:lnTo>
                      <a:pt x="39" y="39"/>
                    </a:lnTo>
                    <a:lnTo>
                      <a:pt x="44" y="42"/>
                    </a:lnTo>
                    <a:lnTo>
                      <a:pt x="44" y="39"/>
                    </a:lnTo>
                    <a:lnTo>
                      <a:pt x="47" y="36"/>
                    </a:lnTo>
                    <a:lnTo>
                      <a:pt x="47" y="31"/>
                    </a:lnTo>
                    <a:lnTo>
                      <a:pt x="50" y="28"/>
                    </a:lnTo>
                    <a:lnTo>
                      <a:pt x="50" y="25"/>
                    </a:lnTo>
                    <a:lnTo>
                      <a:pt x="50" y="22"/>
                    </a:lnTo>
                    <a:lnTo>
                      <a:pt x="44" y="19"/>
                    </a:lnTo>
                    <a:lnTo>
                      <a:pt x="42" y="17"/>
                    </a:lnTo>
                    <a:lnTo>
                      <a:pt x="42" y="14"/>
                    </a:lnTo>
                    <a:lnTo>
                      <a:pt x="44" y="11"/>
                    </a:lnTo>
                    <a:lnTo>
                      <a:pt x="47" y="8"/>
                    </a:lnTo>
                    <a:lnTo>
                      <a:pt x="47" y="8"/>
                    </a:lnTo>
                    <a:lnTo>
                      <a:pt x="39" y="5"/>
                    </a:lnTo>
                    <a:lnTo>
                      <a:pt x="31" y="3"/>
                    </a:lnTo>
                    <a:lnTo>
                      <a:pt x="28" y="5"/>
                    </a:lnTo>
                    <a:lnTo>
                      <a:pt x="22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799" name="Freeform 525"/>
              <p:cNvSpPr>
                <a:spLocks/>
              </p:cNvSpPr>
              <p:nvPr/>
            </p:nvSpPr>
            <p:spPr bwMode="auto">
              <a:xfrm>
                <a:off x="4498" y="-137"/>
                <a:ext cx="8" cy="12"/>
              </a:xfrm>
              <a:custGeom>
                <a:avLst/>
                <a:gdLst>
                  <a:gd name="T0" fmla="*/ 5 w 8"/>
                  <a:gd name="T1" fmla="*/ 9 h 12"/>
                  <a:gd name="T2" fmla="*/ 8 w 8"/>
                  <a:gd name="T3" fmla="*/ 6 h 12"/>
                  <a:gd name="T4" fmla="*/ 8 w 8"/>
                  <a:gd name="T5" fmla="*/ 6 h 12"/>
                  <a:gd name="T6" fmla="*/ 8 w 8"/>
                  <a:gd name="T7" fmla="*/ 3 h 12"/>
                  <a:gd name="T8" fmla="*/ 5 w 8"/>
                  <a:gd name="T9" fmla="*/ 0 h 12"/>
                  <a:gd name="T10" fmla="*/ 3 w 8"/>
                  <a:gd name="T11" fmla="*/ 6 h 12"/>
                  <a:gd name="T12" fmla="*/ 0 w 8"/>
                  <a:gd name="T13" fmla="*/ 12 h 12"/>
                  <a:gd name="T14" fmla="*/ 3 w 8"/>
                  <a:gd name="T15" fmla="*/ 12 h 12"/>
                  <a:gd name="T16" fmla="*/ 5 w 8"/>
                  <a:gd name="T17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2">
                    <a:moveTo>
                      <a:pt x="5" y="9"/>
                    </a:moveTo>
                    <a:lnTo>
                      <a:pt x="8" y="6"/>
                    </a:lnTo>
                    <a:lnTo>
                      <a:pt x="8" y="6"/>
                    </a:lnTo>
                    <a:lnTo>
                      <a:pt x="8" y="3"/>
                    </a:lnTo>
                    <a:lnTo>
                      <a:pt x="5" y="0"/>
                    </a:lnTo>
                    <a:lnTo>
                      <a:pt x="3" y="6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00" name="Freeform 526"/>
              <p:cNvSpPr>
                <a:spLocks/>
              </p:cNvSpPr>
              <p:nvPr/>
            </p:nvSpPr>
            <p:spPr bwMode="auto">
              <a:xfrm>
                <a:off x="4537" y="-64"/>
                <a:ext cx="64" cy="25"/>
              </a:xfrm>
              <a:custGeom>
                <a:avLst/>
                <a:gdLst>
                  <a:gd name="T0" fmla="*/ 5 w 64"/>
                  <a:gd name="T1" fmla="*/ 14 h 25"/>
                  <a:gd name="T2" fmla="*/ 8 w 64"/>
                  <a:gd name="T3" fmla="*/ 17 h 25"/>
                  <a:gd name="T4" fmla="*/ 19 w 64"/>
                  <a:gd name="T5" fmla="*/ 22 h 25"/>
                  <a:gd name="T6" fmla="*/ 28 w 64"/>
                  <a:gd name="T7" fmla="*/ 22 h 25"/>
                  <a:gd name="T8" fmla="*/ 36 w 64"/>
                  <a:gd name="T9" fmla="*/ 25 h 25"/>
                  <a:gd name="T10" fmla="*/ 42 w 64"/>
                  <a:gd name="T11" fmla="*/ 25 h 25"/>
                  <a:gd name="T12" fmla="*/ 44 w 64"/>
                  <a:gd name="T13" fmla="*/ 25 h 25"/>
                  <a:gd name="T14" fmla="*/ 50 w 64"/>
                  <a:gd name="T15" fmla="*/ 25 h 25"/>
                  <a:gd name="T16" fmla="*/ 53 w 64"/>
                  <a:gd name="T17" fmla="*/ 25 h 25"/>
                  <a:gd name="T18" fmla="*/ 61 w 64"/>
                  <a:gd name="T19" fmla="*/ 19 h 25"/>
                  <a:gd name="T20" fmla="*/ 61 w 64"/>
                  <a:gd name="T21" fmla="*/ 17 h 25"/>
                  <a:gd name="T22" fmla="*/ 64 w 64"/>
                  <a:gd name="T23" fmla="*/ 11 h 25"/>
                  <a:gd name="T24" fmla="*/ 64 w 64"/>
                  <a:gd name="T25" fmla="*/ 8 h 25"/>
                  <a:gd name="T26" fmla="*/ 61 w 64"/>
                  <a:gd name="T27" fmla="*/ 5 h 25"/>
                  <a:gd name="T28" fmla="*/ 58 w 64"/>
                  <a:gd name="T29" fmla="*/ 5 h 25"/>
                  <a:gd name="T30" fmla="*/ 56 w 64"/>
                  <a:gd name="T31" fmla="*/ 3 h 25"/>
                  <a:gd name="T32" fmla="*/ 58 w 64"/>
                  <a:gd name="T33" fmla="*/ 3 h 25"/>
                  <a:gd name="T34" fmla="*/ 56 w 64"/>
                  <a:gd name="T35" fmla="*/ 0 h 25"/>
                  <a:gd name="T36" fmla="*/ 53 w 64"/>
                  <a:gd name="T37" fmla="*/ 0 h 25"/>
                  <a:gd name="T38" fmla="*/ 47 w 64"/>
                  <a:gd name="T39" fmla="*/ 0 h 25"/>
                  <a:gd name="T40" fmla="*/ 39 w 64"/>
                  <a:gd name="T41" fmla="*/ 3 h 25"/>
                  <a:gd name="T42" fmla="*/ 33 w 64"/>
                  <a:gd name="T43" fmla="*/ 5 h 25"/>
                  <a:gd name="T44" fmla="*/ 30 w 64"/>
                  <a:gd name="T45" fmla="*/ 5 h 25"/>
                  <a:gd name="T46" fmla="*/ 28 w 64"/>
                  <a:gd name="T47" fmla="*/ 3 h 25"/>
                  <a:gd name="T48" fmla="*/ 28 w 64"/>
                  <a:gd name="T49" fmla="*/ 0 h 25"/>
                  <a:gd name="T50" fmla="*/ 25 w 64"/>
                  <a:gd name="T51" fmla="*/ 0 h 25"/>
                  <a:gd name="T52" fmla="*/ 22 w 64"/>
                  <a:gd name="T53" fmla="*/ 3 h 25"/>
                  <a:gd name="T54" fmla="*/ 17 w 64"/>
                  <a:gd name="T55" fmla="*/ 3 h 25"/>
                  <a:gd name="T56" fmla="*/ 14 w 64"/>
                  <a:gd name="T57" fmla="*/ 0 h 25"/>
                  <a:gd name="T58" fmla="*/ 14 w 64"/>
                  <a:gd name="T59" fmla="*/ 3 h 25"/>
                  <a:gd name="T60" fmla="*/ 11 w 64"/>
                  <a:gd name="T61" fmla="*/ 5 h 25"/>
                  <a:gd name="T62" fmla="*/ 5 w 64"/>
                  <a:gd name="T63" fmla="*/ 5 h 25"/>
                  <a:gd name="T64" fmla="*/ 3 w 64"/>
                  <a:gd name="T65" fmla="*/ 3 h 25"/>
                  <a:gd name="T66" fmla="*/ 3 w 64"/>
                  <a:gd name="T67" fmla="*/ 0 h 25"/>
                  <a:gd name="T68" fmla="*/ 0 w 64"/>
                  <a:gd name="T69" fmla="*/ 0 h 25"/>
                  <a:gd name="T70" fmla="*/ 0 w 64"/>
                  <a:gd name="T71" fmla="*/ 5 h 25"/>
                  <a:gd name="T72" fmla="*/ 5 w 64"/>
                  <a:gd name="T7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" h="25">
                    <a:moveTo>
                      <a:pt x="5" y="14"/>
                    </a:moveTo>
                    <a:lnTo>
                      <a:pt x="8" y="17"/>
                    </a:lnTo>
                    <a:lnTo>
                      <a:pt x="19" y="22"/>
                    </a:lnTo>
                    <a:lnTo>
                      <a:pt x="28" y="22"/>
                    </a:lnTo>
                    <a:lnTo>
                      <a:pt x="36" y="25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50" y="25"/>
                    </a:lnTo>
                    <a:lnTo>
                      <a:pt x="53" y="25"/>
                    </a:lnTo>
                    <a:lnTo>
                      <a:pt x="61" y="19"/>
                    </a:lnTo>
                    <a:lnTo>
                      <a:pt x="61" y="17"/>
                    </a:lnTo>
                    <a:lnTo>
                      <a:pt x="64" y="11"/>
                    </a:lnTo>
                    <a:lnTo>
                      <a:pt x="64" y="8"/>
                    </a:lnTo>
                    <a:lnTo>
                      <a:pt x="61" y="5"/>
                    </a:lnTo>
                    <a:lnTo>
                      <a:pt x="58" y="5"/>
                    </a:lnTo>
                    <a:lnTo>
                      <a:pt x="56" y="3"/>
                    </a:lnTo>
                    <a:lnTo>
                      <a:pt x="58" y="3"/>
                    </a:lnTo>
                    <a:lnTo>
                      <a:pt x="56" y="0"/>
                    </a:lnTo>
                    <a:lnTo>
                      <a:pt x="53" y="0"/>
                    </a:lnTo>
                    <a:lnTo>
                      <a:pt x="47" y="0"/>
                    </a:lnTo>
                    <a:lnTo>
                      <a:pt x="39" y="3"/>
                    </a:lnTo>
                    <a:lnTo>
                      <a:pt x="33" y="5"/>
                    </a:lnTo>
                    <a:lnTo>
                      <a:pt x="30" y="5"/>
                    </a:lnTo>
                    <a:lnTo>
                      <a:pt x="28" y="3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2" y="3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01" name="Freeform 527"/>
              <p:cNvSpPr>
                <a:spLocks/>
              </p:cNvSpPr>
              <p:nvPr/>
            </p:nvSpPr>
            <p:spPr bwMode="auto">
              <a:xfrm>
                <a:off x="4936" y="139"/>
                <a:ext cx="5" cy="9"/>
              </a:xfrm>
              <a:custGeom>
                <a:avLst/>
                <a:gdLst>
                  <a:gd name="T0" fmla="*/ 2 w 5"/>
                  <a:gd name="T1" fmla="*/ 6 h 9"/>
                  <a:gd name="T2" fmla="*/ 5 w 5"/>
                  <a:gd name="T3" fmla="*/ 9 h 9"/>
                  <a:gd name="T4" fmla="*/ 5 w 5"/>
                  <a:gd name="T5" fmla="*/ 9 h 9"/>
                  <a:gd name="T6" fmla="*/ 5 w 5"/>
                  <a:gd name="T7" fmla="*/ 3 h 9"/>
                  <a:gd name="T8" fmla="*/ 2 w 5"/>
                  <a:gd name="T9" fmla="*/ 0 h 9"/>
                  <a:gd name="T10" fmla="*/ 0 w 5"/>
                  <a:gd name="T11" fmla="*/ 0 h 9"/>
                  <a:gd name="T12" fmla="*/ 0 w 5"/>
                  <a:gd name="T13" fmla="*/ 3 h 9"/>
                  <a:gd name="T14" fmla="*/ 2 w 5"/>
                  <a:gd name="T15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9">
                    <a:moveTo>
                      <a:pt x="2" y="6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02" name="Freeform 528"/>
              <p:cNvSpPr>
                <a:spLocks/>
              </p:cNvSpPr>
              <p:nvPr/>
            </p:nvSpPr>
            <p:spPr bwMode="auto">
              <a:xfrm>
                <a:off x="4927" y="137"/>
                <a:ext cx="6" cy="8"/>
              </a:xfrm>
              <a:custGeom>
                <a:avLst/>
                <a:gdLst>
                  <a:gd name="T0" fmla="*/ 6 w 6"/>
                  <a:gd name="T1" fmla="*/ 8 h 8"/>
                  <a:gd name="T2" fmla="*/ 6 w 6"/>
                  <a:gd name="T3" fmla="*/ 5 h 8"/>
                  <a:gd name="T4" fmla="*/ 6 w 6"/>
                  <a:gd name="T5" fmla="*/ 5 h 8"/>
                  <a:gd name="T6" fmla="*/ 6 w 6"/>
                  <a:gd name="T7" fmla="*/ 2 h 8"/>
                  <a:gd name="T8" fmla="*/ 3 w 6"/>
                  <a:gd name="T9" fmla="*/ 0 h 8"/>
                  <a:gd name="T10" fmla="*/ 3 w 6"/>
                  <a:gd name="T11" fmla="*/ 0 h 8"/>
                  <a:gd name="T12" fmla="*/ 0 w 6"/>
                  <a:gd name="T13" fmla="*/ 2 h 8"/>
                  <a:gd name="T14" fmla="*/ 3 w 6"/>
                  <a:gd name="T15" fmla="*/ 5 h 8"/>
                  <a:gd name="T16" fmla="*/ 6 w 6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6" y="5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03" name="Freeform 529"/>
              <p:cNvSpPr>
                <a:spLocks/>
              </p:cNvSpPr>
              <p:nvPr/>
            </p:nvSpPr>
            <p:spPr bwMode="auto">
              <a:xfrm>
                <a:off x="4902" y="78"/>
                <a:ext cx="3" cy="6"/>
              </a:xfrm>
              <a:custGeom>
                <a:avLst/>
                <a:gdLst>
                  <a:gd name="T0" fmla="*/ 3 w 3"/>
                  <a:gd name="T1" fmla="*/ 3 h 6"/>
                  <a:gd name="T2" fmla="*/ 3 w 3"/>
                  <a:gd name="T3" fmla="*/ 3 h 6"/>
                  <a:gd name="T4" fmla="*/ 3 w 3"/>
                  <a:gd name="T5" fmla="*/ 0 h 6"/>
                  <a:gd name="T6" fmla="*/ 0 w 3"/>
                  <a:gd name="T7" fmla="*/ 3 h 6"/>
                  <a:gd name="T8" fmla="*/ 3 w 3"/>
                  <a:gd name="T9" fmla="*/ 6 h 6"/>
                  <a:gd name="T10" fmla="*/ 3 w 3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04" name="Freeform 530"/>
              <p:cNvSpPr>
                <a:spLocks/>
              </p:cNvSpPr>
              <p:nvPr/>
            </p:nvSpPr>
            <p:spPr bwMode="auto">
              <a:xfrm>
                <a:off x="4501" y="25"/>
                <a:ext cx="16" cy="22"/>
              </a:xfrm>
              <a:custGeom>
                <a:avLst/>
                <a:gdLst>
                  <a:gd name="T0" fmla="*/ 16 w 16"/>
                  <a:gd name="T1" fmla="*/ 14 h 22"/>
                  <a:gd name="T2" fmla="*/ 16 w 16"/>
                  <a:gd name="T3" fmla="*/ 11 h 22"/>
                  <a:gd name="T4" fmla="*/ 11 w 16"/>
                  <a:gd name="T5" fmla="*/ 6 h 22"/>
                  <a:gd name="T6" fmla="*/ 8 w 16"/>
                  <a:gd name="T7" fmla="*/ 0 h 22"/>
                  <a:gd name="T8" fmla="*/ 8 w 16"/>
                  <a:gd name="T9" fmla="*/ 0 h 22"/>
                  <a:gd name="T10" fmla="*/ 2 w 16"/>
                  <a:gd name="T11" fmla="*/ 3 h 22"/>
                  <a:gd name="T12" fmla="*/ 0 w 16"/>
                  <a:gd name="T13" fmla="*/ 6 h 22"/>
                  <a:gd name="T14" fmla="*/ 0 w 16"/>
                  <a:gd name="T15" fmla="*/ 8 h 22"/>
                  <a:gd name="T16" fmla="*/ 2 w 16"/>
                  <a:gd name="T17" fmla="*/ 11 h 22"/>
                  <a:gd name="T18" fmla="*/ 2 w 16"/>
                  <a:gd name="T19" fmla="*/ 14 h 22"/>
                  <a:gd name="T20" fmla="*/ 2 w 16"/>
                  <a:gd name="T21" fmla="*/ 17 h 22"/>
                  <a:gd name="T22" fmla="*/ 5 w 16"/>
                  <a:gd name="T23" fmla="*/ 17 h 22"/>
                  <a:gd name="T24" fmla="*/ 8 w 16"/>
                  <a:gd name="T25" fmla="*/ 20 h 22"/>
                  <a:gd name="T26" fmla="*/ 13 w 16"/>
                  <a:gd name="T27" fmla="*/ 22 h 22"/>
                  <a:gd name="T28" fmla="*/ 13 w 16"/>
                  <a:gd name="T29" fmla="*/ 22 h 22"/>
                  <a:gd name="T30" fmla="*/ 13 w 16"/>
                  <a:gd name="T31" fmla="*/ 20 h 22"/>
                  <a:gd name="T32" fmla="*/ 13 w 16"/>
                  <a:gd name="T33" fmla="*/ 17 h 22"/>
                  <a:gd name="T34" fmla="*/ 16 w 16"/>
                  <a:gd name="T35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22">
                    <a:moveTo>
                      <a:pt x="16" y="14"/>
                    </a:moveTo>
                    <a:lnTo>
                      <a:pt x="16" y="11"/>
                    </a:lnTo>
                    <a:lnTo>
                      <a:pt x="11" y="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5" y="17"/>
                    </a:lnTo>
                    <a:lnTo>
                      <a:pt x="8" y="20"/>
                    </a:lnTo>
                    <a:lnTo>
                      <a:pt x="13" y="22"/>
                    </a:lnTo>
                    <a:lnTo>
                      <a:pt x="13" y="22"/>
                    </a:lnTo>
                    <a:lnTo>
                      <a:pt x="13" y="20"/>
                    </a:lnTo>
                    <a:lnTo>
                      <a:pt x="13" y="17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05" name="Freeform 531"/>
              <p:cNvSpPr>
                <a:spLocks/>
              </p:cNvSpPr>
              <p:nvPr/>
            </p:nvSpPr>
            <p:spPr bwMode="auto">
              <a:xfrm>
                <a:off x="3884" y="98"/>
                <a:ext cx="8" cy="8"/>
              </a:xfrm>
              <a:custGeom>
                <a:avLst/>
                <a:gdLst>
                  <a:gd name="T0" fmla="*/ 3 w 8"/>
                  <a:gd name="T1" fmla="*/ 0 h 8"/>
                  <a:gd name="T2" fmla="*/ 3 w 8"/>
                  <a:gd name="T3" fmla="*/ 0 h 8"/>
                  <a:gd name="T4" fmla="*/ 3 w 8"/>
                  <a:gd name="T5" fmla="*/ 2 h 8"/>
                  <a:gd name="T6" fmla="*/ 0 w 8"/>
                  <a:gd name="T7" fmla="*/ 5 h 8"/>
                  <a:gd name="T8" fmla="*/ 0 w 8"/>
                  <a:gd name="T9" fmla="*/ 5 h 8"/>
                  <a:gd name="T10" fmla="*/ 0 w 8"/>
                  <a:gd name="T11" fmla="*/ 5 h 8"/>
                  <a:gd name="T12" fmla="*/ 3 w 8"/>
                  <a:gd name="T13" fmla="*/ 2 h 8"/>
                  <a:gd name="T14" fmla="*/ 6 w 8"/>
                  <a:gd name="T15" fmla="*/ 5 h 8"/>
                  <a:gd name="T16" fmla="*/ 6 w 8"/>
                  <a:gd name="T17" fmla="*/ 8 h 8"/>
                  <a:gd name="T18" fmla="*/ 6 w 8"/>
                  <a:gd name="T19" fmla="*/ 5 h 8"/>
                  <a:gd name="T20" fmla="*/ 8 w 8"/>
                  <a:gd name="T21" fmla="*/ 2 h 8"/>
                  <a:gd name="T22" fmla="*/ 6 w 8"/>
                  <a:gd name="T23" fmla="*/ 2 h 8"/>
                  <a:gd name="T24" fmla="*/ 6 w 8"/>
                  <a:gd name="T25" fmla="*/ 0 h 8"/>
                  <a:gd name="T26" fmla="*/ 3 w 8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8">
                    <a:moveTo>
                      <a:pt x="3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6" y="5"/>
                    </a:lnTo>
                    <a:lnTo>
                      <a:pt x="6" y="8"/>
                    </a:lnTo>
                    <a:lnTo>
                      <a:pt x="6" y="5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06" name="Freeform 532"/>
              <p:cNvSpPr>
                <a:spLocks/>
              </p:cNvSpPr>
              <p:nvPr/>
            </p:nvSpPr>
            <p:spPr bwMode="auto">
              <a:xfrm>
                <a:off x="4874" y="78"/>
                <a:ext cx="6" cy="6"/>
              </a:xfrm>
              <a:custGeom>
                <a:avLst/>
                <a:gdLst>
                  <a:gd name="T0" fmla="*/ 6 w 6"/>
                  <a:gd name="T1" fmla="*/ 6 h 6"/>
                  <a:gd name="T2" fmla="*/ 6 w 6"/>
                  <a:gd name="T3" fmla="*/ 6 h 6"/>
                  <a:gd name="T4" fmla="*/ 6 w 6"/>
                  <a:gd name="T5" fmla="*/ 3 h 6"/>
                  <a:gd name="T6" fmla="*/ 3 w 6"/>
                  <a:gd name="T7" fmla="*/ 0 h 6"/>
                  <a:gd name="T8" fmla="*/ 0 w 6"/>
                  <a:gd name="T9" fmla="*/ 3 h 6"/>
                  <a:gd name="T10" fmla="*/ 3 w 6"/>
                  <a:gd name="T11" fmla="*/ 6 h 6"/>
                  <a:gd name="T12" fmla="*/ 6 w 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6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07" name="Freeform 533"/>
              <p:cNvSpPr>
                <a:spLocks/>
              </p:cNvSpPr>
              <p:nvPr/>
            </p:nvSpPr>
            <p:spPr bwMode="auto">
              <a:xfrm>
                <a:off x="3959" y="-20"/>
                <a:ext cx="17" cy="9"/>
              </a:xfrm>
              <a:custGeom>
                <a:avLst/>
                <a:gdLst>
                  <a:gd name="T0" fmla="*/ 3 w 17"/>
                  <a:gd name="T1" fmla="*/ 9 h 9"/>
                  <a:gd name="T2" fmla="*/ 6 w 17"/>
                  <a:gd name="T3" fmla="*/ 9 h 9"/>
                  <a:gd name="T4" fmla="*/ 12 w 17"/>
                  <a:gd name="T5" fmla="*/ 9 h 9"/>
                  <a:gd name="T6" fmla="*/ 14 w 17"/>
                  <a:gd name="T7" fmla="*/ 6 h 9"/>
                  <a:gd name="T8" fmla="*/ 17 w 17"/>
                  <a:gd name="T9" fmla="*/ 9 h 9"/>
                  <a:gd name="T10" fmla="*/ 17 w 17"/>
                  <a:gd name="T11" fmla="*/ 6 h 9"/>
                  <a:gd name="T12" fmla="*/ 17 w 17"/>
                  <a:gd name="T13" fmla="*/ 3 h 9"/>
                  <a:gd name="T14" fmla="*/ 14 w 17"/>
                  <a:gd name="T15" fmla="*/ 0 h 9"/>
                  <a:gd name="T16" fmla="*/ 12 w 17"/>
                  <a:gd name="T17" fmla="*/ 3 h 9"/>
                  <a:gd name="T18" fmla="*/ 9 w 17"/>
                  <a:gd name="T19" fmla="*/ 3 h 9"/>
                  <a:gd name="T20" fmla="*/ 9 w 17"/>
                  <a:gd name="T21" fmla="*/ 6 h 9"/>
                  <a:gd name="T22" fmla="*/ 3 w 17"/>
                  <a:gd name="T23" fmla="*/ 6 h 9"/>
                  <a:gd name="T24" fmla="*/ 0 w 17"/>
                  <a:gd name="T25" fmla="*/ 9 h 9"/>
                  <a:gd name="T26" fmla="*/ 3 w 17"/>
                  <a:gd name="T2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9">
                    <a:moveTo>
                      <a:pt x="3" y="9"/>
                    </a:moveTo>
                    <a:lnTo>
                      <a:pt x="6" y="9"/>
                    </a:lnTo>
                    <a:lnTo>
                      <a:pt x="12" y="9"/>
                    </a:lnTo>
                    <a:lnTo>
                      <a:pt x="14" y="6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9" y="6"/>
                    </a:lnTo>
                    <a:lnTo>
                      <a:pt x="3" y="6"/>
                    </a:lnTo>
                    <a:lnTo>
                      <a:pt x="0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08" name="Freeform 534"/>
              <p:cNvSpPr>
                <a:spLocks/>
              </p:cNvSpPr>
              <p:nvPr/>
            </p:nvSpPr>
            <p:spPr bwMode="auto">
              <a:xfrm>
                <a:off x="4141" y="131"/>
                <a:ext cx="28" cy="25"/>
              </a:xfrm>
              <a:custGeom>
                <a:avLst/>
                <a:gdLst>
                  <a:gd name="T0" fmla="*/ 8 w 28"/>
                  <a:gd name="T1" fmla="*/ 20 h 25"/>
                  <a:gd name="T2" fmla="*/ 16 w 28"/>
                  <a:gd name="T3" fmla="*/ 22 h 25"/>
                  <a:gd name="T4" fmla="*/ 19 w 28"/>
                  <a:gd name="T5" fmla="*/ 22 h 25"/>
                  <a:gd name="T6" fmla="*/ 22 w 28"/>
                  <a:gd name="T7" fmla="*/ 25 h 25"/>
                  <a:gd name="T8" fmla="*/ 25 w 28"/>
                  <a:gd name="T9" fmla="*/ 22 h 25"/>
                  <a:gd name="T10" fmla="*/ 25 w 28"/>
                  <a:gd name="T11" fmla="*/ 20 h 25"/>
                  <a:gd name="T12" fmla="*/ 28 w 28"/>
                  <a:gd name="T13" fmla="*/ 20 h 25"/>
                  <a:gd name="T14" fmla="*/ 28 w 28"/>
                  <a:gd name="T15" fmla="*/ 17 h 25"/>
                  <a:gd name="T16" fmla="*/ 25 w 28"/>
                  <a:gd name="T17" fmla="*/ 14 h 25"/>
                  <a:gd name="T18" fmla="*/ 25 w 28"/>
                  <a:gd name="T19" fmla="*/ 8 h 25"/>
                  <a:gd name="T20" fmla="*/ 22 w 28"/>
                  <a:gd name="T21" fmla="*/ 6 h 25"/>
                  <a:gd name="T22" fmla="*/ 22 w 28"/>
                  <a:gd name="T23" fmla="*/ 3 h 25"/>
                  <a:gd name="T24" fmla="*/ 22 w 28"/>
                  <a:gd name="T25" fmla="*/ 0 h 25"/>
                  <a:gd name="T26" fmla="*/ 19 w 28"/>
                  <a:gd name="T27" fmla="*/ 0 h 25"/>
                  <a:gd name="T28" fmla="*/ 11 w 28"/>
                  <a:gd name="T29" fmla="*/ 3 h 25"/>
                  <a:gd name="T30" fmla="*/ 5 w 28"/>
                  <a:gd name="T31" fmla="*/ 6 h 25"/>
                  <a:gd name="T32" fmla="*/ 2 w 28"/>
                  <a:gd name="T33" fmla="*/ 6 h 25"/>
                  <a:gd name="T34" fmla="*/ 2 w 28"/>
                  <a:gd name="T35" fmla="*/ 8 h 25"/>
                  <a:gd name="T36" fmla="*/ 2 w 28"/>
                  <a:gd name="T37" fmla="*/ 11 h 25"/>
                  <a:gd name="T38" fmla="*/ 5 w 28"/>
                  <a:gd name="T39" fmla="*/ 14 h 25"/>
                  <a:gd name="T40" fmla="*/ 5 w 28"/>
                  <a:gd name="T41" fmla="*/ 17 h 25"/>
                  <a:gd name="T42" fmla="*/ 5 w 28"/>
                  <a:gd name="T43" fmla="*/ 17 h 25"/>
                  <a:gd name="T44" fmla="*/ 2 w 28"/>
                  <a:gd name="T45" fmla="*/ 17 h 25"/>
                  <a:gd name="T46" fmla="*/ 0 w 28"/>
                  <a:gd name="T47" fmla="*/ 20 h 25"/>
                  <a:gd name="T48" fmla="*/ 2 w 28"/>
                  <a:gd name="T49" fmla="*/ 20 h 25"/>
                  <a:gd name="T50" fmla="*/ 8 w 28"/>
                  <a:gd name="T51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25">
                    <a:moveTo>
                      <a:pt x="8" y="20"/>
                    </a:moveTo>
                    <a:lnTo>
                      <a:pt x="16" y="22"/>
                    </a:lnTo>
                    <a:lnTo>
                      <a:pt x="19" y="22"/>
                    </a:lnTo>
                    <a:lnTo>
                      <a:pt x="22" y="25"/>
                    </a:lnTo>
                    <a:lnTo>
                      <a:pt x="25" y="22"/>
                    </a:lnTo>
                    <a:lnTo>
                      <a:pt x="25" y="20"/>
                    </a:lnTo>
                    <a:lnTo>
                      <a:pt x="28" y="20"/>
                    </a:lnTo>
                    <a:lnTo>
                      <a:pt x="28" y="17"/>
                    </a:lnTo>
                    <a:lnTo>
                      <a:pt x="25" y="14"/>
                    </a:lnTo>
                    <a:lnTo>
                      <a:pt x="25" y="8"/>
                    </a:lnTo>
                    <a:lnTo>
                      <a:pt x="22" y="6"/>
                    </a:lnTo>
                    <a:lnTo>
                      <a:pt x="22" y="3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1" y="3"/>
                    </a:lnTo>
                    <a:lnTo>
                      <a:pt x="5" y="6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11"/>
                    </a:lnTo>
                    <a:lnTo>
                      <a:pt x="5" y="14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09" name="Freeform 535"/>
              <p:cNvSpPr>
                <a:spLocks/>
              </p:cNvSpPr>
              <p:nvPr/>
            </p:nvSpPr>
            <p:spPr bwMode="auto">
              <a:xfrm>
                <a:off x="4397" y="-70"/>
                <a:ext cx="115" cy="87"/>
              </a:xfrm>
              <a:custGeom>
                <a:avLst/>
                <a:gdLst>
                  <a:gd name="T0" fmla="*/ 11 w 115"/>
                  <a:gd name="T1" fmla="*/ 39 h 87"/>
                  <a:gd name="T2" fmla="*/ 6 w 115"/>
                  <a:gd name="T3" fmla="*/ 42 h 87"/>
                  <a:gd name="T4" fmla="*/ 9 w 115"/>
                  <a:gd name="T5" fmla="*/ 45 h 87"/>
                  <a:gd name="T6" fmla="*/ 11 w 115"/>
                  <a:gd name="T7" fmla="*/ 50 h 87"/>
                  <a:gd name="T8" fmla="*/ 17 w 115"/>
                  <a:gd name="T9" fmla="*/ 53 h 87"/>
                  <a:gd name="T10" fmla="*/ 17 w 115"/>
                  <a:gd name="T11" fmla="*/ 59 h 87"/>
                  <a:gd name="T12" fmla="*/ 23 w 115"/>
                  <a:gd name="T13" fmla="*/ 59 h 87"/>
                  <a:gd name="T14" fmla="*/ 25 w 115"/>
                  <a:gd name="T15" fmla="*/ 62 h 87"/>
                  <a:gd name="T16" fmla="*/ 23 w 115"/>
                  <a:gd name="T17" fmla="*/ 62 h 87"/>
                  <a:gd name="T18" fmla="*/ 17 w 115"/>
                  <a:gd name="T19" fmla="*/ 64 h 87"/>
                  <a:gd name="T20" fmla="*/ 31 w 115"/>
                  <a:gd name="T21" fmla="*/ 73 h 87"/>
                  <a:gd name="T22" fmla="*/ 39 w 115"/>
                  <a:gd name="T23" fmla="*/ 76 h 87"/>
                  <a:gd name="T24" fmla="*/ 48 w 115"/>
                  <a:gd name="T25" fmla="*/ 81 h 87"/>
                  <a:gd name="T26" fmla="*/ 51 w 115"/>
                  <a:gd name="T27" fmla="*/ 87 h 87"/>
                  <a:gd name="T28" fmla="*/ 62 w 115"/>
                  <a:gd name="T29" fmla="*/ 84 h 87"/>
                  <a:gd name="T30" fmla="*/ 70 w 115"/>
                  <a:gd name="T31" fmla="*/ 87 h 87"/>
                  <a:gd name="T32" fmla="*/ 73 w 115"/>
                  <a:gd name="T33" fmla="*/ 84 h 87"/>
                  <a:gd name="T34" fmla="*/ 73 w 115"/>
                  <a:gd name="T35" fmla="*/ 76 h 87"/>
                  <a:gd name="T36" fmla="*/ 70 w 115"/>
                  <a:gd name="T37" fmla="*/ 73 h 87"/>
                  <a:gd name="T38" fmla="*/ 67 w 115"/>
                  <a:gd name="T39" fmla="*/ 70 h 87"/>
                  <a:gd name="T40" fmla="*/ 70 w 115"/>
                  <a:gd name="T41" fmla="*/ 70 h 87"/>
                  <a:gd name="T42" fmla="*/ 76 w 115"/>
                  <a:gd name="T43" fmla="*/ 73 h 87"/>
                  <a:gd name="T44" fmla="*/ 76 w 115"/>
                  <a:gd name="T45" fmla="*/ 76 h 87"/>
                  <a:gd name="T46" fmla="*/ 81 w 115"/>
                  <a:gd name="T47" fmla="*/ 73 h 87"/>
                  <a:gd name="T48" fmla="*/ 90 w 115"/>
                  <a:gd name="T49" fmla="*/ 59 h 87"/>
                  <a:gd name="T50" fmla="*/ 98 w 115"/>
                  <a:gd name="T51" fmla="*/ 56 h 87"/>
                  <a:gd name="T52" fmla="*/ 98 w 115"/>
                  <a:gd name="T53" fmla="*/ 59 h 87"/>
                  <a:gd name="T54" fmla="*/ 104 w 115"/>
                  <a:gd name="T55" fmla="*/ 62 h 87"/>
                  <a:gd name="T56" fmla="*/ 106 w 115"/>
                  <a:gd name="T57" fmla="*/ 56 h 87"/>
                  <a:gd name="T58" fmla="*/ 115 w 115"/>
                  <a:gd name="T59" fmla="*/ 50 h 87"/>
                  <a:gd name="T60" fmla="*/ 109 w 115"/>
                  <a:gd name="T61" fmla="*/ 50 h 87"/>
                  <a:gd name="T62" fmla="*/ 98 w 115"/>
                  <a:gd name="T63" fmla="*/ 50 h 87"/>
                  <a:gd name="T64" fmla="*/ 92 w 115"/>
                  <a:gd name="T65" fmla="*/ 45 h 87"/>
                  <a:gd name="T66" fmla="*/ 87 w 115"/>
                  <a:gd name="T67" fmla="*/ 42 h 87"/>
                  <a:gd name="T68" fmla="*/ 78 w 115"/>
                  <a:gd name="T69" fmla="*/ 37 h 87"/>
                  <a:gd name="T70" fmla="*/ 76 w 115"/>
                  <a:gd name="T71" fmla="*/ 28 h 87"/>
                  <a:gd name="T72" fmla="*/ 73 w 115"/>
                  <a:gd name="T73" fmla="*/ 20 h 87"/>
                  <a:gd name="T74" fmla="*/ 70 w 115"/>
                  <a:gd name="T75" fmla="*/ 17 h 87"/>
                  <a:gd name="T76" fmla="*/ 70 w 115"/>
                  <a:gd name="T77" fmla="*/ 14 h 87"/>
                  <a:gd name="T78" fmla="*/ 73 w 115"/>
                  <a:gd name="T79" fmla="*/ 11 h 87"/>
                  <a:gd name="T80" fmla="*/ 70 w 115"/>
                  <a:gd name="T81" fmla="*/ 9 h 87"/>
                  <a:gd name="T82" fmla="*/ 62 w 115"/>
                  <a:gd name="T83" fmla="*/ 6 h 87"/>
                  <a:gd name="T84" fmla="*/ 53 w 115"/>
                  <a:gd name="T85" fmla="*/ 3 h 87"/>
                  <a:gd name="T86" fmla="*/ 48 w 115"/>
                  <a:gd name="T87" fmla="*/ 0 h 87"/>
                  <a:gd name="T88" fmla="*/ 51 w 115"/>
                  <a:gd name="T89" fmla="*/ 6 h 87"/>
                  <a:gd name="T90" fmla="*/ 56 w 115"/>
                  <a:gd name="T91" fmla="*/ 9 h 87"/>
                  <a:gd name="T92" fmla="*/ 51 w 115"/>
                  <a:gd name="T93" fmla="*/ 9 h 87"/>
                  <a:gd name="T94" fmla="*/ 45 w 115"/>
                  <a:gd name="T95" fmla="*/ 11 h 87"/>
                  <a:gd name="T96" fmla="*/ 48 w 115"/>
                  <a:gd name="T97" fmla="*/ 20 h 87"/>
                  <a:gd name="T98" fmla="*/ 53 w 115"/>
                  <a:gd name="T99" fmla="*/ 28 h 87"/>
                  <a:gd name="T100" fmla="*/ 53 w 115"/>
                  <a:gd name="T101" fmla="*/ 34 h 87"/>
                  <a:gd name="T102" fmla="*/ 45 w 115"/>
                  <a:gd name="T103" fmla="*/ 28 h 87"/>
                  <a:gd name="T104" fmla="*/ 42 w 115"/>
                  <a:gd name="T105" fmla="*/ 23 h 87"/>
                  <a:gd name="T106" fmla="*/ 37 w 115"/>
                  <a:gd name="T107" fmla="*/ 25 h 87"/>
                  <a:gd name="T108" fmla="*/ 31 w 115"/>
                  <a:gd name="T109" fmla="*/ 23 h 87"/>
                  <a:gd name="T110" fmla="*/ 31 w 115"/>
                  <a:gd name="T111" fmla="*/ 17 h 87"/>
                  <a:gd name="T112" fmla="*/ 23 w 115"/>
                  <a:gd name="T113" fmla="*/ 11 h 87"/>
                  <a:gd name="T114" fmla="*/ 17 w 115"/>
                  <a:gd name="T115" fmla="*/ 11 h 87"/>
                  <a:gd name="T116" fmla="*/ 11 w 115"/>
                  <a:gd name="T117" fmla="*/ 9 h 87"/>
                  <a:gd name="T118" fmla="*/ 9 w 115"/>
                  <a:gd name="T119" fmla="*/ 17 h 87"/>
                  <a:gd name="T120" fmla="*/ 6 w 115"/>
                  <a:gd name="T121" fmla="*/ 23 h 87"/>
                  <a:gd name="T122" fmla="*/ 3 w 115"/>
                  <a:gd name="T123" fmla="*/ 31 h 87"/>
                  <a:gd name="T124" fmla="*/ 6 w 115"/>
                  <a:gd name="T125" fmla="*/ 3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" h="87">
                    <a:moveTo>
                      <a:pt x="9" y="39"/>
                    </a:moveTo>
                    <a:lnTo>
                      <a:pt x="11" y="39"/>
                    </a:lnTo>
                    <a:lnTo>
                      <a:pt x="9" y="42"/>
                    </a:lnTo>
                    <a:lnTo>
                      <a:pt x="6" y="42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20" y="56"/>
                    </a:lnTo>
                    <a:lnTo>
                      <a:pt x="17" y="59"/>
                    </a:lnTo>
                    <a:lnTo>
                      <a:pt x="20" y="59"/>
                    </a:lnTo>
                    <a:lnTo>
                      <a:pt x="23" y="59"/>
                    </a:lnTo>
                    <a:lnTo>
                      <a:pt x="23" y="59"/>
                    </a:lnTo>
                    <a:lnTo>
                      <a:pt x="25" y="62"/>
                    </a:lnTo>
                    <a:lnTo>
                      <a:pt x="23" y="62"/>
                    </a:lnTo>
                    <a:lnTo>
                      <a:pt x="23" y="62"/>
                    </a:lnTo>
                    <a:lnTo>
                      <a:pt x="20" y="62"/>
                    </a:lnTo>
                    <a:lnTo>
                      <a:pt x="17" y="64"/>
                    </a:lnTo>
                    <a:lnTo>
                      <a:pt x="20" y="67"/>
                    </a:lnTo>
                    <a:lnTo>
                      <a:pt x="31" y="73"/>
                    </a:lnTo>
                    <a:lnTo>
                      <a:pt x="37" y="76"/>
                    </a:lnTo>
                    <a:lnTo>
                      <a:pt x="39" y="76"/>
                    </a:lnTo>
                    <a:lnTo>
                      <a:pt x="42" y="78"/>
                    </a:lnTo>
                    <a:lnTo>
                      <a:pt x="48" y="81"/>
                    </a:lnTo>
                    <a:lnTo>
                      <a:pt x="48" y="84"/>
                    </a:lnTo>
                    <a:lnTo>
                      <a:pt x="51" y="87"/>
                    </a:lnTo>
                    <a:lnTo>
                      <a:pt x="56" y="87"/>
                    </a:lnTo>
                    <a:lnTo>
                      <a:pt x="62" y="84"/>
                    </a:lnTo>
                    <a:lnTo>
                      <a:pt x="64" y="84"/>
                    </a:lnTo>
                    <a:lnTo>
                      <a:pt x="70" y="87"/>
                    </a:lnTo>
                    <a:lnTo>
                      <a:pt x="73" y="87"/>
                    </a:lnTo>
                    <a:lnTo>
                      <a:pt x="73" y="84"/>
                    </a:lnTo>
                    <a:lnTo>
                      <a:pt x="73" y="81"/>
                    </a:lnTo>
                    <a:lnTo>
                      <a:pt x="73" y="76"/>
                    </a:lnTo>
                    <a:lnTo>
                      <a:pt x="73" y="73"/>
                    </a:lnTo>
                    <a:lnTo>
                      <a:pt x="70" y="73"/>
                    </a:lnTo>
                    <a:lnTo>
                      <a:pt x="67" y="73"/>
                    </a:lnTo>
                    <a:lnTo>
                      <a:pt x="67" y="70"/>
                    </a:lnTo>
                    <a:lnTo>
                      <a:pt x="67" y="67"/>
                    </a:lnTo>
                    <a:lnTo>
                      <a:pt x="70" y="70"/>
                    </a:lnTo>
                    <a:lnTo>
                      <a:pt x="73" y="70"/>
                    </a:lnTo>
                    <a:lnTo>
                      <a:pt x="76" y="73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8" y="76"/>
                    </a:lnTo>
                    <a:lnTo>
                      <a:pt x="81" y="73"/>
                    </a:lnTo>
                    <a:lnTo>
                      <a:pt x="84" y="64"/>
                    </a:lnTo>
                    <a:lnTo>
                      <a:pt x="90" y="59"/>
                    </a:lnTo>
                    <a:lnTo>
                      <a:pt x="95" y="59"/>
                    </a:lnTo>
                    <a:lnTo>
                      <a:pt x="98" y="56"/>
                    </a:lnTo>
                    <a:lnTo>
                      <a:pt x="101" y="56"/>
                    </a:lnTo>
                    <a:lnTo>
                      <a:pt x="98" y="59"/>
                    </a:lnTo>
                    <a:lnTo>
                      <a:pt x="101" y="59"/>
                    </a:lnTo>
                    <a:lnTo>
                      <a:pt x="104" y="62"/>
                    </a:lnTo>
                    <a:lnTo>
                      <a:pt x="106" y="59"/>
                    </a:lnTo>
                    <a:lnTo>
                      <a:pt x="106" y="56"/>
                    </a:lnTo>
                    <a:lnTo>
                      <a:pt x="112" y="53"/>
                    </a:lnTo>
                    <a:lnTo>
                      <a:pt x="115" y="50"/>
                    </a:lnTo>
                    <a:lnTo>
                      <a:pt x="115" y="50"/>
                    </a:lnTo>
                    <a:lnTo>
                      <a:pt x="109" y="50"/>
                    </a:lnTo>
                    <a:lnTo>
                      <a:pt x="104" y="53"/>
                    </a:lnTo>
                    <a:lnTo>
                      <a:pt x="98" y="50"/>
                    </a:lnTo>
                    <a:lnTo>
                      <a:pt x="92" y="48"/>
                    </a:lnTo>
                    <a:lnTo>
                      <a:pt x="92" y="45"/>
                    </a:lnTo>
                    <a:lnTo>
                      <a:pt x="87" y="45"/>
                    </a:lnTo>
                    <a:lnTo>
                      <a:pt x="87" y="42"/>
                    </a:lnTo>
                    <a:lnTo>
                      <a:pt x="81" y="37"/>
                    </a:lnTo>
                    <a:lnTo>
                      <a:pt x="78" y="37"/>
                    </a:lnTo>
                    <a:lnTo>
                      <a:pt x="76" y="31"/>
                    </a:lnTo>
                    <a:lnTo>
                      <a:pt x="76" y="28"/>
                    </a:lnTo>
                    <a:lnTo>
                      <a:pt x="73" y="25"/>
                    </a:lnTo>
                    <a:lnTo>
                      <a:pt x="73" y="20"/>
                    </a:lnTo>
                    <a:lnTo>
                      <a:pt x="70" y="20"/>
                    </a:lnTo>
                    <a:lnTo>
                      <a:pt x="70" y="17"/>
                    </a:lnTo>
                    <a:lnTo>
                      <a:pt x="70" y="17"/>
                    </a:lnTo>
                    <a:lnTo>
                      <a:pt x="70" y="14"/>
                    </a:lnTo>
                    <a:lnTo>
                      <a:pt x="70" y="11"/>
                    </a:lnTo>
                    <a:lnTo>
                      <a:pt x="73" y="11"/>
                    </a:lnTo>
                    <a:lnTo>
                      <a:pt x="73" y="9"/>
                    </a:lnTo>
                    <a:lnTo>
                      <a:pt x="70" y="9"/>
                    </a:lnTo>
                    <a:lnTo>
                      <a:pt x="67" y="6"/>
                    </a:lnTo>
                    <a:lnTo>
                      <a:pt x="62" y="6"/>
                    </a:lnTo>
                    <a:lnTo>
                      <a:pt x="56" y="6"/>
                    </a:lnTo>
                    <a:lnTo>
                      <a:pt x="53" y="3"/>
                    </a:lnTo>
                    <a:lnTo>
                      <a:pt x="51" y="3"/>
                    </a:lnTo>
                    <a:lnTo>
                      <a:pt x="48" y="0"/>
                    </a:lnTo>
                    <a:lnTo>
                      <a:pt x="45" y="3"/>
                    </a:lnTo>
                    <a:lnTo>
                      <a:pt x="51" y="6"/>
                    </a:lnTo>
                    <a:lnTo>
                      <a:pt x="53" y="9"/>
                    </a:lnTo>
                    <a:lnTo>
                      <a:pt x="56" y="9"/>
                    </a:lnTo>
                    <a:lnTo>
                      <a:pt x="51" y="9"/>
                    </a:lnTo>
                    <a:lnTo>
                      <a:pt x="51" y="9"/>
                    </a:lnTo>
                    <a:lnTo>
                      <a:pt x="48" y="9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8" y="20"/>
                    </a:lnTo>
                    <a:lnTo>
                      <a:pt x="48" y="23"/>
                    </a:lnTo>
                    <a:lnTo>
                      <a:pt x="53" y="28"/>
                    </a:lnTo>
                    <a:lnTo>
                      <a:pt x="56" y="31"/>
                    </a:lnTo>
                    <a:lnTo>
                      <a:pt x="53" y="34"/>
                    </a:lnTo>
                    <a:lnTo>
                      <a:pt x="51" y="34"/>
                    </a:lnTo>
                    <a:lnTo>
                      <a:pt x="45" y="28"/>
                    </a:lnTo>
                    <a:lnTo>
                      <a:pt x="45" y="25"/>
                    </a:lnTo>
                    <a:lnTo>
                      <a:pt x="42" y="23"/>
                    </a:lnTo>
                    <a:lnTo>
                      <a:pt x="37" y="23"/>
                    </a:lnTo>
                    <a:lnTo>
                      <a:pt x="37" y="25"/>
                    </a:lnTo>
                    <a:lnTo>
                      <a:pt x="34" y="23"/>
                    </a:lnTo>
                    <a:lnTo>
                      <a:pt x="31" y="23"/>
                    </a:lnTo>
                    <a:lnTo>
                      <a:pt x="31" y="20"/>
                    </a:lnTo>
                    <a:lnTo>
                      <a:pt x="31" y="17"/>
                    </a:lnTo>
                    <a:lnTo>
                      <a:pt x="25" y="17"/>
                    </a:lnTo>
                    <a:lnTo>
                      <a:pt x="23" y="11"/>
                    </a:lnTo>
                    <a:lnTo>
                      <a:pt x="17" y="11"/>
                    </a:lnTo>
                    <a:lnTo>
                      <a:pt x="17" y="11"/>
                    </a:lnTo>
                    <a:lnTo>
                      <a:pt x="14" y="9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9" y="17"/>
                    </a:lnTo>
                    <a:lnTo>
                      <a:pt x="6" y="17"/>
                    </a:lnTo>
                    <a:lnTo>
                      <a:pt x="6" y="23"/>
                    </a:lnTo>
                    <a:lnTo>
                      <a:pt x="6" y="25"/>
                    </a:lnTo>
                    <a:lnTo>
                      <a:pt x="3" y="31"/>
                    </a:lnTo>
                    <a:lnTo>
                      <a:pt x="0" y="31"/>
                    </a:lnTo>
                    <a:lnTo>
                      <a:pt x="6" y="39"/>
                    </a:lnTo>
                    <a:lnTo>
                      <a:pt x="9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10" name="Freeform 536"/>
              <p:cNvSpPr>
                <a:spLocks/>
              </p:cNvSpPr>
              <p:nvPr/>
            </p:nvSpPr>
            <p:spPr bwMode="auto">
              <a:xfrm>
                <a:off x="3867" y="-61"/>
                <a:ext cx="70" cy="86"/>
              </a:xfrm>
              <a:custGeom>
                <a:avLst/>
                <a:gdLst>
                  <a:gd name="T0" fmla="*/ 0 w 70"/>
                  <a:gd name="T1" fmla="*/ 16 h 86"/>
                  <a:gd name="T2" fmla="*/ 0 w 70"/>
                  <a:gd name="T3" fmla="*/ 22 h 86"/>
                  <a:gd name="T4" fmla="*/ 6 w 70"/>
                  <a:gd name="T5" fmla="*/ 25 h 86"/>
                  <a:gd name="T6" fmla="*/ 9 w 70"/>
                  <a:gd name="T7" fmla="*/ 36 h 86"/>
                  <a:gd name="T8" fmla="*/ 14 w 70"/>
                  <a:gd name="T9" fmla="*/ 39 h 86"/>
                  <a:gd name="T10" fmla="*/ 9 w 70"/>
                  <a:gd name="T11" fmla="*/ 41 h 86"/>
                  <a:gd name="T12" fmla="*/ 12 w 70"/>
                  <a:gd name="T13" fmla="*/ 53 h 86"/>
                  <a:gd name="T14" fmla="*/ 12 w 70"/>
                  <a:gd name="T15" fmla="*/ 61 h 86"/>
                  <a:gd name="T16" fmla="*/ 14 w 70"/>
                  <a:gd name="T17" fmla="*/ 67 h 86"/>
                  <a:gd name="T18" fmla="*/ 14 w 70"/>
                  <a:gd name="T19" fmla="*/ 72 h 86"/>
                  <a:gd name="T20" fmla="*/ 20 w 70"/>
                  <a:gd name="T21" fmla="*/ 81 h 86"/>
                  <a:gd name="T22" fmla="*/ 23 w 70"/>
                  <a:gd name="T23" fmla="*/ 86 h 86"/>
                  <a:gd name="T24" fmla="*/ 25 w 70"/>
                  <a:gd name="T25" fmla="*/ 86 h 86"/>
                  <a:gd name="T26" fmla="*/ 31 w 70"/>
                  <a:gd name="T27" fmla="*/ 75 h 86"/>
                  <a:gd name="T28" fmla="*/ 34 w 70"/>
                  <a:gd name="T29" fmla="*/ 72 h 86"/>
                  <a:gd name="T30" fmla="*/ 42 w 70"/>
                  <a:gd name="T31" fmla="*/ 64 h 86"/>
                  <a:gd name="T32" fmla="*/ 48 w 70"/>
                  <a:gd name="T33" fmla="*/ 64 h 86"/>
                  <a:gd name="T34" fmla="*/ 51 w 70"/>
                  <a:gd name="T35" fmla="*/ 61 h 86"/>
                  <a:gd name="T36" fmla="*/ 56 w 70"/>
                  <a:gd name="T37" fmla="*/ 58 h 86"/>
                  <a:gd name="T38" fmla="*/ 65 w 70"/>
                  <a:gd name="T39" fmla="*/ 50 h 86"/>
                  <a:gd name="T40" fmla="*/ 70 w 70"/>
                  <a:gd name="T41" fmla="*/ 41 h 86"/>
                  <a:gd name="T42" fmla="*/ 65 w 70"/>
                  <a:gd name="T43" fmla="*/ 33 h 86"/>
                  <a:gd name="T44" fmla="*/ 62 w 70"/>
                  <a:gd name="T45" fmla="*/ 25 h 86"/>
                  <a:gd name="T46" fmla="*/ 53 w 70"/>
                  <a:gd name="T47" fmla="*/ 22 h 86"/>
                  <a:gd name="T48" fmla="*/ 48 w 70"/>
                  <a:gd name="T49" fmla="*/ 19 h 86"/>
                  <a:gd name="T50" fmla="*/ 39 w 70"/>
                  <a:gd name="T51" fmla="*/ 14 h 86"/>
                  <a:gd name="T52" fmla="*/ 37 w 70"/>
                  <a:gd name="T53" fmla="*/ 16 h 86"/>
                  <a:gd name="T54" fmla="*/ 34 w 70"/>
                  <a:gd name="T55" fmla="*/ 14 h 86"/>
                  <a:gd name="T56" fmla="*/ 28 w 70"/>
                  <a:gd name="T57" fmla="*/ 8 h 86"/>
                  <a:gd name="T58" fmla="*/ 25 w 70"/>
                  <a:gd name="T59" fmla="*/ 14 h 86"/>
                  <a:gd name="T60" fmla="*/ 20 w 70"/>
                  <a:gd name="T61" fmla="*/ 5 h 86"/>
                  <a:gd name="T62" fmla="*/ 23 w 70"/>
                  <a:gd name="T63" fmla="*/ 11 h 86"/>
                  <a:gd name="T64" fmla="*/ 20 w 70"/>
                  <a:gd name="T65" fmla="*/ 16 h 86"/>
                  <a:gd name="T66" fmla="*/ 20 w 70"/>
                  <a:gd name="T67" fmla="*/ 19 h 86"/>
                  <a:gd name="T68" fmla="*/ 17 w 70"/>
                  <a:gd name="T69" fmla="*/ 5 h 86"/>
                  <a:gd name="T70" fmla="*/ 12 w 70"/>
                  <a:gd name="T71" fmla="*/ 2 h 86"/>
                  <a:gd name="T72" fmla="*/ 3 w 70"/>
                  <a:gd name="T73" fmla="*/ 0 h 86"/>
                  <a:gd name="T74" fmla="*/ 3 w 70"/>
                  <a:gd name="T75" fmla="*/ 5 h 86"/>
                  <a:gd name="T76" fmla="*/ 9 w 70"/>
                  <a:gd name="T77" fmla="*/ 11 h 86"/>
                  <a:gd name="T78" fmla="*/ 3 w 70"/>
                  <a:gd name="T79" fmla="*/ 14 h 86"/>
                  <a:gd name="T80" fmla="*/ 0 w 70"/>
                  <a:gd name="T81" fmla="*/ 8 h 86"/>
                  <a:gd name="T82" fmla="*/ 0 w 70"/>
                  <a:gd name="T83" fmla="*/ 1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" h="86">
                    <a:moveTo>
                      <a:pt x="0" y="14"/>
                    </a:moveTo>
                    <a:lnTo>
                      <a:pt x="0" y="16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6" y="25"/>
                    </a:lnTo>
                    <a:lnTo>
                      <a:pt x="6" y="28"/>
                    </a:lnTo>
                    <a:lnTo>
                      <a:pt x="9" y="36"/>
                    </a:lnTo>
                    <a:lnTo>
                      <a:pt x="12" y="39"/>
                    </a:lnTo>
                    <a:lnTo>
                      <a:pt x="14" y="39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9" y="47"/>
                    </a:lnTo>
                    <a:lnTo>
                      <a:pt x="12" y="53"/>
                    </a:lnTo>
                    <a:lnTo>
                      <a:pt x="12" y="58"/>
                    </a:lnTo>
                    <a:lnTo>
                      <a:pt x="12" y="61"/>
                    </a:lnTo>
                    <a:lnTo>
                      <a:pt x="14" y="64"/>
                    </a:lnTo>
                    <a:lnTo>
                      <a:pt x="14" y="67"/>
                    </a:lnTo>
                    <a:lnTo>
                      <a:pt x="12" y="69"/>
                    </a:lnTo>
                    <a:lnTo>
                      <a:pt x="14" y="72"/>
                    </a:lnTo>
                    <a:lnTo>
                      <a:pt x="17" y="78"/>
                    </a:lnTo>
                    <a:lnTo>
                      <a:pt x="20" y="81"/>
                    </a:lnTo>
                    <a:lnTo>
                      <a:pt x="20" y="86"/>
                    </a:lnTo>
                    <a:lnTo>
                      <a:pt x="23" y="86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8" y="81"/>
                    </a:lnTo>
                    <a:lnTo>
                      <a:pt x="31" y="75"/>
                    </a:lnTo>
                    <a:lnTo>
                      <a:pt x="34" y="75"/>
                    </a:lnTo>
                    <a:lnTo>
                      <a:pt x="34" y="72"/>
                    </a:lnTo>
                    <a:lnTo>
                      <a:pt x="34" y="69"/>
                    </a:lnTo>
                    <a:lnTo>
                      <a:pt x="42" y="64"/>
                    </a:lnTo>
                    <a:lnTo>
                      <a:pt x="45" y="64"/>
                    </a:lnTo>
                    <a:lnTo>
                      <a:pt x="48" y="64"/>
                    </a:lnTo>
                    <a:lnTo>
                      <a:pt x="51" y="64"/>
                    </a:lnTo>
                    <a:lnTo>
                      <a:pt x="51" y="61"/>
                    </a:lnTo>
                    <a:lnTo>
                      <a:pt x="53" y="58"/>
                    </a:lnTo>
                    <a:lnTo>
                      <a:pt x="56" y="58"/>
                    </a:lnTo>
                    <a:lnTo>
                      <a:pt x="62" y="53"/>
                    </a:lnTo>
                    <a:lnTo>
                      <a:pt x="65" y="50"/>
                    </a:lnTo>
                    <a:lnTo>
                      <a:pt x="67" y="47"/>
                    </a:lnTo>
                    <a:lnTo>
                      <a:pt x="70" y="41"/>
                    </a:lnTo>
                    <a:lnTo>
                      <a:pt x="67" y="39"/>
                    </a:lnTo>
                    <a:lnTo>
                      <a:pt x="65" y="33"/>
                    </a:lnTo>
                    <a:lnTo>
                      <a:pt x="62" y="28"/>
                    </a:lnTo>
                    <a:lnTo>
                      <a:pt x="62" y="25"/>
                    </a:lnTo>
                    <a:lnTo>
                      <a:pt x="56" y="22"/>
                    </a:lnTo>
                    <a:lnTo>
                      <a:pt x="53" y="22"/>
                    </a:lnTo>
                    <a:lnTo>
                      <a:pt x="51" y="22"/>
                    </a:lnTo>
                    <a:lnTo>
                      <a:pt x="48" y="19"/>
                    </a:lnTo>
                    <a:lnTo>
                      <a:pt x="45" y="19"/>
                    </a:lnTo>
                    <a:lnTo>
                      <a:pt x="39" y="14"/>
                    </a:lnTo>
                    <a:lnTo>
                      <a:pt x="37" y="14"/>
                    </a:lnTo>
                    <a:lnTo>
                      <a:pt x="37" y="16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1" y="8"/>
                    </a:lnTo>
                    <a:lnTo>
                      <a:pt x="28" y="8"/>
                    </a:lnTo>
                    <a:lnTo>
                      <a:pt x="28" y="14"/>
                    </a:lnTo>
                    <a:lnTo>
                      <a:pt x="25" y="14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20" y="8"/>
                    </a:lnTo>
                    <a:lnTo>
                      <a:pt x="23" y="11"/>
                    </a:lnTo>
                    <a:lnTo>
                      <a:pt x="23" y="14"/>
                    </a:lnTo>
                    <a:lnTo>
                      <a:pt x="20" y="16"/>
                    </a:lnTo>
                    <a:lnTo>
                      <a:pt x="23" y="19"/>
                    </a:lnTo>
                    <a:lnTo>
                      <a:pt x="20" y="19"/>
                    </a:lnTo>
                    <a:lnTo>
                      <a:pt x="17" y="16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6" y="8"/>
                    </a:lnTo>
                    <a:lnTo>
                      <a:pt x="9" y="11"/>
                    </a:lnTo>
                    <a:lnTo>
                      <a:pt x="6" y="14"/>
                    </a:lnTo>
                    <a:lnTo>
                      <a:pt x="3" y="14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11" name="Freeform 537"/>
              <p:cNvSpPr>
                <a:spLocks/>
              </p:cNvSpPr>
              <p:nvPr/>
            </p:nvSpPr>
            <p:spPr bwMode="auto">
              <a:xfrm>
                <a:off x="3954" y="-22"/>
                <a:ext cx="8" cy="11"/>
              </a:xfrm>
              <a:custGeom>
                <a:avLst/>
                <a:gdLst>
                  <a:gd name="T0" fmla="*/ 3 w 8"/>
                  <a:gd name="T1" fmla="*/ 8 h 11"/>
                  <a:gd name="T2" fmla="*/ 5 w 8"/>
                  <a:gd name="T3" fmla="*/ 8 h 11"/>
                  <a:gd name="T4" fmla="*/ 5 w 8"/>
                  <a:gd name="T5" fmla="*/ 5 h 11"/>
                  <a:gd name="T6" fmla="*/ 3 w 8"/>
                  <a:gd name="T7" fmla="*/ 5 h 11"/>
                  <a:gd name="T8" fmla="*/ 5 w 8"/>
                  <a:gd name="T9" fmla="*/ 2 h 11"/>
                  <a:gd name="T10" fmla="*/ 8 w 8"/>
                  <a:gd name="T11" fmla="*/ 2 h 11"/>
                  <a:gd name="T12" fmla="*/ 5 w 8"/>
                  <a:gd name="T13" fmla="*/ 0 h 11"/>
                  <a:gd name="T14" fmla="*/ 3 w 8"/>
                  <a:gd name="T15" fmla="*/ 0 h 11"/>
                  <a:gd name="T16" fmla="*/ 0 w 8"/>
                  <a:gd name="T17" fmla="*/ 2 h 11"/>
                  <a:gd name="T18" fmla="*/ 3 w 8"/>
                  <a:gd name="T19" fmla="*/ 5 h 11"/>
                  <a:gd name="T20" fmla="*/ 0 w 8"/>
                  <a:gd name="T21" fmla="*/ 5 h 11"/>
                  <a:gd name="T22" fmla="*/ 0 w 8"/>
                  <a:gd name="T23" fmla="*/ 8 h 11"/>
                  <a:gd name="T24" fmla="*/ 0 w 8"/>
                  <a:gd name="T25" fmla="*/ 11 h 11"/>
                  <a:gd name="T26" fmla="*/ 3 w 8"/>
                  <a:gd name="T2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1">
                    <a:moveTo>
                      <a:pt x="3" y="8"/>
                    </a:moveTo>
                    <a:lnTo>
                      <a:pt x="5" y="8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12" name="Freeform 538"/>
              <p:cNvSpPr>
                <a:spLocks/>
              </p:cNvSpPr>
              <p:nvPr/>
            </p:nvSpPr>
            <p:spPr bwMode="auto">
              <a:xfrm>
                <a:off x="3996" y="20"/>
                <a:ext cx="8" cy="11"/>
              </a:xfrm>
              <a:custGeom>
                <a:avLst/>
                <a:gdLst>
                  <a:gd name="T0" fmla="*/ 2 w 8"/>
                  <a:gd name="T1" fmla="*/ 8 h 11"/>
                  <a:gd name="T2" fmla="*/ 2 w 8"/>
                  <a:gd name="T3" fmla="*/ 11 h 11"/>
                  <a:gd name="T4" fmla="*/ 5 w 8"/>
                  <a:gd name="T5" fmla="*/ 8 h 11"/>
                  <a:gd name="T6" fmla="*/ 8 w 8"/>
                  <a:gd name="T7" fmla="*/ 5 h 11"/>
                  <a:gd name="T8" fmla="*/ 5 w 8"/>
                  <a:gd name="T9" fmla="*/ 0 h 11"/>
                  <a:gd name="T10" fmla="*/ 2 w 8"/>
                  <a:gd name="T11" fmla="*/ 0 h 11"/>
                  <a:gd name="T12" fmla="*/ 0 w 8"/>
                  <a:gd name="T13" fmla="*/ 0 h 11"/>
                  <a:gd name="T14" fmla="*/ 0 w 8"/>
                  <a:gd name="T15" fmla="*/ 2 h 11"/>
                  <a:gd name="T16" fmla="*/ 2 w 8"/>
                  <a:gd name="T17" fmla="*/ 8 h 11"/>
                  <a:gd name="T18" fmla="*/ 2 w 8"/>
                  <a:gd name="T1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1">
                    <a:moveTo>
                      <a:pt x="2" y="8"/>
                    </a:moveTo>
                    <a:lnTo>
                      <a:pt x="2" y="11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13" name="Freeform 539"/>
              <p:cNvSpPr>
                <a:spLocks/>
              </p:cNvSpPr>
              <p:nvPr/>
            </p:nvSpPr>
            <p:spPr bwMode="auto">
              <a:xfrm>
                <a:off x="4275" y="167"/>
                <a:ext cx="11" cy="9"/>
              </a:xfrm>
              <a:custGeom>
                <a:avLst/>
                <a:gdLst>
                  <a:gd name="T0" fmla="*/ 2 w 11"/>
                  <a:gd name="T1" fmla="*/ 6 h 9"/>
                  <a:gd name="T2" fmla="*/ 2 w 11"/>
                  <a:gd name="T3" fmla="*/ 6 h 9"/>
                  <a:gd name="T4" fmla="*/ 2 w 11"/>
                  <a:gd name="T5" fmla="*/ 9 h 9"/>
                  <a:gd name="T6" fmla="*/ 8 w 11"/>
                  <a:gd name="T7" fmla="*/ 9 h 9"/>
                  <a:gd name="T8" fmla="*/ 11 w 11"/>
                  <a:gd name="T9" fmla="*/ 6 h 9"/>
                  <a:gd name="T10" fmla="*/ 11 w 11"/>
                  <a:gd name="T11" fmla="*/ 9 h 9"/>
                  <a:gd name="T12" fmla="*/ 11 w 11"/>
                  <a:gd name="T13" fmla="*/ 6 h 9"/>
                  <a:gd name="T14" fmla="*/ 8 w 11"/>
                  <a:gd name="T15" fmla="*/ 3 h 9"/>
                  <a:gd name="T16" fmla="*/ 5 w 11"/>
                  <a:gd name="T17" fmla="*/ 0 h 9"/>
                  <a:gd name="T18" fmla="*/ 2 w 11"/>
                  <a:gd name="T19" fmla="*/ 0 h 9"/>
                  <a:gd name="T20" fmla="*/ 0 w 11"/>
                  <a:gd name="T21" fmla="*/ 3 h 9"/>
                  <a:gd name="T22" fmla="*/ 2 w 11"/>
                  <a:gd name="T23" fmla="*/ 3 h 9"/>
                  <a:gd name="T24" fmla="*/ 2 w 11"/>
                  <a:gd name="T25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9">
                    <a:moveTo>
                      <a:pt x="2" y="6"/>
                    </a:moveTo>
                    <a:lnTo>
                      <a:pt x="2" y="6"/>
                    </a:lnTo>
                    <a:lnTo>
                      <a:pt x="2" y="9"/>
                    </a:lnTo>
                    <a:lnTo>
                      <a:pt x="8" y="9"/>
                    </a:lnTo>
                    <a:lnTo>
                      <a:pt x="11" y="6"/>
                    </a:lnTo>
                    <a:lnTo>
                      <a:pt x="11" y="9"/>
                    </a:lnTo>
                    <a:lnTo>
                      <a:pt x="11" y="6"/>
                    </a:lnTo>
                    <a:lnTo>
                      <a:pt x="8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14" name="Freeform 540"/>
              <p:cNvSpPr>
                <a:spLocks/>
              </p:cNvSpPr>
              <p:nvPr/>
            </p:nvSpPr>
            <p:spPr bwMode="auto">
              <a:xfrm>
                <a:off x="4439" y="56"/>
                <a:ext cx="22" cy="11"/>
              </a:xfrm>
              <a:custGeom>
                <a:avLst/>
                <a:gdLst>
                  <a:gd name="T0" fmla="*/ 11 w 22"/>
                  <a:gd name="T1" fmla="*/ 3 h 11"/>
                  <a:gd name="T2" fmla="*/ 9 w 22"/>
                  <a:gd name="T3" fmla="*/ 3 h 11"/>
                  <a:gd name="T4" fmla="*/ 3 w 22"/>
                  <a:gd name="T5" fmla="*/ 0 h 11"/>
                  <a:gd name="T6" fmla="*/ 3 w 22"/>
                  <a:gd name="T7" fmla="*/ 0 h 11"/>
                  <a:gd name="T8" fmla="*/ 0 w 22"/>
                  <a:gd name="T9" fmla="*/ 0 h 11"/>
                  <a:gd name="T10" fmla="*/ 3 w 22"/>
                  <a:gd name="T11" fmla="*/ 3 h 11"/>
                  <a:gd name="T12" fmla="*/ 3 w 22"/>
                  <a:gd name="T13" fmla="*/ 5 h 11"/>
                  <a:gd name="T14" fmla="*/ 9 w 22"/>
                  <a:gd name="T15" fmla="*/ 5 h 11"/>
                  <a:gd name="T16" fmla="*/ 11 w 22"/>
                  <a:gd name="T17" fmla="*/ 8 h 11"/>
                  <a:gd name="T18" fmla="*/ 14 w 22"/>
                  <a:gd name="T19" fmla="*/ 8 h 11"/>
                  <a:gd name="T20" fmla="*/ 20 w 22"/>
                  <a:gd name="T21" fmla="*/ 11 h 11"/>
                  <a:gd name="T22" fmla="*/ 20 w 22"/>
                  <a:gd name="T23" fmla="*/ 11 h 11"/>
                  <a:gd name="T24" fmla="*/ 22 w 22"/>
                  <a:gd name="T25" fmla="*/ 11 h 11"/>
                  <a:gd name="T26" fmla="*/ 17 w 22"/>
                  <a:gd name="T27" fmla="*/ 5 h 11"/>
                  <a:gd name="T28" fmla="*/ 11 w 22"/>
                  <a:gd name="T29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11">
                    <a:moveTo>
                      <a:pt x="11" y="3"/>
                    </a:moveTo>
                    <a:lnTo>
                      <a:pt x="9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9" y="5"/>
                    </a:lnTo>
                    <a:lnTo>
                      <a:pt x="11" y="8"/>
                    </a:lnTo>
                    <a:lnTo>
                      <a:pt x="14" y="8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22" y="11"/>
                    </a:lnTo>
                    <a:lnTo>
                      <a:pt x="17" y="5"/>
                    </a:lnTo>
                    <a:lnTo>
                      <a:pt x="11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15" name="Freeform 541"/>
              <p:cNvSpPr>
                <a:spLocks/>
              </p:cNvSpPr>
              <p:nvPr/>
            </p:nvSpPr>
            <p:spPr bwMode="auto">
              <a:xfrm>
                <a:off x="4378" y="-28"/>
                <a:ext cx="22" cy="28"/>
              </a:xfrm>
              <a:custGeom>
                <a:avLst/>
                <a:gdLst>
                  <a:gd name="T0" fmla="*/ 5 w 22"/>
                  <a:gd name="T1" fmla="*/ 8 h 28"/>
                  <a:gd name="T2" fmla="*/ 11 w 22"/>
                  <a:gd name="T3" fmla="*/ 14 h 28"/>
                  <a:gd name="T4" fmla="*/ 14 w 22"/>
                  <a:gd name="T5" fmla="*/ 20 h 28"/>
                  <a:gd name="T6" fmla="*/ 17 w 22"/>
                  <a:gd name="T7" fmla="*/ 28 h 28"/>
                  <a:gd name="T8" fmla="*/ 22 w 22"/>
                  <a:gd name="T9" fmla="*/ 28 h 28"/>
                  <a:gd name="T10" fmla="*/ 22 w 22"/>
                  <a:gd name="T11" fmla="*/ 28 h 28"/>
                  <a:gd name="T12" fmla="*/ 22 w 22"/>
                  <a:gd name="T13" fmla="*/ 25 h 28"/>
                  <a:gd name="T14" fmla="*/ 19 w 22"/>
                  <a:gd name="T15" fmla="*/ 14 h 28"/>
                  <a:gd name="T16" fmla="*/ 19 w 22"/>
                  <a:gd name="T17" fmla="*/ 11 h 28"/>
                  <a:gd name="T18" fmla="*/ 14 w 22"/>
                  <a:gd name="T19" fmla="*/ 8 h 28"/>
                  <a:gd name="T20" fmla="*/ 8 w 22"/>
                  <a:gd name="T21" fmla="*/ 8 h 28"/>
                  <a:gd name="T22" fmla="*/ 5 w 22"/>
                  <a:gd name="T23" fmla="*/ 3 h 28"/>
                  <a:gd name="T24" fmla="*/ 3 w 22"/>
                  <a:gd name="T25" fmla="*/ 0 h 28"/>
                  <a:gd name="T26" fmla="*/ 0 w 22"/>
                  <a:gd name="T27" fmla="*/ 0 h 28"/>
                  <a:gd name="T28" fmla="*/ 3 w 22"/>
                  <a:gd name="T29" fmla="*/ 3 h 28"/>
                  <a:gd name="T30" fmla="*/ 5 w 22"/>
                  <a:gd name="T31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8">
                    <a:moveTo>
                      <a:pt x="5" y="8"/>
                    </a:moveTo>
                    <a:lnTo>
                      <a:pt x="11" y="14"/>
                    </a:lnTo>
                    <a:lnTo>
                      <a:pt x="14" y="20"/>
                    </a:lnTo>
                    <a:lnTo>
                      <a:pt x="17" y="28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2" y="25"/>
                    </a:lnTo>
                    <a:lnTo>
                      <a:pt x="19" y="14"/>
                    </a:lnTo>
                    <a:lnTo>
                      <a:pt x="19" y="11"/>
                    </a:lnTo>
                    <a:lnTo>
                      <a:pt x="14" y="8"/>
                    </a:lnTo>
                    <a:lnTo>
                      <a:pt x="8" y="8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16" name="Freeform 542"/>
              <p:cNvSpPr>
                <a:spLocks/>
              </p:cNvSpPr>
              <p:nvPr/>
            </p:nvSpPr>
            <p:spPr bwMode="auto">
              <a:xfrm>
                <a:off x="4319" y="120"/>
                <a:ext cx="6" cy="6"/>
              </a:xfrm>
              <a:custGeom>
                <a:avLst/>
                <a:gdLst>
                  <a:gd name="T0" fmla="*/ 3 w 6"/>
                  <a:gd name="T1" fmla="*/ 6 h 6"/>
                  <a:gd name="T2" fmla="*/ 3 w 6"/>
                  <a:gd name="T3" fmla="*/ 6 h 6"/>
                  <a:gd name="T4" fmla="*/ 6 w 6"/>
                  <a:gd name="T5" fmla="*/ 6 h 6"/>
                  <a:gd name="T6" fmla="*/ 6 w 6"/>
                  <a:gd name="T7" fmla="*/ 3 h 6"/>
                  <a:gd name="T8" fmla="*/ 6 w 6"/>
                  <a:gd name="T9" fmla="*/ 0 h 6"/>
                  <a:gd name="T10" fmla="*/ 0 w 6"/>
                  <a:gd name="T11" fmla="*/ 0 h 6"/>
                  <a:gd name="T12" fmla="*/ 0 w 6"/>
                  <a:gd name="T13" fmla="*/ 3 h 6"/>
                  <a:gd name="T14" fmla="*/ 0 w 6"/>
                  <a:gd name="T15" fmla="*/ 6 h 6"/>
                  <a:gd name="T16" fmla="*/ 3 w 6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3" y="6"/>
                    </a:moveTo>
                    <a:lnTo>
                      <a:pt x="3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17" name="Freeform 543"/>
              <p:cNvSpPr>
                <a:spLocks/>
              </p:cNvSpPr>
              <p:nvPr/>
            </p:nvSpPr>
            <p:spPr bwMode="auto">
              <a:xfrm>
                <a:off x="1343" y="396"/>
                <a:ext cx="6" cy="8"/>
              </a:xfrm>
              <a:custGeom>
                <a:avLst/>
                <a:gdLst>
                  <a:gd name="T0" fmla="*/ 3 w 6"/>
                  <a:gd name="T1" fmla="*/ 6 h 8"/>
                  <a:gd name="T2" fmla="*/ 6 w 6"/>
                  <a:gd name="T3" fmla="*/ 3 h 8"/>
                  <a:gd name="T4" fmla="*/ 3 w 6"/>
                  <a:gd name="T5" fmla="*/ 0 h 8"/>
                  <a:gd name="T6" fmla="*/ 0 w 6"/>
                  <a:gd name="T7" fmla="*/ 0 h 8"/>
                  <a:gd name="T8" fmla="*/ 0 w 6"/>
                  <a:gd name="T9" fmla="*/ 6 h 8"/>
                  <a:gd name="T10" fmla="*/ 0 w 6"/>
                  <a:gd name="T11" fmla="*/ 8 h 8"/>
                  <a:gd name="T12" fmla="*/ 0 w 6"/>
                  <a:gd name="T13" fmla="*/ 8 h 8"/>
                  <a:gd name="T14" fmla="*/ 0 w 6"/>
                  <a:gd name="T15" fmla="*/ 8 h 8"/>
                  <a:gd name="T16" fmla="*/ 3 w 6"/>
                  <a:gd name="T17" fmla="*/ 8 h 8"/>
                  <a:gd name="T18" fmla="*/ 3 w 6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8">
                    <a:moveTo>
                      <a:pt x="3" y="6"/>
                    </a:move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18" name="Freeform 544"/>
              <p:cNvSpPr>
                <a:spLocks/>
              </p:cNvSpPr>
              <p:nvPr/>
            </p:nvSpPr>
            <p:spPr bwMode="auto">
              <a:xfrm>
                <a:off x="1536" y="399"/>
                <a:ext cx="13" cy="8"/>
              </a:xfrm>
              <a:custGeom>
                <a:avLst/>
                <a:gdLst>
                  <a:gd name="T0" fmla="*/ 8 w 13"/>
                  <a:gd name="T1" fmla="*/ 0 h 8"/>
                  <a:gd name="T2" fmla="*/ 5 w 13"/>
                  <a:gd name="T3" fmla="*/ 0 h 8"/>
                  <a:gd name="T4" fmla="*/ 2 w 13"/>
                  <a:gd name="T5" fmla="*/ 0 h 8"/>
                  <a:gd name="T6" fmla="*/ 0 w 13"/>
                  <a:gd name="T7" fmla="*/ 0 h 8"/>
                  <a:gd name="T8" fmla="*/ 2 w 13"/>
                  <a:gd name="T9" fmla="*/ 3 h 8"/>
                  <a:gd name="T10" fmla="*/ 2 w 13"/>
                  <a:gd name="T11" fmla="*/ 5 h 8"/>
                  <a:gd name="T12" fmla="*/ 5 w 13"/>
                  <a:gd name="T13" fmla="*/ 5 h 8"/>
                  <a:gd name="T14" fmla="*/ 5 w 13"/>
                  <a:gd name="T15" fmla="*/ 5 h 8"/>
                  <a:gd name="T16" fmla="*/ 8 w 13"/>
                  <a:gd name="T17" fmla="*/ 5 h 8"/>
                  <a:gd name="T18" fmla="*/ 8 w 13"/>
                  <a:gd name="T19" fmla="*/ 5 h 8"/>
                  <a:gd name="T20" fmla="*/ 11 w 13"/>
                  <a:gd name="T21" fmla="*/ 8 h 8"/>
                  <a:gd name="T22" fmla="*/ 11 w 13"/>
                  <a:gd name="T23" fmla="*/ 8 h 8"/>
                  <a:gd name="T24" fmla="*/ 13 w 13"/>
                  <a:gd name="T25" fmla="*/ 8 h 8"/>
                  <a:gd name="T26" fmla="*/ 13 w 13"/>
                  <a:gd name="T27" fmla="*/ 5 h 8"/>
                  <a:gd name="T28" fmla="*/ 13 w 13"/>
                  <a:gd name="T29" fmla="*/ 3 h 8"/>
                  <a:gd name="T30" fmla="*/ 8 w 13"/>
                  <a:gd name="T31" fmla="*/ 3 h 8"/>
                  <a:gd name="T32" fmla="*/ 8 w 13"/>
                  <a:gd name="T3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" h="8">
                    <a:moveTo>
                      <a:pt x="8" y="0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13" y="8"/>
                    </a:lnTo>
                    <a:lnTo>
                      <a:pt x="13" y="5"/>
                    </a:lnTo>
                    <a:lnTo>
                      <a:pt x="13" y="3"/>
                    </a:lnTo>
                    <a:lnTo>
                      <a:pt x="8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19" name="Freeform 545"/>
              <p:cNvSpPr>
                <a:spLocks/>
              </p:cNvSpPr>
              <p:nvPr/>
            </p:nvSpPr>
            <p:spPr bwMode="auto">
              <a:xfrm>
                <a:off x="1580" y="418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3 w 6"/>
                  <a:gd name="T3" fmla="*/ 3 h 3"/>
                  <a:gd name="T4" fmla="*/ 3 w 6"/>
                  <a:gd name="T5" fmla="*/ 3 h 3"/>
                  <a:gd name="T6" fmla="*/ 6 w 6"/>
                  <a:gd name="T7" fmla="*/ 3 h 3"/>
                  <a:gd name="T8" fmla="*/ 6 w 6"/>
                  <a:gd name="T9" fmla="*/ 0 h 3"/>
                  <a:gd name="T10" fmla="*/ 3 w 6"/>
                  <a:gd name="T11" fmla="*/ 0 h 3"/>
                  <a:gd name="T12" fmla="*/ 0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20" name="Freeform 546"/>
              <p:cNvSpPr>
                <a:spLocks/>
              </p:cNvSpPr>
              <p:nvPr/>
            </p:nvSpPr>
            <p:spPr bwMode="auto">
              <a:xfrm>
                <a:off x="1382" y="204"/>
                <a:ext cx="98" cy="120"/>
              </a:xfrm>
              <a:custGeom>
                <a:avLst/>
                <a:gdLst>
                  <a:gd name="T0" fmla="*/ 84 w 98"/>
                  <a:gd name="T1" fmla="*/ 67 h 120"/>
                  <a:gd name="T2" fmla="*/ 81 w 98"/>
                  <a:gd name="T3" fmla="*/ 61 h 120"/>
                  <a:gd name="T4" fmla="*/ 75 w 98"/>
                  <a:gd name="T5" fmla="*/ 61 h 120"/>
                  <a:gd name="T6" fmla="*/ 75 w 98"/>
                  <a:gd name="T7" fmla="*/ 53 h 120"/>
                  <a:gd name="T8" fmla="*/ 73 w 98"/>
                  <a:gd name="T9" fmla="*/ 44 h 120"/>
                  <a:gd name="T10" fmla="*/ 61 w 98"/>
                  <a:gd name="T11" fmla="*/ 47 h 120"/>
                  <a:gd name="T12" fmla="*/ 70 w 98"/>
                  <a:gd name="T13" fmla="*/ 39 h 120"/>
                  <a:gd name="T14" fmla="*/ 87 w 98"/>
                  <a:gd name="T15" fmla="*/ 33 h 120"/>
                  <a:gd name="T16" fmla="*/ 89 w 98"/>
                  <a:gd name="T17" fmla="*/ 28 h 120"/>
                  <a:gd name="T18" fmla="*/ 89 w 98"/>
                  <a:gd name="T19" fmla="*/ 22 h 120"/>
                  <a:gd name="T20" fmla="*/ 98 w 98"/>
                  <a:gd name="T21" fmla="*/ 19 h 120"/>
                  <a:gd name="T22" fmla="*/ 95 w 98"/>
                  <a:gd name="T23" fmla="*/ 11 h 120"/>
                  <a:gd name="T24" fmla="*/ 81 w 98"/>
                  <a:gd name="T25" fmla="*/ 11 h 120"/>
                  <a:gd name="T26" fmla="*/ 67 w 98"/>
                  <a:gd name="T27" fmla="*/ 5 h 120"/>
                  <a:gd name="T28" fmla="*/ 64 w 98"/>
                  <a:gd name="T29" fmla="*/ 0 h 120"/>
                  <a:gd name="T30" fmla="*/ 59 w 98"/>
                  <a:gd name="T31" fmla="*/ 2 h 120"/>
                  <a:gd name="T32" fmla="*/ 53 w 98"/>
                  <a:gd name="T33" fmla="*/ 2 h 120"/>
                  <a:gd name="T34" fmla="*/ 45 w 98"/>
                  <a:gd name="T35" fmla="*/ 5 h 120"/>
                  <a:gd name="T36" fmla="*/ 48 w 98"/>
                  <a:gd name="T37" fmla="*/ 14 h 120"/>
                  <a:gd name="T38" fmla="*/ 45 w 98"/>
                  <a:gd name="T39" fmla="*/ 25 h 120"/>
                  <a:gd name="T40" fmla="*/ 39 w 98"/>
                  <a:gd name="T41" fmla="*/ 16 h 120"/>
                  <a:gd name="T42" fmla="*/ 36 w 98"/>
                  <a:gd name="T43" fmla="*/ 25 h 120"/>
                  <a:gd name="T44" fmla="*/ 45 w 98"/>
                  <a:gd name="T45" fmla="*/ 28 h 120"/>
                  <a:gd name="T46" fmla="*/ 50 w 98"/>
                  <a:gd name="T47" fmla="*/ 36 h 120"/>
                  <a:gd name="T48" fmla="*/ 42 w 98"/>
                  <a:gd name="T49" fmla="*/ 33 h 120"/>
                  <a:gd name="T50" fmla="*/ 39 w 98"/>
                  <a:gd name="T51" fmla="*/ 41 h 120"/>
                  <a:gd name="T52" fmla="*/ 36 w 98"/>
                  <a:gd name="T53" fmla="*/ 53 h 120"/>
                  <a:gd name="T54" fmla="*/ 28 w 98"/>
                  <a:gd name="T55" fmla="*/ 47 h 120"/>
                  <a:gd name="T56" fmla="*/ 20 w 98"/>
                  <a:gd name="T57" fmla="*/ 39 h 120"/>
                  <a:gd name="T58" fmla="*/ 22 w 98"/>
                  <a:gd name="T59" fmla="*/ 30 h 120"/>
                  <a:gd name="T60" fmla="*/ 11 w 98"/>
                  <a:gd name="T61" fmla="*/ 30 h 120"/>
                  <a:gd name="T62" fmla="*/ 3 w 98"/>
                  <a:gd name="T63" fmla="*/ 41 h 120"/>
                  <a:gd name="T64" fmla="*/ 3 w 98"/>
                  <a:gd name="T65" fmla="*/ 58 h 120"/>
                  <a:gd name="T66" fmla="*/ 6 w 98"/>
                  <a:gd name="T67" fmla="*/ 64 h 120"/>
                  <a:gd name="T68" fmla="*/ 11 w 98"/>
                  <a:gd name="T69" fmla="*/ 69 h 120"/>
                  <a:gd name="T70" fmla="*/ 14 w 98"/>
                  <a:gd name="T71" fmla="*/ 80 h 120"/>
                  <a:gd name="T72" fmla="*/ 22 w 98"/>
                  <a:gd name="T73" fmla="*/ 92 h 120"/>
                  <a:gd name="T74" fmla="*/ 22 w 98"/>
                  <a:gd name="T75" fmla="*/ 106 h 120"/>
                  <a:gd name="T76" fmla="*/ 25 w 98"/>
                  <a:gd name="T77" fmla="*/ 111 h 120"/>
                  <a:gd name="T78" fmla="*/ 28 w 98"/>
                  <a:gd name="T79" fmla="*/ 120 h 120"/>
                  <a:gd name="T80" fmla="*/ 39 w 98"/>
                  <a:gd name="T81" fmla="*/ 108 h 120"/>
                  <a:gd name="T82" fmla="*/ 42 w 98"/>
                  <a:gd name="T83" fmla="*/ 92 h 120"/>
                  <a:gd name="T84" fmla="*/ 42 w 98"/>
                  <a:gd name="T85" fmla="*/ 106 h 120"/>
                  <a:gd name="T86" fmla="*/ 53 w 98"/>
                  <a:gd name="T87" fmla="*/ 103 h 120"/>
                  <a:gd name="T88" fmla="*/ 64 w 98"/>
                  <a:gd name="T89" fmla="*/ 100 h 120"/>
                  <a:gd name="T90" fmla="*/ 73 w 98"/>
                  <a:gd name="T91" fmla="*/ 92 h 120"/>
                  <a:gd name="T92" fmla="*/ 70 w 98"/>
                  <a:gd name="T93" fmla="*/ 89 h 120"/>
                  <a:gd name="T94" fmla="*/ 73 w 98"/>
                  <a:gd name="T95" fmla="*/ 8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" h="120">
                    <a:moveTo>
                      <a:pt x="75" y="78"/>
                    </a:moveTo>
                    <a:lnTo>
                      <a:pt x="81" y="75"/>
                    </a:lnTo>
                    <a:lnTo>
                      <a:pt x="81" y="72"/>
                    </a:lnTo>
                    <a:lnTo>
                      <a:pt x="84" y="67"/>
                    </a:lnTo>
                    <a:lnTo>
                      <a:pt x="84" y="61"/>
                    </a:lnTo>
                    <a:lnTo>
                      <a:pt x="87" y="61"/>
                    </a:lnTo>
                    <a:lnTo>
                      <a:pt x="84" y="61"/>
                    </a:lnTo>
                    <a:lnTo>
                      <a:pt x="81" y="61"/>
                    </a:lnTo>
                    <a:lnTo>
                      <a:pt x="78" y="64"/>
                    </a:lnTo>
                    <a:lnTo>
                      <a:pt x="75" y="67"/>
                    </a:lnTo>
                    <a:lnTo>
                      <a:pt x="75" y="64"/>
                    </a:lnTo>
                    <a:lnTo>
                      <a:pt x="75" y="61"/>
                    </a:lnTo>
                    <a:lnTo>
                      <a:pt x="78" y="61"/>
                    </a:lnTo>
                    <a:lnTo>
                      <a:pt x="78" y="55"/>
                    </a:lnTo>
                    <a:lnTo>
                      <a:pt x="78" y="53"/>
                    </a:lnTo>
                    <a:lnTo>
                      <a:pt x="75" y="53"/>
                    </a:lnTo>
                    <a:lnTo>
                      <a:pt x="78" y="53"/>
                    </a:lnTo>
                    <a:lnTo>
                      <a:pt x="78" y="50"/>
                    </a:lnTo>
                    <a:lnTo>
                      <a:pt x="78" y="47"/>
                    </a:lnTo>
                    <a:lnTo>
                      <a:pt x="73" y="44"/>
                    </a:lnTo>
                    <a:lnTo>
                      <a:pt x="70" y="44"/>
                    </a:lnTo>
                    <a:lnTo>
                      <a:pt x="64" y="47"/>
                    </a:lnTo>
                    <a:lnTo>
                      <a:pt x="64" y="47"/>
                    </a:lnTo>
                    <a:lnTo>
                      <a:pt x="61" y="47"/>
                    </a:lnTo>
                    <a:lnTo>
                      <a:pt x="61" y="47"/>
                    </a:lnTo>
                    <a:lnTo>
                      <a:pt x="64" y="41"/>
                    </a:lnTo>
                    <a:lnTo>
                      <a:pt x="67" y="41"/>
                    </a:lnTo>
                    <a:lnTo>
                      <a:pt x="70" y="39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84" y="33"/>
                    </a:lnTo>
                    <a:lnTo>
                      <a:pt x="87" y="33"/>
                    </a:lnTo>
                    <a:lnTo>
                      <a:pt x="87" y="36"/>
                    </a:lnTo>
                    <a:lnTo>
                      <a:pt x="89" y="33"/>
                    </a:lnTo>
                    <a:lnTo>
                      <a:pt x="89" y="30"/>
                    </a:lnTo>
                    <a:lnTo>
                      <a:pt x="89" y="28"/>
                    </a:lnTo>
                    <a:lnTo>
                      <a:pt x="87" y="25"/>
                    </a:lnTo>
                    <a:lnTo>
                      <a:pt x="87" y="22"/>
                    </a:lnTo>
                    <a:lnTo>
                      <a:pt x="87" y="22"/>
                    </a:lnTo>
                    <a:lnTo>
                      <a:pt x="89" y="22"/>
                    </a:lnTo>
                    <a:lnTo>
                      <a:pt x="89" y="22"/>
                    </a:lnTo>
                    <a:lnTo>
                      <a:pt x="92" y="25"/>
                    </a:lnTo>
                    <a:lnTo>
                      <a:pt x="98" y="22"/>
                    </a:lnTo>
                    <a:lnTo>
                      <a:pt x="98" y="19"/>
                    </a:lnTo>
                    <a:lnTo>
                      <a:pt x="98" y="16"/>
                    </a:lnTo>
                    <a:lnTo>
                      <a:pt x="98" y="14"/>
                    </a:lnTo>
                    <a:lnTo>
                      <a:pt x="98" y="11"/>
                    </a:lnTo>
                    <a:lnTo>
                      <a:pt x="95" y="11"/>
                    </a:lnTo>
                    <a:lnTo>
                      <a:pt x="92" y="8"/>
                    </a:lnTo>
                    <a:lnTo>
                      <a:pt x="84" y="8"/>
                    </a:lnTo>
                    <a:lnTo>
                      <a:pt x="81" y="8"/>
                    </a:lnTo>
                    <a:lnTo>
                      <a:pt x="81" y="11"/>
                    </a:lnTo>
                    <a:lnTo>
                      <a:pt x="75" y="11"/>
                    </a:lnTo>
                    <a:lnTo>
                      <a:pt x="73" y="8"/>
                    </a:lnTo>
                    <a:lnTo>
                      <a:pt x="70" y="8"/>
                    </a:lnTo>
                    <a:lnTo>
                      <a:pt x="67" y="5"/>
                    </a:lnTo>
                    <a:lnTo>
                      <a:pt x="64" y="5"/>
                    </a:lnTo>
                    <a:lnTo>
                      <a:pt x="64" y="2"/>
                    </a:lnTo>
                    <a:lnTo>
                      <a:pt x="67" y="0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59" y="0"/>
                    </a:lnTo>
                    <a:lnTo>
                      <a:pt x="56" y="2"/>
                    </a:lnTo>
                    <a:lnTo>
                      <a:pt x="59" y="2"/>
                    </a:lnTo>
                    <a:lnTo>
                      <a:pt x="61" y="2"/>
                    </a:lnTo>
                    <a:lnTo>
                      <a:pt x="59" y="5"/>
                    </a:lnTo>
                    <a:lnTo>
                      <a:pt x="56" y="5"/>
                    </a:lnTo>
                    <a:lnTo>
                      <a:pt x="53" y="2"/>
                    </a:lnTo>
                    <a:lnTo>
                      <a:pt x="50" y="2"/>
                    </a:lnTo>
                    <a:lnTo>
                      <a:pt x="50" y="0"/>
                    </a:lnTo>
                    <a:lnTo>
                      <a:pt x="48" y="2"/>
                    </a:lnTo>
                    <a:lnTo>
                      <a:pt x="45" y="5"/>
                    </a:lnTo>
                    <a:lnTo>
                      <a:pt x="45" y="8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8" y="14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5" y="25"/>
                    </a:lnTo>
                    <a:lnTo>
                      <a:pt x="45" y="25"/>
                    </a:lnTo>
                    <a:lnTo>
                      <a:pt x="45" y="16"/>
                    </a:lnTo>
                    <a:lnTo>
                      <a:pt x="42" y="14"/>
                    </a:lnTo>
                    <a:lnTo>
                      <a:pt x="39" y="14"/>
                    </a:lnTo>
                    <a:lnTo>
                      <a:pt x="39" y="16"/>
                    </a:lnTo>
                    <a:lnTo>
                      <a:pt x="36" y="14"/>
                    </a:lnTo>
                    <a:lnTo>
                      <a:pt x="34" y="16"/>
                    </a:lnTo>
                    <a:lnTo>
                      <a:pt x="34" y="22"/>
                    </a:lnTo>
                    <a:lnTo>
                      <a:pt x="36" y="25"/>
                    </a:lnTo>
                    <a:lnTo>
                      <a:pt x="36" y="28"/>
                    </a:lnTo>
                    <a:lnTo>
                      <a:pt x="39" y="30"/>
                    </a:lnTo>
                    <a:lnTo>
                      <a:pt x="45" y="30"/>
                    </a:lnTo>
                    <a:lnTo>
                      <a:pt x="45" y="28"/>
                    </a:lnTo>
                    <a:lnTo>
                      <a:pt x="48" y="28"/>
                    </a:lnTo>
                    <a:lnTo>
                      <a:pt x="48" y="30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48" y="36"/>
                    </a:lnTo>
                    <a:lnTo>
                      <a:pt x="48" y="33"/>
                    </a:lnTo>
                    <a:lnTo>
                      <a:pt x="45" y="33"/>
                    </a:lnTo>
                    <a:lnTo>
                      <a:pt x="42" y="33"/>
                    </a:lnTo>
                    <a:lnTo>
                      <a:pt x="39" y="36"/>
                    </a:lnTo>
                    <a:lnTo>
                      <a:pt x="42" y="39"/>
                    </a:lnTo>
                    <a:lnTo>
                      <a:pt x="39" y="41"/>
                    </a:lnTo>
                    <a:lnTo>
                      <a:pt x="39" y="41"/>
                    </a:lnTo>
                    <a:lnTo>
                      <a:pt x="39" y="44"/>
                    </a:lnTo>
                    <a:lnTo>
                      <a:pt x="36" y="50"/>
                    </a:lnTo>
                    <a:lnTo>
                      <a:pt x="34" y="50"/>
                    </a:lnTo>
                    <a:lnTo>
                      <a:pt x="36" y="53"/>
                    </a:lnTo>
                    <a:lnTo>
                      <a:pt x="34" y="55"/>
                    </a:lnTo>
                    <a:lnTo>
                      <a:pt x="31" y="53"/>
                    </a:lnTo>
                    <a:lnTo>
                      <a:pt x="28" y="50"/>
                    </a:lnTo>
                    <a:lnTo>
                      <a:pt x="28" y="47"/>
                    </a:lnTo>
                    <a:lnTo>
                      <a:pt x="22" y="44"/>
                    </a:lnTo>
                    <a:lnTo>
                      <a:pt x="25" y="41"/>
                    </a:lnTo>
                    <a:lnTo>
                      <a:pt x="22" y="39"/>
                    </a:lnTo>
                    <a:lnTo>
                      <a:pt x="20" y="39"/>
                    </a:lnTo>
                    <a:lnTo>
                      <a:pt x="20" y="36"/>
                    </a:lnTo>
                    <a:lnTo>
                      <a:pt x="22" y="36"/>
                    </a:lnTo>
                    <a:lnTo>
                      <a:pt x="22" y="33"/>
                    </a:lnTo>
                    <a:lnTo>
                      <a:pt x="22" y="30"/>
                    </a:lnTo>
                    <a:lnTo>
                      <a:pt x="20" y="30"/>
                    </a:lnTo>
                    <a:lnTo>
                      <a:pt x="14" y="33"/>
                    </a:lnTo>
                    <a:lnTo>
                      <a:pt x="14" y="30"/>
                    </a:lnTo>
                    <a:lnTo>
                      <a:pt x="11" y="30"/>
                    </a:lnTo>
                    <a:lnTo>
                      <a:pt x="8" y="33"/>
                    </a:lnTo>
                    <a:lnTo>
                      <a:pt x="6" y="36"/>
                    </a:lnTo>
                    <a:lnTo>
                      <a:pt x="3" y="39"/>
                    </a:lnTo>
                    <a:lnTo>
                      <a:pt x="3" y="41"/>
                    </a:lnTo>
                    <a:lnTo>
                      <a:pt x="3" y="47"/>
                    </a:lnTo>
                    <a:lnTo>
                      <a:pt x="3" y="50"/>
                    </a:lnTo>
                    <a:lnTo>
                      <a:pt x="6" y="53"/>
                    </a:lnTo>
                    <a:lnTo>
                      <a:pt x="3" y="58"/>
                    </a:lnTo>
                    <a:lnTo>
                      <a:pt x="0" y="58"/>
                    </a:lnTo>
                    <a:lnTo>
                      <a:pt x="0" y="64"/>
                    </a:lnTo>
                    <a:lnTo>
                      <a:pt x="3" y="64"/>
                    </a:lnTo>
                    <a:lnTo>
                      <a:pt x="6" y="64"/>
                    </a:lnTo>
                    <a:lnTo>
                      <a:pt x="6" y="67"/>
                    </a:lnTo>
                    <a:lnTo>
                      <a:pt x="8" y="64"/>
                    </a:lnTo>
                    <a:lnTo>
                      <a:pt x="11" y="64"/>
                    </a:lnTo>
                    <a:lnTo>
                      <a:pt x="11" y="69"/>
                    </a:lnTo>
                    <a:lnTo>
                      <a:pt x="11" y="69"/>
                    </a:lnTo>
                    <a:lnTo>
                      <a:pt x="14" y="69"/>
                    </a:lnTo>
                    <a:lnTo>
                      <a:pt x="14" y="75"/>
                    </a:lnTo>
                    <a:lnTo>
                      <a:pt x="14" y="80"/>
                    </a:lnTo>
                    <a:lnTo>
                      <a:pt x="17" y="83"/>
                    </a:lnTo>
                    <a:lnTo>
                      <a:pt x="17" y="86"/>
                    </a:lnTo>
                    <a:lnTo>
                      <a:pt x="20" y="89"/>
                    </a:lnTo>
                    <a:lnTo>
                      <a:pt x="22" y="92"/>
                    </a:lnTo>
                    <a:lnTo>
                      <a:pt x="20" y="94"/>
                    </a:lnTo>
                    <a:lnTo>
                      <a:pt x="22" y="97"/>
                    </a:lnTo>
                    <a:lnTo>
                      <a:pt x="20" y="103"/>
                    </a:lnTo>
                    <a:lnTo>
                      <a:pt x="22" y="106"/>
                    </a:lnTo>
                    <a:lnTo>
                      <a:pt x="22" y="108"/>
                    </a:lnTo>
                    <a:lnTo>
                      <a:pt x="22" y="111"/>
                    </a:lnTo>
                    <a:lnTo>
                      <a:pt x="22" y="114"/>
                    </a:lnTo>
                    <a:lnTo>
                      <a:pt x="25" y="111"/>
                    </a:lnTo>
                    <a:lnTo>
                      <a:pt x="25" y="114"/>
                    </a:lnTo>
                    <a:lnTo>
                      <a:pt x="25" y="117"/>
                    </a:lnTo>
                    <a:lnTo>
                      <a:pt x="28" y="120"/>
                    </a:lnTo>
                    <a:lnTo>
                      <a:pt x="28" y="120"/>
                    </a:lnTo>
                    <a:lnTo>
                      <a:pt x="34" y="117"/>
                    </a:lnTo>
                    <a:lnTo>
                      <a:pt x="34" y="114"/>
                    </a:lnTo>
                    <a:lnTo>
                      <a:pt x="39" y="111"/>
                    </a:lnTo>
                    <a:lnTo>
                      <a:pt x="39" y="108"/>
                    </a:lnTo>
                    <a:lnTo>
                      <a:pt x="39" y="106"/>
                    </a:lnTo>
                    <a:lnTo>
                      <a:pt x="36" y="100"/>
                    </a:lnTo>
                    <a:lnTo>
                      <a:pt x="36" y="97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39" y="97"/>
                    </a:lnTo>
                    <a:lnTo>
                      <a:pt x="39" y="106"/>
                    </a:lnTo>
                    <a:lnTo>
                      <a:pt x="42" y="106"/>
                    </a:lnTo>
                    <a:lnTo>
                      <a:pt x="45" y="103"/>
                    </a:lnTo>
                    <a:lnTo>
                      <a:pt x="50" y="106"/>
                    </a:lnTo>
                    <a:lnTo>
                      <a:pt x="53" y="106"/>
                    </a:lnTo>
                    <a:lnTo>
                      <a:pt x="53" y="103"/>
                    </a:lnTo>
                    <a:lnTo>
                      <a:pt x="59" y="100"/>
                    </a:lnTo>
                    <a:lnTo>
                      <a:pt x="61" y="100"/>
                    </a:lnTo>
                    <a:lnTo>
                      <a:pt x="64" y="97"/>
                    </a:lnTo>
                    <a:lnTo>
                      <a:pt x="64" y="100"/>
                    </a:lnTo>
                    <a:lnTo>
                      <a:pt x="70" y="97"/>
                    </a:lnTo>
                    <a:lnTo>
                      <a:pt x="67" y="94"/>
                    </a:lnTo>
                    <a:lnTo>
                      <a:pt x="70" y="94"/>
                    </a:lnTo>
                    <a:lnTo>
                      <a:pt x="73" y="92"/>
                    </a:lnTo>
                    <a:lnTo>
                      <a:pt x="67" y="89"/>
                    </a:lnTo>
                    <a:lnTo>
                      <a:pt x="67" y="89"/>
                    </a:lnTo>
                    <a:lnTo>
                      <a:pt x="70" y="86"/>
                    </a:lnTo>
                    <a:lnTo>
                      <a:pt x="70" y="89"/>
                    </a:lnTo>
                    <a:lnTo>
                      <a:pt x="73" y="86"/>
                    </a:lnTo>
                    <a:lnTo>
                      <a:pt x="73" y="83"/>
                    </a:lnTo>
                    <a:lnTo>
                      <a:pt x="73" y="80"/>
                    </a:lnTo>
                    <a:lnTo>
                      <a:pt x="73" y="80"/>
                    </a:lnTo>
                    <a:lnTo>
                      <a:pt x="75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21" name="Freeform 547"/>
              <p:cNvSpPr>
                <a:spLocks/>
              </p:cNvSpPr>
              <p:nvPr/>
            </p:nvSpPr>
            <p:spPr bwMode="auto">
              <a:xfrm>
                <a:off x="1466" y="212"/>
                <a:ext cx="103" cy="92"/>
              </a:xfrm>
              <a:custGeom>
                <a:avLst/>
                <a:gdLst>
                  <a:gd name="T0" fmla="*/ 64 w 103"/>
                  <a:gd name="T1" fmla="*/ 64 h 92"/>
                  <a:gd name="T2" fmla="*/ 72 w 103"/>
                  <a:gd name="T3" fmla="*/ 56 h 92"/>
                  <a:gd name="T4" fmla="*/ 72 w 103"/>
                  <a:gd name="T5" fmla="*/ 50 h 92"/>
                  <a:gd name="T6" fmla="*/ 78 w 103"/>
                  <a:gd name="T7" fmla="*/ 50 h 92"/>
                  <a:gd name="T8" fmla="*/ 89 w 103"/>
                  <a:gd name="T9" fmla="*/ 39 h 92"/>
                  <a:gd name="T10" fmla="*/ 92 w 103"/>
                  <a:gd name="T11" fmla="*/ 36 h 92"/>
                  <a:gd name="T12" fmla="*/ 100 w 103"/>
                  <a:gd name="T13" fmla="*/ 28 h 92"/>
                  <a:gd name="T14" fmla="*/ 103 w 103"/>
                  <a:gd name="T15" fmla="*/ 25 h 92"/>
                  <a:gd name="T16" fmla="*/ 103 w 103"/>
                  <a:gd name="T17" fmla="*/ 22 h 92"/>
                  <a:gd name="T18" fmla="*/ 100 w 103"/>
                  <a:gd name="T19" fmla="*/ 17 h 92"/>
                  <a:gd name="T20" fmla="*/ 89 w 103"/>
                  <a:gd name="T21" fmla="*/ 14 h 92"/>
                  <a:gd name="T22" fmla="*/ 81 w 103"/>
                  <a:gd name="T23" fmla="*/ 14 h 92"/>
                  <a:gd name="T24" fmla="*/ 81 w 103"/>
                  <a:gd name="T25" fmla="*/ 11 h 92"/>
                  <a:gd name="T26" fmla="*/ 75 w 103"/>
                  <a:gd name="T27" fmla="*/ 8 h 92"/>
                  <a:gd name="T28" fmla="*/ 72 w 103"/>
                  <a:gd name="T29" fmla="*/ 6 h 92"/>
                  <a:gd name="T30" fmla="*/ 64 w 103"/>
                  <a:gd name="T31" fmla="*/ 3 h 92"/>
                  <a:gd name="T32" fmla="*/ 61 w 103"/>
                  <a:gd name="T33" fmla="*/ 0 h 92"/>
                  <a:gd name="T34" fmla="*/ 58 w 103"/>
                  <a:gd name="T35" fmla="*/ 0 h 92"/>
                  <a:gd name="T36" fmla="*/ 50 w 103"/>
                  <a:gd name="T37" fmla="*/ 0 h 92"/>
                  <a:gd name="T38" fmla="*/ 39 w 103"/>
                  <a:gd name="T39" fmla="*/ 8 h 92"/>
                  <a:gd name="T40" fmla="*/ 39 w 103"/>
                  <a:gd name="T41" fmla="*/ 11 h 92"/>
                  <a:gd name="T42" fmla="*/ 42 w 103"/>
                  <a:gd name="T43" fmla="*/ 17 h 92"/>
                  <a:gd name="T44" fmla="*/ 39 w 103"/>
                  <a:gd name="T45" fmla="*/ 20 h 92"/>
                  <a:gd name="T46" fmla="*/ 33 w 103"/>
                  <a:gd name="T47" fmla="*/ 11 h 92"/>
                  <a:gd name="T48" fmla="*/ 30 w 103"/>
                  <a:gd name="T49" fmla="*/ 17 h 92"/>
                  <a:gd name="T50" fmla="*/ 30 w 103"/>
                  <a:gd name="T51" fmla="*/ 20 h 92"/>
                  <a:gd name="T52" fmla="*/ 25 w 103"/>
                  <a:gd name="T53" fmla="*/ 25 h 92"/>
                  <a:gd name="T54" fmla="*/ 22 w 103"/>
                  <a:gd name="T55" fmla="*/ 33 h 92"/>
                  <a:gd name="T56" fmla="*/ 19 w 103"/>
                  <a:gd name="T57" fmla="*/ 39 h 92"/>
                  <a:gd name="T58" fmla="*/ 17 w 103"/>
                  <a:gd name="T59" fmla="*/ 45 h 92"/>
                  <a:gd name="T60" fmla="*/ 11 w 103"/>
                  <a:gd name="T61" fmla="*/ 53 h 92"/>
                  <a:gd name="T62" fmla="*/ 8 w 103"/>
                  <a:gd name="T63" fmla="*/ 59 h 92"/>
                  <a:gd name="T64" fmla="*/ 11 w 103"/>
                  <a:gd name="T65" fmla="*/ 64 h 92"/>
                  <a:gd name="T66" fmla="*/ 8 w 103"/>
                  <a:gd name="T67" fmla="*/ 67 h 92"/>
                  <a:gd name="T68" fmla="*/ 3 w 103"/>
                  <a:gd name="T69" fmla="*/ 81 h 92"/>
                  <a:gd name="T70" fmla="*/ 8 w 103"/>
                  <a:gd name="T71" fmla="*/ 81 h 92"/>
                  <a:gd name="T72" fmla="*/ 5 w 103"/>
                  <a:gd name="T73" fmla="*/ 84 h 92"/>
                  <a:gd name="T74" fmla="*/ 3 w 103"/>
                  <a:gd name="T75" fmla="*/ 84 h 92"/>
                  <a:gd name="T76" fmla="*/ 5 w 103"/>
                  <a:gd name="T77" fmla="*/ 89 h 92"/>
                  <a:gd name="T78" fmla="*/ 14 w 103"/>
                  <a:gd name="T79" fmla="*/ 92 h 92"/>
                  <a:gd name="T80" fmla="*/ 14 w 103"/>
                  <a:gd name="T81" fmla="*/ 89 h 92"/>
                  <a:gd name="T82" fmla="*/ 17 w 103"/>
                  <a:gd name="T83" fmla="*/ 86 h 92"/>
                  <a:gd name="T84" fmla="*/ 22 w 103"/>
                  <a:gd name="T85" fmla="*/ 81 h 92"/>
                  <a:gd name="T86" fmla="*/ 28 w 103"/>
                  <a:gd name="T87" fmla="*/ 81 h 92"/>
                  <a:gd name="T88" fmla="*/ 30 w 103"/>
                  <a:gd name="T89" fmla="*/ 75 h 92"/>
                  <a:gd name="T90" fmla="*/ 33 w 103"/>
                  <a:gd name="T91" fmla="*/ 70 h 92"/>
                  <a:gd name="T92" fmla="*/ 33 w 103"/>
                  <a:gd name="T93" fmla="*/ 64 h 92"/>
                  <a:gd name="T94" fmla="*/ 28 w 103"/>
                  <a:gd name="T95" fmla="*/ 61 h 92"/>
                  <a:gd name="T96" fmla="*/ 28 w 103"/>
                  <a:gd name="T97" fmla="*/ 59 h 92"/>
                  <a:gd name="T98" fmla="*/ 30 w 103"/>
                  <a:gd name="T99" fmla="*/ 59 h 92"/>
                  <a:gd name="T100" fmla="*/ 39 w 103"/>
                  <a:gd name="T101" fmla="*/ 61 h 92"/>
                  <a:gd name="T102" fmla="*/ 42 w 103"/>
                  <a:gd name="T103" fmla="*/ 61 h 92"/>
                  <a:gd name="T104" fmla="*/ 47 w 103"/>
                  <a:gd name="T105" fmla="*/ 67 h 92"/>
                  <a:gd name="T106" fmla="*/ 50 w 103"/>
                  <a:gd name="T107" fmla="*/ 67 h 92"/>
                  <a:gd name="T108" fmla="*/ 56 w 103"/>
                  <a:gd name="T109" fmla="*/ 6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3" h="92">
                    <a:moveTo>
                      <a:pt x="56" y="67"/>
                    </a:moveTo>
                    <a:lnTo>
                      <a:pt x="64" y="64"/>
                    </a:lnTo>
                    <a:lnTo>
                      <a:pt x="67" y="59"/>
                    </a:lnTo>
                    <a:lnTo>
                      <a:pt x="72" y="56"/>
                    </a:lnTo>
                    <a:lnTo>
                      <a:pt x="75" y="53"/>
                    </a:lnTo>
                    <a:lnTo>
                      <a:pt x="72" y="50"/>
                    </a:lnTo>
                    <a:lnTo>
                      <a:pt x="72" y="50"/>
                    </a:lnTo>
                    <a:lnTo>
                      <a:pt x="78" y="50"/>
                    </a:lnTo>
                    <a:lnTo>
                      <a:pt x="81" y="45"/>
                    </a:lnTo>
                    <a:lnTo>
                      <a:pt x="89" y="39"/>
                    </a:lnTo>
                    <a:lnTo>
                      <a:pt x="89" y="36"/>
                    </a:lnTo>
                    <a:lnTo>
                      <a:pt x="92" y="36"/>
                    </a:lnTo>
                    <a:lnTo>
                      <a:pt x="95" y="33"/>
                    </a:lnTo>
                    <a:lnTo>
                      <a:pt x="100" y="28"/>
                    </a:lnTo>
                    <a:lnTo>
                      <a:pt x="100" y="25"/>
                    </a:lnTo>
                    <a:lnTo>
                      <a:pt x="103" y="25"/>
                    </a:lnTo>
                    <a:lnTo>
                      <a:pt x="103" y="25"/>
                    </a:lnTo>
                    <a:lnTo>
                      <a:pt x="103" y="22"/>
                    </a:lnTo>
                    <a:lnTo>
                      <a:pt x="100" y="20"/>
                    </a:lnTo>
                    <a:lnTo>
                      <a:pt x="100" y="17"/>
                    </a:lnTo>
                    <a:lnTo>
                      <a:pt x="95" y="14"/>
                    </a:lnTo>
                    <a:lnTo>
                      <a:pt x="89" y="14"/>
                    </a:lnTo>
                    <a:lnTo>
                      <a:pt x="83" y="14"/>
                    </a:lnTo>
                    <a:lnTo>
                      <a:pt x="81" y="14"/>
                    </a:lnTo>
                    <a:lnTo>
                      <a:pt x="78" y="14"/>
                    </a:lnTo>
                    <a:lnTo>
                      <a:pt x="81" y="11"/>
                    </a:lnTo>
                    <a:lnTo>
                      <a:pt x="78" y="8"/>
                    </a:lnTo>
                    <a:lnTo>
                      <a:pt x="75" y="8"/>
                    </a:lnTo>
                    <a:lnTo>
                      <a:pt x="75" y="6"/>
                    </a:lnTo>
                    <a:lnTo>
                      <a:pt x="72" y="6"/>
                    </a:lnTo>
                    <a:lnTo>
                      <a:pt x="70" y="3"/>
                    </a:lnTo>
                    <a:lnTo>
                      <a:pt x="64" y="3"/>
                    </a:lnTo>
                    <a:lnTo>
                      <a:pt x="64" y="3"/>
                    </a:lnTo>
                    <a:lnTo>
                      <a:pt x="61" y="0"/>
                    </a:lnTo>
                    <a:lnTo>
                      <a:pt x="58" y="3"/>
                    </a:lnTo>
                    <a:lnTo>
                      <a:pt x="58" y="0"/>
                    </a:lnTo>
                    <a:lnTo>
                      <a:pt x="56" y="0"/>
                    </a:lnTo>
                    <a:lnTo>
                      <a:pt x="50" y="0"/>
                    </a:lnTo>
                    <a:lnTo>
                      <a:pt x="42" y="3"/>
                    </a:lnTo>
                    <a:lnTo>
                      <a:pt x="39" y="8"/>
                    </a:lnTo>
                    <a:lnTo>
                      <a:pt x="42" y="11"/>
                    </a:lnTo>
                    <a:lnTo>
                      <a:pt x="39" y="11"/>
                    </a:lnTo>
                    <a:lnTo>
                      <a:pt x="39" y="14"/>
                    </a:lnTo>
                    <a:lnTo>
                      <a:pt x="42" y="17"/>
                    </a:lnTo>
                    <a:lnTo>
                      <a:pt x="42" y="20"/>
                    </a:lnTo>
                    <a:lnTo>
                      <a:pt x="39" y="20"/>
                    </a:lnTo>
                    <a:lnTo>
                      <a:pt x="36" y="17"/>
                    </a:lnTo>
                    <a:lnTo>
                      <a:pt x="33" y="11"/>
                    </a:lnTo>
                    <a:lnTo>
                      <a:pt x="33" y="11"/>
                    </a:lnTo>
                    <a:lnTo>
                      <a:pt x="30" y="17"/>
                    </a:lnTo>
                    <a:lnTo>
                      <a:pt x="30" y="17"/>
                    </a:lnTo>
                    <a:lnTo>
                      <a:pt x="30" y="20"/>
                    </a:lnTo>
                    <a:lnTo>
                      <a:pt x="28" y="20"/>
                    </a:lnTo>
                    <a:lnTo>
                      <a:pt x="25" y="25"/>
                    </a:lnTo>
                    <a:lnTo>
                      <a:pt x="22" y="31"/>
                    </a:lnTo>
                    <a:lnTo>
                      <a:pt x="22" y="33"/>
                    </a:lnTo>
                    <a:lnTo>
                      <a:pt x="19" y="36"/>
                    </a:lnTo>
                    <a:lnTo>
                      <a:pt x="19" y="39"/>
                    </a:lnTo>
                    <a:lnTo>
                      <a:pt x="17" y="42"/>
                    </a:lnTo>
                    <a:lnTo>
                      <a:pt x="17" y="45"/>
                    </a:lnTo>
                    <a:lnTo>
                      <a:pt x="14" y="47"/>
                    </a:lnTo>
                    <a:lnTo>
                      <a:pt x="11" y="53"/>
                    </a:lnTo>
                    <a:lnTo>
                      <a:pt x="11" y="59"/>
                    </a:lnTo>
                    <a:lnTo>
                      <a:pt x="8" y="59"/>
                    </a:lnTo>
                    <a:lnTo>
                      <a:pt x="11" y="61"/>
                    </a:lnTo>
                    <a:lnTo>
                      <a:pt x="11" y="64"/>
                    </a:lnTo>
                    <a:lnTo>
                      <a:pt x="8" y="64"/>
                    </a:lnTo>
                    <a:lnTo>
                      <a:pt x="8" y="67"/>
                    </a:lnTo>
                    <a:lnTo>
                      <a:pt x="8" y="75"/>
                    </a:lnTo>
                    <a:lnTo>
                      <a:pt x="3" y="81"/>
                    </a:lnTo>
                    <a:lnTo>
                      <a:pt x="3" y="81"/>
                    </a:lnTo>
                    <a:lnTo>
                      <a:pt x="8" y="81"/>
                    </a:lnTo>
                    <a:lnTo>
                      <a:pt x="8" y="84"/>
                    </a:lnTo>
                    <a:lnTo>
                      <a:pt x="5" y="84"/>
                    </a:lnTo>
                    <a:lnTo>
                      <a:pt x="5" y="84"/>
                    </a:lnTo>
                    <a:lnTo>
                      <a:pt x="3" y="84"/>
                    </a:lnTo>
                    <a:lnTo>
                      <a:pt x="0" y="86"/>
                    </a:lnTo>
                    <a:lnTo>
                      <a:pt x="5" y="89"/>
                    </a:lnTo>
                    <a:lnTo>
                      <a:pt x="8" y="86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14" y="89"/>
                    </a:lnTo>
                    <a:lnTo>
                      <a:pt x="14" y="86"/>
                    </a:lnTo>
                    <a:lnTo>
                      <a:pt x="17" y="86"/>
                    </a:lnTo>
                    <a:lnTo>
                      <a:pt x="19" y="84"/>
                    </a:lnTo>
                    <a:lnTo>
                      <a:pt x="22" y="81"/>
                    </a:lnTo>
                    <a:lnTo>
                      <a:pt x="22" y="81"/>
                    </a:lnTo>
                    <a:lnTo>
                      <a:pt x="28" y="81"/>
                    </a:lnTo>
                    <a:lnTo>
                      <a:pt x="28" y="78"/>
                    </a:lnTo>
                    <a:lnTo>
                      <a:pt x="30" y="75"/>
                    </a:lnTo>
                    <a:lnTo>
                      <a:pt x="33" y="72"/>
                    </a:lnTo>
                    <a:lnTo>
                      <a:pt x="33" y="70"/>
                    </a:lnTo>
                    <a:lnTo>
                      <a:pt x="30" y="67"/>
                    </a:lnTo>
                    <a:lnTo>
                      <a:pt x="33" y="64"/>
                    </a:lnTo>
                    <a:lnTo>
                      <a:pt x="33" y="61"/>
                    </a:lnTo>
                    <a:lnTo>
                      <a:pt x="28" y="61"/>
                    </a:lnTo>
                    <a:lnTo>
                      <a:pt x="25" y="61"/>
                    </a:lnTo>
                    <a:lnTo>
                      <a:pt x="28" y="59"/>
                    </a:lnTo>
                    <a:lnTo>
                      <a:pt x="28" y="59"/>
                    </a:lnTo>
                    <a:lnTo>
                      <a:pt x="30" y="59"/>
                    </a:lnTo>
                    <a:lnTo>
                      <a:pt x="33" y="59"/>
                    </a:lnTo>
                    <a:lnTo>
                      <a:pt x="39" y="61"/>
                    </a:lnTo>
                    <a:lnTo>
                      <a:pt x="39" y="59"/>
                    </a:lnTo>
                    <a:lnTo>
                      <a:pt x="42" y="61"/>
                    </a:lnTo>
                    <a:lnTo>
                      <a:pt x="44" y="64"/>
                    </a:lnTo>
                    <a:lnTo>
                      <a:pt x="47" y="67"/>
                    </a:lnTo>
                    <a:lnTo>
                      <a:pt x="50" y="67"/>
                    </a:lnTo>
                    <a:lnTo>
                      <a:pt x="50" y="67"/>
                    </a:lnTo>
                    <a:lnTo>
                      <a:pt x="53" y="70"/>
                    </a:lnTo>
                    <a:lnTo>
                      <a:pt x="5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22" name="Freeform 548"/>
              <p:cNvSpPr>
                <a:spLocks/>
              </p:cNvSpPr>
              <p:nvPr/>
            </p:nvSpPr>
            <p:spPr bwMode="auto">
              <a:xfrm>
                <a:off x="1508" y="483"/>
                <a:ext cx="8" cy="2"/>
              </a:xfrm>
              <a:custGeom>
                <a:avLst/>
                <a:gdLst>
                  <a:gd name="T0" fmla="*/ 2 w 8"/>
                  <a:gd name="T1" fmla="*/ 0 h 2"/>
                  <a:gd name="T2" fmla="*/ 0 w 8"/>
                  <a:gd name="T3" fmla="*/ 2 h 2"/>
                  <a:gd name="T4" fmla="*/ 2 w 8"/>
                  <a:gd name="T5" fmla="*/ 2 h 2"/>
                  <a:gd name="T6" fmla="*/ 5 w 8"/>
                  <a:gd name="T7" fmla="*/ 2 h 2"/>
                  <a:gd name="T8" fmla="*/ 8 w 8"/>
                  <a:gd name="T9" fmla="*/ 0 h 2"/>
                  <a:gd name="T10" fmla="*/ 8 w 8"/>
                  <a:gd name="T11" fmla="*/ 0 h 2"/>
                  <a:gd name="T12" fmla="*/ 2 w 8"/>
                  <a:gd name="T13" fmla="*/ 0 h 2"/>
                  <a:gd name="T14" fmla="*/ 2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23" name="Freeform 549"/>
              <p:cNvSpPr>
                <a:spLocks/>
              </p:cNvSpPr>
              <p:nvPr/>
            </p:nvSpPr>
            <p:spPr bwMode="auto">
              <a:xfrm>
                <a:off x="1510" y="469"/>
                <a:ext cx="9" cy="11"/>
              </a:xfrm>
              <a:custGeom>
                <a:avLst/>
                <a:gdLst>
                  <a:gd name="T0" fmla="*/ 6 w 9"/>
                  <a:gd name="T1" fmla="*/ 8 h 11"/>
                  <a:gd name="T2" fmla="*/ 9 w 9"/>
                  <a:gd name="T3" fmla="*/ 2 h 11"/>
                  <a:gd name="T4" fmla="*/ 9 w 9"/>
                  <a:gd name="T5" fmla="*/ 0 h 11"/>
                  <a:gd name="T6" fmla="*/ 9 w 9"/>
                  <a:gd name="T7" fmla="*/ 0 h 11"/>
                  <a:gd name="T8" fmla="*/ 6 w 9"/>
                  <a:gd name="T9" fmla="*/ 0 h 11"/>
                  <a:gd name="T10" fmla="*/ 0 w 9"/>
                  <a:gd name="T11" fmla="*/ 5 h 11"/>
                  <a:gd name="T12" fmla="*/ 0 w 9"/>
                  <a:gd name="T13" fmla="*/ 8 h 11"/>
                  <a:gd name="T14" fmla="*/ 0 w 9"/>
                  <a:gd name="T15" fmla="*/ 11 h 11"/>
                  <a:gd name="T16" fmla="*/ 3 w 9"/>
                  <a:gd name="T17" fmla="*/ 11 h 11"/>
                  <a:gd name="T18" fmla="*/ 6 w 9"/>
                  <a:gd name="T19" fmla="*/ 11 h 11"/>
                  <a:gd name="T20" fmla="*/ 6 w 9"/>
                  <a:gd name="T21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1">
                    <a:moveTo>
                      <a:pt x="6" y="8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6" y="11"/>
                    </a:ln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24" name="Freeform 550"/>
              <p:cNvSpPr>
                <a:spLocks/>
              </p:cNvSpPr>
              <p:nvPr/>
            </p:nvSpPr>
            <p:spPr bwMode="auto">
              <a:xfrm>
                <a:off x="1605" y="435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25" name="Freeform 551"/>
              <p:cNvSpPr>
                <a:spLocks/>
              </p:cNvSpPr>
              <p:nvPr/>
            </p:nvSpPr>
            <p:spPr bwMode="auto">
              <a:xfrm>
                <a:off x="1589" y="421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0 w 2"/>
                  <a:gd name="T5" fmla="*/ 3 h 3"/>
                  <a:gd name="T6" fmla="*/ 2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26" name="Freeform 552"/>
              <p:cNvSpPr>
                <a:spLocks/>
              </p:cNvSpPr>
              <p:nvPr/>
            </p:nvSpPr>
            <p:spPr bwMode="auto">
              <a:xfrm>
                <a:off x="1602" y="438"/>
                <a:ext cx="6" cy="3"/>
              </a:xfrm>
              <a:custGeom>
                <a:avLst/>
                <a:gdLst>
                  <a:gd name="T0" fmla="*/ 0 w 6"/>
                  <a:gd name="T1" fmla="*/ 3 h 3"/>
                  <a:gd name="T2" fmla="*/ 3 w 6"/>
                  <a:gd name="T3" fmla="*/ 3 h 3"/>
                  <a:gd name="T4" fmla="*/ 3 w 6"/>
                  <a:gd name="T5" fmla="*/ 3 h 3"/>
                  <a:gd name="T6" fmla="*/ 6 w 6"/>
                  <a:gd name="T7" fmla="*/ 3 h 3"/>
                  <a:gd name="T8" fmla="*/ 6 w 6"/>
                  <a:gd name="T9" fmla="*/ 3 h 3"/>
                  <a:gd name="T10" fmla="*/ 3 w 6"/>
                  <a:gd name="T11" fmla="*/ 0 h 3"/>
                  <a:gd name="T12" fmla="*/ 0 w 6"/>
                  <a:gd name="T13" fmla="*/ 0 h 3"/>
                  <a:gd name="T14" fmla="*/ 0 w 6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3">
                    <a:moveTo>
                      <a:pt x="0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27" name="Freeform 553"/>
              <p:cNvSpPr>
                <a:spLocks/>
              </p:cNvSpPr>
              <p:nvPr/>
            </p:nvSpPr>
            <p:spPr bwMode="auto">
              <a:xfrm>
                <a:off x="1600" y="435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2 w 2"/>
                  <a:gd name="T3" fmla="*/ 3 h 3"/>
                  <a:gd name="T4" fmla="*/ 2 w 2"/>
                  <a:gd name="T5" fmla="*/ 0 h 3"/>
                  <a:gd name="T6" fmla="*/ 0 w 2"/>
                  <a:gd name="T7" fmla="*/ 0 h 3"/>
                  <a:gd name="T8" fmla="*/ 2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28" name="Freeform 554"/>
              <p:cNvSpPr>
                <a:spLocks/>
              </p:cNvSpPr>
              <p:nvPr/>
            </p:nvSpPr>
            <p:spPr bwMode="auto">
              <a:xfrm>
                <a:off x="1594" y="421"/>
                <a:ext cx="6" cy="6"/>
              </a:xfrm>
              <a:custGeom>
                <a:avLst/>
                <a:gdLst>
                  <a:gd name="T0" fmla="*/ 3 w 6"/>
                  <a:gd name="T1" fmla="*/ 0 h 6"/>
                  <a:gd name="T2" fmla="*/ 0 w 6"/>
                  <a:gd name="T3" fmla="*/ 0 h 6"/>
                  <a:gd name="T4" fmla="*/ 0 w 6"/>
                  <a:gd name="T5" fmla="*/ 3 h 6"/>
                  <a:gd name="T6" fmla="*/ 0 w 6"/>
                  <a:gd name="T7" fmla="*/ 3 h 6"/>
                  <a:gd name="T8" fmla="*/ 3 w 6"/>
                  <a:gd name="T9" fmla="*/ 3 h 6"/>
                  <a:gd name="T10" fmla="*/ 3 w 6"/>
                  <a:gd name="T11" fmla="*/ 6 h 6"/>
                  <a:gd name="T12" fmla="*/ 6 w 6"/>
                  <a:gd name="T13" fmla="*/ 6 h 6"/>
                  <a:gd name="T14" fmla="*/ 6 w 6"/>
                  <a:gd name="T15" fmla="*/ 3 h 6"/>
                  <a:gd name="T16" fmla="*/ 3 w 6"/>
                  <a:gd name="T17" fmla="*/ 3 h 6"/>
                  <a:gd name="T18" fmla="*/ 3 w 6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29" name="Freeform 555"/>
              <p:cNvSpPr>
                <a:spLocks noEditPoints="1"/>
              </p:cNvSpPr>
              <p:nvPr/>
            </p:nvSpPr>
            <p:spPr bwMode="auto">
              <a:xfrm>
                <a:off x="1120" y="179"/>
                <a:ext cx="231" cy="223"/>
              </a:xfrm>
              <a:custGeom>
                <a:avLst/>
                <a:gdLst>
                  <a:gd name="T0" fmla="*/ 215 w 231"/>
                  <a:gd name="T1" fmla="*/ 161 h 223"/>
                  <a:gd name="T2" fmla="*/ 201 w 231"/>
                  <a:gd name="T3" fmla="*/ 128 h 223"/>
                  <a:gd name="T4" fmla="*/ 212 w 231"/>
                  <a:gd name="T5" fmla="*/ 97 h 223"/>
                  <a:gd name="T6" fmla="*/ 226 w 231"/>
                  <a:gd name="T7" fmla="*/ 55 h 223"/>
                  <a:gd name="T8" fmla="*/ 215 w 231"/>
                  <a:gd name="T9" fmla="*/ 27 h 223"/>
                  <a:gd name="T10" fmla="*/ 195 w 231"/>
                  <a:gd name="T11" fmla="*/ 36 h 223"/>
                  <a:gd name="T12" fmla="*/ 181 w 231"/>
                  <a:gd name="T13" fmla="*/ 75 h 223"/>
                  <a:gd name="T14" fmla="*/ 173 w 231"/>
                  <a:gd name="T15" fmla="*/ 100 h 223"/>
                  <a:gd name="T16" fmla="*/ 170 w 231"/>
                  <a:gd name="T17" fmla="*/ 78 h 223"/>
                  <a:gd name="T18" fmla="*/ 173 w 231"/>
                  <a:gd name="T19" fmla="*/ 41 h 223"/>
                  <a:gd name="T20" fmla="*/ 164 w 231"/>
                  <a:gd name="T21" fmla="*/ 44 h 223"/>
                  <a:gd name="T22" fmla="*/ 153 w 231"/>
                  <a:gd name="T23" fmla="*/ 53 h 223"/>
                  <a:gd name="T24" fmla="*/ 131 w 231"/>
                  <a:gd name="T25" fmla="*/ 53 h 223"/>
                  <a:gd name="T26" fmla="*/ 148 w 231"/>
                  <a:gd name="T27" fmla="*/ 36 h 223"/>
                  <a:gd name="T28" fmla="*/ 120 w 231"/>
                  <a:gd name="T29" fmla="*/ 30 h 223"/>
                  <a:gd name="T30" fmla="*/ 109 w 231"/>
                  <a:gd name="T31" fmla="*/ 25 h 223"/>
                  <a:gd name="T32" fmla="*/ 114 w 231"/>
                  <a:gd name="T33" fmla="*/ 0 h 223"/>
                  <a:gd name="T34" fmla="*/ 42 w 231"/>
                  <a:gd name="T35" fmla="*/ 36 h 223"/>
                  <a:gd name="T36" fmla="*/ 22 w 231"/>
                  <a:gd name="T37" fmla="*/ 61 h 223"/>
                  <a:gd name="T38" fmla="*/ 31 w 231"/>
                  <a:gd name="T39" fmla="*/ 66 h 223"/>
                  <a:gd name="T40" fmla="*/ 67 w 231"/>
                  <a:gd name="T41" fmla="*/ 75 h 223"/>
                  <a:gd name="T42" fmla="*/ 36 w 231"/>
                  <a:gd name="T43" fmla="*/ 78 h 223"/>
                  <a:gd name="T44" fmla="*/ 11 w 231"/>
                  <a:gd name="T45" fmla="*/ 103 h 223"/>
                  <a:gd name="T46" fmla="*/ 33 w 231"/>
                  <a:gd name="T47" fmla="*/ 108 h 223"/>
                  <a:gd name="T48" fmla="*/ 67 w 231"/>
                  <a:gd name="T49" fmla="*/ 111 h 223"/>
                  <a:gd name="T50" fmla="*/ 84 w 231"/>
                  <a:gd name="T51" fmla="*/ 128 h 223"/>
                  <a:gd name="T52" fmla="*/ 72 w 231"/>
                  <a:gd name="T53" fmla="*/ 139 h 223"/>
                  <a:gd name="T54" fmla="*/ 47 w 231"/>
                  <a:gd name="T55" fmla="*/ 125 h 223"/>
                  <a:gd name="T56" fmla="*/ 0 w 231"/>
                  <a:gd name="T57" fmla="*/ 145 h 223"/>
                  <a:gd name="T58" fmla="*/ 19 w 231"/>
                  <a:gd name="T59" fmla="*/ 170 h 223"/>
                  <a:gd name="T60" fmla="*/ 33 w 231"/>
                  <a:gd name="T61" fmla="*/ 184 h 223"/>
                  <a:gd name="T62" fmla="*/ 36 w 231"/>
                  <a:gd name="T63" fmla="*/ 206 h 223"/>
                  <a:gd name="T64" fmla="*/ 61 w 231"/>
                  <a:gd name="T65" fmla="*/ 209 h 223"/>
                  <a:gd name="T66" fmla="*/ 84 w 231"/>
                  <a:gd name="T67" fmla="*/ 209 h 223"/>
                  <a:gd name="T68" fmla="*/ 125 w 231"/>
                  <a:gd name="T69" fmla="*/ 195 h 223"/>
                  <a:gd name="T70" fmla="*/ 139 w 231"/>
                  <a:gd name="T71" fmla="*/ 186 h 223"/>
                  <a:gd name="T72" fmla="*/ 145 w 231"/>
                  <a:gd name="T73" fmla="*/ 200 h 223"/>
                  <a:gd name="T74" fmla="*/ 148 w 231"/>
                  <a:gd name="T75" fmla="*/ 214 h 223"/>
                  <a:gd name="T76" fmla="*/ 170 w 231"/>
                  <a:gd name="T77" fmla="*/ 223 h 223"/>
                  <a:gd name="T78" fmla="*/ 187 w 231"/>
                  <a:gd name="T79" fmla="*/ 223 h 223"/>
                  <a:gd name="T80" fmla="*/ 201 w 231"/>
                  <a:gd name="T81" fmla="*/ 214 h 223"/>
                  <a:gd name="T82" fmla="*/ 192 w 231"/>
                  <a:gd name="T83" fmla="*/ 200 h 223"/>
                  <a:gd name="T84" fmla="*/ 184 w 231"/>
                  <a:gd name="T85" fmla="*/ 189 h 223"/>
                  <a:gd name="T86" fmla="*/ 201 w 231"/>
                  <a:gd name="T87" fmla="*/ 189 h 223"/>
                  <a:gd name="T88" fmla="*/ 212 w 231"/>
                  <a:gd name="T89" fmla="*/ 198 h 223"/>
                  <a:gd name="T90" fmla="*/ 229 w 231"/>
                  <a:gd name="T91" fmla="*/ 189 h 223"/>
                  <a:gd name="T92" fmla="*/ 70 w 231"/>
                  <a:gd name="T93" fmla="*/ 186 h 223"/>
                  <a:gd name="T94" fmla="*/ 75 w 231"/>
                  <a:gd name="T95" fmla="*/ 181 h 223"/>
                  <a:gd name="T96" fmla="*/ 81 w 231"/>
                  <a:gd name="T97" fmla="*/ 189 h 223"/>
                  <a:gd name="T98" fmla="*/ 164 w 231"/>
                  <a:gd name="T99" fmla="*/ 178 h 223"/>
                  <a:gd name="T100" fmla="*/ 164 w 231"/>
                  <a:gd name="T101" fmla="*/ 175 h 223"/>
                  <a:gd name="T102" fmla="*/ 159 w 231"/>
                  <a:gd name="T103" fmla="*/ 122 h 223"/>
                  <a:gd name="T104" fmla="*/ 145 w 231"/>
                  <a:gd name="T105" fmla="*/ 133 h 223"/>
                  <a:gd name="T106" fmla="*/ 123 w 231"/>
                  <a:gd name="T107" fmla="*/ 161 h 223"/>
                  <a:gd name="T108" fmla="*/ 125 w 231"/>
                  <a:gd name="T109" fmla="*/ 175 h 223"/>
                  <a:gd name="T110" fmla="*/ 100 w 231"/>
                  <a:gd name="T111" fmla="*/ 167 h 223"/>
                  <a:gd name="T112" fmla="*/ 117 w 231"/>
                  <a:gd name="T113" fmla="*/ 170 h 223"/>
                  <a:gd name="T114" fmla="*/ 131 w 231"/>
                  <a:gd name="T115" fmla="*/ 178 h 223"/>
                  <a:gd name="T116" fmla="*/ 137 w 231"/>
                  <a:gd name="T117" fmla="*/ 158 h 223"/>
                  <a:gd name="T118" fmla="*/ 159 w 231"/>
                  <a:gd name="T119" fmla="*/ 200 h 223"/>
                  <a:gd name="T120" fmla="*/ 151 w 231"/>
                  <a:gd name="T121" fmla="*/ 192 h 223"/>
                  <a:gd name="T122" fmla="*/ 173 w 231"/>
                  <a:gd name="T123" fmla="*/ 128 h 223"/>
                  <a:gd name="T124" fmla="*/ 173 w 231"/>
                  <a:gd name="T125" fmla="*/ 122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1" h="223">
                    <a:moveTo>
                      <a:pt x="231" y="178"/>
                    </a:moveTo>
                    <a:lnTo>
                      <a:pt x="229" y="178"/>
                    </a:lnTo>
                    <a:lnTo>
                      <a:pt x="226" y="178"/>
                    </a:lnTo>
                    <a:lnTo>
                      <a:pt x="223" y="178"/>
                    </a:lnTo>
                    <a:lnTo>
                      <a:pt x="223" y="175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0" y="172"/>
                    </a:lnTo>
                    <a:lnTo>
                      <a:pt x="220" y="170"/>
                    </a:lnTo>
                    <a:lnTo>
                      <a:pt x="217" y="167"/>
                    </a:lnTo>
                    <a:lnTo>
                      <a:pt x="217" y="164"/>
                    </a:lnTo>
                    <a:lnTo>
                      <a:pt x="215" y="161"/>
                    </a:lnTo>
                    <a:lnTo>
                      <a:pt x="215" y="156"/>
                    </a:lnTo>
                    <a:lnTo>
                      <a:pt x="217" y="153"/>
                    </a:lnTo>
                    <a:lnTo>
                      <a:pt x="215" y="147"/>
                    </a:lnTo>
                    <a:lnTo>
                      <a:pt x="212" y="150"/>
                    </a:lnTo>
                    <a:lnTo>
                      <a:pt x="212" y="156"/>
                    </a:lnTo>
                    <a:lnTo>
                      <a:pt x="209" y="150"/>
                    </a:lnTo>
                    <a:lnTo>
                      <a:pt x="206" y="150"/>
                    </a:lnTo>
                    <a:lnTo>
                      <a:pt x="206" y="142"/>
                    </a:lnTo>
                    <a:lnTo>
                      <a:pt x="204" y="139"/>
                    </a:lnTo>
                    <a:lnTo>
                      <a:pt x="204" y="133"/>
                    </a:lnTo>
                    <a:lnTo>
                      <a:pt x="201" y="131"/>
                    </a:lnTo>
                    <a:lnTo>
                      <a:pt x="201" y="128"/>
                    </a:lnTo>
                    <a:lnTo>
                      <a:pt x="198" y="125"/>
                    </a:lnTo>
                    <a:lnTo>
                      <a:pt x="198" y="122"/>
                    </a:lnTo>
                    <a:lnTo>
                      <a:pt x="204" y="122"/>
                    </a:lnTo>
                    <a:lnTo>
                      <a:pt x="204" y="119"/>
                    </a:lnTo>
                    <a:lnTo>
                      <a:pt x="206" y="119"/>
                    </a:lnTo>
                    <a:lnTo>
                      <a:pt x="206" y="119"/>
                    </a:lnTo>
                    <a:lnTo>
                      <a:pt x="209" y="119"/>
                    </a:lnTo>
                    <a:lnTo>
                      <a:pt x="209" y="117"/>
                    </a:lnTo>
                    <a:lnTo>
                      <a:pt x="212" y="108"/>
                    </a:lnTo>
                    <a:lnTo>
                      <a:pt x="212" y="105"/>
                    </a:lnTo>
                    <a:lnTo>
                      <a:pt x="212" y="103"/>
                    </a:lnTo>
                    <a:lnTo>
                      <a:pt x="212" y="97"/>
                    </a:lnTo>
                    <a:lnTo>
                      <a:pt x="212" y="92"/>
                    </a:lnTo>
                    <a:lnTo>
                      <a:pt x="215" y="92"/>
                    </a:lnTo>
                    <a:lnTo>
                      <a:pt x="215" y="89"/>
                    </a:lnTo>
                    <a:lnTo>
                      <a:pt x="217" y="83"/>
                    </a:lnTo>
                    <a:lnTo>
                      <a:pt x="217" y="80"/>
                    </a:lnTo>
                    <a:lnTo>
                      <a:pt x="220" y="78"/>
                    </a:lnTo>
                    <a:lnTo>
                      <a:pt x="220" y="72"/>
                    </a:lnTo>
                    <a:lnTo>
                      <a:pt x="223" y="69"/>
                    </a:lnTo>
                    <a:lnTo>
                      <a:pt x="223" y="66"/>
                    </a:lnTo>
                    <a:lnTo>
                      <a:pt x="226" y="64"/>
                    </a:lnTo>
                    <a:lnTo>
                      <a:pt x="226" y="58"/>
                    </a:lnTo>
                    <a:lnTo>
                      <a:pt x="226" y="55"/>
                    </a:lnTo>
                    <a:lnTo>
                      <a:pt x="229" y="55"/>
                    </a:lnTo>
                    <a:lnTo>
                      <a:pt x="229" y="53"/>
                    </a:lnTo>
                    <a:lnTo>
                      <a:pt x="226" y="50"/>
                    </a:lnTo>
                    <a:lnTo>
                      <a:pt x="226" y="47"/>
                    </a:lnTo>
                    <a:lnTo>
                      <a:pt x="226" y="44"/>
                    </a:lnTo>
                    <a:lnTo>
                      <a:pt x="223" y="41"/>
                    </a:lnTo>
                    <a:lnTo>
                      <a:pt x="223" y="36"/>
                    </a:lnTo>
                    <a:lnTo>
                      <a:pt x="223" y="36"/>
                    </a:lnTo>
                    <a:lnTo>
                      <a:pt x="220" y="30"/>
                    </a:lnTo>
                    <a:lnTo>
                      <a:pt x="217" y="30"/>
                    </a:lnTo>
                    <a:lnTo>
                      <a:pt x="217" y="27"/>
                    </a:lnTo>
                    <a:lnTo>
                      <a:pt x="215" y="27"/>
                    </a:lnTo>
                    <a:lnTo>
                      <a:pt x="215" y="33"/>
                    </a:lnTo>
                    <a:lnTo>
                      <a:pt x="212" y="33"/>
                    </a:lnTo>
                    <a:lnTo>
                      <a:pt x="209" y="25"/>
                    </a:lnTo>
                    <a:lnTo>
                      <a:pt x="206" y="25"/>
                    </a:lnTo>
                    <a:lnTo>
                      <a:pt x="204" y="22"/>
                    </a:lnTo>
                    <a:lnTo>
                      <a:pt x="204" y="25"/>
                    </a:lnTo>
                    <a:lnTo>
                      <a:pt x="204" y="27"/>
                    </a:lnTo>
                    <a:lnTo>
                      <a:pt x="201" y="27"/>
                    </a:lnTo>
                    <a:lnTo>
                      <a:pt x="201" y="27"/>
                    </a:lnTo>
                    <a:lnTo>
                      <a:pt x="198" y="33"/>
                    </a:lnTo>
                    <a:lnTo>
                      <a:pt x="198" y="36"/>
                    </a:lnTo>
                    <a:lnTo>
                      <a:pt x="195" y="36"/>
                    </a:lnTo>
                    <a:lnTo>
                      <a:pt x="192" y="44"/>
                    </a:lnTo>
                    <a:lnTo>
                      <a:pt x="192" y="47"/>
                    </a:lnTo>
                    <a:lnTo>
                      <a:pt x="192" y="50"/>
                    </a:lnTo>
                    <a:lnTo>
                      <a:pt x="190" y="55"/>
                    </a:lnTo>
                    <a:lnTo>
                      <a:pt x="190" y="55"/>
                    </a:lnTo>
                    <a:lnTo>
                      <a:pt x="190" y="58"/>
                    </a:lnTo>
                    <a:lnTo>
                      <a:pt x="187" y="61"/>
                    </a:lnTo>
                    <a:lnTo>
                      <a:pt x="187" y="66"/>
                    </a:lnTo>
                    <a:lnTo>
                      <a:pt x="184" y="69"/>
                    </a:lnTo>
                    <a:lnTo>
                      <a:pt x="181" y="69"/>
                    </a:lnTo>
                    <a:lnTo>
                      <a:pt x="181" y="75"/>
                    </a:lnTo>
                    <a:lnTo>
                      <a:pt x="181" y="75"/>
                    </a:lnTo>
                    <a:lnTo>
                      <a:pt x="181" y="80"/>
                    </a:lnTo>
                    <a:lnTo>
                      <a:pt x="178" y="83"/>
                    </a:lnTo>
                    <a:lnTo>
                      <a:pt x="178" y="86"/>
                    </a:lnTo>
                    <a:lnTo>
                      <a:pt x="178" y="89"/>
                    </a:lnTo>
                    <a:lnTo>
                      <a:pt x="178" y="92"/>
                    </a:lnTo>
                    <a:lnTo>
                      <a:pt x="176" y="92"/>
                    </a:lnTo>
                    <a:lnTo>
                      <a:pt x="176" y="92"/>
                    </a:lnTo>
                    <a:lnTo>
                      <a:pt x="178" y="94"/>
                    </a:lnTo>
                    <a:lnTo>
                      <a:pt x="178" y="97"/>
                    </a:lnTo>
                    <a:lnTo>
                      <a:pt x="176" y="97"/>
                    </a:lnTo>
                    <a:lnTo>
                      <a:pt x="176" y="97"/>
                    </a:lnTo>
                    <a:lnTo>
                      <a:pt x="173" y="100"/>
                    </a:lnTo>
                    <a:lnTo>
                      <a:pt x="170" y="97"/>
                    </a:lnTo>
                    <a:lnTo>
                      <a:pt x="167" y="100"/>
                    </a:lnTo>
                    <a:lnTo>
                      <a:pt x="167" y="103"/>
                    </a:lnTo>
                    <a:lnTo>
                      <a:pt x="167" y="105"/>
                    </a:lnTo>
                    <a:lnTo>
                      <a:pt x="164" y="103"/>
                    </a:lnTo>
                    <a:lnTo>
                      <a:pt x="164" y="100"/>
                    </a:lnTo>
                    <a:lnTo>
                      <a:pt x="164" y="97"/>
                    </a:lnTo>
                    <a:lnTo>
                      <a:pt x="164" y="94"/>
                    </a:lnTo>
                    <a:lnTo>
                      <a:pt x="164" y="89"/>
                    </a:lnTo>
                    <a:lnTo>
                      <a:pt x="164" y="83"/>
                    </a:lnTo>
                    <a:lnTo>
                      <a:pt x="167" y="80"/>
                    </a:lnTo>
                    <a:lnTo>
                      <a:pt x="170" y="78"/>
                    </a:lnTo>
                    <a:lnTo>
                      <a:pt x="170" y="75"/>
                    </a:lnTo>
                    <a:lnTo>
                      <a:pt x="170" y="72"/>
                    </a:lnTo>
                    <a:lnTo>
                      <a:pt x="173" y="64"/>
                    </a:lnTo>
                    <a:lnTo>
                      <a:pt x="176" y="64"/>
                    </a:lnTo>
                    <a:lnTo>
                      <a:pt x="176" y="58"/>
                    </a:lnTo>
                    <a:lnTo>
                      <a:pt x="173" y="58"/>
                    </a:lnTo>
                    <a:lnTo>
                      <a:pt x="173" y="58"/>
                    </a:lnTo>
                    <a:lnTo>
                      <a:pt x="173" y="55"/>
                    </a:lnTo>
                    <a:lnTo>
                      <a:pt x="176" y="53"/>
                    </a:lnTo>
                    <a:lnTo>
                      <a:pt x="176" y="47"/>
                    </a:lnTo>
                    <a:lnTo>
                      <a:pt x="173" y="44"/>
                    </a:lnTo>
                    <a:lnTo>
                      <a:pt x="173" y="41"/>
                    </a:lnTo>
                    <a:lnTo>
                      <a:pt x="173" y="39"/>
                    </a:lnTo>
                    <a:lnTo>
                      <a:pt x="173" y="36"/>
                    </a:lnTo>
                    <a:lnTo>
                      <a:pt x="170" y="36"/>
                    </a:lnTo>
                    <a:lnTo>
                      <a:pt x="167" y="30"/>
                    </a:lnTo>
                    <a:lnTo>
                      <a:pt x="164" y="33"/>
                    </a:lnTo>
                    <a:lnTo>
                      <a:pt x="162" y="36"/>
                    </a:lnTo>
                    <a:lnTo>
                      <a:pt x="164" y="39"/>
                    </a:lnTo>
                    <a:lnTo>
                      <a:pt x="164" y="41"/>
                    </a:lnTo>
                    <a:lnTo>
                      <a:pt x="167" y="44"/>
                    </a:lnTo>
                    <a:lnTo>
                      <a:pt x="167" y="47"/>
                    </a:lnTo>
                    <a:lnTo>
                      <a:pt x="164" y="47"/>
                    </a:lnTo>
                    <a:lnTo>
                      <a:pt x="164" y="44"/>
                    </a:lnTo>
                    <a:lnTo>
                      <a:pt x="162" y="44"/>
                    </a:lnTo>
                    <a:lnTo>
                      <a:pt x="159" y="47"/>
                    </a:lnTo>
                    <a:lnTo>
                      <a:pt x="162" y="50"/>
                    </a:lnTo>
                    <a:lnTo>
                      <a:pt x="162" y="53"/>
                    </a:lnTo>
                    <a:lnTo>
                      <a:pt x="164" y="55"/>
                    </a:lnTo>
                    <a:lnTo>
                      <a:pt x="162" y="58"/>
                    </a:lnTo>
                    <a:lnTo>
                      <a:pt x="162" y="55"/>
                    </a:lnTo>
                    <a:lnTo>
                      <a:pt x="159" y="53"/>
                    </a:lnTo>
                    <a:lnTo>
                      <a:pt x="159" y="58"/>
                    </a:lnTo>
                    <a:lnTo>
                      <a:pt x="156" y="55"/>
                    </a:lnTo>
                    <a:lnTo>
                      <a:pt x="156" y="53"/>
                    </a:lnTo>
                    <a:lnTo>
                      <a:pt x="153" y="53"/>
                    </a:lnTo>
                    <a:lnTo>
                      <a:pt x="151" y="55"/>
                    </a:lnTo>
                    <a:lnTo>
                      <a:pt x="151" y="55"/>
                    </a:lnTo>
                    <a:lnTo>
                      <a:pt x="151" y="53"/>
                    </a:lnTo>
                    <a:lnTo>
                      <a:pt x="153" y="50"/>
                    </a:lnTo>
                    <a:lnTo>
                      <a:pt x="151" y="50"/>
                    </a:lnTo>
                    <a:lnTo>
                      <a:pt x="148" y="50"/>
                    </a:lnTo>
                    <a:lnTo>
                      <a:pt x="142" y="55"/>
                    </a:lnTo>
                    <a:lnTo>
                      <a:pt x="142" y="50"/>
                    </a:lnTo>
                    <a:lnTo>
                      <a:pt x="139" y="50"/>
                    </a:lnTo>
                    <a:lnTo>
                      <a:pt x="137" y="53"/>
                    </a:lnTo>
                    <a:lnTo>
                      <a:pt x="134" y="53"/>
                    </a:lnTo>
                    <a:lnTo>
                      <a:pt x="131" y="53"/>
                    </a:lnTo>
                    <a:lnTo>
                      <a:pt x="128" y="53"/>
                    </a:lnTo>
                    <a:lnTo>
                      <a:pt x="125" y="50"/>
                    </a:lnTo>
                    <a:lnTo>
                      <a:pt x="128" y="47"/>
                    </a:lnTo>
                    <a:lnTo>
                      <a:pt x="134" y="47"/>
                    </a:lnTo>
                    <a:lnTo>
                      <a:pt x="137" y="47"/>
                    </a:lnTo>
                    <a:lnTo>
                      <a:pt x="139" y="47"/>
                    </a:lnTo>
                    <a:lnTo>
                      <a:pt x="139" y="44"/>
                    </a:lnTo>
                    <a:lnTo>
                      <a:pt x="142" y="44"/>
                    </a:lnTo>
                    <a:lnTo>
                      <a:pt x="145" y="44"/>
                    </a:lnTo>
                    <a:lnTo>
                      <a:pt x="148" y="41"/>
                    </a:lnTo>
                    <a:lnTo>
                      <a:pt x="148" y="39"/>
                    </a:lnTo>
                    <a:lnTo>
                      <a:pt x="148" y="36"/>
                    </a:lnTo>
                    <a:lnTo>
                      <a:pt x="145" y="36"/>
                    </a:lnTo>
                    <a:lnTo>
                      <a:pt x="142" y="30"/>
                    </a:lnTo>
                    <a:lnTo>
                      <a:pt x="139" y="27"/>
                    </a:lnTo>
                    <a:lnTo>
                      <a:pt x="139" y="25"/>
                    </a:lnTo>
                    <a:lnTo>
                      <a:pt x="134" y="22"/>
                    </a:lnTo>
                    <a:lnTo>
                      <a:pt x="134" y="19"/>
                    </a:lnTo>
                    <a:lnTo>
                      <a:pt x="131" y="19"/>
                    </a:lnTo>
                    <a:lnTo>
                      <a:pt x="125" y="22"/>
                    </a:lnTo>
                    <a:lnTo>
                      <a:pt x="123" y="22"/>
                    </a:lnTo>
                    <a:lnTo>
                      <a:pt x="117" y="27"/>
                    </a:lnTo>
                    <a:lnTo>
                      <a:pt x="120" y="27"/>
                    </a:lnTo>
                    <a:lnTo>
                      <a:pt x="120" y="30"/>
                    </a:lnTo>
                    <a:lnTo>
                      <a:pt x="117" y="33"/>
                    </a:lnTo>
                    <a:lnTo>
                      <a:pt x="114" y="33"/>
                    </a:lnTo>
                    <a:lnTo>
                      <a:pt x="114" y="30"/>
                    </a:lnTo>
                    <a:lnTo>
                      <a:pt x="111" y="33"/>
                    </a:lnTo>
                    <a:lnTo>
                      <a:pt x="109" y="30"/>
                    </a:lnTo>
                    <a:lnTo>
                      <a:pt x="106" y="30"/>
                    </a:lnTo>
                    <a:lnTo>
                      <a:pt x="106" y="33"/>
                    </a:lnTo>
                    <a:lnTo>
                      <a:pt x="100" y="33"/>
                    </a:lnTo>
                    <a:lnTo>
                      <a:pt x="100" y="30"/>
                    </a:lnTo>
                    <a:lnTo>
                      <a:pt x="100" y="30"/>
                    </a:lnTo>
                    <a:lnTo>
                      <a:pt x="106" y="27"/>
                    </a:lnTo>
                    <a:lnTo>
                      <a:pt x="109" y="25"/>
                    </a:lnTo>
                    <a:lnTo>
                      <a:pt x="111" y="25"/>
                    </a:lnTo>
                    <a:lnTo>
                      <a:pt x="111" y="25"/>
                    </a:lnTo>
                    <a:lnTo>
                      <a:pt x="114" y="22"/>
                    </a:lnTo>
                    <a:lnTo>
                      <a:pt x="114" y="16"/>
                    </a:lnTo>
                    <a:lnTo>
                      <a:pt x="117" y="16"/>
                    </a:lnTo>
                    <a:lnTo>
                      <a:pt x="120" y="16"/>
                    </a:lnTo>
                    <a:lnTo>
                      <a:pt x="123" y="11"/>
                    </a:lnTo>
                    <a:lnTo>
                      <a:pt x="123" y="5"/>
                    </a:lnTo>
                    <a:lnTo>
                      <a:pt x="123" y="2"/>
                    </a:lnTo>
                    <a:lnTo>
                      <a:pt x="123" y="0"/>
                    </a:lnTo>
                    <a:lnTo>
                      <a:pt x="120" y="0"/>
                    </a:lnTo>
                    <a:lnTo>
                      <a:pt x="114" y="0"/>
                    </a:lnTo>
                    <a:lnTo>
                      <a:pt x="106" y="2"/>
                    </a:lnTo>
                    <a:lnTo>
                      <a:pt x="100" y="5"/>
                    </a:lnTo>
                    <a:lnTo>
                      <a:pt x="86" y="8"/>
                    </a:lnTo>
                    <a:lnTo>
                      <a:pt x="72" y="13"/>
                    </a:lnTo>
                    <a:lnTo>
                      <a:pt x="67" y="16"/>
                    </a:lnTo>
                    <a:lnTo>
                      <a:pt x="58" y="19"/>
                    </a:lnTo>
                    <a:lnTo>
                      <a:pt x="45" y="25"/>
                    </a:lnTo>
                    <a:lnTo>
                      <a:pt x="42" y="27"/>
                    </a:lnTo>
                    <a:lnTo>
                      <a:pt x="42" y="30"/>
                    </a:lnTo>
                    <a:lnTo>
                      <a:pt x="45" y="30"/>
                    </a:lnTo>
                    <a:lnTo>
                      <a:pt x="45" y="33"/>
                    </a:lnTo>
                    <a:lnTo>
                      <a:pt x="42" y="36"/>
                    </a:lnTo>
                    <a:lnTo>
                      <a:pt x="39" y="36"/>
                    </a:lnTo>
                    <a:lnTo>
                      <a:pt x="33" y="41"/>
                    </a:lnTo>
                    <a:lnTo>
                      <a:pt x="28" y="41"/>
                    </a:lnTo>
                    <a:lnTo>
                      <a:pt x="25" y="41"/>
                    </a:lnTo>
                    <a:lnTo>
                      <a:pt x="25" y="47"/>
                    </a:lnTo>
                    <a:lnTo>
                      <a:pt x="19" y="50"/>
                    </a:lnTo>
                    <a:lnTo>
                      <a:pt x="19" y="53"/>
                    </a:lnTo>
                    <a:lnTo>
                      <a:pt x="19" y="55"/>
                    </a:lnTo>
                    <a:lnTo>
                      <a:pt x="19" y="55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2" y="61"/>
                    </a:lnTo>
                    <a:lnTo>
                      <a:pt x="25" y="61"/>
                    </a:lnTo>
                    <a:lnTo>
                      <a:pt x="28" y="58"/>
                    </a:lnTo>
                    <a:lnTo>
                      <a:pt x="31" y="58"/>
                    </a:lnTo>
                    <a:lnTo>
                      <a:pt x="33" y="61"/>
                    </a:lnTo>
                    <a:lnTo>
                      <a:pt x="33" y="64"/>
                    </a:lnTo>
                    <a:lnTo>
                      <a:pt x="28" y="64"/>
                    </a:lnTo>
                    <a:lnTo>
                      <a:pt x="25" y="61"/>
                    </a:lnTo>
                    <a:lnTo>
                      <a:pt x="22" y="64"/>
                    </a:lnTo>
                    <a:lnTo>
                      <a:pt x="22" y="66"/>
                    </a:lnTo>
                    <a:lnTo>
                      <a:pt x="28" y="69"/>
                    </a:lnTo>
                    <a:lnTo>
                      <a:pt x="31" y="69"/>
                    </a:lnTo>
                    <a:lnTo>
                      <a:pt x="31" y="66"/>
                    </a:lnTo>
                    <a:lnTo>
                      <a:pt x="33" y="66"/>
                    </a:lnTo>
                    <a:lnTo>
                      <a:pt x="36" y="66"/>
                    </a:lnTo>
                    <a:lnTo>
                      <a:pt x="33" y="69"/>
                    </a:lnTo>
                    <a:lnTo>
                      <a:pt x="36" y="69"/>
                    </a:lnTo>
                    <a:lnTo>
                      <a:pt x="42" y="72"/>
                    </a:lnTo>
                    <a:lnTo>
                      <a:pt x="47" y="69"/>
                    </a:lnTo>
                    <a:lnTo>
                      <a:pt x="50" y="69"/>
                    </a:lnTo>
                    <a:lnTo>
                      <a:pt x="56" y="72"/>
                    </a:lnTo>
                    <a:lnTo>
                      <a:pt x="58" y="69"/>
                    </a:lnTo>
                    <a:lnTo>
                      <a:pt x="64" y="72"/>
                    </a:lnTo>
                    <a:lnTo>
                      <a:pt x="64" y="75"/>
                    </a:lnTo>
                    <a:lnTo>
                      <a:pt x="67" y="75"/>
                    </a:lnTo>
                    <a:lnTo>
                      <a:pt x="67" y="78"/>
                    </a:lnTo>
                    <a:lnTo>
                      <a:pt x="64" y="78"/>
                    </a:lnTo>
                    <a:lnTo>
                      <a:pt x="58" y="75"/>
                    </a:lnTo>
                    <a:lnTo>
                      <a:pt x="53" y="75"/>
                    </a:lnTo>
                    <a:lnTo>
                      <a:pt x="50" y="75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0" y="78"/>
                    </a:lnTo>
                    <a:lnTo>
                      <a:pt x="47" y="78"/>
                    </a:lnTo>
                    <a:lnTo>
                      <a:pt x="42" y="78"/>
                    </a:lnTo>
                    <a:lnTo>
                      <a:pt x="39" y="80"/>
                    </a:lnTo>
                    <a:lnTo>
                      <a:pt x="36" y="78"/>
                    </a:lnTo>
                    <a:lnTo>
                      <a:pt x="33" y="78"/>
                    </a:lnTo>
                    <a:lnTo>
                      <a:pt x="31" y="78"/>
                    </a:lnTo>
                    <a:lnTo>
                      <a:pt x="28" y="78"/>
                    </a:lnTo>
                    <a:lnTo>
                      <a:pt x="19" y="78"/>
                    </a:lnTo>
                    <a:lnTo>
                      <a:pt x="19" y="80"/>
                    </a:lnTo>
                    <a:lnTo>
                      <a:pt x="14" y="80"/>
                    </a:lnTo>
                    <a:lnTo>
                      <a:pt x="11" y="86"/>
                    </a:lnTo>
                    <a:lnTo>
                      <a:pt x="14" y="94"/>
                    </a:lnTo>
                    <a:lnTo>
                      <a:pt x="14" y="97"/>
                    </a:lnTo>
                    <a:lnTo>
                      <a:pt x="14" y="100"/>
                    </a:lnTo>
                    <a:lnTo>
                      <a:pt x="11" y="100"/>
                    </a:lnTo>
                    <a:lnTo>
                      <a:pt x="11" y="103"/>
                    </a:lnTo>
                    <a:lnTo>
                      <a:pt x="14" y="105"/>
                    </a:lnTo>
                    <a:lnTo>
                      <a:pt x="17" y="105"/>
                    </a:lnTo>
                    <a:lnTo>
                      <a:pt x="19" y="105"/>
                    </a:lnTo>
                    <a:lnTo>
                      <a:pt x="19" y="105"/>
                    </a:lnTo>
                    <a:lnTo>
                      <a:pt x="25" y="105"/>
                    </a:lnTo>
                    <a:lnTo>
                      <a:pt x="25" y="105"/>
                    </a:lnTo>
                    <a:lnTo>
                      <a:pt x="25" y="103"/>
                    </a:lnTo>
                    <a:lnTo>
                      <a:pt x="28" y="105"/>
                    </a:lnTo>
                    <a:lnTo>
                      <a:pt x="28" y="105"/>
                    </a:lnTo>
                    <a:lnTo>
                      <a:pt x="31" y="105"/>
                    </a:lnTo>
                    <a:lnTo>
                      <a:pt x="33" y="108"/>
                    </a:lnTo>
                    <a:lnTo>
                      <a:pt x="33" y="108"/>
                    </a:lnTo>
                    <a:lnTo>
                      <a:pt x="36" y="111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42" y="111"/>
                    </a:lnTo>
                    <a:lnTo>
                      <a:pt x="45" y="111"/>
                    </a:lnTo>
                    <a:lnTo>
                      <a:pt x="47" y="111"/>
                    </a:lnTo>
                    <a:lnTo>
                      <a:pt x="50" y="111"/>
                    </a:lnTo>
                    <a:lnTo>
                      <a:pt x="53" y="111"/>
                    </a:lnTo>
                    <a:lnTo>
                      <a:pt x="56" y="111"/>
                    </a:lnTo>
                    <a:lnTo>
                      <a:pt x="61" y="111"/>
                    </a:lnTo>
                    <a:lnTo>
                      <a:pt x="64" y="111"/>
                    </a:lnTo>
                    <a:lnTo>
                      <a:pt x="67" y="111"/>
                    </a:lnTo>
                    <a:lnTo>
                      <a:pt x="67" y="114"/>
                    </a:lnTo>
                    <a:lnTo>
                      <a:pt x="70" y="114"/>
                    </a:lnTo>
                    <a:lnTo>
                      <a:pt x="70" y="117"/>
                    </a:lnTo>
                    <a:lnTo>
                      <a:pt x="72" y="119"/>
                    </a:lnTo>
                    <a:lnTo>
                      <a:pt x="72" y="119"/>
                    </a:lnTo>
                    <a:lnTo>
                      <a:pt x="75" y="122"/>
                    </a:lnTo>
                    <a:lnTo>
                      <a:pt x="78" y="122"/>
                    </a:lnTo>
                    <a:lnTo>
                      <a:pt x="81" y="122"/>
                    </a:lnTo>
                    <a:lnTo>
                      <a:pt x="81" y="125"/>
                    </a:lnTo>
                    <a:lnTo>
                      <a:pt x="81" y="125"/>
                    </a:lnTo>
                    <a:lnTo>
                      <a:pt x="84" y="128"/>
                    </a:lnTo>
                    <a:lnTo>
                      <a:pt x="84" y="128"/>
                    </a:lnTo>
                    <a:lnTo>
                      <a:pt x="84" y="131"/>
                    </a:lnTo>
                    <a:lnTo>
                      <a:pt x="86" y="133"/>
                    </a:lnTo>
                    <a:lnTo>
                      <a:pt x="92" y="136"/>
                    </a:lnTo>
                    <a:lnTo>
                      <a:pt x="92" y="139"/>
                    </a:lnTo>
                    <a:lnTo>
                      <a:pt x="89" y="139"/>
                    </a:lnTo>
                    <a:lnTo>
                      <a:pt x="92" y="142"/>
                    </a:lnTo>
                    <a:lnTo>
                      <a:pt x="89" y="142"/>
                    </a:lnTo>
                    <a:lnTo>
                      <a:pt x="84" y="139"/>
                    </a:lnTo>
                    <a:lnTo>
                      <a:pt x="78" y="139"/>
                    </a:lnTo>
                    <a:lnTo>
                      <a:pt x="75" y="139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70" y="139"/>
                    </a:lnTo>
                    <a:lnTo>
                      <a:pt x="67" y="136"/>
                    </a:lnTo>
                    <a:lnTo>
                      <a:pt x="64" y="136"/>
                    </a:lnTo>
                    <a:lnTo>
                      <a:pt x="64" y="133"/>
                    </a:lnTo>
                    <a:lnTo>
                      <a:pt x="61" y="133"/>
                    </a:lnTo>
                    <a:lnTo>
                      <a:pt x="58" y="133"/>
                    </a:lnTo>
                    <a:lnTo>
                      <a:pt x="56" y="133"/>
                    </a:lnTo>
                    <a:lnTo>
                      <a:pt x="53" y="131"/>
                    </a:lnTo>
                    <a:lnTo>
                      <a:pt x="50" y="131"/>
                    </a:lnTo>
                    <a:lnTo>
                      <a:pt x="50" y="128"/>
                    </a:lnTo>
                    <a:lnTo>
                      <a:pt x="47" y="128"/>
                    </a:lnTo>
                    <a:lnTo>
                      <a:pt x="47" y="125"/>
                    </a:lnTo>
                    <a:lnTo>
                      <a:pt x="42" y="125"/>
                    </a:lnTo>
                    <a:lnTo>
                      <a:pt x="42" y="125"/>
                    </a:lnTo>
                    <a:lnTo>
                      <a:pt x="33" y="125"/>
                    </a:lnTo>
                    <a:lnTo>
                      <a:pt x="28" y="125"/>
                    </a:lnTo>
                    <a:lnTo>
                      <a:pt x="25" y="125"/>
                    </a:lnTo>
                    <a:lnTo>
                      <a:pt x="11" y="125"/>
                    </a:lnTo>
                    <a:lnTo>
                      <a:pt x="8" y="125"/>
                    </a:lnTo>
                    <a:lnTo>
                      <a:pt x="5" y="125"/>
                    </a:lnTo>
                    <a:lnTo>
                      <a:pt x="3" y="128"/>
                    </a:lnTo>
                    <a:lnTo>
                      <a:pt x="3" y="133"/>
                    </a:lnTo>
                    <a:lnTo>
                      <a:pt x="0" y="139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3" y="150"/>
                    </a:lnTo>
                    <a:lnTo>
                      <a:pt x="3" y="150"/>
                    </a:lnTo>
                    <a:lnTo>
                      <a:pt x="0" y="153"/>
                    </a:lnTo>
                    <a:lnTo>
                      <a:pt x="3" y="158"/>
                    </a:lnTo>
                    <a:lnTo>
                      <a:pt x="5" y="161"/>
                    </a:lnTo>
                    <a:lnTo>
                      <a:pt x="8" y="164"/>
                    </a:lnTo>
                    <a:lnTo>
                      <a:pt x="11" y="167"/>
                    </a:lnTo>
                    <a:lnTo>
                      <a:pt x="14" y="167"/>
                    </a:lnTo>
                    <a:lnTo>
                      <a:pt x="17" y="167"/>
                    </a:lnTo>
                    <a:lnTo>
                      <a:pt x="19" y="170"/>
                    </a:lnTo>
                    <a:lnTo>
                      <a:pt x="19" y="170"/>
                    </a:lnTo>
                    <a:lnTo>
                      <a:pt x="25" y="167"/>
                    </a:lnTo>
                    <a:lnTo>
                      <a:pt x="25" y="167"/>
                    </a:lnTo>
                    <a:lnTo>
                      <a:pt x="28" y="170"/>
                    </a:lnTo>
                    <a:lnTo>
                      <a:pt x="33" y="170"/>
                    </a:lnTo>
                    <a:lnTo>
                      <a:pt x="33" y="175"/>
                    </a:lnTo>
                    <a:lnTo>
                      <a:pt x="36" y="175"/>
                    </a:lnTo>
                    <a:lnTo>
                      <a:pt x="36" y="178"/>
                    </a:lnTo>
                    <a:lnTo>
                      <a:pt x="33" y="178"/>
                    </a:lnTo>
                    <a:lnTo>
                      <a:pt x="33" y="181"/>
                    </a:lnTo>
                    <a:lnTo>
                      <a:pt x="33" y="181"/>
                    </a:lnTo>
                    <a:lnTo>
                      <a:pt x="33" y="184"/>
                    </a:lnTo>
                    <a:lnTo>
                      <a:pt x="31" y="186"/>
                    </a:lnTo>
                    <a:lnTo>
                      <a:pt x="28" y="189"/>
                    </a:lnTo>
                    <a:lnTo>
                      <a:pt x="28" y="189"/>
                    </a:lnTo>
                    <a:lnTo>
                      <a:pt x="25" y="192"/>
                    </a:lnTo>
                    <a:lnTo>
                      <a:pt x="28" y="195"/>
                    </a:lnTo>
                    <a:lnTo>
                      <a:pt x="28" y="198"/>
                    </a:lnTo>
                    <a:lnTo>
                      <a:pt x="31" y="203"/>
                    </a:lnTo>
                    <a:lnTo>
                      <a:pt x="31" y="203"/>
                    </a:lnTo>
                    <a:lnTo>
                      <a:pt x="25" y="206"/>
                    </a:lnTo>
                    <a:lnTo>
                      <a:pt x="28" y="206"/>
                    </a:lnTo>
                    <a:lnTo>
                      <a:pt x="33" y="209"/>
                    </a:lnTo>
                    <a:lnTo>
                      <a:pt x="36" y="206"/>
                    </a:lnTo>
                    <a:lnTo>
                      <a:pt x="36" y="209"/>
                    </a:lnTo>
                    <a:lnTo>
                      <a:pt x="39" y="209"/>
                    </a:lnTo>
                    <a:lnTo>
                      <a:pt x="39" y="206"/>
                    </a:lnTo>
                    <a:lnTo>
                      <a:pt x="42" y="206"/>
                    </a:lnTo>
                    <a:lnTo>
                      <a:pt x="42" y="206"/>
                    </a:lnTo>
                    <a:lnTo>
                      <a:pt x="47" y="206"/>
                    </a:lnTo>
                    <a:lnTo>
                      <a:pt x="53" y="209"/>
                    </a:lnTo>
                    <a:lnTo>
                      <a:pt x="56" y="206"/>
                    </a:lnTo>
                    <a:lnTo>
                      <a:pt x="58" y="209"/>
                    </a:lnTo>
                    <a:lnTo>
                      <a:pt x="61" y="209"/>
                    </a:lnTo>
                    <a:lnTo>
                      <a:pt x="61" y="209"/>
                    </a:lnTo>
                    <a:lnTo>
                      <a:pt x="61" y="209"/>
                    </a:lnTo>
                    <a:lnTo>
                      <a:pt x="64" y="209"/>
                    </a:lnTo>
                    <a:lnTo>
                      <a:pt x="67" y="209"/>
                    </a:lnTo>
                    <a:lnTo>
                      <a:pt x="67" y="211"/>
                    </a:lnTo>
                    <a:lnTo>
                      <a:pt x="70" y="211"/>
                    </a:lnTo>
                    <a:lnTo>
                      <a:pt x="70" y="209"/>
                    </a:lnTo>
                    <a:lnTo>
                      <a:pt x="72" y="211"/>
                    </a:lnTo>
                    <a:lnTo>
                      <a:pt x="72" y="214"/>
                    </a:lnTo>
                    <a:lnTo>
                      <a:pt x="75" y="214"/>
                    </a:lnTo>
                    <a:lnTo>
                      <a:pt x="75" y="211"/>
                    </a:lnTo>
                    <a:lnTo>
                      <a:pt x="81" y="211"/>
                    </a:lnTo>
                    <a:lnTo>
                      <a:pt x="81" y="209"/>
                    </a:lnTo>
                    <a:lnTo>
                      <a:pt x="84" y="209"/>
                    </a:lnTo>
                    <a:lnTo>
                      <a:pt x="86" y="209"/>
                    </a:lnTo>
                    <a:lnTo>
                      <a:pt x="92" y="203"/>
                    </a:lnTo>
                    <a:lnTo>
                      <a:pt x="95" y="203"/>
                    </a:lnTo>
                    <a:lnTo>
                      <a:pt x="98" y="203"/>
                    </a:lnTo>
                    <a:lnTo>
                      <a:pt x="98" y="200"/>
                    </a:lnTo>
                    <a:lnTo>
                      <a:pt x="100" y="200"/>
                    </a:lnTo>
                    <a:lnTo>
                      <a:pt x="106" y="200"/>
                    </a:lnTo>
                    <a:lnTo>
                      <a:pt x="106" y="200"/>
                    </a:lnTo>
                    <a:lnTo>
                      <a:pt x="109" y="203"/>
                    </a:lnTo>
                    <a:lnTo>
                      <a:pt x="117" y="203"/>
                    </a:lnTo>
                    <a:lnTo>
                      <a:pt x="123" y="198"/>
                    </a:lnTo>
                    <a:lnTo>
                      <a:pt x="125" y="195"/>
                    </a:lnTo>
                    <a:lnTo>
                      <a:pt x="125" y="195"/>
                    </a:lnTo>
                    <a:lnTo>
                      <a:pt x="125" y="198"/>
                    </a:lnTo>
                    <a:lnTo>
                      <a:pt x="128" y="195"/>
                    </a:lnTo>
                    <a:lnTo>
                      <a:pt x="131" y="192"/>
                    </a:lnTo>
                    <a:lnTo>
                      <a:pt x="131" y="192"/>
                    </a:lnTo>
                    <a:lnTo>
                      <a:pt x="131" y="189"/>
                    </a:lnTo>
                    <a:lnTo>
                      <a:pt x="134" y="189"/>
                    </a:lnTo>
                    <a:lnTo>
                      <a:pt x="134" y="189"/>
                    </a:lnTo>
                    <a:lnTo>
                      <a:pt x="137" y="189"/>
                    </a:lnTo>
                    <a:lnTo>
                      <a:pt x="137" y="186"/>
                    </a:lnTo>
                    <a:lnTo>
                      <a:pt x="137" y="186"/>
                    </a:lnTo>
                    <a:lnTo>
                      <a:pt x="139" y="186"/>
                    </a:lnTo>
                    <a:lnTo>
                      <a:pt x="139" y="189"/>
                    </a:lnTo>
                    <a:lnTo>
                      <a:pt x="139" y="189"/>
                    </a:lnTo>
                    <a:lnTo>
                      <a:pt x="142" y="192"/>
                    </a:lnTo>
                    <a:lnTo>
                      <a:pt x="139" y="195"/>
                    </a:lnTo>
                    <a:lnTo>
                      <a:pt x="139" y="195"/>
                    </a:lnTo>
                    <a:lnTo>
                      <a:pt x="137" y="198"/>
                    </a:lnTo>
                    <a:lnTo>
                      <a:pt x="137" y="200"/>
                    </a:lnTo>
                    <a:lnTo>
                      <a:pt x="137" y="200"/>
                    </a:lnTo>
                    <a:lnTo>
                      <a:pt x="137" y="200"/>
                    </a:lnTo>
                    <a:lnTo>
                      <a:pt x="139" y="203"/>
                    </a:lnTo>
                    <a:lnTo>
                      <a:pt x="142" y="203"/>
                    </a:lnTo>
                    <a:lnTo>
                      <a:pt x="145" y="200"/>
                    </a:lnTo>
                    <a:lnTo>
                      <a:pt x="148" y="203"/>
                    </a:lnTo>
                    <a:lnTo>
                      <a:pt x="148" y="206"/>
                    </a:lnTo>
                    <a:lnTo>
                      <a:pt x="148" y="209"/>
                    </a:lnTo>
                    <a:lnTo>
                      <a:pt x="151" y="206"/>
                    </a:lnTo>
                    <a:lnTo>
                      <a:pt x="151" y="206"/>
                    </a:lnTo>
                    <a:lnTo>
                      <a:pt x="153" y="206"/>
                    </a:lnTo>
                    <a:lnTo>
                      <a:pt x="153" y="209"/>
                    </a:lnTo>
                    <a:lnTo>
                      <a:pt x="151" y="211"/>
                    </a:lnTo>
                    <a:lnTo>
                      <a:pt x="148" y="211"/>
                    </a:lnTo>
                    <a:lnTo>
                      <a:pt x="145" y="211"/>
                    </a:lnTo>
                    <a:lnTo>
                      <a:pt x="145" y="214"/>
                    </a:lnTo>
                    <a:lnTo>
                      <a:pt x="148" y="214"/>
                    </a:lnTo>
                    <a:lnTo>
                      <a:pt x="151" y="214"/>
                    </a:lnTo>
                    <a:lnTo>
                      <a:pt x="153" y="217"/>
                    </a:lnTo>
                    <a:lnTo>
                      <a:pt x="156" y="217"/>
                    </a:lnTo>
                    <a:lnTo>
                      <a:pt x="156" y="211"/>
                    </a:lnTo>
                    <a:lnTo>
                      <a:pt x="159" y="214"/>
                    </a:lnTo>
                    <a:lnTo>
                      <a:pt x="159" y="217"/>
                    </a:lnTo>
                    <a:lnTo>
                      <a:pt x="159" y="220"/>
                    </a:lnTo>
                    <a:lnTo>
                      <a:pt x="162" y="220"/>
                    </a:lnTo>
                    <a:lnTo>
                      <a:pt x="164" y="220"/>
                    </a:lnTo>
                    <a:lnTo>
                      <a:pt x="167" y="220"/>
                    </a:lnTo>
                    <a:lnTo>
                      <a:pt x="167" y="223"/>
                    </a:lnTo>
                    <a:lnTo>
                      <a:pt x="170" y="223"/>
                    </a:lnTo>
                    <a:lnTo>
                      <a:pt x="173" y="223"/>
                    </a:lnTo>
                    <a:lnTo>
                      <a:pt x="173" y="223"/>
                    </a:lnTo>
                    <a:lnTo>
                      <a:pt x="173" y="220"/>
                    </a:lnTo>
                    <a:lnTo>
                      <a:pt x="176" y="220"/>
                    </a:lnTo>
                    <a:lnTo>
                      <a:pt x="178" y="220"/>
                    </a:lnTo>
                    <a:lnTo>
                      <a:pt x="178" y="220"/>
                    </a:lnTo>
                    <a:lnTo>
                      <a:pt x="178" y="223"/>
                    </a:lnTo>
                    <a:lnTo>
                      <a:pt x="181" y="223"/>
                    </a:lnTo>
                    <a:lnTo>
                      <a:pt x="184" y="223"/>
                    </a:lnTo>
                    <a:lnTo>
                      <a:pt x="184" y="220"/>
                    </a:lnTo>
                    <a:lnTo>
                      <a:pt x="187" y="223"/>
                    </a:lnTo>
                    <a:lnTo>
                      <a:pt x="187" y="223"/>
                    </a:lnTo>
                    <a:lnTo>
                      <a:pt x="187" y="223"/>
                    </a:lnTo>
                    <a:lnTo>
                      <a:pt x="190" y="223"/>
                    </a:lnTo>
                    <a:lnTo>
                      <a:pt x="190" y="223"/>
                    </a:lnTo>
                    <a:lnTo>
                      <a:pt x="192" y="220"/>
                    </a:lnTo>
                    <a:lnTo>
                      <a:pt x="195" y="220"/>
                    </a:lnTo>
                    <a:lnTo>
                      <a:pt x="195" y="220"/>
                    </a:lnTo>
                    <a:lnTo>
                      <a:pt x="195" y="223"/>
                    </a:lnTo>
                    <a:lnTo>
                      <a:pt x="198" y="220"/>
                    </a:lnTo>
                    <a:lnTo>
                      <a:pt x="198" y="220"/>
                    </a:lnTo>
                    <a:lnTo>
                      <a:pt x="198" y="217"/>
                    </a:lnTo>
                    <a:lnTo>
                      <a:pt x="201" y="214"/>
                    </a:lnTo>
                    <a:lnTo>
                      <a:pt x="201" y="214"/>
                    </a:lnTo>
                    <a:lnTo>
                      <a:pt x="201" y="211"/>
                    </a:lnTo>
                    <a:lnTo>
                      <a:pt x="201" y="209"/>
                    </a:lnTo>
                    <a:lnTo>
                      <a:pt x="198" y="209"/>
                    </a:lnTo>
                    <a:lnTo>
                      <a:pt x="198" y="206"/>
                    </a:lnTo>
                    <a:lnTo>
                      <a:pt x="198" y="203"/>
                    </a:lnTo>
                    <a:lnTo>
                      <a:pt x="201" y="203"/>
                    </a:lnTo>
                    <a:lnTo>
                      <a:pt x="201" y="200"/>
                    </a:lnTo>
                    <a:lnTo>
                      <a:pt x="198" y="198"/>
                    </a:lnTo>
                    <a:lnTo>
                      <a:pt x="195" y="200"/>
                    </a:lnTo>
                    <a:lnTo>
                      <a:pt x="195" y="200"/>
                    </a:lnTo>
                    <a:lnTo>
                      <a:pt x="195" y="203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4" y="206"/>
                    </a:lnTo>
                    <a:lnTo>
                      <a:pt x="181" y="209"/>
                    </a:lnTo>
                    <a:lnTo>
                      <a:pt x="181" y="206"/>
                    </a:lnTo>
                    <a:lnTo>
                      <a:pt x="184" y="203"/>
                    </a:lnTo>
                    <a:lnTo>
                      <a:pt x="187" y="200"/>
                    </a:lnTo>
                    <a:lnTo>
                      <a:pt x="187" y="198"/>
                    </a:lnTo>
                    <a:lnTo>
                      <a:pt x="184" y="200"/>
                    </a:lnTo>
                    <a:lnTo>
                      <a:pt x="184" y="200"/>
                    </a:lnTo>
                    <a:lnTo>
                      <a:pt x="184" y="198"/>
                    </a:lnTo>
                    <a:lnTo>
                      <a:pt x="187" y="195"/>
                    </a:lnTo>
                    <a:lnTo>
                      <a:pt x="184" y="189"/>
                    </a:lnTo>
                    <a:lnTo>
                      <a:pt x="187" y="186"/>
                    </a:lnTo>
                    <a:lnTo>
                      <a:pt x="190" y="186"/>
                    </a:lnTo>
                    <a:lnTo>
                      <a:pt x="187" y="189"/>
                    </a:lnTo>
                    <a:lnTo>
                      <a:pt x="190" y="195"/>
                    </a:lnTo>
                    <a:lnTo>
                      <a:pt x="192" y="198"/>
                    </a:lnTo>
                    <a:lnTo>
                      <a:pt x="192" y="195"/>
                    </a:lnTo>
                    <a:lnTo>
                      <a:pt x="198" y="195"/>
                    </a:lnTo>
                    <a:lnTo>
                      <a:pt x="198" y="192"/>
                    </a:lnTo>
                    <a:lnTo>
                      <a:pt x="195" y="189"/>
                    </a:lnTo>
                    <a:lnTo>
                      <a:pt x="198" y="189"/>
                    </a:lnTo>
                    <a:lnTo>
                      <a:pt x="198" y="189"/>
                    </a:lnTo>
                    <a:lnTo>
                      <a:pt x="201" y="189"/>
                    </a:lnTo>
                    <a:lnTo>
                      <a:pt x="201" y="189"/>
                    </a:lnTo>
                    <a:lnTo>
                      <a:pt x="204" y="186"/>
                    </a:lnTo>
                    <a:lnTo>
                      <a:pt x="206" y="184"/>
                    </a:lnTo>
                    <a:lnTo>
                      <a:pt x="206" y="186"/>
                    </a:lnTo>
                    <a:lnTo>
                      <a:pt x="209" y="186"/>
                    </a:lnTo>
                    <a:lnTo>
                      <a:pt x="212" y="184"/>
                    </a:lnTo>
                    <a:lnTo>
                      <a:pt x="209" y="189"/>
                    </a:lnTo>
                    <a:lnTo>
                      <a:pt x="209" y="192"/>
                    </a:lnTo>
                    <a:lnTo>
                      <a:pt x="209" y="192"/>
                    </a:lnTo>
                    <a:lnTo>
                      <a:pt x="212" y="195"/>
                    </a:lnTo>
                    <a:lnTo>
                      <a:pt x="209" y="198"/>
                    </a:lnTo>
                    <a:lnTo>
                      <a:pt x="212" y="198"/>
                    </a:lnTo>
                    <a:lnTo>
                      <a:pt x="215" y="192"/>
                    </a:lnTo>
                    <a:lnTo>
                      <a:pt x="215" y="192"/>
                    </a:lnTo>
                    <a:lnTo>
                      <a:pt x="217" y="186"/>
                    </a:lnTo>
                    <a:lnTo>
                      <a:pt x="220" y="186"/>
                    </a:lnTo>
                    <a:lnTo>
                      <a:pt x="220" y="189"/>
                    </a:lnTo>
                    <a:lnTo>
                      <a:pt x="217" y="192"/>
                    </a:lnTo>
                    <a:lnTo>
                      <a:pt x="217" y="198"/>
                    </a:lnTo>
                    <a:lnTo>
                      <a:pt x="220" y="198"/>
                    </a:lnTo>
                    <a:lnTo>
                      <a:pt x="223" y="200"/>
                    </a:lnTo>
                    <a:lnTo>
                      <a:pt x="223" y="198"/>
                    </a:lnTo>
                    <a:lnTo>
                      <a:pt x="229" y="192"/>
                    </a:lnTo>
                    <a:lnTo>
                      <a:pt x="229" y="189"/>
                    </a:lnTo>
                    <a:lnTo>
                      <a:pt x="231" y="184"/>
                    </a:lnTo>
                    <a:lnTo>
                      <a:pt x="229" y="181"/>
                    </a:lnTo>
                    <a:lnTo>
                      <a:pt x="231" y="178"/>
                    </a:lnTo>
                    <a:lnTo>
                      <a:pt x="231" y="178"/>
                    </a:lnTo>
                    <a:close/>
                    <a:moveTo>
                      <a:pt x="81" y="189"/>
                    </a:moveTo>
                    <a:lnTo>
                      <a:pt x="81" y="189"/>
                    </a:lnTo>
                    <a:lnTo>
                      <a:pt x="81" y="192"/>
                    </a:lnTo>
                    <a:lnTo>
                      <a:pt x="78" y="192"/>
                    </a:lnTo>
                    <a:lnTo>
                      <a:pt x="75" y="189"/>
                    </a:lnTo>
                    <a:lnTo>
                      <a:pt x="72" y="189"/>
                    </a:lnTo>
                    <a:lnTo>
                      <a:pt x="72" y="186"/>
                    </a:lnTo>
                    <a:lnTo>
                      <a:pt x="70" y="186"/>
                    </a:lnTo>
                    <a:lnTo>
                      <a:pt x="72" y="184"/>
                    </a:lnTo>
                    <a:lnTo>
                      <a:pt x="72" y="181"/>
                    </a:lnTo>
                    <a:lnTo>
                      <a:pt x="72" y="178"/>
                    </a:lnTo>
                    <a:lnTo>
                      <a:pt x="70" y="178"/>
                    </a:lnTo>
                    <a:lnTo>
                      <a:pt x="72" y="175"/>
                    </a:lnTo>
                    <a:lnTo>
                      <a:pt x="72" y="175"/>
                    </a:lnTo>
                    <a:lnTo>
                      <a:pt x="75" y="172"/>
                    </a:lnTo>
                    <a:lnTo>
                      <a:pt x="75" y="172"/>
                    </a:lnTo>
                    <a:lnTo>
                      <a:pt x="75" y="175"/>
                    </a:lnTo>
                    <a:lnTo>
                      <a:pt x="75" y="175"/>
                    </a:lnTo>
                    <a:lnTo>
                      <a:pt x="72" y="178"/>
                    </a:lnTo>
                    <a:lnTo>
                      <a:pt x="75" y="181"/>
                    </a:lnTo>
                    <a:lnTo>
                      <a:pt x="78" y="181"/>
                    </a:lnTo>
                    <a:lnTo>
                      <a:pt x="75" y="184"/>
                    </a:lnTo>
                    <a:lnTo>
                      <a:pt x="72" y="184"/>
                    </a:lnTo>
                    <a:lnTo>
                      <a:pt x="72" y="186"/>
                    </a:lnTo>
                    <a:lnTo>
                      <a:pt x="75" y="186"/>
                    </a:lnTo>
                    <a:lnTo>
                      <a:pt x="75" y="186"/>
                    </a:lnTo>
                    <a:lnTo>
                      <a:pt x="78" y="189"/>
                    </a:lnTo>
                    <a:lnTo>
                      <a:pt x="78" y="186"/>
                    </a:lnTo>
                    <a:lnTo>
                      <a:pt x="81" y="186"/>
                    </a:lnTo>
                    <a:lnTo>
                      <a:pt x="84" y="189"/>
                    </a:lnTo>
                    <a:lnTo>
                      <a:pt x="84" y="189"/>
                    </a:lnTo>
                    <a:lnTo>
                      <a:pt x="81" y="189"/>
                    </a:lnTo>
                    <a:lnTo>
                      <a:pt x="81" y="189"/>
                    </a:lnTo>
                    <a:close/>
                    <a:moveTo>
                      <a:pt x="92" y="108"/>
                    </a:moveTo>
                    <a:lnTo>
                      <a:pt x="92" y="111"/>
                    </a:lnTo>
                    <a:lnTo>
                      <a:pt x="89" y="111"/>
                    </a:lnTo>
                    <a:lnTo>
                      <a:pt x="89" y="108"/>
                    </a:lnTo>
                    <a:lnTo>
                      <a:pt x="86" y="108"/>
                    </a:lnTo>
                    <a:lnTo>
                      <a:pt x="86" y="105"/>
                    </a:lnTo>
                    <a:lnTo>
                      <a:pt x="92" y="105"/>
                    </a:lnTo>
                    <a:lnTo>
                      <a:pt x="92" y="105"/>
                    </a:lnTo>
                    <a:lnTo>
                      <a:pt x="92" y="108"/>
                    </a:lnTo>
                    <a:close/>
                    <a:moveTo>
                      <a:pt x="164" y="175"/>
                    </a:moveTo>
                    <a:lnTo>
                      <a:pt x="164" y="178"/>
                    </a:lnTo>
                    <a:lnTo>
                      <a:pt x="164" y="181"/>
                    </a:lnTo>
                    <a:lnTo>
                      <a:pt x="164" y="181"/>
                    </a:lnTo>
                    <a:lnTo>
                      <a:pt x="162" y="184"/>
                    </a:lnTo>
                    <a:lnTo>
                      <a:pt x="159" y="181"/>
                    </a:lnTo>
                    <a:lnTo>
                      <a:pt x="159" y="181"/>
                    </a:lnTo>
                    <a:lnTo>
                      <a:pt x="156" y="181"/>
                    </a:lnTo>
                    <a:lnTo>
                      <a:pt x="156" y="178"/>
                    </a:lnTo>
                    <a:lnTo>
                      <a:pt x="156" y="175"/>
                    </a:lnTo>
                    <a:lnTo>
                      <a:pt x="159" y="172"/>
                    </a:lnTo>
                    <a:lnTo>
                      <a:pt x="159" y="175"/>
                    </a:lnTo>
                    <a:lnTo>
                      <a:pt x="162" y="175"/>
                    </a:lnTo>
                    <a:lnTo>
                      <a:pt x="164" y="175"/>
                    </a:lnTo>
                    <a:close/>
                    <a:moveTo>
                      <a:pt x="162" y="128"/>
                    </a:moveTo>
                    <a:lnTo>
                      <a:pt x="162" y="128"/>
                    </a:lnTo>
                    <a:lnTo>
                      <a:pt x="159" y="131"/>
                    </a:lnTo>
                    <a:lnTo>
                      <a:pt x="156" y="131"/>
                    </a:lnTo>
                    <a:lnTo>
                      <a:pt x="156" y="131"/>
                    </a:lnTo>
                    <a:lnTo>
                      <a:pt x="159" y="131"/>
                    </a:lnTo>
                    <a:lnTo>
                      <a:pt x="159" y="128"/>
                    </a:lnTo>
                    <a:lnTo>
                      <a:pt x="162" y="128"/>
                    </a:lnTo>
                    <a:close/>
                    <a:moveTo>
                      <a:pt x="159" y="119"/>
                    </a:moveTo>
                    <a:lnTo>
                      <a:pt x="159" y="119"/>
                    </a:lnTo>
                    <a:lnTo>
                      <a:pt x="162" y="122"/>
                    </a:lnTo>
                    <a:lnTo>
                      <a:pt x="159" y="122"/>
                    </a:lnTo>
                    <a:lnTo>
                      <a:pt x="159" y="122"/>
                    </a:lnTo>
                    <a:lnTo>
                      <a:pt x="156" y="125"/>
                    </a:lnTo>
                    <a:lnTo>
                      <a:pt x="156" y="122"/>
                    </a:lnTo>
                    <a:lnTo>
                      <a:pt x="159" y="119"/>
                    </a:lnTo>
                    <a:close/>
                    <a:moveTo>
                      <a:pt x="139" y="131"/>
                    </a:moveTo>
                    <a:lnTo>
                      <a:pt x="139" y="131"/>
                    </a:lnTo>
                    <a:lnTo>
                      <a:pt x="142" y="133"/>
                    </a:lnTo>
                    <a:lnTo>
                      <a:pt x="142" y="133"/>
                    </a:lnTo>
                    <a:lnTo>
                      <a:pt x="145" y="131"/>
                    </a:lnTo>
                    <a:lnTo>
                      <a:pt x="145" y="131"/>
                    </a:lnTo>
                    <a:lnTo>
                      <a:pt x="145" y="131"/>
                    </a:lnTo>
                    <a:lnTo>
                      <a:pt x="145" y="133"/>
                    </a:lnTo>
                    <a:lnTo>
                      <a:pt x="145" y="136"/>
                    </a:lnTo>
                    <a:lnTo>
                      <a:pt x="142" y="136"/>
                    </a:lnTo>
                    <a:lnTo>
                      <a:pt x="142" y="136"/>
                    </a:lnTo>
                    <a:lnTo>
                      <a:pt x="142" y="136"/>
                    </a:lnTo>
                    <a:lnTo>
                      <a:pt x="139" y="133"/>
                    </a:lnTo>
                    <a:lnTo>
                      <a:pt x="137" y="133"/>
                    </a:lnTo>
                    <a:lnTo>
                      <a:pt x="139" y="131"/>
                    </a:lnTo>
                    <a:close/>
                    <a:moveTo>
                      <a:pt x="114" y="161"/>
                    </a:moveTo>
                    <a:lnTo>
                      <a:pt x="117" y="161"/>
                    </a:lnTo>
                    <a:lnTo>
                      <a:pt x="120" y="158"/>
                    </a:lnTo>
                    <a:lnTo>
                      <a:pt x="123" y="158"/>
                    </a:lnTo>
                    <a:lnTo>
                      <a:pt x="123" y="161"/>
                    </a:lnTo>
                    <a:lnTo>
                      <a:pt x="120" y="161"/>
                    </a:lnTo>
                    <a:lnTo>
                      <a:pt x="114" y="161"/>
                    </a:lnTo>
                    <a:lnTo>
                      <a:pt x="111" y="158"/>
                    </a:lnTo>
                    <a:lnTo>
                      <a:pt x="111" y="158"/>
                    </a:lnTo>
                    <a:lnTo>
                      <a:pt x="114" y="161"/>
                    </a:lnTo>
                    <a:lnTo>
                      <a:pt x="114" y="161"/>
                    </a:lnTo>
                    <a:close/>
                    <a:moveTo>
                      <a:pt x="131" y="181"/>
                    </a:moveTo>
                    <a:lnTo>
                      <a:pt x="131" y="178"/>
                    </a:lnTo>
                    <a:lnTo>
                      <a:pt x="128" y="175"/>
                    </a:lnTo>
                    <a:lnTo>
                      <a:pt x="128" y="178"/>
                    </a:lnTo>
                    <a:lnTo>
                      <a:pt x="125" y="178"/>
                    </a:lnTo>
                    <a:lnTo>
                      <a:pt x="125" y="175"/>
                    </a:lnTo>
                    <a:lnTo>
                      <a:pt x="123" y="172"/>
                    </a:lnTo>
                    <a:lnTo>
                      <a:pt x="123" y="172"/>
                    </a:lnTo>
                    <a:lnTo>
                      <a:pt x="120" y="172"/>
                    </a:lnTo>
                    <a:lnTo>
                      <a:pt x="117" y="172"/>
                    </a:lnTo>
                    <a:lnTo>
                      <a:pt x="114" y="172"/>
                    </a:lnTo>
                    <a:lnTo>
                      <a:pt x="111" y="172"/>
                    </a:lnTo>
                    <a:lnTo>
                      <a:pt x="109" y="172"/>
                    </a:lnTo>
                    <a:lnTo>
                      <a:pt x="106" y="175"/>
                    </a:lnTo>
                    <a:lnTo>
                      <a:pt x="103" y="172"/>
                    </a:lnTo>
                    <a:lnTo>
                      <a:pt x="100" y="172"/>
                    </a:lnTo>
                    <a:lnTo>
                      <a:pt x="100" y="172"/>
                    </a:lnTo>
                    <a:lnTo>
                      <a:pt x="100" y="167"/>
                    </a:lnTo>
                    <a:lnTo>
                      <a:pt x="100" y="167"/>
                    </a:lnTo>
                    <a:lnTo>
                      <a:pt x="103" y="172"/>
                    </a:lnTo>
                    <a:lnTo>
                      <a:pt x="109" y="172"/>
                    </a:lnTo>
                    <a:lnTo>
                      <a:pt x="109" y="172"/>
                    </a:lnTo>
                    <a:lnTo>
                      <a:pt x="109" y="172"/>
                    </a:lnTo>
                    <a:lnTo>
                      <a:pt x="109" y="170"/>
                    </a:lnTo>
                    <a:lnTo>
                      <a:pt x="109" y="167"/>
                    </a:lnTo>
                    <a:lnTo>
                      <a:pt x="111" y="167"/>
                    </a:lnTo>
                    <a:lnTo>
                      <a:pt x="111" y="170"/>
                    </a:lnTo>
                    <a:lnTo>
                      <a:pt x="114" y="170"/>
                    </a:lnTo>
                    <a:lnTo>
                      <a:pt x="114" y="170"/>
                    </a:lnTo>
                    <a:lnTo>
                      <a:pt x="117" y="170"/>
                    </a:lnTo>
                    <a:lnTo>
                      <a:pt x="120" y="170"/>
                    </a:lnTo>
                    <a:lnTo>
                      <a:pt x="123" y="172"/>
                    </a:lnTo>
                    <a:lnTo>
                      <a:pt x="123" y="170"/>
                    </a:lnTo>
                    <a:lnTo>
                      <a:pt x="125" y="170"/>
                    </a:lnTo>
                    <a:lnTo>
                      <a:pt x="125" y="172"/>
                    </a:lnTo>
                    <a:lnTo>
                      <a:pt x="125" y="172"/>
                    </a:lnTo>
                    <a:lnTo>
                      <a:pt x="125" y="175"/>
                    </a:lnTo>
                    <a:lnTo>
                      <a:pt x="128" y="175"/>
                    </a:lnTo>
                    <a:lnTo>
                      <a:pt x="128" y="175"/>
                    </a:lnTo>
                    <a:lnTo>
                      <a:pt x="131" y="175"/>
                    </a:lnTo>
                    <a:lnTo>
                      <a:pt x="134" y="178"/>
                    </a:lnTo>
                    <a:lnTo>
                      <a:pt x="131" y="178"/>
                    </a:lnTo>
                    <a:lnTo>
                      <a:pt x="131" y="181"/>
                    </a:lnTo>
                    <a:lnTo>
                      <a:pt x="134" y="184"/>
                    </a:lnTo>
                    <a:lnTo>
                      <a:pt x="131" y="181"/>
                    </a:lnTo>
                    <a:close/>
                    <a:moveTo>
                      <a:pt x="139" y="164"/>
                    </a:moveTo>
                    <a:lnTo>
                      <a:pt x="137" y="161"/>
                    </a:lnTo>
                    <a:lnTo>
                      <a:pt x="134" y="164"/>
                    </a:lnTo>
                    <a:lnTo>
                      <a:pt x="131" y="161"/>
                    </a:lnTo>
                    <a:lnTo>
                      <a:pt x="128" y="161"/>
                    </a:lnTo>
                    <a:lnTo>
                      <a:pt x="125" y="158"/>
                    </a:lnTo>
                    <a:lnTo>
                      <a:pt x="128" y="158"/>
                    </a:lnTo>
                    <a:lnTo>
                      <a:pt x="134" y="158"/>
                    </a:lnTo>
                    <a:lnTo>
                      <a:pt x="137" y="158"/>
                    </a:lnTo>
                    <a:lnTo>
                      <a:pt x="137" y="158"/>
                    </a:lnTo>
                    <a:lnTo>
                      <a:pt x="139" y="161"/>
                    </a:lnTo>
                    <a:lnTo>
                      <a:pt x="142" y="161"/>
                    </a:lnTo>
                    <a:lnTo>
                      <a:pt x="142" y="161"/>
                    </a:lnTo>
                    <a:lnTo>
                      <a:pt x="142" y="164"/>
                    </a:lnTo>
                    <a:lnTo>
                      <a:pt x="139" y="164"/>
                    </a:lnTo>
                    <a:close/>
                    <a:moveTo>
                      <a:pt x="167" y="195"/>
                    </a:moveTo>
                    <a:lnTo>
                      <a:pt x="167" y="198"/>
                    </a:lnTo>
                    <a:lnTo>
                      <a:pt x="164" y="198"/>
                    </a:lnTo>
                    <a:lnTo>
                      <a:pt x="164" y="198"/>
                    </a:lnTo>
                    <a:lnTo>
                      <a:pt x="162" y="198"/>
                    </a:lnTo>
                    <a:lnTo>
                      <a:pt x="159" y="200"/>
                    </a:lnTo>
                    <a:lnTo>
                      <a:pt x="159" y="198"/>
                    </a:lnTo>
                    <a:lnTo>
                      <a:pt x="156" y="198"/>
                    </a:lnTo>
                    <a:lnTo>
                      <a:pt x="153" y="195"/>
                    </a:lnTo>
                    <a:lnTo>
                      <a:pt x="151" y="195"/>
                    </a:lnTo>
                    <a:lnTo>
                      <a:pt x="148" y="195"/>
                    </a:lnTo>
                    <a:lnTo>
                      <a:pt x="145" y="195"/>
                    </a:lnTo>
                    <a:lnTo>
                      <a:pt x="145" y="195"/>
                    </a:lnTo>
                    <a:lnTo>
                      <a:pt x="142" y="192"/>
                    </a:lnTo>
                    <a:lnTo>
                      <a:pt x="145" y="189"/>
                    </a:lnTo>
                    <a:lnTo>
                      <a:pt x="145" y="189"/>
                    </a:lnTo>
                    <a:lnTo>
                      <a:pt x="148" y="189"/>
                    </a:lnTo>
                    <a:lnTo>
                      <a:pt x="151" y="192"/>
                    </a:lnTo>
                    <a:lnTo>
                      <a:pt x="153" y="192"/>
                    </a:lnTo>
                    <a:lnTo>
                      <a:pt x="156" y="192"/>
                    </a:lnTo>
                    <a:lnTo>
                      <a:pt x="159" y="192"/>
                    </a:lnTo>
                    <a:lnTo>
                      <a:pt x="164" y="195"/>
                    </a:lnTo>
                    <a:lnTo>
                      <a:pt x="167" y="195"/>
                    </a:lnTo>
                    <a:lnTo>
                      <a:pt x="170" y="192"/>
                    </a:lnTo>
                    <a:lnTo>
                      <a:pt x="167" y="195"/>
                    </a:lnTo>
                    <a:close/>
                    <a:moveTo>
                      <a:pt x="181" y="122"/>
                    </a:moveTo>
                    <a:lnTo>
                      <a:pt x="178" y="122"/>
                    </a:lnTo>
                    <a:lnTo>
                      <a:pt x="176" y="125"/>
                    </a:lnTo>
                    <a:lnTo>
                      <a:pt x="176" y="125"/>
                    </a:lnTo>
                    <a:lnTo>
                      <a:pt x="173" y="128"/>
                    </a:lnTo>
                    <a:lnTo>
                      <a:pt x="173" y="131"/>
                    </a:lnTo>
                    <a:lnTo>
                      <a:pt x="176" y="133"/>
                    </a:lnTo>
                    <a:lnTo>
                      <a:pt x="176" y="136"/>
                    </a:lnTo>
                    <a:lnTo>
                      <a:pt x="173" y="136"/>
                    </a:lnTo>
                    <a:lnTo>
                      <a:pt x="173" y="133"/>
                    </a:lnTo>
                    <a:lnTo>
                      <a:pt x="173" y="133"/>
                    </a:lnTo>
                    <a:lnTo>
                      <a:pt x="173" y="131"/>
                    </a:lnTo>
                    <a:lnTo>
                      <a:pt x="170" y="128"/>
                    </a:lnTo>
                    <a:lnTo>
                      <a:pt x="173" y="128"/>
                    </a:lnTo>
                    <a:lnTo>
                      <a:pt x="173" y="125"/>
                    </a:lnTo>
                    <a:lnTo>
                      <a:pt x="173" y="125"/>
                    </a:lnTo>
                    <a:lnTo>
                      <a:pt x="173" y="122"/>
                    </a:lnTo>
                    <a:lnTo>
                      <a:pt x="176" y="117"/>
                    </a:lnTo>
                    <a:lnTo>
                      <a:pt x="176" y="117"/>
                    </a:lnTo>
                    <a:lnTo>
                      <a:pt x="178" y="117"/>
                    </a:lnTo>
                    <a:lnTo>
                      <a:pt x="178" y="119"/>
                    </a:lnTo>
                    <a:lnTo>
                      <a:pt x="181" y="122"/>
                    </a:lnTo>
                    <a:lnTo>
                      <a:pt x="18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30" name="Freeform 556"/>
              <p:cNvSpPr>
                <a:spLocks/>
              </p:cNvSpPr>
              <p:nvPr/>
            </p:nvSpPr>
            <p:spPr bwMode="auto">
              <a:xfrm>
                <a:off x="1747" y="170"/>
                <a:ext cx="14" cy="14"/>
              </a:xfrm>
              <a:custGeom>
                <a:avLst/>
                <a:gdLst>
                  <a:gd name="T0" fmla="*/ 12 w 14"/>
                  <a:gd name="T1" fmla="*/ 0 h 14"/>
                  <a:gd name="T2" fmla="*/ 3 w 14"/>
                  <a:gd name="T3" fmla="*/ 6 h 14"/>
                  <a:gd name="T4" fmla="*/ 0 w 14"/>
                  <a:gd name="T5" fmla="*/ 9 h 14"/>
                  <a:gd name="T6" fmla="*/ 0 w 14"/>
                  <a:gd name="T7" fmla="*/ 9 h 14"/>
                  <a:gd name="T8" fmla="*/ 0 w 14"/>
                  <a:gd name="T9" fmla="*/ 14 h 14"/>
                  <a:gd name="T10" fmla="*/ 0 w 14"/>
                  <a:gd name="T11" fmla="*/ 14 h 14"/>
                  <a:gd name="T12" fmla="*/ 3 w 14"/>
                  <a:gd name="T13" fmla="*/ 11 h 14"/>
                  <a:gd name="T14" fmla="*/ 3 w 14"/>
                  <a:gd name="T15" fmla="*/ 11 h 14"/>
                  <a:gd name="T16" fmla="*/ 6 w 14"/>
                  <a:gd name="T17" fmla="*/ 14 h 14"/>
                  <a:gd name="T18" fmla="*/ 6 w 14"/>
                  <a:gd name="T19" fmla="*/ 14 h 14"/>
                  <a:gd name="T20" fmla="*/ 6 w 14"/>
                  <a:gd name="T21" fmla="*/ 11 h 14"/>
                  <a:gd name="T22" fmla="*/ 6 w 14"/>
                  <a:gd name="T23" fmla="*/ 11 h 14"/>
                  <a:gd name="T24" fmla="*/ 6 w 14"/>
                  <a:gd name="T25" fmla="*/ 9 h 14"/>
                  <a:gd name="T26" fmla="*/ 12 w 14"/>
                  <a:gd name="T27" fmla="*/ 3 h 14"/>
                  <a:gd name="T28" fmla="*/ 14 w 14"/>
                  <a:gd name="T29" fmla="*/ 0 h 14"/>
                  <a:gd name="T30" fmla="*/ 12 w 14"/>
                  <a:gd name="T3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14">
                    <a:moveTo>
                      <a:pt x="12" y="0"/>
                    </a:moveTo>
                    <a:lnTo>
                      <a:pt x="3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31" name="Freeform 557"/>
              <p:cNvSpPr>
                <a:spLocks/>
              </p:cNvSpPr>
              <p:nvPr/>
            </p:nvSpPr>
            <p:spPr bwMode="auto">
              <a:xfrm>
                <a:off x="1332" y="402"/>
                <a:ext cx="8" cy="14"/>
              </a:xfrm>
              <a:custGeom>
                <a:avLst/>
                <a:gdLst>
                  <a:gd name="T0" fmla="*/ 0 w 8"/>
                  <a:gd name="T1" fmla="*/ 11 h 14"/>
                  <a:gd name="T2" fmla="*/ 3 w 8"/>
                  <a:gd name="T3" fmla="*/ 14 h 14"/>
                  <a:gd name="T4" fmla="*/ 3 w 8"/>
                  <a:gd name="T5" fmla="*/ 11 h 14"/>
                  <a:gd name="T6" fmla="*/ 3 w 8"/>
                  <a:gd name="T7" fmla="*/ 11 h 14"/>
                  <a:gd name="T8" fmla="*/ 8 w 8"/>
                  <a:gd name="T9" fmla="*/ 8 h 14"/>
                  <a:gd name="T10" fmla="*/ 8 w 8"/>
                  <a:gd name="T11" fmla="*/ 5 h 14"/>
                  <a:gd name="T12" fmla="*/ 8 w 8"/>
                  <a:gd name="T13" fmla="*/ 2 h 14"/>
                  <a:gd name="T14" fmla="*/ 5 w 8"/>
                  <a:gd name="T15" fmla="*/ 0 h 14"/>
                  <a:gd name="T16" fmla="*/ 5 w 8"/>
                  <a:gd name="T17" fmla="*/ 0 h 14"/>
                  <a:gd name="T18" fmla="*/ 3 w 8"/>
                  <a:gd name="T19" fmla="*/ 0 h 14"/>
                  <a:gd name="T20" fmla="*/ 3 w 8"/>
                  <a:gd name="T21" fmla="*/ 2 h 14"/>
                  <a:gd name="T22" fmla="*/ 0 w 8"/>
                  <a:gd name="T23" fmla="*/ 8 h 14"/>
                  <a:gd name="T24" fmla="*/ 0 w 8"/>
                  <a:gd name="T25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4">
                    <a:moveTo>
                      <a:pt x="0" y="11"/>
                    </a:moveTo>
                    <a:lnTo>
                      <a:pt x="3" y="14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8" y="8"/>
                    </a:lnTo>
                    <a:lnTo>
                      <a:pt x="8" y="5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32" name="Freeform 558"/>
              <p:cNvSpPr>
                <a:spLocks/>
              </p:cNvSpPr>
              <p:nvPr/>
            </p:nvSpPr>
            <p:spPr bwMode="auto">
              <a:xfrm>
                <a:off x="1340" y="441"/>
                <a:ext cx="3" cy="5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2 h 5"/>
                  <a:gd name="T4" fmla="*/ 3 w 3"/>
                  <a:gd name="T5" fmla="*/ 0 h 5"/>
                  <a:gd name="T6" fmla="*/ 0 w 3"/>
                  <a:gd name="T7" fmla="*/ 0 h 5"/>
                  <a:gd name="T8" fmla="*/ 0 w 3"/>
                  <a:gd name="T9" fmla="*/ 2 h 5"/>
                  <a:gd name="T10" fmla="*/ 0 w 3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33" name="Freeform 559"/>
              <p:cNvSpPr>
                <a:spLocks/>
              </p:cNvSpPr>
              <p:nvPr/>
            </p:nvSpPr>
            <p:spPr bwMode="auto">
              <a:xfrm>
                <a:off x="1198" y="430"/>
                <a:ext cx="6" cy="8"/>
              </a:xfrm>
              <a:custGeom>
                <a:avLst/>
                <a:gdLst>
                  <a:gd name="T0" fmla="*/ 3 w 6"/>
                  <a:gd name="T1" fmla="*/ 0 h 8"/>
                  <a:gd name="T2" fmla="*/ 3 w 6"/>
                  <a:gd name="T3" fmla="*/ 2 h 8"/>
                  <a:gd name="T4" fmla="*/ 3 w 6"/>
                  <a:gd name="T5" fmla="*/ 2 h 8"/>
                  <a:gd name="T6" fmla="*/ 0 w 6"/>
                  <a:gd name="T7" fmla="*/ 2 h 8"/>
                  <a:gd name="T8" fmla="*/ 0 w 6"/>
                  <a:gd name="T9" fmla="*/ 8 h 8"/>
                  <a:gd name="T10" fmla="*/ 3 w 6"/>
                  <a:gd name="T11" fmla="*/ 8 h 8"/>
                  <a:gd name="T12" fmla="*/ 6 w 6"/>
                  <a:gd name="T13" fmla="*/ 5 h 8"/>
                  <a:gd name="T14" fmla="*/ 3 w 6"/>
                  <a:gd name="T15" fmla="*/ 2 h 8"/>
                  <a:gd name="T16" fmla="*/ 6 w 6"/>
                  <a:gd name="T17" fmla="*/ 0 h 8"/>
                  <a:gd name="T18" fmla="*/ 3 w 6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8">
                    <a:moveTo>
                      <a:pt x="3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6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34" name="Freeform 560"/>
              <p:cNvSpPr>
                <a:spLocks/>
              </p:cNvSpPr>
              <p:nvPr/>
            </p:nvSpPr>
            <p:spPr bwMode="auto">
              <a:xfrm>
                <a:off x="1324" y="371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0 h 3"/>
                  <a:gd name="T3" fmla="*/ 0 h 3"/>
                  <a:gd name="T4" fmla="*/ 0 h 3"/>
                  <a:gd name="T5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35" name="Freeform 561"/>
              <p:cNvSpPr>
                <a:spLocks/>
              </p:cNvSpPr>
              <p:nvPr/>
            </p:nvSpPr>
            <p:spPr bwMode="auto">
              <a:xfrm>
                <a:off x="1301" y="407"/>
                <a:ext cx="6" cy="9"/>
              </a:xfrm>
              <a:custGeom>
                <a:avLst/>
                <a:gdLst>
                  <a:gd name="T0" fmla="*/ 6 w 6"/>
                  <a:gd name="T1" fmla="*/ 0 h 9"/>
                  <a:gd name="T2" fmla="*/ 3 w 6"/>
                  <a:gd name="T3" fmla="*/ 3 h 9"/>
                  <a:gd name="T4" fmla="*/ 3 w 6"/>
                  <a:gd name="T5" fmla="*/ 3 h 9"/>
                  <a:gd name="T6" fmla="*/ 0 w 6"/>
                  <a:gd name="T7" fmla="*/ 3 h 9"/>
                  <a:gd name="T8" fmla="*/ 0 w 6"/>
                  <a:gd name="T9" fmla="*/ 6 h 9"/>
                  <a:gd name="T10" fmla="*/ 3 w 6"/>
                  <a:gd name="T11" fmla="*/ 9 h 9"/>
                  <a:gd name="T12" fmla="*/ 3 w 6"/>
                  <a:gd name="T13" fmla="*/ 9 h 9"/>
                  <a:gd name="T14" fmla="*/ 6 w 6"/>
                  <a:gd name="T15" fmla="*/ 9 h 9"/>
                  <a:gd name="T16" fmla="*/ 6 w 6"/>
                  <a:gd name="T17" fmla="*/ 6 h 9"/>
                  <a:gd name="T18" fmla="*/ 6 w 6"/>
                  <a:gd name="T19" fmla="*/ 3 h 9"/>
                  <a:gd name="T20" fmla="*/ 6 w 6"/>
                  <a:gd name="T21" fmla="*/ 0 h 9"/>
                  <a:gd name="T22" fmla="*/ 6 w 6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6" y="9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36" name="Freeform 562"/>
              <p:cNvSpPr>
                <a:spLocks/>
              </p:cNvSpPr>
              <p:nvPr/>
            </p:nvSpPr>
            <p:spPr bwMode="auto">
              <a:xfrm>
                <a:off x="1351" y="377"/>
                <a:ext cx="59" cy="61"/>
              </a:xfrm>
              <a:custGeom>
                <a:avLst/>
                <a:gdLst>
                  <a:gd name="T0" fmla="*/ 20 w 59"/>
                  <a:gd name="T1" fmla="*/ 50 h 61"/>
                  <a:gd name="T2" fmla="*/ 23 w 59"/>
                  <a:gd name="T3" fmla="*/ 50 h 61"/>
                  <a:gd name="T4" fmla="*/ 26 w 59"/>
                  <a:gd name="T5" fmla="*/ 55 h 61"/>
                  <a:gd name="T6" fmla="*/ 28 w 59"/>
                  <a:gd name="T7" fmla="*/ 58 h 61"/>
                  <a:gd name="T8" fmla="*/ 31 w 59"/>
                  <a:gd name="T9" fmla="*/ 53 h 61"/>
                  <a:gd name="T10" fmla="*/ 31 w 59"/>
                  <a:gd name="T11" fmla="*/ 55 h 61"/>
                  <a:gd name="T12" fmla="*/ 34 w 59"/>
                  <a:gd name="T13" fmla="*/ 61 h 61"/>
                  <a:gd name="T14" fmla="*/ 37 w 59"/>
                  <a:gd name="T15" fmla="*/ 61 h 61"/>
                  <a:gd name="T16" fmla="*/ 39 w 59"/>
                  <a:gd name="T17" fmla="*/ 61 h 61"/>
                  <a:gd name="T18" fmla="*/ 45 w 59"/>
                  <a:gd name="T19" fmla="*/ 55 h 61"/>
                  <a:gd name="T20" fmla="*/ 45 w 59"/>
                  <a:gd name="T21" fmla="*/ 55 h 61"/>
                  <a:gd name="T22" fmla="*/ 51 w 59"/>
                  <a:gd name="T23" fmla="*/ 53 h 61"/>
                  <a:gd name="T24" fmla="*/ 51 w 59"/>
                  <a:gd name="T25" fmla="*/ 55 h 61"/>
                  <a:gd name="T26" fmla="*/ 53 w 59"/>
                  <a:gd name="T27" fmla="*/ 53 h 61"/>
                  <a:gd name="T28" fmla="*/ 59 w 59"/>
                  <a:gd name="T29" fmla="*/ 50 h 61"/>
                  <a:gd name="T30" fmla="*/ 59 w 59"/>
                  <a:gd name="T31" fmla="*/ 47 h 61"/>
                  <a:gd name="T32" fmla="*/ 53 w 59"/>
                  <a:gd name="T33" fmla="*/ 50 h 61"/>
                  <a:gd name="T34" fmla="*/ 53 w 59"/>
                  <a:gd name="T35" fmla="*/ 47 h 61"/>
                  <a:gd name="T36" fmla="*/ 56 w 59"/>
                  <a:gd name="T37" fmla="*/ 39 h 61"/>
                  <a:gd name="T38" fmla="*/ 56 w 59"/>
                  <a:gd name="T39" fmla="*/ 36 h 61"/>
                  <a:gd name="T40" fmla="*/ 53 w 59"/>
                  <a:gd name="T41" fmla="*/ 39 h 61"/>
                  <a:gd name="T42" fmla="*/ 51 w 59"/>
                  <a:gd name="T43" fmla="*/ 44 h 61"/>
                  <a:gd name="T44" fmla="*/ 51 w 59"/>
                  <a:gd name="T45" fmla="*/ 39 h 61"/>
                  <a:gd name="T46" fmla="*/ 53 w 59"/>
                  <a:gd name="T47" fmla="*/ 33 h 61"/>
                  <a:gd name="T48" fmla="*/ 51 w 59"/>
                  <a:gd name="T49" fmla="*/ 19 h 61"/>
                  <a:gd name="T50" fmla="*/ 48 w 59"/>
                  <a:gd name="T51" fmla="*/ 16 h 61"/>
                  <a:gd name="T52" fmla="*/ 48 w 59"/>
                  <a:gd name="T53" fmla="*/ 13 h 61"/>
                  <a:gd name="T54" fmla="*/ 45 w 59"/>
                  <a:gd name="T55" fmla="*/ 13 h 61"/>
                  <a:gd name="T56" fmla="*/ 42 w 59"/>
                  <a:gd name="T57" fmla="*/ 16 h 61"/>
                  <a:gd name="T58" fmla="*/ 42 w 59"/>
                  <a:gd name="T59" fmla="*/ 13 h 61"/>
                  <a:gd name="T60" fmla="*/ 45 w 59"/>
                  <a:gd name="T61" fmla="*/ 11 h 61"/>
                  <a:gd name="T62" fmla="*/ 42 w 59"/>
                  <a:gd name="T63" fmla="*/ 8 h 61"/>
                  <a:gd name="T64" fmla="*/ 42 w 59"/>
                  <a:gd name="T65" fmla="*/ 5 h 61"/>
                  <a:gd name="T66" fmla="*/ 42 w 59"/>
                  <a:gd name="T67" fmla="*/ 0 h 61"/>
                  <a:gd name="T68" fmla="*/ 37 w 59"/>
                  <a:gd name="T69" fmla="*/ 2 h 61"/>
                  <a:gd name="T70" fmla="*/ 34 w 59"/>
                  <a:gd name="T71" fmla="*/ 5 h 61"/>
                  <a:gd name="T72" fmla="*/ 31 w 59"/>
                  <a:gd name="T73" fmla="*/ 13 h 61"/>
                  <a:gd name="T74" fmla="*/ 31 w 59"/>
                  <a:gd name="T75" fmla="*/ 16 h 61"/>
                  <a:gd name="T76" fmla="*/ 28 w 59"/>
                  <a:gd name="T77" fmla="*/ 16 h 61"/>
                  <a:gd name="T78" fmla="*/ 28 w 59"/>
                  <a:gd name="T79" fmla="*/ 11 h 61"/>
                  <a:gd name="T80" fmla="*/ 26 w 59"/>
                  <a:gd name="T81" fmla="*/ 11 h 61"/>
                  <a:gd name="T82" fmla="*/ 26 w 59"/>
                  <a:gd name="T83" fmla="*/ 16 h 61"/>
                  <a:gd name="T84" fmla="*/ 23 w 59"/>
                  <a:gd name="T85" fmla="*/ 16 h 61"/>
                  <a:gd name="T86" fmla="*/ 26 w 59"/>
                  <a:gd name="T87" fmla="*/ 19 h 61"/>
                  <a:gd name="T88" fmla="*/ 23 w 59"/>
                  <a:gd name="T89" fmla="*/ 22 h 61"/>
                  <a:gd name="T90" fmla="*/ 20 w 59"/>
                  <a:gd name="T91" fmla="*/ 22 h 61"/>
                  <a:gd name="T92" fmla="*/ 17 w 59"/>
                  <a:gd name="T93" fmla="*/ 25 h 61"/>
                  <a:gd name="T94" fmla="*/ 12 w 59"/>
                  <a:gd name="T95" fmla="*/ 25 h 61"/>
                  <a:gd name="T96" fmla="*/ 12 w 59"/>
                  <a:gd name="T97" fmla="*/ 25 h 61"/>
                  <a:gd name="T98" fmla="*/ 9 w 59"/>
                  <a:gd name="T99" fmla="*/ 25 h 61"/>
                  <a:gd name="T100" fmla="*/ 0 w 59"/>
                  <a:gd name="T101" fmla="*/ 30 h 61"/>
                  <a:gd name="T102" fmla="*/ 0 w 59"/>
                  <a:gd name="T103" fmla="*/ 33 h 61"/>
                  <a:gd name="T104" fmla="*/ 3 w 59"/>
                  <a:gd name="T105" fmla="*/ 39 h 61"/>
                  <a:gd name="T106" fmla="*/ 9 w 59"/>
                  <a:gd name="T107" fmla="*/ 36 h 61"/>
                  <a:gd name="T108" fmla="*/ 6 w 59"/>
                  <a:gd name="T109" fmla="*/ 36 h 61"/>
                  <a:gd name="T110" fmla="*/ 9 w 59"/>
                  <a:gd name="T111" fmla="*/ 33 h 61"/>
                  <a:gd name="T112" fmla="*/ 12 w 59"/>
                  <a:gd name="T113" fmla="*/ 36 h 61"/>
                  <a:gd name="T114" fmla="*/ 9 w 59"/>
                  <a:gd name="T115" fmla="*/ 39 h 61"/>
                  <a:gd name="T116" fmla="*/ 14 w 59"/>
                  <a:gd name="T117" fmla="*/ 41 h 61"/>
                  <a:gd name="T118" fmla="*/ 14 w 59"/>
                  <a:gd name="T119" fmla="*/ 39 h 61"/>
                  <a:gd name="T120" fmla="*/ 17 w 59"/>
                  <a:gd name="T121" fmla="*/ 41 h 61"/>
                  <a:gd name="T122" fmla="*/ 14 w 59"/>
                  <a:gd name="T123" fmla="*/ 44 h 61"/>
                  <a:gd name="T124" fmla="*/ 20 w 59"/>
                  <a:gd name="T125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" h="61">
                    <a:moveTo>
                      <a:pt x="20" y="50"/>
                    </a:moveTo>
                    <a:lnTo>
                      <a:pt x="23" y="50"/>
                    </a:lnTo>
                    <a:lnTo>
                      <a:pt x="26" y="55"/>
                    </a:lnTo>
                    <a:lnTo>
                      <a:pt x="28" y="58"/>
                    </a:lnTo>
                    <a:lnTo>
                      <a:pt x="31" y="53"/>
                    </a:lnTo>
                    <a:lnTo>
                      <a:pt x="31" y="55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39" y="61"/>
                    </a:lnTo>
                    <a:lnTo>
                      <a:pt x="45" y="55"/>
                    </a:lnTo>
                    <a:lnTo>
                      <a:pt x="45" y="55"/>
                    </a:lnTo>
                    <a:lnTo>
                      <a:pt x="51" y="53"/>
                    </a:lnTo>
                    <a:lnTo>
                      <a:pt x="51" y="55"/>
                    </a:lnTo>
                    <a:lnTo>
                      <a:pt x="53" y="53"/>
                    </a:lnTo>
                    <a:lnTo>
                      <a:pt x="59" y="50"/>
                    </a:lnTo>
                    <a:lnTo>
                      <a:pt x="59" y="47"/>
                    </a:lnTo>
                    <a:lnTo>
                      <a:pt x="53" y="50"/>
                    </a:lnTo>
                    <a:lnTo>
                      <a:pt x="53" y="47"/>
                    </a:lnTo>
                    <a:lnTo>
                      <a:pt x="56" y="39"/>
                    </a:lnTo>
                    <a:lnTo>
                      <a:pt x="56" y="36"/>
                    </a:lnTo>
                    <a:lnTo>
                      <a:pt x="53" y="39"/>
                    </a:lnTo>
                    <a:lnTo>
                      <a:pt x="51" y="44"/>
                    </a:lnTo>
                    <a:lnTo>
                      <a:pt x="51" y="39"/>
                    </a:lnTo>
                    <a:lnTo>
                      <a:pt x="53" y="33"/>
                    </a:lnTo>
                    <a:lnTo>
                      <a:pt x="51" y="19"/>
                    </a:lnTo>
                    <a:lnTo>
                      <a:pt x="48" y="16"/>
                    </a:lnTo>
                    <a:lnTo>
                      <a:pt x="48" y="13"/>
                    </a:lnTo>
                    <a:lnTo>
                      <a:pt x="45" y="13"/>
                    </a:lnTo>
                    <a:lnTo>
                      <a:pt x="42" y="16"/>
                    </a:lnTo>
                    <a:lnTo>
                      <a:pt x="42" y="13"/>
                    </a:lnTo>
                    <a:lnTo>
                      <a:pt x="45" y="11"/>
                    </a:lnTo>
                    <a:lnTo>
                      <a:pt x="42" y="8"/>
                    </a:lnTo>
                    <a:lnTo>
                      <a:pt x="42" y="5"/>
                    </a:lnTo>
                    <a:lnTo>
                      <a:pt x="42" y="0"/>
                    </a:lnTo>
                    <a:lnTo>
                      <a:pt x="37" y="2"/>
                    </a:lnTo>
                    <a:lnTo>
                      <a:pt x="34" y="5"/>
                    </a:lnTo>
                    <a:lnTo>
                      <a:pt x="31" y="13"/>
                    </a:lnTo>
                    <a:lnTo>
                      <a:pt x="31" y="16"/>
                    </a:lnTo>
                    <a:lnTo>
                      <a:pt x="28" y="16"/>
                    </a:lnTo>
                    <a:lnTo>
                      <a:pt x="28" y="11"/>
                    </a:lnTo>
                    <a:lnTo>
                      <a:pt x="26" y="11"/>
                    </a:lnTo>
                    <a:lnTo>
                      <a:pt x="26" y="16"/>
                    </a:lnTo>
                    <a:lnTo>
                      <a:pt x="23" y="16"/>
                    </a:lnTo>
                    <a:lnTo>
                      <a:pt x="26" y="19"/>
                    </a:lnTo>
                    <a:lnTo>
                      <a:pt x="23" y="22"/>
                    </a:lnTo>
                    <a:lnTo>
                      <a:pt x="20" y="22"/>
                    </a:lnTo>
                    <a:lnTo>
                      <a:pt x="17" y="25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9" y="25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3" y="39"/>
                    </a:lnTo>
                    <a:lnTo>
                      <a:pt x="9" y="36"/>
                    </a:lnTo>
                    <a:lnTo>
                      <a:pt x="6" y="36"/>
                    </a:lnTo>
                    <a:lnTo>
                      <a:pt x="9" y="33"/>
                    </a:lnTo>
                    <a:lnTo>
                      <a:pt x="12" y="36"/>
                    </a:lnTo>
                    <a:lnTo>
                      <a:pt x="9" y="39"/>
                    </a:lnTo>
                    <a:lnTo>
                      <a:pt x="14" y="41"/>
                    </a:lnTo>
                    <a:lnTo>
                      <a:pt x="14" y="39"/>
                    </a:lnTo>
                    <a:lnTo>
                      <a:pt x="17" y="41"/>
                    </a:lnTo>
                    <a:lnTo>
                      <a:pt x="14" y="44"/>
                    </a:lnTo>
                    <a:lnTo>
                      <a:pt x="2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37" name="Freeform 563"/>
              <p:cNvSpPr>
                <a:spLocks/>
              </p:cNvSpPr>
              <p:nvPr/>
            </p:nvSpPr>
            <p:spPr bwMode="auto">
              <a:xfrm>
                <a:off x="1407" y="396"/>
                <a:ext cx="11" cy="11"/>
              </a:xfrm>
              <a:custGeom>
                <a:avLst/>
                <a:gdLst>
                  <a:gd name="T0" fmla="*/ 6 w 11"/>
                  <a:gd name="T1" fmla="*/ 11 h 11"/>
                  <a:gd name="T2" fmla="*/ 11 w 11"/>
                  <a:gd name="T3" fmla="*/ 6 h 11"/>
                  <a:gd name="T4" fmla="*/ 11 w 11"/>
                  <a:gd name="T5" fmla="*/ 3 h 11"/>
                  <a:gd name="T6" fmla="*/ 6 w 11"/>
                  <a:gd name="T7" fmla="*/ 0 h 11"/>
                  <a:gd name="T8" fmla="*/ 3 w 11"/>
                  <a:gd name="T9" fmla="*/ 6 h 11"/>
                  <a:gd name="T10" fmla="*/ 0 w 11"/>
                  <a:gd name="T11" fmla="*/ 11 h 11"/>
                  <a:gd name="T12" fmla="*/ 0 w 11"/>
                  <a:gd name="T13" fmla="*/ 11 h 11"/>
                  <a:gd name="T14" fmla="*/ 3 w 11"/>
                  <a:gd name="T15" fmla="*/ 11 h 11"/>
                  <a:gd name="T16" fmla="*/ 3 w 11"/>
                  <a:gd name="T17" fmla="*/ 8 h 11"/>
                  <a:gd name="T18" fmla="*/ 6 w 11"/>
                  <a:gd name="T19" fmla="*/ 6 h 11"/>
                  <a:gd name="T20" fmla="*/ 6 w 11"/>
                  <a:gd name="T21" fmla="*/ 8 h 11"/>
                  <a:gd name="T22" fmla="*/ 6 w 11"/>
                  <a:gd name="T23" fmla="*/ 11 h 11"/>
                  <a:gd name="T24" fmla="*/ 6 w 11"/>
                  <a:gd name="T2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1">
                    <a:moveTo>
                      <a:pt x="6" y="11"/>
                    </a:moveTo>
                    <a:lnTo>
                      <a:pt x="11" y="6"/>
                    </a:lnTo>
                    <a:lnTo>
                      <a:pt x="11" y="3"/>
                    </a:lnTo>
                    <a:lnTo>
                      <a:pt x="6" y="0"/>
                    </a:lnTo>
                    <a:lnTo>
                      <a:pt x="3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3" y="8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38" name="Freeform 564"/>
              <p:cNvSpPr>
                <a:spLocks/>
              </p:cNvSpPr>
              <p:nvPr/>
            </p:nvSpPr>
            <p:spPr bwMode="auto">
              <a:xfrm>
                <a:off x="1683" y="477"/>
                <a:ext cx="6" cy="17"/>
              </a:xfrm>
              <a:custGeom>
                <a:avLst/>
                <a:gdLst>
                  <a:gd name="T0" fmla="*/ 3 w 6"/>
                  <a:gd name="T1" fmla="*/ 0 h 17"/>
                  <a:gd name="T2" fmla="*/ 3 w 6"/>
                  <a:gd name="T3" fmla="*/ 3 h 17"/>
                  <a:gd name="T4" fmla="*/ 3 w 6"/>
                  <a:gd name="T5" fmla="*/ 6 h 17"/>
                  <a:gd name="T6" fmla="*/ 0 w 6"/>
                  <a:gd name="T7" fmla="*/ 8 h 17"/>
                  <a:gd name="T8" fmla="*/ 0 w 6"/>
                  <a:gd name="T9" fmla="*/ 11 h 17"/>
                  <a:gd name="T10" fmla="*/ 3 w 6"/>
                  <a:gd name="T11" fmla="*/ 14 h 17"/>
                  <a:gd name="T12" fmla="*/ 3 w 6"/>
                  <a:gd name="T13" fmla="*/ 17 h 17"/>
                  <a:gd name="T14" fmla="*/ 6 w 6"/>
                  <a:gd name="T15" fmla="*/ 14 h 17"/>
                  <a:gd name="T16" fmla="*/ 6 w 6"/>
                  <a:gd name="T17" fmla="*/ 14 h 17"/>
                  <a:gd name="T18" fmla="*/ 6 w 6"/>
                  <a:gd name="T19" fmla="*/ 8 h 17"/>
                  <a:gd name="T20" fmla="*/ 6 w 6"/>
                  <a:gd name="T21" fmla="*/ 3 h 17"/>
                  <a:gd name="T22" fmla="*/ 3 w 6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7">
                    <a:moveTo>
                      <a:pt x="3" y="0"/>
                    </a:moveTo>
                    <a:lnTo>
                      <a:pt x="3" y="3"/>
                    </a:lnTo>
                    <a:lnTo>
                      <a:pt x="3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8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39" name="Freeform 565"/>
              <p:cNvSpPr>
                <a:spLocks/>
              </p:cNvSpPr>
              <p:nvPr/>
            </p:nvSpPr>
            <p:spPr bwMode="auto">
              <a:xfrm>
                <a:off x="1335" y="379"/>
                <a:ext cx="5" cy="9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9 h 9"/>
                  <a:gd name="T4" fmla="*/ 0 w 5"/>
                  <a:gd name="T5" fmla="*/ 9 h 9"/>
                  <a:gd name="T6" fmla="*/ 2 w 5"/>
                  <a:gd name="T7" fmla="*/ 9 h 9"/>
                  <a:gd name="T8" fmla="*/ 2 w 5"/>
                  <a:gd name="T9" fmla="*/ 9 h 9"/>
                  <a:gd name="T10" fmla="*/ 5 w 5"/>
                  <a:gd name="T11" fmla="*/ 6 h 9"/>
                  <a:gd name="T12" fmla="*/ 5 w 5"/>
                  <a:gd name="T13" fmla="*/ 3 h 9"/>
                  <a:gd name="T14" fmla="*/ 2 w 5"/>
                  <a:gd name="T15" fmla="*/ 3 h 9"/>
                  <a:gd name="T16" fmla="*/ 2 w 5"/>
                  <a:gd name="T17" fmla="*/ 0 h 9"/>
                  <a:gd name="T18" fmla="*/ 0 w 5"/>
                  <a:gd name="T19" fmla="*/ 0 h 9"/>
                  <a:gd name="T20" fmla="*/ 0 w 5"/>
                  <a:gd name="T21" fmla="*/ 3 h 9"/>
                  <a:gd name="T22" fmla="*/ 2 w 5"/>
                  <a:gd name="T23" fmla="*/ 6 h 9"/>
                  <a:gd name="T24" fmla="*/ 0 w 5"/>
                  <a:gd name="T25" fmla="*/ 6 h 9"/>
                  <a:gd name="T26" fmla="*/ 0 w 5"/>
                  <a:gd name="T2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5" y="6"/>
                    </a:lnTo>
                    <a:lnTo>
                      <a:pt x="5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40" name="Freeform 566"/>
              <p:cNvSpPr>
                <a:spLocks/>
              </p:cNvSpPr>
              <p:nvPr/>
            </p:nvSpPr>
            <p:spPr bwMode="auto">
              <a:xfrm>
                <a:off x="1430" y="324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  <a:gd name="T10" fmla="*/ 0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41" name="Freeform 567"/>
              <p:cNvSpPr>
                <a:spLocks/>
              </p:cNvSpPr>
              <p:nvPr/>
            </p:nvSpPr>
            <p:spPr bwMode="auto">
              <a:xfrm>
                <a:off x="1683" y="678"/>
                <a:ext cx="12" cy="11"/>
              </a:xfrm>
              <a:custGeom>
                <a:avLst/>
                <a:gdLst>
                  <a:gd name="T0" fmla="*/ 6 w 12"/>
                  <a:gd name="T1" fmla="*/ 8 h 11"/>
                  <a:gd name="T2" fmla="*/ 6 w 12"/>
                  <a:gd name="T3" fmla="*/ 8 h 11"/>
                  <a:gd name="T4" fmla="*/ 9 w 12"/>
                  <a:gd name="T5" fmla="*/ 11 h 11"/>
                  <a:gd name="T6" fmla="*/ 12 w 12"/>
                  <a:gd name="T7" fmla="*/ 11 h 11"/>
                  <a:gd name="T8" fmla="*/ 12 w 12"/>
                  <a:gd name="T9" fmla="*/ 8 h 11"/>
                  <a:gd name="T10" fmla="*/ 12 w 12"/>
                  <a:gd name="T11" fmla="*/ 8 h 11"/>
                  <a:gd name="T12" fmla="*/ 12 w 12"/>
                  <a:gd name="T13" fmla="*/ 5 h 11"/>
                  <a:gd name="T14" fmla="*/ 9 w 12"/>
                  <a:gd name="T15" fmla="*/ 5 h 11"/>
                  <a:gd name="T16" fmla="*/ 6 w 12"/>
                  <a:gd name="T17" fmla="*/ 3 h 11"/>
                  <a:gd name="T18" fmla="*/ 6 w 12"/>
                  <a:gd name="T19" fmla="*/ 3 h 11"/>
                  <a:gd name="T20" fmla="*/ 3 w 12"/>
                  <a:gd name="T21" fmla="*/ 0 h 11"/>
                  <a:gd name="T22" fmla="*/ 0 w 12"/>
                  <a:gd name="T23" fmla="*/ 0 h 11"/>
                  <a:gd name="T24" fmla="*/ 0 w 12"/>
                  <a:gd name="T25" fmla="*/ 0 h 11"/>
                  <a:gd name="T26" fmla="*/ 0 w 12"/>
                  <a:gd name="T27" fmla="*/ 3 h 11"/>
                  <a:gd name="T28" fmla="*/ 3 w 12"/>
                  <a:gd name="T29" fmla="*/ 3 h 11"/>
                  <a:gd name="T30" fmla="*/ 6 w 12"/>
                  <a:gd name="T31" fmla="*/ 5 h 11"/>
                  <a:gd name="T32" fmla="*/ 6 w 12"/>
                  <a:gd name="T33" fmla="*/ 5 h 11"/>
                  <a:gd name="T34" fmla="*/ 6 w 12"/>
                  <a:gd name="T35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1">
                    <a:moveTo>
                      <a:pt x="6" y="8"/>
                    </a:moveTo>
                    <a:lnTo>
                      <a:pt x="6" y="8"/>
                    </a:lnTo>
                    <a:lnTo>
                      <a:pt x="9" y="11"/>
                    </a:lnTo>
                    <a:lnTo>
                      <a:pt x="12" y="11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42" name="Freeform 568"/>
              <p:cNvSpPr>
                <a:spLocks/>
              </p:cNvSpPr>
              <p:nvPr/>
            </p:nvSpPr>
            <p:spPr bwMode="auto">
              <a:xfrm>
                <a:off x="1703" y="750"/>
                <a:ext cx="11" cy="11"/>
              </a:xfrm>
              <a:custGeom>
                <a:avLst/>
                <a:gdLst>
                  <a:gd name="T0" fmla="*/ 11 w 11"/>
                  <a:gd name="T1" fmla="*/ 0 h 11"/>
                  <a:gd name="T2" fmla="*/ 8 w 11"/>
                  <a:gd name="T3" fmla="*/ 0 h 11"/>
                  <a:gd name="T4" fmla="*/ 3 w 11"/>
                  <a:gd name="T5" fmla="*/ 3 h 11"/>
                  <a:gd name="T6" fmla="*/ 3 w 11"/>
                  <a:gd name="T7" fmla="*/ 6 h 11"/>
                  <a:gd name="T8" fmla="*/ 3 w 11"/>
                  <a:gd name="T9" fmla="*/ 6 h 11"/>
                  <a:gd name="T10" fmla="*/ 0 w 11"/>
                  <a:gd name="T11" fmla="*/ 9 h 11"/>
                  <a:gd name="T12" fmla="*/ 0 w 11"/>
                  <a:gd name="T13" fmla="*/ 11 h 11"/>
                  <a:gd name="T14" fmla="*/ 3 w 11"/>
                  <a:gd name="T15" fmla="*/ 11 h 11"/>
                  <a:gd name="T16" fmla="*/ 5 w 11"/>
                  <a:gd name="T17" fmla="*/ 9 h 11"/>
                  <a:gd name="T18" fmla="*/ 8 w 11"/>
                  <a:gd name="T19" fmla="*/ 9 h 11"/>
                  <a:gd name="T20" fmla="*/ 8 w 11"/>
                  <a:gd name="T21" fmla="*/ 6 h 11"/>
                  <a:gd name="T22" fmla="*/ 11 w 11"/>
                  <a:gd name="T23" fmla="*/ 6 h 11"/>
                  <a:gd name="T24" fmla="*/ 11 w 11"/>
                  <a:gd name="T25" fmla="*/ 3 h 11"/>
                  <a:gd name="T26" fmla="*/ 11 w 11"/>
                  <a:gd name="T27" fmla="*/ 3 h 11"/>
                  <a:gd name="T28" fmla="*/ 11 w 11"/>
                  <a:gd name="T29" fmla="*/ 0 h 11"/>
                  <a:gd name="T30" fmla="*/ 11 w 11"/>
                  <a:gd name="T3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11">
                    <a:moveTo>
                      <a:pt x="11" y="0"/>
                    </a:moveTo>
                    <a:lnTo>
                      <a:pt x="8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5" y="9"/>
                    </a:lnTo>
                    <a:lnTo>
                      <a:pt x="8" y="9"/>
                    </a:lnTo>
                    <a:lnTo>
                      <a:pt x="8" y="6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43" name="Freeform 569"/>
              <p:cNvSpPr>
                <a:spLocks/>
              </p:cNvSpPr>
              <p:nvPr/>
            </p:nvSpPr>
            <p:spPr bwMode="auto">
              <a:xfrm>
                <a:off x="1759" y="725"/>
                <a:ext cx="11" cy="11"/>
              </a:xfrm>
              <a:custGeom>
                <a:avLst/>
                <a:gdLst>
                  <a:gd name="T0" fmla="*/ 0 w 11"/>
                  <a:gd name="T1" fmla="*/ 0 h 11"/>
                  <a:gd name="T2" fmla="*/ 0 w 11"/>
                  <a:gd name="T3" fmla="*/ 0 h 11"/>
                  <a:gd name="T4" fmla="*/ 0 w 11"/>
                  <a:gd name="T5" fmla="*/ 3 h 11"/>
                  <a:gd name="T6" fmla="*/ 0 w 11"/>
                  <a:gd name="T7" fmla="*/ 6 h 11"/>
                  <a:gd name="T8" fmla="*/ 2 w 11"/>
                  <a:gd name="T9" fmla="*/ 6 h 11"/>
                  <a:gd name="T10" fmla="*/ 5 w 11"/>
                  <a:gd name="T11" fmla="*/ 6 h 11"/>
                  <a:gd name="T12" fmla="*/ 5 w 11"/>
                  <a:gd name="T13" fmla="*/ 9 h 11"/>
                  <a:gd name="T14" fmla="*/ 5 w 11"/>
                  <a:gd name="T15" fmla="*/ 11 h 11"/>
                  <a:gd name="T16" fmla="*/ 5 w 11"/>
                  <a:gd name="T17" fmla="*/ 9 h 11"/>
                  <a:gd name="T18" fmla="*/ 8 w 11"/>
                  <a:gd name="T19" fmla="*/ 9 h 11"/>
                  <a:gd name="T20" fmla="*/ 8 w 11"/>
                  <a:gd name="T21" fmla="*/ 6 h 11"/>
                  <a:gd name="T22" fmla="*/ 8 w 11"/>
                  <a:gd name="T23" fmla="*/ 6 h 11"/>
                  <a:gd name="T24" fmla="*/ 11 w 11"/>
                  <a:gd name="T25" fmla="*/ 3 h 11"/>
                  <a:gd name="T26" fmla="*/ 11 w 11"/>
                  <a:gd name="T27" fmla="*/ 3 h 11"/>
                  <a:gd name="T28" fmla="*/ 5 w 11"/>
                  <a:gd name="T29" fmla="*/ 0 h 11"/>
                  <a:gd name="T30" fmla="*/ 2 w 11"/>
                  <a:gd name="T31" fmla="*/ 0 h 11"/>
                  <a:gd name="T32" fmla="*/ 0 w 11"/>
                  <a:gd name="T3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5" y="11"/>
                    </a:lnTo>
                    <a:lnTo>
                      <a:pt x="5" y="9"/>
                    </a:lnTo>
                    <a:lnTo>
                      <a:pt x="8" y="9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44" name="Freeform 570"/>
              <p:cNvSpPr>
                <a:spLocks/>
              </p:cNvSpPr>
              <p:nvPr/>
            </p:nvSpPr>
            <p:spPr bwMode="auto">
              <a:xfrm>
                <a:off x="1597" y="641"/>
                <a:ext cx="11" cy="12"/>
              </a:xfrm>
              <a:custGeom>
                <a:avLst/>
                <a:gdLst>
                  <a:gd name="T0" fmla="*/ 0 w 11"/>
                  <a:gd name="T1" fmla="*/ 3 h 12"/>
                  <a:gd name="T2" fmla="*/ 3 w 11"/>
                  <a:gd name="T3" fmla="*/ 3 h 12"/>
                  <a:gd name="T4" fmla="*/ 3 w 11"/>
                  <a:gd name="T5" fmla="*/ 6 h 12"/>
                  <a:gd name="T6" fmla="*/ 5 w 11"/>
                  <a:gd name="T7" fmla="*/ 9 h 12"/>
                  <a:gd name="T8" fmla="*/ 5 w 11"/>
                  <a:gd name="T9" fmla="*/ 12 h 12"/>
                  <a:gd name="T10" fmla="*/ 5 w 11"/>
                  <a:gd name="T11" fmla="*/ 12 h 12"/>
                  <a:gd name="T12" fmla="*/ 8 w 11"/>
                  <a:gd name="T13" fmla="*/ 12 h 12"/>
                  <a:gd name="T14" fmla="*/ 8 w 11"/>
                  <a:gd name="T15" fmla="*/ 12 h 12"/>
                  <a:gd name="T16" fmla="*/ 11 w 11"/>
                  <a:gd name="T17" fmla="*/ 12 h 12"/>
                  <a:gd name="T18" fmla="*/ 11 w 11"/>
                  <a:gd name="T19" fmla="*/ 12 h 12"/>
                  <a:gd name="T20" fmla="*/ 11 w 11"/>
                  <a:gd name="T21" fmla="*/ 12 h 12"/>
                  <a:gd name="T22" fmla="*/ 11 w 11"/>
                  <a:gd name="T23" fmla="*/ 9 h 12"/>
                  <a:gd name="T24" fmla="*/ 11 w 11"/>
                  <a:gd name="T25" fmla="*/ 9 h 12"/>
                  <a:gd name="T26" fmla="*/ 11 w 11"/>
                  <a:gd name="T27" fmla="*/ 6 h 12"/>
                  <a:gd name="T28" fmla="*/ 11 w 11"/>
                  <a:gd name="T29" fmla="*/ 6 h 12"/>
                  <a:gd name="T30" fmla="*/ 8 w 11"/>
                  <a:gd name="T31" fmla="*/ 3 h 12"/>
                  <a:gd name="T32" fmla="*/ 5 w 11"/>
                  <a:gd name="T33" fmla="*/ 3 h 12"/>
                  <a:gd name="T34" fmla="*/ 5 w 11"/>
                  <a:gd name="T35" fmla="*/ 0 h 12"/>
                  <a:gd name="T36" fmla="*/ 5 w 11"/>
                  <a:gd name="T37" fmla="*/ 0 h 12"/>
                  <a:gd name="T38" fmla="*/ 3 w 11"/>
                  <a:gd name="T39" fmla="*/ 0 h 12"/>
                  <a:gd name="T40" fmla="*/ 3 w 11"/>
                  <a:gd name="T41" fmla="*/ 0 h 12"/>
                  <a:gd name="T42" fmla="*/ 0 w 11"/>
                  <a:gd name="T43" fmla="*/ 0 h 12"/>
                  <a:gd name="T44" fmla="*/ 0 w 11"/>
                  <a:gd name="T45" fmla="*/ 0 h 12"/>
                  <a:gd name="T46" fmla="*/ 0 w 11"/>
                  <a:gd name="T47" fmla="*/ 3 h 12"/>
                  <a:gd name="T48" fmla="*/ 0 w 11"/>
                  <a:gd name="T4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" h="12">
                    <a:moveTo>
                      <a:pt x="0" y="3"/>
                    </a:moveTo>
                    <a:lnTo>
                      <a:pt x="3" y="3"/>
                    </a:lnTo>
                    <a:lnTo>
                      <a:pt x="3" y="6"/>
                    </a:lnTo>
                    <a:lnTo>
                      <a:pt x="5" y="9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8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45" name="Freeform 571"/>
              <p:cNvSpPr>
                <a:spLocks/>
              </p:cNvSpPr>
              <p:nvPr/>
            </p:nvSpPr>
            <p:spPr bwMode="auto">
              <a:xfrm>
                <a:off x="1628" y="675"/>
                <a:ext cx="11" cy="6"/>
              </a:xfrm>
              <a:custGeom>
                <a:avLst/>
                <a:gdLst>
                  <a:gd name="T0" fmla="*/ 8 w 11"/>
                  <a:gd name="T1" fmla="*/ 3 h 6"/>
                  <a:gd name="T2" fmla="*/ 2 w 11"/>
                  <a:gd name="T3" fmla="*/ 0 h 6"/>
                  <a:gd name="T4" fmla="*/ 2 w 11"/>
                  <a:gd name="T5" fmla="*/ 0 h 6"/>
                  <a:gd name="T6" fmla="*/ 0 w 11"/>
                  <a:gd name="T7" fmla="*/ 0 h 6"/>
                  <a:gd name="T8" fmla="*/ 2 w 11"/>
                  <a:gd name="T9" fmla="*/ 3 h 6"/>
                  <a:gd name="T10" fmla="*/ 5 w 11"/>
                  <a:gd name="T11" fmla="*/ 6 h 6"/>
                  <a:gd name="T12" fmla="*/ 8 w 11"/>
                  <a:gd name="T13" fmla="*/ 6 h 6"/>
                  <a:gd name="T14" fmla="*/ 11 w 11"/>
                  <a:gd name="T15" fmla="*/ 6 h 6"/>
                  <a:gd name="T16" fmla="*/ 11 w 11"/>
                  <a:gd name="T17" fmla="*/ 6 h 6"/>
                  <a:gd name="T18" fmla="*/ 8 w 11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6">
                    <a:moveTo>
                      <a:pt x="8" y="3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5" y="6"/>
                    </a:lnTo>
                    <a:lnTo>
                      <a:pt x="8" y="6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46" name="Freeform 572"/>
              <p:cNvSpPr>
                <a:spLocks/>
              </p:cNvSpPr>
              <p:nvPr/>
            </p:nvSpPr>
            <p:spPr bwMode="auto">
              <a:xfrm>
                <a:off x="1695" y="491"/>
                <a:ext cx="2" cy="5"/>
              </a:xfrm>
              <a:custGeom>
                <a:avLst/>
                <a:gdLst>
                  <a:gd name="T0" fmla="*/ 2 w 2"/>
                  <a:gd name="T1" fmla="*/ 3 h 5"/>
                  <a:gd name="T2" fmla="*/ 2 w 2"/>
                  <a:gd name="T3" fmla="*/ 0 h 5"/>
                  <a:gd name="T4" fmla="*/ 2 w 2"/>
                  <a:gd name="T5" fmla="*/ 0 h 5"/>
                  <a:gd name="T6" fmla="*/ 0 w 2"/>
                  <a:gd name="T7" fmla="*/ 3 h 5"/>
                  <a:gd name="T8" fmla="*/ 2 w 2"/>
                  <a:gd name="T9" fmla="*/ 5 h 5"/>
                  <a:gd name="T10" fmla="*/ 2 w 2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2" y="3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47" name="Freeform 573"/>
              <p:cNvSpPr>
                <a:spLocks/>
              </p:cNvSpPr>
              <p:nvPr/>
            </p:nvSpPr>
            <p:spPr bwMode="auto">
              <a:xfrm>
                <a:off x="1781" y="630"/>
                <a:ext cx="6" cy="6"/>
              </a:xfrm>
              <a:custGeom>
                <a:avLst/>
                <a:gdLst>
                  <a:gd name="T0" fmla="*/ 3 w 6"/>
                  <a:gd name="T1" fmla="*/ 0 h 6"/>
                  <a:gd name="T2" fmla="*/ 0 w 6"/>
                  <a:gd name="T3" fmla="*/ 6 h 6"/>
                  <a:gd name="T4" fmla="*/ 3 w 6"/>
                  <a:gd name="T5" fmla="*/ 6 h 6"/>
                  <a:gd name="T6" fmla="*/ 3 w 6"/>
                  <a:gd name="T7" fmla="*/ 3 h 6"/>
                  <a:gd name="T8" fmla="*/ 6 w 6"/>
                  <a:gd name="T9" fmla="*/ 0 h 6"/>
                  <a:gd name="T10" fmla="*/ 6 w 6"/>
                  <a:gd name="T11" fmla="*/ 0 h 6"/>
                  <a:gd name="T12" fmla="*/ 3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3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48" name="Freeform 574"/>
              <p:cNvSpPr>
                <a:spLocks/>
              </p:cNvSpPr>
              <p:nvPr/>
            </p:nvSpPr>
            <p:spPr bwMode="auto">
              <a:xfrm>
                <a:off x="1784" y="641"/>
                <a:ext cx="3" cy="6"/>
              </a:xfrm>
              <a:custGeom>
                <a:avLst/>
                <a:gdLst>
                  <a:gd name="T0" fmla="*/ 0 w 3"/>
                  <a:gd name="T1" fmla="*/ 3 h 6"/>
                  <a:gd name="T2" fmla="*/ 3 w 3"/>
                  <a:gd name="T3" fmla="*/ 3 h 6"/>
                  <a:gd name="T4" fmla="*/ 3 w 3"/>
                  <a:gd name="T5" fmla="*/ 6 h 6"/>
                  <a:gd name="T6" fmla="*/ 3 w 3"/>
                  <a:gd name="T7" fmla="*/ 3 h 6"/>
                  <a:gd name="T8" fmla="*/ 3 w 3"/>
                  <a:gd name="T9" fmla="*/ 0 h 6"/>
                  <a:gd name="T10" fmla="*/ 0 w 3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0" y="3"/>
                    </a:moveTo>
                    <a:lnTo>
                      <a:pt x="3" y="3"/>
                    </a:lnTo>
                    <a:lnTo>
                      <a:pt x="3" y="6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49" name="Freeform 575"/>
              <p:cNvSpPr>
                <a:spLocks/>
              </p:cNvSpPr>
              <p:nvPr/>
            </p:nvSpPr>
            <p:spPr bwMode="auto">
              <a:xfrm>
                <a:off x="1764" y="717"/>
                <a:ext cx="3" cy="8"/>
              </a:xfrm>
              <a:custGeom>
                <a:avLst/>
                <a:gdLst>
                  <a:gd name="T0" fmla="*/ 3 w 3"/>
                  <a:gd name="T1" fmla="*/ 8 h 8"/>
                  <a:gd name="T2" fmla="*/ 3 w 3"/>
                  <a:gd name="T3" fmla="*/ 8 h 8"/>
                  <a:gd name="T4" fmla="*/ 3 w 3"/>
                  <a:gd name="T5" fmla="*/ 5 h 8"/>
                  <a:gd name="T6" fmla="*/ 3 w 3"/>
                  <a:gd name="T7" fmla="*/ 3 h 8"/>
                  <a:gd name="T8" fmla="*/ 3 w 3"/>
                  <a:gd name="T9" fmla="*/ 0 h 8"/>
                  <a:gd name="T10" fmla="*/ 0 w 3"/>
                  <a:gd name="T11" fmla="*/ 0 h 8"/>
                  <a:gd name="T12" fmla="*/ 0 w 3"/>
                  <a:gd name="T13" fmla="*/ 0 h 8"/>
                  <a:gd name="T14" fmla="*/ 0 w 3"/>
                  <a:gd name="T15" fmla="*/ 3 h 8"/>
                  <a:gd name="T16" fmla="*/ 0 w 3"/>
                  <a:gd name="T17" fmla="*/ 3 h 8"/>
                  <a:gd name="T18" fmla="*/ 0 w 3"/>
                  <a:gd name="T19" fmla="*/ 5 h 8"/>
                  <a:gd name="T20" fmla="*/ 3 w 3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8">
                    <a:moveTo>
                      <a:pt x="3" y="8"/>
                    </a:moveTo>
                    <a:lnTo>
                      <a:pt x="3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50" name="Freeform 576"/>
              <p:cNvSpPr>
                <a:spLocks/>
              </p:cNvSpPr>
              <p:nvPr/>
            </p:nvSpPr>
            <p:spPr bwMode="auto">
              <a:xfrm>
                <a:off x="1594" y="628"/>
                <a:ext cx="6" cy="2"/>
              </a:xfrm>
              <a:custGeom>
                <a:avLst/>
                <a:gdLst>
                  <a:gd name="T0" fmla="*/ 6 w 6"/>
                  <a:gd name="T1" fmla="*/ 2 h 2"/>
                  <a:gd name="T2" fmla="*/ 3 w 6"/>
                  <a:gd name="T3" fmla="*/ 0 h 2"/>
                  <a:gd name="T4" fmla="*/ 0 w 6"/>
                  <a:gd name="T5" fmla="*/ 2 h 2"/>
                  <a:gd name="T6" fmla="*/ 0 w 6"/>
                  <a:gd name="T7" fmla="*/ 2 h 2"/>
                  <a:gd name="T8" fmla="*/ 3 w 6"/>
                  <a:gd name="T9" fmla="*/ 2 h 2"/>
                  <a:gd name="T10" fmla="*/ 6 w 6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6" y="2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51" name="Freeform 577"/>
              <p:cNvSpPr>
                <a:spLocks/>
              </p:cNvSpPr>
              <p:nvPr/>
            </p:nvSpPr>
            <p:spPr bwMode="auto">
              <a:xfrm>
                <a:off x="1770" y="697"/>
                <a:ext cx="11" cy="9"/>
              </a:xfrm>
              <a:custGeom>
                <a:avLst/>
                <a:gdLst>
                  <a:gd name="T0" fmla="*/ 5 w 11"/>
                  <a:gd name="T1" fmla="*/ 3 h 9"/>
                  <a:gd name="T2" fmla="*/ 3 w 11"/>
                  <a:gd name="T3" fmla="*/ 3 h 9"/>
                  <a:gd name="T4" fmla="*/ 0 w 11"/>
                  <a:gd name="T5" fmla="*/ 6 h 9"/>
                  <a:gd name="T6" fmla="*/ 3 w 11"/>
                  <a:gd name="T7" fmla="*/ 6 h 9"/>
                  <a:gd name="T8" fmla="*/ 5 w 11"/>
                  <a:gd name="T9" fmla="*/ 6 h 9"/>
                  <a:gd name="T10" fmla="*/ 8 w 11"/>
                  <a:gd name="T11" fmla="*/ 9 h 9"/>
                  <a:gd name="T12" fmla="*/ 8 w 11"/>
                  <a:gd name="T13" fmla="*/ 9 h 9"/>
                  <a:gd name="T14" fmla="*/ 11 w 11"/>
                  <a:gd name="T15" fmla="*/ 6 h 9"/>
                  <a:gd name="T16" fmla="*/ 11 w 11"/>
                  <a:gd name="T17" fmla="*/ 3 h 9"/>
                  <a:gd name="T18" fmla="*/ 11 w 11"/>
                  <a:gd name="T19" fmla="*/ 3 h 9"/>
                  <a:gd name="T20" fmla="*/ 8 w 11"/>
                  <a:gd name="T21" fmla="*/ 0 h 9"/>
                  <a:gd name="T22" fmla="*/ 5 w 11"/>
                  <a:gd name="T2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9">
                    <a:moveTo>
                      <a:pt x="5" y="3"/>
                    </a:moveTo>
                    <a:lnTo>
                      <a:pt x="3" y="3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8" y="0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52" name="Freeform 578"/>
              <p:cNvSpPr>
                <a:spLocks/>
              </p:cNvSpPr>
              <p:nvPr/>
            </p:nvSpPr>
            <p:spPr bwMode="auto">
              <a:xfrm>
                <a:off x="1633" y="471"/>
                <a:ext cx="6" cy="9"/>
              </a:xfrm>
              <a:custGeom>
                <a:avLst/>
                <a:gdLst>
                  <a:gd name="T0" fmla="*/ 6 w 6"/>
                  <a:gd name="T1" fmla="*/ 6 h 9"/>
                  <a:gd name="T2" fmla="*/ 6 w 6"/>
                  <a:gd name="T3" fmla="*/ 3 h 9"/>
                  <a:gd name="T4" fmla="*/ 3 w 6"/>
                  <a:gd name="T5" fmla="*/ 3 h 9"/>
                  <a:gd name="T6" fmla="*/ 3 w 6"/>
                  <a:gd name="T7" fmla="*/ 0 h 9"/>
                  <a:gd name="T8" fmla="*/ 3 w 6"/>
                  <a:gd name="T9" fmla="*/ 6 h 9"/>
                  <a:gd name="T10" fmla="*/ 0 w 6"/>
                  <a:gd name="T11" fmla="*/ 6 h 9"/>
                  <a:gd name="T12" fmla="*/ 0 w 6"/>
                  <a:gd name="T13" fmla="*/ 9 h 9"/>
                  <a:gd name="T14" fmla="*/ 3 w 6"/>
                  <a:gd name="T15" fmla="*/ 9 h 9"/>
                  <a:gd name="T16" fmla="*/ 6 w 6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9">
                    <a:moveTo>
                      <a:pt x="6" y="6"/>
                    </a:moveTo>
                    <a:lnTo>
                      <a:pt x="6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53" name="Freeform 579"/>
              <p:cNvSpPr>
                <a:spLocks/>
              </p:cNvSpPr>
              <p:nvPr/>
            </p:nvSpPr>
            <p:spPr bwMode="auto">
              <a:xfrm>
                <a:off x="1630" y="483"/>
                <a:ext cx="6" cy="8"/>
              </a:xfrm>
              <a:custGeom>
                <a:avLst/>
                <a:gdLst>
                  <a:gd name="T0" fmla="*/ 0 w 6"/>
                  <a:gd name="T1" fmla="*/ 0 h 8"/>
                  <a:gd name="T2" fmla="*/ 0 w 6"/>
                  <a:gd name="T3" fmla="*/ 2 h 8"/>
                  <a:gd name="T4" fmla="*/ 0 w 6"/>
                  <a:gd name="T5" fmla="*/ 8 h 8"/>
                  <a:gd name="T6" fmla="*/ 3 w 6"/>
                  <a:gd name="T7" fmla="*/ 5 h 8"/>
                  <a:gd name="T8" fmla="*/ 3 w 6"/>
                  <a:gd name="T9" fmla="*/ 2 h 8"/>
                  <a:gd name="T10" fmla="*/ 6 w 6"/>
                  <a:gd name="T11" fmla="*/ 2 h 8"/>
                  <a:gd name="T12" fmla="*/ 6 w 6"/>
                  <a:gd name="T13" fmla="*/ 0 h 8"/>
                  <a:gd name="T14" fmla="*/ 3 w 6"/>
                  <a:gd name="T15" fmla="*/ 0 h 8"/>
                  <a:gd name="T16" fmla="*/ 0 w 6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8">
                    <a:moveTo>
                      <a:pt x="0" y="0"/>
                    </a:moveTo>
                    <a:lnTo>
                      <a:pt x="0" y="2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54" name="Freeform 580"/>
              <p:cNvSpPr>
                <a:spLocks/>
              </p:cNvSpPr>
              <p:nvPr/>
            </p:nvSpPr>
            <p:spPr bwMode="auto">
              <a:xfrm>
                <a:off x="1644" y="488"/>
                <a:ext cx="37" cy="36"/>
              </a:xfrm>
              <a:custGeom>
                <a:avLst/>
                <a:gdLst>
                  <a:gd name="T0" fmla="*/ 20 w 37"/>
                  <a:gd name="T1" fmla="*/ 3 h 36"/>
                  <a:gd name="T2" fmla="*/ 14 w 37"/>
                  <a:gd name="T3" fmla="*/ 6 h 36"/>
                  <a:gd name="T4" fmla="*/ 11 w 37"/>
                  <a:gd name="T5" fmla="*/ 11 h 36"/>
                  <a:gd name="T6" fmla="*/ 9 w 37"/>
                  <a:gd name="T7" fmla="*/ 14 h 36"/>
                  <a:gd name="T8" fmla="*/ 6 w 37"/>
                  <a:gd name="T9" fmla="*/ 17 h 36"/>
                  <a:gd name="T10" fmla="*/ 0 w 37"/>
                  <a:gd name="T11" fmla="*/ 22 h 36"/>
                  <a:gd name="T12" fmla="*/ 0 w 37"/>
                  <a:gd name="T13" fmla="*/ 25 h 36"/>
                  <a:gd name="T14" fmla="*/ 0 w 37"/>
                  <a:gd name="T15" fmla="*/ 31 h 36"/>
                  <a:gd name="T16" fmla="*/ 0 w 37"/>
                  <a:gd name="T17" fmla="*/ 31 h 36"/>
                  <a:gd name="T18" fmla="*/ 0 w 37"/>
                  <a:gd name="T19" fmla="*/ 36 h 36"/>
                  <a:gd name="T20" fmla="*/ 0 w 37"/>
                  <a:gd name="T21" fmla="*/ 36 h 36"/>
                  <a:gd name="T22" fmla="*/ 3 w 37"/>
                  <a:gd name="T23" fmla="*/ 36 h 36"/>
                  <a:gd name="T24" fmla="*/ 6 w 37"/>
                  <a:gd name="T25" fmla="*/ 36 h 36"/>
                  <a:gd name="T26" fmla="*/ 11 w 37"/>
                  <a:gd name="T27" fmla="*/ 36 h 36"/>
                  <a:gd name="T28" fmla="*/ 11 w 37"/>
                  <a:gd name="T29" fmla="*/ 36 h 36"/>
                  <a:gd name="T30" fmla="*/ 17 w 37"/>
                  <a:gd name="T31" fmla="*/ 36 h 36"/>
                  <a:gd name="T32" fmla="*/ 20 w 37"/>
                  <a:gd name="T33" fmla="*/ 36 h 36"/>
                  <a:gd name="T34" fmla="*/ 20 w 37"/>
                  <a:gd name="T35" fmla="*/ 34 h 36"/>
                  <a:gd name="T36" fmla="*/ 25 w 37"/>
                  <a:gd name="T37" fmla="*/ 34 h 36"/>
                  <a:gd name="T38" fmla="*/ 28 w 37"/>
                  <a:gd name="T39" fmla="*/ 31 h 36"/>
                  <a:gd name="T40" fmla="*/ 28 w 37"/>
                  <a:gd name="T41" fmla="*/ 28 h 36"/>
                  <a:gd name="T42" fmla="*/ 34 w 37"/>
                  <a:gd name="T43" fmla="*/ 22 h 36"/>
                  <a:gd name="T44" fmla="*/ 34 w 37"/>
                  <a:gd name="T45" fmla="*/ 17 h 36"/>
                  <a:gd name="T46" fmla="*/ 34 w 37"/>
                  <a:gd name="T47" fmla="*/ 14 h 36"/>
                  <a:gd name="T48" fmla="*/ 37 w 37"/>
                  <a:gd name="T49" fmla="*/ 11 h 36"/>
                  <a:gd name="T50" fmla="*/ 37 w 37"/>
                  <a:gd name="T51" fmla="*/ 8 h 36"/>
                  <a:gd name="T52" fmla="*/ 37 w 37"/>
                  <a:gd name="T53" fmla="*/ 6 h 36"/>
                  <a:gd name="T54" fmla="*/ 34 w 37"/>
                  <a:gd name="T55" fmla="*/ 3 h 36"/>
                  <a:gd name="T56" fmla="*/ 31 w 37"/>
                  <a:gd name="T57" fmla="*/ 3 h 36"/>
                  <a:gd name="T58" fmla="*/ 31 w 37"/>
                  <a:gd name="T59" fmla="*/ 0 h 36"/>
                  <a:gd name="T60" fmla="*/ 28 w 37"/>
                  <a:gd name="T61" fmla="*/ 0 h 36"/>
                  <a:gd name="T62" fmla="*/ 23 w 37"/>
                  <a:gd name="T63" fmla="*/ 3 h 36"/>
                  <a:gd name="T64" fmla="*/ 23 w 37"/>
                  <a:gd name="T65" fmla="*/ 0 h 36"/>
                  <a:gd name="T66" fmla="*/ 20 w 37"/>
                  <a:gd name="T67" fmla="*/ 3 h 36"/>
                  <a:gd name="T68" fmla="*/ 20 w 37"/>
                  <a:gd name="T6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" h="36">
                    <a:moveTo>
                      <a:pt x="20" y="3"/>
                    </a:moveTo>
                    <a:lnTo>
                      <a:pt x="14" y="6"/>
                    </a:lnTo>
                    <a:lnTo>
                      <a:pt x="11" y="11"/>
                    </a:lnTo>
                    <a:lnTo>
                      <a:pt x="9" y="14"/>
                    </a:lnTo>
                    <a:lnTo>
                      <a:pt x="6" y="17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3" y="36"/>
                    </a:lnTo>
                    <a:lnTo>
                      <a:pt x="6" y="36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7" y="36"/>
                    </a:lnTo>
                    <a:lnTo>
                      <a:pt x="20" y="36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28" y="31"/>
                    </a:lnTo>
                    <a:lnTo>
                      <a:pt x="28" y="28"/>
                    </a:lnTo>
                    <a:lnTo>
                      <a:pt x="34" y="22"/>
                    </a:lnTo>
                    <a:lnTo>
                      <a:pt x="34" y="17"/>
                    </a:lnTo>
                    <a:lnTo>
                      <a:pt x="34" y="14"/>
                    </a:lnTo>
                    <a:lnTo>
                      <a:pt x="37" y="11"/>
                    </a:lnTo>
                    <a:lnTo>
                      <a:pt x="37" y="8"/>
                    </a:lnTo>
                    <a:lnTo>
                      <a:pt x="37" y="6"/>
                    </a:lnTo>
                    <a:lnTo>
                      <a:pt x="34" y="3"/>
                    </a:lnTo>
                    <a:lnTo>
                      <a:pt x="31" y="3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3" y="3"/>
                    </a:lnTo>
                    <a:lnTo>
                      <a:pt x="23" y="0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55" name="Freeform 581"/>
              <p:cNvSpPr>
                <a:spLocks/>
              </p:cNvSpPr>
              <p:nvPr/>
            </p:nvSpPr>
            <p:spPr bwMode="auto">
              <a:xfrm>
                <a:off x="1692" y="483"/>
                <a:ext cx="3" cy="5"/>
              </a:xfrm>
              <a:custGeom>
                <a:avLst/>
                <a:gdLst>
                  <a:gd name="T0" fmla="*/ 3 w 3"/>
                  <a:gd name="T1" fmla="*/ 5 h 5"/>
                  <a:gd name="T2" fmla="*/ 3 w 3"/>
                  <a:gd name="T3" fmla="*/ 5 h 5"/>
                  <a:gd name="T4" fmla="*/ 0 w 3"/>
                  <a:gd name="T5" fmla="*/ 2 h 5"/>
                  <a:gd name="T6" fmla="*/ 0 w 3"/>
                  <a:gd name="T7" fmla="*/ 0 h 5"/>
                  <a:gd name="T8" fmla="*/ 0 w 3"/>
                  <a:gd name="T9" fmla="*/ 2 h 5"/>
                  <a:gd name="T10" fmla="*/ 0 w 3"/>
                  <a:gd name="T11" fmla="*/ 5 h 5"/>
                  <a:gd name="T12" fmla="*/ 3 w 3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3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56" name="Freeform 582"/>
              <p:cNvSpPr>
                <a:spLocks/>
              </p:cNvSpPr>
              <p:nvPr/>
            </p:nvSpPr>
            <p:spPr bwMode="auto">
              <a:xfrm>
                <a:off x="1683" y="499"/>
                <a:ext cx="20" cy="14"/>
              </a:xfrm>
              <a:custGeom>
                <a:avLst/>
                <a:gdLst>
                  <a:gd name="T0" fmla="*/ 6 w 20"/>
                  <a:gd name="T1" fmla="*/ 3 h 14"/>
                  <a:gd name="T2" fmla="*/ 3 w 20"/>
                  <a:gd name="T3" fmla="*/ 3 h 14"/>
                  <a:gd name="T4" fmla="*/ 3 w 20"/>
                  <a:gd name="T5" fmla="*/ 3 h 14"/>
                  <a:gd name="T6" fmla="*/ 0 w 20"/>
                  <a:gd name="T7" fmla="*/ 6 h 14"/>
                  <a:gd name="T8" fmla="*/ 3 w 20"/>
                  <a:gd name="T9" fmla="*/ 9 h 14"/>
                  <a:gd name="T10" fmla="*/ 3 w 20"/>
                  <a:gd name="T11" fmla="*/ 11 h 14"/>
                  <a:gd name="T12" fmla="*/ 6 w 20"/>
                  <a:gd name="T13" fmla="*/ 14 h 14"/>
                  <a:gd name="T14" fmla="*/ 6 w 20"/>
                  <a:gd name="T15" fmla="*/ 11 h 14"/>
                  <a:gd name="T16" fmla="*/ 9 w 20"/>
                  <a:gd name="T17" fmla="*/ 14 h 14"/>
                  <a:gd name="T18" fmla="*/ 12 w 20"/>
                  <a:gd name="T19" fmla="*/ 14 h 14"/>
                  <a:gd name="T20" fmla="*/ 14 w 20"/>
                  <a:gd name="T21" fmla="*/ 14 h 14"/>
                  <a:gd name="T22" fmla="*/ 17 w 20"/>
                  <a:gd name="T23" fmla="*/ 14 h 14"/>
                  <a:gd name="T24" fmla="*/ 20 w 20"/>
                  <a:gd name="T25" fmla="*/ 11 h 14"/>
                  <a:gd name="T26" fmla="*/ 17 w 20"/>
                  <a:gd name="T27" fmla="*/ 11 h 14"/>
                  <a:gd name="T28" fmla="*/ 17 w 20"/>
                  <a:gd name="T29" fmla="*/ 6 h 14"/>
                  <a:gd name="T30" fmla="*/ 14 w 20"/>
                  <a:gd name="T31" fmla="*/ 6 h 14"/>
                  <a:gd name="T32" fmla="*/ 12 w 20"/>
                  <a:gd name="T33" fmla="*/ 3 h 14"/>
                  <a:gd name="T34" fmla="*/ 9 w 20"/>
                  <a:gd name="T35" fmla="*/ 3 h 14"/>
                  <a:gd name="T36" fmla="*/ 9 w 20"/>
                  <a:gd name="T37" fmla="*/ 6 h 14"/>
                  <a:gd name="T38" fmla="*/ 9 w 20"/>
                  <a:gd name="T39" fmla="*/ 3 h 14"/>
                  <a:gd name="T40" fmla="*/ 9 w 20"/>
                  <a:gd name="T41" fmla="*/ 0 h 14"/>
                  <a:gd name="T42" fmla="*/ 9 w 20"/>
                  <a:gd name="T43" fmla="*/ 0 h 14"/>
                  <a:gd name="T44" fmla="*/ 6 w 20"/>
                  <a:gd name="T4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14">
                    <a:moveTo>
                      <a:pt x="6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3" y="11"/>
                    </a:lnTo>
                    <a:lnTo>
                      <a:pt x="6" y="14"/>
                    </a:lnTo>
                    <a:lnTo>
                      <a:pt x="6" y="11"/>
                    </a:lnTo>
                    <a:lnTo>
                      <a:pt x="9" y="14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7" y="14"/>
                    </a:lnTo>
                    <a:lnTo>
                      <a:pt x="20" y="11"/>
                    </a:lnTo>
                    <a:lnTo>
                      <a:pt x="17" y="11"/>
                    </a:lnTo>
                    <a:lnTo>
                      <a:pt x="17" y="6"/>
                    </a:lnTo>
                    <a:lnTo>
                      <a:pt x="14" y="6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57" name="Freeform 583"/>
              <p:cNvSpPr>
                <a:spLocks/>
              </p:cNvSpPr>
              <p:nvPr/>
            </p:nvSpPr>
            <p:spPr bwMode="auto">
              <a:xfrm>
                <a:off x="1625" y="427"/>
                <a:ext cx="14" cy="11"/>
              </a:xfrm>
              <a:custGeom>
                <a:avLst/>
                <a:gdLst>
                  <a:gd name="T0" fmla="*/ 8 w 14"/>
                  <a:gd name="T1" fmla="*/ 3 h 11"/>
                  <a:gd name="T2" fmla="*/ 5 w 14"/>
                  <a:gd name="T3" fmla="*/ 0 h 11"/>
                  <a:gd name="T4" fmla="*/ 3 w 14"/>
                  <a:gd name="T5" fmla="*/ 0 h 11"/>
                  <a:gd name="T6" fmla="*/ 3 w 14"/>
                  <a:gd name="T7" fmla="*/ 3 h 11"/>
                  <a:gd name="T8" fmla="*/ 3 w 14"/>
                  <a:gd name="T9" fmla="*/ 3 h 11"/>
                  <a:gd name="T10" fmla="*/ 0 w 14"/>
                  <a:gd name="T11" fmla="*/ 3 h 11"/>
                  <a:gd name="T12" fmla="*/ 3 w 14"/>
                  <a:gd name="T13" fmla="*/ 5 h 11"/>
                  <a:gd name="T14" fmla="*/ 3 w 14"/>
                  <a:gd name="T15" fmla="*/ 5 h 11"/>
                  <a:gd name="T16" fmla="*/ 5 w 14"/>
                  <a:gd name="T17" fmla="*/ 8 h 11"/>
                  <a:gd name="T18" fmla="*/ 5 w 14"/>
                  <a:gd name="T19" fmla="*/ 8 h 11"/>
                  <a:gd name="T20" fmla="*/ 5 w 14"/>
                  <a:gd name="T21" fmla="*/ 11 h 11"/>
                  <a:gd name="T22" fmla="*/ 8 w 14"/>
                  <a:gd name="T23" fmla="*/ 11 h 11"/>
                  <a:gd name="T24" fmla="*/ 8 w 14"/>
                  <a:gd name="T25" fmla="*/ 8 h 11"/>
                  <a:gd name="T26" fmla="*/ 8 w 14"/>
                  <a:gd name="T27" fmla="*/ 8 h 11"/>
                  <a:gd name="T28" fmla="*/ 11 w 14"/>
                  <a:gd name="T29" fmla="*/ 8 h 11"/>
                  <a:gd name="T30" fmla="*/ 14 w 14"/>
                  <a:gd name="T31" fmla="*/ 8 h 11"/>
                  <a:gd name="T32" fmla="*/ 14 w 14"/>
                  <a:gd name="T33" fmla="*/ 5 h 11"/>
                  <a:gd name="T34" fmla="*/ 14 w 14"/>
                  <a:gd name="T35" fmla="*/ 3 h 11"/>
                  <a:gd name="T36" fmla="*/ 8 w 14"/>
                  <a:gd name="T3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11">
                    <a:moveTo>
                      <a:pt x="8" y="3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5" y="11"/>
                    </a:lnTo>
                    <a:lnTo>
                      <a:pt x="8" y="11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4" y="8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58" name="Freeform 584"/>
              <p:cNvSpPr>
                <a:spLocks/>
              </p:cNvSpPr>
              <p:nvPr/>
            </p:nvSpPr>
            <p:spPr bwMode="auto">
              <a:xfrm>
                <a:off x="1667" y="452"/>
                <a:ext cx="8" cy="11"/>
              </a:xfrm>
              <a:custGeom>
                <a:avLst/>
                <a:gdLst>
                  <a:gd name="T0" fmla="*/ 2 w 8"/>
                  <a:gd name="T1" fmla="*/ 11 h 11"/>
                  <a:gd name="T2" fmla="*/ 5 w 8"/>
                  <a:gd name="T3" fmla="*/ 8 h 11"/>
                  <a:gd name="T4" fmla="*/ 5 w 8"/>
                  <a:gd name="T5" fmla="*/ 8 h 11"/>
                  <a:gd name="T6" fmla="*/ 8 w 8"/>
                  <a:gd name="T7" fmla="*/ 5 h 11"/>
                  <a:gd name="T8" fmla="*/ 8 w 8"/>
                  <a:gd name="T9" fmla="*/ 0 h 11"/>
                  <a:gd name="T10" fmla="*/ 2 w 8"/>
                  <a:gd name="T11" fmla="*/ 0 h 11"/>
                  <a:gd name="T12" fmla="*/ 2 w 8"/>
                  <a:gd name="T13" fmla="*/ 0 h 11"/>
                  <a:gd name="T14" fmla="*/ 0 w 8"/>
                  <a:gd name="T15" fmla="*/ 3 h 11"/>
                  <a:gd name="T16" fmla="*/ 0 w 8"/>
                  <a:gd name="T17" fmla="*/ 5 h 11"/>
                  <a:gd name="T18" fmla="*/ 0 w 8"/>
                  <a:gd name="T19" fmla="*/ 11 h 11"/>
                  <a:gd name="T20" fmla="*/ 2 w 8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lnTo>
                      <a:pt x="5" y="8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59" name="Freeform 585"/>
              <p:cNvSpPr>
                <a:spLocks/>
              </p:cNvSpPr>
              <p:nvPr/>
            </p:nvSpPr>
            <p:spPr bwMode="auto">
              <a:xfrm>
                <a:off x="1630" y="449"/>
                <a:ext cx="23" cy="17"/>
              </a:xfrm>
              <a:custGeom>
                <a:avLst/>
                <a:gdLst>
                  <a:gd name="T0" fmla="*/ 20 w 23"/>
                  <a:gd name="T1" fmla="*/ 3 h 17"/>
                  <a:gd name="T2" fmla="*/ 17 w 23"/>
                  <a:gd name="T3" fmla="*/ 3 h 17"/>
                  <a:gd name="T4" fmla="*/ 14 w 23"/>
                  <a:gd name="T5" fmla="*/ 6 h 17"/>
                  <a:gd name="T6" fmla="*/ 12 w 23"/>
                  <a:gd name="T7" fmla="*/ 6 h 17"/>
                  <a:gd name="T8" fmla="*/ 6 w 23"/>
                  <a:gd name="T9" fmla="*/ 6 h 17"/>
                  <a:gd name="T10" fmla="*/ 3 w 23"/>
                  <a:gd name="T11" fmla="*/ 8 h 17"/>
                  <a:gd name="T12" fmla="*/ 3 w 23"/>
                  <a:gd name="T13" fmla="*/ 11 h 17"/>
                  <a:gd name="T14" fmla="*/ 0 w 23"/>
                  <a:gd name="T15" fmla="*/ 14 h 17"/>
                  <a:gd name="T16" fmla="*/ 0 w 23"/>
                  <a:gd name="T17" fmla="*/ 17 h 17"/>
                  <a:gd name="T18" fmla="*/ 3 w 23"/>
                  <a:gd name="T19" fmla="*/ 17 h 17"/>
                  <a:gd name="T20" fmla="*/ 6 w 23"/>
                  <a:gd name="T21" fmla="*/ 17 h 17"/>
                  <a:gd name="T22" fmla="*/ 9 w 23"/>
                  <a:gd name="T23" fmla="*/ 17 h 17"/>
                  <a:gd name="T24" fmla="*/ 14 w 23"/>
                  <a:gd name="T25" fmla="*/ 11 h 17"/>
                  <a:gd name="T26" fmla="*/ 17 w 23"/>
                  <a:gd name="T27" fmla="*/ 8 h 17"/>
                  <a:gd name="T28" fmla="*/ 17 w 23"/>
                  <a:gd name="T29" fmla="*/ 8 h 17"/>
                  <a:gd name="T30" fmla="*/ 20 w 23"/>
                  <a:gd name="T31" fmla="*/ 6 h 17"/>
                  <a:gd name="T32" fmla="*/ 23 w 23"/>
                  <a:gd name="T33" fmla="*/ 3 h 17"/>
                  <a:gd name="T34" fmla="*/ 23 w 23"/>
                  <a:gd name="T35" fmla="*/ 0 h 17"/>
                  <a:gd name="T36" fmla="*/ 23 w 23"/>
                  <a:gd name="T37" fmla="*/ 0 h 17"/>
                  <a:gd name="T38" fmla="*/ 20 w 23"/>
                  <a:gd name="T39" fmla="*/ 0 h 17"/>
                  <a:gd name="T40" fmla="*/ 20 w 23"/>
                  <a:gd name="T4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17">
                    <a:moveTo>
                      <a:pt x="20" y="3"/>
                    </a:moveTo>
                    <a:lnTo>
                      <a:pt x="17" y="3"/>
                    </a:lnTo>
                    <a:lnTo>
                      <a:pt x="14" y="6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3" y="8"/>
                    </a:lnTo>
                    <a:lnTo>
                      <a:pt x="3" y="11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4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20" y="6"/>
                    </a:lnTo>
                    <a:lnTo>
                      <a:pt x="23" y="3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60" name="Freeform 586"/>
              <p:cNvSpPr>
                <a:spLocks/>
              </p:cNvSpPr>
              <p:nvPr/>
            </p:nvSpPr>
            <p:spPr bwMode="auto">
              <a:xfrm>
                <a:off x="1664" y="424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3 h 3"/>
                  <a:gd name="T4" fmla="*/ 0 w 3"/>
                  <a:gd name="T5" fmla="*/ 3 h 3"/>
                  <a:gd name="T6" fmla="*/ 3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61" name="Freeform 587"/>
              <p:cNvSpPr>
                <a:spLocks/>
              </p:cNvSpPr>
              <p:nvPr/>
            </p:nvSpPr>
            <p:spPr bwMode="auto">
              <a:xfrm>
                <a:off x="1650" y="435"/>
                <a:ext cx="11" cy="8"/>
              </a:xfrm>
              <a:custGeom>
                <a:avLst/>
                <a:gdLst>
                  <a:gd name="T0" fmla="*/ 8 w 11"/>
                  <a:gd name="T1" fmla="*/ 3 h 8"/>
                  <a:gd name="T2" fmla="*/ 8 w 11"/>
                  <a:gd name="T3" fmla="*/ 3 h 8"/>
                  <a:gd name="T4" fmla="*/ 5 w 11"/>
                  <a:gd name="T5" fmla="*/ 3 h 8"/>
                  <a:gd name="T6" fmla="*/ 3 w 11"/>
                  <a:gd name="T7" fmla="*/ 6 h 8"/>
                  <a:gd name="T8" fmla="*/ 0 w 11"/>
                  <a:gd name="T9" fmla="*/ 8 h 8"/>
                  <a:gd name="T10" fmla="*/ 3 w 11"/>
                  <a:gd name="T11" fmla="*/ 8 h 8"/>
                  <a:gd name="T12" fmla="*/ 5 w 11"/>
                  <a:gd name="T13" fmla="*/ 8 h 8"/>
                  <a:gd name="T14" fmla="*/ 8 w 11"/>
                  <a:gd name="T15" fmla="*/ 6 h 8"/>
                  <a:gd name="T16" fmla="*/ 11 w 11"/>
                  <a:gd name="T17" fmla="*/ 6 h 8"/>
                  <a:gd name="T18" fmla="*/ 11 w 11"/>
                  <a:gd name="T19" fmla="*/ 3 h 8"/>
                  <a:gd name="T20" fmla="*/ 11 w 11"/>
                  <a:gd name="T21" fmla="*/ 0 h 8"/>
                  <a:gd name="T22" fmla="*/ 8 w 11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8">
                    <a:moveTo>
                      <a:pt x="8" y="3"/>
                    </a:moveTo>
                    <a:lnTo>
                      <a:pt x="8" y="3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8" y="6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11" y="0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62" name="Rectangle 588"/>
              <p:cNvSpPr>
                <a:spLocks noChangeArrowheads="1"/>
              </p:cNvSpPr>
              <p:nvPr/>
            </p:nvSpPr>
            <p:spPr bwMode="auto">
              <a:xfrm>
                <a:off x="1192" y="421"/>
                <a:ext cx="1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63" name="Freeform 589"/>
              <p:cNvSpPr>
                <a:spLocks/>
              </p:cNvSpPr>
              <p:nvPr/>
            </p:nvSpPr>
            <p:spPr bwMode="auto">
              <a:xfrm>
                <a:off x="1586" y="45"/>
                <a:ext cx="42" cy="25"/>
              </a:xfrm>
              <a:custGeom>
                <a:avLst/>
                <a:gdLst>
                  <a:gd name="T0" fmla="*/ 30 w 42"/>
                  <a:gd name="T1" fmla="*/ 8 h 25"/>
                  <a:gd name="T2" fmla="*/ 28 w 42"/>
                  <a:gd name="T3" fmla="*/ 2 h 25"/>
                  <a:gd name="T4" fmla="*/ 25 w 42"/>
                  <a:gd name="T5" fmla="*/ 2 h 25"/>
                  <a:gd name="T6" fmla="*/ 22 w 42"/>
                  <a:gd name="T7" fmla="*/ 2 h 25"/>
                  <a:gd name="T8" fmla="*/ 19 w 42"/>
                  <a:gd name="T9" fmla="*/ 2 h 25"/>
                  <a:gd name="T10" fmla="*/ 16 w 42"/>
                  <a:gd name="T11" fmla="*/ 2 h 25"/>
                  <a:gd name="T12" fmla="*/ 16 w 42"/>
                  <a:gd name="T13" fmla="*/ 0 h 25"/>
                  <a:gd name="T14" fmla="*/ 16 w 42"/>
                  <a:gd name="T15" fmla="*/ 0 h 25"/>
                  <a:gd name="T16" fmla="*/ 14 w 42"/>
                  <a:gd name="T17" fmla="*/ 0 h 25"/>
                  <a:gd name="T18" fmla="*/ 11 w 42"/>
                  <a:gd name="T19" fmla="*/ 0 h 25"/>
                  <a:gd name="T20" fmla="*/ 8 w 42"/>
                  <a:gd name="T21" fmla="*/ 0 h 25"/>
                  <a:gd name="T22" fmla="*/ 5 w 42"/>
                  <a:gd name="T23" fmla="*/ 0 h 25"/>
                  <a:gd name="T24" fmla="*/ 3 w 42"/>
                  <a:gd name="T25" fmla="*/ 2 h 25"/>
                  <a:gd name="T26" fmla="*/ 0 w 42"/>
                  <a:gd name="T27" fmla="*/ 8 h 25"/>
                  <a:gd name="T28" fmla="*/ 0 w 42"/>
                  <a:gd name="T29" fmla="*/ 14 h 25"/>
                  <a:gd name="T30" fmla="*/ 3 w 42"/>
                  <a:gd name="T31" fmla="*/ 14 h 25"/>
                  <a:gd name="T32" fmla="*/ 5 w 42"/>
                  <a:gd name="T33" fmla="*/ 14 h 25"/>
                  <a:gd name="T34" fmla="*/ 8 w 42"/>
                  <a:gd name="T35" fmla="*/ 16 h 25"/>
                  <a:gd name="T36" fmla="*/ 11 w 42"/>
                  <a:gd name="T37" fmla="*/ 19 h 25"/>
                  <a:gd name="T38" fmla="*/ 16 w 42"/>
                  <a:gd name="T39" fmla="*/ 19 h 25"/>
                  <a:gd name="T40" fmla="*/ 19 w 42"/>
                  <a:gd name="T41" fmla="*/ 22 h 25"/>
                  <a:gd name="T42" fmla="*/ 25 w 42"/>
                  <a:gd name="T43" fmla="*/ 22 h 25"/>
                  <a:gd name="T44" fmla="*/ 30 w 42"/>
                  <a:gd name="T45" fmla="*/ 25 h 25"/>
                  <a:gd name="T46" fmla="*/ 33 w 42"/>
                  <a:gd name="T47" fmla="*/ 25 h 25"/>
                  <a:gd name="T48" fmla="*/ 36 w 42"/>
                  <a:gd name="T49" fmla="*/ 19 h 25"/>
                  <a:gd name="T50" fmla="*/ 42 w 42"/>
                  <a:gd name="T51" fmla="*/ 22 h 25"/>
                  <a:gd name="T52" fmla="*/ 42 w 42"/>
                  <a:gd name="T53" fmla="*/ 19 h 25"/>
                  <a:gd name="T54" fmla="*/ 42 w 42"/>
                  <a:gd name="T55" fmla="*/ 19 h 25"/>
                  <a:gd name="T56" fmla="*/ 42 w 42"/>
                  <a:gd name="T57" fmla="*/ 16 h 25"/>
                  <a:gd name="T58" fmla="*/ 39 w 42"/>
                  <a:gd name="T59" fmla="*/ 14 h 25"/>
                  <a:gd name="T60" fmla="*/ 39 w 42"/>
                  <a:gd name="T61" fmla="*/ 11 h 25"/>
                  <a:gd name="T62" fmla="*/ 36 w 42"/>
                  <a:gd name="T63" fmla="*/ 14 h 25"/>
                  <a:gd name="T64" fmla="*/ 33 w 42"/>
                  <a:gd name="T65" fmla="*/ 14 h 25"/>
                  <a:gd name="T66" fmla="*/ 30 w 42"/>
                  <a:gd name="T67" fmla="*/ 11 h 25"/>
                  <a:gd name="T68" fmla="*/ 33 w 42"/>
                  <a:gd name="T69" fmla="*/ 11 h 25"/>
                  <a:gd name="T70" fmla="*/ 30 w 42"/>
                  <a:gd name="T71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" h="25">
                    <a:moveTo>
                      <a:pt x="30" y="8"/>
                    </a:moveTo>
                    <a:lnTo>
                      <a:pt x="28" y="2"/>
                    </a:lnTo>
                    <a:lnTo>
                      <a:pt x="25" y="2"/>
                    </a:lnTo>
                    <a:lnTo>
                      <a:pt x="22" y="2"/>
                    </a:lnTo>
                    <a:lnTo>
                      <a:pt x="19" y="2"/>
                    </a:lnTo>
                    <a:lnTo>
                      <a:pt x="16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8" y="16"/>
                    </a:lnTo>
                    <a:lnTo>
                      <a:pt x="11" y="19"/>
                    </a:lnTo>
                    <a:lnTo>
                      <a:pt x="16" y="19"/>
                    </a:lnTo>
                    <a:lnTo>
                      <a:pt x="19" y="22"/>
                    </a:lnTo>
                    <a:lnTo>
                      <a:pt x="25" y="22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6" y="19"/>
                    </a:lnTo>
                    <a:lnTo>
                      <a:pt x="42" y="2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39" y="14"/>
                    </a:lnTo>
                    <a:lnTo>
                      <a:pt x="39" y="11"/>
                    </a:lnTo>
                    <a:lnTo>
                      <a:pt x="36" y="14"/>
                    </a:lnTo>
                    <a:lnTo>
                      <a:pt x="33" y="14"/>
                    </a:lnTo>
                    <a:lnTo>
                      <a:pt x="30" y="11"/>
                    </a:lnTo>
                    <a:lnTo>
                      <a:pt x="33" y="11"/>
                    </a:lnTo>
                    <a:lnTo>
                      <a:pt x="3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64" name="Freeform 590"/>
              <p:cNvSpPr>
                <a:spLocks/>
              </p:cNvSpPr>
              <p:nvPr/>
            </p:nvSpPr>
            <p:spPr bwMode="auto">
              <a:xfrm>
                <a:off x="1630" y="106"/>
                <a:ext cx="9" cy="20"/>
              </a:xfrm>
              <a:custGeom>
                <a:avLst/>
                <a:gdLst>
                  <a:gd name="T0" fmla="*/ 0 w 9"/>
                  <a:gd name="T1" fmla="*/ 3 h 20"/>
                  <a:gd name="T2" fmla="*/ 0 w 9"/>
                  <a:gd name="T3" fmla="*/ 3 h 20"/>
                  <a:gd name="T4" fmla="*/ 0 w 9"/>
                  <a:gd name="T5" fmla="*/ 6 h 20"/>
                  <a:gd name="T6" fmla="*/ 0 w 9"/>
                  <a:gd name="T7" fmla="*/ 8 h 20"/>
                  <a:gd name="T8" fmla="*/ 0 w 9"/>
                  <a:gd name="T9" fmla="*/ 14 h 20"/>
                  <a:gd name="T10" fmla="*/ 0 w 9"/>
                  <a:gd name="T11" fmla="*/ 17 h 20"/>
                  <a:gd name="T12" fmla="*/ 6 w 9"/>
                  <a:gd name="T13" fmla="*/ 20 h 20"/>
                  <a:gd name="T14" fmla="*/ 6 w 9"/>
                  <a:gd name="T15" fmla="*/ 20 h 20"/>
                  <a:gd name="T16" fmla="*/ 6 w 9"/>
                  <a:gd name="T17" fmla="*/ 17 h 20"/>
                  <a:gd name="T18" fmla="*/ 6 w 9"/>
                  <a:gd name="T19" fmla="*/ 14 h 20"/>
                  <a:gd name="T20" fmla="*/ 6 w 9"/>
                  <a:gd name="T21" fmla="*/ 14 h 20"/>
                  <a:gd name="T22" fmla="*/ 9 w 9"/>
                  <a:gd name="T23" fmla="*/ 6 h 20"/>
                  <a:gd name="T24" fmla="*/ 9 w 9"/>
                  <a:gd name="T25" fmla="*/ 3 h 20"/>
                  <a:gd name="T26" fmla="*/ 3 w 9"/>
                  <a:gd name="T27" fmla="*/ 0 h 20"/>
                  <a:gd name="T28" fmla="*/ 0 w 9"/>
                  <a:gd name="T2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20">
                    <a:moveTo>
                      <a:pt x="0" y="3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6" y="17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65" name="Freeform 591"/>
              <p:cNvSpPr>
                <a:spLocks/>
              </p:cNvSpPr>
              <p:nvPr/>
            </p:nvSpPr>
            <p:spPr bwMode="auto">
              <a:xfrm>
                <a:off x="1636" y="86"/>
                <a:ext cx="6" cy="6"/>
              </a:xfrm>
              <a:custGeom>
                <a:avLst/>
                <a:gdLst>
                  <a:gd name="T0" fmla="*/ 6 w 6"/>
                  <a:gd name="T1" fmla="*/ 6 h 6"/>
                  <a:gd name="T2" fmla="*/ 6 w 6"/>
                  <a:gd name="T3" fmla="*/ 3 h 6"/>
                  <a:gd name="T4" fmla="*/ 3 w 6"/>
                  <a:gd name="T5" fmla="*/ 3 h 6"/>
                  <a:gd name="T6" fmla="*/ 3 w 6"/>
                  <a:gd name="T7" fmla="*/ 0 h 6"/>
                  <a:gd name="T8" fmla="*/ 3 w 6"/>
                  <a:gd name="T9" fmla="*/ 0 h 6"/>
                  <a:gd name="T10" fmla="*/ 0 w 6"/>
                  <a:gd name="T11" fmla="*/ 3 h 6"/>
                  <a:gd name="T12" fmla="*/ 3 w 6"/>
                  <a:gd name="T13" fmla="*/ 6 h 6"/>
                  <a:gd name="T14" fmla="*/ 3 w 6"/>
                  <a:gd name="T15" fmla="*/ 6 h 6"/>
                  <a:gd name="T16" fmla="*/ 6 w 6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66" name="Freeform 592"/>
              <p:cNvSpPr>
                <a:spLocks/>
              </p:cNvSpPr>
              <p:nvPr/>
            </p:nvSpPr>
            <p:spPr bwMode="auto">
              <a:xfrm>
                <a:off x="1558" y="75"/>
                <a:ext cx="178" cy="162"/>
              </a:xfrm>
              <a:custGeom>
                <a:avLst/>
                <a:gdLst>
                  <a:gd name="T0" fmla="*/ 11 w 178"/>
                  <a:gd name="T1" fmla="*/ 20 h 162"/>
                  <a:gd name="T2" fmla="*/ 14 w 178"/>
                  <a:gd name="T3" fmla="*/ 37 h 162"/>
                  <a:gd name="T4" fmla="*/ 8 w 178"/>
                  <a:gd name="T5" fmla="*/ 37 h 162"/>
                  <a:gd name="T6" fmla="*/ 25 w 178"/>
                  <a:gd name="T7" fmla="*/ 48 h 162"/>
                  <a:gd name="T8" fmla="*/ 36 w 178"/>
                  <a:gd name="T9" fmla="*/ 48 h 162"/>
                  <a:gd name="T10" fmla="*/ 33 w 178"/>
                  <a:gd name="T11" fmla="*/ 70 h 162"/>
                  <a:gd name="T12" fmla="*/ 19 w 178"/>
                  <a:gd name="T13" fmla="*/ 90 h 162"/>
                  <a:gd name="T14" fmla="*/ 17 w 178"/>
                  <a:gd name="T15" fmla="*/ 104 h 162"/>
                  <a:gd name="T16" fmla="*/ 14 w 178"/>
                  <a:gd name="T17" fmla="*/ 117 h 162"/>
                  <a:gd name="T18" fmla="*/ 22 w 178"/>
                  <a:gd name="T19" fmla="*/ 120 h 162"/>
                  <a:gd name="T20" fmla="*/ 25 w 178"/>
                  <a:gd name="T21" fmla="*/ 123 h 162"/>
                  <a:gd name="T22" fmla="*/ 33 w 178"/>
                  <a:gd name="T23" fmla="*/ 131 h 162"/>
                  <a:gd name="T24" fmla="*/ 47 w 178"/>
                  <a:gd name="T25" fmla="*/ 123 h 162"/>
                  <a:gd name="T26" fmla="*/ 53 w 178"/>
                  <a:gd name="T27" fmla="*/ 123 h 162"/>
                  <a:gd name="T28" fmla="*/ 50 w 178"/>
                  <a:gd name="T29" fmla="*/ 140 h 162"/>
                  <a:gd name="T30" fmla="*/ 64 w 178"/>
                  <a:gd name="T31" fmla="*/ 143 h 162"/>
                  <a:gd name="T32" fmla="*/ 70 w 178"/>
                  <a:gd name="T33" fmla="*/ 145 h 162"/>
                  <a:gd name="T34" fmla="*/ 75 w 178"/>
                  <a:gd name="T35" fmla="*/ 148 h 162"/>
                  <a:gd name="T36" fmla="*/ 78 w 178"/>
                  <a:gd name="T37" fmla="*/ 148 h 162"/>
                  <a:gd name="T38" fmla="*/ 86 w 178"/>
                  <a:gd name="T39" fmla="*/ 148 h 162"/>
                  <a:gd name="T40" fmla="*/ 97 w 178"/>
                  <a:gd name="T41" fmla="*/ 151 h 162"/>
                  <a:gd name="T42" fmla="*/ 114 w 178"/>
                  <a:gd name="T43" fmla="*/ 151 h 162"/>
                  <a:gd name="T44" fmla="*/ 120 w 178"/>
                  <a:gd name="T45" fmla="*/ 137 h 162"/>
                  <a:gd name="T46" fmla="*/ 120 w 178"/>
                  <a:gd name="T47" fmla="*/ 157 h 162"/>
                  <a:gd name="T48" fmla="*/ 131 w 178"/>
                  <a:gd name="T49" fmla="*/ 162 h 162"/>
                  <a:gd name="T50" fmla="*/ 153 w 178"/>
                  <a:gd name="T51" fmla="*/ 159 h 162"/>
                  <a:gd name="T52" fmla="*/ 156 w 178"/>
                  <a:gd name="T53" fmla="*/ 145 h 162"/>
                  <a:gd name="T54" fmla="*/ 164 w 178"/>
                  <a:gd name="T55" fmla="*/ 148 h 162"/>
                  <a:gd name="T56" fmla="*/ 167 w 178"/>
                  <a:gd name="T57" fmla="*/ 140 h 162"/>
                  <a:gd name="T58" fmla="*/ 167 w 178"/>
                  <a:gd name="T59" fmla="*/ 137 h 162"/>
                  <a:gd name="T60" fmla="*/ 176 w 178"/>
                  <a:gd name="T61" fmla="*/ 126 h 162"/>
                  <a:gd name="T62" fmla="*/ 170 w 178"/>
                  <a:gd name="T63" fmla="*/ 120 h 162"/>
                  <a:gd name="T64" fmla="*/ 162 w 178"/>
                  <a:gd name="T65" fmla="*/ 109 h 162"/>
                  <a:gd name="T66" fmla="*/ 148 w 178"/>
                  <a:gd name="T67" fmla="*/ 104 h 162"/>
                  <a:gd name="T68" fmla="*/ 128 w 178"/>
                  <a:gd name="T69" fmla="*/ 98 h 162"/>
                  <a:gd name="T70" fmla="*/ 114 w 178"/>
                  <a:gd name="T71" fmla="*/ 101 h 162"/>
                  <a:gd name="T72" fmla="*/ 103 w 178"/>
                  <a:gd name="T73" fmla="*/ 101 h 162"/>
                  <a:gd name="T74" fmla="*/ 95 w 178"/>
                  <a:gd name="T75" fmla="*/ 106 h 162"/>
                  <a:gd name="T76" fmla="*/ 89 w 178"/>
                  <a:gd name="T77" fmla="*/ 101 h 162"/>
                  <a:gd name="T78" fmla="*/ 81 w 178"/>
                  <a:gd name="T79" fmla="*/ 98 h 162"/>
                  <a:gd name="T80" fmla="*/ 70 w 178"/>
                  <a:gd name="T81" fmla="*/ 95 h 162"/>
                  <a:gd name="T82" fmla="*/ 64 w 178"/>
                  <a:gd name="T83" fmla="*/ 95 h 162"/>
                  <a:gd name="T84" fmla="*/ 61 w 178"/>
                  <a:gd name="T85" fmla="*/ 78 h 162"/>
                  <a:gd name="T86" fmla="*/ 58 w 178"/>
                  <a:gd name="T87" fmla="*/ 73 h 162"/>
                  <a:gd name="T88" fmla="*/ 50 w 178"/>
                  <a:gd name="T89" fmla="*/ 70 h 162"/>
                  <a:gd name="T90" fmla="*/ 50 w 178"/>
                  <a:gd name="T91" fmla="*/ 64 h 162"/>
                  <a:gd name="T92" fmla="*/ 53 w 178"/>
                  <a:gd name="T93" fmla="*/ 62 h 162"/>
                  <a:gd name="T94" fmla="*/ 50 w 178"/>
                  <a:gd name="T95" fmla="*/ 51 h 162"/>
                  <a:gd name="T96" fmla="*/ 67 w 178"/>
                  <a:gd name="T97" fmla="*/ 62 h 162"/>
                  <a:gd name="T98" fmla="*/ 67 w 178"/>
                  <a:gd name="T99" fmla="*/ 48 h 162"/>
                  <a:gd name="T100" fmla="*/ 58 w 178"/>
                  <a:gd name="T101" fmla="*/ 39 h 162"/>
                  <a:gd name="T102" fmla="*/ 70 w 178"/>
                  <a:gd name="T103" fmla="*/ 42 h 162"/>
                  <a:gd name="T104" fmla="*/ 53 w 178"/>
                  <a:gd name="T105" fmla="*/ 34 h 162"/>
                  <a:gd name="T106" fmla="*/ 33 w 178"/>
                  <a:gd name="T107" fmla="*/ 37 h 162"/>
                  <a:gd name="T108" fmla="*/ 42 w 178"/>
                  <a:gd name="T109" fmla="*/ 28 h 162"/>
                  <a:gd name="T110" fmla="*/ 36 w 178"/>
                  <a:gd name="T111" fmla="*/ 14 h 162"/>
                  <a:gd name="T112" fmla="*/ 22 w 178"/>
                  <a:gd name="T113" fmla="*/ 0 h 162"/>
                  <a:gd name="T114" fmla="*/ 5 w 178"/>
                  <a:gd name="T115" fmla="*/ 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62">
                    <a:moveTo>
                      <a:pt x="0" y="6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8" y="20"/>
                    </a:lnTo>
                    <a:lnTo>
                      <a:pt x="11" y="20"/>
                    </a:lnTo>
                    <a:lnTo>
                      <a:pt x="8" y="23"/>
                    </a:lnTo>
                    <a:lnTo>
                      <a:pt x="5" y="23"/>
                    </a:lnTo>
                    <a:lnTo>
                      <a:pt x="5" y="25"/>
                    </a:lnTo>
                    <a:lnTo>
                      <a:pt x="11" y="31"/>
                    </a:lnTo>
                    <a:lnTo>
                      <a:pt x="14" y="34"/>
                    </a:lnTo>
                    <a:lnTo>
                      <a:pt x="14" y="37"/>
                    </a:lnTo>
                    <a:lnTo>
                      <a:pt x="11" y="34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3" y="39"/>
                    </a:lnTo>
                    <a:lnTo>
                      <a:pt x="8" y="37"/>
                    </a:lnTo>
                    <a:lnTo>
                      <a:pt x="11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9" y="39"/>
                    </a:lnTo>
                    <a:lnTo>
                      <a:pt x="22" y="42"/>
                    </a:lnTo>
                    <a:lnTo>
                      <a:pt x="25" y="48"/>
                    </a:lnTo>
                    <a:lnTo>
                      <a:pt x="28" y="48"/>
                    </a:lnTo>
                    <a:lnTo>
                      <a:pt x="28" y="45"/>
                    </a:lnTo>
                    <a:lnTo>
                      <a:pt x="28" y="45"/>
                    </a:lnTo>
                    <a:lnTo>
                      <a:pt x="33" y="45"/>
                    </a:lnTo>
                    <a:lnTo>
                      <a:pt x="36" y="45"/>
                    </a:lnTo>
                    <a:lnTo>
                      <a:pt x="36" y="48"/>
                    </a:lnTo>
                    <a:lnTo>
                      <a:pt x="33" y="51"/>
                    </a:lnTo>
                    <a:lnTo>
                      <a:pt x="33" y="56"/>
                    </a:lnTo>
                    <a:lnTo>
                      <a:pt x="33" y="62"/>
                    </a:lnTo>
                    <a:lnTo>
                      <a:pt x="33" y="64"/>
                    </a:lnTo>
                    <a:lnTo>
                      <a:pt x="36" y="67"/>
                    </a:lnTo>
                    <a:lnTo>
                      <a:pt x="33" y="70"/>
                    </a:lnTo>
                    <a:lnTo>
                      <a:pt x="33" y="73"/>
                    </a:lnTo>
                    <a:lnTo>
                      <a:pt x="33" y="78"/>
                    </a:lnTo>
                    <a:lnTo>
                      <a:pt x="28" y="81"/>
                    </a:lnTo>
                    <a:lnTo>
                      <a:pt x="22" y="81"/>
                    </a:lnTo>
                    <a:lnTo>
                      <a:pt x="22" y="84"/>
                    </a:lnTo>
                    <a:lnTo>
                      <a:pt x="19" y="90"/>
                    </a:lnTo>
                    <a:lnTo>
                      <a:pt x="19" y="92"/>
                    </a:lnTo>
                    <a:lnTo>
                      <a:pt x="17" y="92"/>
                    </a:lnTo>
                    <a:lnTo>
                      <a:pt x="14" y="95"/>
                    </a:lnTo>
                    <a:lnTo>
                      <a:pt x="14" y="101"/>
                    </a:lnTo>
                    <a:lnTo>
                      <a:pt x="17" y="101"/>
                    </a:lnTo>
                    <a:lnTo>
                      <a:pt x="17" y="104"/>
                    </a:lnTo>
                    <a:lnTo>
                      <a:pt x="14" y="104"/>
                    </a:lnTo>
                    <a:lnTo>
                      <a:pt x="14" y="106"/>
                    </a:lnTo>
                    <a:lnTo>
                      <a:pt x="14" y="109"/>
                    </a:lnTo>
                    <a:lnTo>
                      <a:pt x="11" y="112"/>
                    </a:lnTo>
                    <a:lnTo>
                      <a:pt x="11" y="115"/>
                    </a:lnTo>
                    <a:lnTo>
                      <a:pt x="14" y="117"/>
                    </a:lnTo>
                    <a:lnTo>
                      <a:pt x="14" y="120"/>
                    </a:lnTo>
                    <a:lnTo>
                      <a:pt x="14" y="123"/>
                    </a:lnTo>
                    <a:lnTo>
                      <a:pt x="17" y="123"/>
                    </a:lnTo>
                    <a:lnTo>
                      <a:pt x="19" y="123"/>
                    </a:lnTo>
                    <a:lnTo>
                      <a:pt x="19" y="120"/>
                    </a:lnTo>
                    <a:lnTo>
                      <a:pt x="22" y="120"/>
                    </a:lnTo>
                    <a:lnTo>
                      <a:pt x="22" y="120"/>
                    </a:lnTo>
                    <a:lnTo>
                      <a:pt x="25" y="120"/>
                    </a:lnTo>
                    <a:lnTo>
                      <a:pt x="28" y="115"/>
                    </a:lnTo>
                    <a:lnTo>
                      <a:pt x="28" y="117"/>
                    </a:lnTo>
                    <a:lnTo>
                      <a:pt x="28" y="123"/>
                    </a:lnTo>
                    <a:lnTo>
                      <a:pt x="25" y="123"/>
                    </a:lnTo>
                    <a:lnTo>
                      <a:pt x="22" y="123"/>
                    </a:lnTo>
                    <a:lnTo>
                      <a:pt x="25" y="126"/>
                    </a:lnTo>
                    <a:lnTo>
                      <a:pt x="25" y="129"/>
                    </a:lnTo>
                    <a:lnTo>
                      <a:pt x="28" y="131"/>
                    </a:lnTo>
                    <a:lnTo>
                      <a:pt x="31" y="131"/>
                    </a:lnTo>
                    <a:lnTo>
                      <a:pt x="33" y="131"/>
                    </a:lnTo>
                    <a:lnTo>
                      <a:pt x="36" y="131"/>
                    </a:lnTo>
                    <a:lnTo>
                      <a:pt x="39" y="131"/>
                    </a:lnTo>
                    <a:lnTo>
                      <a:pt x="42" y="129"/>
                    </a:lnTo>
                    <a:lnTo>
                      <a:pt x="42" y="126"/>
                    </a:lnTo>
                    <a:lnTo>
                      <a:pt x="44" y="126"/>
                    </a:lnTo>
                    <a:lnTo>
                      <a:pt x="47" y="123"/>
                    </a:lnTo>
                    <a:lnTo>
                      <a:pt x="47" y="126"/>
                    </a:lnTo>
                    <a:lnTo>
                      <a:pt x="47" y="126"/>
                    </a:lnTo>
                    <a:lnTo>
                      <a:pt x="47" y="129"/>
                    </a:lnTo>
                    <a:lnTo>
                      <a:pt x="47" y="129"/>
                    </a:lnTo>
                    <a:lnTo>
                      <a:pt x="50" y="123"/>
                    </a:lnTo>
                    <a:lnTo>
                      <a:pt x="53" y="123"/>
                    </a:lnTo>
                    <a:lnTo>
                      <a:pt x="53" y="126"/>
                    </a:lnTo>
                    <a:lnTo>
                      <a:pt x="53" y="129"/>
                    </a:lnTo>
                    <a:lnTo>
                      <a:pt x="47" y="134"/>
                    </a:lnTo>
                    <a:lnTo>
                      <a:pt x="44" y="137"/>
                    </a:lnTo>
                    <a:lnTo>
                      <a:pt x="44" y="140"/>
                    </a:lnTo>
                    <a:lnTo>
                      <a:pt x="50" y="140"/>
                    </a:lnTo>
                    <a:lnTo>
                      <a:pt x="53" y="143"/>
                    </a:lnTo>
                    <a:lnTo>
                      <a:pt x="56" y="143"/>
                    </a:lnTo>
                    <a:lnTo>
                      <a:pt x="56" y="143"/>
                    </a:lnTo>
                    <a:lnTo>
                      <a:pt x="61" y="143"/>
                    </a:lnTo>
                    <a:lnTo>
                      <a:pt x="61" y="143"/>
                    </a:lnTo>
                    <a:lnTo>
                      <a:pt x="64" y="143"/>
                    </a:lnTo>
                    <a:lnTo>
                      <a:pt x="64" y="143"/>
                    </a:lnTo>
                    <a:lnTo>
                      <a:pt x="64" y="145"/>
                    </a:lnTo>
                    <a:lnTo>
                      <a:pt x="67" y="145"/>
                    </a:lnTo>
                    <a:lnTo>
                      <a:pt x="70" y="148"/>
                    </a:lnTo>
                    <a:lnTo>
                      <a:pt x="70" y="145"/>
                    </a:lnTo>
                    <a:lnTo>
                      <a:pt x="70" y="145"/>
                    </a:lnTo>
                    <a:lnTo>
                      <a:pt x="70" y="143"/>
                    </a:lnTo>
                    <a:lnTo>
                      <a:pt x="72" y="140"/>
                    </a:lnTo>
                    <a:lnTo>
                      <a:pt x="72" y="140"/>
                    </a:lnTo>
                    <a:lnTo>
                      <a:pt x="72" y="145"/>
                    </a:lnTo>
                    <a:lnTo>
                      <a:pt x="72" y="148"/>
                    </a:lnTo>
                    <a:lnTo>
                      <a:pt x="75" y="148"/>
                    </a:lnTo>
                    <a:lnTo>
                      <a:pt x="75" y="145"/>
                    </a:lnTo>
                    <a:lnTo>
                      <a:pt x="78" y="143"/>
                    </a:lnTo>
                    <a:lnTo>
                      <a:pt x="81" y="143"/>
                    </a:lnTo>
                    <a:lnTo>
                      <a:pt x="81" y="143"/>
                    </a:lnTo>
                    <a:lnTo>
                      <a:pt x="78" y="145"/>
                    </a:lnTo>
                    <a:lnTo>
                      <a:pt x="78" y="148"/>
                    </a:lnTo>
                    <a:lnTo>
                      <a:pt x="84" y="148"/>
                    </a:lnTo>
                    <a:lnTo>
                      <a:pt x="86" y="145"/>
                    </a:lnTo>
                    <a:lnTo>
                      <a:pt x="86" y="140"/>
                    </a:lnTo>
                    <a:lnTo>
                      <a:pt x="89" y="143"/>
                    </a:lnTo>
                    <a:lnTo>
                      <a:pt x="86" y="145"/>
                    </a:lnTo>
                    <a:lnTo>
                      <a:pt x="86" y="148"/>
                    </a:lnTo>
                    <a:lnTo>
                      <a:pt x="92" y="148"/>
                    </a:lnTo>
                    <a:lnTo>
                      <a:pt x="92" y="143"/>
                    </a:lnTo>
                    <a:lnTo>
                      <a:pt x="95" y="140"/>
                    </a:lnTo>
                    <a:lnTo>
                      <a:pt x="92" y="148"/>
                    </a:lnTo>
                    <a:lnTo>
                      <a:pt x="92" y="151"/>
                    </a:lnTo>
                    <a:lnTo>
                      <a:pt x="97" y="151"/>
                    </a:lnTo>
                    <a:lnTo>
                      <a:pt x="100" y="154"/>
                    </a:lnTo>
                    <a:lnTo>
                      <a:pt x="103" y="151"/>
                    </a:lnTo>
                    <a:lnTo>
                      <a:pt x="106" y="151"/>
                    </a:lnTo>
                    <a:lnTo>
                      <a:pt x="109" y="154"/>
                    </a:lnTo>
                    <a:lnTo>
                      <a:pt x="111" y="151"/>
                    </a:lnTo>
                    <a:lnTo>
                      <a:pt x="114" y="151"/>
                    </a:lnTo>
                    <a:lnTo>
                      <a:pt x="114" y="148"/>
                    </a:lnTo>
                    <a:lnTo>
                      <a:pt x="117" y="145"/>
                    </a:lnTo>
                    <a:lnTo>
                      <a:pt x="117" y="143"/>
                    </a:lnTo>
                    <a:lnTo>
                      <a:pt x="117" y="140"/>
                    </a:lnTo>
                    <a:lnTo>
                      <a:pt x="117" y="137"/>
                    </a:lnTo>
                    <a:lnTo>
                      <a:pt x="120" y="137"/>
                    </a:lnTo>
                    <a:lnTo>
                      <a:pt x="120" y="140"/>
                    </a:lnTo>
                    <a:lnTo>
                      <a:pt x="123" y="140"/>
                    </a:lnTo>
                    <a:lnTo>
                      <a:pt x="123" y="143"/>
                    </a:lnTo>
                    <a:lnTo>
                      <a:pt x="120" y="145"/>
                    </a:lnTo>
                    <a:lnTo>
                      <a:pt x="117" y="148"/>
                    </a:lnTo>
                    <a:lnTo>
                      <a:pt x="120" y="157"/>
                    </a:lnTo>
                    <a:lnTo>
                      <a:pt x="120" y="157"/>
                    </a:lnTo>
                    <a:lnTo>
                      <a:pt x="123" y="157"/>
                    </a:lnTo>
                    <a:lnTo>
                      <a:pt x="125" y="157"/>
                    </a:lnTo>
                    <a:lnTo>
                      <a:pt x="125" y="159"/>
                    </a:lnTo>
                    <a:lnTo>
                      <a:pt x="128" y="159"/>
                    </a:lnTo>
                    <a:lnTo>
                      <a:pt x="131" y="162"/>
                    </a:lnTo>
                    <a:lnTo>
                      <a:pt x="134" y="162"/>
                    </a:lnTo>
                    <a:lnTo>
                      <a:pt x="139" y="157"/>
                    </a:lnTo>
                    <a:lnTo>
                      <a:pt x="142" y="157"/>
                    </a:lnTo>
                    <a:lnTo>
                      <a:pt x="148" y="159"/>
                    </a:lnTo>
                    <a:lnTo>
                      <a:pt x="150" y="159"/>
                    </a:lnTo>
                    <a:lnTo>
                      <a:pt x="153" y="159"/>
                    </a:lnTo>
                    <a:lnTo>
                      <a:pt x="153" y="159"/>
                    </a:lnTo>
                    <a:lnTo>
                      <a:pt x="153" y="157"/>
                    </a:lnTo>
                    <a:lnTo>
                      <a:pt x="156" y="151"/>
                    </a:lnTo>
                    <a:lnTo>
                      <a:pt x="159" y="151"/>
                    </a:lnTo>
                    <a:lnTo>
                      <a:pt x="159" y="151"/>
                    </a:lnTo>
                    <a:lnTo>
                      <a:pt x="156" y="145"/>
                    </a:lnTo>
                    <a:lnTo>
                      <a:pt x="156" y="143"/>
                    </a:lnTo>
                    <a:lnTo>
                      <a:pt x="159" y="145"/>
                    </a:lnTo>
                    <a:lnTo>
                      <a:pt x="159" y="148"/>
                    </a:lnTo>
                    <a:lnTo>
                      <a:pt x="162" y="151"/>
                    </a:lnTo>
                    <a:lnTo>
                      <a:pt x="164" y="148"/>
                    </a:lnTo>
                    <a:lnTo>
                      <a:pt x="164" y="148"/>
                    </a:lnTo>
                    <a:lnTo>
                      <a:pt x="167" y="148"/>
                    </a:lnTo>
                    <a:lnTo>
                      <a:pt x="170" y="148"/>
                    </a:lnTo>
                    <a:lnTo>
                      <a:pt x="170" y="148"/>
                    </a:lnTo>
                    <a:lnTo>
                      <a:pt x="170" y="143"/>
                    </a:lnTo>
                    <a:lnTo>
                      <a:pt x="170" y="143"/>
                    </a:lnTo>
                    <a:lnTo>
                      <a:pt x="167" y="140"/>
                    </a:lnTo>
                    <a:lnTo>
                      <a:pt x="164" y="140"/>
                    </a:lnTo>
                    <a:lnTo>
                      <a:pt x="159" y="143"/>
                    </a:lnTo>
                    <a:lnTo>
                      <a:pt x="159" y="137"/>
                    </a:lnTo>
                    <a:lnTo>
                      <a:pt x="162" y="137"/>
                    </a:lnTo>
                    <a:lnTo>
                      <a:pt x="162" y="137"/>
                    </a:lnTo>
                    <a:lnTo>
                      <a:pt x="167" y="137"/>
                    </a:lnTo>
                    <a:lnTo>
                      <a:pt x="167" y="134"/>
                    </a:lnTo>
                    <a:lnTo>
                      <a:pt x="170" y="137"/>
                    </a:lnTo>
                    <a:lnTo>
                      <a:pt x="173" y="134"/>
                    </a:lnTo>
                    <a:lnTo>
                      <a:pt x="176" y="131"/>
                    </a:lnTo>
                    <a:lnTo>
                      <a:pt x="173" y="129"/>
                    </a:lnTo>
                    <a:lnTo>
                      <a:pt x="176" y="126"/>
                    </a:lnTo>
                    <a:lnTo>
                      <a:pt x="176" y="126"/>
                    </a:lnTo>
                    <a:lnTo>
                      <a:pt x="176" y="123"/>
                    </a:lnTo>
                    <a:lnTo>
                      <a:pt x="178" y="123"/>
                    </a:lnTo>
                    <a:lnTo>
                      <a:pt x="173" y="120"/>
                    </a:lnTo>
                    <a:lnTo>
                      <a:pt x="170" y="123"/>
                    </a:lnTo>
                    <a:lnTo>
                      <a:pt x="170" y="120"/>
                    </a:lnTo>
                    <a:lnTo>
                      <a:pt x="173" y="117"/>
                    </a:lnTo>
                    <a:lnTo>
                      <a:pt x="173" y="115"/>
                    </a:lnTo>
                    <a:lnTo>
                      <a:pt x="170" y="112"/>
                    </a:lnTo>
                    <a:lnTo>
                      <a:pt x="164" y="112"/>
                    </a:lnTo>
                    <a:lnTo>
                      <a:pt x="162" y="112"/>
                    </a:lnTo>
                    <a:lnTo>
                      <a:pt x="162" y="109"/>
                    </a:lnTo>
                    <a:lnTo>
                      <a:pt x="164" y="109"/>
                    </a:lnTo>
                    <a:lnTo>
                      <a:pt x="164" y="106"/>
                    </a:lnTo>
                    <a:lnTo>
                      <a:pt x="159" y="101"/>
                    </a:lnTo>
                    <a:lnTo>
                      <a:pt x="156" y="101"/>
                    </a:lnTo>
                    <a:lnTo>
                      <a:pt x="153" y="104"/>
                    </a:lnTo>
                    <a:lnTo>
                      <a:pt x="148" y="104"/>
                    </a:lnTo>
                    <a:lnTo>
                      <a:pt x="142" y="104"/>
                    </a:lnTo>
                    <a:lnTo>
                      <a:pt x="137" y="101"/>
                    </a:lnTo>
                    <a:lnTo>
                      <a:pt x="137" y="98"/>
                    </a:lnTo>
                    <a:lnTo>
                      <a:pt x="134" y="95"/>
                    </a:lnTo>
                    <a:lnTo>
                      <a:pt x="131" y="98"/>
                    </a:lnTo>
                    <a:lnTo>
                      <a:pt x="128" y="98"/>
                    </a:lnTo>
                    <a:lnTo>
                      <a:pt x="125" y="98"/>
                    </a:lnTo>
                    <a:lnTo>
                      <a:pt x="123" y="98"/>
                    </a:lnTo>
                    <a:lnTo>
                      <a:pt x="120" y="101"/>
                    </a:lnTo>
                    <a:lnTo>
                      <a:pt x="120" y="101"/>
                    </a:lnTo>
                    <a:lnTo>
                      <a:pt x="117" y="98"/>
                    </a:lnTo>
                    <a:lnTo>
                      <a:pt x="114" y="101"/>
                    </a:lnTo>
                    <a:lnTo>
                      <a:pt x="109" y="101"/>
                    </a:lnTo>
                    <a:lnTo>
                      <a:pt x="109" y="104"/>
                    </a:lnTo>
                    <a:lnTo>
                      <a:pt x="109" y="104"/>
                    </a:lnTo>
                    <a:lnTo>
                      <a:pt x="109" y="101"/>
                    </a:lnTo>
                    <a:lnTo>
                      <a:pt x="106" y="101"/>
                    </a:lnTo>
                    <a:lnTo>
                      <a:pt x="103" y="101"/>
                    </a:lnTo>
                    <a:lnTo>
                      <a:pt x="95" y="101"/>
                    </a:lnTo>
                    <a:lnTo>
                      <a:pt x="95" y="101"/>
                    </a:lnTo>
                    <a:lnTo>
                      <a:pt x="97" y="104"/>
                    </a:lnTo>
                    <a:lnTo>
                      <a:pt x="97" y="106"/>
                    </a:lnTo>
                    <a:lnTo>
                      <a:pt x="100" y="109"/>
                    </a:lnTo>
                    <a:lnTo>
                      <a:pt x="95" y="106"/>
                    </a:lnTo>
                    <a:lnTo>
                      <a:pt x="95" y="106"/>
                    </a:lnTo>
                    <a:lnTo>
                      <a:pt x="92" y="104"/>
                    </a:lnTo>
                    <a:lnTo>
                      <a:pt x="86" y="106"/>
                    </a:lnTo>
                    <a:lnTo>
                      <a:pt x="86" y="104"/>
                    </a:lnTo>
                    <a:lnTo>
                      <a:pt x="89" y="104"/>
                    </a:lnTo>
                    <a:lnTo>
                      <a:pt x="89" y="101"/>
                    </a:lnTo>
                    <a:lnTo>
                      <a:pt x="86" y="95"/>
                    </a:lnTo>
                    <a:lnTo>
                      <a:pt x="86" y="95"/>
                    </a:lnTo>
                    <a:lnTo>
                      <a:pt x="84" y="92"/>
                    </a:lnTo>
                    <a:lnTo>
                      <a:pt x="81" y="95"/>
                    </a:lnTo>
                    <a:lnTo>
                      <a:pt x="81" y="98"/>
                    </a:lnTo>
                    <a:lnTo>
                      <a:pt x="81" y="98"/>
                    </a:lnTo>
                    <a:lnTo>
                      <a:pt x="78" y="98"/>
                    </a:lnTo>
                    <a:lnTo>
                      <a:pt x="78" y="95"/>
                    </a:lnTo>
                    <a:lnTo>
                      <a:pt x="78" y="92"/>
                    </a:lnTo>
                    <a:lnTo>
                      <a:pt x="75" y="92"/>
                    </a:lnTo>
                    <a:lnTo>
                      <a:pt x="72" y="95"/>
                    </a:lnTo>
                    <a:lnTo>
                      <a:pt x="70" y="95"/>
                    </a:lnTo>
                    <a:lnTo>
                      <a:pt x="72" y="92"/>
                    </a:lnTo>
                    <a:lnTo>
                      <a:pt x="72" y="90"/>
                    </a:lnTo>
                    <a:lnTo>
                      <a:pt x="72" y="87"/>
                    </a:lnTo>
                    <a:lnTo>
                      <a:pt x="67" y="87"/>
                    </a:lnTo>
                    <a:lnTo>
                      <a:pt x="64" y="90"/>
                    </a:lnTo>
                    <a:lnTo>
                      <a:pt x="64" y="95"/>
                    </a:lnTo>
                    <a:lnTo>
                      <a:pt x="61" y="95"/>
                    </a:lnTo>
                    <a:lnTo>
                      <a:pt x="61" y="92"/>
                    </a:lnTo>
                    <a:lnTo>
                      <a:pt x="61" y="90"/>
                    </a:lnTo>
                    <a:lnTo>
                      <a:pt x="61" y="87"/>
                    </a:lnTo>
                    <a:lnTo>
                      <a:pt x="64" y="81"/>
                    </a:lnTo>
                    <a:lnTo>
                      <a:pt x="61" y="78"/>
                    </a:lnTo>
                    <a:lnTo>
                      <a:pt x="58" y="81"/>
                    </a:lnTo>
                    <a:lnTo>
                      <a:pt x="58" y="78"/>
                    </a:lnTo>
                    <a:lnTo>
                      <a:pt x="61" y="78"/>
                    </a:lnTo>
                    <a:lnTo>
                      <a:pt x="61" y="73"/>
                    </a:lnTo>
                    <a:lnTo>
                      <a:pt x="61" y="70"/>
                    </a:lnTo>
                    <a:lnTo>
                      <a:pt x="58" y="73"/>
                    </a:lnTo>
                    <a:lnTo>
                      <a:pt x="56" y="70"/>
                    </a:lnTo>
                    <a:lnTo>
                      <a:pt x="56" y="73"/>
                    </a:lnTo>
                    <a:lnTo>
                      <a:pt x="53" y="73"/>
                    </a:lnTo>
                    <a:lnTo>
                      <a:pt x="53" y="70"/>
                    </a:lnTo>
                    <a:lnTo>
                      <a:pt x="53" y="70"/>
                    </a:lnTo>
                    <a:lnTo>
                      <a:pt x="50" y="70"/>
                    </a:lnTo>
                    <a:lnTo>
                      <a:pt x="47" y="70"/>
                    </a:lnTo>
                    <a:lnTo>
                      <a:pt x="44" y="73"/>
                    </a:lnTo>
                    <a:lnTo>
                      <a:pt x="44" y="70"/>
                    </a:lnTo>
                    <a:lnTo>
                      <a:pt x="47" y="70"/>
                    </a:lnTo>
                    <a:lnTo>
                      <a:pt x="47" y="67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53" y="67"/>
                    </a:lnTo>
                    <a:lnTo>
                      <a:pt x="58" y="67"/>
                    </a:lnTo>
                    <a:lnTo>
                      <a:pt x="58" y="64"/>
                    </a:lnTo>
                    <a:lnTo>
                      <a:pt x="56" y="62"/>
                    </a:lnTo>
                    <a:lnTo>
                      <a:pt x="53" y="62"/>
                    </a:lnTo>
                    <a:lnTo>
                      <a:pt x="53" y="59"/>
                    </a:lnTo>
                    <a:lnTo>
                      <a:pt x="50" y="56"/>
                    </a:lnTo>
                    <a:lnTo>
                      <a:pt x="47" y="53"/>
                    </a:lnTo>
                    <a:lnTo>
                      <a:pt x="47" y="53"/>
                    </a:lnTo>
                    <a:lnTo>
                      <a:pt x="47" y="51"/>
                    </a:lnTo>
                    <a:lnTo>
                      <a:pt x="50" y="51"/>
                    </a:lnTo>
                    <a:lnTo>
                      <a:pt x="53" y="53"/>
                    </a:lnTo>
                    <a:lnTo>
                      <a:pt x="56" y="59"/>
                    </a:lnTo>
                    <a:lnTo>
                      <a:pt x="58" y="59"/>
                    </a:lnTo>
                    <a:lnTo>
                      <a:pt x="61" y="62"/>
                    </a:lnTo>
                    <a:lnTo>
                      <a:pt x="64" y="59"/>
                    </a:lnTo>
                    <a:lnTo>
                      <a:pt x="67" y="62"/>
                    </a:lnTo>
                    <a:lnTo>
                      <a:pt x="72" y="64"/>
                    </a:lnTo>
                    <a:lnTo>
                      <a:pt x="75" y="64"/>
                    </a:lnTo>
                    <a:lnTo>
                      <a:pt x="78" y="62"/>
                    </a:lnTo>
                    <a:lnTo>
                      <a:pt x="75" y="56"/>
                    </a:lnTo>
                    <a:lnTo>
                      <a:pt x="70" y="51"/>
                    </a:lnTo>
                    <a:lnTo>
                      <a:pt x="67" y="48"/>
                    </a:lnTo>
                    <a:lnTo>
                      <a:pt x="64" y="48"/>
                    </a:lnTo>
                    <a:lnTo>
                      <a:pt x="61" y="45"/>
                    </a:lnTo>
                    <a:lnTo>
                      <a:pt x="58" y="42"/>
                    </a:lnTo>
                    <a:lnTo>
                      <a:pt x="58" y="42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1" y="39"/>
                    </a:lnTo>
                    <a:lnTo>
                      <a:pt x="61" y="42"/>
                    </a:lnTo>
                    <a:lnTo>
                      <a:pt x="64" y="42"/>
                    </a:lnTo>
                    <a:lnTo>
                      <a:pt x="67" y="45"/>
                    </a:lnTo>
                    <a:lnTo>
                      <a:pt x="67" y="45"/>
                    </a:lnTo>
                    <a:lnTo>
                      <a:pt x="70" y="42"/>
                    </a:lnTo>
                    <a:lnTo>
                      <a:pt x="67" y="37"/>
                    </a:lnTo>
                    <a:lnTo>
                      <a:pt x="64" y="34"/>
                    </a:lnTo>
                    <a:lnTo>
                      <a:pt x="61" y="34"/>
                    </a:lnTo>
                    <a:lnTo>
                      <a:pt x="58" y="31"/>
                    </a:lnTo>
                    <a:lnTo>
                      <a:pt x="56" y="31"/>
                    </a:lnTo>
                    <a:lnTo>
                      <a:pt x="53" y="34"/>
                    </a:lnTo>
                    <a:lnTo>
                      <a:pt x="50" y="34"/>
                    </a:lnTo>
                    <a:lnTo>
                      <a:pt x="47" y="31"/>
                    </a:lnTo>
                    <a:lnTo>
                      <a:pt x="44" y="34"/>
                    </a:lnTo>
                    <a:lnTo>
                      <a:pt x="42" y="31"/>
                    </a:lnTo>
                    <a:lnTo>
                      <a:pt x="39" y="37"/>
                    </a:lnTo>
                    <a:lnTo>
                      <a:pt x="33" y="37"/>
                    </a:lnTo>
                    <a:lnTo>
                      <a:pt x="33" y="39"/>
                    </a:lnTo>
                    <a:lnTo>
                      <a:pt x="31" y="42"/>
                    </a:lnTo>
                    <a:lnTo>
                      <a:pt x="31" y="39"/>
                    </a:lnTo>
                    <a:lnTo>
                      <a:pt x="33" y="37"/>
                    </a:lnTo>
                    <a:lnTo>
                      <a:pt x="33" y="37"/>
                    </a:lnTo>
                    <a:lnTo>
                      <a:pt x="42" y="28"/>
                    </a:lnTo>
                    <a:lnTo>
                      <a:pt x="42" y="25"/>
                    </a:lnTo>
                    <a:lnTo>
                      <a:pt x="39" y="23"/>
                    </a:lnTo>
                    <a:lnTo>
                      <a:pt x="39" y="14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36" y="14"/>
                    </a:lnTo>
                    <a:lnTo>
                      <a:pt x="33" y="14"/>
                    </a:lnTo>
                    <a:lnTo>
                      <a:pt x="31" y="11"/>
                    </a:lnTo>
                    <a:lnTo>
                      <a:pt x="31" y="9"/>
                    </a:lnTo>
                    <a:lnTo>
                      <a:pt x="31" y="6"/>
                    </a:lnTo>
                    <a:lnTo>
                      <a:pt x="25" y="3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5" y="9"/>
                    </a:lnTo>
                    <a:lnTo>
                      <a:pt x="8" y="11"/>
                    </a:lnTo>
                    <a:lnTo>
                      <a:pt x="5" y="11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67" name="Freeform 593"/>
              <p:cNvSpPr>
                <a:spLocks/>
              </p:cNvSpPr>
              <p:nvPr/>
            </p:nvSpPr>
            <p:spPr bwMode="auto">
              <a:xfrm>
                <a:off x="1731" y="165"/>
                <a:ext cx="3" cy="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0 h 5"/>
                  <a:gd name="T4" fmla="*/ 0 w 3"/>
                  <a:gd name="T5" fmla="*/ 2 h 5"/>
                  <a:gd name="T6" fmla="*/ 0 w 3"/>
                  <a:gd name="T7" fmla="*/ 2 h 5"/>
                  <a:gd name="T8" fmla="*/ 0 w 3"/>
                  <a:gd name="T9" fmla="*/ 5 h 5"/>
                  <a:gd name="T10" fmla="*/ 3 w 3"/>
                  <a:gd name="T11" fmla="*/ 5 h 5"/>
                  <a:gd name="T12" fmla="*/ 3 w 3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68" name="Freeform 594"/>
              <p:cNvSpPr>
                <a:spLocks/>
              </p:cNvSpPr>
              <p:nvPr/>
            </p:nvSpPr>
            <p:spPr bwMode="auto">
              <a:xfrm>
                <a:off x="1628" y="22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3 h 9"/>
                  <a:gd name="T4" fmla="*/ 0 w 2"/>
                  <a:gd name="T5" fmla="*/ 6 h 9"/>
                  <a:gd name="T6" fmla="*/ 0 w 2"/>
                  <a:gd name="T7" fmla="*/ 9 h 9"/>
                  <a:gd name="T8" fmla="*/ 2 w 2"/>
                  <a:gd name="T9" fmla="*/ 9 h 9"/>
                  <a:gd name="T10" fmla="*/ 2 w 2"/>
                  <a:gd name="T11" fmla="*/ 6 h 9"/>
                  <a:gd name="T12" fmla="*/ 2 w 2"/>
                  <a:gd name="T13" fmla="*/ 0 h 9"/>
                  <a:gd name="T14" fmla="*/ 0 w 2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69" name="Freeform 595"/>
              <p:cNvSpPr>
                <a:spLocks/>
              </p:cNvSpPr>
              <p:nvPr/>
            </p:nvSpPr>
            <p:spPr bwMode="auto">
              <a:xfrm>
                <a:off x="1522" y="13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70" name="Freeform 596"/>
              <p:cNvSpPr>
                <a:spLocks/>
              </p:cNvSpPr>
              <p:nvPr/>
            </p:nvSpPr>
            <p:spPr bwMode="auto">
              <a:xfrm>
                <a:off x="1516" y="145"/>
                <a:ext cx="39" cy="47"/>
              </a:xfrm>
              <a:custGeom>
                <a:avLst/>
                <a:gdLst>
                  <a:gd name="T0" fmla="*/ 0 w 39"/>
                  <a:gd name="T1" fmla="*/ 22 h 47"/>
                  <a:gd name="T2" fmla="*/ 0 w 39"/>
                  <a:gd name="T3" fmla="*/ 25 h 47"/>
                  <a:gd name="T4" fmla="*/ 0 w 39"/>
                  <a:gd name="T5" fmla="*/ 28 h 47"/>
                  <a:gd name="T6" fmla="*/ 3 w 39"/>
                  <a:gd name="T7" fmla="*/ 25 h 47"/>
                  <a:gd name="T8" fmla="*/ 3 w 39"/>
                  <a:gd name="T9" fmla="*/ 31 h 47"/>
                  <a:gd name="T10" fmla="*/ 6 w 39"/>
                  <a:gd name="T11" fmla="*/ 34 h 47"/>
                  <a:gd name="T12" fmla="*/ 8 w 39"/>
                  <a:gd name="T13" fmla="*/ 34 h 47"/>
                  <a:gd name="T14" fmla="*/ 11 w 39"/>
                  <a:gd name="T15" fmla="*/ 36 h 47"/>
                  <a:gd name="T16" fmla="*/ 14 w 39"/>
                  <a:gd name="T17" fmla="*/ 34 h 47"/>
                  <a:gd name="T18" fmla="*/ 14 w 39"/>
                  <a:gd name="T19" fmla="*/ 42 h 47"/>
                  <a:gd name="T20" fmla="*/ 17 w 39"/>
                  <a:gd name="T21" fmla="*/ 45 h 47"/>
                  <a:gd name="T22" fmla="*/ 25 w 39"/>
                  <a:gd name="T23" fmla="*/ 47 h 47"/>
                  <a:gd name="T24" fmla="*/ 31 w 39"/>
                  <a:gd name="T25" fmla="*/ 47 h 47"/>
                  <a:gd name="T26" fmla="*/ 31 w 39"/>
                  <a:gd name="T27" fmla="*/ 45 h 47"/>
                  <a:gd name="T28" fmla="*/ 33 w 39"/>
                  <a:gd name="T29" fmla="*/ 39 h 47"/>
                  <a:gd name="T30" fmla="*/ 36 w 39"/>
                  <a:gd name="T31" fmla="*/ 31 h 47"/>
                  <a:gd name="T32" fmla="*/ 39 w 39"/>
                  <a:gd name="T33" fmla="*/ 22 h 47"/>
                  <a:gd name="T34" fmla="*/ 39 w 39"/>
                  <a:gd name="T35" fmla="*/ 17 h 47"/>
                  <a:gd name="T36" fmla="*/ 36 w 39"/>
                  <a:gd name="T37" fmla="*/ 11 h 47"/>
                  <a:gd name="T38" fmla="*/ 36 w 39"/>
                  <a:gd name="T39" fmla="*/ 6 h 47"/>
                  <a:gd name="T40" fmla="*/ 31 w 39"/>
                  <a:gd name="T41" fmla="*/ 0 h 47"/>
                  <a:gd name="T42" fmla="*/ 22 w 39"/>
                  <a:gd name="T43" fmla="*/ 0 h 47"/>
                  <a:gd name="T44" fmla="*/ 17 w 39"/>
                  <a:gd name="T45" fmla="*/ 3 h 47"/>
                  <a:gd name="T46" fmla="*/ 20 w 39"/>
                  <a:gd name="T47" fmla="*/ 8 h 47"/>
                  <a:gd name="T48" fmla="*/ 17 w 39"/>
                  <a:gd name="T49" fmla="*/ 6 h 47"/>
                  <a:gd name="T50" fmla="*/ 11 w 39"/>
                  <a:gd name="T51" fmla="*/ 6 h 47"/>
                  <a:gd name="T52" fmla="*/ 17 w 39"/>
                  <a:gd name="T53" fmla="*/ 8 h 47"/>
                  <a:gd name="T54" fmla="*/ 11 w 39"/>
                  <a:gd name="T55" fmla="*/ 11 h 47"/>
                  <a:gd name="T56" fmla="*/ 11 w 39"/>
                  <a:gd name="T57" fmla="*/ 14 h 47"/>
                  <a:gd name="T58" fmla="*/ 11 w 39"/>
                  <a:gd name="T59" fmla="*/ 17 h 47"/>
                  <a:gd name="T60" fmla="*/ 6 w 39"/>
                  <a:gd name="T61" fmla="*/ 17 h 47"/>
                  <a:gd name="T62" fmla="*/ 0 w 39"/>
                  <a:gd name="T63" fmla="*/ 2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" h="47">
                    <a:moveTo>
                      <a:pt x="0" y="22"/>
                    </a:moveTo>
                    <a:lnTo>
                      <a:pt x="0" y="22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5"/>
                    </a:lnTo>
                    <a:lnTo>
                      <a:pt x="3" y="25"/>
                    </a:lnTo>
                    <a:lnTo>
                      <a:pt x="3" y="31"/>
                    </a:lnTo>
                    <a:lnTo>
                      <a:pt x="3" y="31"/>
                    </a:lnTo>
                    <a:lnTo>
                      <a:pt x="6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8" y="36"/>
                    </a:lnTo>
                    <a:lnTo>
                      <a:pt x="11" y="36"/>
                    </a:lnTo>
                    <a:lnTo>
                      <a:pt x="11" y="34"/>
                    </a:lnTo>
                    <a:lnTo>
                      <a:pt x="14" y="34"/>
                    </a:lnTo>
                    <a:lnTo>
                      <a:pt x="14" y="39"/>
                    </a:lnTo>
                    <a:lnTo>
                      <a:pt x="14" y="42"/>
                    </a:lnTo>
                    <a:lnTo>
                      <a:pt x="17" y="39"/>
                    </a:lnTo>
                    <a:lnTo>
                      <a:pt x="17" y="45"/>
                    </a:lnTo>
                    <a:lnTo>
                      <a:pt x="22" y="45"/>
                    </a:lnTo>
                    <a:lnTo>
                      <a:pt x="25" y="47"/>
                    </a:lnTo>
                    <a:lnTo>
                      <a:pt x="28" y="45"/>
                    </a:lnTo>
                    <a:lnTo>
                      <a:pt x="31" y="47"/>
                    </a:lnTo>
                    <a:lnTo>
                      <a:pt x="31" y="45"/>
                    </a:lnTo>
                    <a:lnTo>
                      <a:pt x="31" y="45"/>
                    </a:lnTo>
                    <a:lnTo>
                      <a:pt x="33" y="42"/>
                    </a:lnTo>
                    <a:lnTo>
                      <a:pt x="33" y="39"/>
                    </a:lnTo>
                    <a:lnTo>
                      <a:pt x="33" y="34"/>
                    </a:lnTo>
                    <a:lnTo>
                      <a:pt x="36" y="31"/>
                    </a:lnTo>
                    <a:lnTo>
                      <a:pt x="36" y="28"/>
                    </a:lnTo>
                    <a:lnTo>
                      <a:pt x="39" y="22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6" y="8"/>
                    </a:lnTo>
                    <a:lnTo>
                      <a:pt x="36" y="6"/>
                    </a:lnTo>
                    <a:lnTo>
                      <a:pt x="33" y="3"/>
                    </a:lnTo>
                    <a:lnTo>
                      <a:pt x="31" y="0"/>
                    </a:lnTo>
                    <a:lnTo>
                      <a:pt x="25" y="3"/>
                    </a:lnTo>
                    <a:lnTo>
                      <a:pt x="22" y="0"/>
                    </a:lnTo>
                    <a:lnTo>
                      <a:pt x="20" y="3"/>
                    </a:lnTo>
                    <a:lnTo>
                      <a:pt x="17" y="3"/>
                    </a:lnTo>
                    <a:lnTo>
                      <a:pt x="20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7" y="6"/>
                    </a:lnTo>
                    <a:lnTo>
                      <a:pt x="14" y="6"/>
                    </a:lnTo>
                    <a:lnTo>
                      <a:pt x="11" y="6"/>
                    </a:lnTo>
                    <a:lnTo>
                      <a:pt x="14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1" y="11"/>
                    </a:lnTo>
                    <a:lnTo>
                      <a:pt x="8" y="11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11" y="17"/>
                    </a:lnTo>
                    <a:lnTo>
                      <a:pt x="8" y="14"/>
                    </a:lnTo>
                    <a:lnTo>
                      <a:pt x="6" y="17"/>
                    </a:lnTo>
                    <a:lnTo>
                      <a:pt x="3" y="2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71" name="Freeform 597"/>
              <p:cNvSpPr>
                <a:spLocks/>
              </p:cNvSpPr>
              <p:nvPr/>
            </p:nvSpPr>
            <p:spPr bwMode="auto">
              <a:xfrm>
                <a:off x="1527" y="139"/>
                <a:ext cx="6" cy="9"/>
              </a:xfrm>
              <a:custGeom>
                <a:avLst/>
                <a:gdLst>
                  <a:gd name="T0" fmla="*/ 0 w 6"/>
                  <a:gd name="T1" fmla="*/ 6 h 9"/>
                  <a:gd name="T2" fmla="*/ 0 w 6"/>
                  <a:gd name="T3" fmla="*/ 6 h 9"/>
                  <a:gd name="T4" fmla="*/ 0 w 6"/>
                  <a:gd name="T5" fmla="*/ 9 h 9"/>
                  <a:gd name="T6" fmla="*/ 3 w 6"/>
                  <a:gd name="T7" fmla="*/ 9 h 9"/>
                  <a:gd name="T8" fmla="*/ 6 w 6"/>
                  <a:gd name="T9" fmla="*/ 6 h 9"/>
                  <a:gd name="T10" fmla="*/ 3 w 6"/>
                  <a:gd name="T11" fmla="*/ 3 h 9"/>
                  <a:gd name="T12" fmla="*/ 3 w 6"/>
                  <a:gd name="T13" fmla="*/ 0 h 9"/>
                  <a:gd name="T14" fmla="*/ 0 w 6"/>
                  <a:gd name="T15" fmla="*/ 3 h 9"/>
                  <a:gd name="T16" fmla="*/ 0 w 6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9">
                    <a:moveTo>
                      <a:pt x="0" y="6"/>
                    </a:moveTo>
                    <a:lnTo>
                      <a:pt x="0" y="6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72" name="Freeform 598"/>
              <p:cNvSpPr>
                <a:spLocks/>
              </p:cNvSpPr>
              <p:nvPr/>
            </p:nvSpPr>
            <p:spPr bwMode="auto">
              <a:xfrm>
                <a:off x="1544" y="-3"/>
                <a:ext cx="3" cy="6"/>
              </a:xfrm>
              <a:custGeom>
                <a:avLst/>
                <a:gdLst>
                  <a:gd name="T0" fmla="*/ 3 w 3"/>
                  <a:gd name="T1" fmla="*/ 3 h 6"/>
                  <a:gd name="T2" fmla="*/ 3 w 3"/>
                  <a:gd name="T3" fmla="*/ 0 h 6"/>
                  <a:gd name="T4" fmla="*/ 0 w 3"/>
                  <a:gd name="T5" fmla="*/ 3 h 6"/>
                  <a:gd name="T6" fmla="*/ 0 w 3"/>
                  <a:gd name="T7" fmla="*/ 3 h 6"/>
                  <a:gd name="T8" fmla="*/ 0 w 3"/>
                  <a:gd name="T9" fmla="*/ 6 h 6"/>
                  <a:gd name="T10" fmla="*/ 3 w 3"/>
                  <a:gd name="T11" fmla="*/ 6 h 6"/>
                  <a:gd name="T12" fmla="*/ 3 w 3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73" name="Freeform 599"/>
              <p:cNvSpPr>
                <a:spLocks/>
              </p:cNvSpPr>
              <p:nvPr/>
            </p:nvSpPr>
            <p:spPr bwMode="auto">
              <a:xfrm>
                <a:off x="1527" y="131"/>
                <a:ext cx="6" cy="3"/>
              </a:xfrm>
              <a:custGeom>
                <a:avLst/>
                <a:gdLst>
                  <a:gd name="T0" fmla="*/ 3 w 6"/>
                  <a:gd name="T1" fmla="*/ 3 h 3"/>
                  <a:gd name="T2" fmla="*/ 6 w 6"/>
                  <a:gd name="T3" fmla="*/ 3 h 3"/>
                  <a:gd name="T4" fmla="*/ 6 w 6"/>
                  <a:gd name="T5" fmla="*/ 0 h 3"/>
                  <a:gd name="T6" fmla="*/ 6 w 6"/>
                  <a:gd name="T7" fmla="*/ 0 h 3"/>
                  <a:gd name="T8" fmla="*/ 3 w 6"/>
                  <a:gd name="T9" fmla="*/ 0 h 3"/>
                  <a:gd name="T10" fmla="*/ 0 w 6"/>
                  <a:gd name="T11" fmla="*/ 3 h 3"/>
                  <a:gd name="T12" fmla="*/ 3 w 6"/>
                  <a:gd name="T13" fmla="*/ 3 h 3"/>
                  <a:gd name="T14" fmla="*/ 3 w 6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lnTo>
                      <a:pt x="6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74" name="Freeform 600"/>
              <p:cNvSpPr>
                <a:spLocks/>
              </p:cNvSpPr>
              <p:nvPr/>
            </p:nvSpPr>
            <p:spPr bwMode="auto">
              <a:xfrm>
                <a:off x="1675" y="318"/>
                <a:ext cx="0" cy="6"/>
              </a:xfrm>
              <a:custGeom>
                <a:avLst/>
                <a:gdLst>
                  <a:gd name="T0" fmla="*/ 3 h 6"/>
                  <a:gd name="T1" fmla="*/ 6 h 6"/>
                  <a:gd name="T2" fmla="*/ 6 h 6"/>
                  <a:gd name="T3" fmla="*/ 3 h 6"/>
                  <a:gd name="T4" fmla="*/ 0 h 6"/>
                  <a:gd name="T5" fmla="*/ 3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6">
                    <a:moveTo>
                      <a:pt x="0" y="3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75" name="Freeform 601"/>
              <p:cNvSpPr>
                <a:spLocks/>
              </p:cNvSpPr>
              <p:nvPr/>
            </p:nvSpPr>
            <p:spPr bwMode="auto">
              <a:xfrm>
                <a:off x="1555" y="123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3 h 3"/>
                  <a:gd name="T4" fmla="*/ 3 w 3"/>
                  <a:gd name="T5" fmla="*/ 0 h 3"/>
                  <a:gd name="T6" fmla="*/ 0 w 3"/>
                  <a:gd name="T7" fmla="*/ 0 h 3"/>
                  <a:gd name="T8" fmla="*/ 0 w 3"/>
                  <a:gd name="T9" fmla="*/ 0 h 3"/>
                  <a:gd name="T10" fmla="*/ 3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76" name="Freeform 602"/>
              <p:cNvSpPr>
                <a:spLocks/>
              </p:cNvSpPr>
              <p:nvPr/>
            </p:nvSpPr>
            <p:spPr bwMode="auto">
              <a:xfrm>
                <a:off x="1552" y="131"/>
                <a:ext cx="6" cy="1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6 h 11"/>
                  <a:gd name="T4" fmla="*/ 0 w 6"/>
                  <a:gd name="T5" fmla="*/ 6 h 11"/>
                  <a:gd name="T6" fmla="*/ 0 w 6"/>
                  <a:gd name="T7" fmla="*/ 8 h 11"/>
                  <a:gd name="T8" fmla="*/ 0 w 6"/>
                  <a:gd name="T9" fmla="*/ 8 h 11"/>
                  <a:gd name="T10" fmla="*/ 0 w 6"/>
                  <a:gd name="T11" fmla="*/ 11 h 11"/>
                  <a:gd name="T12" fmla="*/ 0 w 6"/>
                  <a:gd name="T13" fmla="*/ 11 h 11"/>
                  <a:gd name="T14" fmla="*/ 3 w 6"/>
                  <a:gd name="T15" fmla="*/ 11 h 11"/>
                  <a:gd name="T16" fmla="*/ 3 w 6"/>
                  <a:gd name="T17" fmla="*/ 8 h 11"/>
                  <a:gd name="T18" fmla="*/ 6 w 6"/>
                  <a:gd name="T19" fmla="*/ 0 h 11"/>
                  <a:gd name="T20" fmla="*/ 0 w 6"/>
                  <a:gd name="T21" fmla="*/ 0 h 11"/>
                  <a:gd name="T22" fmla="*/ 0 w 6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77" name="Freeform 603"/>
              <p:cNvSpPr>
                <a:spLocks/>
              </p:cNvSpPr>
              <p:nvPr/>
            </p:nvSpPr>
            <p:spPr bwMode="auto">
              <a:xfrm>
                <a:off x="1549" y="89"/>
                <a:ext cx="3" cy="6"/>
              </a:xfrm>
              <a:custGeom>
                <a:avLst/>
                <a:gdLst>
                  <a:gd name="T0" fmla="*/ 3 w 3"/>
                  <a:gd name="T1" fmla="*/ 3 h 6"/>
                  <a:gd name="T2" fmla="*/ 0 w 3"/>
                  <a:gd name="T3" fmla="*/ 6 h 6"/>
                  <a:gd name="T4" fmla="*/ 3 w 3"/>
                  <a:gd name="T5" fmla="*/ 6 h 6"/>
                  <a:gd name="T6" fmla="*/ 3 w 3"/>
                  <a:gd name="T7" fmla="*/ 3 h 6"/>
                  <a:gd name="T8" fmla="*/ 3 w 3"/>
                  <a:gd name="T9" fmla="*/ 0 h 6"/>
                  <a:gd name="T10" fmla="*/ 3 w 3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78" name="Freeform 604"/>
              <p:cNvSpPr>
                <a:spLocks/>
              </p:cNvSpPr>
              <p:nvPr/>
            </p:nvSpPr>
            <p:spPr bwMode="auto">
              <a:xfrm>
                <a:off x="1516" y="184"/>
                <a:ext cx="6" cy="8"/>
              </a:xfrm>
              <a:custGeom>
                <a:avLst/>
                <a:gdLst>
                  <a:gd name="T0" fmla="*/ 0 w 6"/>
                  <a:gd name="T1" fmla="*/ 3 h 8"/>
                  <a:gd name="T2" fmla="*/ 3 w 6"/>
                  <a:gd name="T3" fmla="*/ 6 h 8"/>
                  <a:gd name="T4" fmla="*/ 3 w 6"/>
                  <a:gd name="T5" fmla="*/ 8 h 8"/>
                  <a:gd name="T6" fmla="*/ 6 w 6"/>
                  <a:gd name="T7" fmla="*/ 8 h 8"/>
                  <a:gd name="T8" fmla="*/ 6 w 6"/>
                  <a:gd name="T9" fmla="*/ 3 h 8"/>
                  <a:gd name="T10" fmla="*/ 3 w 6"/>
                  <a:gd name="T11" fmla="*/ 0 h 8"/>
                  <a:gd name="T12" fmla="*/ 3 w 6"/>
                  <a:gd name="T13" fmla="*/ 0 h 8"/>
                  <a:gd name="T14" fmla="*/ 0 w 6"/>
                  <a:gd name="T1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0" y="3"/>
                    </a:moveTo>
                    <a:lnTo>
                      <a:pt x="3" y="6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79" name="Freeform 605"/>
              <p:cNvSpPr>
                <a:spLocks/>
              </p:cNvSpPr>
              <p:nvPr/>
            </p:nvSpPr>
            <p:spPr bwMode="auto">
              <a:xfrm>
                <a:off x="1519" y="142"/>
                <a:ext cx="5" cy="9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3 h 9"/>
                  <a:gd name="T4" fmla="*/ 0 w 5"/>
                  <a:gd name="T5" fmla="*/ 6 h 9"/>
                  <a:gd name="T6" fmla="*/ 3 w 5"/>
                  <a:gd name="T7" fmla="*/ 9 h 9"/>
                  <a:gd name="T8" fmla="*/ 3 w 5"/>
                  <a:gd name="T9" fmla="*/ 9 h 9"/>
                  <a:gd name="T10" fmla="*/ 3 w 5"/>
                  <a:gd name="T11" fmla="*/ 6 h 9"/>
                  <a:gd name="T12" fmla="*/ 5 w 5"/>
                  <a:gd name="T13" fmla="*/ 6 h 9"/>
                  <a:gd name="T14" fmla="*/ 5 w 5"/>
                  <a:gd name="T15" fmla="*/ 3 h 9"/>
                  <a:gd name="T16" fmla="*/ 5 w 5"/>
                  <a:gd name="T17" fmla="*/ 3 h 9"/>
                  <a:gd name="T18" fmla="*/ 5 w 5"/>
                  <a:gd name="T19" fmla="*/ 0 h 9"/>
                  <a:gd name="T20" fmla="*/ 3 w 5"/>
                  <a:gd name="T21" fmla="*/ 0 h 9"/>
                  <a:gd name="T22" fmla="*/ 3 w 5"/>
                  <a:gd name="T23" fmla="*/ 0 h 9"/>
                  <a:gd name="T24" fmla="*/ 0 w 5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9">
                    <a:moveTo>
                      <a:pt x="0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80" name="Freeform 606"/>
              <p:cNvSpPr>
                <a:spLocks/>
              </p:cNvSpPr>
              <p:nvPr/>
            </p:nvSpPr>
            <p:spPr bwMode="auto">
              <a:xfrm>
                <a:off x="1678" y="32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</p:grpSp>
        <p:grpSp>
          <p:nvGrpSpPr>
            <p:cNvPr id="8" name="Group 808"/>
            <p:cNvGrpSpPr>
              <a:grpSpLocks/>
            </p:cNvGrpSpPr>
            <p:nvPr/>
          </p:nvGrpSpPr>
          <p:grpSpPr bwMode="auto">
            <a:xfrm>
              <a:off x="1884369" y="-314324"/>
              <a:ext cx="6251596" cy="4006828"/>
              <a:chOff x="1187" y="-198"/>
              <a:chExt cx="3938" cy="2524"/>
            </a:xfrm>
            <a:grpFill/>
          </p:grpSpPr>
          <p:sp>
            <p:nvSpPr>
              <p:cNvPr id="481" name="Freeform 608"/>
              <p:cNvSpPr>
                <a:spLocks/>
              </p:cNvSpPr>
              <p:nvPr/>
            </p:nvSpPr>
            <p:spPr bwMode="auto">
              <a:xfrm>
                <a:off x="1555" y="70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3 w 3"/>
                  <a:gd name="T5" fmla="*/ 3 h 3"/>
                  <a:gd name="T6" fmla="*/ 3 w 3"/>
                  <a:gd name="T7" fmla="*/ 3 h 3"/>
                  <a:gd name="T8" fmla="*/ 3 w 3"/>
                  <a:gd name="T9" fmla="*/ 0 h 3"/>
                  <a:gd name="T10" fmla="*/ 0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82" name="Freeform 609"/>
              <p:cNvSpPr>
                <a:spLocks/>
              </p:cNvSpPr>
              <p:nvPr/>
            </p:nvSpPr>
            <p:spPr bwMode="auto">
              <a:xfrm>
                <a:off x="1681" y="268"/>
                <a:ext cx="55" cy="53"/>
              </a:xfrm>
              <a:custGeom>
                <a:avLst/>
                <a:gdLst>
                  <a:gd name="T0" fmla="*/ 16 w 55"/>
                  <a:gd name="T1" fmla="*/ 50 h 53"/>
                  <a:gd name="T2" fmla="*/ 19 w 55"/>
                  <a:gd name="T3" fmla="*/ 47 h 53"/>
                  <a:gd name="T4" fmla="*/ 22 w 55"/>
                  <a:gd name="T5" fmla="*/ 47 h 53"/>
                  <a:gd name="T6" fmla="*/ 27 w 55"/>
                  <a:gd name="T7" fmla="*/ 44 h 53"/>
                  <a:gd name="T8" fmla="*/ 30 w 55"/>
                  <a:gd name="T9" fmla="*/ 47 h 53"/>
                  <a:gd name="T10" fmla="*/ 30 w 55"/>
                  <a:gd name="T11" fmla="*/ 47 h 53"/>
                  <a:gd name="T12" fmla="*/ 36 w 55"/>
                  <a:gd name="T13" fmla="*/ 47 h 53"/>
                  <a:gd name="T14" fmla="*/ 39 w 55"/>
                  <a:gd name="T15" fmla="*/ 50 h 53"/>
                  <a:gd name="T16" fmla="*/ 44 w 55"/>
                  <a:gd name="T17" fmla="*/ 50 h 53"/>
                  <a:gd name="T18" fmla="*/ 44 w 55"/>
                  <a:gd name="T19" fmla="*/ 53 h 53"/>
                  <a:gd name="T20" fmla="*/ 53 w 55"/>
                  <a:gd name="T21" fmla="*/ 53 h 53"/>
                  <a:gd name="T22" fmla="*/ 53 w 55"/>
                  <a:gd name="T23" fmla="*/ 53 h 53"/>
                  <a:gd name="T24" fmla="*/ 55 w 55"/>
                  <a:gd name="T25" fmla="*/ 50 h 53"/>
                  <a:gd name="T26" fmla="*/ 55 w 55"/>
                  <a:gd name="T27" fmla="*/ 47 h 53"/>
                  <a:gd name="T28" fmla="*/ 50 w 55"/>
                  <a:gd name="T29" fmla="*/ 47 h 53"/>
                  <a:gd name="T30" fmla="*/ 53 w 55"/>
                  <a:gd name="T31" fmla="*/ 44 h 53"/>
                  <a:gd name="T32" fmla="*/ 53 w 55"/>
                  <a:gd name="T33" fmla="*/ 42 h 53"/>
                  <a:gd name="T34" fmla="*/ 50 w 55"/>
                  <a:gd name="T35" fmla="*/ 39 h 53"/>
                  <a:gd name="T36" fmla="*/ 53 w 55"/>
                  <a:gd name="T37" fmla="*/ 36 h 53"/>
                  <a:gd name="T38" fmla="*/ 50 w 55"/>
                  <a:gd name="T39" fmla="*/ 33 h 53"/>
                  <a:gd name="T40" fmla="*/ 53 w 55"/>
                  <a:gd name="T41" fmla="*/ 30 h 53"/>
                  <a:gd name="T42" fmla="*/ 50 w 55"/>
                  <a:gd name="T43" fmla="*/ 30 h 53"/>
                  <a:gd name="T44" fmla="*/ 47 w 55"/>
                  <a:gd name="T45" fmla="*/ 28 h 53"/>
                  <a:gd name="T46" fmla="*/ 50 w 55"/>
                  <a:gd name="T47" fmla="*/ 22 h 53"/>
                  <a:gd name="T48" fmla="*/ 47 w 55"/>
                  <a:gd name="T49" fmla="*/ 19 h 53"/>
                  <a:gd name="T50" fmla="*/ 44 w 55"/>
                  <a:gd name="T51" fmla="*/ 16 h 53"/>
                  <a:gd name="T52" fmla="*/ 41 w 55"/>
                  <a:gd name="T53" fmla="*/ 14 h 53"/>
                  <a:gd name="T54" fmla="*/ 39 w 55"/>
                  <a:gd name="T55" fmla="*/ 11 h 53"/>
                  <a:gd name="T56" fmla="*/ 36 w 55"/>
                  <a:gd name="T57" fmla="*/ 11 h 53"/>
                  <a:gd name="T58" fmla="*/ 27 w 55"/>
                  <a:gd name="T59" fmla="*/ 11 h 53"/>
                  <a:gd name="T60" fmla="*/ 27 w 55"/>
                  <a:gd name="T61" fmla="*/ 11 h 53"/>
                  <a:gd name="T62" fmla="*/ 25 w 55"/>
                  <a:gd name="T63" fmla="*/ 11 h 53"/>
                  <a:gd name="T64" fmla="*/ 22 w 55"/>
                  <a:gd name="T65" fmla="*/ 8 h 53"/>
                  <a:gd name="T66" fmla="*/ 14 w 55"/>
                  <a:gd name="T67" fmla="*/ 5 h 53"/>
                  <a:gd name="T68" fmla="*/ 14 w 55"/>
                  <a:gd name="T69" fmla="*/ 3 h 53"/>
                  <a:gd name="T70" fmla="*/ 11 w 55"/>
                  <a:gd name="T71" fmla="*/ 0 h 53"/>
                  <a:gd name="T72" fmla="*/ 8 w 55"/>
                  <a:gd name="T73" fmla="*/ 3 h 53"/>
                  <a:gd name="T74" fmla="*/ 8 w 55"/>
                  <a:gd name="T75" fmla="*/ 5 h 53"/>
                  <a:gd name="T76" fmla="*/ 5 w 55"/>
                  <a:gd name="T77" fmla="*/ 8 h 53"/>
                  <a:gd name="T78" fmla="*/ 5 w 55"/>
                  <a:gd name="T79" fmla="*/ 11 h 53"/>
                  <a:gd name="T80" fmla="*/ 5 w 55"/>
                  <a:gd name="T81" fmla="*/ 14 h 53"/>
                  <a:gd name="T82" fmla="*/ 2 w 55"/>
                  <a:gd name="T83" fmla="*/ 14 h 53"/>
                  <a:gd name="T84" fmla="*/ 0 w 55"/>
                  <a:gd name="T85" fmla="*/ 22 h 53"/>
                  <a:gd name="T86" fmla="*/ 2 w 55"/>
                  <a:gd name="T87" fmla="*/ 25 h 53"/>
                  <a:gd name="T88" fmla="*/ 5 w 55"/>
                  <a:gd name="T89" fmla="*/ 25 h 53"/>
                  <a:gd name="T90" fmla="*/ 5 w 55"/>
                  <a:gd name="T91" fmla="*/ 28 h 53"/>
                  <a:gd name="T92" fmla="*/ 5 w 55"/>
                  <a:gd name="T93" fmla="*/ 30 h 53"/>
                  <a:gd name="T94" fmla="*/ 5 w 55"/>
                  <a:gd name="T95" fmla="*/ 33 h 53"/>
                  <a:gd name="T96" fmla="*/ 0 w 55"/>
                  <a:gd name="T97" fmla="*/ 33 h 53"/>
                  <a:gd name="T98" fmla="*/ 0 w 55"/>
                  <a:gd name="T99" fmla="*/ 39 h 53"/>
                  <a:gd name="T100" fmla="*/ 2 w 55"/>
                  <a:gd name="T101" fmla="*/ 42 h 53"/>
                  <a:gd name="T102" fmla="*/ 2 w 55"/>
                  <a:gd name="T103" fmla="*/ 42 h 53"/>
                  <a:gd name="T104" fmla="*/ 5 w 55"/>
                  <a:gd name="T105" fmla="*/ 47 h 53"/>
                  <a:gd name="T106" fmla="*/ 8 w 55"/>
                  <a:gd name="T107" fmla="*/ 47 h 53"/>
                  <a:gd name="T108" fmla="*/ 14 w 55"/>
                  <a:gd name="T109" fmla="*/ 50 h 53"/>
                  <a:gd name="T110" fmla="*/ 16 w 55"/>
                  <a:gd name="T111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5" h="53">
                    <a:moveTo>
                      <a:pt x="16" y="50"/>
                    </a:moveTo>
                    <a:lnTo>
                      <a:pt x="19" y="47"/>
                    </a:lnTo>
                    <a:lnTo>
                      <a:pt x="22" y="47"/>
                    </a:lnTo>
                    <a:lnTo>
                      <a:pt x="27" y="44"/>
                    </a:lnTo>
                    <a:lnTo>
                      <a:pt x="30" y="47"/>
                    </a:lnTo>
                    <a:lnTo>
                      <a:pt x="30" y="47"/>
                    </a:lnTo>
                    <a:lnTo>
                      <a:pt x="36" y="47"/>
                    </a:lnTo>
                    <a:lnTo>
                      <a:pt x="39" y="50"/>
                    </a:lnTo>
                    <a:lnTo>
                      <a:pt x="44" y="50"/>
                    </a:lnTo>
                    <a:lnTo>
                      <a:pt x="44" y="53"/>
                    </a:lnTo>
                    <a:lnTo>
                      <a:pt x="53" y="53"/>
                    </a:lnTo>
                    <a:lnTo>
                      <a:pt x="53" y="53"/>
                    </a:lnTo>
                    <a:lnTo>
                      <a:pt x="55" y="50"/>
                    </a:lnTo>
                    <a:lnTo>
                      <a:pt x="55" y="47"/>
                    </a:lnTo>
                    <a:lnTo>
                      <a:pt x="50" y="47"/>
                    </a:lnTo>
                    <a:lnTo>
                      <a:pt x="53" y="44"/>
                    </a:lnTo>
                    <a:lnTo>
                      <a:pt x="53" y="42"/>
                    </a:lnTo>
                    <a:lnTo>
                      <a:pt x="50" y="39"/>
                    </a:lnTo>
                    <a:lnTo>
                      <a:pt x="53" y="36"/>
                    </a:lnTo>
                    <a:lnTo>
                      <a:pt x="50" y="33"/>
                    </a:lnTo>
                    <a:lnTo>
                      <a:pt x="53" y="30"/>
                    </a:lnTo>
                    <a:lnTo>
                      <a:pt x="50" y="30"/>
                    </a:lnTo>
                    <a:lnTo>
                      <a:pt x="47" y="28"/>
                    </a:lnTo>
                    <a:lnTo>
                      <a:pt x="50" y="22"/>
                    </a:lnTo>
                    <a:lnTo>
                      <a:pt x="47" y="19"/>
                    </a:lnTo>
                    <a:lnTo>
                      <a:pt x="44" y="16"/>
                    </a:lnTo>
                    <a:lnTo>
                      <a:pt x="41" y="14"/>
                    </a:lnTo>
                    <a:lnTo>
                      <a:pt x="39" y="11"/>
                    </a:lnTo>
                    <a:lnTo>
                      <a:pt x="36" y="11"/>
                    </a:lnTo>
                    <a:lnTo>
                      <a:pt x="27" y="11"/>
                    </a:lnTo>
                    <a:lnTo>
                      <a:pt x="27" y="11"/>
                    </a:lnTo>
                    <a:lnTo>
                      <a:pt x="25" y="11"/>
                    </a:lnTo>
                    <a:lnTo>
                      <a:pt x="22" y="8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3"/>
                    </a:lnTo>
                    <a:lnTo>
                      <a:pt x="8" y="5"/>
                    </a:lnTo>
                    <a:lnTo>
                      <a:pt x="5" y="8"/>
                    </a:lnTo>
                    <a:lnTo>
                      <a:pt x="5" y="11"/>
                    </a:lnTo>
                    <a:lnTo>
                      <a:pt x="5" y="14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25"/>
                    </a:lnTo>
                    <a:lnTo>
                      <a:pt x="5" y="25"/>
                    </a:lnTo>
                    <a:lnTo>
                      <a:pt x="5" y="28"/>
                    </a:lnTo>
                    <a:lnTo>
                      <a:pt x="5" y="30"/>
                    </a:lnTo>
                    <a:lnTo>
                      <a:pt x="5" y="33"/>
                    </a:lnTo>
                    <a:lnTo>
                      <a:pt x="0" y="33"/>
                    </a:lnTo>
                    <a:lnTo>
                      <a:pt x="0" y="39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5" y="47"/>
                    </a:lnTo>
                    <a:lnTo>
                      <a:pt x="8" y="47"/>
                    </a:lnTo>
                    <a:lnTo>
                      <a:pt x="14" y="50"/>
                    </a:lnTo>
                    <a:lnTo>
                      <a:pt x="16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83" name="Freeform 610"/>
              <p:cNvSpPr>
                <a:spLocks/>
              </p:cNvSpPr>
              <p:nvPr/>
            </p:nvSpPr>
            <p:spPr bwMode="auto">
              <a:xfrm>
                <a:off x="1686" y="32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2 h 2"/>
                  <a:gd name="T8" fmla="*/ 0 w 3"/>
                  <a:gd name="T9" fmla="*/ 0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84" name="Freeform 611"/>
              <p:cNvSpPr>
                <a:spLocks/>
              </p:cNvSpPr>
              <p:nvPr/>
            </p:nvSpPr>
            <p:spPr bwMode="auto">
              <a:xfrm>
                <a:off x="1575" y="229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3 h 3"/>
                  <a:gd name="T4" fmla="*/ 2 w 5"/>
                  <a:gd name="T5" fmla="*/ 3 h 3"/>
                  <a:gd name="T6" fmla="*/ 5 w 5"/>
                  <a:gd name="T7" fmla="*/ 3 h 3"/>
                  <a:gd name="T8" fmla="*/ 2 w 5"/>
                  <a:gd name="T9" fmla="*/ 0 h 3"/>
                  <a:gd name="T10" fmla="*/ 0 w 5"/>
                  <a:gd name="T11" fmla="*/ 0 h 3"/>
                  <a:gd name="T12" fmla="*/ 0 w 5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85" name="Freeform 612"/>
              <p:cNvSpPr>
                <a:spLocks/>
              </p:cNvSpPr>
              <p:nvPr/>
            </p:nvSpPr>
            <p:spPr bwMode="auto">
              <a:xfrm>
                <a:off x="1365" y="337"/>
                <a:ext cx="6" cy="9"/>
              </a:xfrm>
              <a:custGeom>
                <a:avLst/>
                <a:gdLst>
                  <a:gd name="T0" fmla="*/ 3 w 6"/>
                  <a:gd name="T1" fmla="*/ 0 h 9"/>
                  <a:gd name="T2" fmla="*/ 0 w 6"/>
                  <a:gd name="T3" fmla="*/ 0 h 9"/>
                  <a:gd name="T4" fmla="*/ 0 w 6"/>
                  <a:gd name="T5" fmla="*/ 3 h 9"/>
                  <a:gd name="T6" fmla="*/ 0 w 6"/>
                  <a:gd name="T7" fmla="*/ 6 h 9"/>
                  <a:gd name="T8" fmla="*/ 0 w 6"/>
                  <a:gd name="T9" fmla="*/ 9 h 9"/>
                  <a:gd name="T10" fmla="*/ 3 w 6"/>
                  <a:gd name="T11" fmla="*/ 9 h 9"/>
                  <a:gd name="T12" fmla="*/ 3 w 6"/>
                  <a:gd name="T13" fmla="*/ 6 h 9"/>
                  <a:gd name="T14" fmla="*/ 6 w 6"/>
                  <a:gd name="T15" fmla="*/ 3 h 9"/>
                  <a:gd name="T16" fmla="*/ 3 w 6"/>
                  <a:gd name="T17" fmla="*/ 3 h 9"/>
                  <a:gd name="T18" fmla="*/ 3 w 6"/>
                  <a:gd name="T19" fmla="*/ 0 h 9"/>
                  <a:gd name="T20" fmla="*/ 3 w 6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9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86" name="Freeform 613"/>
              <p:cNvSpPr>
                <a:spLocks/>
              </p:cNvSpPr>
              <p:nvPr/>
            </p:nvSpPr>
            <p:spPr bwMode="auto">
              <a:xfrm>
                <a:off x="1245" y="39"/>
                <a:ext cx="42" cy="25"/>
              </a:xfrm>
              <a:custGeom>
                <a:avLst/>
                <a:gdLst>
                  <a:gd name="T0" fmla="*/ 6 w 42"/>
                  <a:gd name="T1" fmla="*/ 22 h 25"/>
                  <a:gd name="T2" fmla="*/ 9 w 42"/>
                  <a:gd name="T3" fmla="*/ 25 h 25"/>
                  <a:gd name="T4" fmla="*/ 9 w 42"/>
                  <a:gd name="T5" fmla="*/ 25 h 25"/>
                  <a:gd name="T6" fmla="*/ 12 w 42"/>
                  <a:gd name="T7" fmla="*/ 22 h 25"/>
                  <a:gd name="T8" fmla="*/ 14 w 42"/>
                  <a:gd name="T9" fmla="*/ 22 h 25"/>
                  <a:gd name="T10" fmla="*/ 17 w 42"/>
                  <a:gd name="T11" fmla="*/ 22 h 25"/>
                  <a:gd name="T12" fmla="*/ 20 w 42"/>
                  <a:gd name="T13" fmla="*/ 20 h 25"/>
                  <a:gd name="T14" fmla="*/ 31 w 42"/>
                  <a:gd name="T15" fmla="*/ 11 h 25"/>
                  <a:gd name="T16" fmla="*/ 37 w 42"/>
                  <a:gd name="T17" fmla="*/ 8 h 25"/>
                  <a:gd name="T18" fmla="*/ 39 w 42"/>
                  <a:gd name="T19" fmla="*/ 3 h 25"/>
                  <a:gd name="T20" fmla="*/ 42 w 42"/>
                  <a:gd name="T21" fmla="*/ 0 h 25"/>
                  <a:gd name="T22" fmla="*/ 39 w 42"/>
                  <a:gd name="T23" fmla="*/ 0 h 25"/>
                  <a:gd name="T24" fmla="*/ 34 w 42"/>
                  <a:gd name="T25" fmla="*/ 3 h 25"/>
                  <a:gd name="T26" fmla="*/ 31 w 42"/>
                  <a:gd name="T27" fmla="*/ 3 h 25"/>
                  <a:gd name="T28" fmla="*/ 31 w 42"/>
                  <a:gd name="T29" fmla="*/ 3 h 25"/>
                  <a:gd name="T30" fmla="*/ 26 w 42"/>
                  <a:gd name="T31" fmla="*/ 3 h 25"/>
                  <a:gd name="T32" fmla="*/ 20 w 42"/>
                  <a:gd name="T33" fmla="*/ 8 h 25"/>
                  <a:gd name="T34" fmla="*/ 17 w 42"/>
                  <a:gd name="T35" fmla="*/ 8 h 25"/>
                  <a:gd name="T36" fmla="*/ 14 w 42"/>
                  <a:gd name="T37" fmla="*/ 8 h 25"/>
                  <a:gd name="T38" fmla="*/ 9 w 42"/>
                  <a:gd name="T39" fmla="*/ 11 h 25"/>
                  <a:gd name="T40" fmla="*/ 3 w 42"/>
                  <a:gd name="T41" fmla="*/ 17 h 25"/>
                  <a:gd name="T42" fmla="*/ 0 w 42"/>
                  <a:gd name="T43" fmla="*/ 20 h 25"/>
                  <a:gd name="T44" fmla="*/ 3 w 42"/>
                  <a:gd name="T45" fmla="*/ 22 h 25"/>
                  <a:gd name="T46" fmla="*/ 6 w 42"/>
                  <a:gd name="T47" fmla="*/ 22 h 25"/>
                  <a:gd name="T48" fmla="*/ 6 w 42"/>
                  <a:gd name="T4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25">
                    <a:moveTo>
                      <a:pt x="6" y="22"/>
                    </a:moveTo>
                    <a:lnTo>
                      <a:pt x="9" y="25"/>
                    </a:lnTo>
                    <a:lnTo>
                      <a:pt x="9" y="25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7" y="22"/>
                    </a:lnTo>
                    <a:lnTo>
                      <a:pt x="20" y="20"/>
                    </a:lnTo>
                    <a:lnTo>
                      <a:pt x="31" y="11"/>
                    </a:lnTo>
                    <a:lnTo>
                      <a:pt x="37" y="8"/>
                    </a:lnTo>
                    <a:lnTo>
                      <a:pt x="39" y="3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4" y="3"/>
                    </a:lnTo>
                    <a:lnTo>
                      <a:pt x="31" y="3"/>
                    </a:lnTo>
                    <a:lnTo>
                      <a:pt x="31" y="3"/>
                    </a:lnTo>
                    <a:lnTo>
                      <a:pt x="26" y="3"/>
                    </a:lnTo>
                    <a:lnTo>
                      <a:pt x="20" y="8"/>
                    </a:lnTo>
                    <a:lnTo>
                      <a:pt x="17" y="8"/>
                    </a:lnTo>
                    <a:lnTo>
                      <a:pt x="14" y="8"/>
                    </a:lnTo>
                    <a:lnTo>
                      <a:pt x="9" y="11"/>
                    </a:lnTo>
                    <a:lnTo>
                      <a:pt x="3" y="17"/>
                    </a:lnTo>
                    <a:lnTo>
                      <a:pt x="0" y="20"/>
                    </a:lnTo>
                    <a:lnTo>
                      <a:pt x="3" y="22"/>
                    </a:lnTo>
                    <a:lnTo>
                      <a:pt x="6" y="22"/>
                    </a:lnTo>
                    <a:lnTo>
                      <a:pt x="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87" name="Freeform 614"/>
              <p:cNvSpPr>
                <a:spLocks/>
              </p:cNvSpPr>
              <p:nvPr/>
            </p:nvSpPr>
            <p:spPr bwMode="auto">
              <a:xfrm>
                <a:off x="1234" y="36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3 w 3"/>
                  <a:gd name="T5" fmla="*/ 0 h 3"/>
                  <a:gd name="T6" fmla="*/ 0 w 3"/>
                  <a:gd name="T7" fmla="*/ 3 h 3"/>
                  <a:gd name="T8" fmla="*/ 0 w 3"/>
                  <a:gd name="T9" fmla="*/ 3 h 3"/>
                  <a:gd name="T10" fmla="*/ 0 w 3"/>
                  <a:gd name="T11" fmla="*/ 3 h 3"/>
                  <a:gd name="T12" fmla="*/ 0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88" name="Freeform 615"/>
              <p:cNvSpPr>
                <a:spLocks/>
              </p:cNvSpPr>
              <p:nvPr/>
            </p:nvSpPr>
            <p:spPr bwMode="auto">
              <a:xfrm>
                <a:off x="1332" y="187"/>
                <a:ext cx="5" cy="5"/>
              </a:xfrm>
              <a:custGeom>
                <a:avLst/>
                <a:gdLst>
                  <a:gd name="T0" fmla="*/ 3 w 5"/>
                  <a:gd name="T1" fmla="*/ 3 h 5"/>
                  <a:gd name="T2" fmla="*/ 5 w 5"/>
                  <a:gd name="T3" fmla="*/ 5 h 5"/>
                  <a:gd name="T4" fmla="*/ 5 w 5"/>
                  <a:gd name="T5" fmla="*/ 3 h 5"/>
                  <a:gd name="T6" fmla="*/ 5 w 5"/>
                  <a:gd name="T7" fmla="*/ 3 h 5"/>
                  <a:gd name="T8" fmla="*/ 0 w 5"/>
                  <a:gd name="T9" fmla="*/ 0 h 5"/>
                  <a:gd name="T10" fmla="*/ 0 w 5"/>
                  <a:gd name="T11" fmla="*/ 3 h 5"/>
                  <a:gd name="T12" fmla="*/ 0 w 5"/>
                  <a:gd name="T13" fmla="*/ 3 h 5"/>
                  <a:gd name="T14" fmla="*/ 0 w 5"/>
                  <a:gd name="T15" fmla="*/ 5 h 5"/>
                  <a:gd name="T16" fmla="*/ 3 w 5"/>
                  <a:gd name="T1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3" y="3"/>
                    </a:move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89" name="Freeform 616"/>
              <p:cNvSpPr>
                <a:spLocks/>
              </p:cNvSpPr>
              <p:nvPr/>
            </p:nvSpPr>
            <p:spPr bwMode="auto">
              <a:xfrm>
                <a:off x="1343" y="187"/>
                <a:ext cx="36" cy="45"/>
              </a:xfrm>
              <a:custGeom>
                <a:avLst/>
                <a:gdLst>
                  <a:gd name="T0" fmla="*/ 11 w 36"/>
                  <a:gd name="T1" fmla="*/ 45 h 45"/>
                  <a:gd name="T2" fmla="*/ 11 w 36"/>
                  <a:gd name="T3" fmla="*/ 45 h 45"/>
                  <a:gd name="T4" fmla="*/ 11 w 36"/>
                  <a:gd name="T5" fmla="*/ 42 h 45"/>
                  <a:gd name="T6" fmla="*/ 14 w 36"/>
                  <a:gd name="T7" fmla="*/ 39 h 45"/>
                  <a:gd name="T8" fmla="*/ 17 w 36"/>
                  <a:gd name="T9" fmla="*/ 39 h 45"/>
                  <a:gd name="T10" fmla="*/ 20 w 36"/>
                  <a:gd name="T11" fmla="*/ 36 h 45"/>
                  <a:gd name="T12" fmla="*/ 25 w 36"/>
                  <a:gd name="T13" fmla="*/ 33 h 45"/>
                  <a:gd name="T14" fmla="*/ 31 w 36"/>
                  <a:gd name="T15" fmla="*/ 28 h 45"/>
                  <a:gd name="T16" fmla="*/ 31 w 36"/>
                  <a:gd name="T17" fmla="*/ 28 h 45"/>
                  <a:gd name="T18" fmla="*/ 36 w 36"/>
                  <a:gd name="T19" fmla="*/ 25 h 45"/>
                  <a:gd name="T20" fmla="*/ 36 w 36"/>
                  <a:gd name="T21" fmla="*/ 22 h 45"/>
                  <a:gd name="T22" fmla="*/ 36 w 36"/>
                  <a:gd name="T23" fmla="*/ 19 h 45"/>
                  <a:gd name="T24" fmla="*/ 36 w 36"/>
                  <a:gd name="T25" fmla="*/ 17 h 45"/>
                  <a:gd name="T26" fmla="*/ 36 w 36"/>
                  <a:gd name="T27" fmla="*/ 14 h 45"/>
                  <a:gd name="T28" fmla="*/ 36 w 36"/>
                  <a:gd name="T29" fmla="*/ 14 h 45"/>
                  <a:gd name="T30" fmla="*/ 36 w 36"/>
                  <a:gd name="T31" fmla="*/ 11 h 45"/>
                  <a:gd name="T32" fmla="*/ 34 w 36"/>
                  <a:gd name="T33" fmla="*/ 5 h 45"/>
                  <a:gd name="T34" fmla="*/ 31 w 36"/>
                  <a:gd name="T35" fmla="*/ 5 h 45"/>
                  <a:gd name="T36" fmla="*/ 28 w 36"/>
                  <a:gd name="T37" fmla="*/ 5 h 45"/>
                  <a:gd name="T38" fmla="*/ 25 w 36"/>
                  <a:gd name="T39" fmla="*/ 5 h 45"/>
                  <a:gd name="T40" fmla="*/ 22 w 36"/>
                  <a:gd name="T41" fmla="*/ 5 h 45"/>
                  <a:gd name="T42" fmla="*/ 20 w 36"/>
                  <a:gd name="T43" fmla="*/ 3 h 45"/>
                  <a:gd name="T44" fmla="*/ 17 w 36"/>
                  <a:gd name="T45" fmla="*/ 3 h 45"/>
                  <a:gd name="T46" fmla="*/ 17 w 36"/>
                  <a:gd name="T47" fmla="*/ 0 h 45"/>
                  <a:gd name="T48" fmla="*/ 11 w 36"/>
                  <a:gd name="T49" fmla="*/ 3 h 45"/>
                  <a:gd name="T50" fmla="*/ 8 w 36"/>
                  <a:gd name="T51" fmla="*/ 5 h 45"/>
                  <a:gd name="T52" fmla="*/ 6 w 36"/>
                  <a:gd name="T53" fmla="*/ 5 h 45"/>
                  <a:gd name="T54" fmla="*/ 0 w 36"/>
                  <a:gd name="T55" fmla="*/ 11 h 45"/>
                  <a:gd name="T56" fmla="*/ 0 w 36"/>
                  <a:gd name="T57" fmla="*/ 11 h 45"/>
                  <a:gd name="T58" fmla="*/ 3 w 36"/>
                  <a:gd name="T59" fmla="*/ 14 h 45"/>
                  <a:gd name="T60" fmla="*/ 6 w 36"/>
                  <a:gd name="T61" fmla="*/ 19 h 45"/>
                  <a:gd name="T62" fmla="*/ 6 w 36"/>
                  <a:gd name="T63" fmla="*/ 22 h 45"/>
                  <a:gd name="T64" fmla="*/ 6 w 36"/>
                  <a:gd name="T65" fmla="*/ 28 h 45"/>
                  <a:gd name="T66" fmla="*/ 6 w 36"/>
                  <a:gd name="T67" fmla="*/ 28 h 45"/>
                  <a:gd name="T68" fmla="*/ 6 w 36"/>
                  <a:gd name="T69" fmla="*/ 31 h 45"/>
                  <a:gd name="T70" fmla="*/ 8 w 36"/>
                  <a:gd name="T71" fmla="*/ 36 h 45"/>
                  <a:gd name="T72" fmla="*/ 8 w 36"/>
                  <a:gd name="T73" fmla="*/ 42 h 45"/>
                  <a:gd name="T74" fmla="*/ 11 w 36"/>
                  <a:gd name="T7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" h="45">
                    <a:moveTo>
                      <a:pt x="11" y="45"/>
                    </a:moveTo>
                    <a:lnTo>
                      <a:pt x="11" y="45"/>
                    </a:lnTo>
                    <a:lnTo>
                      <a:pt x="11" y="42"/>
                    </a:lnTo>
                    <a:lnTo>
                      <a:pt x="14" y="39"/>
                    </a:lnTo>
                    <a:lnTo>
                      <a:pt x="17" y="39"/>
                    </a:lnTo>
                    <a:lnTo>
                      <a:pt x="20" y="36"/>
                    </a:lnTo>
                    <a:lnTo>
                      <a:pt x="25" y="33"/>
                    </a:lnTo>
                    <a:lnTo>
                      <a:pt x="31" y="28"/>
                    </a:lnTo>
                    <a:lnTo>
                      <a:pt x="31" y="28"/>
                    </a:lnTo>
                    <a:lnTo>
                      <a:pt x="36" y="25"/>
                    </a:lnTo>
                    <a:lnTo>
                      <a:pt x="36" y="22"/>
                    </a:lnTo>
                    <a:lnTo>
                      <a:pt x="36" y="19"/>
                    </a:lnTo>
                    <a:lnTo>
                      <a:pt x="36" y="17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6" y="11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5" y="5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7" y="3"/>
                    </a:lnTo>
                    <a:lnTo>
                      <a:pt x="17" y="0"/>
                    </a:lnTo>
                    <a:lnTo>
                      <a:pt x="11" y="3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6" y="19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31"/>
                    </a:lnTo>
                    <a:lnTo>
                      <a:pt x="8" y="36"/>
                    </a:lnTo>
                    <a:lnTo>
                      <a:pt x="8" y="42"/>
                    </a:lnTo>
                    <a:lnTo>
                      <a:pt x="11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90" name="Freeform 617"/>
              <p:cNvSpPr>
                <a:spLocks/>
              </p:cNvSpPr>
              <p:nvPr/>
            </p:nvSpPr>
            <p:spPr bwMode="auto">
              <a:xfrm>
                <a:off x="1404" y="396"/>
                <a:ext cx="6" cy="6"/>
              </a:xfrm>
              <a:custGeom>
                <a:avLst/>
                <a:gdLst>
                  <a:gd name="T0" fmla="*/ 6 w 6"/>
                  <a:gd name="T1" fmla="*/ 3 h 6"/>
                  <a:gd name="T2" fmla="*/ 3 w 6"/>
                  <a:gd name="T3" fmla="*/ 0 h 6"/>
                  <a:gd name="T4" fmla="*/ 0 w 6"/>
                  <a:gd name="T5" fmla="*/ 0 h 6"/>
                  <a:gd name="T6" fmla="*/ 0 w 6"/>
                  <a:gd name="T7" fmla="*/ 6 h 6"/>
                  <a:gd name="T8" fmla="*/ 3 w 6"/>
                  <a:gd name="T9" fmla="*/ 6 h 6"/>
                  <a:gd name="T10" fmla="*/ 6 w 6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91" name="Freeform 618"/>
              <p:cNvSpPr>
                <a:spLocks/>
              </p:cNvSpPr>
              <p:nvPr/>
            </p:nvSpPr>
            <p:spPr bwMode="auto">
              <a:xfrm>
                <a:off x="1198" y="404"/>
                <a:ext cx="6" cy="0"/>
              </a:xfrm>
              <a:custGeom>
                <a:avLst/>
                <a:gdLst>
                  <a:gd name="T0" fmla="*/ 6 w 6"/>
                  <a:gd name="T1" fmla="*/ 3 w 6"/>
                  <a:gd name="T2" fmla="*/ 0 w 6"/>
                  <a:gd name="T3" fmla="*/ 0 w 6"/>
                  <a:gd name="T4" fmla="*/ 3 w 6"/>
                  <a:gd name="T5" fmla="*/ 6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6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92" name="Freeform 619"/>
              <p:cNvSpPr>
                <a:spLocks/>
              </p:cNvSpPr>
              <p:nvPr/>
            </p:nvSpPr>
            <p:spPr bwMode="auto">
              <a:xfrm>
                <a:off x="1787" y="664"/>
                <a:ext cx="5" cy="14"/>
              </a:xfrm>
              <a:custGeom>
                <a:avLst/>
                <a:gdLst>
                  <a:gd name="T0" fmla="*/ 2 w 5"/>
                  <a:gd name="T1" fmla="*/ 3 h 14"/>
                  <a:gd name="T2" fmla="*/ 2 w 5"/>
                  <a:gd name="T3" fmla="*/ 0 h 14"/>
                  <a:gd name="T4" fmla="*/ 2 w 5"/>
                  <a:gd name="T5" fmla="*/ 5 h 14"/>
                  <a:gd name="T6" fmla="*/ 0 w 5"/>
                  <a:gd name="T7" fmla="*/ 11 h 14"/>
                  <a:gd name="T8" fmla="*/ 2 w 5"/>
                  <a:gd name="T9" fmla="*/ 14 h 14"/>
                  <a:gd name="T10" fmla="*/ 2 w 5"/>
                  <a:gd name="T11" fmla="*/ 11 h 14"/>
                  <a:gd name="T12" fmla="*/ 2 w 5"/>
                  <a:gd name="T13" fmla="*/ 8 h 14"/>
                  <a:gd name="T14" fmla="*/ 5 w 5"/>
                  <a:gd name="T15" fmla="*/ 5 h 14"/>
                  <a:gd name="T16" fmla="*/ 2 w 5"/>
                  <a:gd name="T17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4">
                    <a:moveTo>
                      <a:pt x="2" y="3"/>
                    </a:moveTo>
                    <a:lnTo>
                      <a:pt x="2" y="0"/>
                    </a:lnTo>
                    <a:lnTo>
                      <a:pt x="2" y="5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2" y="11"/>
                    </a:lnTo>
                    <a:lnTo>
                      <a:pt x="2" y="8"/>
                    </a:lnTo>
                    <a:lnTo>
                      <a:pt x="5" y="5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93" name="Freeform 620"/>
              <p:cNvSpPr>
                <a:spLocks/>
              </p:cNvSpPr>
              <p:nvPr/>
            </p:nvSpPr>
            <p:spPr bwMode="auto">
              <a:xfrm>
                <a:off x="1192" y="441"/>
                <a:ext cx="6" cy="14"/>
              </a:xfrm>
              <a:custGeom>
                <a:avLst/>
                <a:gdLst>
                  <a:gd name="T0" fmla="*/ 3 w 6"/>
                  <a:gd name="T1" fmla="*/ 2 h 14"/>
                  <a:gd name="T2" fmla="*/ 6 w 6"/>
                  <a:gd name="T3" fmla="*/ 0 h 14"/>
                  <a:gd name="T4" fmla="*/ 3 w 6"/>
                  <a:gd name="T5" fmla="*/ 0 h 14"/>
                  <a:gd name="T6" fmla="*/ 0 w 6"/>
                  <a:gd name="T7" fmla="*/ 2 h 14"/>
                  <a:gd name="T8" fmla="*/ 0 w 6"/>
                  <a:gd name="T9" fmla="*/ 5 h 14"/>
                  <a:gd name="T10" fmla="*/ 0 w 6"/>
                  <a:gd name="T11" fmla="*/ 8 h 14"/>
                  <a:gd name="T12" fmla="*/ 0 w 6"/>
                  <a:gd name="T13" fmla="*/ 14 h 14"/>
                  <a:gd name="T14" fmla="*/ 3 w 6"/>
                  <a:gd name="T15" fmla="*/ 11 h 14"/>
                  <a:gd name="T16" fmla="*/ 3 w 6"/>
                  <a:gd name="T17" fmla="*/ 8 h 14"/>
                  <a:gd name="T18" fmla="*/ 6 w 6"/>
                  <a:gd name="T19" fmla="*/ 8 h 14"/>
                  <a:gd name="T20" fmla="*/ 6 w 6"/>
                  <a:gd name="T21" fmla="*/ 5 h 14"/>
                  <a:gd name="T22" fmla="*/ 6 w 6"/>
                  <a:gd name="T23" fmla="*/ 5 h 14"/>
                  <a:gd name="T24" fmla="*/ 3 w 6"/>
                  <a:gd name="T2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3" y="2"/>
                    </a:moveTo>
                    <a:lnTo>
                      <a:pt x="6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3" y="11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94" name="Freeform 621"/>
              <p:cNvSpPr>
                <a:spLocks/>
              </p:cNvSpPr>
              <p:nvPr/>
            </p:nvSpPr>
            <p:spPr bwMode="auto">
              <a:xfrm>
                <a:off x="1190" y="421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3 h 3"/>
                  <a:gd name="T8" fmla="*/ 2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95" name="Freeform 622"/>
              <p:cNvSpPr>
                <a:spLocks/>
              </p:cNvSpPr>
              <p:nvPr/>
            </p:nvSpPr>
            <p:spPr bwMode="auto">
              <a:xfrm>
                <a:off x="1187" y="407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96" name="Freeform 623"/>
              <p:cNvSpPr>
                <a:spLocks/>
              </p:cNvSpPr>
              <p:nvPr/>
            </p:nvSpPr>
            <p:spPr bwMode="auto">
              <a:xfrm>
                <a:off x="1452" y="201"/>
                <a:ext cx="31" cy="11"/>
              </a:xfrm>
              <a:custGeom>
                <a:avLst/>
                <a:gdLst>
                  <a:gd name="T0" fmla="*/ 8 w 31"/>
                  <a:gd name="T1" fmla="*/ 0 h 11"/>
                  <a:gd name="T2" fmla="*/ 3 w 31"/>
                  <a:gd name="T3" fmla="*/ 3 h 11"/>
                  <a:gd name="T4" fmla="*/ 0 w 31"/>
                  <a:gd name="T5" fmla="*/ 3 h 11"/>
                  <a:gd name="T6" fmla="*/ 0 w 31"/>
                  <a:gd name="T7" fmla="*/ 3 h 11"/>
                  <a:gd name="T8" fmla="*/ 0 w 31"/>
                  <a:gd name="T9" fmla="*/ 5 h 11"/>
                  <a:gd name="T10" fmla="*/ 5 w 31"/>
                  <a:gd name="T11" fmla="*/ 5 h 11"/>
                  <a:gd name="T12" fmla="*/ 8 w 31"/>
                  <a:gd name="T13" fmla="*/ 11 h 11"/>
                  <a:gd name="T14" fmla="*/ 11 w 31"/>
                  <a:gd name="T15" fmla="*/ 8 h 11"/>
                  <a:gd name="T16" fmla="*/ 14 w 31"/>
                  <a:gd name="T17" fmla="*/ 8 h 11"/>
                  <a:gd name="T18" fmla="*/ 17 w 31"/>
                  <a:gd name="T19" fmla="*/ 8 h 11"/>
                  <a:gd name="T20" fmla="*/ 19 w 31"/>
                  <a:gd name="T21" fmla="*/ 8 h 11"/>
                  <a:gd name="T22" fmla="*/ 22 w 31"/>
                  <a:gd name="T23" fmla="*/ 8 h 11"/>
                  <a:gd name="T24" fmla="*/ 25 w 31"/>
                  <a:gd name="T25" fmla="*/ 5 h 11"/>
                  <a:gd name="T26" fmla="*/ 31 w 31"/>
                  <a:gd name="T27" fmla="*/ 5 h 11"/>
                  <a:gd name="T28" fmla="*/ 31 w 31"/>
                  <a:gd name="T29" fmla="*/ 3 h 11"/>
                  <a:gd name="T30" fmla="*/ 25 w 31"/>
                  <a:gd name="T31" fmla="*/ 0 h 11"/>
                  <a:gd name="T32" fmla="*/ 22 w 31"/>
                  <a:gd name="T33" fmla="*/ 3 h 11"/>
                  <a:gd name="T34" fmla="*/ 17 w 31"/>
                  <a:gd name="T35" fmla="*/ 3 h 11"/>
                  <a:gd name="T36" fmla="*/ 17 w 31"/>
                  <a:gd name="T37" fmla="*/ 0 h 11"/>
                  <a:gd name="T38" fmla="*/ 11 w 31"/>
                  <a:gd name="T39" fmla="*/ 3 h 11"/>
                  <a:gd name="T40" fmla="*/ 8 w 31"/>
                  <a:gd name="T4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11">
                    <a:moveTo>
                      <a:pt x="8" y="0"/>
                    </a:move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8" y="11"/>
                    </a:lnTo>
                    <a:lnTo>
                      <a:pt x="11" y="8"/>
                    </a:lnTo>
                    <a:lnTo>
                      <a:pt x="14" y="8"/>
                    </a:lnTo>
                    <a:lnTo>
                      <a:pt x="17" y="8"/>
                    </a:lnTo>
                    <a:lnTo>
                      <a:pt x="19" y="8"/>
                    </a:lnTo>
                    <a:lnTo>
                      <a:pt x="22" y="8"/>
                    </a:lnTo>
                    <a:lnTo>
                      <a:pt x="25" y="5"/>
                    </a:lnTo>
                    <a:lnTo>
                      <a:pt x="31" y="5"/>
                    </a:lnTo>
                    <a:lnTo>
                      <a:pt x="31" y="3"/>
                    </a:lnTo>
                    <a:lnTo>
                      <a:pt x="25" y="0"/>
                    </a:lnTo>
                    <a:lnTo>
                      <a:pt x="22" y="3"/>
                    </a:lnTo>
                    <a:lnTo>
                      <a:pt x="17" y="3"/>
                    </a:lnTo>
                    <a:lnTo>
                      <a:pt x="17" y="0"/>
                    </a:lnTo>
                    <a:lnTo>
                      <a:pt x="11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97" name="Freeform 624"/>
              <p:cNvSpPr>
                <a:spLocks/>
              </p:cNvSpPr>
              <p:nvPr/>
            </p:nvSpPr>
            <p:spPr bwMode="auto">
              <a:xfrm>
                <a:off x="1466" y="245"/>
                <a:ext cx="5" cy="12"/>
              </a:xfrm>
              <a:custGeom>
                <a:avLst/>
                <a:gdLst>
                  <a:gd name="T0" fmla="*/ 5 w 5"/>
                  <a:gd name="T1" fmla="*/ 6 h 12"/>
                  <a:gd name="T2" fmla="*/ 5 w 5"/>
                  <a:gd name="T3" fmla="*/ 3 h 12"/>
                  <a:gd name="T4" fmla="*/ 5 w 5"/>
                  <a:gd name="T5" fmla="*/ 3 h 12"/>
                  <a:gd name="T6" fmla="*/ 3 w 5"/>
                  <a:gd name="T7" fmla="*/ 0 h 12"/>
                  <a:gd name="T8" fmla="*/ 0 w 5"/>
                  <a:gd name="T9" fmla="*/ 0 h 12"/>
                  <a:gd name="T10" fmla="*/ 0 w 5"/>
                  <a:gd name="T11" fmla="*/ 3 h 12"/>
                  <a:gd name="T12" fmla="*/ 0 w 5"/>
                  <a:gd name="T13" fmla="*/ 6 h 12"/>
                  <a:gd name="T14" fmla="*/ 0 w 5"/>
                  <a:gd name="T15" fmla="*/ 9 h 12"/>
                  <a:gd name="T16" fmla="*/ 0 w 5"/>
                  <a:gd name="T17" fmla="*/ 12 h 12"/>
                  <a:gd name="T18" fmla="*/ 3 w 5"/>
                  <a:gd name="T19" fmla="*/ 12 h 12"/>
                  <a:gd name="T20" fmla="*/ 5 w 5"/>
                  <a:gd name="T2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2">
                    <a:moveTo>
                      <a:pt x="5" y="6"/>
                    </a:moveTo>
                    <a:lnTo>
                      <a:pt x="5" y="3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98" name="Freeform 625"/>
              <p:cNvSpPr>
                <a:spLocks/>
              </p:cNvSpPr>
              <p:nvPr/>
            </p:nvSpPr>
            <p:spPr bwMode="auto">
              <a:xfrm>
                <a:off x="1466" y="126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99" name="Freeform 626"/>
              <p:cNvSpPr>
                <a:spLocks/>
              </p:cNvSpPr>
              <p:nvPr/>
            </p:nvSpPr>
            <p:spPr bwMode="auto">
              <a:xfrm>
                <a:off x="1463" y="257"/>
                <a:ext cx="6" cy="5"/>
              </a:xfrm>
              <a:custGeom>
                <a:avLst/>
                <a:gdLst>
                  <a:gd name="T0" fmla="*/ 0 w 6"/>
                  <a:gd name="T1" fmla="*/ 2 h 5"/>
                  <a:gd name="T2" fmla="*/ 0 w 6"/>
                  <a:gd name="T3" fmla="*/ 5 h 5"/>
                  <a:gd name="T4" fmla="*/ 3 w 6"/>
                  <a:gd name="T5" fmla="*/ 5 h 5"/>
                  <a:gd name="T6" fmla="*/ 3 w 6"/>
                  <a:gd name="T7" fmla="*/ 5 h 5"/>
                  <a:gd name="T8" fmla="*/ 6 w 6"/>
                  <a:gd name="T9" fmla="*/ 0 h 5"/>
                  <a:gd name="T10" fmla="*/ 3 w 6"/>
                  <a:gd name="T11" fmla="*/ 0 h 5"/>
                  <a:gd name="T12" fmla="*/ 0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0" y="2"/>
                    </a:move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00" name="Rectangle 627"/>
              <p:cNvSpPr>
                <a:spLocks noChangeArrowheads="1"/>
              </p:cNvSpPr>
              <p:nvPr/>
            </p:nvSpPr>
            <p:spPr bwMode="auto">
              <a:xfrm>
                <a:off x="1469" y="243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01" name="Freeform 628"/>
              <p:cNvSpPr>
                <a:spLocks/>
              </p:cNvSpPr>
              <p:nvPr/>
            </p:nvSpPr>
            <p:spPr bwMode="auto">
              <a:xfrm>
                <a:off x="1485" y="179"/>
                <a:ext cx="9" cy="5"/>
              </a:xfrm>
              <a:custGeom>
                <a:avLst/>
                <a:gdLst>
                  <a:gd name="T0" fmla="*/ 3 w 9"/>
                  <a:gd name="T1" fmla="*/ 5 h 5"/>
                  <a:gd name="T2" fmla="*/ 6 w 9"/>
                  <a:gd name="T3" fmla="*/ 5 h 5"/>
                  <a:gd name="T4" fmla="*/ 9 w 9"/>
                  <a:gd name="T5" fmla="*/ 2 h 5"/>
                  <a:gd name="T6" fmla="*/ 6 w 9"/>
                  <a:gd name="T7" fmla="*/ 0 h 5"/>
                  <a:gd name="T8" fmla="*/ 0 w 9"/>
                  <a:gd name="T9" fmla="*/ 2 h 5"/>
                  <a:gd name="T10" fmla="*/ 0 w 9"/>
                  <a:gd name="T11" fmla="*/ 5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6" y="5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02" name="Freeform 629"/>
              <p:cNvSpPr>
                <a:spLocks/>
              </p:cNvSpPr>
              <p:nvPr/>
            </p:nvSpPr>
            <p:spPr bwMode="auto">
              <a:xfrm>
                <a:off x="1449" y="98"/>
                <a:ext cx="22" cy="5"/>
              </a:xfrm>
              <a:custGeom>
                <a:avLst/>
                <a:gdLst>
                  <a:gd name="T0" fmla="*/ 0 w 22"/>
                  <a:gd name="T1" fmla="*/ 2 h 5"/>
                  <a:gd name="T2" fmla="*/ 8 w 22"/>
                  <a:gd name="T3" fmla="*/ 5 h 5"/>
                  <a:gd name="T4" fmla="*/ 11 w 22"/>
                  <a:gd name="T5" fmla="*/ 2 h 5"/>
                  <a:gd name="T6" fmla="*/ 17 w 22"/>
                  <a:gd name="T7" fmla="*/ 2 h 5"/>
                  <a:gd name="T8" fmla="*/ 17 w 22"/>
                  <a:gd name="T9" fmla="*/ 5 h 5"/>
                  <a:gd name="T10" fmla="*/ 20 w 22"/>
                  <a:gd name="T11" fmla="*/ 2 h 5"/>
                  <a:gd name="T12" fmla="*/ 22 w 22"/>
                  <a:gd name="T13" fmla="*/ 2 h 5"/>
                  <a:gd name="T14" fmla="*/ 22 w 22"/>
                  <a:gd name="T15" fmla="*/ 0 h 5"/>
                  <a:gd name="T16" fmla="*/ 20 w 22"/>
                  <a:gd name="T17" fmla="*/ 0 h 5"/>
                  <a:gd name="T18" fmla="*/ 11 w 22"/>
                  <a:gd name="T19" fmla="*/ 0 h 5"/>
                  <a:gd name="T20" fmla="*/ 8 w 22"/>
                  <a:gd name="T21" fmla="*/ 2 h 5"/>
                  <a:gd name="T22" fmla="*/ 8 w 22"/>
                  <a:gd name="T23" fmla="*/ 0 h 5"/>
                  <a:gd name="T24" fmla="*/ 3 w 22"/>
                  <a:gd name="T25" fmla="*/ 0 h 5"/>
                  <a:gd name="T26" fmla="*/ 0 w 22"/>
                  <a:gd name="T27" fmla="*/ 0 h 5"/>
                  <a:gd name="T28" fmla="*/ 0 w 22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5">
                    <a:moveTo>
                      <a:pt x="0" y="2"/>
                    </a:moveTo>
                    <a:lnTo>
                      <a:pt x="8" y="5"/>
                    </a:lnTo>
                    <a:lnTo>
                      <a:pt x="11" y="2"/>
                    </a:lnTo>
                    <a:lnTo>
                      <a:pt x="17" y="2"/>
                    </a:lnTo>
                    <a:lnTo>
                      <a:pt x="17" y="5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1" y="0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03" name="Freeform 630"/>
              <p:cNvSpPr>
                <a:spLocks/>
              </p:cNvSpPr>
              <p:nvPr/>
            </p:nvSpPr>
            <p:spPr bwMode="auto">
              <a:xfrm>
                <a:off x="1452" y="84"/>
                <a:ext cx="22" cy="11"/>
              </a:xfrm>
              <a:custGeom>
                <a:avLst/>
                <a:gdLst>
                  <a:gd name="T0" fmla="*/ 3 w 22"/>
                  <a:gd name="T1" fmla="*/ 8 h 11"/>
                  <a:gd name="T2" fmla="*/ 5 w 22"/>
                  <a:gd name="T3" fmla="*/ 8 h 11"/>
                  <a:gd name="T4" fmla="*/ 8 w 22"/>
                  <a:gd name="T5" fmla="*/ 11 h 11"/>
                  <a:gd name="T6" fmla="*/ 11 w 22"/>
                  <a:gd name="T7" fmla="*/ 11 h 11"/>
                  <a:gd name="T8" fmla="*/ 17 w 22"/>
                  <a:gd name="T9" fmla="*/ 11 h 11"/>
                  <a:gd name="T10" fmla="*/ 19 w 22"/>
                  <a:gd name="T11" fmla="*/ 11 h 11"/>
                  <a:gd name="T12" fmla="*/ 22 w 22"/>
                  <a:gd name="T13" fmla="*/ 5 h 11"/>
                  <a:gd name="T14" fmla="*/ 19 w 22"/>
                  <a:gd name="T15" fmla="*/ 2 h 11"/>
                  <a:gd name="T16" fmla="*/ 17 w 22"/>
                  <a:gd name="T17" fmla="*/ 2 h 11"/>
                  <a:gd name="T18" fmla="*/ 14 w 22"/>
                  <a:gd name="T19" fmla="*/ 0 h 11"/>
                  <a:gd name="T20" fmla="*/ 8 w 22"/>
                  <a:gd name="T21" fmla="*/ 0 h 11"/>
                  <a:gd name="T22" fmla="*/ 5 w 22"/>
                  <a:gd name="T23" fmla="*/ 0 h 11"/>
                  <a:gd name="T24" fmla="*/ 3 w 22"/>
                  <a:gd name="T25" fmla="*/ 0 h 11"/>
                  <a:gd name="T26" fmla="*/ 0 w 22"/>
                  <a:gd name="T27" fmla="*/ 2 h 11"/>
                  <a:gd name="T28" fmla="*/ 0 w 22"/>
                  <a:gd name="T29" fmla="*/ 2 h 11"/>
                  <a:gd name="T30" fmla="*/ 0 w 22"/>
                  <a:gd name="T31" fmla="*/ 5 h 11"/>
                  <a:gd name="T32" fmla="*/ 0 w 22"/>
                  <a:gd name="T33" fmla="*/ 5 h 11"/>
                  <a:gd name="T34" fmla="*/ 0 w 22"/>
                  <a:gd name="T35" fmla="*/ 5 h 11"/>
                  <a:gd name="T36" fmla="*/ 3 w 22"/>
                  <a:gd name="T3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" h="11">
                    <a:moveTo>
                      <a:pt x="3" y="8"/>
                    </a:moveTo>
                    <a:lnTo>
                      <a:pt x="5" y="8"/>
                    </a:lnTo>
                    <a:lnTo>
                      <a:pt x="8" y="11"/>
                    </a:lnTo>
                    <a:lnTo>
                      <a:pt x="11" y="11"/>
                    </a:lnTo>
                    <a:lnTo>
                      <a:pt x="17" y="11"/>
                    </a:lnTo>
                    <a:lnTo>
                      <a:pt x="19" y="11"/>
                    </a:lnTo>
                    <a:lnTo>
                      <a:pt x="22" y="5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04" name="Freeform 631"/>
              <p:cNvSpPr>
                <a:spLocks/>
              </p:cNvSpPr>
              <p:nvPr/>
            </p:nvSpPr>
            <p:spPr bwMode="auto">
              <a:xfrm>
                <a:off x="1416" y="120"/>
                <a:ext cx="16" cy="17"/>
              </a:xfrm>
              <a:custGeom>
                <a:avLst/>
                <a:gdLst>
                  <a:gd name="T0" fmla="*/ 2 w 16"/>
                  <a:gd name="T1" fmla="*/ 14 h 17"/>
                  <a:gd name="T2" fmla="*/ 5 w 16"/>
                  <a:gd name="T3" fmla="*/ 17 h 17"/>
                  <a:gd name="T4" fmla="*/ 8 w 16"/>
                  <a:gd name="T5" fmla="*/ 17 h 17"/>
                  <a:gd name="T6" fmla="*/ 8 w 16"/>
                  <a:gd name="T7" fmla="*/ 17 h 17"/>
                  <a:gd name="T8" fmla="*/ 11 w 16"/>
                  <a:gd name="T9" fmla="*/ 17 h 17"/>
                  <a:gd name="T10" fmla="*/ 14 w 16"/>
                  <a:gd name="T11" fmla="*/ 14 h 17"/>
                  <a:gd name="T12" fmla="*/ 16 w 16"/>
                  <a:gd name="T13" fmla="*/ 11 h 17"/>
                  <a:gd name="T14" fmla="*/ 16 w 16"/>
                  <a:gd name="T15" fmla="*/ 6 h 17"/>
                  <a:gd name="T16" fmla="*/ 14 w 16"/>
                  <a:gd name="T17" fmla="*/ 3 h 17"/>
                  <a:gd name="T18" fmla="*/ 14 w 16"/>
                  <a:gd name="T19" fmla="*/ 0 h 17"/>
                  <a:gd name="T20" fmla="*/ 11 w 16"/>
                  <a:gd name="T21" fmla="*/ 0 h 17"/>
                  <a:gd name="T22" fmla="*/ 11 w 16"/>
                  <a:gd name="T23" fmla="*/ 3 h 17"/>
                  <a:gd name="T24" fmla="*/ 5 w 16"/>
                  <a:gd name="T25" fmla="*/ 6 h 17"/>
                  <a:gd name="T26" fmla="*/ 5 w 16"/>
                  <a:gd name="T27" fmla="*/ 6 h 17"/>
                  <a:gd name="T28" fmla="*/ 5 w 16"/>
                  <a:gd name="T29" fmla="*/ 8 h 17"/>
                  <a:gd name="T30" fmla="*/ 0 w 16"/>
                  <a:gd name="T31" fmla="*/ 11 h 17"/>
                  <a:gd name="T32" fmla="*/ 0 w 16"/>
                  <a:gd name="T33" fmla="*/ 11 h 17"/>
                  <a:gd name="T34" fmla="*/ 0 w 16"/>
                  <a:gd name="T35" fmla="*/ 14 h 17"/>
                  <a:gd name="T36" fmla="*/ 2 w 16"/>
                  <a:gd name="T37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17">
                    <a:moveTo>
                      <a:pt x="2" y="14"/>
                    </a:move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05" name="Freeform 632"/>
              <p:cNvSpPr>
                <a:spLocks/>
              </p:cNvSpPr>
              <p:nvPr/>
            </p:nvSpPr>
            <p:spPr bwMode="auto">
              <a:xfrm>
                <a:off x="1449" y="103"/>
                <a:ext cx="22" cy="9"/>
              </a:xfrm>
              <a:custGeom>
                <a:avLst/>
                <a:gdLst>
                  <a:gd name="T0" fmla="*/ 0 w 22"/>
                  <a:gd name="T1" fmla="*/ 9 h 9"/>
                  <a:gd name="T2" fmla="*/ 0 w 22"/>
                  <a:gd name="T3" fmla="*/ 9 h 9"/>
                  <a:gd name="T4" fmla="*/ 3 w 22"/>
                  <a:gd name="T5" fmla="*/ 9 h 9"/>
                  <a:gd name="T6" fmla="*/ 6 w 22"/>
                  <a:gd name="T7" fmla="*/ 9 h 9"/>
                  <a:gd name="T8" fmla="*/ 8 w 22"/>
                  <a:gd name="T9" fmla="*/ 9 h 9"/>
                  <a:gd name="T10" fmla="*/ 11 w 22"/>
                  <a:gd name="T11" fmla="*/ 6 h 9"/>
                  <a:gd name="T12" fmla="*/ 14 w 22"/>
                  <a:gd name="T13" fmla="*/ 6 h 9"/>
                  <a:gd name="T14" fmla="*/ 17 w 22"/>
                  <a:gd name="T15" fmla="*/ 6 h 9"/>
                  <a:gd name="T16" fmla="*/ 20 w 22"/>
                  <a:gd name="T17" fmla="*/ 6 h 9"/>
                  <a:gd name="T18" fmla="*/ 22 w 22"/>
                  <a:gd name="T19" fmla="*/ 3 h 9"/>
                  <a:gd name="T20" fmla="*/ 22 w 22"/>
                  <a:gd name="T21" fmla="*/ 0 h 9"/>
                  <a:gd name="T22" fmla="*/ 20 w 22"/>
                  <a:gd name="T23" fmla="*/ 0 h 9"/>
                  <a:gd name="T24" fmla="*/ 17 w 22"/>
                  <a:gd name="T25" fmla="*/ 0 h 9"/>
                  <a:gd name="T26" fmla="*/ 17 w 22"/>
                  <a:gd name="T27" fmla="*/ 0 h 9"/>
                  <a:gd name="T28" fmla="*/ 8 w 22"/>
                  <a:gd name="T29" fmla="*/ 3 h 9"/>
                  <a:gd name="T30" fmla="*/ 6 w 22"/>
                  <a:gd name="T31" fmla="*/ 6 h 9"/>
                  <a:gd name="T32" fmla="*/ 3 w 22"/>
                  <a:gd name="T33" fmla="*/ 6 h 9"/>
                  <a:gd name="T34" fmla="*/ 0 w 22"/>
                  <a:gd name="T35" fmla="*/ 6 h 9"/>
                  <a:gd name="T36" fmla="*/ 0 w 22"/>
                  <a:gd name="T3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" h="9">
                    <a:moveTo>
                      <a:pt x="0" y="9"/>
                    </a:moveTo>
                    <a:lnTo>
                      <a:pt x="0" y="9"/>
                    </a:lnTo>
                    <a:lnTo>
                      <a:pt x="3" y="9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1" y="6"/>
                    </a:lnTo>
                    <a:lnTo>
                      <a:pt x="14" y="6"/>
                    </a:lnTo>
                    <a:lnTo>
                      <a:pt x="17" y="6"/>
                    </a:lnTo>
                    <a:lnTo>
                      <a:pt x="20" y="6"/>
                    </a:lnTo>
                    <a:lnTo>
                      <a:pt x="22" y="3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8" y="3"/>
                    </a:lnTo>
                    <a:lnTo>
                      <a:pt x="6" y="6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06" name="Freeform 633"/>
              <p:cNvSpPr>
                <a:spLocks/>
              </p:cNvSpPr>
              <p:nvPr/>
            </p:nvSpPr>
            <p:spPr bwMode="auto">
              <a:xfrm>
                <a:off x="1510" y="148"/>
                <a:ext cx="3" cy="5"/>
              </a:xfrm>
              <a:custGeom>
                <a:avLst/>
                <a:gdLst>
                  <a:gd name="T0" fmla="*/ 3 w 3"/>
                  <a:gd name="T1" fmla="*/ 3 h 5"/>
                  <a:gd name="T2" fmla="*/ 3 w 3"/>
                  <a:gd name="T3" fmla="*/ 0 h 5"/>
                  <a:gd name="T4" fmla="*/ 0 w 3"/>
                  <a:gd name="T5" fmla="*/ 3 h 5"/>
                  <a:gd name="T6" fmla="*/ 0 w 3"/>
                  <a:gd name="T7" fmla="*/ 5 h 5"/>
                  <a:gd name="T8" fmla="*/ 3 w 3"/>
                  <a:gd name="T9" fmla="*/ 3 h 5"/>
                  <a:gd name="T10" fmla="*/ 3 w 3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07" name="Freeform 634"/>
              <p:cNvSpPr>
                <a:spLocks/>
              </p:cNvSpPr>
              <p:nvPr/>
            </p:nvSpPr>
            <p:spPr bwMode="auto">
              <a:xfrm>
                <a:off x="2322" y="-128"/>
                <a:ext cx="3" cy="5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5 h 5"/>
                  <a:gd name="T4" fmla="*/ 3 w 3"/>
                  <a:gd name="T5" fmla="*/ 3 h 5"/>
                  <a:gd name="T6" fmla="*/ 0 w 3"/>
                  <a:gd name="T7" fmla="*/ 0 h 5"/>
                  <a:gd name="T8" fmla="*/ 0 w 3"/>
                  <a:gd name="T9" fmla="*/ 3 h 5"/>
                  <a:gd name="T10" fmla="*/ 0 w 3"/>
                  <a:gd name="T11" fmla="*/ 5 h 5"/>
                  <a:gd name="T12" fmla="*/ 0 w 3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lnTo>
                      <a:pt x="3" y="5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08" name="Freeform 635"/>
              <p:cNvSpPr>
                <a:spLocks/>
              </p:cNvSpPr>
              <p:nvPr/>
            </p:nvSpPr>
            <p:spPr bwMode="auto">
              <a:xfrm>
                <a:off x="2707" y="817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0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09" name="Freeform 636"/>
              <p:cNvSpPr>
                <a:spLocks/>
              </p:cNvSpPr>
              <p:nvPr/>
            </p:nvSpPr>
            <p:spPr bwMode="auto">
              <a:xfrm>
                <a:off x="2704" y="806"/>
                <a:ext cx="9" cy="8"/>
              </a:xfrm>
              <a:custGeom>
                <a:avLst/>
                <a:gdLst>
                  <a:gd name="T0" fmla="*/ 3 w 9"/>
                  <a:gd name="T1" fmla="*/ 6 h 8"/>
                  <a:gd name="T2" fmla="*/ 6 w 9"/>
                  <a:gd name="T3" fmla="*/ 8 h 8"/>
                  <a:gd name="T4" fmla="*/ 9 w 9"/>
                  <a:gd name="T5" fmla="*/ 8 h 8"/>
                  <a:gd name="T6" fmla="*/ 6 w 9"/>
                  <a:gd name="T7" fmla="*/ 6 h 8"/>
                  <a:gd name="T8" fmla="*/ 9 w 9"/>
                  <a:gd name="T9" fmla="*/ 6 h 8"/>
                  <a:gd name="T10" fmla="*/ 9 w 9"/>
                  <a:gd name="T11" fmla="*/ 3 h 8"/>
                  <a:gd name="T12" fmla="*/ 9 w 9"/>
                  <a:gd name="T13" fmla="*/ 3 h 8"/>
                  <a:gd name="T14" fmla="*/ 6 w 9"/>
                  <a:gd name="T15" fmla="*/ 0 h 8"/>
                  <a:gd name="T16" fmla="*/ 6 w 9"/>
                  <a:gd name="T17" fmla="*/ 0 h 8"/>
                  <a:gd name="T18" fmla="*/ 3 w 9"/>
                  <a:gd name="T19" fmla="*/ 0 h 8"/>
                  <a:gd name="T20" fmla="*/ 6 w 9"/>
                  <a:gd name="T21" fmla="*/ 3 h 8"/>
                  <a:gd name="T22" fmla="*/ 6 w 9"/>
                  <a:gd name="T23" fmla="*/ 3 h 8"/>
                  <a:gd name="T24" fmla="*/ 0 w 9"/>
                  <a:gd name="T25" fmla="*/ 3 h 8"/>
                  <a:gd name="T26" fmla="*/ 0 w 9"/>
                  <a:gd name="T27" fmla="*/ 3 h 8"/>
                  <a:gd name="T28" fmla="*/ 0 w 9"/>
                  <a:gd name="T29" fmla="*/ 6 h 8"/>
                  <a:gd name="T30" fmla="*/ 3 w 9"/>
                  <a:gd name="T31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8">
                    <a:moveTo>
                      <a:pt x="3" y="6"/>
                    </a:moveTo>
                    <a:lnTo>
                      <a:pt x="6" y="8"/>
                    </a:lnTo>
                    <a:lnTo>
                      <a:pt x="9" y="8"/>
                    </a:lnTo>
                    <a:lnTo>
                      <a:pt x="6" y="6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10" name="Freeform 637"/>
              <p:cNvSpPr>
                <a:spLocks/>
              </p:cNvSpPr>
              <p:nvPr/>
            </p:nvSpPr>
            <p:spPr bwMode="auto">
              <a:xfrm>
                <a:off x="2704" y="803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0 w 3"/>
                  <a:gd name="T5" fmla="*/ 3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11" name="Freeform 638"/>
              <p:cNvSpPr>
                <a:spLocks/>
              </p:cNvSpPr>
              <p:nvPr/>
            </p:nvSpPr>
            <p:spPr bwMode="auto">
              <a:xfrm>
                <a:off x="2679" y="845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12" name="Freeform 639"/>
              <p:cNvSpPr>
                <a:spLocks/>
              </p:cNvSpPr>
              <p:nvPr/>
            </p:nvSpPr>
            <p:spPr bwMode="auto">
              <a:xfrm>
                <a:off x="2676" y="848"/>
                <a:ext cx="6" cy="5"/>
              </a:xfrm>
              <a:custGeom>
                <a:avLst/>
                <a:gdLst>
                  <a:gd name="T0" fmla="*/ 0 w 6"/>
                  <a:gd name="T1" fmla="*/ 3 h 5"/>
                  <a:gd name="T2" fmla="*/ 0 w 6"/>
                  <a:gd name="T3" fmla="*/ 5 h 5"/>
                  <a:gd name="T4" fmla="*/ 3 w 6"/>
                  <a:gd name="T5" fmla="*/ 3 h 5"/>
                  <a:gd name="T6" fmla="*/ 6 w 6"/>
                  <a:gd name="T7" fmla="*/ 5 h 5"/>
                  <a:gd name="T8" fmla="*/ 6 w 6"/>
                  <a:gd name="T9" fmla="*/ 3 h 5"/>
                  <a:gd name="T10" fmla="*/ 3 w 6"/>
                  <a:gd name="T11" fmla="*/ 3 h 5"/>
                  <a:gd name="T12" fmla="*/ 3 w 6"/>
                  <a:gd name="T13" fmla="*/ 3 h 5"/>
                  <a:gd name="T14" fmla="*/ 0 w 6"/>
                  <a:gd name="T15" fmla="*/ 0 h 5"/>
                  <a:gd name="T16" fmla="*/ 0 w 6"/>
                  <a:gd name="T17" fmla="*/ 0 h 5"/>
                  <a:gd name="T18" fmla="*/ 0 w 6"/>
                  <a:gd name="T19" fmla="*/ 3 h 5"/>
                  <a:gd name="T20" fmla="*/ 0 w 6"/>
                  <a:gd name="T21" fmla="*/ 3 h 5"/>
                  <a:gd name="T22" fmla="*/ 0 w 6"/>
                  <a:gd name="T2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5">
                    <a:moveTo>
                      <a:pt x="0" y="3"/>
                    </a:moveTo>
                    <a:lnTo>
                      <a:pt x="0" y="5"/>
                    </a:lnTo>
                    <a:lnTo>
                      <a:pt x="3" y="3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13" name="Freeform 640"/>
              <p:cNvSpPr>
                <a:spLocks/>
              </p:cNvSpPr>
              <p:nvPr/>
            </p:nvSpPr>
            <p:spPr bwMode="auto">
              <a:xfrm>
                <a:off x="2710" y="798"/>
                <a:ext cx="3" cy="5"/>
              </a:xfrm>
              <a:custGeom>
                <a:avLst/>
                <a:gdLst>
                  <a:gd name="T0" fmla="*/ 3 w 3"/>
                  <a:gd name="T1" fmla="*/ 5 h 5"/>
                  <a:gd name="T2" fmla="*/ 3 w 3"/>
                  <a:gd name="T3" fmla="*/ 2 h 5"/>
                  <a:gd name="T4" fmla="*/ 3 w 3"/>
                  <a:gd name="T5" fmla="*/ 0 h 5"/>
                  <a:gd name="T6" fmla="*/ 0 w 3"/>
                  <a:gd name="T7" fmla="*/ 2 h 5"/>
                  <a:gd name="T8" fmla="*/ 0 w 3"/>
                  <a:gd name="T9" fmla="*/ 5 h 5"/>
                  <a:gd name="T10" fmla="*/ 3 w 3"/>
                  <a:gd name="T11" fmla="*/ 5 h 5"/>
                  <a:gd name="T12" fmla="*/ 3 w 3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14" name="Freeform 641"/>
              <p:cNvSpPr>
                <a:spLocks/>
              </p:cNvSpPr>
              <p:nvPr/>
            </p:nvSpPr>
            <p:spPr bwMode="auto">
              <a:xfrm>
                <a:off x="2796" y="798"/>
                <a:ext cx="3" cy="5"/>
              </a:xfrm>
              <a:custGeom>
                <a:avLst/>
                <a:gdLst>
                  <a:gd name="T0" fmla="*/ 0 w 3"/>
                  <a:gd name="T1" fmla="*/ 2 h 5"/>
                  <a:gd name="T2" fmla="*/ 3 w 3"/>
                  <a:gd name="T3" fmla="*/ 5 h 5"/>
                  <a:gd name="T4" fmla="*/ 3 w 3"/>
                  <a:gd name="T5" fmla="*/ 5 h 5"/>
                  <a:gd name="T6" fmla="*/ 3 w 3"/>
                  <a:gd name="T7" fmla="*/ 0 h 5"/>
                  <a:gd name="T8" fmla="*/ 0 w 3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2"/>
                    </a:moveTo>
                    <a:lnTo>
                      <a:pt x="3" y="5"/>
                    </a:lnTo>
                    <a:lnTo>
                      <a:pt x="3" y="5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15" name="Freeform 642"/>
              <p:cNvSpPr>
                <a:spLocks/>
              </p:cNvSpPr>
              <p:nvPr/>
            </p:nvSpPr>
            <p:spPr bwMode="auto">
              <a:xfrm>
                <a:off x="2785" y="1026"/>
                <a:ext cx="6" cy="3"/>
              </a:xfrm>
              <a:custGeom>
                <a:avLst/>
                <a:gdLst>
                  <a:gd name="T0" fmla="*/ 3 w 6"/>
                  <a:gd name="T1" fmla="*/ 0 h 3"/>
                  <a:gd name="T2" fmla="*/ 6 w 6"/>
                  <a:gd name="T3" fmla="*/ 3 h 3"/>
                  <a:gd name="T4" fmla="*/ 6 w 6"/>
                  <a:gd name="T5" fmla="*/ 3 h 3"/>
                  <a:gd name="T6" fmla="*/ 6 w 6"/>
                  <a:gd name="T7" fmla="*/ 0 h 3"/>
                  <a:gd name="T8" fmla="*/ 3 w 6"/>
                  <a:gd name="T9" fmla="*/ 0 h 3"/>
                  <a:gd name="T10" fmla="*/ 0 w 6"/>
                  <a:gd name="T11" fmla="*/ 0 h 3"/>
                  <a:gd name="T12" fmla="*/ 3 w 6"/>
                  <a:gd name="T13" fmla="*/ 0 h 3"/>
                  <a:gd name="T14" fmla="*/ 3 w 6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3">
                    <a:moveTo>
                      <a:pt x="3" y="0"/>
                    </a:moveTo>
                    <a:lnTo>
                      <a:pt x="6" y="3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16" name="Freeform 643"/>
              <p:cNvSpPr>
                <a:spLocks/>
              </p:cNvSpPr>
              <p:nvPr/>
            </p:nvSpPr>
            <p:spPr bwMode="auto">
              <a:xfrm>
                <a:off x="2713" y="795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2 w 2"/>
                  <a:gd name="T5" fmla="*/ 3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17" name="Freeform 644"/>
              <p:cNvSpPr>
                <a:spLocks/>
              </p:cNvSpPr>
              <p:nvPr/>
            </p:nvSpPr>
            <p:spPr bwMode="auto">
              <a:xfrm>
                <a:off x="2796" y="809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0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18" name="Freeform 645"/>
              <p:cNvSpPr>
                <a:spLocks/>
              </p:cNvSpPr>
              <p:nvPr/>
            </p:nvSpPr>
            <p:spPr bwMode="auto">
              <a:xfrm>
                <a:off x="2674" y="853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0 h 3"/>
                  <a:gd name="T4" fmla="*/ 0 w 2"/>
                  <a:gd name="T5" fmla="*/ 0 h 3"/>
                  <a:gd name="T6" fmla="*/ 2 w 2"/>
                  <a:gd name="T7" fmla="*/ 3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19" name="Freeform 646"/>
              <p:cNvSpPr>
                <a:spLocks/>
              </p:cNvSpPr>
              <p:nvPr/>
            </p:nvSpPr>
            <p:spPr bwMode="auto">
              <a:xfrm>
                <a:off x="2785" y="1029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3 w 3"/>
                  <a:gd name="T5" fmla="*/ 0 h 3"/>
                  <a:gd name="T6" fmla="*/ 0 w 3"/>
                  <a:gd name="T7" fmla="*/ 0 h 3"/>
                  <a:gd name="T8" fmla="*/ 3 w 3"/>
                  <a:gd name="T9" fmla="*/ 0 h 3"/>
                  <a:gd name="T10" fmla="*/ 3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20" name="Freeform 647"/>
              <p:cNvSpPr>
                <a:spLocks/>
              </p:cNvSpPr>
              <p:nvPr/>
            </p:nvSpPr>
            <p:spPr bwMode="auto">
              <a:xfrm>
                <a:off x="2632" y="926"/>
                <a:ext cx="5" cy="8"/>
              </a:xfrm>
              <a:custGeom>
                <a:avLst/>
                <a:gdLst>
                  <a:gd name="T0" fmla="*/ 5 w 5"/>
                  <a:gd name="T1" fmla="*/ 6 h 8"/>
                  <a:gd name="T2" fmla="*/ 5 w 5"/>
                  <a:gd name="T3" fmla="*/ 0 h 8"/>
                  <a:gd name="T4" fmla="*/ 0 w 5"/>
                  <a:gd name="T5" fmla="*/ 3 h 8"/>
                  <a:gd name="T6" fmla="*/ 0 w 5"/>
                  <a:gd name="T7" fmla="*/ 6 h 8"/>
                  <a:gd name="T8" fmla="*/ 2 w 5"/>
                  <a:gd name="T9" fmla="*/ 3 h 8"/>
                  <a:gd name="T10" fmla="*/ 2 w 5"/>
                  <a:gd name="T11" fmla="*/ 8 h 8"/>
                  <a:gd name="T12" fmla="*/ 5 w 5"/>
                  <a:gd name="T13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5" y="6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2" y="8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21" name="Freeform 648"/>
              <p:cNvSpPr>
                <a:spLocks/>
              </p:cNvSpPr>
              <p:nvPr/>
            </p:nvSpPr>
            <p:spPr bwMode="auto">
              <a:xfrm>
                <a:off x="2634" y="859"/>
                <a:ext cx="123" cy="212"/>
              </a:xfrm>
              <a:custGeom>
                <a:avLst/>
                <a:gdLst>
                  <a:gd name="T0" fmla="*/ 12 w 123"/>
                  <a:gd name="T1" fmla="*/ 34 h 212"/>
                  <a:gd name="T2" fmla="*/ 12 w 123"/>
                  <a:gd name="T3" fmla="*/ 36 h 212"/>
                  <a:gd name="T4" fmla="*/ 9 w 123"/>
                  <a:gd name="T5" fmla="*/ 42 h 212"/>
                  <a:gd name="T6" fmla="*/ 6 w 123"/>
                  <a:gd name="T7" fmla="*/ 47 h 212"/>
                  <a:gd name="T8" fmla="*/ 14 w 123"/>
                  <a:gd name="T9" fmla="*/ 47 h 212"/>
                  <a:gd name="T10" fmla="*/ 9 w 123"/>
                  <a:gd name="T11" fmla="*/ 64 h 212"/>
                  <a:gd name="T12" fmla="*/ 6 w 123"/>
                  <a:gd name="T13" fmla="*/ 81 h 212"/>
                  <a:gd name="T14" fmla="*/ 12 w 123"/>
                  <a:gd name="T15" fmla="*/ 64 h 212"/>
                  <a:gd name="T16" fmla="*/ 17 w 123"/>
                  <a:gd name="T17" fmla="*/ 64 h 212"/>
                  <a:gd name="T18" fmla="*/ 23 w 123"/>
                  <a:gd name="T19" fmla="*/ 67 h 212"/>
                  <a:gd name="T20" fmla="*/ 20 w 123"/>
                  <a:gd name="T21" fmla="*/ 92 h 212"/>
                  <a:gd name="T22" fmla="*/ 28 w 123"/>
                  <a:gd name="T23" fmla="*/ 95 h 212"/>
                  <a:gd name="T24" fmla="*/ 40 w 123"/>
                  <a:gd name="T25" fmla="*/ 89 h 212"/>
                  <a:gd name="T26" fmla="*/ 48 w 123"/>
                  <a:gd name="T27" fmla="*/ 109 h 212"/>
                  <a:gd name="T28" fmla="*/ 51 w 123"/>
                  <a:gd name="T29" fmla="*/ 128 h 212"/>
                  <a:gd name="T30" fmla="*/ 48 w 123"/>
                  <a:gd name="T31" fmla="*/ 131 h 212"/>
                  <a:gd name="T32" fmla="*/ 28 w 123"/>
                  <a:gd name="T33" fmla="*/ 139 h 212"/>
                  <a:gd name="T34" fmla="*/ 31 w 123"/>
                  <a:gd name="T35" fmla="*/ 142 h 212"/>
                  <a:gd name="T36" fmla="*/ 26 w 123"/>
                  <a:gd name="T37" fmla="*/ 162 h 212"/>
                  <a:gd name="T38" fmla="*/ 14 w 123"/>
                  <a:gd name="T39" fmla="*/ 170 h 212"/>
                  <a:gd name="T40" fmla="*/ 28 w 123"/>
                  <a:gd name="T41" fmla="*/ 170 h 212"/>
                  <a:gd name="T42" fmla="*/ 40 w 123"/>
                  <a:gd name="T43" fmla="*/ 176 h 212"/>
                  <a:gd name="T44" fmla="*/ 59 w 123"/>
                  <a:gd name="T45" fmla="*/ 170 h 212"/>
                  <a:gd name="T46" fmla="*/ 37 w 123"/>
                  <a:gd name="T47" fmla="*/ 181 h 212"/>
                  <a:gd name="T48" fmla="*/ 23 w 123"/>
                  <a:gd name="T49" fmla="*/ 198 h 212"/>
                  <a:gd name="T50" fmla="*/ 6 w 123"/>
                  <a:gd name="T51" fmla="*/ 209 h 212"/>
                  <a:gd name="T52" fmla="*/ 17 w 123"/>
                  <a:gd name="T53" fmla="*/ 209 h 212"/>
                  <a:gd name="T54" fmla="*/ 28 w 123"/>
                  <a:gd name="T55" fmla="*/ 204 h 212"/>
                  <a:gd name="T56" fmla="*/ 40 w 123"/>
                  <a:gd name="T57" fmla="*/ 204 h 212"/>
                  <a:gd name="T58" fmla="*/ 53 w 123"/>
                  <a:gd name="T59" fmla="*/ 195 h 212"/>
                  <a:gd name="T60" fmla="*/ 73 w 123"/>
                  <a:gd name="T61" fmla="*/ 192 h 212"/>
                  <a:gd name="T62" fmla="*/ 87 w 123"/>
                  <a:gd name="T63" fmla="*/ 192 h 212"/>
                  <a:gd name="T64" fmla="*/ 109 w 123"/>
                  <a:gd name="T65" fmla="*/ 190 h 212"/>
                  <a:gd name="T66" fmla="*/ 120 w 123"/>
                  <a:gd name="T67" fmla="*/ 179 h 212"/>
                  <a:gd name="T68" fmla="*/ 106 w 123"/>
                  <a:gd name="T69" fmla="*/ 176 h 212"/>
                  <a:gd name="T70" fmla="*/ 109 w 123"/>
                  <a:gd name="T71" fmla="*/ 173 h 212"/>
                  <a:gd name="T72" fmla="*/ 118 w 123"/>
                  <a:gd name="T73" fmla="*/ 165 h 212"/>
                  <a:gd name="T74" fmla="*/ 118 w 123"/>
                  <a:gd name="T75" fmla="*/ 162 h 212"/>
                  <a:gd name="T76" fmla="*/ 118 w 123"/>
                  <a:gd name="T77" fmla="*/ 137 h 212"/>
                  <a:gd name="T78" fmla="*/ 101 w 123"/>
                  <a:gd name="T79" fmla="*/ 134 h 212"/>
                  <a:gd name="T80" fmla="*/ 87 w 123"/>
                  <a:gd name="T81" fmla="*/ 120 h 212"/>
                  <a:gd name="T82" fmla="*/ 93 w 123"/>
                  <a:gd name="T83" fmla="*/ 120 h 212"/>
                  <a:gd name="T84" fmla="*/ 90 w 123"/>
                  <a:gd name="T85" fmla="*/ 109 h 212"/>
                  <a:gd name="T86" fmla="*/ 73 w 123"/>
                  <a:gd name="T87" fmla="*/ 95 h 212"/>
                  <a:gd name="T88" fmla="*/ 56 w 123"/>
                  <a:gd name="T89" fmla="*/ 67 h 212"/>
                  <a:gd name="T90" fmla="*/ 37 w 123"/>
                  <a:gd name="T91" fmla="*/ 64 h 212"/>
                  <a:gd name="T92" fmla="*/ 53 w 123"/>
                  <a:gd name="T93" fmla="*/ 59 h 212"/>
                  <a:gd name="T94" fmla="*/ 51 w 123"/>
                  <a:gd name="T95" fmla="*/ 53 h 212"/>
                  <a:gd name="T96" fmla="*/ 62 w 123"/>
                  <a:gd name="T97" fmla="*/ 36 h 212"/>
                  <a:gd name="T98" fmla="*/ 53 w 123"/>
                  <a:gd name="T99" fmla="*/ 25 h 212"/>
                  <a:gd name="T100" fmla="*/ 37 w 123"/>
                  <a:gd name="T101" fmla="*/ 25 h 212"/>
                  <a:gd name="T102" fmla="*/ 34 w 123"/>
                  <a:gd name="T103" fmla="*/ 22 h 212"/>
                  <a:gd name="T104" fmla="*/ 45 w 123"/>
                  <a:gd name="T105" fmla="*/ 6 h 212"/>
                  <a:gd name="T106" fmla="*/ 37 w 123"/>
                  <a:gd name="T107" fmla="*/ 3 h 212"/>
                  <a:gd name="T108" fmla="*/ 23 w 123"/>
                  <a:gd name="T109" fmla="*/ 6 h 212"/>
                  <a:gd name="T110" fmla="*/ 17 w 123"/>
                  <a:gd name="T111" fmla="*/ 8 h 212"/>
                  <a:gd name="T112" fmla="*/ 14 w 123"/>
                  <a:gd name="T113" fmla="*/ 20 h 212"/>
                  <a:gd name="T114" fmla="*/ 9 w 123"/>
                  <a:gd name="T115" fmla="*/ 2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3" h="212">
                    <a:moveTo>
                      <a:pt x="9" y="28"/>
                    </a:moveTo>
                    <a:lnTo>
                      <a:pt x="9" y="31"/>
                    </a:lnTo>
                    <a:lnTo>
                      <a:pt x="9" y="31"/>
                    </a:lnTo>
                    <a:lnTo>
                      <a:pt x="12" y="31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2" y="34"/>
                    </a:lnTo>
                    <a:lnTo>
                      <a:pt x="14" y="36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9" y="36"/>
                    </a:lnTo>
                    <a:lnTo>
                      <a:pt x="12" y="36"/>
                    </a:lnTo>
                    <a:lnTo>
                      <a:pt x="9" y="36"/>
                    </a:lnTo>
                    <a:lnTo>
                      <a:pt x="9" y="39"/>
                    </a:lnTo>
                    <a:lnTo>
                      <a:pt x="12" y="39"/>
                    </a:lnTo>
                    <a:lnTo>
                      <a:pt x="12" y="42"/>
                    </a:lnTo>
                    <a:lnTo>
                      <a:pt x="9" y="39"/>
                    </a:lnTo>
                    <a:lnTo>
                      <a:pt x="6" y="42"/>
                    </a:lnTo>
                    <a:lnTo>
                      <a:pt x="9" y="42"/>
                    </a:lnTo>
                    <a:lnTo>
                      <a:pt x="9" y="45"/>
                    </a:lnTo>
                    <a:lnTo>
                      <a:pt x="6" y="45"/>
                    </a:lnTo>
                    <a:lnTo>
                      <a:pt x="3" y="45"/>
                    </a:lnTo>
                    <a:lnTo>
                      <a:pt x="0" y="47"/>
                    </a:lnTo>
                    <a:lnTo>
                      <a:pt x="3" y="47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6" y="50"/>
                    </a:lnTo>
                    <a:lnTo>
                      <a:pt x="6" y="50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3"/>
                    </a:lnTo>
                    <a:lnTo>
                      <a:pt x="17" y="45"/>
                    </a:lnTo>
                    <a:lnTo>
                      <a:pt x="14" y="47"/>
                    </a:lnTo>
                    <a:lnTo>
                      <a:pt x="17" y="47"/>
                    </a:lnTo>
                    <a:lnTo>
                      <a:pt x="14" y="50"/>
                    </a:lnTo>
                    <a:lnTo>
                      <a:pt x="12" y="53"/>
                    </a:lnTo>
                    <a:lnTo>
                      <a:pt x="14" y="53"/>
                    </a:lnTo>
                    <a:lnTo>
                      <a:pt x="12" y="59"/>
                    </a:lnTo>
                    <a:lnTo>
                      <a:pt x="12" y="59"/>
                    </a:lnTo>
                    <a:lnTo>
                      <a:pt x="9" y="64"/>
                    </a:lnTo>
                    <a:lnTo>
                      <a:pt x="12" y="67"/>
                    </a:lnTo>
                    <a:lnTo>
                      <a:pt x="9" y="70"/>
                    </a:lnTo>
                    <a:lnTo>
                      <a:pt x="12" y="70"/>
                    </a:lnTo>
                    <a:lnTo>
                      <a:pt x="12" y="70"/>
                    </a:lnTo>
                    <a:lnTo>
                      <a:pt x="9" y="73"/>
                    </a:lnTo>
                    <a:lnTo>
                      <a:pt x="9" y="78"/>
                    </a:lnTo>
                    <a:lnTo>
                      <a:pt x="6" y="81"/>
                    </a:lnTo>
                    <a:lnTo>
                      <a:pt x="6" y="81"/>
                    </a:lnTo>
                    <a:lnTo>
                      <a:pt x="12" y="81"/>
                    </a:lnTo>
                    <a:lnTo>
                      <a:pt x="12" y="78"/>
                    </a:lnTo>
                    <a:lnTo>
                      <a:pt x="12" y="75"/>
                    </a:lnTo>
                    <a:lnTo>
                      <a:pt x="12" y="73"/>
                    </a:lnTo>
                    <a:lnTo>
                      <a:pt x="14" y="70"/>
                    </a:lnTo>
                    <a:lnTo>
                      <a:pt x="12" y="64"/>
                    </a:lnTo>
                    <a:lnTo>
                      <a:pt x="14" y="64"/>
                    </a:lnTo>
                    <a:lnTo>
                      <a:pt x="17" y="59"/>
                    </a:lnTo>
                    <a:lnTo>
                      <a:pt x="14" y="64"/>
                    </a:lnTo>
                    <a:lnTo>
                      <a:pt x="14" y="67"/>
                    </a:lnTo>
                    <a:lnTo>
                      <a:pt x="14" y="70"/>
                    </a:lnTo>
                    <a:lnTo>
                      <a:pt x="17" y="67"/>
                    </a:lnTo>
                    <a:lnTo>
                      <a:pt x="17" y="64"/>
                    </a:lnTo>
                    <a:lnTo>
                      <a:pt x="20" y="67"/>
                    </a:lnTo>
                    <a:lnTo>
                      <a:pt x="20" y="64"/>
                    </a:lnTo>
                    <a:lnTo>
                      <a:pt x="20" y="61"/>
                    </a:lnTo>
                    <a:lnTo>
                      <a:pt x="23" y="61"/>
                    </a:lnTo>
                    <a:lnTo>
                      <a:pt x="23" y="64"/>
                    </a:lnTo>
                    <a:lnTo>
                      <a:pt x="26" y="67"/>
                    </a:lnTo>
                    <a:lnTo>
                      <a:pt x="23" y="67"/>
                    </a:lnTo>
                    <a:lnTo>
                      <a:pt x="20" y="70"/>
                    </a:lnTo>
                    <a:lnTo>
                      <a:pt x="23" y="73"/>
                    </a:lnTo>
                    <a:lnTo>
                      <a:pt x="23" y="75"/>
                    </a:lnTo>
                    <a:lnTo>
                      <a:pt x="26" y="78"/>
                    </a:lnTo>
                    <a:lnTo>
                      <a:pt x="23" y="81"/>
                    </a:lnTo>
                    <a:lnTo>
                      <a:pt x="20" y="86"/>
                    </a:lnTo>
                    <a:lnTo>
                      <a:pt x="20" y="92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8"/>
                    </a:lnTo>
                    <a:lnTo>
                      <a:pt x="20" y="95"/>
                    </a:lnTo>
                    <a:lnTo>
                      <a:pt x="23" y="92"/>
                    </a:lnTo>
                    <a:lnTo>
                      <a:pt x="28" y="98"/>
                    </a:lnTo>
                    <a:lnTo>
                      <a:pt x="28" y="95"/>
                    </a:lnTo>
                    <a:lnTo>
                      <a:pt x="26" y="92"/>
                    </a:lnTo>
                    <a:lnTo>
                      <a:pt x="28" y="92"/>
                    </a:lnTo>
                    <a:lnTo>
                      <a:pt x="31" y="95"/>
                    </a:lnTo>
                    <a:lnTo>
                      <a:pt x="37" y="95"/>
                    </a:lnTo>
                    <a:lnTo>
                      <a:pt x="37" y="92"/>
                    </a:lnTo>
                    <a:lnTo>
                      <a:pt x="40" y="92"/>
                    </a:lnTo>
                    <a:lnTo>
                      <a:pt x="40" y="89"/>
                    </a:lnTo>
                    <a:lnTo>
                      <a:pt x="48" y="89"/>
                    </a:lnTo>
                    <a:lnTo>
                      <a:pt x="42" y="92"/>
                    </a:lnTo>
                    <a:lnTo>
                      <a:pt x="40" y="100"/>
                    </a:lnTo>
                    <a:lnTo>
                      <a:pt x="42" y="109"/>
                    </a:lnTo>
                    <a:lnTo>
                      <a:pt x="45" y="109"/>
                    </a:lnTo>
                    <a:lnTo>
                      <a:pt x="45" y="112"/>
                    </a:lnTo>
                    <a:lnTo>
                      <a:pt x="48" y="109"/>
                    </a:lnTo>
                    <a:lnTo>
                      <a:pt x="51" y="109"/>
                    </a:lnTo>
                    <a:lnTo>
                      <a:pt x="51" y="114"/>
                    </a:lnTo>
                    <a:lnTo>
                      <a:pt x="51" y="114"/>
                    </a:lnTo>
                    <a:lnTo>
                      <a:pt x="48" y="117"/>
                    </a:lnTo>
                    <a:lnTo>
                      <a:pt x="51" y="120"/>
                    </a:lnTo>
                    <a:lnTo>
                      <a:pt x="48" y="126"/>
                    </a:lnTo>
                    <a:lnTo>
                      <a:pt x="51" y="128"/>
                    </a:lnTo>
                    <a:lnTo>
                      <a:pt x="51" y="131"/>
                    </a:lnTo>
                    <a:lnTo>
                      <a:pt x="53" y="131"/>
                    </a:lnTo>
                    <a:lnTo>
                      <a:pt x="53" y="131"/>
                    </a:lnTo>
                    <a:lnTo>
                      <a:pt x="51" y="131"/>
                    </a:lnTo>
                    <a:lnTo>
                      <a:pt x="48" y="128"/>
                    </a:lnTo>
                    <a:lnTo>
                      <a:pt x="48" y="128"/>
                    </a:lnTo>
                    <a:lnTo>
                      <a:pt x="48" y="131"/>
                    </a:lnTo>
                    <a:lnTo>
                      <a:pt x="51" y="134"/>
                    </a:lnTo>
                    <a:lnTo>
                      <a:pt x="48" y="131"/>
                    </a:lnTo>
                    <a:lnTo>
                      <a:pt x="45" y="131"/>
                    </a:lnTo>
                    <a:lnTo>
                      <a:pt x="40" y="131"/>
                    </a:lnTo>
                    <a:lnTo>
                      <a:pt x="37" y="131"/>
                    </a:lnTo>
                    <a:lnTo>
                      <a:pt x="31" y="134"/>
                    </a:lnTo>
                    <a:lnTo>
                      <a:pt x="28" y="139"/>
                    </a:lnTo>
                    <a:lnTo>
                      <a:pt x="23" y="142"/>
                    </a:lnTo>
                    <a:lnTo>
                      <a:pt x="23" y="142"/>
                    </a:lnTo>
                    <a:lnTo>
                      <a:pt x="26" y="142"/>
                    </a:lnTo>
                    <a:lnTo>
                      <a:pt x="26" y="142"/>
                    </a:lnTo>
                    <a:lnTo>
                      <a:pt x="26" y="142"/>
                    </a:lnTo>
                    <a:lnTo>
                      <a:pt x="31" y="139"/>
                    </a:lnTo>
                    <a:lnTo>
                      <a:pt x="31" y="142"/>
                    </a:lnTo>
                    <a:lnTo>
                      <a:pt x="34" y="145"/>
                    </a:lnTo>
                    <a:lnTo>
                      <a:pt x="31" y="148"/>
                    </a:lnTo>
                    <a:lnTo>
                      <a:pt x="34" y="151"/>
                    </a:lnTo>
                    <a:lnTo>
                      <a:pt x="34" y="151"/>
                    </a:lnTo>
                    <a:lnTo>
                      <a:pt x="31" y="156"/>
                    </a:lnTo>
                    <a:lnTo>
                      <a:pt x="28" y="159"/>
                    </a:lnTo>
                    <a:lnTo>
                      <a:pt x="26" y="162"/>
                    </a:lnTo>
                    <a:lnTo>
                      <a:pt x="23" y="162"/>
                    </a:lnTo>
                    <a:lnTo>
                      <a:pt x="20" y="162"/>
                    </a:lnTo>
                    <a:lnTo>
                      <a:pt x="17" y="162"/>
                    </a:lnTo>
                    <a:lnTo>
                      <a:pt x="14" y="165"/>
                    </a:lnTo>
                    <a:lnTo>
                      <a:pt x="17" y="165"/>
                    </a:lnTo>
                    <a:lnTo>
                      <a:pt x="17" y="167"/>
                    </a:lnTo>
                    <a:lnTo>
                      <a:pt x="14" y="170"/>
                    </a:lnTo>
                    <a:lnTo>
                      <a:pt x="20" y="170"/>
                    </a:lnTo>
                    <a:lnTo>
                      <a:pt x="17" y="170"/>
                    </a:lnTo>
                    <a:lnTo>
                      <a:pt x="20" y="173"/>
                    </a:lnTo>
                    <a:lnTo>
                      <a:pt x="23" y="170"/>
                    </a:lnTo>
                    <a:lnTo>
                      <a:pt x="26" y="170"/>
                    </a:lnTo>
                    <a:lnTo>
                      <a:pt x="28" y="167"/>
                    </a:lnTo>
                    <a:lnTo>
                      <a:pt x="28" y="170"/>
                    </a:lnTo>
                    <a:lnTo>
                      <a:pt x="34" y="170"/>
                    </a:lnTo>
                    <a:lnTo>
                      <a:pt x="31" y="173"/>
                    </a:lnTo>
                    <a:lnTo>
                      <a:pt x="28" y="173"/>
                    </a:lnTo>
                    <a:lnTo>
                      <a:pt x="34" y="173"/>
                    </a:lnTo>
                    <a:lnTo>
                      <a:pt x="34" y="173"/>
                    </a:lnTo>
                    <a:lnTo>
                      <a:pt x="37" y="173"/>
                    </a:lnTo>
                    <a:lnTo>
                      <a:pt x="40" y="176"/>
                    </a:lnTo>
                    <a:lnTo>
                      <a:pt x="42" y="179"/>
                    </a:lnTo>
                    <a:lnTo>
                      <a:pt x="48" y="179"/>
                    </a:lnTo>
                    <a:lnTo>
                      <a:pt x="48" y="176"/>
                    </a:lnTo>
                    <a:lnTo>
                      <a:pt x="51" y="173"/>
                    </a:lnTo>
                    <a:lnTo>
                      <a:pt x="56" y="173"/>
                    </a:lnTo>
                    <a:lnTo>
                      <a:pt x="56" y="170"/>
                    </a:lnTo>
                    <a:lnTo>
                      <a:pt x="59" y="170"/>
                    </a:lnTo>
                    <a:lnTo>
                      <a:pt x="56" y="176"/>
                    </a:lnTo>
                    <a:lnTo>
                      <a:pt x="51" y="179"/>
                    </a:lnTo>
                    <a:lnTo>
                      <a:pt x="51" y="184"/>
                    </a:lnTo>
                    <a:lnTo>
                      <a:pt x="48" y="184"/>
                    </a:lnTo>
                    <a:lnTo>
                      <a:pt x="45" y="184"/>
                    </a:lnTo>
                    <a:lnTo>
                      <a:pt x="42" y="181"/>
                    </a:lnTo>
                    <a:lnTo>
                      <a:pt x="37" y="181"/>
                    </a:lnTo>
                    <a:lnTo>
                      <a:pt x="31" y="184"/>
                    </a:lnTo>
                    <a:lnTo>
                      <a:pt x="31" y="187"/>
                    </a:lnTo>
                    <a:lnTo>
                      <a:pt x="28" y="187"/>
                    </a:lnTo>
                    <a:lnTo>
                      <a:pt x="26" y="187"/>
                    </a:lnTo>
                    <a:lnTo>
                      <a:pt x="26" y="192"/>
                    </a:lnTo>
                    <a:lnTo>
                      <a:pt x="23" y="195"/>
                    </a:lnTo>
                    <a:lnTo>
                      <a:pt x="23" y="198"/>
                    </a:lnTo>
                    <a:lnTo>
                      <a:pt x="17" y="198"/>
                    </a:lnTo>
                    <a:lnTo>
                      <a:pt x="17" y="201"/>
                    </a:lnTo>
                    <a:lnTo>
                      <a:pt x="14" y="201"/>
                    </a:lnTo>
                    <a:lnTo>
                      <a:pt x="14" y="204"/>
                    </a:lnTo>
                    <a:lnTo>
                      <a:pt x="12" y="206"/>
                    </a:lnTo>
                    <a:lnTo>
                      <a:pt x="9" y="206"/>
                    </a:lnTo>
                    <a:lnTo>
                      <a:pt x="6" y="209"/>
                    </a:lnTo>
                    <a:lnTo>
                      <a:pt x="6" y="212"/>
                    </a:lnTo>
                    <a:lnTo>
                      <a:pt x="9" y="212"/>
                    </a:lnTo>
                    <a:lnTo>
                      <a:pt x="9" y="209"/>
                    </a:lnTo>
                    <a:lnTo>
                      <a:pt x="14" y="209"/>
                    </a:lnTo>
                    <a:lnTo>
                      <a:pt x="14" y="212"/>
                    </a:lnTo>
                    <a:lnTo>
                      <a:pt x="17" y="212"/>
                    </a:lnTo>
                    <a:lnTo>
                      <a:pt x="17" y="209"/>
                    </a:lnTo>
                    <a:lnTo>
                      <a:pt x="17" y="206"/>
                    </a:lnTo>
                    <a:lnTo>
                      <a:pt x="17" y="209"/>
                    </a:lnTo>
                    <a:lnTo>
                      <a:pt x="20" y="206"/>
                    </a:lnTo>
                    <a:lnTo>
                      <a:pt x="23" y="206"/>
                    </a:lnTo>
                    <a:lnTo>
                      <a:pt x="23" y="204"/>
                    </a:lnTo>
                    <a:lnTo>
                      <a:pt x="26" y="204"/>
                    </a:lnTo>
                    <a:lnTo>
                      <a:pt x="28" y="204"/>
                    </a:lnTo>
                    <a:lnTo>
                      <a:pt x="31" y="204"/>
                    </a:lnTo>
                    <a:lnTo>
                      <a:pt x="31" y="204"/>
                    </a:lnTo>
                    <a:lnTo>
                      <a:pt x="34" y="204"/>
                    </a:lnTo>
                    <a:lnTo>
                      <a:pt x="37" y="204"/>
                    </a:lnTo>
                    <a:lnTo>
                      <a:pt x="37" y="206"/>
                    </a:lnTo>
                    <a:lnTo>
                      <a:pt x="40" y="206"/>
                    </a:lnTo>
                    <a:lnTo>
                      <a:pt x="40" y="204"/>
                    </a:lnTo>
                    <a:lnTo>
                      <a:pt x="42" y="204"/>
                    </a:lnTo>
                    <a:lnTo>
                      <a:pt x="42" y="201"/>
                    </a:lnTo>
                    <a:lnTo>
                      <a:pt x="42" y="198"/>
                    </a:lnTo>
                    <a:lnTo>
                      <a:pt x="45" y="198"/>
                    </a:lnTo>
                    <a:lnTo>
                      <a:pt x="45" y="198"/>
                    </a:lnTo>
                    <a:lnTo>
                      <a:pt x="45" y="195"/>
                    </a:lnTo>
                    <a:lnTo>
                      <a:pt x="53" y="195"/>
                    </a:lnTo>
                    <a:lnTo>
                      <a:pt x="56" y="195"/>
                    </a:lnTo>
                    <a:lnTo>
                      <a:pt x="59" y="198"/>
                    </a:lnTo>
                    <a:lnTo>
                      <a:pt x="62" y="195"/>
                    </a:lnTo>
                    <a:lnTo>
                      <a:pt x="65" y="195"/>
                    </a:lnTo>
                    <a:lnTo>
                      <a:pt x="67" y="198"/>
                    </a:lnTo>
                    <a:lnTo>
                      <a:pt x="67" y="195"/>
                    </a:lnTo>
                    <a:lnTo>
                      <a:pt x="73" y="192"/>
                    </a:lnTo>
                    <a:lnTo>
                      <a:pt x="76" y="192"/>
                    </a:lnTo>
                    <a:lnTo>
                      <a:pt x="79" y="192"/>
                    </a:lnTo>
                    <a:lnTo>
                      <a:pt x="81" y="192"/>
                    </a:lnTo>
                    <a:lnTo>
                      <a:pt x="81" y="192"/>
                    </a:lnTo>
                    <a:lnTo>
                      <a:pt x="84" y="190"/>
                    </a:lnTo>
                    <a:lnTo>
                      <a:pt x="84" y="192"/>
                    </a:lnTo>
                    <a:lnTo>
                      <a:pt x="87" y="192"/>
                    </a:lnTo>
                    <a:lnTo>
                      <a:pt x="90" y="192"/>
                    </a:lnTo>
                    <a:lnTo>
                      <a:pt x="95" y="190"/>
                    </a:lnTo>
                    <a:lnTo>
                      <a:pt x="98" y="190"/>
                    </a:lnTo>
                    <a:lnTo>
                      <a:pt x="101" y="192"/>
                    </a:lnTo>
                    <a:lnTo>
                      <a:pt x="104" y="192"/>
                    </a:lnTo>
                    <a:lnTo>
                      <a:pt x="106" y="190"/>
                    </a:lnTo>
                    <a:lnTo>
                      <a:pt x="109" y="190"/>
                    </a:lnTo>
                    <a:lnTo>
                      <a:pt x="112" y="187"/>
                    </a:lnTo>
                    <a:lnTo>
                      <a:pt x="112" y="187"/>
                    </a:lnTo>
                    <a:lnTo>
                      <a:pt x="115" y="187"/>
                    </a:lnTo>
                    <a:lnTo>
                      <a:pt x="115" y="184"/>
                    </a:lnTo>
                    <a:lnTo>
                      <a:pt x="118" y="181"/>
                    </a:lnTo>
                    <a:lnTo>
                      <a:pt x="120" y="181"/>
                    </a:lnTo>
                    <a:lnTo>
                      <a:pt x="120" y="179"/>
                    </a:lnTo>
                    <a:lnTo>
                      <a:pt x="120" y="179"/>
                    </a:lnTo>
                    <a:lnTo>
                      <a:pt x="120" y="176"/>
                    </a:lnTo>
                    <a:lnTo>
                      <a:pt x="118" y="176"/>
                    </a:lnTo>
                    <a:lnTo>
                      <a:pt x="115" y="176"/>
                    </a:lnTo>
                    <a:lnTo>
                      <a:pt x="112" y="176"/>
                    </a:lnTo>
                    <a:lnTo>
                      <a:pt x="109" y="176"/>
                    </a:lnTo>
                    <a:lnTo>
                      <a:pt x="106" y="176"/>
                    </a:lnTo>
                    <a:lnTo>
                      <a:pt x="109" y="176"/>
                    </a:lnTo>
                    <a:lnTo>
                      <a:pt x="109" y="176"/>
                    </a:lnTo>
                    <a:lnTo>
                      <a:pt x="109" y="173"/>
                    </a:lnTo>
                    <a:lnTo>
                      <a:pt x="106" y="173"/>
                    </a:lnTo>
                    <a:lnTo>
                      <a:pt x="104" y="173"/>
                    </a:lnTo>
                    <a:lnTo>
                      <a:pt x="109" y="173"/>
                    </a:lnTo>
                    <a:lnTo>
                      <a:pt x="109" y="173"/>
                    </a:lnTo>
                    <a:lnTo>
                      <a:pt x="112" y="170"/>
                    </a:lnTo>
                    <a:lnTo>
                      <a:pt x="112" y="167"/>
                    </a:lnTo>
                    <a:lnTo>
                      <a:pt x="109" y="167"/>
                    </a:lnTo>
                    <a:lnTo>
                      <a:pt x="112" y="167"/>
                    </a:lnTo>
                    <a:lnTo>
                      <a:pt x="112" y="165"/>
                    </a:lnTo>
                    <a:lnTo>
                      <a:pt x="115" y="167"/>
                    </a:lnTo>
                    <a:lnTo>
                      <a:pt x="118" y="165"/>
                    </a:lnTo>
                    <a:lnTo>
                      <a:pt x="118" y="165"/>
                    </a:lnTo>
                    <a:lnTo>
                      <a:pt x="118" y="162"/>
                    </a:lnTo>
                    <a:lnTo>
                      <a:pt x="118" y="162"/>
                    </a:lnTo>
                    <a:lnTo>
                      <a:pt x="115" y="162"/>
                    </a:lnTo>
                    <a:lnTo>
                      <a:pt x="115" y="159"/>
                    </a:lnTo>
                    <a:lnTo>
                      <a:pt x="118" y="159"/>
                    </a:lnTo>
                    <a:lnTo>
                      <a:pt x="118" y="162"/>
                    </a:lnTo>
                    <a:lnTo>
                      <a:pt x="120" y="159"/>
                    </a:lnTo>
                    <a:lnTo>
                      <a:pt x="123" y="159"/>
                    </a:lnTo>
                    <a:lnTo>
                      <a:pt x="123" y="153"/>
                    </a:lnTo>
                    <a:lnTo>
                      <a:pt x="123" y="148"/>
                    </a:lnTo>
                    <a:lnTo>
                      <a:pt x="123" y="145"/>
                    </a:lnTo>
                    <a:lnTo>
                      <a:pt x="123" y="142"/>
                    </a:lnTo>
                    <a:lnTo>
                      <a:pt x="118" y="137"/>
                    </a:lnTo>
                    <a:lnTo>
                      <a:pt x="109" y="137"/>
                    </a:lnTo>
                    <a:lnTo>
                      <a:pt x="104" y="137"/>
                    </a:lnTo>
                    <a:lnTo>
                      <a:pt x="104" y="139"/>
                    </a:lnTo>
                    <a:lnTo>
                      <a:pt x="101" y="142"/>
                    </a:lnTo>
                    <a:lnTo>
                      <a:pt x="98" y="139"/>
                    </a:lnTo>
                    <a:lnTo>
                      <a:pt x="95" y="139"/>
                    </a:lnTo>
                    <a:lnTo>
                      <a:pt x="101" y="134"/>
                    </a:lnTo>
                    <a:lnTo>
                      <a:pt x="101" y="131"/>
                    </a:lnTo>
                    <a:lnTo>
                      <a:pt x="98" y="126"/>
                    </a:lnTo>
                    <a:lnTo>
                      <a:pt x="95" y="126"/>
                    </a:lnTo>
                    <a:lnTo>
                      <a:pt x="93" y="123"/>
                    </a:lnTo>
                    <a:lnTo>
                      <a:pt x="90" y="120"/>
                    </a:lnTo>
                    <a:lnTo>
                      <a:pt x="90" y="120"/>
                    </a:lnTo>
                    <a:lnTo>
                      <a:pt x="87" y="120"/>
                    </a:lnTo>
                    <a:lnTo>
                      <a:pt x="84" y="120"/>
                    </a:lnTo>
                    <a:lnTo>
                      <a:pt x="84" y="120"/>
                    </a:lnTo>
                    <a:lnTo>
                      <a:pt x="87" y="120"/>
                    </a:lnTo>
                    <a:lnTo>
                      <a:pt x="87" y="120"/>
                    </a:lnTo>
                    <a:lnTo>
                      <a:pt x="90" y="120"/>
                    </a:lnTo>
                    <a:lnTo>
                      <a:pt x="93" y="120"/>
                    </a:lnTo>
                    <a:lnTo>
                      <a:pt x="93" y="120"/>
                    </a:lnTo>
                    <a:lnTo>
                      <a:pt x="95" y="120"/>
                    </a:lnTo>
                    <a:lnTo>
                      <a:pt x="98" y="120"/>
                    </a:lnTo>
                    <a:lnTo>
                      <a:pt x="93" y="114"/>
                    </a:lnTo>
                    <a:lnTo>
                      <a:pt x="90" y="112"/>
                    </a:lnTo>
                    <a:lnTo>
                      <a:pt x="93" y="112"/>
                    </a:lnTo>
                    <a:lnTo>
                      <a:pt x="93" y="109"/>
                    </a:lnTo>
                    <a:lnTo>
                      <a:pt x="90" y="109"/>
                    </a:lnTo>
                    <a:lnTo>
                      <a:pt x="90" y="106"/>
                    </a:lnTo>
                    <a:lnTo>
                      <a:pt x="87" y="106"/>
                    </a:lnTo>
                    <a:lnTo>
                      <a:pt x="84" y="100"/>
                    </a:lnTo>
                    <a:lnTo>
                      <a:pt x="81" y="100"/>
                    </a:lnTo>
                    <a:lnTo>
                      <a:pt x="76" y="98"/>
                    </a:lnTo>
                    <a:lnTo>
                      <a:pt x="76" y="95"/>
                    </a:lnTo>
                    <a:lnTo>
                      <a:pt x="73" y="95"/>
                    </a:lnTo>
                    <a:lnTo>
                      <a:pt x="73" y="89"/>
                    </a:lnTo>
                    <a:lnTo>
                      <a:pt x="70" y="86"/>
                    </a:lnTo>
                    <a:lnTo>
                      <a:pt x="67" y="78"/>
                    </a:lnTo>
                    <a:lnTo>
                      <a:pt x="67" y="75"/>
                    </a:lnTo>
                    <a:lnTo>
                      <a:pt x="65" y="75"/>
                    </a:lnTo>
                    <a:lnTo>
                      <a:pt x="59" y="67"/>
                    </a:lnTo>
                    <a:lnTo>
                      <a:pt x="56" y="67"/>
                    </a:lnTo>
                    <a:lnTo>
                      <a:pt x="56" y="64"/>
                    </a:lnTo>
                    <a:lnTo>
                      <a:pt x="51" y="64"/>
                    </a:lnTo>
                    <a:lnTo>
                      <a:pt x="51" y="64"/>
                    </a:lnTo>
                    <a:lnTo>
                      <a:pt x="48" y="67"/>
                    </a:lnTo>
                    <a:lnTo>
                      <a:pt x="42" y="64"/>
                    </a:lnTo>
                    <a:lnTo>
                      <a:pt x="42" y="67"/>
                    </a:lnTo>
                    <a:lnTo>
                      <a:pt x="37" y="64"/>
                    </a:lnTo>
                    <a:lnTo>
                      <a:pt x="37" y="61"/>
                    </a:lnTo>
                    <a:lnTo>
                      <a:pt x="40" y="64"/>
                    </a:lnTo>
                    <a:lnTo>
                      <a:pt x="42" y="64"/>
                    </a:lnTo>
                    <a:lnTo>
                      <a:pt x="45" y="64"/>
                    </a:lnTo>
                    <a:lnTo>
                      <a:pt x="48" y="61"/>
                    </a:lnTo>
                    <a:lnTo>
                      <a:pt x="51" y="61"/>
                    </a:lnTo>
                    <a:lnTo>
                      <a:pt x="53" y="59"/>
                    </a:lnTo>
                    <a:lnTo>
                      <a:pt x="51" y="56"/>
                    </a:lnTo>
                    <a:lnTo>
                      <a:pt x="51" y="56"/>
                    </a:lnTo>
                    <a:lnTo>
                      <a:pt x="48" y="53"/>
                    </a:lnTo>
                    <a:lnTo>
                      <a:pt x="45" y="56"/>
                    </a:lnTo>
                    <a:lnTo>
                      <a:pt x="45" y="56"/>
                    </a:lnTo>
                    <a:lnTo>
                      <a:pt x="48" y="53"/>
                    </a:lnTo>
                    <a:lnTo>
                      <a:pt x="51" y="53"/>
                    </a:lnTo>
                    <a:lnTo>
                      <a:pt x="53" y="50"/>
                    </a:lnTo>
                    <a:lnTo>
                      <a:pt x="53" y="50"/>
                    </a:lnTo>
                    <a:lnTo>
                      <a:pt x="56" y="47"/>
                    </a:lnTo>
                    <a:lnTo>
                      <a:pt x="56" y="45"/>
                    </a:lnTo>
                    <a:lnTo>
                      <a:pt x="59" y="42"/>
                    </a:lnTo>
                    <a:lnTo>
                      <a:pt x="59" y="39"/>
                    </a:lnTo>
                    <a:lnTo>
                      <a:pt x="62" y="36"/>
                    </a:lnTo>
                    <a:lnTo>
                      <a:pt x="59" y="36"/>
                    </a:lnTo>
                    <a:lnTo>
                      <a:pt x="62" y="31"/>
                    </a:lnTo>
                    <a:lnTo>
                      <a:pt x="65" y="31"/>
                    </a:lnTo>
                    <a:lnTo>
                      <a:pt x="65" y="28"/>
                    </a:lnTo>
                    <a:lnTo>
                      <a:pt x="59" y="22"/>
                    </a:lnTo>
                    <a:lnTo>
                      <a:pt x="59" y="25"/>
                    </a:lnTo>
                    <a:lnTo>
                      <a:pt x="53" y="25"/>
                    </a:lnTo>
                    <a:lnTo>
                      <a:pt x="48" y="22"/>
                    </a:lnTo>
                    <a:lnTo>
                      <a:pt x="48" y="25"/>
                    </a:lnTo>
                    <a:lnTo>
                      <a:pt x="45" y="25"/>
                    </a:lnTo>
                    <a:lnTo>
                      <a:pt x="42" y="22"/>
                    </a:lnTo>
                    <a:lnTo>
                      <a:pt x="40" y="22"/>
                    </a:lnTo>
                    <a:lnTo>
                      <a:pt x="40" y="25"/>
                    </a:lnTo>
                    <a:lnTo>
                      <a:pt x="37" y="25"/>
                    </a:lnTo>
                    <a:lnTo>
                      <a:pt x="34" y="28"/>
                    </a:lnTo>
                    <a:lnTo>
                      <a:pt x="34" y="25"/>
                    </a:lnTo>
                    <a:lnTo>
                      <a:pt x="31" y="28"/>
                    </a:lnTo>
                    <a:lnTo>
                      <a:pt x="31" y="28"/>
                    </a:lnTo>
                    <a:lnTo>
                      <a:pt x="34" y="25"/>
                    </a:lnTo>
                    <a:lnTo>
                      <a:pt x="37" y="20"/>
                    </a:lnTo>
                    <a:lnTo>
                      <a:pt x="34" y="22"/>
                    </a:lnTo>
                    <a:lnTo>
                      <a:pt x="31" y="20"/>
                    </a:lnTo>
                    <a:lnTo>
                      <a:pt x="34" y="20"/>
                    </a:lnTo>
                    <a:lnTo>
                      <a:pt x="34" y="17"/>
                    </a:lnTo>
                    <a:lnTo>
                      <a:pt x="40" y="11"/>
                    </a:lnTo>
                    <a:lnTo>
                      <a:pt x="42" y="8"/>
                    </a:lnTo>
                    <a:lnTo>
                      <a:pt x="45" y="8"/>
                    </a:lnTo>
                    <a:lnTo>
                      <a:pt x="45" y="6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40" y="3"/>
                    </a:lnTo>
                    <a:lnTo>
                      <a:pt x="40" y="0"/>
                    </a:lnTo>
                    <a:lnTo>
                      <a:pt x="37" y="3"/>
                    </a:lnTo>
                    <a:lnTo>
                      <a:pt x="31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6" y="6"/>
                    </a:lnTo>
                    <a:lnTo>
                      <a:pt x="28" y="3"/>
                    </a:lnTo>
                    <a:lnTo>
                      <a:pt x="26" y="3"/>
                    </a:lnTo>
                    <a:lnTo>
                      <a:pt x="23" y="6"/>
                    </a:lnTo>
                    <a:lnTo>
                      <a:pt x="23" y="3"/>
                    </a:lnTo>
                    <a:lnTo>
                      <a:pt x="20" y="0"/>
                    </a:lnTo>
                    <a:lnTo>
                      <a:pt x="20" y="3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17" y="8"/>
                    </a:lnTo>
                    <a:lnTo>
                      <a:pt x="14" y="11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7" y="17"/>
                    </a:lnTo>
                    <a:lnTo>
                      <a:pt x="17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2" y="17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9" y="20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5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9" y="28"/>
                    </a:ln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22" name="Freeform 649"/>
              <p:cNvSpPr>
                <a:spLocks/>
              </p:cNvSpPr>
              <p:nvPr/>
            </p:nvSpPr>
            <p:spPr bwMode="auto">
              <a:xfrm>
                <a:off x="2634" y="909"/>
                <a:ext cx="9" cy="9"/>
              </a:xfrm>
              <a:custGeom>
                <a:avLst/>
                <a:gdLst>
                  <a:gd name="T0" fmla="*/ 6 w 9"/>
                  <a:gd name="T1" fmla="*/ 9 h 9"/>
                  <a:gd name="T2" fmla="*/ 9 w 9"/>
                  <a:gd name="T3" fmla="*/ 6 h 9"/>
                  <a:gd name="T4" fmla="*/ 9 w 9"/>
                  <a:gd name="T5" fmla="*/ 3 h 9"/>
                  <a:gd name="T6" fmla="*/ 6 w 9"/>
                  <a:gd name="T7" fmla="*/ 3 h 9"/>
                  <a:gd name="T8" fmla="*/ 3 w 9"/>
                  <a:gd name="T9" fmla="*/ 0 h 9"/>
                  <a:gd name="T10" fmla="*/ 0 w 9"/>
                  <a:gd name="T11" fmla="*/ 0 h 9"/>
                  <a:gd name="T12" fmla="*/ 3 w 9"/>
                  <a:gd name="T13" fmla="*/ 3 h 9"/>
                  <a:gd name="T14" fmla="*/ 3 w 9"/>
                  <a:gd name="T15" fmla="*/ 6 h 9"/>
                  <a:gd name="T16" fmla="*/ 3 w 9"/>
                  <a:gd name="T17" fmla="*/ 6 h 9"/>
                  <a:gd name="T18" fmla="*/ 0 w 9"/>
                  <a:gd name="T19" fmla="*/ 9 h 9"/>
                  <a:gd name="T20" fmla="*/ 6 w 9"/>
                  <a:gd name="T21" fmla="*/ 6 h 9"/>
                  <a:gd name="T22" fmla="*/ 6 w 9"/>
                  <a:gd name="T2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lnTo>
                      <a:pt x="9" y="6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0" y="9"/>
                    </a:lnTo>
                    <a:lnTo>
                      <a:pt x="6" y="6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23" name="Freeform 650"/>
              <p:cNvSpPr>
                <a:spLocks/>
              </p:cNvSpPr>
              <p:nvPr/>
            </p:nvSpPr>
            <p:spPr bwMode="auto">
              <a:xfrm>
                <a:off x="2629" y="906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3 w 3"/>
                  <a:gd name="T5" fmla="*/ 0 h 3"/>
                  <a:gd name="T6" fmla="*/ 0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24" name="Freeform 651"/>
              <p:cNvSpPr>
                <a:spLocks/>
              </p:cNvSpPr>
              <p:nvPr/>
            </p:nvSpPr>
            <p:spPr bwMode="auto">
              <a:xfrm>
                <a:off x="2654" y="962"/>
                <a:ext cx="8" cy="9"/>
              </a:xfrm>
              <a:custGeom>
                <a:avLst/>
                <a:gdLst>
                  <a:gd name="T0" fmla="*/ 3 w 8"/>
                  <a:gd name="T1" fmla="*/ 6 h 9"/>
                  <a:gd name="T2" fmla="*/ 0 w 8"/>
                  <a:gd name="T3" fmla="*/ 9 h 9"/>
                  <a:gd name="T4" fmla="*/ 6 w 8"/>
                  <a:gd name="T5" fmla="*/ 9 h 9"/>
                  <a:gd name="T6" fmla="*/ 8 w 8"/>
                  <a:gd name="T7" fmla="*/ 6 h 9"/>
                  <a:gd name="T8" fmla="*/ 8 w 8"/>
                  <a:gd name="T9" fmla="*/ 3 h 9"/>
                  <a:gd name="T10" fmla="*/ 8 w 8"/>
                  <a:gd name="T11" fmla="*/ 0 h 9"/>
                  <a:gd name="T12" fmla="*/ 3 w 8"/>
                  <a:gd name="T13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9">
                    <a:moveTo>
                      <a:pt x="3" y="6"/>
                    </a:moveTo>
                    <a:lnTo>
                      <a:pt x="0" y="9"/>
                    </a:lnTo>
                    <a:lnTo>
                      <a:pt x="6" y="9"/>
                    </a:lnTo>
                    <a:lnTo>
                      <a:pt x="8" y="6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25" name="Freeform 652"/>
              <p:cNvSpPr>
                <a:spLocks/>
              </p:cNvSpPr>
              <p:nvPr/>
            </p:nvSpPr>
            <p:spPr bwMode="auto">
              <a:xfrm>
                <a:off x="2660" y="987"/>
                <a:ext cx="8" cy="6"/>
              </a:xfrm>
              <a:custGeom>
                <a:avLst/>
                <a:gdLst>
                  <a:gd name="T0" fmla="*/ 2 w 8"/>
                  <a:gd name="T1" fmla="*/ 6 h 6"/>
                  <a:gd name="T2" fmla="*/ 8 w 8"/>
                  <a:gd name="T3" fmla="*/ 3 h 6"/>
                  <a:gd name="T4" fmla="*/ 5 w 8"/>
                  <a:gd name="T5" fmla="*/ 3 h 6"/>
                  <a:gd name="T6" fmla="*/ 2 w 8"/>
                  <a:gd name="T7" fmla="*/ 0 h 6"/>
                  <a:gd name="T8" fmla="*/ 0 w 8"/>
                  <a:gd name="T9" fmla="*/ 0 h 6"/>
                  <a:gd name="T10" fmla="*/ 0 w 8"/>
                  <a:gd name="T11" fmla="*/ 0 h 6"/>
                  <a:gd name="T12" fmla="*/ 0 w 8"/>
                  <a:gd name="T13" fmla="*/ 3 h 6"/>
                  <a:gd name="T14" fmla="*/ 2 w 8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6">
                    <a:moveTo>
                      <a:pt x="2" y="6"/>
                    </a:moveTo>
                    <a:lnTo>
                      <a:pt x="8" y="3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26" name="Freeform 653"/>
              <p:cNvSpPr>
                <a:spLocks/>
              </p:cNvSpPr>
              <p:nvPr/>
            </p:nvSpPr>
            <p:spPr bwMode="auto">
              <a:xfrm>
                <a:off x="2707" y="1051"/>
                <a:ext cx="8" cy="6"/>
              </a:xfrm>
              <a:custGeom>
                <a:avLst/>
                <a:gdLst>
                  <a:gd name="T0" fmla="*/ 6 w 8"/>
                  <a:gd name="T1" fmla="*/ 0 h 6"/>
                  <a:gd name="T2" fmla="*/ 0 w 8"/>
                  <a:gd name="T3" fmla="*/ 3 h 6"/>
                  <a:gd name="T4" fmla="*/ 3 w 8"/>
                  <a:gd name="T5" fmla="*/ 3 h 6"/>
                  <a:gd name="T6" fmla="*/ 6 w 8"/>
                  <a:gd name="T7" fmla="*/ 6 h 6"/>
                  <a:gd name="T8" fmla="*/ 8 w 8"/>
                  <a:gd name="T9" fmla="*/ 6 h 6"/>
                  <a:gd name="T10" fmla="*/ 8 w 8"/>
                  <a:gd name="T11" fmla="*/ 3 h 6"/>
                  <a:gd name="T12" fmla="*/ 8 w 8"/>
                  <a:gd name="T13" fmla="*/ 0 h 6"/>
                  <a:gd name="T14" fmla="*/ 8 w 8"/>
                  <a:gd name="T15" fmla="*/ 3 h 6"/>
                  <a:gd name="T16" fmla="*/ 6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6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8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27" name="Freeform 654"/>
              <p:cNvSpPr>
                <a:spLocks/>
              </p:cNvSpPr>
              <p:nvPr/>
            </p:nvSpPr>
            <p:spPr bwMode="auto">
              <a:xfrm>
                <a:off x="2651" y="926"/>
                <a:ext cx="3" cy="6"/>
              </a:xfrm>
              <a:custGeom>
                <a:avLst/>
                <a:gdLst>
                  <a:gd name="T0" fmla="*/ 3 w 3"/>
                  <a:gd name="T1" fmla="*/ 3 h 6"/>
                  <a:gd name="T2" fmla="*/ 0 w 3"/>
                  <a:gd name="T3" fmla="*/ 0 h 6"/>
                  <a:gd name="T4" fmla="*/ 0 w 3"/>
                  <a:gd name="T5" fmla="*/ 3 h 6"/>
                  <a:gd name="T6" fmla="*/ 3 w 3"/>
                  <a:gd name="T7" fmla="*/ 6 h 6"/>
                  <a:gd name="T8" fmla="*/ 3 w 3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28" name="Freeform 655"/>
              <p:cNvSpPr>
                <a:spLocks/>
              </p:cNvSpPr>
              <p:nvPr/>
            </p:nvSpPr>
            <p:spPr bwMode="auto">
              <a:xfrm>
                <a:off x="2743" y="1035"/>
                <a:ext cx="6" cy="0"/>
              </a:xfrm>
              <a:custGeom>
                <a:avLst/>
                <a:gdLst>
                  <a:gd name="T0" fmla="*/ 3 w 6"/>
                  <a:gd name="T1" fmla="*/ 0 w 6"/>
                  <a:gd name="T2" fmla="*/ 3 w 6"/>
                  <a:gd name="T3" fmla="*/ 6 w 6"/>
                  <a:gd name="T4" fmla="*/ 3 w 6"/>
                  <a:gd name="T5" fmla="*/ 3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29" name="Freeform 656"/>
              <p:cNvSpPr>
                <a:spLocks/>
              </p:cNvSpPr>
              <p:nvPr/>
            </p:nvSpPr>
            <p:spPr bwMode="auto">
              <a:xfrm>
                <a:off x="2648" y="932"/>
                <a:ext cx="3" cy="8"/>
              </a:xfrm>
              <a:custGeom>
                <a:avLst/>
                <a:gdLst>
                  <a:gd name="T0" fmla="*/ 0 w 3"/>
                  <a:gd name="T1" fmla="*/ 0 h 8"/>
                  <a:gd name="T2" fmla="*/ 0 w 3"/>
                  <a:gd name="T3" fmla="*/ 5 h 8"/>
                  <a:gd name="T4" fmla="*/ 3 w 3"/>
                  <a:gd name="T5" fmla="*/ 8 h 8"/>
                  <a:gd name="T6" fmla="*/ 3 w 3"/>
                  <a:gd name="T7" fmla="*/ 5 h 8"/>
                  <a:gd name="T8" fmla="*/ 3 w 3"/>
                  <a:gd name="T9" fmla="*/ 0 h 8"/>
                  <a:gd name="T10" fmla="*/ 0 w 3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lnTo>
                      <a:pt x="0" y="5"/>
                    </a:lnTo>
                    <a:lnTo>
                      <a:pt x="3" y="8"/>
                    </a:lnTo>
                    <a:lnTo>
                      <a:pt x="3" y="5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30" name="Freeform 657"/>
              <p:cNvSpPr>
                <a:spLocks/>
              </p:cNvSpPr>
              <p:nvPr/>
            </p:nvSpPr>
            <p:spPr bwMode="auto">
              <a:xfrm>
                <a:off x="2793" y="792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31" name="Freeform 658"/>
              <p:cNvSpPr>
                <a:spLocks/>
              </p:cNvSpPr>
              <p:nvPr/>
            </p:nvSpPr>
            <p:spPr bwMode="auto">
              <a:xfrm>
                <a:off x="2902" y="577"/>
                <a:ext cx="6" cy="9"/>
              </a:xfrm>
              <a:custGeom>
                <a:avLst/>
                <a:gdLst>
                  <a:gd name="T0" fmla="*/ 3 w 6"/>
                  <a:gd name="T1" fmla="*/ 0 h 9"/>
                  <a:gd name="T2" fmla="*/ 0 w 6"/>
                  <a:gd name="T3" fmla="*/ 6 h 9"/>
                  <a:gd name="T4" fmla="*/ 0 w 6"/>
                  <a:gd name="T5" fmla="*/ 9 h 9"/>
                  <a:gd name="T6" fmla="*/ 6 w 6"/>
                  <a:gd name="T7" fmla="*/ 6 h 9"/>
                  <a:gd name="T8" fmla="*/ 3 w 6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3" y="0"/>
                    </a:moveTo>
                    <a:lnTo>
                      <a:pt x="0" y="6"/>
                    </a:lnTo>
                    <a:lnTo>
                      <a:pt x="0" y="9"/>
                    </a:lnTo>
                    <a:lnTo>
                      <a:pt x="6" y="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32" name="Freeform 659"/>
              <p:cNvSpPr>
                <a:spLocks/>
              </p:cNvSpPr>
              <p:nvPr/>
            </p:nvSpPr>
            <p:spPr bwMode="auto">
              <a:xfrm>
                <a:off x="2899" y="59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3 h 3"/>
                  <a:gd name="T4" fmla="*/ 3 w 3"/>
                  <a:gd name="T5" fmla="*/ 3 h 3"/>
                  <a:gd name="T6" fmla="*/ 3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33" name="Freeform 660"/>
              <p:cNvSpPr>
                <a:spLocks/>
              </p:cNvSpPr>
              <p:nvPr/>
            </p:nvSpPr>
            <p:spPr bwMode="auto">
              <a:xfrm>
                <a:off x="2891" y="672"/>
                <a:ext cx="6" cy="3"/>
              </a:xfrm>
              <a:custGeom>
                <a:avLst/>
                <a:gdLst>
                  <a:gd name="T0" fmla="*/ 6 w 6"/>
                  <a:gd name="T1" fmla="*/ 0 h 3"/>
                  <a:gd name="T2" fmla="*/ 0 w 6"/>
                  <a:gd name="T3" fmla="*/ 0 h 3"/>
                  <a:gd name="T4" fmla="*/ 0 w 6"/>
                  <a:gd name="T5" fmla="*/ 3 h 3"/>
                  <a:gd name="T6" fmla="*/ 3 w 6"/>
                  <a:gd name="T7" fmla="*/ 3 h 3"/>
                  <a:gd name="T8" fmla="*/ 6 w 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34" name="Freeform 661"/>
              <p:cNvSpPr>
                <a:spLocks/>
              </p:cNvSpPr>
              <p:nvPr/>
            </p:nvSpPr>
            <p:spPr bwMode="auto">
              <a:xfrm>
                <a:off x="2796" y="803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3 h 3"/>
                  <a:gd name="T4" fmla="*/ 0 w 3"/>
                  <a:gd name="T5" fmla="*/ 0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35" name="Freeform 662"/>
              <p:cNvSpPr>
                <a:spLocks/>
              </p:cNvSpPr>
              <p:nvPr/>
            </p:nvSpPr>
            <p:spPr bwMode="auto">
              <a:xfrm>
                <a:off x="2902" y="644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6 w 6"/>
                  <a:gd name="T3" fmla="*/ 0 h 6"/>
                  <a:gd name="T4" fmla="*/ 3 w 6"/>
                  <a:gd name="T5" fmla="*/ 0 h 6"/>
                  <a:gd name="T6" fmla="*/ 0 w 6"/>
                  <a:gd name="T7" fmla="*/ 3 h 6"/>
                  <a:gd name="T8" fmla="*/ 0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36" name="Freeform 663"/>
              <p:cNvSpPr>
                <a:spLocks/>
              </p:cNvSpPr>
              <p:nvPr/>
            </p:nvSpPr>
            <p:spPr bwMode="auto">
              <a:xfrm>
                <a:off x="2913" y="572"/>
                <a:ext cx="6" cy="8"/>
              </a:xfrm>
              <a:custGeom>
                <a:avLst/>
                <a:gdLst>
                  <a:gd name="T0" fmla="*/ 0 w 6"/>
                  <a:gd name="T1" fmla="*/ 8 h 8"/>
                  <a:gd name="T2" fmla="*/ 6 w 6"/>
                  <a:gd name="T3" fmla="*/ 3 h 8"/>
                  <a:gd name="T4" fmla="*/ 6 w 6"/>
                  <a:gd name="T5" fmla="*/ 0 h 8"/>
                  <a:gd name="T6" fmla="*/ 0 w 6"/>
                  <a:gd name="T7" fmla="*/ 3 h 8"/>
                  <a:gd name="T8" fmla="*/ 0 w 6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lnTo>
                      <a:pt x="6" y="3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37" name="Freeform 664"/>
              <p:cNvSpPr>
                <a:spLocks/>
              </p:cNvSpPr>
              <p:nvPr/>
            </p:nvSpPr>
            <p:spPr bwMode="auto">
              <a:xfrm>
                <a:off x="2894" y="653"/>
                <a:ext cx="3" cy="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0 h 5"/>
                  <a:gd name="T4" fmla="*/ 0 w 3"/>
                  <a:gd name="T5" fmla="*/ 2 h 5"/>
                  <a:gd name="T6" fmla="*/ 3 w 3"/>
                  <a:gd name="T7" fmla="*/ 5 h 5"/>
                  <a:gd name="T8" fmla="*/ 3 w 3"/>
                  <a:gd name="T9" fmla="*/ 2 h 5"/>
                  <a:gd name="T10" fmla="*/ 3 w 3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38" name="Freeform 665"/>
              <p:cNvSpPr>
                <a:spLocks/>
              </p:cNvSpPr>
              <p:nvPr/>
            </p:nvSpPr>
            <p:spPr bwMode="auto">
              <a:xfrm>
                <a:off x="2947" y="547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0 w 5"/>
                  <a:gd name="T3" fmla="*/ 0 h 2"/>
                  <a:gd name="T4" fmla="*/ 0 w 5"/>
                  <a:gd name="T5" fmla="*/ 0 h 2"/>
                  <a:gd name="T6" fmla="*/ 0 w 5"/>
                  <a:gd name="T7" fmla="*/ 2 h 2"/>
                  <a:gd name="T8" fmla="*/ 5 w 5"/>
                  <a:gd name="T9" fmla="*/ 2 h 2"/>
                  <a:gd name="T10" fmla="*/ 5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5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39" name="Freeform 666"/>
              <p:cNvSpPr>
                <a:spLocks/>
              </p:cNvSpPr>
              <p:nvPr/>
            </p:nvSpPr>
            <p:spPr bwMode="auto">
              <a:xfrm>
                <a:off x="2899" y="636"/>
                <a:ext cx="6" cy="8"/>
              </a:xfrm>
              <a:custGeom>
                <a:avLst/>
                <a:gdLst>
                  <a:gd name="T0" fmla="*/ 0 w 6"/>
                  <a:gd name="T1" fmla="*/ 5 h 8"/>
                  <a:gd name="T2" fmla="*/ 3 w 6"/>
                  <a:gd name="T3" fmla="*/ 8 h 8"/>
                  <a:gd name="T4" fmla="*/ 6 w 6"/>
                  <a:gd name="T5" fmla="*/ 5 h 8"/>
                  <a:gd name="T6" fmla="*/ 3 w 6"/>
                  <a:gd name="T7" fmla="*/ 0 h 8"/>
                  <a:gd name="T8" fmla="*/ 0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0" y="5"/>
                    </a:moveTo>
                    <a:lnTo>
                      <a:pt x="3" y="8"/>
                    </a:lnTo>
                    <a:lnTo>
                      <a:pt x="6" y="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40" name="Freeform 667"/>
              <p:cNvSpPr>
                <a:spLocks/>
              </p:cNvSpPr>
              <p:nvPr/>
            </p:nvSpPr>
            <p:spPr bwMode="auto">
              <a:xfrm>
                <a:off x="2908" y="575"/>
                <a:ext cx="3" cy="5"/>
              </a:xfrm>
              <a:custGeom>
                <a:avLst/>
                <a:gdLst>
                  <a:gd name="T0" fmla="*/ 3 w 3"/>
                  <a:gd name="T1" fmla="*/ 5 h 5"/>
                  <a:gd name="T2" fmla="*/ 3 w 3"/>
                  <a:gd name="T3" fmla="*/ 2 h 5"/>
                  <a:gd name="T4" fmla="*/ 3 w 3"/>
                  <a:gd name="T5" fmla="*/ 0 h 5"/>
                  <a:gd name="T6" fmla="*/ 0 w 3"/>
                  <a:gd name="T7" fmla="*/ 2 h 5"/>
                  <a:gd name="T8" fmla="*/ 3 w 3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41" name="Freeform 668"/>
              <p:cNvSpPr>
                <a:spLocks/>
              </p:cNvSpPr>
              <p:nvPr/>
            </p:nvSpPr>
            <p:spPr bwMode="auto">
              <a:xfrm>
                <a:off x="2883" y="675"/>
                <a:ext cx="11" cy="8"/>
              </a:xfrm>
              <a:custGeom>
                <a:avLst/>
                <a:gdLst>
                  <a:gd name="T0" fmla="*/ 3 w 11"/>
                  <a:gd name="T1" fmla="*/ 3 h 8"/>
                  <a:gd name="T2" fmla="*/ 0 w 11"/>
                  <a:gd name="T3" fmla="*/ 6 h 8"/>
                  <a:gd name="T4" fmla="*/ 3 w 11"/>
                  <a:gd name="T5" fmla="*/ 6 h 8"/>
                  <a:gd name="T6" fmla="*/ 5 w 11"/>
                  <a:gd name="T7" fmla="*/ 8 h 8"/>
                  <a:gd name="T8" fmla="*/ 5 w 11"/>
                  <a:gd name="T9" fmla="*/ 6 h 8"/>
                  <a:gd name="T10" fmla="*/ 11 w 11"/>
                  <a:gd name="T11" fmla="*/ 0 h 8"/>
                  <a:gd name="T12" fmla="*/ 8 w 11"/>
                  <a:gd name="T13" fmla="*/ 3 h 8"/>
                  <a:gd name="T14" fmla="*/ 3 w 11"/>
                  <a:gd name="T1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8">
                    <a:moveTo>
                      <a:pt x="3" y="3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5" y="8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8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42" name="Freeform 669"/>
              <p:cNvSpPr>
                <a:spLocks/>
              </p:cNvSpPr>
              <p:nvPr/>
            </p:nvSpPr>
            <p:spPr bwMode="auto">
              <a:xfrm>
                <a:off x="2805" y="753"/>
                <a:ext cx="2" cy="6"/>
              </a:xfrm>
              <a:custGeom>
                <a:avLst/>
                <a:gdLst>
                  <a:gd name="T0" fmla="*/ 2 w 2"/>
                  <a:gd name="T1" fmla="*/ 0 h 6"/>
                  <a:gd name="T2" fmla="*/ 0 w 2"/>
                  <a:gd name="T3" fmla="*/ 6 h 6"/>
                  <a:gd name="T4" fmla="*/ 2 w 2"/>
                  <a:gd name="T5" fmla="*/ 3 h 6"/>
                  <a:gd name="T6" fmla="*/ 2 w 2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6">
                    <a:moveTo>
                      <a:pt x="2" y="0"/>
                    </a:moveTo>
                    <a:lnTo>
                      <a:pt x="0" y="6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43" name="Freeform 670"/>
              <p:cNvSpPr>
                <a:spLocks/>
              </p:cNvSpPr>
              <p:nvPr/>
            </p:nvSpPr>
            <p:spPr bwMode="auto">
              <a:xfrm>
                <a:off x="2796" y="767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44" name="Freeform 671"/>
              <p:cNvSpPr>
                <a:spLocks/>
              </p:cNvSpPr>
              <p:nvPr/>
            </p:nvSpPr>
            <p:spPr bwMode="auto">
              <a:xfrm>
                <a:off x="2634" y="920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45" name="Rectangle 672"/>
              <p:cNvSpPr>
                <a:spLocks noChangeArrowheads="1"/>
              </p:cNvSpPr>
              <p:nvPr/>
            </p:nvSpPr>
            <p:spPr bwMode="auto">
              <a:xfrm>
                <a:off x="2810" y="753"/>
                <a:ext cx="3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46" name="Freeform 673"/>
              <p:cNvSpPr>
                <a:spLocks/>
              </p:cNvSpPr>
              <p:nvPr/>
            </p:nvSpPr>
            <p:spPr bwMode="auto">
              <a:xfrm>
                <a:off x="2796" y="761"/>
                <a:ext cx="3" cy="6"/>
              </a:xfrm>
              <a:custGeom>
                <a:avLst/>
                <a:gdLst>
                  <a:gd name="T0" fmla="*/ 0 w 3"/>
                  <a:gd name="T1" fmla="*/ 0 h 6"/>
                  <a:gd name="T2" fmla="*/ 3 w 3"/>
                  <a:gd name="T3" fmla="*/ 6 h 6"/>
                  <a:gd name="T4" fmla="*/ 3 w 3"/>
                  <a:gd name="T5" fmla="*/ 3 h 6"/>
                  <a:gd name="T6" fmla="*/ 0 w 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lnTo>
                      <a:pt x="3" y="6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47" name="Freeform 674"/>
              <p:cNvSpPr>
                <a:spLocks/>
              </p:cNvSpPr>
              <p:nvPr/>
            </p:nvSpPr>
            <p:spPr bwMode="auto">
              <a:xfrm>
                <a:off x="2844" y="714"/>
                <a:ext cx="8" cy="3"/>
              </a:xfrm>
              <a:custGeom>
                <a:avLst/>
                <a:gdLst>
                  <a:gd name="T0" fmla="*/ 8 w 8"/>
                  <a:gd name="T1" fmla="*/ 0 h 3"/>
                  <a:gd name="T2" fmla="*/ 5 w 8"/>
                  <a:gd name="T3" fmla="*/ 0 h 3"/>
                  <a:gd name="T4" fmla="*/ 0 w 8"/>
                  <a:gd name="T5" fmla="*/ 3 h 3"/>
                  <a:gd name="T6" fmla="*/ 5 w 8"/>
                  <a:gd name="T7" fmla="*/ 3 h 3"/>
                  <a:gd name="T8" fmla="*/ 8 w 8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48" name="Freeform 675"/>
              <p:cNvSpPr>
                <a:spLocks/>
              </p:cNvSpPr>
              <p:nvPr/>
            </p:nvSpPr>
            <p:spPr bwMode="auto">
              <a:xfrm>
                <a:off x="2846" y="153"/>
                <a:ext cx="17" cy="31"/>
              </a:xfrm>
              <a:custGeom>
                <a:avLst/>
                <a:gdLst>
                  <a:gd name="T0" fmla="*/ 12 w 17"/>
                  <a:gd name="T1" fmla="*/ 26 h 31"/>
                  <a:gd name="T2" fmla="*/ 14 w 17"/>
                  <a:gd name="T3" fmla="*/ 26 h 31"/>
                  <a:gd name="T4" fmla="*/ 14 w 17"/>
                  <a:gd name="T5" fmla="*/ 31 h 31"/>
                  <a:gd name="T6" fmla="*/ 14 w 17"/>
                  <a:gd name="T7" fmla="*/ 31 h 31"/>
                  <a:gd name="T8" fmla="*/ 17 w 17"/>
                  <a:gd name="T9" fmla="*/ 31 h 31"/>
                  <a:gd name="T10" fmla="*/ 17 w 17"/>
                  <a:gd name="T11" fmla="*/ 31 h 31"/>
                  <a:gd name="T12" fmla="*/ 17 w 17"/>
                  <a:gd name="T13" fmla="*/ 28 h 31"/>
                  <a:gd name="T14" fmla="*/ 17 w 17"/>
                  <a:gd name="T15" fmla="*/ 26 h 31"/>
                  <a:gd name="T16" fmla="*/ 14 w 17"/>
                  <a:gd name="T17" fmla="*/ 23 h 31"/>
                  <a:gd name="T18" fmla="*/ 14 w 17"/>
                  <a:gd name="T19" fmla="*/ 17 h 31"/>
                  <a:gd name="T20" fmla="*/ 12 w 17"/>
                  <a:gd name="T21" fmla="*/ 17 h 31"/>
                  <a:gd name="T22" fmla="*/ 12 w 17"/>
                  <a:gd name="T23" fmla="*/ 17 h 31"/>
                  <a:gd name="T24" fmla="*/ 9 w 17"/>
                  <a:gd name="T25" fmla="*/ 17 h 31"/>
                  <a:gd name="T26" fmla="*/ 9 w 17"/>
                  <a:gd name="T27" fmla="*/ 14 h 31"/>
                  <a:gd name="T28" fmla="*/ 6 w 17"/>
                  <a:gd name="T29" fmla="*/ 12 h 31"/>
                  <a:gd name="T30" fmla="*/ 6 w 17"/>
                  <a:gd name="T31" fmla="*/ 9 h 31"/>
                  <a:gd name="T32" fmla="*/ 6 w 17"/>
                  <a:gd name="T33" fmla="*/ 3 h 31"/>
                  <a:gd name="T34" fmla="*/ 3 w 17"/>
                  <a:gd name="T35" fmla="*/ 0 h 31"/>
                  <a:gd name="T36" fmla="*/ 0 w 17"/>
                  <a:gd name="T37" fmla="*/ 0 h 31"/>
                  <a:gd name="T38" fmla="*/ 0 w 17"/>
                  <a:gd name="T39" fmla="*/ 0 h 31"/>
                  <a:gd name="T40" fmla="*/ 0 w 17"/>
                  <a:gd name="T41" fmla="*/ 6 h 31"/>
                  <a:gd name="T42" fmla="*/ 0 w 17"/>
                  <a:gd name="T43" fmla="*/ 9 h 31"/>
                  <a:gd name="T44" fmla="*/ 3 w 17"/>
                  <a:gd name="T45" fmla="*/ 12 h 31"/>
                  <a:gd name="T46" fmla="*/ 3 w 17"/>
                  <a:gd name="T47" fmla="*/ 17 h 31"/>
                  <a:gd name="T48" fmla="*/ 6 w 17"/>
                  <a:gd name="T49" fmla="*/ 20 h 31"/>
                  <a:gd name="T50" fmla="*/ 9 w 17"/>
                  <a:gd name="T51" fmla="*/ 20 h 31"/>
                  <a:gd name="T52" fmla="*/ 12 w 17"/>
                  <a:gd name="T53" fmla="*/ 23 h 31"/>
                  <a:gd name="T54" fmla="*/ 12 w 17"/>
                  <a:gd name="T55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" h="31">
                    <a:moveTo>
                      <a:pt x="12" y="26"/>
                    </a:moveTo>
                    <a:lnTo>
                      <a:pt x="14" y="26"/>
                    </a:lnTo>
                    <a:lnTo>
                      <a:pt x="14" y="31"/>
                    </a:lnTo>
                    <a:lnTo>
                      <a:pt x="14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7" y="28"/>
                    </a:lnTo>
                    <a:lnTo>
                      <a:pt x="17" y="26"/>
                    </a:lnTo>
                    <a:lnTo>
                      <a:pt x="14" y="23"/>
                    </a:lnTo>
                    <a:lnTo>
                      <a:pt x="14" y="17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9" y="17"/>
                    </a:lnTo>
                    <a:lnTo>
                      <a:pt x="9" y="14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3" y="17"/>
                    </a:lnTo>
                    <a:lnTo>
                      <a:pt x="6" y="20"/>
                    </a:lnTo>
                    <a:lnTo>
                      <a:pt x="9" y="20"/>
                    </a:lnTo>
                    <a:lnTo>
                      <a:pt x="12" y="23"/>
                    </a:ln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49" name="Freeform 676"/>
              <p:cNvSpPr>
                <a:spLocks/>
              </p:cNvSpPr>
              <p:nvPr/>
            </p:nvSpPr>
            <p:spPr bwMode="auto">
              <a:xfrm>
                <a:off x="2846" y="717"/>
                <a:ext cx="12" cy="8"/>
              </a:xfrm>
              <a:custGeom>
                <a:avLst/>
                <a:gdLst>
                  <a:gd name="T0" fmla="*/ 3 w 12"/>
                  <a:gd name="T1" fmla="*/ 5 h 8"/>
                  <a:gd name="T2" fmla="*/ 9 w 12"/>
                  <a:gd name="T3" fmla="*/ 5 h 8"/>
                  <a:gd name="T4" fmla="*/ 12 w 12"/>
                  <a:gd name="T5" fmla="*/ 3 h 8"/>
                  <a:gd name="T6" fmla="*/ 9 w 12"/>
                  <a:gd name="T7" fmla="*/ 0 h 8"/>
                  <a:gd name="T8" fmla="*/ 6 w 12"/>
                  <a:gd name="T9" fmla="*/ 3 h 8"/>
                  <a:gd name="T10" fmla="*/ 6 w 12"/>
                  <a:gd name="T11" fmla="*/ 3 h 8"/>
                  <a:gd name="T12" fmla="*/ 3 w 12"/>
                  <a:gd name="T13" fmla="*/ 3 h 8"/>
                  <a:gd name="T14" fmla="*/ 0 w 12"/>
                  <a:gd name="T15" fmla="*/ 8 h 8"/>
                  <a:gd name="T16" fmla="*/ 3 w 12"/>
                  <a:gd name="T17" fmla="*/ 8 h 8"/>
                  <a:gd name="T18" fmla="*/ 3 w 12"/>
                  <a:gd name="T1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8">
                    <a:moveTo>
                      <a:pt x="3" y="5"/>
                    </a:moveTo>
                    <a:lnTo>
                      <a:pt x="9" y="5"/>
                    </a:lnTo>
                    <a:lnTo>
                      <a:pt x="12" y="3"/>
                    </a:lnTo>
                    <a:lnTo>
                      <a:pt x="9" y="0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50" name="Freeform 677"/>
              <p:cNvSpPr>
                <a:spLocks/>
              </p:cNvSpPr>
              <p:nvPr/>
            </p:nvSpPr>
            <p:spPr bwMode="auto">
              <a:xfrm>
                <a:off x="2838" y="722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0 h 3"/>
                  <a:gd name="T6" fmla="*/ 3 w 3"/>
                  <a:gd name="T7" fmla="*/ 3 h 3"/>
                  <a:gd name="T8" fmla="*/ 3 w 3"/>
                  <a:gd name="T9" fmla="*/ 3 h 3"/>
                  <a:gd name="T10" fmla="*/ 3 w 3"/>
                  <a:gd name="T11" fmla="*/ 3 h 3"/>
                  <a:gd name="T12" fmla="*/ 3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51" name="Freeform 678"/>
              <p:cNvSpPr>
                <a:spLocks/>
              </p:cNvSpPr>
              <p:nvPr/>
            </p:nvSpPr>
            <p:spPr bwMode="auto">
              <a:xfrm>
                <a:off x="2841" y="728"/>
                <a:ext cx="3" cy="6"/>
              </a:xfrm>
              <a:custGeom>
                <a:avLst/>
                <a:gdLst>
                  <a:gd name="T0" fmla="*/ 3 w 3"/>
                  <a:gd name="T1" fmla="*/ 6 h 6"/>
                  <a:gd name="T2" fmla="*/ 3 w 3"/>
                  <a:gd name="T3" fmla="*/ 3 h 6"/>
                  <a:gd name="T4" fmla="*/ 3 w 3"/>
                  <a:gd name="T5" fmla="*/ 0 h 6"/>
                  <a:gd name="T6" fmla="*/ 3 w 3"/>
                  <a:gd name="T7" fmla="*/ 0 h 6"/>
                  <a:gd name="T8" fmla="*/ 0 w 3"/>
                  <a:gd name="T9" fmla="*/ 3 h 6"/>
                  <a:gd name="T10" fmla="*/ 3 w 3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52" name="Rectangle 679"/>
              <p:cNvSpPr>
                <a:spLocks noChangeArrowheads="1"/>
              </p:cNvSpPr>
              <p:nvPr/>
            </p:nvSpPr>
            <p:spPr bwMode="auto">
              <a:xfrm>
                <a:off x="2634" y="898"/>
                <a:ext cx="1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53" name="Freeform 680"/>
              <p:cNvSpPr>
                <a:spLocks/>
              </p:cNvSpPr>
              <p:nvPr/>
            </p:nvSpPr>
            <p:spPr bwMode="auto">
              <a:xfrm>
                <a:off x="2244" y="-42"/>
                <a:ext cx="6" cy="14"/>
              </a:xfrm>
              <a:custGeom>
                <a:avLst/>
                <a:gdLst>
                  <a:gd name="T0" fmla="*/ 3 w 6"/>
                  <a:gd name="T1" fmla="*/ 14 h 14"/>
                  <a:gd name="T2" fmla="*/ 6 w 6"/>
                  <a:gd name="T3" fmla="*/ 11 h 14"/>
                  <a:gd name="T4" fmla="*/ 6 w 6"/>
                  <a:gd name="T5" fmla="*/ 6 h 14"/>
                  <a:gd name="T6" fmla="*/ 3 w 6"/>
                  <a:gd name="T7" fmla="*/ 3 h 14"/>
                  <a:gd name="T8" fmla="*/ 0 w 6"/>
                  <a:gd name="T9" fmla="*/ 0 h 14"/>
                  <a:gd name="T10" fmla="*/ 0 w 6"/>
                  <a:gd name="T11" fmla="*/ 3 h 14"/>
                  <a:gd name="T12" fmla="*/ 0 w 6"/>
                  <a:gd name="T13" fmla="*/ 6 h 14"/>
                  <a:gd name="T14" fmla="*/ 0 w 6"/>
                  <a:gd name="T15" fmla="*/ 6 h 14"/>
                  <a:gd name="T16" fmla="*/ 0 w 6"/>
                  <a:gd name="T17" fmla="*/ 11 h 14"/>
                  <a:gd name="T18" fmla="*/ 3 w 6"/>
                  <a:gd name="T1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4">
                    <a:moveTo>
                      <a:pt x="3" y="14"/>
                    </a:moveTo>
                    <a:lnTo>
                      <a:pt x="6" y="11"/>
                    </a:lnTo>
                    <a:lnTo>
                      <a:pt x="6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54" name="Freeform 681"/>
              <p:cNvSpPr>
                <a:spLocks/>
              </p:cNvSpPr>
              <p:nvPr/>
            </p:nvSpPr>
            <p:spPr bwMode="auto">
              <a:xfrm>
                <a:off x="2238" y="-56"/>
                <a:ext cx="12" cy="11"/>
              </a:xfrm>
              <a:custGeom>
                <a:avLst/>
                <a:gdLst>
                  <a:gd name="T0" fmla="*/ 0 w 12"/>
                  <a:gd name="T1" fmla="*/ 6 h 11"/>
                  <a:gd name="T2" fmla="*/ 3 w 12"/>
                  <a:gd name="T3" fmla="*/ 9 h 11"/>
                  <a:gd name="T4" fmla="*/ 3 w 12"/>
                  <a:gd name="T5" fmla="*/ 11 h 11"/>
                  <a:gd name="T6" fmla="*/ 6 w 12"/>
                  <a:gd name="T7" fmla="*/ 11 h 11"/>
                  <a:gd name="T8" fmla="*/ 9 w 12"/>
                  <a:gd name="T9" fmla="*/ 11 h 11"/>
                  <a:gd name="T10" fmla="*/ 12 w 12"/>
                  <a:gd name="T11" fmla="*/ 9 h 11"/>
                  <a:gd name="T12" fmla="*/ 12 w 12"/>
                  <a:gd name="T13" fmla="*/ 6 h 11"/>
                  <a:gd name="T14" fmla="*/ 9 w 12"/>
                  <a:gd name="T15" fmla="*/ 6 h 11"/>
                  <a:gd name="T16" fmla="*/ 9 w 12"/>
                  <a:gd name="T17" fmla="*/ 3 h 11"/>
                  <a:gd name="T18" fmla="*/ 6 w 12"/>
                  <a:gd name="T19" fmla="*/ 0 h 11"/>
                  <a:gd name="T20" fmla="*/ 3 w 12"/>
                  <a:gd name="T21" fmla="*/ 3 h 11"/>
                  <a:gd name="T22" fmla="*/ 0 w 12"/>
                  <a:gd name="T2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11">
                    <a:moveTo>
                      <a:pt x="0" y="6"/>
                    </a:moveTo>
                    <a:lnTo>
                      <a:pt x="3" y="9"/>
                    </a:lnTo>
                    <a:lnTo>
                      <a:pt x="3" y="11"/>
                    </a:lnTo>
                    <a:lnTo>
                      <a:pt x="6" y="11"/>
                    </a:lnTo>
                    <a:lnTo>
                      <a:pt x="9" y="11"/>
                    </a:lnTo>
                    <a:lnTo>
                      <a:pt x="12" y="9"/>
                    </a:lnTo>
                    <a:lnTo>
                      <a:pt x="12" y="6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55" name="Freeform 682"/>
              <p:cNvSpPr>
                <a:spLocks/>
              </p:cNvSpPr>
              <p:nvPr/>
            </p:nvSpPr>
            <p:spPr bwMode="auto">
              <a:xfrm>
                <a:off x="2250" y="-114"/>
                <a:ext cx="8" cy="8"/>
              </a:xfrm>
              <a:custGeom>
                <a:avLst/>
                <a:gdLst>
                  <a:gd name="T0" fmla="*/ 2 w 8"/>
                  <a:gd name="T1" fmla="*/ 5 h 8"/>
                  <a:gd name="T2" fmla="*/ 5 w 8"/>
                  <a:gd name="T3" fmla="*/ 8 h 8"/>
                  <a:gd name="T4" fmla="*/ 8 w 8"/>
                  <a:gd name="T5" fmla="*/ 8 h 8"/>
                  <a:gd name="T6" fmla="*/ 8 w 8"/>
                  <a:gd name="T7" fmla="*/ 5 h 8"/>
                  <a:gd name="T8" fmla="*/ 5 w 8"/>
                  <a:gd name="T9" fmla="*/ 5 h 8"/>
                  <a:gd name="T10" fmla="*/ 5 w 8"/>
                  <a:gd name="T11" fmla="*/ 5 h 8"/>
                  <a:gd name="T12" fmla="*/ 2 w 8"/>
                  <a:gd name="T13" fmla="*/ 2 h 8"/>
                  <a:gd name="T14" fmla="*/ 2 w 8"/>
                  <a:gd name="T15" fmla="*/ 0 h 8"/>
                  <a:gd name="T16" fmla="*/ 0 w 8"/>
                  <a:gd name="T17" fmla="*/ 2 h 8"/>
                  <a:gd name="T18" fmla="*/ 0 w 8"/>
                  <a:gd name="T19" fmla="*/ 2 h 8"/>
                  <a:gd name="T20" fmla="*/ 0 w 8"/>
                  <a:gd name="T21" fmla="*/ 5 h 8"/>
                  <a:gd name="T22" fmla="*/ 2 w 8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8">
                    <a:moveTo>
                      <a:pt x="2" y="5"/>
                    </a:moveTo>
                    <a:lnTo>
                      <a:pt x="5" y="8"/>
                    </a:lnTo>
                    <a:lnTo>
                      <a:pt x="8" y="8"/>
                    </a:lnTo>
                    <a:lnTo>
                      <a:pt x="8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56" name="Freeform 683"/>
              <p:cNvSpPr>
                <a:spLocks/>
              </p:cNvSpPr>
              <p:nvPr/>
            </p:nvSpPr>
            <p:spPr bwMode="auto">
              <a:xfrm>
                <a:off x="2180" y="-89"/>
                <a:ext cx="11" cy="39"/>
              </a:xfrm>
              <a:custGeom>
                <a:avLst/>
                <a:gdLst>
                  <a:gd name="T0" fmla="*/ 5 w 11"/>
                  <a:gd name="T1" fmla="*/ 30 h 39"/>
                  <a:gd name="T2" fmla="*/ 8 w 11"/>
                  <a:gd name="T3" fmla="*/ 36 h 39"/>
                  <a:gd name="T4" fmla="*/ 8 w 11"/>
                  <a:gd name="T5" fmla="*/ 39 h 39"/>
                  <a:gd name="T6" fmla="*/ 11 w 11"/>
                  <a:gd name="T7" fmla="*/ 33 h 39"/>
                  <a:gd name="T8" fmla="*/ 11 w 11"/>
                  <a:gd name="T9" fmla="*/ 30 h 39"/>
                  <a:gd name="T10" fmla="*/ 5 w 11"/>
                  <a:gd name="T11" fmla="*/ 25 h 39"/>
                  <a:gd name="T12" fmla="*/ 5 w 11"/>
                  <a:gd name="T13" fmla="*/ 19 h 39"/>
                  <a:gd name="T14" fmla="*/ 8 w 11"/>
                  <a:gd name="T15" fmla="*/ 17 h 39"/>
                  <a:gd name="T16" fmla="*/ 8 w 11"/>
                  <a:gd name="T17" fmla="*/ 11 h 39"/>
                  <a:gd name="T18" fmla="*/ 5 w 11"/>
                  <a:gd name="T19" fmla="*/ 5 h 39"/>
                  <a:gd name="T20" fmla="*/ 5 w 11"/>
                  <a:gd name="T21" fmla="*/ 3 h 39"/>
                  <a:gd name="T22" fmla="*/ 5 w 11"/>
                  <a:gd name="T23" fmla="*/ 0 h 39"/>
                  <a:gd name="T24" fmla="*/ 0 w 11"/>
                  <a:gd name="T25" fmla="*/ 3 h 39"/>
                  <a:gd name="T26" fmla="*/ 3 w 11"/>
                  <a:gd name="T27" fmla="*/ 11 h 39"/>
                  <a:gd name="T28" fmla="*/ 0 w 11"/>
                  <a:gd name="T29" fmla="*/ 14 h 39"/>
                  <a:gd name="T30" fmla="*/ 0 w 11"/>
                  <a:gd name="T31" fmla="*/ 19 h 39"/>
                  <a:gd name="T32" fmla="*/ 3 w 11"/>
                  <a:gd name="T33" fmla="*/ 25 h 39"/>
                  <a:gd name="T34" fmla="*/ 5 w 11"/>
                  <a:gd name="T35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" h="39">
                    <a:moveTo>
                      <a:pt x="5" y="30"/>
                    </a:moveTo>
                    <a:lnTo>
                      <a:pt x="8" y="36"/>
                    </a:lnTo>
                    <a:lnTo>
                      <a:pt x="8" y="39"/>
                    </a:lnTo>
                    <a:lnTo>
                      <a:pt x="11" y="33"/>
                    </a:lnTo>
                    <a:lnTo>
                      <a:pt x="11" y="30"/>
                    </a:lnTo>
                    <a:lnTo>
                      <a:pt x="5" y="25"/>
                    </a:lnTo>
                    <a:lnTo>
                      <a:pt x="5" y="19"/>
                    </a:lnTo>
                    <a:lnTo>
                      <a:pt x="8" y="17"/>
                    </a:lnTo>
                    <a:lnTo>
                      <a:pt x="8" y="11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3" y="11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3" y="25"/>
                    </a:lnTo>
                    <a:lnTo>
                      <a:pt x="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57" name="Freeform 684"/>
              <p:cNvSpPr>
                <a:spLocks/>
              </p:cNvSpPr>
              <p:nvPr/>
            </p:nvSpPr>
            <p:spPr bwMode="auto">
              <a:xfrm>
                <a:off x="2236" y="-89"/>
                <a:ext cx="8" cy="11"/>
              </a:xfrm>
              <a:custGeom>
                <a:avLst/>
                <a:gdLst>
                  <a:gd name="T0" fmla="*/ 0 w 8"/>
                  <a:gd name="T1" fmla="*/ 8 h 11"/>
                  <a:gd name="T2" fmla="*/ 2 w 8"/>
                  <a:gd name="T3" fmla="*/ 11 h 11"/>
                  <a:gd name="T4" fmla="*/ 5 w 8"/>
                  <a:gd name="T5" fmla="*/ 11 h 11"/>
                  <a:gd name="T6" fmla="*/ 5 w 8"/>
                  <a:gd name="T7" fmla="*/ 11 h 11"/>
                  <a:gd name="T8" fmla="*/ 8 w 8"/>
                  <a:gd name="T9" fmla="*/ 8 h 11"/>
                  <a:gd name="T10" fmla="*/ 5 w 8"/>
                  <a:gd name="T11" fmla="*/ 5 h 11"/>
                  <a:gd name="T12" fmla="*/ 2 w 8"/>
                  <a:gd name="T13" fmla="*/ 3 h 11"/>
                  <a:gd name="T14" fmla="*/ 2 w 8"/>
                  <a:gd name="T15" fmla="*/ 0 h 11"/>
                  <a:gd name="T16" fmla="*/ 0 w 8"/>
                  <a:gd name="T17" fmla="*/ 0 h 11"/>
                  <a:gd name="T18" fmla="*/ 0 w 8"/>
                  <a:gd name="T19" fmla="*/ 3 h 11"/>
                  <a:gd name="T20" fmla="*/ 0 w 8"/>
                  <a:gd name="T21" fmla="*/ 5 h 11"/>
                  <a:gd name="T22" fmla="*/ 0 w 8"/>
                  <a:gd name="T2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1">
                    <a:moveTo>
                      <a:pt x="0" y="8"/>
                    </a:moveTo>
                    <a:lnTo>
                      <a:pt x="2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8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58" name="Freeform 685"/>
              <p:cNvSpPr>
                <a:spLocks/>
              </p:cNvSpPr>
              <p:nvPr/>
            </p:nvSpPr>
            <p:spPr bwMode="auto">
              <a:xfrm>
                <a:off x="2191" y="-81"/>
                <a:ext cx="6" cy="9"/>
              </a:xfrm>
              <a:custGeom>
                <a:avLst/>
                <a:gdLst>
                  <a:gd name="T0" fmla="*/ 6 w 6"/>
                  <a:gd name="T1" fmla="*/ 6 h 9"/>
                  <a:gd name="T2" fmla="*/ 3 w 6"/>
                  <a:gd name="T3" fmla="*/ 6 h 9"/>
                  <a:gd name="T4" fmla="*/ 3 w 6"/>
                  <a:gd name="T5" fmla="*/ 3 h 9"/>
                  <a:gd name="T6" fmla="*/ 3 w 6"/>
                  <a:gd name="T7" fmla="*/ 0 h 9"/>
                  <a:gd name="T8" fmla="*/ 0 w 6"/>
                  <a:gd name="T9" fmla="*/ 3 h 9"/>
                  <a:gd name="T10" fmla="*/ 0 w 6"/>
                  <a:gd name="T11" fmla="*/ 6 h 9"/>
                  <a:gd name="T12" fmla="*/ 3 w 6"/>
                  <a:gd name="T13" fmla="*/ 9 h 9"/>
                  <a:gd name="T14" fmla="*/ 6 w 6"/>
                  <a:gd name="T15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9">
                    <a:moveTo>
                      <a:pt x="6" y="6"/>
                    </a:moveTo>
                    <a:lnTo>
                      <a:pt x="3" y="6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59" name="Freeform 686"/>
              <p:cNvSpPr>
                <a:spLocks/>
              </p:cNvSpPr>
              <p:nvPr/>
            </p:nvSpPr>
            <p:spPr bwMode="auto">
              <a:xfrm>
                <a:off x="2933" y="536"/>
                <a:ext cx="11" cy="13"/>
              </a:xfrm>
              <a:custGeom>
                <a:avLst/>
                <a:gdLst>
                  <a:gd name="T0" fmla="*/ 8 w 11"/>
                  <a:gd name="T1" fmla="*/ 5 h 13"/>
                  <a:gd name="T2" fmla="*/ 11 w 11"/>
                  <a:gd name="T3" fmla="*/ 2 h 13"/>
                  <a:gd name="T4" fmla="*/ 11 w 11"/>
                  <a:gd name="T5" fmla="*/ 0 h 13"/>
                  <a:gd name="T6" fmla="*/ 6 w 11"/>
                  <a:gd name="T7" fmla="*/ 2 h 13"/>
                  <a:gd name="T8" fmla="*/ 6 w 11"/>
                  <a:gd name="T9" fmla="*/ 5 h 13"/>
                  <a:gd name="T10" fmla="*/ 0 w 11"/>
                  <a:gd name="T11" fmla="*/ 8 h 13"/>
                  <a:gd name="T12" fmla="*/ 0 w 11"/>
                  <a:gd name="T13" fmla="*/ 13 h 13"/>
                  <a:gd name="T14" fmla="*/ 3 w 11"/>
                  <a:gd name="T15" fmla="*/ 13 h 13"/>
                  <a:gd name="T16" fmla="*/ 8 w 11"/>
                  <a:gd name="T17" fmla="*/ 8 h 13"/>
                  <a:gd name="T18" fmla="*/ 8 w 11"/>
                  <a:gd name="T1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3">
                    <a:moveTo>
                      <a:pt x="8" y="5"/>
                    </a:moveTo>
                    <a:lnTo>
                      <a:pt x="11" y="2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6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3" y="13"/>
                    </a:lnTo>
                    <a:lnTo>
                      <a:pt x="8" y="8"/>
                    </a:ln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60" name="Freeform 687"/>
              <p:cNvSpPr>
                <a:spLocks/>
              </p:cNvSpPr>
              <p:nvPr/>
            </p:nvSpPr>
            <p:spPr bwMode="auto">
              <a:xfrm>
                <a:off x="2266" y="-112"/>
                <a:ext cx="3" cy="9"/>
              </a:xfrm>
              <a:custGeom>
                <a:avLst/>
                <a:gdLst>
                  <a:gd name="T0" fmla="*/ 3 w 3"/>
                  <a:gd name="T1" fmla="*/ 9 h 9"/>
                  <a:gd name="T2" fmla="*/ 3 w 3"/>
                  <a:gd name="T3" fmla="*/ 3 h 9"/>
                  <a:gd name="T4" fmla="*/ 0 w 3"/>
                  <a:gd name="T5" fmla="*/ 0 h 9"/>
                  <a:gd name="T6" fmla="*/ 0 w 3"/>
                  <a:gd name="T7" fmla="*/ 3 h 9"/>
                  <a:gd name="T8" fmla="*/ 3 w 3"/>
                  <a:gd name="T9" fmla="*/ 6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61" name="Freeform 688"/>
              <p:cNvSpPr>
                <a:spLocks/>
              </p:cNvSpPr>
              <p:nvPr/>
            </p:nvSpPr>
            <p:spPr bwMode="auto">
              <a:xfrm>
                <a:off x="2330" y="-137"/>
                <a:ext cx="9" cy="14"/>
              </a:xfrm>
              <a:custGeom>
                <a:avLst/>
                <a:gdLst>
                  <a:gd name="T0" fmla="*/ 3 w 9"/>
                  <a:gd name="T1" fmla="*/ 12 h 14"/>
                  <a:gd name="T2" fmla="*/ 3 w 9"/>
                  <a:gd name="T3" fmla="*/ 14 h 14"/>
                  <a:gd name="T4" fmla="*/ 6 w 9"/>
                  <a:gd name="T5" fmla="*/ 14 h 14"/>
                  <a:gd name="T6" fmla="*/ 9 w 9"/>
                  <a:gd name="T7" fmla="*/ 12 h 14"/>
                  <a:gd name="T8" fmla="*/ 9 w 9"/>
                  <a:gd name="T9" fmla="*/ 9 h 14"/>
                  <a:gd name="T10" fmla="*/ 6 w 9"/>
                  <a:gd name="T11" fmla="*/ 6 h 14"/>
                  <a:gd name="T12" fmla="*/ 3 w 9"/>
                  <a:gd name="T13" fmla="*/ 3 h 14"/>
                  <a:gd name="T14" fmla="*/ 3 w 9"/>
                  <a:gd name="T15" fmla="*/ 0 h 14"/>
                  <a:gd name="T16" fmla="*/ 0 w 9"/>
                  <a:gd name="T17" fmla="*/ 3 h 14"/>
                  <a:gd name="T18" fmla="*/ 0 w 9"/>
                  <a:gd name="T19" fmla="*/ 6 h 14"/>
                  <a:gd name="T20" fmla="*/ 0 w 9"/>
                  <a:gd name="T21" fmla="*/ 6 h 14"/>
                  <a:gd name="T22" fmla="*/ 0 w 9"/>
                  <a:gd name="T23" fmla="*/ 6 h 14"/>
                  <a:gd name="T24" fmla="*/ 3 w 9"/>
                  <a:gd name="T2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14">
                    <a:moveTo>
                      <a:pt x="3" y="12"/>
                    </a:moveTo>
                    <a:lnTo>
                      <a:pt x="3" y="14"/>
                    </a:lnTo>
                    <a:lnTo>
                      <a:pt x="6" y="14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6" y="6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62" name="Freeform 689"/>
              <p:cNvSpPr>
                <a:spLocks/>
              </p:cNvSpPr>
              <p:nvPr/>
            </p:nvSpPr>
            <p:spPr bwMode="auto">
              <a:xfrm>
                <a:off x="2269" y="-120"/>
                <a:ext cx="14" cy="17"/>
              </a:xfrm>
              <a:custGeom>
                <a:avLst/>
                <a:gdLst>
                  <a:gd name="T0" fmla="*/ 3 w 14"/>
                  <a:gd name="T1" fmla="*/ 11 h 17"/>
                  <a:gd name="T2" fmla="*/ 8 w 14"/>
                  <a:gd name="T3" fmla="*/ 17 h 17"/>
                  <a:gd name="T4" fmla="*/ 11 w 14"/>
                  <a:gd name="T5" fmla="*/ 17 h 17"/>
                  <a:gd name="T6" fmla="*/ 11 w 14"/>
                  <a:gd name="T7" fmla="*/ 14 h 17"/>
                  <a:gd name="T8" fmla="*/ 11 w 14"/>
                  <a:gd name="T9" fmla="*/ 8 h 17"/>
                  <a:gd name="T10" fmla="*/ 14 w 14"/>
                  <a:gd name="T11" fmla="*/ 8 h 17"/>
                  <a:gd name="T12" fmla="*/ 14 w 14"/>
                  <a:gd name="T13" fmla="*/ 6 h 17"/>
                  <a:gd name="T14" fmla="*/ 11 w 14"/>
                  <a:gd name="T15" fmla="*/ 6 h 17"/>
                  <a:gd name="T16" fmla="*/ 8 w 14"/>
                  <a:gd name="T17" fmla="*/ 3 h 17"/>
                  <a:gd name="T18" fmla="*/ 6 w 14"/>
                  <a:gd name="T19" fmla="*/ 0 h 17"/>
                  <a:gd name="T20" fmla="*/ 3 w 14"/>
                  <a:gd name="T21" fmla="*/ 3 h 17"/>
                  <a:gd name="T22" fmla="*/ 6 w 14"/>
                  <a:gd name="T23" fmla="*/ 6 h 17"/>
                  <a:gd name="T24" fmla="*/ 6 w 14"/>
                  <a:gd name="T25" fmla="*/ 8 h 17"/>
                  <a:gd name="T26" fmla="*/ 3 w 14"/>
                  <a:gd name="T27" fmla="*/ 8 h 17"/>
                  <a:gd name="T28" fmla="*/ 3 w 14"/>
                  <a:gd name="T29" fmla="*/ 8 h 17"/>
                  <a:gd name="T30" fmla="*/ 0 w 14"/>
                  <a:gd name="T31" fmla="*/ 8 h 17"/>
                  <a:gd name="T32" fmla="*/ 0 w 14"/>
                  <a:gd name="T33" fmla="*/ 11 h 17"/>
                  <a:gd name="T34" fmla="*/ 3 w 14"/>
                  <a:gd name="T3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7">
                    <a:moveTo>
                      <a:pt x="3" y="11"/>
                    </a:moveTo>
                    <a:lnTo>
                      <a:pt x="8" y="17"/>
                    </a:lnTo>
                    <a:lnTo>
                      <a:pt x="11" y="17"/>
                    </a:lnTo>
                    <a:lnTo>
                      <a:pt x="11" y="14"/>
                    </a:lnTo>
                    <a:lnTo>
                      <a:pt x="11" y="8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1" y="6"/>
                    </a:lnTo>
                    <a:lnTo>
                      <a:pt x="8" y="3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63" name="Freeform 690"/>
              <p:cNvSpPr>
                <a:spLocks/>
              </p:cNvSpPr>
              <p:nvPr/>
            </p:nvSpPr>
            <p:spPr bwMode="auto">
              <a:xfrm>
                <a:off x="1826" y="1121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  <a:gd name="T4" fmla="*/ 0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64" name="Freeform 691"/>
              <p:cNvSpPr>
                <a:spLocks/>
              </p:cNvSpPr>
              <p:nvPr/>
            </p:nvSpPr>
            <p:spPr bwMode="auto">
              <a:xfrm>
                <a:off x="2344" y="-142"/>
                <a:ext cx="3" cy="5"/>
              </a:xfrm>
              <a:custGeom>
                <a:avLst/>
                <a:gdLst>
                  <a:gd name="T0" fmla="*/ 3 w 3"/>
                  <a:gd name="T1" fmla="*/ 5 h 5"/>
                  <a:gd name="T2" fmla="*/ 3 w 3"/>
                  <a:gd name="T3" fmla="*/ 5 h 5"/>
                  <a:gd name="T4" fmla="*/ 3 w 3"/>
                  <a:gd name="T5" fmla="*/ 3 h 5"/>
                  <a:gd name="T6" fmla="*/ 3 w 3"/>
                  <a:gd name="T7" fmla="*/ 0 h 5"/>
                  <a:gd name="T8" fmla="*/ 0 w 3"/>
                  <a:gd name="T9" fmla="*/ 0 h 5"/>
                  <a:gd name="T10" fmla="*/ 0 w 3"/>
                  <a:gd name="T11" fmla="*/ 3 h 5"/>
                  <a:gd name="T12" fmla="*/ 0 w 3"/>
                  <a:gd name="T13" fmla="*/ 5 h 5"/>
                  <a:gd name="T14" fmla="*/ 3 w 3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3" y="5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65" name="Freeform 692"/>
              <p:cNvSpPr>
                <a:spLocks/>
              </p:cNvSpPr>
              <p:nvPr/>
            </p:nvSpPr>
            <p:spPr bwMode="auto">
              <a:xfrm>
                <a:off x="1999" y="-195"/>
                <a:ext cx="5" cy="5"/>
              </a:xfrm>
              <a:custGeom>
                <a:avLst/>
                <a:gdLst>
                  <a:gd name="T0" fmla="*/ 5 w 5"/>
                  <a:gd name="T1" fmla="*/ 3 h 5"/>
                  <a:gd name="T2" fmla="*/ 2 w 5"/>
                  <a:gd name="T3" fmla="*/ 0 h 5"/>
                  <a:gd name="T4" fmla="*/ 0 w 5"/>
                  <a:gd name="T5" fmla="*/ 0 h 5"/>
                  <a:gd name="T6" fmla="*/ 0 w 5"/>
                  <a:gd name="T7" fmla="*/ 3 h 5"/>
                  <a:gd name="T8" fmla="*/ 2 w 5"/>
                  <a:gd name="T9" fmla="*/ 5 h 5"/>
                  <a:gd name="T10" fmla="*/ 5 w 5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66" name="Freeform 693"/>
              <p:cNvSpPr>
                <a:spLocks/>
              </p:cNvSpPr>
              <p:nvPr/>
            </p:nvSpPr>
            <p:spPr bwMode="auto">
              <a:xfrm>
                <a:off x="1828" y="1096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3 h 3"/>
                  <a:gd name="T4" fmla="*/ 3 w 3"/>
                  <a:gd name="T5" fmla="*/ 3 h 3"/>
                  <a:gd name="T6" fmla="*/ 3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67" name="Freeform 694"/>
              <p:cNvSpPr>
                <a:spLocks/>
              </p:cNvSpPr>
              <p:nvPr/>
            </p:nvSpPr>
            <p:spPr bwMode="auto">
              <a:xfrm>
                <a:off x="1848" y="102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0 h 2"/>
                  <a:gd name="T12" fmla="*/ 3 w 3"/>
                  <a:gd name="T13" fmla="*/ 0 h 2"/>
                  <a:gd name="T14" fmla="*/ 0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68" name="Freeform 695"/>
              <p:cNvSpPr>
                <a:spLocks/>
              </p:cNvSpPr>
              <p:nvPr/>
            </p:nvSpPr>
            <p:spPr bwMode="auto">
              <a:xfrm>
                <a:off x="1820" y="1110"/>
                <a:ext cx="3" cy="11"/>
              </a:xfrm>
              <a:custGeom>
                <a:avLst/>
                <a:gdLst>
                  <a:gd name="T0" fmla="*/ 3 w 3"/>
                  <a:gd name="T1" fmla="*/ 11 h 11"/>
                  <a:gd name="T2" fmla="*/ 3 w 3"/>
                  <a:gd name="T3" fmla="*/ 11 h 11"/>
                  <a:gd name="T4" fmla="*/ 3 w 3"/>
                  <a:gd name="T5" fmla="*/ 8 h 11"/>
                  <a:gd name="T6" fmla="*/ 3 w 3"/>
                  <a:gd name="T7" fmla="*/ 6 h 11"/>
                  <a:gd name="T8" fmla="*/ 3 w 3"/>
                  <a:gd name="T9" fmla="*/ 6 h 11"/>
                  <a:gd name="T10" fmla="*/ 3 w 3"/>
                  <a:gd name="T11" fmla="*/ 6 h 11"/>
                  <a:gd name="T12" fmla="*/ 3 w 3"/>
                  <a:gd name="T13" fmla="*/ 3 h 11"/>
                  <a:gd name="T14" fmla="*/ 3 w 3"/>
                  <a:gd name="T15" fmla="*/ 0 h 11"/>
                  <a:gd name="T16" fmla="*/ 3 w 3"/>
                  <a:gd name="T17" fmla="*/ 0 h 11"/>
                  <a:gd name="T18" fmla="*/ 3 w 3"/>
                  <a:gd name="T19" fmla="*/ 0 h 11"/>
                  <a:gd name="T20" fmla="*/ 0 w 3"/>
                  <a:gd name="T21" fmla="*/ 0 h 11"/>
                  <a:gd name="T22" fmla="*/ 0 w 3"/>
                  <a:gd name="T23" fmla="*/ 0 h 11"/>
                  <a:gd name="T24" fmla="*/ 0 w 3"/>
                  <a:gd name="T25" fmla="*/ 3 h 11"/>
                  <a:gd name="T26" fmla="*/ 0 w 3"/>
                  <a:gd name="T27" fmla="*/ 6 h 11"/>
                  <a:gd name="T28" fmla="*/ 0 w 3"/>
                  <a:gd name="T29" fmla="*/ 8 h 11"/>
                  <a:gd name="T30" fmla="*/ 3 w 3"/>
                  <a:gd name="T3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11">
                    <a:moveTo>
                      <a:pt x="3" y="11"/>
                    </a:moveTo>
                    <a:lnTo>
                      <a:pt x="3" y="11"/>
                    </a:lnTo>
                    <a:lnTo>
                      <a:pt x="3" y="8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69" name="Freeform 696"/>
              <p:cNvSpPr>
                <a:spLocks/>
              </p:cNvSpPr>
              <p:nvPr/>
            </p:nvSpPr>
            <p:spPr bwMode="auto">
              <a:xfrm>
                <a:off x="1862" y="1986"/>
                <a:ext cx="5" cy="8"/>
              </a:xfrm>
              <a:custGeom>
                <a:avLst/>
                <a:gdLst>
                  <a:gd name="T0" fmla="*/ 0 w 5"/>
                  <a:gd name="T1" fmla="*/ 0 h 8"/>
                  <a:gd name="T2" fmla="*/ 0 w 5"/>
                  <a:gd name="T3" fmla="*/ 3 h 8"/>
                  <a:gd name="T4" fmla="*/ 3 w 5"/>
                  <a:gd name="T5" fmla="*/ 5 h 8"/>
                  <a:gd name="T6" fmla="*/ 3 w 5"/>
                  <a:gd name="T7" fmla="*/ 8 h 8"/>
                  <a:gd name="T8" fmla="*/ 3 w 5"/>
                  <a:gd name="T9" fmla="*/ 8 h 8"/>
                  <a:gd name="T10" fmla="*/ 5 w 5"/>
                  <a:gd name="T11" fmla="*/ 8 h 8"/>
                  <a:gd name="T12" fmla="*/ 5 w 5"/>
                  <a:gd name="T13" fmla="*/ 8 h 8"/>
                  <a:gd name="T14" fmla="*/ 3 w 5"/>
                  <a:gd name="T15" fmla="*/ 3 h 8"/>
                  <a:gd name="T16" fmla="*/ 0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0" y="0"/>
                    </a:moveTo>
                    <a:lnTo>
                      <a:pt x="0" y="3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70" name="Freeform 697"/>
              <p:cNvSpPr>
                <a:spLocks/>
              </p:cNvSpPr>
              <p:nvPr/>
            </p:nvSpPr>
            <p:spPr bwMode="auto">
              <a:xfrm>
                <a:off x="1639" y="-198"/>
                <a:ext cx="468" cy="365"/>
              </a:xfrm>
              <a:custGeom>
                <a:avLst/>
                <a:gdLst>
                  <a:gd name="T0" fmla="*/ 136 w 468"/>
                  <a:gd name="T1" fmla="*/ 61 h 365"/>
                  <a:gd name="T2" fmla="*/ 142 w 468"/>
                  <a:gd name="T3" fmla="*/ 75 h 365"/>
                  <a:gd name="T4" fmla="*/ 167 w 468"/>
                  <a:gd name="T5" fmla="*/ 95 h 365"/>
                  <a:gd name="T6" fmla="*/ 139 w 468"/>
                  <a:gd name="T7" fmla="*/ 95 h 365"/>
                  <a:gd name="T8" fmla="*/ 175 w 468"/>
                  <a:gd name="T9" fmla="*/ 103 h 365"/>
                  <a:gd name="T10" fmla="*/ 153 w 468"/>
                  <a:gd name="T11" fmla="*/ 120 h 365"/>
                  <a:gd name="T12" fmla="*/ 209 w 468"/>
                  <a:gd name="T13" fmla="*/ 128 h 365"/>
                  <a:gd name="T14" fmla="*/ 248 w 468"/>
                  <a:gd name="T15" fmla="*/ 123 h 365"/>
                  <a:gd name="T16" fmla="*/ 256 w 468"/>
                  <a:gd name="T17" fmla="*/ 139 h 365"/>
                  <a:gd name="T18" fmla="*/ 231 w 468"/>
                  <a:gd name="T19" fmla="*/ 156 h 365"/>
                  <a:gd name="T20" fmla="*/ 187 w 468"/>
                  <a:gd name="T21" fmla="*/ 181 h 365"/>
                  <a:gd name="T22" fmla="*/ 142 w 468"/>
                  <a:gd name="T23" fmla="*/ 139 h 365"/>
                  <a:gd name="T24" fmla="*/ 131 w 468"/>
                  <a:gd name="T25" fmla="*/ 195 h 365"/>
                  <a:gd name="T26" fmla="*/ 153 w 468"/>
                  <a:gd name="T27" fmla="*/ 220 h 365"/>
                  <a:gd name="T28" fmla="*/ 120 w 468"/>
                  <a:gd name="T29" fmla="*/ 223 h 365"/>
                  <a:gd name="T30" fmla="*/ 69 w 468"/>
                  <a:gd name="T31" fmla="*/ 251 h 365"/>
                  <a:gd name="T32" fmla="*/ 108 w 468"/>
                  <a:gd name="T33" fmla="*/ 243 h 365"/>
                  <a:gd name="T34" fmla="*/ 86 w 468"/>
                  <a:gd name="T35" fmla="*/ 271 h 365"/>
                  <a:gd name="T36" fmla="*/ 86 w 468"/>
                  <a:gd name="T37" fmla="*/ 287 h 365"/>
                  <a:gd name="T38" fmla="*/ 100 w 468"/>
                  <a:gd name="T39" fmla="*/ 293 h 365"/>
                  <a:gd name="T40" fmla="*/ 53 w 468"/>
                  <a:gd name="T41" fmla="*/ 265 h 365"/>
                  <a:gd name="T42" fmla="*/ 53 w 468"/>
                  <a:gd name="T43" fmla="*/ 296 h 365"/>
                  <a:gd name="T44" fmla="*/ 25 w 468"/>
                  <a:gd name="T45" fmla="*/ 301 h 365"/>
                  <a:gd name="T46" fmla="*/ 8 w 468"/>
                  <a:gd name="T47" fmla="*/ 329 h 365"/>
                  <a:gd name="T48" fmla="*/ 22 w 468"/>
                  <a:gd name="T49" fmla="*/ 324 h 365"/>
                  <a:gd name="T50" fmla="*/ 33 w 468"/>
                  <a:gd name="T51" fmla="*/ 335 h 365"/>
                  <a:gd name="T52" fmla="*/ 56 w 468"/>
                  <a:gd name="T53" fmla="*/ 337 h 365"/>
                  <a:gd name="T54" fmla="*/ 75 w 468"/>
                  <a:gd name="T55" fmla="*/ 340 h 365"/>
                  <a:gd name="T56" fmla="*/ 89 w 468"/>
                  <a:gd name="T57" fmla="*/ 329 h 365"/>
                  <a:gd name="T58" fmla="*/ 114 w 468"/>
                  <a:gd name="T59" fmla="*/ 363 h 365"/>
                  <a:gd name="T60" fmla="*/ 145 w 468"/>
                  <a:gd name="T61" fmla="*/ 335 h 365"/>
                  <a:gd name="T62" fmla="*/ 117 w 468"/>
                  <a:gd name="T63" fmla="*/ 312 h 365"/>
                  <a:gd name="T64" fmla="*/ 117 w 468"/>
                  <a:gd name="T65" fmla="*/ 298 h 365"/>
                  <a:gd name="T66" fmla="*/ 170 w 468"/>
                  <a:gd name="T67" fmla="*/ 298 h 365"/>
                  <a:gd name="T68" fmla="*/ 195 w 468"/>
                  <a:gd name="T69" fmla="*/ 276 h 365"/>
                  <a:gd name="T70" fmla="*/ 223 w 468"/>
                  <a:gd name="T71" fmla="*/ 265 h 365"/>
                  <a:gd name="T72" fmla="*/ 206 w 468"/>
                  <a:gd name="T73" fmla="*/ 234 h 365"/>
                  <a:gd name="T74" fmla="*/ 209 w 468"/>
                  <a:gd name="T75" fmla="*/ 223 h 365"/>
                  <a:gd name="T76" fmla="*/ 226 w 468"/>
                  <a:gd name="T77" fmla="*/ 223 h 365"/>
                  <a:gd name="T78" fmla="*/ 228 w 468"/>
                  <a:gd name="T79" fmla="*/ 212 h 365"/>
                  <a:gd name="T80" fmla="*/ 259 w 468"/>
                  <a:gd name="T81" fmla="*/ 220 h 365"/>
                  <a:gd name="T82" fmla="*/ 284 w 468"/>
                  <a:gd name="T83" fmla="*/ 215 h 365"/>
                  <a:gd name="T84" fmla="*/ 295 w 468"/>
                  <a:gd name="T85" fmla="*/ 192 h 365"/>
                  <a:gd name="T86" fmla="*/ 332 w 468"/>
                  <a:gd name="T87" fmla="*/ 178 h 365"/>
                  <a:gd name="T88" fmla="*/ 401 w 468"/>
                  <a:gd name="T89" fmla="*/ 145 h 365"/>
                  <a:gd name="T90" fmla="*/ 357 w 468"/>
                  <a:gd name="T91" fmla="*/ 139 h 365"/>
                  <a:gd name="T92" fmla="*/ 393 w 468"/>
                  <a:gd name="T93" fmla="*/ 123 h 365"/>
                  <a:gd name="T94" fmla="*/ 449 w 468"/>
                  <a:gd name="T95" fmla="*/ 109 h 365"/>
                  <a:gd name="T96" fmla="*/ 457 w 468"/>
                  <a:gd name="T97" fmla="*/ 61 h 365"/>
                  <a:gd name="T98" fmla="*/ 438 w 468"/>
                  <a:gd name="T99" fmla="*/ 47 h 365"/>
                  <a:gd name="T100" fmla="*/ 432 w 468"/>
                  <a:gd name="T101" fmla="*/ 39 h 365"/>
                  <a:gd name="T102" fmla="*/ 407 w 468"/>
                  <a:gd name="T103" fmla="*/ 20 h 365"/>
                  <a:gd name="T104" fmla="*/ 360 w 468"/>
                  <a:gd name="T105" fmla="*/ 11 h 365"/>
                  <a:gd name="T106" fmla="*/ 315 w 468"/>
                  <a:gd name="T107" fmla="*/ 25 h 365"/>
                  <a:gd name="T108" fmla="*/ 290 w 468"/>
                  <a:gd name="T109" fmla="*/ 3 h 365"/>
                  <a:gd name="T110" fmla="*/ 281 w 468"/>
                  <a:gd name="T111" fmla="*/ 25 h 365"/>
                  <a:gd name="T112" fmla="*/ 265 w 468"/>
                  <a:gd name="T113" fmla="*/ 25 h 365"/>
                  <a:gd name="T114" fmla="*/ 240 w 468"/>
                  <a:gd name="T115" fmla="*/ 39 h 365"/>
                  <a:gd name="T116" fmla="*/ 212 w 468"/>
                  <a:gd name="T117" fmla="*/ 28 h 365"/>
                  <a:gd name="T118" fmla="*/ 206 w 468"/>
                  <a:gd name="T119" fmla="*/ 47 h 365"/>
                  <a:gd name="T120" fmla="*/ 187 w 468"/>
                  <a:gd name="T121" fmla="*/ 39 h 365"/>
                  <a:gd name="T122" fmla="*/ 164 w 468"/>
                  <a:gd name="T123" fmla="*/ 36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365">
                    <a:moveTo>
                      <a:pt x="131" y="53"/>
                    </a:moveTo>
                    <a:lnTo>
                      <a:pt x="131" y="56"/>
                    </a:lnTo>
                    <a:lnTo>
                      <a:pt x="131" y="59"/>
                    </a:lnTo>
                    <a:lnTo>
                      <a:pt x="134" y="59"/>
                    </a:lnTo>
                    <a:lnTo>
                      <a:pt x="136" y="56"/>
                    </a:lnTo>
                    <a:lnTo>
                      <a:pt x="136" y="53"/>
                    </a:lnTo>
                    <a:lnTo>
                      <a:pt x="139" y="53"/>
                    </a:lnTo>
                    <a:lnTo>
                      <a:pt x="142" y="50"/>
                    </a:lnTo>
                    <a:lnTo>
                      <a:pt x="142" y="50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48" y="50"/>
                    </a:lnTo>
                    <a:lnTo>
                      <a:pt x="148" y="47"/>
                    </a:lnTo>
                    <a:lnTo>
                      <a:pt x="148" y="53"/>
                    </a:lnTo>
                    <a:lnTo>
                      <a:pt x="150" y="56"/>
                    </a:lnTo>
                    <a:lnTo>
                      <a:pt x="153" y="56"/>
                    </a:lnTo>
                    <a:lnTo>
                      <a:pt x="150" y="56"/>
                    </a:lnTo>
                    <a:lnTo>
                      <a:pt x="145" y="56"/>
                    </a:lnTo>
                    <a:lnTo>
                      <a:pt x="139" y="61"/>
                    </a:lnTo>
                    <a:lnTo>
                      <a:pt x="136" y="61"/>
                    </a:lnTo>
                    <a:lnTo>
                      <a:pt x="136" y="67"/>
                    </a:lnTo>
                    <a:lnTo>
                      <a:pt x="136" y="70"/>
                    </a:lnTo>
                    <a:lnTo>
                      <a:pt x="139" y="70"/>
                    </a:lnTo>
                    <a:lnTo>
                      <a:pt x="142" y="67"/>
                    </a:lnTo>
                    <a:lnTo>
                      <a:pt x="145" y="67"/>
                    </a:lnTo>
                    <a:lnTo>
                      <a:pt x="150" y="64"/>
                    </a:lnTo>
                    <a:lnTo>
                      <a:pt x="156" y="64"/>
                    </a:lnTo>
                    <a:lnTo>
                      <a:pt x="164" y="61"/>
                    </a:lnTo>
                    <a:lnTo>
                      <a:pt x="164" y="64"/>
                    </a:lnTo>
                    <a:lnTo>
                      <a:pt x="164" y="67"/>
                    </a:lnTo>
                    <a:lnTo>
                      <a:pt x="161" y="67"/>
                    </a:lnTo>
                    <a:lnTo>
                      <a:pt x="159" y="64"/>
                    </a:lnTo>
                    <a:lnTo>
                      <a:pt x="156" y="67"/>
                    </a:lnTo>
                    <a:lnTo>
                      <a:pt x="153" y="67"/>
                    </a:lnTo>
                    <a:lnTo>
                      <a:pt x="148" y="67"/>
                    </a:lnTo>
                    <a:lnTo>
                      <a:pt x="145" y="73"/>
                    </a:lnTo>
                    <a:lnTo>
                      <a:pt x="139" y="73"/>
                    </a:lnTo>
                    <a:lnTo>
                      <a:pt x="136" y="73"/>
                    </a:lnTo>
                    <a:lnTo>
                      <a:pt x="139" y="75"/>
                    </a:lnTo>
                    <a:lnTo>
                      <a:pt x="142" y="75"/>
                    </a:lnTo>
                    <a:lnTo>
                      <a:pt x="145" y="78"/>
                    </a:lnTo>
                    <a:lnTo>
                      <a:pt x="145" y="78"/>
                    </a:lnTo>
                    <a:lnTo>
                      <a:pt x="139" y="81"/>
                    </a:lnTo>
                    <a:lnTo>
                      <a:pt x="136" y="78"/>
                    </a:lnTo>
                    <a:lnTo>
                      <a:pt x="134" y="78"/>
                    </a:lnTo>
                    <a:lnTo>
                      <a:pt x="131" y="78"/>
                    </a:lnTo>
                    <a:lnTo>
                      <a:pt x="131" y="84"/>
                    </a:lnTo>
                    <a:lnTo>
                      <a:pt x="131" y="84"/>
                    </a:lnTo>
                    <a:lnTo>
                      <a:pt x="131" y="86"/>
                    </a:lnTo>
                    <a:lnTo>
                      <a:pt x="134" y="89"/>
                    </a:lnTo>
                    <a:lnTo>
                      <a:pt x="139" y="86"/>
                    </a:lnTo>
                    <a:lnTo>
                      <a:pt x="145" y="89"/>
                    </a:lnTo>
                    <a:lnTo>
                      <a:pt x="148" y="89"/>
                    </a:lnTo>
                    <a:lnTo>
                      <a:pt x="150" y="92"/>
                    </a:lnTo>
                    <a:lnTo>
                      <a:pt x="153" y="92"/>
                    </a:lnTo>
                    <a:lnTo>
                      <a:pt x="156" y="95"/>
                    </a:lnTo>
                    <a:lnTo>
                      <a:pt x="159" y="95"/>
                    </a:lnTo>
                    <a:lnTo>
                      <a:pt x="161" y="95"/>
                    </a:lnTo>
                    <a:lnTo>
                      <a:pt x="167" y="95"/>
                    </a:lnTo>
                    <a:lnTo>
                      <a:pt x="167" y="95"/>
                    </a:lnTo>
                    <a:lnTo>
                      <a:pt x="173" y="92"/>
                    </a:lnTo>
                    <a:lnTo>
                      <a:pt x="181" y="92"/>
                    </a:lnTo>
                    <a:lnTo>
                      <a:pt x="184" y="89"/>
                    </a:lnTo>
                    <a:lnTo>
                      <a:pt x="187" y="89"/>
                    </a:lnTo>
                    <a:lnTo>
                      <a:pt x="189" y="89"/>
                    </a:lnTo>
                    <a:lnTo>
                      <a:pt x="192" y="86"/>
                    </a:lnTo>
                    <a:lnTo>
                      <a:pt x="192" y="89"/>
                    </a:lnTo>
                    <a:lnTo>
                      <a:pt x="192" y="92"/>
                    </a:lnTo>
                    <a:lnTo>
                      <a:pt x="184" y="92"/>
                    </a:lnTo>
                    <a:lnTo>
                      <a:pt x="178" y="95"/>
                    </a:lnTo>
                    <a:lnTo>
                      <a:pt x="175" y="95"/>
                    </a:lnTo>
                    <a:lnTo>
                      <a:pt x="173" y="98"/>
                    </a:lnTo>
                    <a:lnTo>
                      <a:pt x="170" y="98"/>
                    </a:lnTo>
                    <a:lnTo>
                      <a:pt x="167" y="98"/>
                    </a:lnTo>
                    <a:lnTo>
                      <a:pt x="161" y="98"/>
                    </a:lnTo>
                    <a:lnTo>
                      <a:pt x="159" y="98"/>
                    </a:lnTo>
                    <a:lnTo>
                      <a:pt x="159" y="98"/>
                    </a:lnTo>
                    <a:lnTo>
                      <a:pt x="153" y="98"/>
                    </a:lnTo>
                    <a:lnTo>
                      <a:pt x="150" y="95"/>
                    </a:lnTo>
                    <a:lnTo>
                      <a:pt x="139" y="95"/>
                    </a:lnTo>
                    <a:lnTo>
                      <a:pt x="136" y="92"/>
                    </a:lnTo>
                    <a:lnTo>
                      <a:pt x="134" y="92"/>
                    </a:lnTo>
                    <a:lnTo>
                      <a:pt x="131" y="92"/>
                    </a:lnTo>
                    <a:lnTo>
                      <a:pt x="128" y="95"/>
                    </a:lnTo>
                    <a:lnTo>
                      <a:pt x="128" y="98"/>
                    </a:lnTo>
                    <a:lnTo>
                      <a:pt x="131" y="100"/>
                    </a:lnTo>
                    <a:lnTo>
                      <a:pt x="131" y="106"/>
                    </a:lnTo>
                    <a:lnTo>
                      <a:pt x="131" y="109"/>
                    </a:lnTo>
                    <a:lnTo>
                      <a:pt x="134" y="112"/>
                    </a:lnTo>
                    <a:lnTo>
                      <a:pt x="136" y="112"/>
                    </a:lnTo>
                    <a:lnTo>
                      <a:pt x="142" y="117"/>
                    </a:lnTo>
                    <a:lnTo>
                      <a:pt x="145" y="120"/>
                    </a:lnTo>
                    <a:lnTo>
                      <a:pt x="145" y="120"/>
                    </a:lnTo>
                    <a:lnTo>
                      <a:pt x="150" y="114"/>
                    </a:lnTo>
                    <a:lnTo>
                      <a:pt x="156" y="112"/>
                    </a:lnTo>
                    <a:lnTo>
                      <a:pt x="161" y="106"/>
                    </a:lnTo>
                    <a:lnTo>
                      <a:pt x="164" y="103"/>
                    </a:lnTo>
                    <a:lnTo>
                      <a:pt x="167" y="100"/>
                    </a:lnTo>
                    <a:lnTo>
                      <a:pt x="170" y="100"/>
                    </a:lnTo>
                    <a:lnTo>
                      <a:pt x="175" y="103"/>
                    </a:lnTo>
                    <a:lnTo>
                      <a:pt x="184" y="100"/>
                    </a:lnTo>
                    <a:lnTo>
                      <a:pt x="187" y="103"/>
                    </a:lnTo>
                    <a:lnTo>
                      <a:pt x="192" y="103"/>
                    </a:lnTo>
                    <a:lnTo>
                      <a:pt x="201" y="106"/>
                    </a:lnTo>
                    <a:lnTo>
                      <a:pt x="206" y="106"/>
                    </a:lnTo>
                    <a:lnTo>
                      <a:pt x="209" y="106"/>
                    </a:lnTo>
                    <a:lnTo>
                      <a:pt x="209" y="109"/>
                    </a:lnTo>
                    <a:lnTo>
                      <a:pt x="203" y="109"/>
                    </a:lnTo>
                    <a:lnTo>
                      <a:pt x="198" y="109"/>
                    </a:lnTo>
                    <a:lnTo>
                      <a:pt x="192" y="109"/>
                    </a:lnTo>
                    <a:lnTo>
                      <a:pt x="187" y="103"/>
                    </a:lnTo>
                    <a:lnTo>
                      <a:pt x="184" y="103"/>
                    </a:lnTo>
                    <a:lnTo>
                      <a:pt x="181" y="106"/>
                    </a:lnTo>
                    <a:lnTo>
                      <a:pt x="175" y="103"/>
                    </a:lnTo>
                    <a:lnTo>
                      <a:pt x="170" y="103"/>
                    </a:lnTo>
                    <a:lnTo>
                      <a:pt x="170" y="106"/>
                    </a:lnTo>
                    <a:lnTo>
                      <a:pt x="164" y="109"/>
                    </a:lnTo>
                    <a:lnTo>
                      <a:pt x="161" y="112"/>
                    </a:lnTo>
                    <a:lnTo>
                      <a:pt x="156" y="114"/>
                    </a:lnTo>
                    <a:lnTo>
                      <a:pt x="153" y="120"/>
                    </a:lnTo>
                    <a:lnTo>
                      <a:pt x="150" y="123"/>
                    </a:lnTo>
                    <a:lnTo>
                      <a:pt x="150" y="123"/>
                    </a:lnTo>
                    <a:lnTo>
                      <a:pt x="153" y="128"/>
                    </a:lnTo>
                    <a:lnTo>
                      <a:pt x="159" y="128"/>
                    </a:lnTo>
                    <a:lnTo>
                      <a:pt x="159" y="128"/>
                    </a:lnTo>
                    <a:lnTo>
                      <a:pt x="161" y="134"/>
                    </a:lnTo>
                    <a:lnTo>
                      <a:pt x="167" y="134"/>
                    </a:lnTo>
                    <a:lnTo>
                      <a:pt x="175" y="134"/>
                    </a:lnTo>
                    <a:lnTo>
                      <a:pt x="181" y="134"/>
                    </a:lnTo>
                    <a:lnTo>
                      <a:pt x="184" y="131"/>
                    </a:lnTo>
                    <a:lnTo>
                      <a:pt x="187" y="126"/>
                    </a:lnTo>
                    <a:lnTo>
                      <a:pt x="192" y="123"/>
                    </a:lnTo>
                    <a:lnTo>
                      <a:pt x="195" y="123"/>
                    </a:lnTo>
                    <a:lnTo>
                      <a:pt x="189" y="126"/>
                    </a:lnTo>
                    <a:lnTo>
                      <a:pt x="189" y="128"/>
                    </a:lnTo>
                    <a:lnTo>
                      <a:pt x="192" y="131"/>
                    </a:lnTo>
                    <a:lnTo>
                      <a:pt x="198" y="128"/>
                    </a:lnTo>
                    <a:lnTo>
                      <a:pt x="203" y="128"/>
                    </a:lnTo>
                    <a:lnTo>
                      <a:pt x="206" y="126"/>
                    </a:lnTo>
                    <a:lnTo>
                      <a:pt x="209" y="128"/>
                    </a:lnTo>
                    <a:lnTo>
                      <a:pt x="206" y="131"/>
                    </a:lnTo>
                    <a:lnTo>
                      <a:pt x="201" y="131"/>
                    </a:lnTo>
                    <a:lnTo>
                      <a:pt x="198" y="131"/>
                    </a:lnTo>
                    <a:lnTo>
                      <a:pt x="192" y="131"/>
                    </a:lnTo>
                    <a:lnTo>
                      <a:pt x="187" y="137"/>
                    </a:lnTo>
                    <a:lnTo>
                      <a:pt x="187" y="139"/>
                    </a:lnTo>
                    <a:lnTo>
                      <a:pt x="189" y="139"/>
                    </a:lnTo>
                    <a:lnTo>
                      <a:pt x="195" y="139"/>
                    </a:lnTo>
                    <a:lnTo>
                      <a:pt x="201" y="145"/>
                    </a:lnTo>
                    <a:lnTo>
                      <a:pt x="209" y="142"/>
                    </a:lnTo>
                    <a:lnTo>
                      <a:pt x="214" y="145"/>
                    </a:lnTo>
                    <a:lnTo>
                      <a:pt x="217" y="142"/>
                    </a:lnTo>
                    <a:lnTo>
                      <a:pt x="228" y="139"/>
                    </a:lnTo>
                    <a:lnTo>
                      <a:pt x="234" y="137"/>
                    </a:lnTo>
                    <a:lnTo>
                      <a:pt x="240" y="134"/>
                    </a:lnTo>
                    <a:lnTo>
                      <a:pt x="240" y="131"/>
                    </a:lnTo>
                    <a:lnTo>
                      <a:pt x="237" y="131"/>
                    </a:lnTo>
                    <a:lnTo>
                      <a:pt x="242" y="126"/>
                    </a:lnTo>
                    <a:lnTo>
                      <a:pt x="245" y="126"/>
                    </a:lnTo>
                    <a:lnTo>
                      <a:pt x="248" y="123"/>
                    </a:lnTo>
                    <a:lnTo>
                      <a:pt x="248" y="123"/>
                    </a:lnTo>
                    <a:lnTo>
                      <a:pt x="251" y="126"/>
                    </a:lnTo>
                    <a:lnTo>
                      <a:pt x="251" y="126"/>
                    </a:lnTo>
                    <a:lnTo>
                      <a:pt x="251" y="123"/>
                    </a:lnTo>
                    <a:lnTo>
                      <a:pt x="262" y="114"/>
                    </a:lnTo>
                    <a:lnTo>
                      <a:pt x="267" y="114"/>
                    </a:lnTo>
                    <a:lnTo>
                      <a:pt x="279" y="112"/>
                    </a:lnTo>
                    <a:lnTo>
                      <a:pt x="276" y="112"/>
                    </a:lnTo>
                    <a:lnTo>
                      <a:pt x="270" y="117"/>
                    </a:lnTo>
                    <a:lnTo>
                      <a:pt x="265" y="117"/>
                    </a:lnTo>
                    <a:lnTo>
                      <a:pt x="254" y="123"/>
                    </a:lnTo>
                    <a:lnTo>
                      <a:pt x="254" y="128"/>
                    </a:lnTo>
                    <a:lnTo>
                      <a:pt x="248" y="131"/>
                    </a:lnTo>
                    <a:lnTo>
                      <a:pt x="245" y="131"/>
                    </a:lnTo>
                    <a:lnTo>
                      <a:pt x="242" y="134"/>
                    </a:lnTo>
                    <a:lnTo>
                      <a:pt x="242" y="137"/>
                    </a:lnTo>
                    <a:lnTo>
                      <a:pt x="242" y="139"/>
                    </a:lnTo>
                    <a:lnTo>
                      <a:pt x="251" y="137"/>
                    </a:lnTo>
                    <a:lnTo>
                      <a:pt x="254" y="139"/>
                    </a:lnTo>
                    <a:lnTo>
                      <a:pt x="256" y="139"/>
                    </a:lnTo>
                    <a:lnTo>
                      <a:pt x="259" y="142"/>
                    </a:lnTo>
                    <a:lnTo>
                      <a:pt x="259" y="142"/>
                    </a:lnTo>
                    <a:lnTo>
                      <a:pt x="265" y="145"/>
                    </a:lnTo>
                    <a:lnTo>
                      <a:pt x="265" y="145"/>
                    </a:lnTo>
                    <a:lnTo>
                      <a:pt x="267" y="148"/>
                    </a:lnTo>
                    <a:lnTo>
                      <a:pt x="262" y="148"/>
                    </a:lnTo>
                    <a:lnTo>
                      <a:pt x="259" y="148"/>
                    </a:lnTo>
                    <a:lnTo>
                      <a:pt x="256" y="145"/>
                    </a:lnTo>
                    <a:lnTo>
                      <a:pt x="251" y="142"/>
                    </a:lnTo>
                    <a:lnTo>
                      <a:pt x="242" y="145"/>
                    </a:lnTo>
                    <a:lnTo>
                      <a:pt x="228" y="145"/>
                    </a:lnTo>
                    <a:lnTo>
                      <a:pt x="226" y="148"/>
                    </a:lnTo>
                    <a:lnTo>
                      <a:pt x="223" y="148"/>
                    </a:lnTo>
                    <a:lnTo>
                      <a:pt x="223" y="148"/>
                    </a:lnTo>
                    <a:lnTo>
                      <a:pt x="223" y="151"/>
                    </a:lnTo>
                    <a:lnTo>
                      <a:pt x="228" y="151"/>
                    </a:lnTo>
                    <a:lnTo>
                      <a:pt x="234" y="151"/>
                    </a:lnTo>
                    <a:lnTo>
                      <a:pt x="237" y="153"/>
                    </a:lnTo>
                    <a:lnTo>
                      <a:pt x="237" y="156"/>
                    </a:lnTo>
                    <a:lnTo>
                      <a:pt x="231" y="156"/>
                    </a:lnTo>
                    <a:lnTo>
                      <a:pt x="228" y="153"/>
                    </a:lnTo>
                    <a:lnTo>
                      <a:pt x="223" y="153"/>
                    </a:lnTo>
                    <a:lnTo>
                      <a:pt x="220" y="151"/>
                    </a:lnTo>
                    <a:lnTo>
                      <a:pt x="217" y="151"/>
                    </a:lnTo>
                    <a:lnTo>
                      <a:pt x="212" y="153"/>
                    </a:lnTo>
                    <a:lnTo>
                      <a:pt x="203" y="153"/>
                    </a:lnTo>
                    <a:lnTo>
                      <a:pt x="198" y="151"/>
                    </a:lnTo>
                    <a:lnTo>
                      <a:pt x="192" y="151"/>
                    </a:lnTo>
                    <a:lnTo>
                      <a:pt x="189" y="151"/>
                    </a:lnTo>
                    <a:lnTo>
                      <a:pt x="187" y="148"/>
                    </a:lnTo>
                    <a:lnTo>
                      <a:pt x="181" y="148"/>
                    </a:lnTo>
                    <a:lnTo>
                      <a:pt x="178" y="153"/>
                    </a:lnTo>
                    <a:lnTo>
                      <a:pt x="181" y="156"/>
                    </a:lnTo>
                    <a:lnTo>
                      <a:pt x="181" y="167"/>
                    </a:lnTo>
                    <a:lnTo>
                      <a:pt x="181" y="170"/>
                    </a:lnTo>
                    <a:lnTo>
                      <a:pt x="178" y="173"/>
                    </a:lnTo>
                    <a:lnTo>
                      <a:pt x="178" y="176"/>
                    </a:lnTo>
                    <a:lnTo>
                      <a:pt x="181" y="178"/>
                    </a:lnTo>
                    <a:lnTo>
                      <a:pt x="181" y="181"/>
                    </a:lnTo>
                    <a:lnTo>
                      <a:pt x="187" y="181"/>
                    </a:lnTo>
                    <a:lnTo>
                      <a:pt x="189" y="184"/>
                    </a:lnTo>
                    <a:lnTo>
                      <a:pt x="187" y="184"/>
                    </a:lnTo>
                    <a:lnTo>
                      <a:pt x="184" y="184"/>
                    </a:lnTo>
                    <a:lnTo>
                      <a:pt x="181" y="187"/>
                    </a:lnTo>
                    <a:lnTo>
                      <a:pt x="181" y="184"/>
                    </a:lnTo>
                    <a:lnTo>
                      <a:pt x="178" y="181"/>
                    </a:lnTo>
                    <a:lnTo>
                      <a:pt x="175" y="181"/>
                    </a:lnTo>
                    <a:lnTo>
                      <a:pt x="175" y="181"/>
                    </a:lnTo>
                    <a:lnTo>
                      <a:pt x="173" y="178"/>
                    </a:lnTo>
                    <a:lnTo>
                      <a:pt x="173" y="173"/>
                    </a:lnTo>
                    <a:lnTo>
                      <a:pt x="173" y="167"/>
                    </a:lnTo>
                    <a:lnTo>
                      <a:pt x="170" y="159"/>
                    </a:lnTo>
                    <a:lnTo>
                      <a:pt x="167" y="153"/>
                    </a:lnTo>
                    <a:lnTo>
                      <a:pt x="167" y="151"/>
                    </a:lnTo>
                    <a:lnTo>
                      <a:pt x="159" y="145"/>
                    </a:lnTo>
                    <a:lnTo>
                      <a:pt x="156" y="145"/>
                    </a:lnTo>
                    <a:lnTo>
                      <a:pt x="153" y="142"/>
                    </a:lnTo>
                    <a:lnTo>
                      <a:pt x="150" y="139"/>
                    </a:lnTo>
                    <a:lnTo>
                      <a:pt x="148" y="137"/>
                    </a:lnTo>
                    <a:lnTo>
                      <a:pt x="142" y="139"/>
                    </a:lnTo>
                    <a:lnTo>
                      <a:pt x="131" y="151"/>
                    </a:lnTo>
                    <a:lnTo>
                      <a:pt x="131" y="153"/>
                    </a:lnTo>
                    <a:lnTo>
                      <a:pt x="131" y="156"/>
                    </a:lnTo>
                    <a:lnTo>
                      <a:pt x="134" y="159"/>
                    </a:lnTo>
                    <a:lnTo>
                      <a:pt x="136" y="159"/>
                    </a:lnTo>
                    <a:lnTo>
                      <a:pt x="139" y="165"/>
                    </a:lnTo>
                    <a:lnTo>
                      <a:pt x="139" y="167"/>
                    </a:lnTo>
                    <a:lnTo>
                      <a:pt x="136" y="167"/>
                    </a:lnTo>
                    <a:lnTo>
                      <a:pt x="136" y="165"/>
                    </a:lnTo>
                    <a:lnTo>
                      <a:pt x="134" y="162"/>
                    </a:lnTo>
                    <a:lnTo>
                      <a:pt x="131" y="162"/>
                    </a:lnTo>
                    <a:lnTo>
                      <a:pt x="128" y="162"/>
                    </a:lnTo>
                    <a:lnTo>
                      <a:pt x="128" y="162"/>
                    </a:lnTo>
                    <a:lnTo>
                      <a:pt x="125" y="165"/>
                    </a:lnTo>
                    <a:lnTo>
                      <a:pt x="128" y="170"/>
                    </a:lnTo>
                    <a:lnTo>
                      <a:pt x="131" y="170"/>
                    </a:lnTo>
                    <a:lnTo>
                      <a:pt x="131" y="176"/>
                    </a:lnTo>
                    <a:lnTo>
                      <a:pt x="131" y="184"/>
                    </a:lnTo>
                    <a:lnTo>
                      <a:pt x="131" y="190"/>
                    </a:lnTo>
                    <a:lnTo>
                      <a:pt x="131" y="195"/>
                    </a:lnTo>
                    <a:lnTo>
                      <a:pt x="128" y="201"/>
                    </a:lnTo>
                    <a:lnTo>
                      <a:pt x="128" y="204"/>
                    </a:lnTo>
                    <a:lnTo>
                      <a:pt x="128" y="204"/>
                    </a:lnTo>
                    <a:lnTo>
                      <a:pt x="131" y="204"/>
                    </a:lnTo>
                    <a:lnTo>
                      <a:pt x="131" y="209"/>
                    </a:lnTo>
                    <a:lnTo>
                      <a:pt x="128" y="212"/>
                    </a:lnTo>
                    <a:lnTo>
                      <a:pt x="125" y="209"/>
                    </a:lnTo>
                    <a:lnTo>
                      <a:pt x="125" y="206"/>
                    </a:lnTo>
                    <a:lnTo>
                      <a:pt x="122" y="206"/>
                    </a:lnTo>
                    <a:lnTo>
                      <a:pt x="120" y="206"/>
                    </a:lnTo>
                    <a:lnTo>
                      <a:pt x="120" y="212"/>
                    </a:lnTo>
                    <a:lnTo>
                      <a:pt x="125" y="220"/>
                    </a:lnTo>
                    <a:lnTo>
                      <a:pt x="128" y="220"/>
                    </a:lnTo>
                    <a:lnTo>
                      <a:pt x="131" y="220"/>
                    </a:lnTo>
                    <a:lnTo>
                      <a:pt x="134" y="223"/>
                    </a:lnTo>
                    <a:lnTo>
                      <a:pt x="139" y="223"/>
                    </a:lnTo>
                    <a:lnTo>
                      <a:pt x="145" y="226"/>
                    </a:lnTo>
                    <a:lnTo>
                      <a:pt x="148" y="223"/>
                    </a:lnTo>
                    <a:lnTo>
                      <a:pt x="150" y="223"/>
                    </a:lnTo>
                    <a:lnTo>
                      <a:pt x="153" y="220"/>
                    </a:lnTo>
                    <a:lnTo>
                      <a:pt x="153" y="218"/>
                    </a:lnTo>
                    <a:lnTo>
                      <a:pt x="153" y="220"/>
                    </a:lnTo>
                    <a:lnTo>
                      <a:pt x="153" y="223"/>
                    </a:lnTo>
                    <a:lnTo>
                      <a:pt x="153" y="229"/>
                    </a:lnTo>
                    <a:lnTo>
                      <a:pt x="150" y="229"/>
                    </a:lnTo>
                    <a:lnTo>
                      <a:pt x="148" y="229"/>
                    </a:lnTo>
                    <a:lnTo>
                      <a:pt x="139" y="229"/>
                    </a:lnTo>
                    <a:lnTo>
                      <a:pt x="136" y="229"/>
                    </a:lnTo>
                    <a:lnTo>
                      <a:pt x="136" y="231"/>
                    </a:lnTo>
                    <a:lnTo>
                      <a:pt x="139" y="231"/>
                    </a:lnTo>
                    <a:lnTo>
                      <a:pt x="142" y="234"/>
                    </a:lnTo>
                    <a:lnTo>
                      <a:pt x="145" y="234"/>
                    </a:lnTo>
                    <a:lnTo>
                      <a:pt x="139" y="234"/>
                    </a:lnTo>
                    <a:lnTo>
                      <a:pt x="139" y="240"/>
                    </a:lnTo>
                    <a:lnTo>
                      <a:pt x="136" y="234"/>
                    </a:lnTo>
                    <a:lnTo>
                      <a:pt x="134" y="234"/>
                    </a:lnTo>
                    <a:lnTo>
                      <a:pt x="131" y="231"/>
                    </a:lnTo>
                    <a:lnTo>
                      <a:pt x="131" y="229"/>
                    </a:lnTo>
                    <a:lnTo>
                      <a:pt x="122" y="223"/>
                    </a:lnTo>
                    <a:lnTo>
                      <a:pt x="120" y="223"/>
                    </a:lnTo>
                    <a:lnTo>
                      <a:pt x="117" y="218"/>
                    </a:lnTo>
                    <a:lnTo>
                      <a:pt x="117" y="218"/>
                    </a:lnTo>
                    <a:lnTo>
                      <a:pt x="114" y="218"/>
                    </a:lnTo>
                    <a:lnTo>
                      <a:pt x="108" y="220"/>
                    </a:lnTo>
                    <a:lnTo>
                      <a:pt x="106" y="220"/>
                    </a:lnTo>
                    <a:lnTo>
                      <a:pt x="103" y="220"/>
                    </a:lnTo>
                    <a:lnTo>
                      <a:pt x="100" y="220"/>
                    </a:lnTo>
                    <a:lnTo>
                      <a:pt x="92" y="220"/>
                    </a:lnTo>
                    <a:lnTo>
                      <a:pt x="89" y="220"/>
                    </a:lnTo>
                    <a:lnTo>
                      <a:pt x="86" y="226"/>
                    </a:lnTo>
                    <a:lnTo>
                      <a:pt x="83" y="231"/>
                    </a:lnTo>
                    <a:lnTo>
                      <a:pt x="83" y="234"/>
                    </a:lnTo>
                    <a:lnTo>
                      <a:pt x="78" y="234"/>
                    </a:lnTo>
                    <a:lnTo>
                      <a:pt x="75" y="237"/>
                    </a:lnTo>
                    <a:lnTo>
                      <a:pt x="72" y="240"/>
                    </a:lnTo>
                    <a:lnTo>
                      <a:pt x="72" y="243"/>
                    </a:lnTo>
                    <a:lnTo>
                      <a:pt x="67" y="245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69" y="251"/>
                    </a:lnTo>
                    <a:lnTo>
                      <a:pt x="67" y="251"/>
                    </a:lnTo>
                    <a:lnTo>
                      <a:pt x="64" y="254"/>
                    </a:lnTo>
                    <a:lnTo>
                      <a:pt x="69" y="257"/>
                    </a:lnTo>
                    <a:lnTo>
                      <a:pt x="72" y="257"/>
                    </a:lnTo>
                    <a:lnTo>
                      <a:pt x="75" y="254"/>
                    </a:lnTo>
                    <a:lnTo>
                      <a:pt x="75" y="254"/>
                    </a:lnTo>
                    <a:lnTo>
                      <a:pt x="81" y="254"/>
                    </a:lnTo>
                    <a:lnTo>
                      <a:pt x="86" y="248"/>
                    </a:lnTo>
                    <a:lnTo>
                      <a:pt x="86" y="254"/>
                    </a:lnTo>
                    <a:lnTo>
                      <a:pt x="83" y="254"/>
                    </a:lnTo>
                    <a:lnTo>
                      <a:pt x="81" y="259"/>
                    </a:lnTo>
                    <a:lnTo>
                      <a:pt x="81" y="259"/>
                    </a:lnTo>
                    <a:lnTo>
                      <a:pt x="83" y="259"/>
                    </a:lnTo>
                    <a:lnTo>
                      <a:pt x="86" y="262"/>
                    </a:lnTo>
                    <a:lnTo>
                      <a:pt x="92" y="257"/>
                    </a:lnTo>
                    <a:lnTo>
                      <a:pt x="97" y="254"/>
                    </a:lnTo>
                    <a:lnTo>
                      <a:pt x="100" y="245"/>
                    </a:lnTo>
                    <a:lnTo>
                      <a:pt x="106" y="240"/>
                    </a:lnTo>
                    <a:lnTo>
                      <a:pt x="108" y="240"/>
                    </a:lnTo>
                    <a:lnTo>
                      <a:pt x="108" y="243"/>
                    </a:lnTo>
                    <a:lnTo>
                      <a:pt x="106" y="243"/>
                    </a:lnTo>
                    <a:lnTo>
                      <a:pt x="100" y="248"/>
                    </a:lnTo>
                    <a:lnTo>
                      <a:pt x="103" y="251"/>
                    </a:lnTo>
                    <a:lnTo>
                      <a:pt x="100" y="254"/>
                    </a:lnTo>
                    <a:lnTo>
                      <a:pt x="97" y="257"/>
                    </a:lnTo>
                    <a:lnTo>
                      <a:pt x="97" y="257"/>
                    </a:lnTo>
                    <a:lnTo>
                      <a:pt x="100" y="257"/>
                    </a:lnTo>
                    <a:lnTo>
                      <a:pt x="97" y="259"/>
                    </a:lnTo>
                    <a:lnTo>
                      <a:pt x="95" y="259"/>
                    </a:lnTo>
                    <a:lnTo>
                      <a:pt x="92" y="262"/>
                    </a:lnTo>
                    <a:lnTo>
                      <a:pt x="95" y="265"/>
                    </a:lnTo>
                    <a:lnTo>
                      <a:pt x="97" y="265"/>
                    </a:lnTo>
                    <a:lnTo>
                      <a:pt x="95" y="265"/>
                    </a:lnTo>
                    <a:lnTo>
                      <a:pt x="92" y="265"/>
                    </a:lnTo>
                    <a:lnTo>
                      <a:pt x="89" y="265"/>
                    </a:lnTo>
                    <a:lnTo>
                      <a:pt x="86" y="265"/>
                    </a:lnTo>
                    <a:lnTo>
                      <a:pt x="83" y="268"/>
                    </a:lnTo>
                    <a:lnTo>
                      <a:pt x="81" y="268"/>
                    </a:lnTo>
                    <a:lnTo>
                      <a:pt x="83" y="271"/>
                    </a:lnTo>
                    <a:lnTo>
                      <a:pt x="86" y="271"/>
                    </a:lnTo>
                    <a:lnTo>
                      <a:pt x="86" y="271"/>
                    </a:lnTo>
                    <a:lnTo>
                      <a:pt x="89" y="271"/>
                    </a:lnTo>
                    <a:lnTo>
                      <a:pt x="92" y="271"/>
                    </a:lnTo>
                    <a:lnTo>
                      <a:pt x="92" y="273"/>
                    </a:lnTo>
                    <a:lnTo>
                      <a:pt x="89" y="273"/>
                    </a:lnTo>
                    <a:lnTo>
                      <a:pt x="86" y="273"/>
                    </a:lnTo>
                    <a:lnTo>
                      <a:pt x="83" y="273"/>
                    </a:lnTo>
                    <a:lnTo>
                      <a:pt x="83" y="276"/>
                    </a:lnTo>
                    <a:lnTo>
                      <a:pt x="86" y="276"/>
                    </a:lnTo>
                    <a:lnTo>
                      <a:pt x="86" y="276"/>
                    </a:lnTo>
                    <a:lnTo>
                      <a:pt x="83" y="279"/>
                    </a:lnTo>
                    <a:lnTo>
                      <a:pt x="83" y="279"/>
                    </a:lnTo>
                    <a:lnTo>
                      <a:pt x="83" y="279"/>
                    </a:lnTo>
                    <a:lnTo>
                      <a:pt x="83" y="284"/>
                    </a:lnTo>
                    <a:lnTo>
                      <a:pt x="86" y="284"/>
                    </a:lnTo>
                    <a:lnTo>
                      <a:pt x="89" y="282"/>
                    </a:lnTo>
                    <a:lnTo>
                      <a:pt x="92" y="279"/>
                    </a:lnTo>
                    <a:lnTo>
                      <a:pt x="92" y="282"/>
                    </a:lnTo>
                    <a:lnTo>
                      <a:pt x="89" y="284"/>
                    </a:lnTo>
                    <a:lnTo>
                      <a:pt x="86" y="287"/>
                    </a:lnTo>
                    <a:lnTo>
                      <a:pt x="86" y="290"/>
                    </a:lnTo>
                    <a:lnTo>
                      <a:pt x="89" y="293"/>
                    </a:lnTo>
                    <a:lnTo>
                      <a:pt x="95" y="293"/>
                    </a:lnTo>
                    <a:lnTo>
                      <a:pt x="95" y="290"/>
                    </a:lnTo>
                    <a:lnTo>
                      <a:pt x="97" y="290"/>
                    </a:lnTo>
                    <a:lnTo>
                      <a:pt x="97" y="293"/>
                    </a:lnTo>
                    <a:lnTo>
                      <a:pt x="106" y="290"/>
                    </a:lnTo>
                    <a:lnTo>
                      <a:pt x="108" y="284"/>
                    </a:lnTo>
                    <a:lnTo>
                      <a:pt x="108" y="284"/>
                    </a:lnTo>
                    <a:lnTo>
                      <a:pt x="114" y="282"/>
                    </a:lnTo>
                    <a:lnTo>
                      <a:pt x="120" y="276"/>
                    </a:lnTo>
                    <a:lnTo>
                      <a:pt x="120" y="273"/>
                    </a:lnTo>
                    <a:lnTo>
                      <a:pt x="122" y="271"/>
                    </a:lnTo>
                    <a:lnTo>
                      <a:pt x="125" y="271"/>
                    </a:lnTo>
                    <a:lnTo>
                      <a:pt x="122" y="273"/>
                    </a:lnTo>
                    <a:lnTo>
                      <a:pt x="122" y="276"/>
                    </a:lnTo>
                    <a:lnTo>
                      <a:pt x="117" y="282"/>
                    </a:lnTo>
                    <a:lnTo>
                      <a:pt x="108" y="287"/>
                    </a:lnTo>
                    <a:lnTo>
                      <a:pt x="106" y="293"/>
                    </a:lnTo>
                    <a:lnTo>
                      <a:pt x="100" y="293"/>
                    </a:lnTo>
                    <a:lnTo>
                      <a:pt x="97" y="296"/>
                    </a:lnTo>
                    <a:lnTo>
                      <a:pt x="100" y="298"/>
                    </a:lnTo>
                    <a:lnTo>
                      <a:pt x="97" y="298"/>
                    </a:lnTo>
                    <a:lnTo>
                      <a:pt x="95" y="296"/>
                    </a:lnTo>
                    <a:lnTo>
                      <a:pt x="86" y="296"/>
                    </a:lnTo>
                    <a:lnTo>
                      <a:pt x="86" y="298"/>
                    </a:lnTo>
                    <a:lnTo>
                      <a:pt x="83" y="298"/>
                    </a:lnTo>
                    <a:lnTo>
                      <a:pt x="81" y="293"/>
                    </a:lnTo>
                    <a:lnTo>
                      <a:pt x="75" y="290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2" y="284"/>
                    </a:lnTo>
                    <a:lnTo>
                      <a:pt x="72" y="276"/>
                    </a:lnTo>
                    <a:lnTo>
                      <a:pt x="72" y="268"/>
                    </a:lnTo>
                    <a:lnTo>
                      <a:pt x="69" y="265"/>
                    </a:lnTo>
                    <a:lnTo>
                      <a:pt x="64" y="265"/>
                    </a:lnTo>
                    <a:lnTo>
                      <a:pt x="61" y="262"/>
                    </a:lnTo>
                    <a:lnTo>
                      <a:pt x="58" y="262"/>
                    </a:lnTo>
                    <a:lnTo>
                      <a:pt x="56" y="262"/>
                    </a:lnTo>
                    <a:lnTo>
                      <a:pt x="53" y="265"/>
                    </a:lnTo>
                    <a:lnTo>
                      <a:pt x="50" y="265"/>
                    </a:lnTo>
                    <a:lnTo>
                      <a:pt x="50" y="268"/>
                    </a:lnTo>
                    <a:lnTo>
                      <a:pt x="50" y="271"/>
                    </a:lnTo>
                    <a:lnTo>
                      <a:pt x="50" y="271"/>
                    </a:lnTo>
                    <a:lnTo>
                      <a:pt x="50" y="276"/>
                    </a:lnTo>
                    <a:lnTo>
                      <a:pt x="50" y="279"/>
                    </a:lnTo>
                    <a:lnTo>
                      <a:pt x="53" y="279"/>
                    </a:lnTo>
                    <a:lnTo>
                      <a:pt x="53" y="282"/>
                    </a:lnTo>
                    <a:lnTo>
                      <a:pt x="50" y="284"/>
                    </a:lnTo>
                    <a:lnTo>
                      <a:pt x="47" y="287"/>
                    </a:lnTo>
                    <a:lnTo>
                      <a:pt x="50" y="290"/>
                    </a:lnTo>
                    <a:lnTo>
                      <a:pt x="53" y="290"/>
                    </a:lnTo>
                    <a:lnTo>
                      <a:pt x="53" y="287"/>
                    </a:lnTo>
                    <a:lnTo>
                      <a:pt x="58" y="290"/>
                    </a:lnTo>
                    <a:lnTo>
                      <a:pt x="56" y="290"/>
                    </a:lnTo>
                    <a:lnTo>
                      <a:pt x="53" y="290"/>
                    </a:lnTo>
                    <a:lnTo>
                      <a:pt x="53" y="290"/>
                    </a:lnTo>
                    <a:lnTo>
                      <a:pt x="56" y="293"/>
                    </a:lnTo>
                    <a:lnTo>
                      <a:pt x="56" y="293"/>
                    </a:lnTo>
                    <a:lnTo>
                      <a:pt x="53" y="296"/>
                    </a:lnTo>
                    <a:lnTo>
                      <a:pt x="53" y="296"/>
                    </a:lnTo>
                    <a:lnTo>
                      <a:pt x="53" y="296"/>
                    </a:lnTo>
                    <a:lnTo>
                      <a:pt x="56" y="298"/>
                    </a:lnTo>
                    <a:lnTo>
                      <a:pt x="58" y="298"/>
                    </a:lnTo>
                    <a:lnTo>
                      <a:pt x="61" y="298"/>
                    </a:lnTo>
                    <a:lnTo>
                      <a:pt x="58" y="301"/>
                    </a:lnTo>
                    <a:lnTo>
                      <a:pt x="56" y="301"/>
                    </a:lnTo>
                    <a:lnTo>
                      <a:pt x="53" y="301"/>
                    </a:lnTo>
                    <a:lnTo>
                      <a:pt x="50" y="298"/>
                    </a:lnTo>
                    <a:lnTo>
                      <a:pt x="50" y="298"/>
                    </a:lnTo>
                    <a:lnTo>
                      <a:pt x="47" y="301"/>
                    </a:lnTo>
                    <a:lnTo>
                      <a:pt x="44" y="301"/>
                    </a:lnTo>
                    <a:lnTo>
                      <a:pt x="44" y="298"/>
                    </a:lnTo>
                    <a:lnTo>
                      <a:pt x="42" y="298"/>
                    </a:lnTo>
                    <a:lnTo>
                      <a:pt x="39" y="298"/>
                    </a:lnTo>
                    <a:lnTo>
                      <a:pt x="33" y="298"/>
                    </a:lnTo>
                    <a:lnTo>
                      <a:pt x="30" y="296"/>
                    </a:lnTo>
                    <a:lnTo>
                      <a:pt x="28" y="296"/>
                    </a:lnTo>
                    <a:lnTo>
                      <a:pt x="25" y="298"/>
                    </a:lnTo>
                    <a:lnTo>
                      <a:pt x="25" y="301"/>
                    </a:lnTo>
                    <a:lnTo>
                      <a:pt x="22" y="301"/>
                    </a:lnTo>
                    <a:lnTo>
                      <a:pt x="19" y="301"/>
                    </a:lnTo>
                    <a:lnTo>
                      <a:pt x="16" y="304"/>
                    </a:lnTo>
                    <a:lnTo>
                      <a:pt x="14" y="304"/>
                    </a:lnTo>
                    <a:lnTo>
                      <a:pt x="11" y="307"/>
                    </a:lnTo>
                    <a:lnTo>
                      <a:pt x="8" y="307"/>
                    </a:lnTo>
                    <a:lnTo>
                      <a:pt x="5" y="310"/>
                    </a:lnTo>
                    <a:lnTo>
                      <a:pt x="5" y="312"/>
                    </a:lnTo>
                    <a:lnTo>
                      <a:pt x="5" y="312"/>
                    </a:lnTo>
                    <a:lnTo>
                      <a:pt x="5" y="315"/>
                    </a:lnTo>
                    <a:lnTo>
                      <a:pt x="0" y="318"/>
                    </a:lnTo>
                    <a:lnTo>
                      <a:pt x="0" y="321"/>
                    </a:lnTo>
                    <a:lnTo>
                      <a:pt x="0" y="324"/>
                    </a:lnTo>
                    <a:lnTo>
                      <a:pt x="0" y="326"/>
                    </a:lnTo>
                    <a:lnTo>
                      <a:pt x="3" y="329"/>
                    </a:lnTo>
                    <a:lnTo>
                      <a:pt x="5" y="329"/>
                    </a:lnTo>
                    <a:lnTo>
                      <a:pt x="8" y="324"/>
                    </a:lnTo>
                    <a:lnTo>
                      <a:pt x="8" y="324"/>
                    </a:lnTo>
                    <a:lnTo>
                      <a:pt x="8" y="326"/>
                    </a:lnTo>
                    <a:lnTo>
                      <a:pt x="8" y="329"/>
                    </a:lnTo>
                    <a:lnTo>
                      <a:pt x="8" y="329"/>
                    </a:lnTo>
                    <a:lnTo>
                      <a:pt x="11" y="326"/>
                    </a:lnTo>
                    <a:lnTo>
                      <a:pt x="11" y="324"/>
                    </a:lnTo>
                    <a:lnTo>
                      <a:pt x="11" y="315"/>
                    </a:lnTo>
                    <a:lnTo>
                      <a:pt x="14" y="315"/>
                    </a:lnTo>
                    <a:lnTo>
                      <a:pt x="16" y="312"/>
                    </a:lnTo>
                    <a:lnTo>
                      <a:pt x="14" y="321"/>
                    </a:lnTo>
                    <a:lnTo>
                      <a:pt x="14" y="324"/>
                    </a:lnTo>
                    <a:lnTo>
                      <a:pt x="11" y="324"/>
                    </a:lnTo>
                    <a:lnTo>
                      <a:pt x="11" y="329"/>
                    </a:lnTo>
                    <a:lnTo>
                      <a:pt x="11" y="332"/>
                    </a:lnTo>
                    <a:lnTo>
                      <a:pt x="11" y="332"/>
                    </a:lnTo>
                    <a:lnTo>
                      <a:pt x="14" y="332"/>
                    </a:lnTo>
                    <a:lnTo>
                      <a:pt x="16" y="335"/>
                    </a:lnTo>
                    <a:lnTo>
                      <a:pt x="19" y="335"/>
                    </a:lnTo>
                    <a:lnTo>
                      <a:pt x="19" y="332"/>
                    </a:lnTo>
                    <a:lnTo>
                      <a:pt x="19" y="332"/>
                    </a:lnTo>
                    <a:lnTo>
                      <a:pt x="19" y="329"/>
                    </a:lnTo>
                    <a:lnTo>
                      <a:pt x="22" y="326"/>
                    </a:lnTo>
                    <a:lnTo>
                      <a:pt x="22" y="324"/>
                    </a:lnTo>
                    <a:lnTo>
                      <a:pt x="22" y="326"/>
                    </a:lnTo>
                    <a:lnTo>
                      <a:pt x="22" y="326"/>
                    </a:lnTo>
                    <a:lnTo>
                      <a:pt x="22" y="332"/>
                    </a:lnTo>
                    <a:lnTo>
                      <a:pt x="22" y="335"/>
                    </a:lnTo>
                    <a:lnTo>
                      <a:pt x="22" y="335"/>
                    </a:lnTo>
                    <a:lnTo>
                      <a:pt x="25" y="340"/>
                    </a:lnTo>
                    <a:lnTo>
                      <a:pt x="25" y="340"/>
                    </a:lnTo>
                    <a:lnTo>
                      <a:pt x="28" y="337"/>
                    </a:lnTo>
                    <a:lnTo>
                      <a:pt x="28" y="335"/>
                    </a:lnTo>
                    <a:lnTo>
                      <a:pt x="28" y="335"/>
                    </a:lnTo>
                    <a:lnTo>
                      <a:pt x="28" y="335"/>
                    </a:lnTo>
                    <a:lnTo>
                      <a:pt x="30" y="335"/>
                    </a:lnTo>
                    <a:lnTo>
                      <a:pt x="33" y="332"/>
                    </a:lnTo>
                    <a:lnTo>
                      <a:pt x="30" y="329"/>
                    </a:lnTo>
                    <a:lnTo>
                      <a:pt x="30" y="326"/>
                    </a:lnTo>
                    <a:lnTo>
                      <a:pt x="30" y="324"/>
                    </a:lnTo>
                    <a:lnTo>
                      <a:pt x="30" y="326"/>
                    </a:lnTo>
                    <a:lnTo>
                      <a:pt x="33" y="329"/>
                    </a:lnTo>
                    <a:lnTo>
                      <a:pt x="33" y="332"/>
                    </a:lnTo>
                    <a:lnTo>
                      <a:pt x="33" y="335"/>
                    </a:lnTo>
                    <a:lnTo>
                      <a:pt x="30" y="335"/>
                    </a:lnTo>
                    <a:lnTo>
                      <a:pt x="28" y="337"/>
                    </a:lnTo>
                    <a:lnTo>
                      <a:pt x="30" y="340"/>
                    </a:lnTo>
                    <a:lnTo>
                      <a:pt x="30" y="340"/>
                    </a:lnTo>
                    <a:lnTo>
                      <a:pt x="33" y="343"/>
                    </a:lnTo>
                    <a:lnTo>
                      <a:pt x="33" y="343"/>
                    </a:lnTo>
                    <a:lnTo>
                      <a:pt x="36" y="343"/>
                    </a:lnTo>
                    <a:lnTo>
                      <a:pt x="42" y="346"/>
                    </a:lnTo>
                    <a:lnTo>
                      <a:pt x="42" y="346"/>
                    </a:lnTo>
                    <a:lnTo>
                      <a:pt x="42" y="349"/>
                    </a:lnTo>
                    <a:lnTo>
                      <a:pt x="50" y="349"/>
                    </a:lnTo>
                    <a:lnTo>
                      <a:pt x="53" y="351"/>
                    </a:lnTo>
                    <a:lnTo>
                      <a:pt x="53" y="351"/>
                    </a:lnTo>
                    <a:lnTo>
                      <a:pt x="53" y="349"/>
                    </a:lnTo>
                    <a:lnTo>
                      <a:pt x="53" y="343"/>
                    </a:lnTo>
                    <a:lnTo>
                      <a:pt x="50" y="337"/>
                    </a:lnTo>
                    <a:lnTo>
                      <a:pt x="53" y="335"/>
                    </a:lnTo>
                    <a:lnTo>
                      <a:pt x="53" y="332"/>
                    </a:lnTo>
                    <a:lnTo>
                      <a:pt x="53" y="335"/>
                    </a:lnTo>
                    <a:lnTo>
                      <a:pt x="56" y="337"/>
                    </a:lnTo>
                    <a:lnTo>
                      <a:pt x="56" y="340"/>
                    </a:lnTo>
                    <a:lnTo>
                      <a:pt x="56" y="343"/>
                    </a:lnTo>
                    <a:lnTo>
                      <a:pt x="58" y="343"/>
                    </a:lnTo>
                    <a:lnTo>
                      <a:pt x="58" y="343"/>
                    </a:lnTo>
                    <a:lnTo>
                      <a:pt x="61" y="340"/>
                    </a:lnTo>
                    <a:lnTo>
                      <a:pt x="64" y="340"/>
                    </a:lnTo>
                    <a:lnTo>
                      <a:pt x="64" y="337"/>
                    </a:lnTo>
                    <a:lnTo>
                      <a:pt x="64" y="335"/>
                    </a:lnTo>
                    <a:lnTo>
                      <a:pt x="67" y="332"/>
                    </a:lnTo>
                    <a:lnTo>
                      <a:pt x="67" y="329"/>
                    </a:lnTo>
                    <a:lnTo>
                      <a:pt x="67" y="332"/>
                    </a:lnTo>
                    <a:lnTo>
                      <a:pt x="69" y="335"/>
                    </a:lnTo>
                    <a:lnTo>
                      <a:pt x="67" y="337"/>
                    </a:lnTo>
                    <a:lnTo>
                      <a:pt x="67" y="340"/>
                    </a:lnTo>
                    <a:lnTo>
                      <a:pt x="67" y="340"/>
                    </a:lnTo>
                    <a:lnTo>
                      <a:pt x="67" y="343"/>
                    </a:lnTo>
                    <a:lnTo>
                      <a:pt x="67" y="346"/>
                    </a:lnTo>
                    <a:lnTo>
                      <a:pt x="69" y="349"/>
                    </a:lnTo>
                    <a:lnTo>
                      <a:pt x="72" y="346"/>
                    </a:lnTo>
                    <a:lnTo>
                      <a:pt x="75" y="340"/>
                    </a:lnTo>
                    <a:lnTo>
                      <a:pt x="75" y="337"/>
                    </a:lnTo>
                    <a:lnTo>
                      <a:pt x="75" y="335"/>
                    </a:lnTo>
                    <a:lnTo>
                      <a:pt x="78" y="332"/>
                    </a:lnTo>
                    <a:lnTo>
                      <a:pt x="81" y="329"/>
                    </a:lnTo>
                    <a:lnTo>
                      <a:pt x="78" y="335"/>
                    </a:lnTo>
                    <a:lnTo>
                      <a:pt x="78" y="337"/>
                    </a:lnTo>
                    <a:lnTo>
                      <a:pt x="78" y="340"/>
                    </a:lnTo>
                    <a:lnTo>
                      <a:pt x="75" y="346"/>
                    </a:lnTo>
                    <a:lnTo>
                      <a:pt x="78" y="349"/>
                    </a:lnTo>
                    <a:lnTo>
                      <a:pt x="78" y="351"/>
                    </a:lnTo>
                    <a:lnTo>
                      <a:pt x="83" y="351"/>
                    </a:lnTo>
                    <a:lnTo>
                      <a:pt x="83" y="351"/>
                    </a:lnTo>
                    <a:lnTo>
                      <a:pt x="86" y="349"/>
                    </a:lnTo>
                    <a:lnTo>
                      <a:pt x="86" y="346"/>
                    </a:lnTo>
                    <a:lnTo>
                      <a:pt x="89" y="343"/>
                    </a:lnTo>
                    <a:lnTo>
                      <a:pt x="89" y="343"/>
                    </a:lnTo>
                    <a:lnTo>
                      <a:pt x="86" y="337"/>
                    </a:lnTo>
                    <a:lnTo>
                      <a:pt x="89" y="332"/>
                    </a:lnTo>
                    <a:lnTo>
                      <a:pt x="89" y="326"/>
                    </a:lnTo>
                    <a:lnTo>
                      <a:pt x="89" y="329"/>
                    </a:lnTo>
                    <a:lnTo>
                      <a:pt x="89" y="335"/>
                    </a:lnTo>
                    <a:lnTo>
                      <a:pt x="89" y="337"/>
                    </a:lnTo>
                    <a:lnTo>
                      <a:pt x="92" y="340"/>
                    </a:lnTo>
                    <a:lnTo>
                      <a:pt x="92" y="340"/>
                    </a:lnTo>
                    <a:lnTo>
                      <a:pt x="95" y="343"/>
                    </a:lnTo>
                    <a:lnTo>
                      <a:pt x="92" y="343"/>
                    </a:lnTo>
                    <a:lnTo>
                      <a:pt x="92" y="349"/>
                    </a:lnTo>
                    <a:lnTo>
                      <a:pt x="92" y="349"/>
                    </a:lnTo>
                    <a:lnTo>
                      <a:pt x="97" y="351"/>
                    </a:lnTo>
                    <a:lnTo>
                      <a:pt x="97" y="349"/>
                    </a:lnTo>
                    <a:lnTo>
                      <a:pt x="103" y="354"/>
                    </a:lnTo>
                    <a:lnTo>
                      <a:pt x="103" y="357"/>
                    </a:lnTo>
                    <a:lnTo>
                      <a:pt x="100" y="360"/>
                    </a:lnTo>
                    <a:lnTo>
                      <a:pt x="97" y="363"/>
                    </a:lnTo>
                    <a:lnTo>
                      <a:pt x="97" y="363"/>
                    </a:lnTo>
                    <a:lnTo>
                      <a:pt x="100" y="365"/>
                    </a:lnTo>
                    <a:lnTo>
                      <a:pt x="103" y="365"/>
                    </a:lnTo>
                    <a:lnTo>
                      <a:pt x="106" y="365"/>
                    </a:lnTo>
                    <a:lnTo>
                      <a:pt x="108" y="365"/>
                    </a:lnTo>
                    <a:lnTo>
                      <a:pt x="114" y="363"/>
                    </a:lnTo>
                    <a:lnTo>
                      <a:pt x="117" y="363"/>
                    </a:lnTo>
                    <a:lnTo>
                      <a:pt x="117" y="363"/>
                    </a:lnTo>
                    <a:lnTo>
                      <a:pt x="122" y="357"/>
                    </a:lnTo>
                    <a:lnTo>
                      <a:pt x="125" y="357"/>
                    </a:lnTo>
                    <a:lnTo>
                      <a:pt x="128" y="354"/>
                    </a:lnTo>
                    <a:lnTo>
                      <a:pt x="131" y="351"/>
                    </a:lnTo>
                    <a:lnTo>
                      <a:pt x="131" y="351"/>
                    </a:lnTo>
                    <a:lnTo>
                      <a:pt x="131" y="357"/>
                    </a:lnTo>
                    <a:lnTo>
                      <a:pt x="128" y="360"/>
                    </a:lnTo>
                    <a:lnTo>
                      <a:pt x="131" y="363"/>
                    </a:lnTo>
                    <a:lnTo>
                      <a:pt x="134" y="360"/>
                    </a:lnTo>
                    <a:lnTo>
                      <a:pt x="136" y="354"/>
                    </a:lnTo>
                    <a:lnTo>
                      <a:pt x="139" y="354"/>
                    </a:lnTo>
                    <a:lnTo>
                      <a:pt x="142" y="351"/>
                    </a:lnTo>
                    <a:lnTo>
                      <a:pt x="148" y="346"/>
                    </a:lnTo>
                    <a:lnTo>
                      <a:pt x="148" y="340"/>
                    </a:lnTo>
                    <a:lnTo>
                      <a:pt x="148" y="337"/>
                    </a:lnTo>
                    <a:lnTo>
                      <a:pt x="148" y="335"/>
                    </a:lnTo>
                    <a:lnTo>
                      <a:pt x="145" y="335"/>
                    </a:lnTo>
                    <a:lnTo>
                      <a:pt x="145" y="335"/>
                    </a:lnTo>
                    <a:lnTo>
                      <a:pt x="142" y="335"/>
                    </a:lnTo>
                    <a:lnTo>
                      <a:pt x="136" y="337"/>
                    </a:lnTo>
                    <a:lnTo>
                      <a:pt x="136" y="340"/>
                    </a:lnTo>
                    <a:lnTo>
                      <a:pt x="134" y="340"/>
                    </a:lnTo>
                    <a:lnTo>
                      <a:pt x="136" y="337"/>
                    </a:lnTo>
                    <a:lnTo>
                      <a:pt x="136" y="335"/>
                    </a:lnTo>
                    <a:lnTo>
                      <a:pt x="134" y="335"/>
                    </a:lnTo>
                    <a:lnTo>
                      <a:pt x="131" y="332"/>
                    </a:lnTo>
                    <a:lnTo>
                      <a:pt x="134" y="332"/>
                    </a:lnTo>
                    <a:lnTo>
                      <a:pt x="134" y="329"/>
                    </a:lnTo>
                    <a:lnTo>
                      <a:pt x="136" y="324"/>
                    </a:lnTo>
                    <a:lnTo>
                      <a:pt x="139" y="324"/>
                    </a:lnTo>
                    <a:lnTo>
                      <a:pt x="139" y="318"/>
                    </a:lnTo>
                    <a:lnTo>
                      <a:pt x="134" y="318"/>
                    </a:lnTo>
                    <a:lnTo>
                      <a:pt x="128" y="318"/>
                    </a:lnTo>
                    <a:lnTo>
                      <a:pt x="122" y="321"/>
                    </a:lnTo>
                    <a:lnTo>
                      <a:pt x="125" y="318"/>
                    </a:lnTo>
                    <a:lnTo>
                      <a:pt x="122" y="315"/>
                    </a:lnTo>
                    <a:lnTo>
                      <a:pt x="120" y="312"/>
                    </a:lnTo>
                    <a:lnTo>
                      <a:pt x="117" y="312"/>
                    </a:lnTo>
                    <a:lnTo>
                      <a:pt x="114" y="312"/>
                    </a:lnTo>
                    <a:lnTo>
                      <a:pt x="111" y="312"/>
                    </a:lnTo>
                    <a:lnTo>
                      <a:pt x="108" y="318"/>
                    </a:lnTo>
                    <a:lnTo>
                      <a:pt x="106" y="318"/>
                    </a:lnTo>
                    <a:lnTo>
                      <a:pt x="108" y="312"/>
                    </a:lnTo>
                    <a:lnTo>
                      <a:pt x="106" y="310"/>
                    </a:lnTo>
                    <a:lnTo>
                      <a:pt x="108" y="310"/>
                    </a:lnTo>
                    <a:lnTo>
                      <a:pt x="108" y="310"/>
                    </a:lnTo>
                    <a:lnTo>
                      <a:pt x="114" y="310"/>
                    </a:lnTo>
                    <a:lnTo>
                      <a:pt x="117" y="310"/>
                    </a:lnTo>
                    <a:lnTo>
                      <a:pt x="117" y="307"/>
                    </a:lnTo>
                    <a:lnTo>
                      <a:pt x="114" y="304"/>
                    </a:lnTo>
                    <a:lnTo>
                      <a:pt x="114" y="301"/>
                    </a:lnTo>
                    <a:lnTo>
                      <a:pt x="117" y="296"/>
                    </a:lnTo>
                    <a:lnTo>
                      <a:pt x="117" y="293"/>
                    </a:lnTo>
                    <a:lnTo>
                      <a:pt x="120" y="290"/>
                    </a:lnTo>
                    <a:lnTo>
                      <a:pt x="120" y="293"/>
                    </a:lnTo>
                    <a:lnTo>
                      <a:pt x="120" y="296"/>
                    </a:lnTo>
                    <a:lnTo>
                      <a:pt x="120" y="298"/>
                    </a:lnTo>
                    <a:lnTo>
                      <a:pt x="117" y="298"/>
                    </a:lnTo>
                    <a:lnTo>
                      <a:pt x="120" y="307"/>
                    </a:lnTo>
                    <a:lnTo>
                      <a:pt x="128" y="315"/>
                    </a:lnTo>
                    <a:lnTo>
                      <a:pt x="131" y="315"/>
                    </a:lnTo>
                    <a:lnTo>
                      <a:pt x="131" y="315"/>
                    </a:lnTo>
                    <a:lnTo>
                      <a:pt x="136" y="315"/>
                    </a:lnTo>
                    <a:lnTo>
                      <a:pt x="145" y="321"/>
                    </a:lnTo>
                    <a:lnTo>
                      <a:pt x="148" y="318"/>
                    </a:lnTo>
                    <a:lnTo>
                      <a:pt x="148" y="312"/>
                    </a:lnTo>
                    <a:lnTo>
                      <a:pt x="150" y="312"/>
                    </a:lnTo>
                    <a:lnTo>
                      <a:pt x="153" y="312"/>
                    </a:lnTo>
                    <a:lnTo>
                      <a:pt x="150" y="312"/>
                    </a:lnTo>
                    <a:lnTo>
                      <a:pt x="153" y="315"/>
                    </a:lnTo>
                    <a:lnTo>
                      <a:pt x="156" y="312"/>
                    </a:lnTo>
                    <a:lnTo>
                      <a:pt x="159" y="310"/>
                    </a:lnTo>
                    <a:lnTo>
                      <a:pt x="159" y="310"/>
                    </a:lnTo>
                    <a:lnTo>
                      <a:pt x="159" y="310"/>
                    </a:lnTo>
                    <a:lnTo>
                      <a:pt x="164" y="310"/>
                    </a:lnTo>
                    <a:lnTo>
                      <a:pt x="164" y="304"/>
                    </a:lnTo>
                    <a:lnTo>
                      <a:pt x="170" y="301"/>
                    </a:lnTo>
                    <a:lnTo>
                      <a:pt x="170" y="298"/>
                    </a:lnTo>
                    <a:lnTo>
                      <a:pt x="167" y="298"/>
                    </a:lnTo>
                    <a:lnTo>
                      <a:pt x="164" y="298"/>
                    </a:lnTo>
                    <a:lnTo>
                      <a:pt x="167" y="296"/>
                    </a:lnTo>
                    <a:lnTo>
                      <a:pt x="170" y="287"/>
                    </a:lnTo>
                    <a:lnTo>
                      <a:pt x="173" y="287"/>
                    </a:lnTo>
                    <a:lnTo>
                      <a:pt x="181" y="290"/>
                    </a:lnTo>
                    <a:lnTo>
                      <a:pt x="184" y="290"/>
                    </a:lnTo>
                    <a:lnTo>
                      <a:pt x="187" y="293"/>
                    </a:lnTo>
                    <a:lnTo>
                      <a:pt x="192" y="290"/>
                    </a:lnTo>
                    <a:lnTo>
                      <a:pt x="195" y="290"/>
                    </a:lnTo>
                    <a:lnTo>
                      <a:pt x="198" y="293"/>
                    </a:lnTo>
                    <a:lnTo>
                      <a:pt x="201" y="290"/>
                    </a:lnTo>
                    <a:lnTo>
                      <a:pt x="203" y="287"/>
                    </a:lnTo>
                    <a:lnTo>
                      <a:pt x="206" y="287"/>
                    </a:lnTo>
                    <a:lnTo>
                      <a:pt x="206" y="284"/>
                    </a:lnTo>
                    <a:lnTo>
                      <a:pt x="201" y="284"/>
                    </a:lnTo>
                    <a:lnTo>
                      <a:pt x="192" y="279"/>
                    </a:lnTo>
                    <a:lnTo>
                      <a:pt x="189" y="276"/>
                    </a:lnTo>
                    <a:lnTo>
                      <a:pt x="192" y="276"/>
                    </a:lnTo>
                    <a:lnTo>
                      <a:pt x="195" y="276"/>
                    </a:lnTo>
                    <a:lnTo>
                      <a:pt x="198" y="276"/>
                    </a:lnTo>
                    <a:lnTo>
                      <a:pt x="201" y="276"/>
                    </a:lnTo>
                    <a:lnTo>
                      <a:pt x="206" y="282"/>
                    </a:lnTo>
                    <a:lnTo>
                      <a:pt x="209" y="282"/>
                    </a:lnTo>
                    <a:lnTo>
                      <a:pt x="212" y="276"/>
                    </a:lnTo>
                    <a:lnTo>
                      <a:pt x="214" y="276"/>
                    </a:lnTo>
                    <a:lnTo>
                      <a:pt x="217" y="273"/>
                    </a:lnTo>
                    <a:lnTo>
                      <a:pt x="214" y="271"/>
                    </a:lnTo>
                    <a:lnTo>
                      <a:pt x="212" y="268"/>
                    </a:lnTo>
                    <a:lnTo>
                      <a:pt x="209" y="268"/>
                    </a:lnTo>
                    <a:lnTo>
                      <a:pt x="209" y="265"/>
                    </a:lnTo>
                    <a:lnTo>
                      <a:pt x="203" y="262"/>
                    </a:lnTo>
                    <a:lnTo>
                      <a:pt x="203" y="262"/>
                    </a:lnTo>
                    <a:lnTo>
                      <a:pt x="209" y="262"/>
                    </a:lnTo>
                    <a:lnTo>
                      <a:pt x="212" y="262"/>
                    </a:lnTo>
                    <a:lnTo>
                      <a:pt x="212" y="265"/>
                    </a:lnTo>
                    <a:lnTo>
                      <a:pt x="214" y="268"/>
                    </a:lnTo>
                    <a:lnTo>
                      <a:pt x="217" y="265"/>
                    </a:lnTo>
                    <a:lnTo>
                      <a:pt x="220" y="268"/>
                    </a:lnTo>
                    <a:lnTo>
                      <a:pt x="223" y="265"/>
                    </a:lnTo>
                    <a:lnTo>
                      <a:pt x="226" y="262"/>
                    </a:lnTo>
                    <a:lnTo>
                      <a:pt x="226" y="259"/>
                    </a:lnTo>
                    <a:lnTo>
                      <a:pt x="231" y="251"/>
                    </a:lnTo>
                    <a:lnTo>
                      <a:pt x="231" y="248"/>
                    </a:lnTo>
                    <a:lnTo>
                      <a:pt x="228" y="245"/>
                    </a:lnTo>
                    <a:lnTo>
                      <a:pt x="226" y="243"/>
                    </a:lnTo>
                    <a:lnTo>
                      <a:pt x="223" y="245"/>
                    </a:lnTo>
                    <a:lnTo>
                      <a:pt x="217" y="245"/>
                    </a:lnTo>
                    <a:lnTo>
                      <a:pt x="214" y="245"/>
                    </a:lnTo>
                    <a:lnTo>
                      <a:pt x="214" y="243"/>
                    </a:lnTo>
                    <a:lnTo>
                      <a:pt x="220" y="243"/>
                    </a:lnTo>
                    <a:lnTo>
                      <a:pt x="223" y="243"/>
                    </a:lnTo>
                    <a:lnTo>
                      <a:pt x="223" y="240"/>
                    </a:lnTo>
                    <a:lnTo>
                      <a:pt x="220" y="234"/>
                    </a:lnTo>
                    <a:lnTo>
                      <a:pt x="217" y="234"/>
                    </a:lnTo>
                    <a:lnTo>
                      <a:pt x="214" y="234"/>
                    </a:lnTo>
                    <a:lnTo>
                      <a:pt x="212" y="234"/>
                    </a:lnTo>
                    <a:lnTo>
                      <a:pt x="212" y="234"/>
                    </a:lnTo>
                    <a:lnTo>
                      <a:pt x="209" y="234"/>
                    </a:lnTo>
                    <a:lnTo>
                      <a:pt x="206" y="234"/>
                    </a:lnTo>
                    <a:lnTo>
                      <a:pt x="206" y="234"/>
                    </a:lnTo>
                    <a:lnTo>
                      <a:pt x="203" y="234"/>
                    </a:lnTo>
                    <a:lnTo>
                      <a:pt x="203" y="231"/>
                    </a:lnTo>
                    <a:lnTo>
                      <a:pt x="203" y="231"/>
                    </a:lnTo>
                    <a:lnTo>
                      <a:pt x="198" y="229"/>
                    </a:lnTo>
                    <a:lnTo>
                      <a:pt x="198" y="226"/>
                    </a:lnTo>
                    <a:lnTo>
                      <a:pt x="201" y="229"/>
                    </a:lnTo>
                    <a:lnTo>
                      <a:pt x="206" y="229"/>
                    </a:lnTo>
                    <a:lnTo>
                      <a:pt x="206" y="231"/>
                    </a:lnTo>
                    <a:lnTo>
                      <a:pt x="206" y="231"/>
                    </a:lnTo>
                    <a:lnTo>
                      <a:pt x="212" y="231"/>
                    </a:lnTo>
                    <a:lnTo>
                      <a:pt x="220" y="231"/>
                    </a:lnTo>
                    <a:lnTo>
                      <a:pt x="223" y="234"/>
                    </a:lnTo>
                    <a:lnTo>
                      <a:pt x="223" y="234"/>
                    </a:lnTo>
                    <a:lnTo>
                      <a:pt x="223" y="229"/>
                    </a:lnTo>
                    <a:lnTo>
                      <a:pt x="217" y="226"/>
                    </a:lnTo>
                    <a:lnTo>
                      <a:pt x="209" y="226"/>
                    </a:lnTo>
                    <a:lnTo>
                      <a:pt x="206" y="226"/>
                    </a:lnTo>
                    <a:lnTo>
                      <a:pt x="206" y="223"/>
                    </a:lnTo>
                    <a:lnTo>
                      <a:pt x="209" y="223"/>
                    </a:lnTo>
                    <a:lnTo>
                      <a:pt x="212" y="226"/>
                    </a:lnTo>
                    <a:lnTo>
                      <a:pt x="220" y="226"/>
                    </a:lnTo>
                    <a:lnTo>
                      <a:pt x="226" y="226"/>
                    </a:lnTo>
                    <a:lnTo>
                      <a:pt x="226" y="229"/>
                    </a:lnTo>
                    <a:lnTo>
                      <a:pt x="226" y="234"/>
                    </a:lnTo>
                    <a:lnTo>
                      <a:pt x="228" y="237"/>
                    </a:lnTo>
                    <a:lnTo>
                      <a:pt x="231" y="240"/>
                    </a:lnTo>
                    <a:lnTo>
                      <a:pt x="237" y="240"/>
                    </a:lnTo>
                    <a:lnTo>
                      <a:pt x="240" y="243"/>
                    </a:lnTo>
                    <a:lnTo>
                      <a:pt x="240" y="243"/>
                    </a:lnTo>
                    <a:lnTo>
                      <a:pt x="242" y="240"/>
                    </a:lnTo>
                    <a:lnTo>
                      <a:pt x="242" y="237"/>
                    </a:lnTo>
                    <a:lnTo>
                      <a:pt x="242" y="234"/>
                    </a:lnTo>
                    <a:lnTo>
                      <a:pt x="242" y="231"/>
                    </a:lnTo>
                    <a:lnTo>
                      <a:pt x="245" y="231"/>
                    </a:lnTo>
                    <a:lnTo>
                      <a:pt x="242" y="229"/>
                    </a:lnTo>
                    <a:lnTo>
                      <a:pt x="234" y="226"/>
                    </a:lnTo>
                    <a:lnTo>
                      <a:pt x="231" y="226"/>
                    </a:lnTo>
                    <a:lnTo>
                      <a:pt x="228" y="226"/>
                    </a:lnTo>
                    <a:lnTo>
                      <a:pt x="226" y="223"/>
                    </a:lnTo>
                    <a:lnTo>
                      <a:pt x="220" y="223"/>
                    </a:lnTo>
                    <a:lnTo>
                      <a:pt x="217" y="220"/>
                    </a:lnTo>
                    <a:lnTo>
                      <a:pt x="217" y="220"/>
                    </a:lnTo>
                    <a:lnTo>
                      <a:pt x="214" y="220"/>
                    </a:lnTo>
                    <a:lnTo>
                      <a:pt x="212" y="220"/>
                    </a:lnTo>
                    <a:lnTo>
                      <a:pt x="212" y="218"/>
                    </a:lnTo>
                    <a:lnTo>
                      <a:pt x="209" y="218"/>
                    </a:lnTo>
                    <a:lnTo>
                      <a:pt x="209" y="215"/>
                    </a:lnTo>
                    <a:lnTo>
                      <a:pt x="212" y="215"/>
                    </a:lnTo>
                    <a:lnTo>
                      <a:pt x="212" y="215"/>
                    </a:lnTo>
                    <a:lnTo>
                      <a:pt x="214" y="218"/>
                    </a:lnTo>
                    <a:lnTo>
                      <a:pt x="217" y="215"/>
                    </a:lnTo>
                    <a:lnTo>
                      <a:pt x="217" y="212"/>
                    </a:lnTo>
                    <a:lnTo>
                      <a:pt x="217" y="212"/>
                    </a:lnTo>
                    <a:lnTo>
                      <a:pt x="220" y="212"/>
                    </a:lnTo>
                    <a:lnTo>
                      <a:pt x="220" y="218"/>
                    </a:lnTo>
                    <a:lnTo>
                      <a:pt x="223" y="218"/>
                    </a:lnTo>
                    <a:lnTo>
                      <a:pt x="231" y="220"/>
                    </a:lnTo>
                    <a:lnTo>
                      <a:pt x="234" y="220"/>
                    </a:lnTo>
                    <a:lnTo>
                      <a:pt x="228" y="212"/>
                    </a:lnTo>
                    <a:lnTo>
                      <a:pt x="226" y="212"/>
                    </a:lnTo>
                    <a:lnTo>
                      <a:pt x="223" y="209"/>
                    </a:lnTo>
                    <a:lnTo>
                      <a:pt x="223" y="206"/>
                    </a:lnTo>
                    <a:lnTo>
                      <a:pt x="223" y="206"/>
                    </a:lnTo>
                    <a:lnTo>
                      <a:pt x="226" y="209"/>
                    </a:lnTo>
                    <a:lnTo>
                      <a:pt x="231" y="209"/>
                    </a:lnTo>
                    <a:lnTo>
                      <a:pt x="231" y="209"/>
                    </a:lnTo>
                    <a:lnTo>
                      <a:pt x="234" y="215"/>
                    </a:lnTo>
                    <a:lnTo>
                      <a:pt x="234" y="212"/>
                    </a:lnTo>
                    <a:lnTo>
                      <a:pt x="237" y="218"/>
                    </a:lnTo>
                    <a:lnTo>
                      <a:pt x="240" y="218"/>
                    </a:lnTo>
                    <a:lnTo>
                      <a:pt x="242" y="220"/>
                    </a:lnTo>
                    <a:lnTo>
                      <a:pt x="242" y="220"/>
                    </a:lnTo>
                    <a:lnTo>
                      <a:pt x="245" y="218"/>
                    </a:lnTo>
                    <a:lnTo>
                      <a:pt x="248" y="218"/>
                    </a:lnTo>
                    <a:lnTo>
                      <a:pt x="251" y="220"/>
                    </a:lnTo>
                    <a:lnTo>
                      <a:pt x="254" y="220"/>
                    </a:lnTo>
                    <a:lnTo>
                      <a:pt x="254" y="218"/>
                    </a:lnTo>
                    <a:lnTo>
                      <a:pt x="256" y="215"/>
                    </a:lnTo>
                    <a:lnTo>
                      <a:pt x="259" y="220"/>
                    </a:lnTo>
                    <a:lnTo>
                      <a:pt x="262" y="220"/>
                    </a:lnTo>
                    <a:lnTo>
                      <a:pt x="265" y="218"/>
                    </a:lnTo>
                    <a:lnTo>
                      <a:pt x="265" y="209"/>
                    </a:lnTo>
                    <a:lnTo>
                      <a:pt x="256" y="201"/>
                    </a:lnTo>
                    <a:lnTo>
                      <a:pt x="254" y="201"/>
                    </a:lnTo>
                    <a:lnTo>
                      <a:pt x="254" y="201"/>
                    </a:lnTo>
                    <a:lnTo>
                      <a:pt x="251" y="201"/>
                    </a:lnTo>
                    <a:lnTo>
                      <a:pt x="251" y="198"/>
                    </a:lnTo>
                    <a:lnTo>
                      <a:pt x="256" y="198"/>
                    </a:lnTo>
                    <a:lnTo>
                      <a:pt x="259" y="198"/>
                    </a:lnTo>
                    <a:lnTo>
                      <a:pt x="259" y="198"/>
                    </a:lnTo>
                    <a:lnTo>
                      <a:pt x="262" y="201"/>
                    </a:lnTo>
                    <a:lnTo>
                      <a:pt x="262" y="204"/>
                    </a:lnTo>
                    <a:lnTo>
                      <a:pt x="265" y="204"/>
                    </a:lnTo>
                    <a:lnTo>
                      <a:pt x="267" y="206"/>
                    </a:lnTo>
                    <a:lnTo>
                      <a:pt x="270" y="212"/>
                    </a:lnTo>
                    <a:lnTo>
                      <a:pt x="270" y="212"/>
                    </a:lnTo>
                    <a:lnTo>
                      <a:pt x="273" y="212"/>
                    </a:lnTo>
                    <a:lnTo>
                      <a:pt x="276" y="215"/>
                    </a:lnTo>
                    <a:lnTo>
                      <a:pt x="284" y="215"/>
                    </a:lnTo>
                    <a:lnTo>
                      <a:pt x="290" y="215"/>
                    </a:lnTo>
                    <a:lnTo>
                      <a:pt x="295" y="209"/>
                    </a:lnTo>
                    <a:lnTo>
                      <a:pt x="295" y="206"/>
                    </a:lnTo>
                    <a:lnTo>
                      <a:pt x="293" y="206"/>
                    </a:lnTo>
                    <a:lnTo>
                      <a:pt x="290" y="206"/>
                    </a:lnTo>
                    <a:lnTo>
                      <a:pt x="290" y="206"/>
                    </a:lnTo>
                    <a:lnTo>
                      <a:pt x="290" y="204"/>
                    </a:lnTo>
                    <a:lnTo>
                      <a:pt x="295" y="204"/>
                    </a:lnTo>
                    <a:lnTo>
                      <a:pt x="298" y="204"/>
                    </a:lnTo>
                    <a:lnTo>
                      <a:pt x="304" y="201"/>
                    </a:lnTo>
                    <a:lnTo>
                      <a:pt x="304" y="198"/>
                    </a:lnTo>
                    <a:lnTo>
                      <a:pt x="301" y="195"/>
                    </a:lnTo>
                    <a:lnTo>
                      <a:pt x="293" y="195"/>
                    </a:lnTo>
                    <a:lnTo>
                      <a:pt x="284" y="195"/>
                    </a:lnTo>
                    <a:lnTo>
                      <a:pt x="287" y="192"/>
                    </a:lnTo>
                    <a:lnTo>
                      <a:pt x="290" y="192"/>
                    </a:lnTo>
                    <a:lnTo>
                      <a:pt x="290" y="190"/>
                    </a:lnTo>
                    <a:lnTo>
                      <a:pt x="293" y="190"/>
                    </a:lnTo>
                    <a:lnTo>
                      <a:pt x="293" y="192"/>
                    </a:lnTo>
                    <a:lnTo>
                      <a:pt x="295" y="192"/>
                    </a:lnTo>
                    <a:lnTo>
                      <a:pt x="295" y="192"/>
                    </a:lnTo>
                    <a:lnTo>
                      <a:pt x="304" y="192"/>
                    </a:lnTo>
                    <a:lnTo>
                      <a:pt x="304" y="192"/>
                    </a:lnTo>
                    <a:lnTo>
                      <a:pt x="309" y="195"/>
                    </a:lnTo>
                    <a:lnTo>
                      <a:pt x="309" y="195"/>
                    </a:lnTo>
                    <a:lnTo>
                      <a:pt x="312" y="190"/>
                    </a:lnTo>
                    <a:lnTo>
                      <a:pt x="312" y="187"/>
                    </a:lnTo>
                    <a:lnTo>
                      <a:pt x="309" y="187"/>
                    </a:lnTo>
                    <a:lnTo>
                      <a:pt x="309" y="184"/>
                    </a:lnTo>
                    <a:lnTo>
                      <a:pt x="312" y="181"/>
                    </a:lnTo>
                    <a:lnTo>
                      <a:pt x="312" y="176"/>
                    </a:lnTo>
                    <a:lnTo>
                      <a:pt x="312" y="178"/>
                    </a:lnTo>
                    <a:lnTo>
                      <a:pt x="312" y="181"/>
                    </a:lnTo>
                    <a:lnTo>
                      <a:pt x="312" y="184"/>
                    </a:lnTo>
                    <a:lnTo>
                      <a:pt x="312" y="187"/>
                    </a:lnTo>
                    <a:lnTo>
                      <a:pt x="315" y="187"/>
                    </a:lnTo>
                    <a:lnTo>
                      <a:pt x="318" y="184"/>
                    </a:lnTo>
                    <a:lnTo>
                      <a:pt x="326" y="184"/>
                    </a:lnTo>
                    <a:lnTo>
                      <a:pt x="329" y="181"/>
                    </a:lnTo>
                    <a:lnTo>
                      <a:pt x="332" y="178"/>
                    </a:lnTo>
                    <a:lnTo>
                      <a:pt x="332" y="176"/>
                    </a:lnTo>
                    <a:lnTo>
                      <a:pt x="332" y="173"/>
                    </a:lnTo>
                    <a:lnTo>
                      <a:pt x="334" y="173"/>
                    </a:lnTo>
                    <a:lnTo>
                      <a:pt x="337" y="170"/>
                    </a:lnTo>
                    <a:lnTo>
                      <a:pt x="340" y="173"/>
                    </a:lnTo>
                    <a:lnTo>
                      <a:pt x="343" y="170"/>
                    </a:lnTo>
                    <a:lnTo>
                      <a:pt x="351" y="170"/>
                    </a:lnTo>
                    <a:lnTo>
                      <a:pt x="354" y="165"/>
                    </a:lnTo>
                    <a:lnTo>
                      <a:pt x="360" y="165"/>
                    </a:lnTo>
                    <a:lnTo>
                      <a:pt x="362" y="162"/>
                    </a:lnTo>
                    <a:lnTo>
                      <a:pt x="365" y="162"/>
                    </a:lnTo>
                    <a:lnTo>
                      <a:pt x="368" y="162"/>
                    </a:lnTo>
                    <a:lnTo>
                      <a:pt x="373" y="159"/>
                    </a:lnTo>
                    <a:lnTo>
                      <a:pt x="379" y="159"/>
                    </a:lnTo>
                    <a:lnTo>
                      <a:pt x="382" y="153"/>
                    </a:lnTo>
                    <a:lnTo>
                      <a:pt x="385" y="153"/>
                    </a:lnTo>
                    <a:lnTo>
                      <a:pt x="387" y="151"/>
                    </a:lnTo>
                    <a:lnTo>
                      <a:pt x="393" y="148"/>
                    </a:lnTo>
                    <a:lnTo>
                      <a:pt x="396" y="148"/>
                    </a:lnTo>
                    <a:lnTo>
                      <a:pt x="401" y="145"/>
                    </a:lnTo>
                    <a:lnTo>
                      <a:pt x="404" y="139"/>
                    </a:lnTo>
                    <a:lnTo>
                      <a:pt x="407" y="134"/>
                    </a:lnTo>
                    <a:lnTo>
                      <a:pt x="401" y="134"/>
                    </a:lnTo>
                    <a:lnTo>
                      <a:pt x="396" y="134"/>
                    </a:lnTo>
                    <a:lnTo>
                      <a:pt x="393" y="134"/>
                    </a:lnTo>
                    <a:lnTo>
                      <a:pt x="390" y="134"/>
                    </a:lnTo>
                    <a:lnTo>
                      <a:pt x="385" y="139"/>
                    </a:lnTo>
                    <a:lnTo>
                      <a:pt x="376" y="142"/>
                    </a:lnTo>
                    <a:lnTo>
                      <a:pt x="362" y="142"/>
                    </a:lnTo>
                    <a:lnTo>
                      <a:pt x="360" y="142"/>
                    </a:lnTo>
                    <a:lnTo>
                      <a:pt x="348" y="142"/>
                    </a:lnTo>
                    <a:lnTo>
                      <a:pt x="343" y="145"/>
                    </a:lnTo>
                    <a:lnTo>
                      <a:pt x="343" y="139"/>
                    </a:lnTo>
                    <a:lnTo>
                      <a:pt x="340" y="142"/>
                    </a:lnTo>
                    <a:lnTo>
                      <a:pt x="340" y="137"/>
                    </a:lnTo>
                    <a:lnTo>
                      <a:pt x="346" y="137"/>
                    </a:lnTo>
                    <a:lnTo>
                      <a:pt x="348" y="137"/>
                    </a:lnTo>
                    <a:lnTo>
                      <a:pt x="351" y="137"/>
                    </a:lnTo>
                    <a:lnTo>
                      <a:pt x="351" y="139"/>
                    </a:lnTo>
                    <a:lnTo>
                      <a:pt x="357" y="139"/>
                    </a:lnTo>
                    <a:lnTo>
                      <a:pt x="362" y="139"/>
                    </a:lnTo>
                    <a:lnTo>
                      <a:pt x="365" y="139"/>
                    </a:lnTo>
                    <a:lnTo>
                      <a:pt x="373" y="137"/>
                    </a:lnTo>
                    <a:lnTo>
                      <a:pt x="390" y="131"/>
                    </a:lnTo>
                    <a:lnTo>
                      <a:pt x="393" y="128"/>
                    </a:lnTo>
                    <a:lnTo>
                      <a:pt x="390" y="126"/>
                    </a:lnTo>
                    <a:lnTo>
                      <a:pt x="385" y="126"/>
                    </a:lnTo>
                    <a:lnTo>
                      <a:pt x="373" y="123"/>
                    </a:lnTo>
                    <a:lnTo>
                      <a:pt x="371" y="120"/>
                    </a:lnTo>
                    <a:lnTo>
                      <a:pt x="376" y="123"/>
                    </a:lnTo>
                    <a:lnTo>
                      <a:pt x="379" y="123"/>
                    </a:lnTo>
                    <a:lnTo>
                      <a:pt x="379" y="120"/>
                    </a:lnTo>
                    <a:lnTo>
                      <a:pt x="373" y="117"/>
                    </a:lnTo>
                    <a:lnTo>
                      <a:pt x="373" y="112"/>
                    </a:lnTo>
                    <a:lnTo>
                      <a:pt x="376" y="117"/>
                    </a:lnTo>
                    <a:lnTo>
                      <a:pt x="382" y="123"/>
                    </a:lnTo>
                    <a:lnTo>
                      <a:pt x="385" y="123"/>
                    </a:lnTo>
                    <a:lnTo>
                      <a:pt x="387" y="120"/>
                    </a:lnTo>
                    <a:lnTo>
                      <a:pt x="387" y="123"/>
                    </a:lnTo>
                    <a:lnTo>
                      <a:pt x="393" y="123"/>
                    </a:lnTo>
                    <a:lnTo>
                      <a:pt x="396" y="126"/>
                    </a:lnTo>
                    <a:lnTo>
                      <a:pt x="399" y="126"/>
                    </a:lnTo>
                    <a:lnTo>
                      <a:pt x="404" y="126"/>
                    </a:lnTo>
                    <a:lnTo>
                      <a:pt x="407" y="126"/>
                    </a:lnTo>
                    <a:lnTo>
                      <a:pt x="404" y="123"/>
                    </a:lnTo>
                    <a:lnTo>
                      <a:pt x="399" y="123"/>
                    </a:lnTo>
                    <a:lnTo>
                      <a:pt x="399" y="120"/>
                    </a:lnTo>
                    <a:lnTo>
                      <a:pt x="404" y="120"/>
                    </a:lnTo>
                    <a:lnTo>
                      <a:pt x="410" y="123"/>
                    </a:lnTo>
                    <a:lnTo>
                      <a:pt x="413" y="126"/>
                    </a:lnTo>
                    <a:lnTo>
                      <a:pt x="415" y="126"/>
                    </a:lnTo>
                    <a:lnTo>
                      <a:pt x="415" y="120"/>
                    </a:lnTo>
                    <a:lnTo>
                      <a:pt x="418" y="123"/>
                    </a:lnTo>
                    <a:lnTo>
                      <a:pt x="424" y="123"/>
                    </a:lnTo>
                    <a:lnTo>
                      <a:pt x="429" y="123"/>
                    </a:lnTo>
                    <a:lnTo>
                      <a:pt x="432" y="120"/>
                    </a:lnTo>
                    <a:lnTo>
                      <a:pt x="438" y="117"/>
                    </a:lnTo>
                    <a:lnTo>
                      <a:pt x="446" y="112"/>
                    </a:lnTo>
                    <a:lnTo>
                      <a:pt x="449" y="112"/>
                    </a:lnTo>
                    <a:lnTo>
                      <a:pt x="449" y="109"/>
                    </a:lnTo>
                    <a:lnTo>
                      <a:pt x="452" y="109"/>
                    </a:lnTo>
                    <a:lnTo>
                      <a:pt x="454" y="109"/>
                    </a:lnTo>
                    <a:lnTo>
                      <a:pt x="457" y="106"/>
                    </a:lnTo>
                    <a:lnTo>
                      <a:pt x="463" y="103"/>
                    </a:lnTo>
                    <a:lnTo>
                      <a:pt x="468" y="95"/>
                    </a:lnTo>
                    <a:lnTo>
                      <a:pt x="468" y="86"/>
                    </a:lnTo>
                    <a:lnTo>
                      <a:pt x="468" y="81"/>
                    </a:lnTo>
                    <a:lnTo>
                      <a:pt x="468" y="78"/>
                    </a:lnTo>
                    <a:lnTo>
                      <a:pt x="463" y="75"/>
                    </a:lnTo>
                    <a:lnTo>
                      <a:pt x="460" y="75"/>
                    </a:lnTo>
                    <a:lnTo>
                      <a:pt x="460" y="75"/>
                    </a:lnTo>
                    <a:lnTo>
                      <a:pt x="457" y="75"/>
                    </a:lnTo>
                    <a:lnTo>
                      <a:pt x="454" y="81"/>
                    </a:lnTo>
                    <a:lnTo>
                      <a:pt x="452" y="81"/>
                    </a:lnTo>
                    <a:lnTo>
                      <a:pt x="452" y="81"/>
                    </a:lnTo>
                    <a:lnTo>
                      <a:pt x="454" y="75"/>
                    </a:lnTo>
                    <a:lnTo>
                      <a:pt x="454" y="73"/>
                    </a:lnTo>
                    <a:lnTo>
                      <a:pt x="457" y="70"/>
                    </a:lnTo>
                    <a:lnTo>
                      <a:pt x="460" y="64"/>
                    </a:lnTo>
                    <a:lnTo>
                      <a:pt x="457" y="61"/>
                    </a:lnTo>
                    <a:lnTo>
                      <a:pt x="457" y="61"/>
                    </a:lnTo>
                    <a:lnTo>
                      <a:pt x="457" y="59"/>
                    </a:lnTo>
                    <a:lnTo>
                      <a:pt x="460" y="50"/>
                    </a:lnTo>
                    <a:lnTo>
                      <a:pt x="457" y="50"/>
                    </a:lnTo>
                    <a:lnTo>
                      <a:pt x="454" y="50"/>
                    </a:lnTo>
                    <a:lnTo>
                      <a:pt x="454" y="56"/>
                    </a:lnTo>
                    <a:lnTo>
                      <a:pt x="452" y="56"/>
                    </a:lnTo>
                    <a:lnTo>
                      <a:pt x="449" y="56"/>
                    </a:lnTo>
                    <a:lnTo>
                      <a:pt x="446" y="56"/>
                    </a:lnTo>
                    <a:lnTo>
                      <a:pt x="449" y="53"/>
                    </a:lnTo>
                    <a:lnTo>
                      <a:pt x="449" y="50"/>
                    </a:lnTo>
                    <a:lnTo>
                      <a:pt x="452" y="47"/>
                    </a:lnTo>
                    <a:lnTo>
                      <a:pt x="449" y="47"/>
                    </a:lnTo>
                    <a:lnTo>
                      <a:pt x="446" y="50"/>
                    </a:lnTo>
                    <a:lnTo>
                      <a:pt x="443" y="53"/>
                    </a:lnTo>
                    <a:lnTo>
                      <a:pt x="443" y="53"/>
                    </a:lnTo>
                    <a:lnTo>
                      <a:pt x="440" y="53"/>
                    </a:lnTo>
                    <a:lnTo>
                      <a:pt x="443" y="47"/>
                    </a:lnTo>
                    <a:lnTo>
                      <a:pt x="443" y="45"/>
                    </a:lnTo>
                    <a:lnTo>
                      <a:pt x="438" y="47"/>
                    </a:lnTo>
                    <a:lnTo>
                      <a:pt x="432" y="47"/>
                    </a:lnTo>
                    <a:lnTo>
                      <a:pt x="432" y="53"/>
                    </a:lnTo>
                    <a:lnTo>
                      <a:pt x="426" y="53"/>
                    </a:lnTo>
                    <a:lnTo>
                      <a:pt x="426" y="53"/>
                    </a:lnTo>
                    <a:lnTo>
                      <a:pt x="424" y="56"/>
                    </a:lnTo>
                    <a:lnTo>
                      <a:pt x="421" y="56"/>
                    </a:lnTo>
                    <a:lnTo>
                      <a:pt x="418" y="56"/>
                    </a:lnTo>
                    <a:lnTo>
                      <a:pt x="413" y="53"/>
                    </a:lnTo>
                    <a:lnTo>
                      <a:pt x="404" y="53"/>
                    </a:lnTo>
                    <a:lnTo>
                      <a:pt x="410" y="53"/>
                    </a:lnTo>
                    <a:lnTo>
                      <a:pt x="413" y="50"/>
                    </a:lnTo>
                    <a:lnTo>
                      <a:pt x="415" y="53"/>
                    </a:lnTo>
                    <a:lnTo>
                      <a:pt x="418" y="53"/>
                    </a:lnTo>
                    <a:lnTo>
                      <a:pt x="421" y="50"/>
                    </a:lnTo>
                    <a:lnTo>
                      <a:pt x="426" y="47"/>
                    </a:lnTo>
                    <a:lnTo>
                      <a:pt x="429" y="45"/>
                    </a:lnTo>
                    <a:lnTo>
                      <a:pt x="435" y="42"/>
                    </a:lnTo>
                    <a:lnTo>
                      <a:pt x="438" y="39"/>
                    </a:lnTo>
                    <a:lnTo>
                      <a:pt x="438" y="39"/>
                    </a:lnTo>
                    <a:lnTo>
                      <a:pt x="432" y="39"/>
                    </a:lnTo>
                    <a:lnTo>
                      <a:pt x="426" y="33"/>
                    </a:lnTo>
                    <a:lnTo>
                      <a:pt x="426" y="31"/>
                    </a:lnTo>
                    <a:lnTo>
                      <a:pt x="424" y="31"/>
                    </a:lnTo>
                    <a:lnTo>
                      <a:pt x="421" y="33"/>
                    </a:lnTo>
                    <a:lnTo>
                      <a:pt x="421" y="36"/>
                    </a:lnTo>
                    <a:lnTo>
                      <a:pt x="418" y="33"/>
                    </a:lnTo>
                    <a:lnTo>
                      <a:pt x="415" y="31"/>
                    </a:lnTo>
                    <a:lnTo>
                      <a:pt x="418" y="31"/>
                    </a:lnTo>
                    <a:lnTo>
                      <a:pt x="418" y="28"/>
                    </a:lnTo>
                    <a:lnTo>
                      <a:pt x="413" y="28"/>
                    </a:lnTo>
                    <a:lnTo>
                      <a:pt x="410" y="31"/>
                    </a:lnTo>
                    <a:lnTo>
                      <a:pt x="410" y="31"/>
                    </a:lnTo>
                    <a:lnTo>
                      <a:pt x="407" y="25"/>
                    </a:lnTo>
                    <a:lnTo>
                      <a:pt x="404" y="28"/>
                    </a:lnTo>
                    <a:lnTo>
                      <a:pt x="401" y="31"/>
                    </a:lnTo>
                    <a:lnTo>
                      <a:pt x="401" y="28"/>
                    </a:lnTo>
                    <a:lnTo>
                      <a:pt x="404" y="25"/>
                    </a:lnTo>
                    <a:lnTo>
                      <a:pt x="401" y="22"/>
                    </a:lnTo>
                    <a:lnTo>
                      <a:pt x="404" y="22"/>
                    </a:lnTo>
                    <a:lnTo>
                      <a:pt x="407" y="20"/>
                    </a:lnTo>
                    <a:lnTo>
                      <a:pt x="404" y="17"/>
                    </a:lnTo>
                    <a:lnTo>
                      <a:pt x="399" y="17"/>
                    </a:lnTo>
                    <a:lnTo>
                      <a:pt x="393" y="14"/>
                    </a:lnTo>
                    <a:lnTo>
                      <a:pt x="387" y="17"/>
                    </a:lnTo>
                    <a:lnTo>
                      <a:pt x="385" y="20"/>
                    </a:lnTo>
                    <a:lnTo>
                      <a:pt x="385" y="22"/>
                    </a:lnTo>
                    <a:lnTo>
                      <a:pt x="382" y="22"/>
                    </a:lnTo>
                    <a:lnTo>
                      <a:pt x="379" y="20"/>
                    </a:lnTo>
                    <a:lnTo>
                      <a:pt x="385" y="17"/>
                    </a:lnTo>
                    <a:lnTo>
                      <a:pt x="385" y="14"/>
                    </a:lnTo>
                    <a:lnTo>
                      <a:pt x="379" y="14"/>
                    </a:lnTo>
                    <a:lnTo>
                      <a:pt x="376" y="11"/>
                    </a:lnTo>
                    <a:lnTo>
                      <a:pt x="373" y="11"/>
                    </a:lnTo>
                    <a:lnTo>
                      <a:pt x="371" y="14"/>
                    </a:lnTo>
                    <a:lnTo>
                      <a:pt x="365" y="17"/>
                    </a:lnTo>
                    <a:lnTo>
                      <a:pt x="362" y="22"/>
                    </a:lnTo>
                    <a:lnTo>
                      <a:pt x="360" y="22"/>
                    </a:lnTo>
                    <a:lnTo>
                      <a:pt x="357" y="20"/>
                    </a:lnTo>
                    <a:lnTo>
                      <a:pt x="360" y="17"/>
                    </a:lnTo>
                    <a:lnTo>
                      <a:pt x="360" y="11"/>
                    </a:lnTo>
                    <a:lnTo>
                      <a:pt x="357" y="11"/>
                    </a:lnTo>
                    <a:lnTo>
                      <a:pt x="357" y="8"/>
                    </a:lnTo>
                    <a:lnTo>
                      <a:pt x="351" y="6"/>
                    </a:lnTo>
                    <a:lnTo>
                      <a:pt x="348" y="6"/>
                    </a:lnTo>
                    <a:lnTo>
                      <a:pt x="343" y="6"/>
                    </a:lnTo>
                    <a:lnTo>
                      <a:pt x="343" y="3"/>
                    </a:lnTo>
                    <a:lnTo>
                      <a:pt x="337" y="0"/>
                    </a:lnTo>
                    <a:lnTo>
                      <a:pt x="334" y="3"/>
                    </a:lnTo>
                    <a:lnTo>
                      <a:pt x="332" y="0"/>
                    </a:lnTo>
                    <a:lnTo>
                      <a:pt x="329" y="0"/>
                    </a:lnTo>
                    <a:lnTo>
                      <a:pt x="326" y="0"/>
                    </a:lnTo>
                    <a:lnTo>
                      <a:pt x="323" y="0"/>
                    </a:lnTo>
                    <a:lnTo>
                      <a:pt x="323" y="6"/>
                    </a:lnTo>
                    <a:lnTo>
                      <a:pt x="326" y="14"/>
                    </a:lnTo>
                    <a:lnTo>
                      <a:pt x="323" y="20"/>
                    </a:lnTo>
                    <a:lnTo>
                      <a:pt x="323" y="25"/>
                    </a:lnTo>
                    <a:lnTo>
                      <a:pt x="320" y="25"/>
                    </a:lnTo>
                    <a:lnTo>
                      <a:pt x="320" y="25"/>
                    </a:lnTo>
                    <a:lnTo>
                      <a:pt x="315" y="25"/>
                    </a:lnTo>
                    <a:lnTo>
                      <a:pt x="315" y="25"/>
                    </a:lnTo>
                    <a:lnTo>
                      <a:pt x="315" y="22"/>
                    </a:lnTo>
                    <a:lnTo>
                      <a:pt x="315" y="17"/>
                    </a:lnTo>
                    <a:lnTo>
                      <a:pt x="318" y="14"/>
                    </a:lnTo>
                    <a:lnTo>
                      <a:pt x="318" y="8"/>
                    </a:lnTo>
                    <a:lnTo>
                      <a:pt x="315" y="8"/>
                    </a:lnTo>
                    <a:lnTo>
                      <a:pt x="312" y="11"/>
                    </a:lnTo>
                    <a:lnTo>
                      <a:pt x="309" y="14"/>
                    </a:lnTo>
                    <a:lnTo>
                      <a:pt x="309" y="14"/>
                    </a:lnTo>
                    <a:lnTo>
                      <a:pt x="307" y="11"/>
                    </a:lnTo>
                    <a:lnTo>
                      <a:pt x="309" y="8"/>
                    </a:lnTo>
                    <a:lnTo>
                      <a:pt x="307" y="6"/>
                    </a:lnTo>
                    <a:lnTo>
                      <a:pt x="304" y="6"/>
                    </a:lnTo>
                    <a:lnTo>
                      <a:pt x="304" y="11"/>
                    </a:lnTo>
                    <a:lnTo>
                      <a:pt x="301" y="11"/>
                    </a:lnTo>
                    <a:lnTo>
                      <a:pt x="298" y="8"/>
                    </a:lnTo>
                    <a:lnTo>
                      <a:pt x="301" y="6"/>
                    </a:lnTo>
                    <a:lnTo>
                      <a:pt x="301" y="3"/>
                    </a:lnTo>
                    <a:lnTo>
                      <a:pt x="301" y="0"/>
                    </a:lnTo>
                    <a:lnTo>
                      <a:pt x="293" y="0"/>
                    </a:lnTo>
                    <a:lnTo>
                      <a:pt x="290" y="3"/>
                    </a:lnTo>
                    <a:lnTo>
                      <a:pt x="287" y="3"/>
                    </a:lnTo>
                    <a:lnTo>
                      <a:pt x="284" y="3"/>
                    </a:lnTo>
                    <a:lnTo>
                      <a:pt x="287" y="6"/>
                    </a:lnTo>
                    <a:lnTo>
                      <a:pt x="290" y="8"/>
                    </a:lnTo>
                    <a:lnTo>
                      <a:pt x="290" y="8"/>
                    </a:lnTo>
                    <a:lnTo>
                      <a:pt x="287" y="8"/>
                    </a:lnTo>
                    <a:lnTo>
                      <a:pt x="287" y="11"/>
                    </a:lnTo>
                    <a:lnTo>
                      <a:pt x="287" y="14"/>
                    </a:lnTo>
                    <a:lnTo>
                      <a:pt x="290" y="17"/>
                    </a:lnTo>
                    <a:lnTo>
                      <a:pt x="290" y="20"/>
                    </a:lnTo>
                    <a:lnTo>
                      <a:pt x="290" y="20"/>
                    </a:lnTo>
                    <a:lnTo>
                      <a:pt x="293" y="22"/>
                    </a:lnTo>
                    <a:lnTo>
                      <a:pt x="295" y="25"/>
                    </a:lnTo>
                    <a:lnTo>
                      <a:pt x="295" y="25"/>
                    </a:lnTo>
                    <a:lnTo>
                      <a:pt x="293" y="25"/>
                    </a:lnTo>
                    <a:lnTo>
                      <a:pt x="293" y="28"/>
                    </a:lnTo>
                    <a:lnTo>
                      <a:pt x="284" y="20"/>
                    </a:lnTo>
                    <a:lnTo>
                      <a:pt x="284" y="20"/>
                    </a:lnTo>
                    <a:lnTo>
                      <a:pt x="281" y="22"/>
                    </a:lnTo>
                    <a:lnTo>
                      <a:pt x="281" y="25"/>
                    </a:lnTo>
                    <a:lnTo>
                      <a:pt x="281" y="25"/>
                    </a:lnTo>
                    <a:lnTo>
                      <a:pt x="281" y="20"/>
                    </a:lnTo>
                    <a:lnTo>
                      <a:pt x="281" y="17"/>
                    </a:lnTo>
                    <a:lnTo>
                      <a:pt x="279" y="11"/>
                    </a:lnTo>
                    <a:lnTo>
                      <a:pt x="279" y="8"/>
                    </a:lnTo>
                    <a:lnTo>
                      <a:pt x="279" y="6"/>
                    </a:lnTo>
                    <a:lnTo>
                      <a:pt x="276" y="6"/>
                    </a:lnTo>
                    <a:lnTo>
                      <a:pt x="273" y="3"/>
                    </a:lnTo>
                    <a:lnTo>
                      <a:pt x="270" y="3"/>
                    </a:lnTo>
                    <a:lnTo>
                      <a:pt x="267" y="6"/>
                    </a:lnTo>
                    <a:lnTo>
                      <a:pt x="270" y="14"/>
                    </a:lnTo>
                    <a:lnTo>
                      <a:pt x="267" y="20"/>
                    </a:lnTo>
                    <a:lnTo>
                      <a:pt x="270" y="25"/>
                    </a:lnTo>
                    <a:lnTo>
                      <a:pt x="270" y="28"/>
                    </a:lnTo>
                    <a:lnTo>
                      <a:pt x="270" y="31"/>
                    </a:lnTo>
                    <a:lnTo>
                      <a:pt x="270" y="36"/>
                    </a:lnTo>
                    <a:lnTo>
                      <a:pt x="270" y="36"/>
                    </a:lnTo>
                    <a:lnTo>
                      <a:pt x="267" y="33"/>
                    </a:lnTo>
                    <a:lnTo>
                      <a:pt x="267" y="28"/>
                    </a:lnTo>
                    <a:lnTo>
                      <a:pt x="265" y="25"/>
                    </a:lnTo>
                    <a:lnTo>
                      <a:pt x="265" y="22"/>
                    </a:lnTo>
                    <a:lnTo>
                      <a:pt x="265" y="20"/>
                    </a:lnTo>
                    <a:lnTo>
                      <a:pt x="265" y="14"/>
                    </a:lnTo>
                    <a:lnTo>
                      <a:pt x="256" y="8"/>
                    </a:lnTo>
                    <a:lnTo>
                      <a:pt x="256" y="11"/>
                    </a:lnTo>
                    <a:lnTo>
                      <a:pt x="254" y="14"/>
                    </a:lnTo>
                    <a:lnTo>
                      <a:pt x="254" y="14"/>
                    </a:lnTo>
                    <a:lnTo>
                      <a:pt x="254" y="20"/>
                    </a:lnTo>
                    <a:lnTo>
                      <a:pt x="259" y="22"/>
                    </a:lnTo>
                    <a:lnTo>
                      <a:pt x="259" y="25"/>
                    </a:lnTo>
                    <a:lnTo>
                      <a:pt x="254" y="25"/>
                    </a:lnTo>
                    <a:lnTo>
                      <a:pt x="254" y="25"/>
                    </a:lnTo>
                    <a:lnTo>
                      <a:pt x="251" y="25"/>
                    </a:lnTo>
                    <a:lnTo>
                      <a:pt x="248" y="28"/>
                    </a:lnTo>
                    <a:lnTo>
                      <a:pt x="251" y="33"/>
                    </a:lnTo>
                    <a:lnTo>
                      <a:pt x="251" y="36"/>
                    </a:lnTo>
                    <a:lnTo>
                      <a:pt x="245" y="36"/>
                    </a:lnTo>
                    <a:lnTo>
                      <a:pt x="245" y="39"/>
                    </a:lnTo>
                    <a:lnTo>
                      <a:pt x="242" y="42"/>
                    </a:lnTo>
                    <a:lnTo>
                      <a:pt x="240" y="39"/>
                    </a:lnTo>
                    <a:lnTo>
                      <a:pt x="240" y="36"/>
                    </a:lnTo>
                    <a:lnTo>
                      <a:pt x="240" y="36"/>
                    </a:lnTo>
                    <a:lnTo>
                      <a:pt x="237" y="39"/>
                    </a:lnTo>
                    <a:lnTo>
                      <a:pt x="234" y="42"/>
                    </a:lnTo>
                    <a:lnTo>
                      <a:pt x="234" y="33"/>
                    </a:lnTo>
                    <a:lnTo>
                      <a:pt x="234" y="28"/>
                    </a:lnTo>
                    <a:lnTo>
                      <a:pt x="234" y="28"/>
                    </a:lnTo>
                    <a:lnTo>
                      <a:pt x="228" y="25"/>
                    </a:lnTo>
                    <a:lnTo>
                      <a:pt x="226" y="22"/>
                    </a:lnTo>
                    <a:lnTo>
                      <a:pt x="228" y="20"/>
                    </a:lnTo>
                    <a:lnTo>
                      <a:pt x="228" y="17"/>
                    </a:lnTo>
                    <a:lnTo>
                      <a:pt x="226" y="17"/>
                    </a:lnTo>
                    <a:lnTo>
                      <a:pt x="220" y="14"/>
                    </a:lnTo>
                    <a:lnTo>
                      <a:pt x="220" y="14"/>
                    </a:lnTo>
                    <a:lnTo>
                      <a:pt x="214" y="14"/>
                    </a:lnTo>
                    <a:lnTo>
                      <a:pt x="214" y="20"/>
                    </a:lnTo>
                    <a:lnTo>
                      <a:pt x="217" y="20"/>
                    </a:lnTo>
                    <a:lnTo>
                      <a:pt x="217" y="28"/>
                    </a:lnTo>
                    <a:lnTo>
                      <a:pt x="214" y="28"/>
                    </a:lnTo>
                    <a:lnTo>
                      <a:pt x="212" y="28"/>
                    </a:lnTo>
                    <a:lnTo>
                      <a:pt x="209" y="28"/>
                    </a:lnTo>
                    <a:lnTo>
                      <a:pt x="206" y="28"/>
                    </a:lnTo>
                    <a:lnTo>
                      <a:pt x="203" y="25"/>
                    </a:lnTo>
                    <a:lnTo>
                      <a:pt x="201" y="31"/>
                    </a:lnTo>
                    <a:lnTo>
                      <a:pt x="203" y="33"/>
                    </a:lnTo>
                    <a:lnTo>
                      <a:pt x="203" y="36"/>
                    </a:lnTo>
                    <a:lnTo>
                      <a:pt x="206" y="39"/>
                    </a:lnTo>
                    <a:lnTo>
                      <a:pt x="206" y="42"/>
                    </a:lnTo>
                    <a:lnTo>
                      <a:pt x="209" y="45"/>
                    </a:lnTo>
                    <a:lnTo>
                      <a:pt x="209" y="45"/>
                    </a:lnTo>
                    <a:lnTo>
                      <a:pt x="214" y="50"/>
                    </a:lnTo>
                    <a:lnTo>
                      <a:pt x="214" y="53"/>
                    </a:lnTo>
                    <a:lnTo>
                      <a:pt x="212" y="56"/>
                    </a:lnTo>
                    <a:lnTo>
                      <a:pt x="212" y="50"/>
                    </a:lnTo>
                    <a:lnTo>
                      <a:pt x="212" y="50"/>
                    </a:lnTo>
                    <a:lnTo>
                      <a:pt x="209" y="56"/>
                    </a:lnTo>
                    <a:lnTo>
                      <a:pt x="206" y="53"/>
                    </a:lnTo>
                    <a:lnTo>
                      <a:pt x="206" y="50"/>
                    </a:lnTo>
                    <a:lnTo>
                      <a:pt x="206" y="47"/>
                    </a:lnTo>
                    <a:lnTo>
                      <a:pt x="206" y="47"/>
                    </a:lnTo>
                    <a:lnTo>
                      <a:pt x="203" y="47"/>
                    </a:lnTo>
                    <a:lnTo>
                      <a:pt x="203" y="47"/>
                    </a:lnTo>
                    <a:lnTo>
                      <a:pt x="203" y="53"/>
                    </a:lnTo>
                    <a:lnTo>
                      <a:pt x="201" y="56"/>
                    </a:lnTo>
                    <a:lnTo>
                      <a:pt x="201" y="53"/>
                    </a:lnTo>
                    <a:lnTo>
                      <a:pt x="198" y="50"/>
                    </a:lnTo>
                    <a:lnTo>
                      <a:pt x="198" y="47"/>
                    </a:lnTo>
                    <a:lnTo>
                      <a:pt x="198" y="42"/>
                    </a:lnTo>
                    <a:lnTo>
                      <a:pt x="195" y="39"/>
                    </a:lnTo>
                    <a:lnTo>
                      <a:pt x="195" y="39"/>
                    </a:lnTo>
                    <a:lnTo>
                      <a:pt x="189" y="45"/>
                    </a:lnTo>
                    <a:lnTo>
                      <a:pt x="189" y="45"/>
                    </a:lnTo>
                    <a:lnTo>
                      <a:pt x="189" y="47"/>
                    </a:lnTo>
                    <a:lnTo>
                      <a:pt x="189" y="50"/>
                    </a:lnTo>
                    <a:lnTo>
                      <a:pt x="189" y="53"/>
                    </a:lnTo>
                    <a:lnTo>
                      <a:pt x="187" y="50"/>
                    </a:lnTo>
                    <a:lnTo>
                      <a:pt x="187" y="47"/>
                    </a:lnTo>
                    <a:lnTo>
                      <a:pt x="187" y="45"/>
                    </a:lnTo>
                    <a:lnTo>
                      <a:pt x="187" y="42"/>
                    </a:lnTo>
                    <a:lnTo>
                      <a:pt x="187" y="39"/>
                    </a:lnTo>
                    <a:lnTo>
                      <a:pt x="184" y="36"/>
                    </a:lnTo>
                    <a:lnTo>
                      <a:pt x="184" y="33"/>
                    </a:lnTo>
                    <a:lnTo>
                      <a:pt x="181" y="28"/>
                    </a:lnTo>
                    <a:lnTo>
                      <a:pt x="181" y="28"/>
                    </a:lnTo>
                    <a:lnTo>
                      <a:pt x="175" y="33"/>
                    </a:lnTo>
                    <a:lnTo>
                      <a:pt x="173" y="33"/>
                    </a:lnTo>
                    <a:lnTo>
                      <a:pt x="173" y="36"/>
                    </a:lnTo>
                    <a:lnTo>
                      <a:pt x="173" y="39"/>
                    </a:lnTo>
                    <a:lnTo>
                      <a:pt x="173" y="42"/>
                    </a:lnTo>
                    <a:lnTo>
                      <a:pt x="173" y="45"/>
                    </a:lnTo>
                    <a:lnTo>
                      <a:pt x="170" y="45"/>
                    </a:lnTo>
                    <a:lnTo>
                      <a:pt x="170" y="42"/>
                    </a:lnTo>
                    <a:lnTo>
                      <a:pt x="170" y="42"/>
                    </a:lnTo>
                    <a:lnTo>
                      <a:pt x="170" y="39"/>
                    </a:lnTo>
                    <a:lnTo>
                      <a:pt x="167" y="42"/>
                    </a:lnTo>
                    <a:lnTo>
                      <a:pt x="167" y="47"/>
                    </a:lnTo>
                    <a:lnTo>
                      <a:pt x="164" y="47"/>
                    </a:lnTo>
                    <a:lnTo>
                      <a:pt x="164" y="39"/>
                    </a:lnTo>
                    <a:lnTo>
                      <a:pt x="164" y="39"/>
                    </a:lnTo>
                    <a:lnTo>
                      <a:pt x="164" y="36"/>
                    </a:lnTo>
                    <a:lnTo>
                      <a:pt x="161" y="33"/>
                    </a:lnTo>
                    <a:lnTo>
                      <a:pt x="161" y="36"/>
                    </a:lnTo>
                    <a:lnTo>
                      <a:pt x="153" y="36"/>
                    </a:lnTo>
                    <a:lnTo>
                      <a:pt x="148" y="39"/>
                    </a:lnTo>
                    <a:lnTo>
                      <a:pt x="145" y="39"/>
                    </a:lnTo>
                    <a:lnTo>
                      <a:pt x="142" y="42"/>
                    </a:lnTo>
                    <a:lnTo>
                      <a:pt x="139" y="45"/>
                    </a:lnTo>
                    <a:lnTo>
                      <a:pt x="136" y="45"/>
                    </a:lnTo>
                    <a:lnTo>
                      <a:pt x="131" y="45"/>
                    </a:lnTo>
                    <a:lnTo>
                      <a:pt x="131" y="50"/>
                    </a:lnTo>
                    <a:lnTo>
                      <a:pt x="128" y="47"/>
                    </a:lnTo>
                    <a:lnTo>
                      <a:pt x="128" y="50"/>
                    </a:lnTo>
                    <a:lnTo>
                      <a:pt x="128" y="53"/>
                    </a:lnTo>
                    <a:lnTo>
                      <a:pt x="131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71" name="Freeform 698"/>
              <p:cNvSpPr>
                <a:spLocks/>
              </p:cNvSpPr>
              <p:nvPr/>
            </p:nvSpPr>
            <p:spPr bwMode="auto">
              <a:xfrm>
                <a:off x="1867" y="1088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0 w 3"/>
                  <a:gd name="T5" fmla="*/ 3 h 3"/>
                  <a:gd name="T6" fmla="*/ 3 w 3"/>
                  <a:gd name="T7" fmla="*/ 3 h 3"/>
                  <a:gd name="T8" fmla="*/ 3 w 3"/>
                  <a:gd name="T9" fmla="*/ 3 h 3"/>
                  <a:gd name="T10" fmla="*/ 0 w 3"/>
                  <a:gd name="T11" fmla="*/ 0 h 3"/>
                  <a:gd name="T12" fmla="*/ 0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72" name="Freeform 699"/>
              <p:cNvSpPr>
                <a:spLocks/>
              </p:cNvSpPr>
              <p:nvPr/>
            </p:nvSpPr>
            <p:spPr bwMode="auto">
              <a:xfrm>
                <a:off x="1999" y="-25"/>
                <a:ext cx="5" cy="8"/>
              </a:xfrm>
              <a:custGeom>
                <a:avLst/>
                <a:gdLst>
                  <a:gd name="T0" fmla="*/ 0 w 5"/>
                  <a:gd name="T1" fmla="*/ 3 h 8"/>
                  <a:gd name="T2" fmla="*/ 2 w 5"/>
                  <a:gd name="T3" fmla="*/ 3 h 8"/>
                  <a:gd name="T4" fmla="*/ 2 w 5"/>
                  <a:gd name="T5" fmla="*/ 5 h 8"/>
                  <a:gd name="T6" fmla="*/ 5 w 5"/>
                  <a:gd name="T7" fmla="*/ 8 h 8"/>
                  <a:gd name="T8" fmla="*/ 5 w 5"/>
                  <a:gd name="T9" fmla="*/ 3 h 8"/>
                  <a:gd name="T10" fmla="*/ 2 w 5"/>
                  <a:gd name="T11" fmla="*/ 0 h 8"/>
                  <a:gd name="T12" fmla="*/ 0 w 5"/>
                  <a:gd name="T1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0" y="3"/>
                    </a:moveTo>
                    <a:lnTo>
                      <a:pt x="2" y="3"/>
                    </a:lnTo>
                    <a:lnTo>
                      <a:pt x="2" y="5"/>
                    </a:lnTo>
                    <a:lnTo>
                      <a:pt x="5" y="8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73" name="Freeform 700"/>
              <p:cNvSpPr>
                <a:spLocks/>
              </p:cNvSpPr>
              <p:nvPr/>
            </p:nvSpPr>
            <p:spPr bwMode="auto">
              <a:xfrm>
                <a:off x="1775" y="1007"/>
                <a:ext cx="109" cy="120"/>
              </a:xfrm>
              <a:custGeom>
                <a:avLst/>
                <a:gdLst>
                  <a:gd name="T0" fmla="*/ 101 w 109"/>
                  <a:gd name="T1" fmla="*/ 58 h 120"/>
                  <a:gd name="T2" fmla="*/ 90 w 109"/>
                  <a:gd name="T3" fmla="*/ 50 h 120"/>
                  <a:gd name="T4" fmla="*/ 87 w 109"/>
                  <a:gd name="T5" fmla="*/ 53 h 120"/>
                  <a:gd name="T6" fmla="*/ 81 w 109"/>
                  <a:gd name="T7" fmla="*/ 53 h 120"/>
                  <a:gd name="T8" fmla="*/ 73 w 109"/>
                  <a:gd name="T9" fmla="*/ 58 h 120"/>
                  <a:gd name="T10" fmla="*/ 70 w 109"/>
                  <a:gd name="T11" fmla="*/ 53 h 120"/>
                  <a:gd name="T12" fmla="*/ 65 w 109"/>
                  <a:gd name="T13" fmla="*/ 50 h 120"/>
                  <a:gd name="T14" fmla="*/ 65 w 109"/>
                  <a:gd name="T15" fmla="*/ 44 h 120"/>
                  <a:gd name="T16" fmla="*/ 67 w 109"/>
                  <a:gd name="T17" fmla="*/ 42 h 120"/>
                  <a:gd name="T18" fmla="*/ 65 w 109"/>
                  <a:gd name="T19" fmla="*/ 36 h 120"/>
                  <a:gd name="T20" fmla="*/ 59 w 109"/>
                  <a:gd name="T21" fmla="*/ 36 h 120"/>
                  <a:gd name="T22" fmla="*/ 51 w 109"/>
                  <a:gd name="T23" fmla="*/ 42 h 120"/>
                  <a:gd name="T24" fmla="*/ 56 w 109"/>
                  <a:gd name="T25" fmla="*/ 28 h 120"/>
                  <a:gd name="T26" fmla="*/ 65 w 109"/>
                  <a:gd name="T27" fmla="*/ 17 h 120"/>
                  <a:gd name="T28" fmla="*/ 73 w 109"/>
                  <a:gd name="T29" fmla="*/ 11 h 120"/>
                  <a:gd name="T30" fmla="*/ 70 w 109"/>
                  <a:gd name="T31" fmla="*/ 5 h 120"/>
                  <a:gd name="T32" fmla="*/ 76 w 109"/>
                  <a:gd name="T33" fmla="*/ 0 h 120"/>
                  <a:gd name="T34" fmla="*/ 70 w 109"/>
                  <a:gd name="T35" fmla="*/ 3 h 120"/>
                  <a:gd name="T36" fmla="*/ 56 w 109"/>
                  <a:gd name="T37" fmla="*/ 11 h 120"/>
                  <a:gd name="T38" fmla="*/ 48 w 109"/>
                  <a:gd name="T39" fmla="*/ 19 h 120"/>
                  <a:gd name="T40" fmla="*/ 45 w 109"/>
                  <a:gd name="T41" fmla="*/ 25 h 120"/>
                  <a:gd name="T42" fmla="*/ 39 w 109"/>
                  <a:gd name="T43" fmla="*/ 33 h 120"/>
                  <a:gd name="T44" fmla="*/ 31 w 109"/>
                  <a:gd name="T45" fmla="*/ 47 h 120"/>
                  <a:gd name="T46" fmla="*/ 28 w 109"/>
                  <a:gd name="T47" fmla="*/ 53 h 120"/>
                  <a:gd name="T48" fmla="*/ 20 w 109"/>
                  <a:gd name="T49" fmla="*/ 61 h 120"/>
                  <a:gd name="T50" fmla="*/ 12 w 109"/>
                  <a:gd name="T51" fmla="*/ 64 h 120"/>
                  <a:gd name="T52" fmla="*/ 9 w 109"/>
                  <a:gd name="T53" fmla="*/ 70 h 120"/>
                  <a:gd name="T54" fmla="*/ 6 w 109"/>
                  <a:gd name="T55" fmla="*/ 81 h 120"/>
                  <a:gd name="T56" fmla="*/ 3 w 109"/>
                  <a:gd name="T57" fmla="*/ 92 h 120"/>
                  <a:gd name="T58" fmla="*/ 20 w 109"/>
                  <a:gd name="T59" fmla="*/ 86 h 120"/>
                  <a:gd name="T60" fmla="*/ 34 w 109"/>
                  <a:gd name="T61" fmla="*/ 92 h 120"/>
                  <a:gd name="T62" fmla="*/ 42 w 109"/>
                  <a:gd name="T63" fmla="*/ 92 h 120"/>
                  <a:gd name="T64" fmla="*/ 53 w 109"/>
                  <a:gd name="T65" fmla="*/ 89 h 120"/>
                  <a:gd name="T66" fmla="*/ 53 w 109"/>
                  <a:gd name="T67" fmla="*/ 89 h 120"/>
                  <a:gd name="T68" fmla="*/ 56 w 109"/>
                  <a:gd name="T69" fmla="*/ 92 h 120"/>
                  <a:gd name="T70" fmla="*/ 56 w 109"/>
                  <a:gd name="T71" fmla="*/ 95 h 120"/>
                  <a:gd name="T72" fmla="*/ 65 w 109"/>
                  <a:gd name="T73" fmla="*/ 92 h 120"/>
                  <a:gd name="T74" fmla="*/ 76 w 109"/>
                  <a:gd name="T75" fmla="*/ 92 h 120"/>
                  <a:gd name="T76" fmla="*/ 65 w 109"/>
                  <a:gd name="T77" fmla="*/ 100 h 120"/>
                  <a:gd name="T78" fmla="*/ 53 w 109"/>
                  <a:gd name="T79" fmla="*/ 106 h 120"/>
                  <a:gd name="T80" fmla="*/ 62 w 109"/>
                  <a:gd name="T81" fmla="*/ 109 h 120"/>
                  <a:gd name="T82" fmla="*/ 67 w 109"/>
                  <a:gd name="T83" fmla="*/ 103 h 120"/>
                  <a:gd name="T84" fmla="*/ 76 w 109"/>
                  <a:gd name="T85" fmla="*/ 100 h 120"/>
                  <a:gd name="T86" fmla="*/ 84 w 109"/>
                  <a:gd name="T87" fmla="*/ 86 h 120"/>
                  <a:gd name="T88" fmla="*/ 87 w 109"/>
                  <a:gd name="T89" fmla="*/ 97 h 120"/>
                  <a:gd name="T90" fmla="*/ 84 w 109"/>
                  <a:gd name="T91" fmla="*/ 114 h 120"/>
                  <a:gd name="T92" fmla="*/ 95 w 109"/>
                  <a:gd name="T93" fmla="*/ 103 h 120"/>
                  <a:gd name="T94" fmla="*/ 92 w 109"/>
                  <a:gd name="T95" fmla="*/ 117 h 120"/>
                  <a:gd name="T96" fmla="*/ 98 w 109"/>
                  <a:gd name="T97" fmla="*/ 117 h 120"/>
                  <a:gd name="T98" fmla="*/ 104 w 109"/>
                  <a:gd name="T99" fmla="*/ 109 h 120"/>
                  <a:gd name="T100" fmla="*/ 109 w 109"/>
                  <a:gd name="T101" fmla="*/ 89 h 120"/>
                  <a:gd name="T102" fmla="*/ 101 w 109"/>
                  <a:gd name="T103" fmla="*/ 97 h 120"/>
                  <a:gd name="T104" fmla="*/ 109 w 109"/>
                  <a:gd name="T105" fmla="*/ 84 h 120"/>
                  <a:gd name="T106" fmla="*/ 98 w 109"/>
                  <a:gd name="T107" fmla="*/ 89 h 120"/>
                  <a:gd name="T108" fmla="*/ 90 w 109"/>
                  <a:gd name="T109" fmla="*/ 86 h 120"/>
                  <a:gd name="T110" fmla="*/ 95 w 109"/>
                  <a:gd name="T111" fmla="*/ 84 h 120"/>
                  <a:gd name="T112" fmla="*/ 98 w 109"/>
                  <a:gd name="T113" fmla="*/ 78 h 120"/>
                  <a:gd name="T114" fmla="*/ 106 w 109"/>
                  <a:gd name="T115" fmla="*/ 67 h 120"/>
                  <a:gd name="T116" fmla="*/ 98 w 109"/>
                  <a:gd name="T117" fmla="*/ 72 h 120"/>
                  <a:gd name="T118" fmla="*/ 92 w 109"/>
                  <a:gd name="T119" fmla="*/ 75 h 120"/>
                  <a:gd name="T120" fmla="*/ 92 w 109"/>
                  <a:gd name="T121" fmla="*/ 70 h 120"/>
                  <a:gd name="T122" fmla="*/ 90 w 109"/>
                  <a:gd name="T123" fmla="*/ 6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9" h="120">
                    <a:moveTo>
                      <a:pt x="90" y="64"/>
                    </a:moveTo>
                    <a:lnTo>
                      <a:pt x="92" y="64"/>
                    </a:lnTo>
                    <a:lnTo>
                      <a:pt x="95" y="61"/>
                    </a:lnTo>
                    <a:lnTo>
                      <a:pt x="98" y="61"/>
                    </a:lnTo>
                    <a:lnTo>
                      <a:pt x="98" y="61"/>
                    </a:lnTo>
                    <a:lnTo>
                      <a:pt x="101" y="58"/>
                    </a:lnTo>
                    <a:lnTo>
                      <a:pt x="101" y="58"/>
                    </a:lnTo>
                    <a:lnTo>
                      <a:pt x="101" y="56"/>
                    </a:lnTo>
                    <a:lnTo>
                      <a:pt x="101" y="56"/>
                    </a:lnTo>
                    <a:lnTo>
                      <a:pt x="101" y="53"/>
                    </a:lnTo>
                    <a:lnTo>
                      <a:pt x="98" y="50"/>
                    </a:lnTo>
                    <a:lnTo>
                      <a:pt x="95" y="50"/>
                    </a:lnTo>
                    <a:lnTo>
                      <a:pt x="92" y="50"/>
                    </a:lnTo>
                    <a:lnTo>
                      <a:pt x="90" y="50"/>
                    </a:lnTo>
                    <a:lnTo>
                      <a:pt x="90" y="53"/>
                    </a:lnTo>
                    <a:lnTo>
                      <a:pt x="90" y="56"/>
                    </a:lnTo>
                    <a:lnTo>
                      <a:pt x="87" y="58"/>
                    </a:lnTo>
                    <a:lnTo>
                      <a:pt x="87" y="58"/>
                    </a:lnTo>
                    <a:lnTo>
                      <a:pt x="87" y="58"/>
                    </a:lnTo>
                    <a:lnTo>
                      <a:pt x="87" y="56"/>
                    </a:lnTo>
                    <a:lnTo>
                      <a:pt x="87" y="53"/>
                    </a:lnTo>
                    <a:lnTo>
                      <a:pt x="87" y="53"/>
                    </a:lnTo>
                    <a:lnTo>
                      <a:pt x="90" y="50"/>
                    </a:lnTo>
                    <a:lnTo>
                      <a:pt x="87" y="50"/>
                    </a:lnTo>
                    <a:lnTo>
                      <a:pt x="84" y="50"/>
                    </a:lnTo>
                    <a:lnTo>
                      <a:pt x="84" y="53"/>
                    </a:lnTo>
                    <a:lnTo>
                      <a:pt x="81" y="53"/>
                    </a:lnTo>
                    <a:lnTo>
                      <a:pt x="81" y="53"/>
                    </a:lnTo>
                    <a:lnTo>
                      <a:pt x="81" y="56"/>
                    </a:lnTo>
                    <a:lnTo>
                      <a:pt x="78" y="56"/>
                    </a:lnTo>
                    <a:lnTo>
                      <a:pt x="78" y="53"/>
                    </a:lnTo>
                    <a:lnTo>
                      <a:pt x="76" y="56"/>
                    </a:lnTo>
                    <a:lnTo>
                      <a:pt x="76" y="58"/>
                    </a:lnTo>
                    <a:lnTo>
                      <a:pt x="73" y="61"/>
                    </a:lnTo>
                    <a:lnTo>
                      <a:pt x="73" y="58"/>
                    </a:lnTo>
                    <a:lnTo>
                      <a:pt x="76" y="56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3" y="50"/>
                    </a:lnTo>
                    <a:lnTo>
                      <a:pt x="73" y="53"/>
                    </a:lnTo>
                    <a:lnTo>
                      <a:pt x="70" y="56"/>
                    </a:lnTo>
                    <a:lnTo>
                      <a:pt x="70" y="53"/>
                    </a:lnTo>
                    <a:lnTo>
                      <a:pt x="73" y="53"/>
                    </a:lnTo>
                    <a:lnTo>
                      <a:pt x="73" y="50"/>
                    </a:lnTo>
                    <a:lnTo>
                      <a:pt x="73" y="50"/>
                    </a:lnTo>
                    <a:lnTo>
                      <a:pt x="70" y="50"/>
                    </a:lnTo>
                    <a:lnTo>
                      <a:pt x="67" y="53"/>
                    </a:lnTo>
                    <a:lnTo>
                      <a:pt x="65" y="53"/>
                    </a:lnTo>
                    <a:lnTo>
                      <a:pt x="65" y="50"/>
                    </a:lnTo>
                    <a:lnTo>
                      <a:pt x="65" y="50"/>
                    </a:lnTo>
                    <a:lnTo>
                      <a:pt x="62" y="53"/>
                    </a:lnTo>
                    <a:lnTo>
                      <a:pt x="59" y="53"/>
                    </a:lnTo>
                    <a:lnTo>
                      <a:pt x="59" y="50"/>
                    </a:lnTo>
                    <a:lnTo>
                      <a:pt x="62" y="50"/>
                    </a:lnTo>
                    <a:lnTo>
                      <a:pt x="65" y="47"/>
                    </a:lnTo>
                    <a:lnTo>
                      <a:pt x="65" y="44"/>
                    </a:lnTo>
                    <a:lnTo>
                      <a:pt x="65" y="44"/>
                    </a:lnTo>
                    <a:lnTo>
                      <a:pt x="62" y="44"/>
                    </a:lnTo>
                    <a:lnTo>
                      <a:pt x="59" y="47"/>
                    </a:lnTo>
                    <a:lnTo>
                      <a:pt x="62" y="44"/>
                    </a:lnTo>
                    <a:lnTo>
                      <a:pt x="65" y="42"/>
                    </a:lnTo>
                    <a:lnTo>
                      <a:pt x="67" y="42"/>
                    </a:lnTo>
                    <a:lnTo>
                      <a:pt x="67" y="42"/>
                    </a:lnTo>
                    <a:lnTo>
                      <a:pt x="70" y="39"/>
                    </a:lnTo>
                    <a:lnTo>
                      <a:pt x="73" y="39"/>
                    </a:lnTo>
                    <a:lnTo>
                      <a:pt x="73" y="36"/>
                    </a:lnTo>
                    <a:lnTo>
                      <a:pt x="73" y="39"/>
                    </a:lnTo>
                    <a:lnTo>
                      <a:pt x="67" y="39"/>
                    </a:lnTo>
                    <a:lnTo>
                      <a:pt x="67" y="39"/>
                    </a:lnTo>
                    <a:lnTo>
                      <a:pt x="65" y="36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62" y="33"/>
                    </a:lnTo>
                    <a:lnTo>
                      <a:pt x="65" y="33"/>
                    </a:lnTo>
                    <a:lnTo>
                      <a:pt x="65" y="33"/>
                    </a:lnTo>
                    <a:lnTo>
                      <a:pt x="62" y="33"/>
                    </a:lnTo>
                    <a:lnTo>
                      <a:pt x="59" y="36"/>
                    </a:lnTo>
                    <a:lnTo>
                      <a:pt x="59" y="36"/>
                    </a:lnTo>
                    <a:lnTo>
                      <a:pt x="56" y="39"/>
                    </a:lnTo>
                    <a:lnTo>
                      <a:pt x="53" y="39"/>
                    </a:lnTo>
                    <a:lnTo>
                      <a:pt x="53" y="42"/>
                    </a:lnTo>
                    <a:lnTo>
                      <a:pt x="51" y="44"/>
                    </a:lnTo>
                    <a:lnTo>
                      <a:pt x="51" y="44"/>
                    </a:lnTo>
                    <a:lnTo>
                      <a:pt x="51" y="42"/>
                    </a:lnTo>
                    <a:lnTo>
                      <a:pt x="51" y="42"/>
                    </a:lnTo>
                    <a:lnTo>
                      <a:pt x="51" y="39"/>
                    </a:lnTo>
                    <a:lnTo>
                      <a:pt x="51" y="36"/>
                    </a:lnTo>
                    <a:lnTo>
                      <a:pt x="53" y="33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6" y="28"/>
                    </a:lnTo>
                    <a:lnTo>
                      <a:pt x="59" y="28"/>
                    </a:lnTo>
                    <a:lnTo>
                      <a:pt x="59" y="25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5" y="19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4"/>
                    </a:lnTo>
                    <a:lnTo>
                      <a:pt x="67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70" y="17"/>
                    </a:lnTo>
                    <a:lnTo>
                      <a:pt x="73" y="11"/>
                    </a:lnTo>
                    <a:lnTo>
                      <a:pt x="73" y="11"/>
                    </a:lnTo>
                    <a:lnTo>
                      <a:pt x="73" y="8"/>
                    </a:lnTo>
                    <a:lnTo>
                      <a:pt x="70" y="8"/>
                    </a:lnTo>
                    <a:lnTo>
                      <a:pt x="70" y="11"/>
                    </a:lnTo>
                    <a:lnTo>
                      <a:pt x="70" y="8"/>
                    </a:lnTo>
                    <a:lnTo>
                      <a:pt x="67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3" y="5"/>
                    </a:lnTo>
                    <a:lnTo>
                      <a:pt x="76" y="5"/>
                    </a:lnTo>
                    <a:lnTo>
                      <a:pt x="76" y="5"/>
                    </a:lnTo>
                    <a:lnTo>
                      <a:pt x="78" y="3"/>
                    </a:lnTo>
                    <a:lnTo>
                      <a:pt x="78" y="0"/>
                    </a:lnTo>
                    <a:lnTo>
                      <a:pt x="76" y="0"/>
                    </a:lnTo>
                    <a:lnTo>
                      <a:pt x="73" y="0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70" y="0"/>
                    </a:lnTo>
                    <a:lnTo>
                      <a:pt x="70" y="3"/>
                    </a:lnTo>
                    <a:lnTo>
                      <a:pt x="67" y="3"/>
                    </a:lnTo>
                    <a:lnTo>
                      <a:pt x="67" y="3"/>
                    </a:lnTo>
                    <a:lnTo>
                      <a:pt x="65" y="5"/>
                    </a:lnTo>
                    <a:lnTo>
                      <a:pt x="62" y="5"/>
                    </a:lnTo>
                    <a:lnTo>
                      <a:pt x="59" y="5"/>
                    </a:lnTo>
                    <a:lnTo>
                      <a:pt x="56" y="8"/>
                    </a:lnTo>
                    <a:lnTo>
                      <a:pt x="56" y="11"/>
                    </a:lnTo>
                    <a:lnTo>
                      <a:pt x="53" y="11"/>
                    </a:lnTo>
                    <a:lnTo>
                      <a:pt x="51" y="11"/>
                    </a:lnTo>
                    <a:lnTo>
                      <a:pt x="51" y="11"/>
                    </a:lnTo>
                    <a:lnTo>
                      <a:pt x="53" y="14"/>
                    </a:lnTo>
                    <a:lnTo>
                      <a:pt x="53" y="14"/>
                    </a:lnTo>
                    <a:lnTo>
                      <a:pt x="51" y="17"/>
                    </a:lnTo>
                    <a:lnTo>
                      <a:pt x="48" y="19"/>
                    </a:lnTo>
                    <a:lnTo>
                      <a:pt x="45" y="19"/>
                    </a:lnTo>
                    <a:lnTo>
                      <a:pt x="45" y="22"/>
                    </a:lnTo>
                    <a:lnTo>
                      <a:pt x="45" y="22"/>
                    </a:lnTo>
                    <a:lnTo>
                      <a:pt x="45" y="22"/>
                    </a:lnTo>
                    <a:lnTo>
                      <a:pt x="45" y="25"/>
                    </a:lnTo>
                    <a:lnTo>
                      <a:pt x="45" y="25"/>
                    </a:lnTo>
                    <a:lnTo>
                      <a:pt x="45" y="25"/>
                    </a:lnTo>
                    <a:lnTo>
                      <a:pt x="42" y="25"/>
                    </a:lnTo>
                    <a:lnTo>
                      <a:pt x="39" y="28"/>
                    </a:lnTo>
                    <a:lnTo>
                      <a:pt x="39" y="31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39" y="31"/>
                    </a:lnTo>
                    <a:lnTo>
                      <a:pt x="39" y="33"/>
                    </a:lnTo>
                    <a:lnTo>
                      <a:pt x="37" y="36"/>
                    </a:lnTo>
                    <a:lnTo>
                      <a:pt x="37" y="36"/>
                    </a:lnTo>
                    <a:lnTo>
                      <a:pt x="31" y="42"/>
                    </a:lnTo>
                    <a:lnTo>
                      <a:pt x="31" y="44"/>
                    </a:lnTo>
                    <a:lnTo>
                      <a:pt x="34" y="44"/>
                    </a:lnTo>
                    <a:lnTo>
                      <a:pt x="34" y="47"/>
                    </a:lnTo>
                    <a:lnTo>
                      <a:pt x="31" y="47"/>
                    </a:lnTo>
                    <a:lnTo>
                      <a:pt x="31" y="47"/>
                    </a:lnTo>
                    <a:lnTo>
                      <a:pt x="31" y="47"/>
                    </a:lnTo>
                    <a:lnTo>
                      <a:pt x="28" y="47"/>
                    </a:lnTo>
                    <a:lnTo>
                      <a:pt x="25" y="50"/>
                    </a:lnTo>
                    <a:lnTo>
                      <a:pt x="25" y="53"/>
                    </a:lnTo>
                    <a:lnTo>
                      <a:pt x="28" y="53"/>
                    </a:lnTo>
                    <a:lnTo>
                      <a:pt x="28" y="53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25" y="58"/>
                    </a:lnTo>
                    <a:lnTo>
                      <a:pt x="23" y="56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20" y="61"/>
                    </a:lnTo>
                    <a:lnTo>
                      <a:pt x="17" y="64"/>
                    </a:lnTo>
                    <a:lnTo>
                      <a:pt x="17" y="67"/>
                    </a:lnTo>
                    <a:lnTo>
                      <a:pt x="14" y="67"/>
                    </a:lnTo>
                    <a:lnTo>
                      <a:pt x="14" y="64"/>
                    </a:lnTo>
                    <a:lnTo>
                      <a:pt x="14" y="67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4" y="61"/>
                    </a:lnTo>
                    <a:lnTo>
                      <a:pt x="14" y="61"/>
                    </a:lnTo>
                    <a:lnTo>
                      <a:pt x="14" y="61"/>
                    </a:lnTo>
                    <a:lnTo>
                      <a:pt x="12" y="64"/>
                    </a:lnTo>
                    <a:lnTo>
                      <a:pt x="9" y="64"/>
                    </a:lnTo>
                    <a:lnTo>
                      <a:pt x="6" y="70"/>
                    </a:lnTo>
                    <a:lnTo>
                      <a:pt x="9" y="70"/>
                    </a:lnTo>
                    <a:lnTo>
                      <a:pt x="9" y="70"/>
                    </a:lnTo>
                    <a:lnTo>
                      <a:pt x="14" y="67"/>
                    </a:lnTo>
                    <a:lnTo>
                      <a:pt x="20" y="67"/>
                    </a:lnTo>
                    <a:lnTo>
                      <a:pt x="17" y="70"/>
                    </a:lnTo>
                    <a:lnTo>
                      <a:pt x="14" y="75"/>
                    </a:lnTo>
                    <a:lnTo>
                      <a:pt x="12" y="78"/>
                    </a:lnTo>
                    <a:lnTo>
                      <a:pt x="6" y="81"/>
                    </a:lnTo>
                    <a:lnTo>
                      <a:pt x="3" y="84"/>
                    </a:lnTo>
                    <a:lnTo>
                      <a:pt x="3" y="84"/>
                    </a:lnTo>
                    <a:lnTo>
                      <a:pt x="0" y="84"/>
                    </a:lnTo>
                    <a:lnTo>
                      <a:pt x="3" y="86"/>
                    </a:lnTo>
                    <a:lnTo>
                      <a:pt x="0" y="89"/>
                    </a:lnTo>
                    <a:lnTo>
                      <a:pt x="3" y="89"/>
                    </a:lnTo>
                    <a:lnTo>
                      <a:pt x="3" y="92"/>
                    </a:lnTo>
                    <a:lnTo>
                      <a:pt x="6" y="92"/>
                    </a:lnTo>
                    <a:lnTo>
                      <a:pt x="12" y="92"/>
                    </a:lnTo>
                    <a:lnTo>
                      <a:pt x="14" y="89"/>
                    </a:lnTo>
                    <a:lnTo>
                      <a:pt x="17" y="89"/>
                    </a:lnTo>
                    <a:lnTo>
                      <a:pt x="20" y="86"/>
                    </a:lnTo>
                    <a:lnTo>
                      <a:pt x="20" y="86"/>
                    </a:lnTo>
                    <a:lnTo>
                      <a:pt x="20" y="86"/>
                    </a:lnTo>
                    <a:lnTo>
                      <a:pt x="17" y="89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5" y="89"/>
                    </a:lnTo>
                    <a:lnTo>
                      <a:pt x="31" y="92"/>
                    </a:lnTo>
                    <a:lnTo>
                      <a:pt x="34" y="89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37" y="92"/>
                    </a:lnTo>
                    <a:lnTo>
                      <a:pt x="39" y="92"/>
                    </a:lnTo>
                    <a:lnTo>
                      <a:pt x="39" y="92"/>
                    </a:lnTo>
                    <a:lnTo>
                      <a:pt x="42" y="92"/>
                    </a:lnTo>
                    <a:lnTo>
                      <a:pt x="42" y="92"/>
                    </a:lnTo>
                    <a:lnTo>
                      <a:pt x="42" y="92"/>
                    </a:lnTo>
                    <a:lnTo>
                      <a:pt x="45" y="92"/>
                    </a:lnTo>
                    <a:lnTo>
                      <a:pt x="45" y="92"/>
                    </a:lnTo>
                    <a:lnTo>
                      <a:pt x="48" y="92"/>
                    </a:lnTo>
                    <a:lnTo>
                      <a:pt x="48" y="92"/>
                    </a:lnTo>
                    <a:lnTo>
                      <a:pt x="51" y="92"/>
                    </a:lnTo>
                    <a:lnTo>
                      <a:pt x="53" y="92"/>
                    </a:lnTo>
                    <a:lnTo>
                      <a:pt x="53" y="89"/>
                    </a:lnTo>
                    <a:lnTo>
                      <a:pt x="53" y="89"/>
                    </a:lnTo>
                    <a:lnTo>
                      <a:pt x="53" y="86"/>
                    </a:lnTo>
                    <a:lnTo>
                      <a:pt x="53" y="86"/>
                    </a:lnTo>
                    <a:lnTo>
                      <a:pt x="53" y="84"/>
                    </a:lnTo>
                    <a:lnTo>
                      <a:pt x="56" y="84"/>
                    </a:lnTo>
                    <a:lnTo>
                      <a:pt x="56" y="86"/>
                    </a:lnTo>
                    <a:lnTo>
                      <a:pt x="53" y="89"/>
                    </a:lnTo>
                    <a:lnTo>
                      <a:pt x="56" y="89"/>
                    </a:lnTo>
                    <a:lnTo>
                      <a:pt x="56" y="89"/>
                    </a:lnTo>
                    <a:lnTo>
                      <a:pt x="56" y="86"/>
                    </a:lnTo>
                    <a:lnTo>
                      <a:pt x="59" y="86"/>
                    </a:lnTo>
                    <a:lnTo>
                      <a:pt x="59" y="86"/>
                    </a:lnTo>
                    <a:lnTo>
                      <a:pt x="56" y="89"/>
                    </a:lnTo>
                    <a:lnTo>
                      <a:pt x="56" y="92"/>
                    </a:lnTo>
                    <a:lnTo>
                      <a:pt x="59" y="89"/>
                    </a:lnTo>
                    <a:lnTo>
                      <a:pt x="59" y="89"/>
                    </a:lnTo>
                    <a:lnTo>
                      <a:pt x="59" y="92"/>
                    </a:lnTo>
                    <a:lnTo>
                      <a:pt x="56" y="92"/>
                    </a:lnTo>
                    <a:lnTo>
                      <a:pt x="53" y="95"/>
                    </a:lnTo>
                    <a:lnTo>
                      <a:pt x="53" y="95"/>
                    </a:lnTo>
                    <a:lnTo>
                      <a:pt x="56" y="95"/>
                    </a:lnTo>
                    <a:lnTo>
                      <a:pt x="56" y="95"/>
                    </a:lnTo>
                    <a:lnTo>
                      <a:pt x="59" y="95"/>
                    </a:lnTo>
                    <a:lnTo>
                      <a:pt x="59" y="95"/>
                    </a:lnTo>
                    <a:lnTo>
                      <a:pt x="62" y="97"/>
                    </a:lnTo>
                    <a:lnTo>
                      <a:pt x="62" y="95"/>
                    </a:lnTo>
                    <a:lnTo>
                      <a:pt x="65" y="95"/>
                    </a:lnTo>
                    <a:lnTo>
                      <a:pt x="65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70" y="92"/>
                    </a:lnTo>
                    <a:lnTo>
                      <a:pt x="70" y="95"/>
                    </a:lnTo>
                    <a:lnTo>
                      <a:pt x="73" y="92"/>
                    </a:lnTo>
                    <a:lnTo>
                      <a:pt x="73" y="92"/>
                    </a:lnTo>
                    <a:lnTo>
                      <a:pt x="76" y="92"/>
                    </a:lnTo>
                    <a:lnTo>
                      <a:pt x="73" y="95"/>
                    </a:lnTo>
                    <a:lnTo>
                      <a:pt x="73" y="95"/>
                    </a:lnTo>
                    <a:lnTo>
                      <a:pt x="70" y="95"/>
                    </a:lnTo>
                    <a:lnTo>
                      <a:pt x="67" y="97"/>
                    </a:lnTo>
                    <a:lnTo>
                      <a:pt x="67" y="97"/>
                    </a:lnTo>
                    <a:lnTo>
                      <a:pt x="67" y="100"/>
                    </a:lnTo>
                    <a:lnTo>
                      <a:pt x="65" y="100"/>
                    </a:lnTo>
                    <a:lnTo>
                      <a:pt x="65" y="100"/>
                    </a:lnTo>
                    <a:lnTo>
                      <a:pt x="62" y="100"/>
                    </a:lnTo>
                    <a:lnTo>
                      <a:pt x="62" y="103"/>
                    </a:lnTo>
                    <a:lnTo>
                      <a:pt x="62" y="103"/>
                    </a:lnTo>
                    <a:lnTo>
                      <a:pt x="59" y="103"/>
                    </a:lnTo>
                    <a:lnTo>
                      <a:pt x="56" y="106"/>
                    </a:lnTo>
                    <a:lnTo>
                      <a:pt x="53" y="106"/>
                    </a:lnTo>
                    <a:lnTo>
                      <a:pt x="53" y="109"/>
                    </a:lnTo>
                    <a:lnTo>
                      <a:pt x="53" y="109"/>
                    </a:lnTo>
                    <a:lnTo>
                      <a:pt x="56" y="111"/>
                    </a:lnTo>
                    <a:lnTo>
                      <a:pt x="56" y="111"/>
                    </a:lnTo>
                    <a:lnTo>
                      <a:pt x="59" y="109"/>
                    </a:lnTo>
                    <a:lnTo>
                      <a:pt x="59" y="109"/>
                    </a:lnTo>
                    <a:lnTo>
                      <a:pt x="62" y="109"/>
                    </a:lnTo>
                    <a:lnTo>
                      <a:pt x="62" y="109"/>
                    </a:lnTo>
                    <a:lnTo>
                      <a:pt x="62" y="111"/>
                    </a:lnTo>
                    <a:lnTo>
                      <a:pt x="65" y="109"/>
                    </a:lnTo>
                    <a:lnTo>
                      <a:pt x="65" y="109"/>
                    </a:lnTo>
                    <a:lnTo>
                      <a:pt x="67" y="106"/>
                    </a:lnTo>
                    <a:lnTo>
                      <a:pt x="67" y="106"/>
                    </a:lnTo>
                    <a:lnTo>
                      <a:pt x="67" y="103"/>
                    </a:lnTo>
                    <a:lnTo>
                      <a:pt x="70" y="103"/>
                    </a:lnTo>
                    <a:lnTo>
                      <a:pt x="70" y="100"/>
                    </a:lnTo>
                    <a:lnTo>
                      <a:pt x="73" y="97"/>
                    </a:lnTo>
                    <a:lnTo>
                      <a:pt x="76" y="97"/>
                    </a:lnTo>
                    <a:lnTo>
                      <a:pt x="76" y="97"/>
                    </a:lnTo>
                    <a:lnTo>
                      <a:pt x="78" y="97"/>
                    </a:lnTo>
                    <a:lnTo>
                      <a:pt x="76" y="100"/>
                    </a:lnTo>
                    <a:lnTo>
                      <a:pt x="78" y="100"/>
                    </a:lnTo>
                    <a:lnTo>
                      <a:pt x="78" y="97"/>
                    </a:lnTo>
                    <a:lnTo>
                      <a:pt x="81" y="95"/>
                    </a:lnTo>
                    <a:lnTo>
                      <a:pt x="81" y="92"/>
                    </a:lnTo>
                    <a:lnTo>
                      <a:pt x="81" y="86"/>
                    </a:lnTo>
                    <a:lnTo>
                      <a:pt x="84" y="86"/>
                    </a:lnTo>
                    <a:lnTo>
                      <a:pt x="84" y="86"/>
                    </a:lnTo>
                    <a:lnTo>
                      <a:pt x="87" y="89"/>
                    </a:lnTo>
                    <a:lnTo>
                      <a:pt x="87" y="89"/>
                    </a:lnTo>
                    <a:lnTo>
                      <a:pt x="87" y="89"/>
                    </a:lnTo>
                    <a:lnTo>
                      <a:pt x="90" y="92"/>
                    </a:lnTo>
                    <a:lnTo>
                      <a:pt x="87" y="95"/>
                    </a:lnTo>
                    <a:lnTo>
                      <a:pt x="87" y="97"/>
                    </a:lnTo>
                    <a:lnTo>
                      <a:pt x="87" y="97"/>
                    </a:lnTo>
                    <a:lnTo>
                      <a:pt x="87" y="100"/>
                    </a:lnTo>
                    <a:lnTo>
                      <a:pt x="84" y="103"/>
                    </a:lnTo>
                    <a:lnTo>
                      <a:pt x="84" y="109"/>
                    </a:lnTo>
                    <a:lnTo>
                      <a:pt x="84" y="109"/>
                    </a:lnTo>
                    <a:lnTo>
                      <a:pt x="81" y="111"/>
                    </a:lnTo>
                    <a:lnTo>
                      <a:pt x="81" y="114"/>
                    </a:lnTo>
                    <a:lnTo>
                      <a:pt x="84" y="114"/>
                    </a:lnTo>
                    <a:lnTo>
                      <a:pt x="87" y="111"/>
                    </a:lnTo>
                    <a:lnTo>
                      <a:pt x="90" y="109"/>
                    </a:lnTo>
                    <a:lnTo>
                      <a:pt x="90" y="109"/>
                    </a:lnTo>
                    <a:lnTo>
                      <a:pt x="92" y="106"/>
                    </a:lnTo>
                    <a:lnTo>
                      <a:pt x="92" y="103"/>
                    </a:lnTo>
                    <a:lnTo>
                      <a:pt x="92" y="103"/>
                    </a:lnTo>
                    <a:lnTo>
                      <a:pt x="95" y="103"/>
                    </a:lnTo>
                    <a:lnTo>
                      <a:pt x="95" y="106"/>
                    </a:lnTo>
                    <a:lnTo>
                      <a:pt x="95" y="106"/>
                    </a:lnTo>
                    <a:lnTo>
                      <a:pt x="92" y="109"/>
                    </a:lnTo>
                    <a:lnTo>
                      <a:pt x="92" y="111"/>
                    </a:lnTo>
                    <a:lnTo>
                      <a:pt x="90" y="114"/>
                    </a:lnTo>
                    <a:lnTo>
                      <a:pt x="92" y="114"/>
                    </a:lnTo>
                    <a:lnTo>
                      <a:pt x="92" y="117"/>
                    </a:lnTo>
                    <a:lnTo>
                      <a:pt x="92" y="120"/>
                    </a:lnTo>
                    <a:lnTo>
                      <a:pt x="95" y="117"/>
                    </a:lnTo>
                    <a:lnTo>
                      <a:pt x="95" y="114"/>
                    </a:lnTo>
                    <a:lnTo>
                      <a:pt x="95" y="114"/>
                    </a:lnTo>
                    <a:lnTo>
                      <a:pt x="98" y="114"/>
                    </a:lnTo>
                    <a:lnTo>
                      <a:pt x="98" y="114"/>
                    </a:lnTo>
                    <a:lnTo>
                      <a:pt x="98" y="117"/>
                    </a:lnTo>
                    <a:lnTo>
                      <a:pt x="101" y="117"/>
                    </a:lnTo>
                    <a:lnTo>
                      <a:pt x="104" y="117"/>
                    </a:lnTo>
                    <a:lnTo>
                      <a:pt x="104" y="114"/>
                    </a:lnTo>
                    <a:lnTo>
                      <a:pt x="104" y="114"/>
                    </a:lnTo>
                    <a:lnTo>
                      <a:pt x="104" y="111"/>
                    </a:lnTo>
                    <a:lnTo>
                      <a:pt x="104" y="109"/>
                    </a:lnTo>
                    <a:lnTo>
                      <a:pt x="104" y="109"/>
                    </a:lnTo>
                    <a:lnTo>
                      <a:pt x="106" y="109"/>
                    </a:lnTo>
                    <a:lnTo>
                      <a:pt x="104" y="106"/>
                    </a:lnTo>
                    <a:lnTo>
                      <a:pt x="106" y="103"/>
                    </a:lnTo>
                    <a:lnTo>
                      <a:pt x="109" y="100"/>
                    </a:lnTo>
                    <a:lnTo>
                      <a:pt x="109" y="97"/>
                    </a:lnTo>
                    <a:lnTo>
                      <a:pt x="109" y="92"/>
                    </a:lnTo>
                    <a:lnTo>
                      <a:pt x="109" y="89"/>
                    </a:lnTo>
                    <a:lnTo>
                      <a:pt x="109" y="89"/>
                    </a:lnTo>
                    <a:lnTo>
                      <a:pt x="109" y="92"/>
                    </a:lnTo>
                    <a:lnTo>
                      <a:pt x="106" y="95"/>
                    </a:lnTo>
                    <a:lnTo>
                      <a:pt x="104" y="95"/>
                    </a:lnTo>
                    <a:lnTo>
                      <a:pt x="104" y="97"/>
                    </a:lnTo>
                    <a:lnTo>
                      <a:pt x="101" y="97"/>
                    </a:lnTo>
                    <a:lnTo>
                      <a:pt x="101" y="97"/>
                    </a:lnTo>
                    <a:lnTo>
                      <a:pt x="101" y="95"/>
                    </a:lnTo>
                    <a:lnTo>
                      <a:pt x="101" y="92"/>
                    </a:lnTo>
                    <a:lnTo>
                      <a:pt x="104" y="89"/>
                    </a:lnTo>
                    <a:lnTo>
                      <a:pt x="104" y="86"/>
                    </a:lnTo>
                    <a:lnTo>
                      <a:pt x="106" y="86"/>
                    </a:lnTo>
                    <a:lnTo>
                      <a:pt x="106" y="86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6" y="84"/>
                    </a:lnTo>
                    <a:lnTo>
                      <a:pt x="106" y="84"/>
                    </a:lnTo>
                    <a:lnTo>
                      <a:pt x="104" y="86"/>
                    </a:lnTo>
                    <a:lnTo>
                      <a:pt x="101" y="86"/>
                    </a:lnTo>
                    <a:lnTo>
                      <a:pt x="98" y="89"/>
                    </a:lnTo>
                    <a:lnTo>
                      <a:pt x="98" y="89"/>
                    </a:lnTo>
                    <a:lnTo>
                      <a:pt x="95" y="92"/>
                    </a:lnTo>
                    <a:lnTo>
                      <a:pt x="95" y="95"/>
                    </a:lnTo>
                    <a:lnTo>
                      <a:pt x="92" y="95"/>
                    </a:lnTo>
                    <a:lnTo>
                      <a:pt x="92" y="92"/>
                    </a:lnTo>
                    <a:lnTo>
                      <a:pt x="90" y="92"/>
                    </a:lnTo>
                    <a:lnTo>
                      <a:pt x="90" y="89"/>
                    </a:lnTo>
                    <a:lnTo>
                      <a:pt x="90" y="86"/>
                    </a:lnTo>
                    <a:lnTo>
                      <a:pt x="90" y="89"/>
                    </a:lnTo>
                    <a:lnTo>
                      <a:pt x="92" y="89"/>
                    </a:lnTo>
                    <a:lnTo>
                      <a:pt x="95" y="86"/>
                    </a:lnTo>
                    <a:lnTo>
                      <a:pt x="92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5" y="84"/>
                    </a:lnTo>
                    <a:lnTo>
                      <a:pt x="92" y="84"/>
                    </a:lnTo>
                    <a:lnTo>
                      <a:pt x="90" y="84"/>
                    </a:lnTo>
                    <a:lnTo>
                      <a:pt x="90" y="81"/>
                    </a:lnTo>
                    <a:lnTo>
                      <a:pt x="92" y="81"/>
                    </a:lnTo>
                    <a:lnTo>
                      <a:pt x="95" y="81"/>
                    </a:lnTo>
                    <a:lnTo>
                      <a:pt x="95" y="81"/>
                    </a:lnTo>
                    <a:lnTo>
                      <a:pt x="98" y="78"/>
                    </a:lnTo>
                    <a:lnTo>
                      <a:pt x="98" y="75"/>
                    </a:lnTo>
                    <a:lnTo>
                      <a:pt x="101" y="75"/>
                    </a:lnTo>
                    <a:lnTo>
                      <a:pt x="104" y="75"/>
                    </a:lnTo>
                    <a:lnTo>
                      <a:pt x="106" y="72"/>
                    </a:lnTo>
                    <a:lnTo>
                      <a:pt x="106" y="72"/>
                    </a:lnTo>
                    <a:lnTo>
                      <a:pt x="106" y="70"/>
                    </a:lnTo>
                    <a:lnTo>
                      <a:pt x="106" y="67"/>
                    </a:lnTo>
                    <a:lnTo>
                      <a:pt x="104" y="70"/>
                    </a:lnTo>
                    <a:lnTo>
                      <a:pt x="101" y="70"/>
                    </a:lnTo>
                    <a:lnTo>
                      <a:pt x="101" y="70"/>
                    </a:lnTo>
                    <a:lnTo>
                      <a:pt x="101" y="70"/>
                    </a:lnTo>
                    <a:lnTo>
                      <a:pt x="98" y="70"/>
                    </a:lnTo>
                    <a:lnTo>
                      <a:pt x="98" y="72"/>
                    </a:lnTo>
                    <a:lnTo>
                      <a:pt x="98" y="72"/>
                    </a:lnTo>
                    <a:lnTo>
                      <a:pt x="95" y="72"/>
                    </a:lnTo>
                    <a:lnTo>
                      <a:pt x="95" y="75"/>
                    </a:lnTo>
                    <a:lnTo>
                      <a:pt x="92" y="75"/>
                    </a:lnTo>
                    <a:lnTo>
                      <a:pt x="92" y="78"/>
                    </a:lnTo>
                    <a:lnTo>
                      <a:pt x="92" y="78"/>
                    </a:lnTo>
                    <a:lnTo>
                      <a:pt x="92" y="78"/>
                    </a:lnTo>
                    <a:lnTo>
                      <a:pt x="92" y="75"/>
                    </a:lnTo>
                    <a:lnTo>
                      <a:pt x="90" y="75"/>
                    </a:lnTo>
                    <a:lnTo>
                      <a:pt x="90" y="75"/>
                    </a:lnTo>
                    <a:lnTo>
                      <a:pt x="90" y="75"/>
                    </a:lnTo>
                    <a:lnTo>
                      <a:pt x="92" y="72"/>
                    </a:lnTo>
                    <a:lnTo>
                      <a:pt x="92" y="72"/>
                    </a:lnTo>
                    <a:lnTo>
                      <a:pt x="92" y="72"/>
                    </a:lnTo>
                    <a:lnTo>
                      <a:pt x="92" y="70"/>
                    </a:lnTo>
                    <a:lnTo>
                      <a:pt x="95" y="67"/>
                    </a:lnTo>
                    <a:lnTo>
                      <a:pt x="92" y="67"/>
                    </a:lnTo>
                    <a:lnTo>
                      <a:pt x="92" y="70"/>
                    </a:lnTo>
                    <a:lnTo>
                      <a:pt x="92" y="67"/>
                    </a:lnTo>
                    <a:lnTo>
                      <a:pt x="92" y="64"/>
                    </a:lnTo>
                    <a:lnTo>
                      <a:pt x="92" y="64"/>
                    </a:lnTo>
                    <a:lnTo>
                      <a:pt x="90" y="64"/>
                    </a:lnTo>
                    <a:lnTo>
                      <a:pt x="87" y="64"/>
                    </a:lnTo>
                    <a:lnTo>
                      <a:pt x="90" y="64"/>
                    </a:lnTo>
                    <a:lnTo>
                      <a:pt x="9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74" name="Freeform 701"/>
              <p:cNvSpPr>
                <a:spLocks/>
              </p:cNvSpPr>
              <p:nvPr/>
            </p:nvSpPr>
            <p:spPr bwMode="auto">
              <a:xfrm>
                <a:off x="2534" y="-6"/>
                <a:ext cx="3" cy="9"/>
              </a:xfrm>
              <a:custGeom>
                <a:avLst/>
                <a:gdLst>
                  <a:gd name="T0" fmla="*/ 0 w 3"/>
                  <a:gd name="T1" fmla="*/ 3 h 9"/>
                  <a:gd name="T2" fmla="*/ 0 w 3"/>
                  <a:gd name="T3" fmla="*/ 9 h 9"/>
                  <a:gd name="T4" fmla="*/ 0 w 3"/>
                  <a:gd name="T5" fmla="*/ 9 h 9"/>
                  <a:gd name="T6" fmla="*/ 3 w 3"/>
                  <a:gd name="T7" fmla="*/ 9 h 9"/>
                  <a:gd name="T8" fmla="*/ 3 w 3"/>
                  <a:gd name="T9" fmla="*/ 6 h 9"/>
                  <a:gd name="T10" fmla="*/ 3 w 3"/>
                  <a:gd name="T11" fmla="*/ 0 h 9"/>
                  <a:gd name="T12" fmla="*/ 3 w 3"/>
                  <a:gd name="T13" fmla="*/ 0 h 9"/>
                  <a:gd name="T14" fmla="*/ 0 w 3"/>
                  <a:gd name="T15" fmla="*/ 0 h 9"/>
                  <a:gd name="T16" fmla="*/ 0 w 3"/>
                  <a:gd name="T1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9">
                    <a:moveTo>
                      <a:pt x="0" y="3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3" y="6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75" name="Freeform 702"/>
              <p:cNvSpPr>
                <a:spLocks/>
              </p:cNvSpPr>
              <p:nvPr/>
            </p:nvSpPr>
            <p:spPr bwMode="auto">
              <a:xfrm>
                <a:off x="2623" y="862"/>
                <a:ext cx="14" cy="14"/>
              </a:xfrm>
              <a:custGeom>
                <a:avLst/>
                <a:gdLst>
                  <a:gd name="T0" fmla="*/ 6 w 14"/>
                  <a:gd name="T1" fmla="*/ 8 h 14"/>
                  <a:gd name="T2" fmla="*/ 3 w 14"/>
                  <a:gd name="T3" fmla="*/ 5 h 14"/>
                  <a:gd name="T4" fmla="*/ 0 w 14"/>
                  <a:gd name="T5" fmla="*/ 8 h 14"/>
                  <a:gd name="T6" fmla="*/ 3 w 14"/>
                  <a:gd name="T7" fmla="*/ 11 h 14"/>
                  <a:gd name="T8" fmla="*/ 3 w 14"/>
                  <a:gd name="T9" fmla="*/ 11 h 14"/>
                  <a:gd name="T10" fmla="*/ 3 w 14"/>
                  <a:gd name="T11" fmla="*/ 14 h 14"/>
                  <a:gd name="T12" fmla="*/ 6 w 14"/>
                  <a:gd name="T13" fmla="*/ 14 h 14"/>
                  <a:gd name="T14" fmla="*/ 9 w 14"/>
                  <a:gd name="T15" fmla="*/ 14 h 14"/>
                  <a:gd name="T16" fmla="*/ 11 w 14"/>
                  <a:gd name="T17" fmla="*/ 11 h 14"/>
                  <a:gd name="T18" fmla="*/ 11 w 14"/>
                  <a:gd name="T19" fmla="*/ 11 h 14"/>
                  <a:gd name="T20" fmla="*/ 11 w 14"/>
                  <a:gd name="T21" fmla="*/ 8 h 14"/>
                  <a:gd name="T22" fmla="*/ 14 w 14"/>
                  <a:gd name="T23" fmla="*/ 5 h 14"/>
                  <a:gd name="T24" fmla="*/ 14 w 14"/>
                  <a:gd name="T25" fmla="*/ 0 h 14"/>
                  <a:gd name="T26" fmla="*/ 6 w 14"/>
                  <a:gd name="T27" fmla="*/ 5 h 14"/>
                  <a:gd name="T28" fmla="*/ 6 w 14"/>
                  <a:gd name="T2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6" y="8"/>
                    </a:moveTo>
                    <a:lnTo>
                      <a:pt x="3" y="5"/>
                    </a:lnTo>
                    <a:lnTo>
                      <a:pt x="0" y="8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6" y="14"/>
                    </a:lnTo>
                    <a:lnTo>
                      <a:pt x="9" y="14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1" y="8"/>
                    </a:lnTo>
                    <a:lnTo>
                      <a:pt x="14" y="5"/>
                    </a:lnTo>
                    <a:lnTo>
                      <a:pt x="14" y="0"/>
                    </a:lnTo>
                    <a:lnTo>
                      <a:pt x="6" y="5"/>
                    </a:ln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76" name="Freeform 703"/>
              <p:cNvSpPr>
                <a:spLocks/>
              </p:cNvSpPr>
              <p:nvPr/>
            </p:nvSpPr>
            <p:spPr bwMode="auto">
              <a:xfrm>
                <a:off x="2626" y="753"/>
                <a:ext cx="6" cy="6"/>
              </a:xfrm>
              <a:custGeom>
                <a:avLst/>
                <a:gdLst>
                  <a:gd name="T0" fmla="*/ 6 w 6"/>
                  <a:gd name="T1" fmla="*/ 6 h 6"/>
                  <a:gd name="T2" fmla="*/ 6 w 6"/>
                  <a:gd name="T3" fmla="*/ 3 h 6"/>
                  <a:gd name="T4" fmla="*/ 3 w 6"/>
                  <a:gd name="T5" fmla="*/ 0 h 6"/>
                  <a:gd name="T6" fmla="*/ 3 w 6"/>
                  <a:gd name="T7" fmla="*/ 0 h 6"/>
                  <a:gd name="T8" fmla="*/ 0 w 6"/>
                  <a:gd name="T9" fmla="*/ 0 h 6"/>
                  <a:gd name="T10" fmla="*/ 3 w 6"/>
                  <a:gd name="T11" fmla="*/ 6 h 6"/>
                  <a:gd name="T12" fmla="*/ 6 w 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77" name="Freeform 704"/>
              <p:cNvSpPr>
                <a:spLocks/>
              </p:cNvSpPr>
              <p:nvPr/>
            </p:nvSpPr>
            <p:spPr bwMode="auto">
              <a:xfrm>
                <a:off x="2626" y="775"/>
                <a:ext cx="3" cy="6"/>
              </a:xfrm>
              <a:custGeom>
                <a:avLst/>
                <a:gdLst>
                  <a:gd name="T0" fmla="*/ 3 w 3"/>
                  <a:gd name="T1" fmla="*/ 6 h 6"/>
                  <a:gd name="T2" fmla="*/ 3 w 3"/>
                  <a:gd name="T3" fmla="*/ 3 h 6"/>
                  <a:gd name="T4" fmla="*/ 3 w 3"/>
                  <a:gd name="T5" fmla="*/ 0 h 6"/>
                  <a:gd name="T6" fmla="*/ 0 w 3"/>
                  <a:gd name="T7" fmla="*/ 0 h 6"/>
                  <a:gd name="T8" fmla="*/ 3 w 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78" name="Freeform 705"/>
              <p:cNvSpPr>
                <a:spLocks/>
              </p:cNvSpPr>
              <p:nvPr/>
            </p:nvSpPr>
            <p:spPr bwMode="auto">
              <a:xfrm>
                <a:off x="2632" y="753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0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79" name="Freeform 706"/>
              <p:cNvSpPr>
                <a:spLocks/>
              </p:cNvSpPr>
              <p:nvPr/>
            </p:nvSpPr>
            <p:spPr bwMode="auto">
              <a:xfrm>
                <a:off x="2629" y="767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0 w 3"/>
                  <a:gd name="T5" fmla="*/ 0 h 3"/>
                  <a:gd name="T6" fmla="*/ 0 w 3"/>
                  <a:gd name="T7" fmla="*/ 3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80" name="Freeform 707"/>
              <p:cNvSpPr>
                <a:spLocks/>
              </p:cNvSpPr>
              <p:nvPr/>
            </p:nvSpPr>
            <p:spPr bwMode="auto">
              <a:xfrm>
                <a:off x="2626" y="909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0 w 3"/>
                  <a:gd name="T5" fmla="*/ 0 h 3"/>
                  <a:gd name="T6" fmla="*/ 0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81" name="Freeform 708"/>
              <p:cNvSpPr>
                <a:spLocks/>
              </p:cNvSpPr>
              <p:nvPr/>
            </p:nvSpPr>
            <p:spPr bwMode="auto">
              <a:xfrm>
                <a:off x="2637" y="901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82" name="Freeform 709"/>
              <p:cNvSpPr>
                <a:spLocks/>
              </p:cNvSpPr>
              <p:nvPr/>
            </p:nvSpPr>
            <p:spPr bwMode="auto">
              <a:xfrm>
                <a:off x="2637" y="920"/>
                <a:ext cx="6" cy="9"/>
              </a:xfrm>
              <a:custGeom>
                <a:avLst/>
                <a:gdLst>
                  <a:gd name="T0" fmla="*/ 3 w 6"/>
                  <a:gd name="T1" fmla="*/ 6 h 9"/>
                  <a:gd name="T2" fmla="*/ 6 w 6"/>
                  <a:gd name="T3" fmla="*/ 0 h 9"/>
                  <a:gd name="T4" fmla="*/ 0 w 6"/>
                  <a:gd name="T5" fmla="*/ 6 h 9"/>
                  <a:gd name="T6" fmla="*/ 3 w 6"/>
                  <a:gd name="T7" fmla="*/ 9 h 9"/>
                  <a:gd name="T8" fmla="*/ 3 w 6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3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83" name="Freeform 710"/>
              <p:cNvSpPr>
                <a:spLocks/>
              </p:cNvSpPr>
              <p:nvPr/>
            </p:nvSpPr>
            <p:spPr bwMode="auto">
              <a:xfrm>
                <a:off x="2629" y="881"/>
                <a:ext cx="14" cy="17"/>
              </a:xfrm>
              <a:custGeom>
                <a:avLst/>
                <a:gdLst>
                  <a:gd name="T0" fmla="*/ 5 w 14"/>
                  <a:gd name="T1" fmla="*/ 0 h 17"/>
                  <a:gd name="T2" fmla="*/ 5 w 14"/>
                  <a:gd name="T3" fmla="*/ 3 h 17"/>
                  <a:gd name="T4" fmla="*/ 5 w 14"/>
                  <a:gd name="T5" fmla="*/ 6 h 17"/>
                  <a:gd name="T6" fmla="*/ 3 w 14"/>
                  <a:gd name="T7" fmla="*/ 3 h 17"/>
                  <a:gd name="T8" fmla="*/ 3 w 14"/>
                  <a:gd name="T9" fmla="*/ 6 h 17"/>
                  <a:gd name="T10" fmla="*/ 0 w 14"/>
                  <a:gd name="T11" fmla="*/ 6 h 17"/>
                  <a:gd name="T12" fmla="*/ 0 w 14"/>
                  <a:gd name="T13" fmla="*/ 6 h 17"/>
                  <a:gd name="T14" fmla="*/ 3 w 14"/>
                  <a:gd name="T15" fmla="*/ 9 h 17"/>
                  <a:gd name="T16" fmla="*/ 3 w 14"/>
                  <a:gd name="T17" fmla="*/ 9 h 17"/>
                  <a:gd name="T18" fmla="*/ 3 w 14"/>
                  <a:gd name="T19" fmla="*/ 9 h 17"/>
                  <a:gd name="T20" fmla="*/ 3 w 14"/>
                  <a:gd name="T21" fmla="*/ 9 h 17"/>
                  <a:gd name="T22" fmla="*/ 5 w 14"/>
                  <a:gd name="T23" fmla="*/ 14 h 17"/>
                  <a:gd name="T24" fmla="*/ 11 w 14"/>
                  <a:gd name="T25" fmla="*/ 14 h 17"/>
                  <a:gd name="T26" fmla="*/ 11 w 14"/>
                  <a:gd name="T27" fmla="*/ 17 h 17"/>
                  <a:gd name="T28" fmla="*/ 11 w 14"/>
                  <a:gd name="T29" fmla="*/ 17 h 17"/>
                  <a:gd name="T30" fmla="*/ 14 w 14"/>
                  <a:gd name="T31" fmla="*/ 14 h 17"/>
                  <a:gd name="T32" fmla="*/ 14 w 14"/>
                  <a:gd name="T33" fmla="*/ 12 h 17"/>
                  <a:gd name="T34" fmla="*/ 14 w 14"/>
                  <a:gd name="T35" fmla="*/ 12 h 17"/>
                  <a:gd name="T36" fmla="*/ 11 w 14"/>
                  <a:gd name="T37" fmla="*/ 12 h 17"/>
                  <a:gd name="T38" fmla="*/ 8 w 14"/>
                  <a:gd name="T39" fmla="*/ 12 h 17"/>
                  <a:gd name="T40" fmla="*/ 8 w 14"/>
                  <a:gd name="T41" fmla="*/ 3 h 17"/>
                  <a:gd name="T42" fmla="*/ 5 w 14"/>
                  <a:gd name="T4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7">
                    <a:moveTo>
                      <a:pt x="5" y="0"/>
                    </a:moveTo>
                    <a:lnTo>
                      <a:pt x="5" y="3"/>
                    </a:lnTo>
                    <a:lnTo>
                      <a:pt x="5" y="6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11" y="14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4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1" y="12"/>
                    </a:lnTo>
                    <a:lnTo>
                      <a:pt x="8" y="12"/>
                    </a:lnTo>
                    <a:lnTo>
                      <a:pt x="8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84" name="Freeform 711"/>
              <p:cNvSpPr>
                <a:spLocks/>
              </p:cNvSpPr>
              <p:nvPr/>
            </p:nvSpPr>
            <p:spPr bwMode="auto">
              <a:xfrm>
                <a:off x="2623" y="876"/>
                <a:ext cx="9" cy="5"/>
              </a:xfrm>
              <a:custGeom>
                <a:avLst/>
                <a:gdLst>
                  <a:gd name="T0" fmla="*/ 6 w 9"/>
                  <a:gd name="T1" fmla="*/ 0 h 5"/>
                  <a:gd name="T2" fmla="*/ 3 w 9"/>
                  <a:gd name="T3" fmla="*/ 3 h 5"/>
                  <a:gd name="T4" fmla="*/ 3 w 9"/>
                  <a:gd name="T5" fmla="*/ 3 h 5"/>
                  <a:gd name="T6" fmla="*/ 0 w 9"/>
                  <a:gd name="T7" fmla="*/ 3 h 5"/>
                  <a:gd name="T8" fmla="*/ 3 w 9"/>
                  <a:gd name="T9" fmla="*/ 5 h 5"/>
                  <a:gd name="T10" fmla="*/ 9 w 9"/>
                  <a:gd name="T11" fmla="*/ 3 h 5"/>
                  <a:gd name="T12" fmla="*/ 6 w 9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6" y="0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9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85" name="Freeform 712"/>
              <p:cNvSpPr>
                <a:spLocks/>
              </p:cNvSpPr>
              <p:nvPr/>
            </p:nvSpPr>
            <p:spPr bwMode="auto">
              <a:xfrm>
                <a:off x="2618" y="898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0 w 3"/>
                  <a:gd name="T5" fmla="*/ 3 h 3"/>
                  <a:gd name="T6" fmla="*/ 3 w 3"/>
                  <a:gd name="T7" fmla="*/ 0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86" name="Freeform 713"/>
              <p:cNvSpPr>
                <a:spLocks/>
              </p:cNvSpPr>
              <p:nvPr/>
            </p:nvSpPr>
            <p:spPr bwMode="auto">
              <a:xfrm>
                <a:off x="2623" y="753"/>
                <a:ext cx="9" cy="11"/>
              </a:xfrm>
              <a:custGeom>
                <a:avLst/>
                <a:gdLst>
                  <a:gd name="T0" fmla="*/ 6 w 9"/>
                  <a:gd name="T1" fmla="*/ 11 h 11"/>
                  <a:gd name="T2" fmla="*/ 9 w 9"/>
                  <a:gd name="T3" fmla="*/ 11 h 11"/>
                  <a:gd name="T4" fmla="*/ 6 w 9"/>
                  <a:gd name="T5" fmla="*/ 8 h 11"/>
                  <a:gd name="T6" fmla="*/ 0 w 9"/>
                  <a:gd name="T7" fmla="*/ 0 h 11"/>
                  <a:gd name="T8" fmla="*/ 0 w 9"/>
                  <a:gd name="T9" fmla="*/ 3 h 11"/>
                  <a:gd name="T10" fmla="*/ 3 w 9"/>
                  <a:gd name="T11" fmla="*/ 6 h 11"/>
                  <a:gd name="T12" fmla="*/ 6 w 9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6" y="11"/>
                    </a:moveTo>
                    <a:lnTo>
                      <a:pt x="9" y="11"/>
                    </a:lnTo>
                    <a:lnTo>
                      <a:pt x="6" y="8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87" name="Freeform 714"/>
              <p:cNvSpPr>
                <a:spLocks/>
              </p:cNvSpPr>
              <p:nvPr/>
            </p:nvSpPr>
            <p:spPr bwMode="auto">
              <a:xfrm>
                <a:off x="2542" y="-25"/>
                <a:ext cx="6" cy="17"/>
              </a:xfrm>
              <a:custGeom>
                <a:avLst/>
                <a:gdLst>
                  <a:gd name="T0" fmla="*/ 3 w 6"/>
                  <a:gd name="T1" fmla="*/ 17 h 17"/>
                  <a:gd name="T2" fmla="*/ 3 w 6"/>
                  <a:gd name="T3" fmla="*/ 14 h 17"/>
                  <a:gd name="T4" fmla="*/ 6 w 6"/>
                  <a:gd name="T5" fmla="*/ 11 h 17"/>
                  <a:gd name="T6" fmla="*/ 3 w 6"/>
                  <a:gd name="T7" fmla="*/ 5 h 17"/>
                  <a:gd name="T8" fmla="*/ 6 w 6"/>
                  <a:gd name="T9" fmla="*/ 3 h 17"/>
                  <a:gd name="T10" fmla="*/ 3 w 6"/>
                  <a:gd name="T11" fmla="*/ 0 h 17"/>
                  <a:gd name="T12" fmla="*/ 0 w 6"/>
                  <a:gd name="T13" fmla="*/ 3 h 17"/>
                  <a:gd name="T14" fmla="*/ 0 w 6"/>
                  <a:gd name="T15" fmla="*/ 3 h 17"/>
                  <a:gd name="T16" fmla="*/ 3 w 6"/>
                  <a:gd name="T17" fmla="*/ 5 h 17"/>
                  <a:gd name="T18" fmla="*/ 3 w 6"/>
                  <a:gd name="T19" fmla="*/ 8 h 17"/>
                  <a:gd name="T20" fmla="*/ 0 w 6"/>
                  <a:gd name="T21" fmla="*/ 11 h 17"/>
                  <a:gd name="T22" fmla="*/ 3 w 6"/>
                  <a:gd name="T2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7">
                    <a:moveTo>
                      <a:pt x="3" y="17"/>
                    </a:moveTo>
                    <a:lnTo>
                      <a:pt x="3" y="14"/>
                    </a:lnTo>
                    <a:lnTo>
                      <a:pt x="6" y="11"/>
                    </a:lnTo>
                    <a:lnTo>
                      <a:pt x="3" y="5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0" y="11"/>
                    </a:ln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88" name="Freeform 715"/>
              <p:cNvSpPr>
                <a:spLocks/>
              </p:cNvSpPr>
              <p:nvPr/>
            </p:nvSpPr>
            <p:spPr bwMode="auto">
              <a:xfrm>
                <a:off x="2568" y="937"/>
                <a:ext cx="78" cy="95"/>
              </a:xfrm>
              <a:custGeom>
                <a:avLst/>
                <a:gdLst>
                  <a:gd name="T0" fmla="*/ 33 w 78"/>
                  <a:gd name="T1" fmla="*/ 14 h 95"/>
                  <a:gd name="T2" fmla="*/ 30 w 78"/>
                  <a:gd name="T3" fmla="*/ 20 h 95"/>
                  <a:gd name="T4" fmla="*/ 36 w 78"/>
                  <a:gd name="T5" fmla="*/ 20 h 95"/>
                  <a:gd name="T6" fmla="*/ 30 w 78"/>
                  <a:gd name="T7" fmla="*/ 25 h 95"/>
                  <a:gd name="T8" fmla="*/ 25 w 78"/>
                  <a:gd name="T9" fmla="*/ 25 h 95"/>
                  <a:gd name="T10" fmla="*/ 13 w 78"/>
                  <a:gd name="T11" fmla="*/ 25 h 95"/>
                  <a:gd name="T12" fmla="*/ 8 w 78"/>
                  <a:gd name="T13" fmla="*/ 28 h 95"/>
                  <a:gd name="T14" fmla="*/ 11 w 78"/>
                  <a:gd name="T15" fmla="*/ 31 h 95"/>
                  <a:gd name="T16" fmla="*/ 11 w 78"/>
                  <a:gd name="T17" fmla="*/ 31 h 95"/>
                  <a:gd name="T18" fmla="*/ 13 w 78"/>
                  <a:gd name="T19" fmla="*/ 34 h 95"/>
                  <a:gd name="T20" fmla="*/ 11 w 78"/>
                  <a:gd name="T21" fmla="*/ 39 h 95"/>
                  <a:gd name="T22" fmla="*/ 8 w 78"/>
                  <a:gd name="T23" fmla="*/ 45 h 95"/>
                  <a:gd name="T24" fmla="*/ 11 w 78"/>
                  <a:gd name="T25" fmla="*/ 48 h 95"/>
                  <a:gd name="T26" fmla="*/ 13 w 78"/>
                  <a:gd name="T27" fmla="*/ 53 h 95"/>
                  <a:gd name="T28" fmla="*/ 19 w 78"/>
                  <a:gd name="T29" fmla="*/ 53 h 95"/>
                  <a:gd name="T30" fmla="*/ 13 w 78"/>
                  <a:gd name="T31" fmla="*/ 64 h 95"/>
                  <a:gd name="T32" fmla="*/ 13 w 78"/>
                  <a:gd name="T33" fmla="*/ 64 h 95"/>
                  <a:gd name="T34" fmla="*/ 22 w 78"/>
                  <a:gd name="T35" fmla="*/ 64 h 95"/>
                  <a:gd name="T36" fmla="*/ 19 w 78"/>
                  <a:gd name="T37" fmla="*/ 67 h 95"/>
                  <a:gd name="T38" fmla="*/ 8 w 78"/>
                  <a:gd name="T39" fmla="*/ 70 h 95"/>
                  <a:gd name="T40" fmla="*/ 11 w 78"/>
                  <a:gd name="T41" fmla="*/ 75 h 95"/>
                  <a:gd name="T42" fmla="*/ 2 w 78"/>
                  <a:gd name="T43" fmla="*/ 75 h 95"/>
                  <a:gd name="T44" fmla="*/ 0 w 78"/>
                  <a:gd name="T45" fmla="*/ 78 h 95"/>
                  <a:gd name="T46" fmla="*/ 2 w 78"/>
                  <a:gd name="T47" fmla="*/ 81 h 95"/>
                  <a:gd name="T48" fmla="*/ 2 w 78"/>
                  <a:gd name="T49" fmla="*/ 87 h 95"/>
                  <a:gd name="T50" fmla="*/ 2 w 78"/>
                  <a:gd name="T51" fmla="*/ 89 h 95"/>
                  <a:gd name="T52" fmla="*/ 13 w 78"/>
                  <a:gd name="T53" fmla="*/ 89 h 95"/>
                  <a:gd name="T54" fmla="*/ 11 w 78"/>
                  <a:gd name="T55" fmla="*/ 92 h 95"/>
                  <a:gd name="T56" fmla="*/ 22 w 78"/>
                  <a:gd name="T57" fmla="*/ 92 h 95"/>
                  <a:gd name="T58" fmla="*/ 30 w 78"/>
                  <a:gd name="T59" fmla="*/ 87 h 95"/>
                  <a:gd name="T60" fmla="*/ 36 w 78"/>
                  <a:gd name="T61" fmla="*/ 87 h 95"/>
                  <a:gd name="T62" fmla="*/ 41 w 78"/>
                  <a:gd name="T63" fmla="*/ 81 h 95"/>
                  <a:gd name="T64" fmla="*/ 55 w 78"/>
                  <a:gd name="T65" fmla="*/ 81 h 95"/>
                  <a:gd name="T66" fmla="*/ 64 w 78"/>
                  <a:gd name="T67" fmla="*/ 78 h 95"/>
                  <a:gd name="T68" fmla="*/ 66 w 78"/>
                  <a:gd name="T69" fmla="*/ 70 h 95"/>
                  <a:gd name="T70" fmla="*/ 69 w 78"/>
                  <a:gd name="T71" fmla="*/ 61 h 95"/>
                  <a:gd name="T72" fmla="*/ 66 w 78"/>
                  <a:gd name="T73" fmla="*/ 50 h 95"/>
                  <a:gd name="T74" fmla="*/ 66 w 78"/>
                  <a:gd name="T75" fmla="*/ 39 h 95"/>
                  <a:gd name="T76" fmla="*/ 66 w 78"/>
                  <a:gd name="T77" fmla="*/ 36 h 95"/>
                  <a:gd name="T78" fmla="*/ 72 w 78"/>
                  <a:gd name="T79" fmla="*/ 31 h 95"/>
                  <a:gd name="T80" fmla="*/ 78 w 78"/>
                  <a:gd name="T81" fmla="*/ 28 h 95"/>
                  <a:gd name="T82" fmla="*/ 75 w 78"/>
                  <a:gd name="T83" fmla="*/ 22 h 95"/>
                  <a:gd name="T84" fmla="*/ 78 w 78"/>
                  <a:gd name="T85" fmla="*/ 20 h 95"/>
                  <a:gd name="T86" fmla="*/ 69 w 78"/>
                  <a:gd name="T87" fmla="*/ 11 h 95"/>
                  <a:gd name="T88" fmla="*/ 61 w 78"/>
                  <a:gd name="T89" fmla="*/ 6 h 95"/>
                  <a:gd name="T90" fmla="*/ 55 w 78"/>
                  <a:gd name="T91" fmla="*/ 8 h 95"/>
                  <a:gd name="T92" fmla="*/ 58 w 78"/>
                  <a:gd name="T93" fmla="*/ 6 h 95"/>
                  <a:gd name="T94" fmla="*/ 53 w 78"/>
                  <a:gd name="T95" fmla="*/ 3 h 95"/>
                  <a:gd name="T96" fmla="*/ 47 w 78"/>
                  <a:gd name="T97" fmla="*/ 11 h 95"/>
                  <a:gd name="T98" fmla="*/ 47 w 78"/>
                  <a:gd name="T99" fmla="*/ 3 h 95"/>
                  <a:gd name="T100" fmla="*/ 41 w 78"/>
                  <a:gd name="T101" fmla="*/ 6 h 95"/>
                  <a:gd name="T102" fmla="*/ 36 w 78"/>
                  <a:gd name="T103" fmla="*/ 8 h 95"/>
                  <a:gd name="T104" fmla="*/ 36 w 78"/>
                  <a:gd name="T105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" h="95">
                    <a:moveTo>
                      <a:pt x="36" y="11"/>
                    </a:moveTo>
                    <a:lnTo>
                      <a:pt x="36" y="14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30" y="17"/>
                    </a:lnTo>
                    <a:lnTo>
                      <a:pt x="30" y="20"/>
                    </a:lnTo>
                    <a:lnTo>
                      <a:pt x="36" y="20"/>
                    </a:lnTo>
                    <a:lnTo>
                      <a:pt x="33" y="20"/>
                    </a:lnTo>
                    <a:lnTo>
                      <a:pt x="36" y="20"/>
                    </a:lnTo>
                    <a:lnTo>
                      <a:pt x="39" y="20"/>
                    </a:lnTo>
                    <a:lnTo>
                      <a:pt x="36" y="22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27" y="28"/>
                    </a:lnTo>
                    <a:lnTo>
                      <a:pt x="25" y="25"/>
                    </a:lnTo>
                    <a:lnTo>
                      <a:pt x="22" y="28"/>
                    </a:lnTo>
                    <a:lnTo>
                      <a:pt x="22" y="25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8" y="25"/>
                    </a:lnTo>
                    <a:lnTo>
                      <a:pt x="8" y="28"/>
                    </a:lnTo>
                    <a:lnTo>
                      <a:pt x="11" y="28"/>
                    </a:lnTo>
                    <a:lnTo>
                      <a:pt x="11" y="31"/>
                    </a:lnTo>
                    <a:lnTo>
                      <a:pt x="11" y="31"/>
                    </a:lnTo>
                    <a:lnTo>
                      <a:pt x="13" y="34"/>
                    </a:lnTo>
                    <a:lnTo>
                      <a:pt x="11" y="34"/>
                    </a:lnTo>
                    <a:lnTo>
                      <a:pt x="11" y="31"/>
                    </a:lnTo>
                    <a:lnTo>
                      <a:pt x="5" y="31"/>
                    </a:lnTo>
                    <a:lnTo>
                      <a:pt x="11" y="36"/>
                    </a:lnTo>
                    <a:lnTo>
                      <a:pt x="13" y="34"/>
                    </a:lnTo>
                    <a:lnTo>
                      <a:pt x="16" y="36"/>
                    </a:lnTo>
                    <a:lnTo>
                      <a:pt x="11" y="39"/>
                    </a:lnTo>
                    <a:lnTo>
                      <a:pt x="11" y="39"/>
                    </a:lnTo>
                    <a:lnTo>
                      <a:pt x="11" y="42"/>
                    </a:lnTo>
                    <a:lnTo>
                      <a:pt x="8" y="42"/>
                    </a:lnTo>
                    <a:lnTo>
                      <a:pt x="8" y="45"/>
                    </a:lnTo>
                    <a:lnTo>
                      <a:pt x="5" y="45"/>
                    </a:lnTo>
                    <a:lnTo>
                      <a:pt x="8" y="48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13" y="48"/>
                    </a:lnTo>
                    <a:lnTo>
                      <a:pt x="13" y="53"/>
                    </a:lnTo>
                    <a:lnTo>
                      <a:pt x="25" y="50"/>
                    </a:lnTo>
                    <a:lnTo>
                      <a:pt x="22" y="56"/>
                    </a:lnTo>
                    <a:lnTo>
                      <a:pt x="19" y="53"/>
                    </a:lnTo>
                    <a:lnTo>
                      <a:pt x="16" y="59"/>
                    </a:lnTo>
                    <a:lnTo>
                      <a:pt x="16" y="59"/>
                    </a:lnTo>
                    <a:lnTo>
                      <a:pt x="13" y="64"/>
                    </a:lnTo>
                    <a:lnTo>
                      <a:pt x="8" y="67"/>
                    </a:lnTo>
                    <a:lnTo>
                      <a:pt x="11" y="67"/>
                    </a:lnTo>
                    <a:lnTo>
                      <a:pt x="13" y="64"/>
                    </a:lnTo>
                    <a:lnTo>
                      <a:pt x="16" y="67"/>
                    </a:lnTo>
                    <a:lnTo>
                      <a:pt x="19" y="67"/>
                    </a:lnTo>
                    <a:lnTo>
                      <a:pt x="22" y="64"/>
                    </a:lnTo>
                    <a:lnTo>
                      <a:pt x="22" y="64"/>
                    </a:lnTo>
                    <a:lnTo>
                      <a:pt x="27" y="64"/>
                    </a:lnTo>
                    <a:lnTo>
                      <a:pt x="19" y="67"/>
                    </a:lnTo>
                    <a:lnTo>
                      <a:pt x="13" y="67"/>
                    </a:lnTo>
                    <a:lnTo>
                      <a:pt x="11" y="70"/>
                    </a:lnTo>
                    <a:lnTo>
                      <a:pt x="8" y="70"/>
                    </a:lnTo>
                    <a:lnTo>
                      <a:pt x="8" y="73"/>
                    </a:lnTo>
                    <a:lnTo>
                      <a:pt x="8" y="75"/>
                    </a:lnTo>
                    <a:lnTo>
                      <a:pt x="11" y="75"/>
                    </a:lnTo>
                    <a:lnTo>
                      <a:pt x="8" y="75"/>
                    </a:lnTo>
                    <a:lnTo>
                      <a:pt x="5" y="73"/>
                    </a:lnTo>
                    <a:lnTo>
                      <a:pt x="2" y="75"/>
                    </a:lnTo>
                    <a:lnTo>
                      <a:pt x="2" y="75"/>
                    </a:lnTo>
                    <a:lnTo>
                      <a:pt x="0" y="75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5" y="81"/>
                    </a:lnTo>
                    <a:lnTo>
                      <a:pt x="2" y="81"/>
                    </a:lnTo>
                    <a:lnTo>
                      <a:pt x="0" y="84"/>
                    </a:lnTo>
                    <a:lnTo>
                      <a:pt x="2" y="84"/>
                    </a:lnTo>
                    <a:lnTo>
                      <a:pt x="2" y="87"/>
                    </a:lnTo>
                    <a:lnTo>
                      <a:pt x="11" y="84"/>
                    </a:lnTo>
                    <a:lnTo>
                      <a:pt x="5" y="89"/>
                    </a:lnTo>
                    <a:lnTo>
                      <a:pt x="2" y="89"/>
                    </a:lnTo>
                    <a:lnTo>
                      <a:pt x="8" y="89"/>
                    </a:lnTo>
                    <a:lnTo>
                      <a:pt x="13" y="87"/>
                    </a:lnTo>
                    <a:lnTo>
                      <a:pt x="13" y="89"/>
                    </a:lnTo>
                    <a:lnTo>
                      <a:pt x="8" y="92"/>
                    </a:lnTo>
                    <a:lnTo>
                      <a:pt x="11" y="92"/>
                    </a:lnTo>
                    <a:lnTo>
                      <a:pt x="11" y="92"/>
                    </a:lnTo>
                    <a:lnTo>
                      <a:pt x="13" y="92"/>
                    </a:lnTo>
                    <a:lnTo>
                      <a:pt x="16" y="95"/>
                    </a:lnTo>
                    <a:lnTo>
                      <a:pt x="22" y="92"/>
                    </a:lnTo>
                    <a:lnTo>
                      <a:pt x="27" y="92"/>
                    </a:lnTo>
                    <a:lnTo>
                      <a:pt x="33" y="89"/>
                    </a:lnTo>
                    <a:lnTo>
                      <a:pt x="30" y="87"/>
                    </a:lnTo>
                    <a:lnTo>
                      <a:pt x="33" y="87"/>
                    </a:lnTo>
                    <a:lnTo>
                      <a:pt x="33" y="87"/>
                    </a:lnTo>
                    <a:lnTo>
                      <a:pt x="36" y="87"/>
                    </a:lnTo>
                    <a:lnTo>
                      <a:pt x="39" y="84"/>
                    </a:lnTo>
                    <a:lnTo>
                      <a:pt x="41" y="84"/>
                    </a:lnTo>
                    <a:lnTo>
                      <a:pt x="41" y="81"/>
                    </a:lnTo>
                    <a:lnTo>
                      <a:pt x="53" y="81"/>
                    </a:lnTo>
                    <a:lnTo>
                      <a:pt x="53" y="78"/>
                    </a:lnTo>
                    <a:lnTo>
                      <a:pt x="55" y="81"/>
                    </a:lnTo>
                    <a:lnTo>
                      <a:pt x="58" y="78"/>
                    </a:lnTo>
                    <a:lnTo>
                      <a:pt x="58" y="78"/>
                    </a:lnTo>
                    <a:lnTo>
                      <a:pt x="64" y="78"/>
                    </a:lnTo>
                    <a:lnTo>
                      <a:pt x="61" y="75"/>
                    </a:lnTo>
                    <a:lnTo>
                      <a:pt x="64" y="73"/>
                    </a:lnTo>
                    <a:lnTo>
                      <a:pt x="66" y="70"/>
                    </a:lnTo>
                    <a:lnTo>
                      <a:pt x="64" y="67"/>
                    </a:lnTo>
                    <a:lnTo>
                      <a:pt x="66" y="64"/>
                    </a:lnTo>
                    <a:lnTo>
                      <a:pt x="69" y="61"/>
                    </a:lnTo>
                    <a:lnTo>
                      <a:pt x="66" y="53"/>
                    </a:lnTo>
                    <a:lnTo>
                      <a:pt x="66" y="50"/>
                    </a:lnTo>
                    <a:lnTo>
                      <a:pt x="66" y="50"/>
                    </a:lnTo>
                    <a:lnTo>
                      <a:pt x="66" y="48"/>
                    </a:lnTo>
                    <a:lnTo>
                      <a:pt x="66" y="42"/>
                    </a:lnTo>
                    <a:lnTo>
                      <a:pt x="66" y="39"/>
                    </a:lnTo>
                    <a:lnTo>
                      <a:pt x="64" y="36"/>
                    </a:lnTo>
                    <a:lnTo>
                      <a:pt x="64" y="36"/>
                    </a:lnTo>
                    <a:lnTo>
                      <a:pt x="66" y="36"/>
                    </a:lnTo>
                    <a:lnTo>
                      <a:pt x="66" y="34"/>
                    </a:lnTo>
                    <a:lnTo>
                      <a:pt x="69" y="34"/>
                    </a:lnTo>
                    <a:lnTo>
                      <a:pt x="72" y="31"/>
                    </a:lnTo>
                    <a:lnTo>
                      <a:pt x="72" y="28"/>
                    </a:lnTo>
                    <a:lnTo>
                      <a:pt x="75" y="31"/>
                    </a:lnTo>
                    <a:lnTo>
                      <a:pt x="78" y="28"/>
                    </a:lnTo>
                    <a:lnTo>
                      <a:pt x="75" y="25"/>
                    </a:lnTo>
                    <a:lnTo>
                      <a:pt x="75" y="22"/>
                    </a:lnTo>
                    <a:lnTo>
                      <a:pt x="75" y="22"/>
                    </a:lnTo>
                    <a:lnTo>
                      <a:pt x="75" y="22"/>
                    </a:lnTo>
                    <a:lnTo>
                      <a:pt x="78" y="28"/>
                    </a:lnTo>
                    <a:lnTo>
                      <a:pt x="78" y="20"/>
                    </a:lnTo>
                    <a:lnTo>
                      <a:pt x="72" y="20"/>
                    </a:lnTo>
                    <a:lnTo>
                      <a:pt x="75" y="17"/>
                    </a:lnTo>
                    <a:lnTo>
                      <a:pt x="69" y="11"/>
                    </a:lnTo>
                    <a:lnTo>
                      <a:pt x="69" y="6"/>
                    </a:lnTo>
                    <a:lnTo>
                      <a:pt x="66" y="6"/>
                    </a:lnTo>
                    <a:lnTo>
                      <a:pt x="61" y="6"/>
                    </a:lnTo>
                    <a:lnTo>
                      <a:pt x="58" y="8"/>
                    </a:lnTo>
                    <a:lnTo>
                      <a:pt x="55" y="8"/>
                    </a:lnTo>
                    <a:lnTo>
                      <a:pt x="55" y="8"/>
                    </a:lnTo>
                    <a:lnTo>
                      <a:pt x="50" y="8"/>
                    </a:lnTo>
                    <a:lnTo>
                      <a:pt x="53" y="6"/>
                    </a:lnTo>
                    <a:lnTo>
                      <a:pt x="58" y="6"/>
                    </a:lnTo>
                    <a:lnTo>
                      <a:pt x="53" y="3"/>
                    </a:lnTo>
                    <a:lnTo>
                      <a:pt x="50" y="0"/>
                    </a:lnTo>
                    <a:lnTo>
                      <a:pt x="53" y="3"/>
                    </a:lnTo>
                    <a:lnTo>
                      <a:pt x="47" y="3"/>
                    </a:lnTo>
                    <a:lnTo>
                      <a:pt x="50" y="8"/>
                    </a:lnTo>
                    <a:lnTo>
                      <a:pt x="47" y="11"/>
                    </a:lnTo>
                    <a:lnTo>
                      <a:pt x="47" y="8"/>
                    </a:lnTo>
                    <a:lnTo>
                      <a:pt x="47" y="6"/>
                    </a:lnTo>
                    <a:lnTo>
                      <a:pt x="47" y="3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1" y="6"/>
                    </a:lnTo>
                    <a:lnTo>
                      <a:pt x="41" y="6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33" y="11"/>
                    </a:lnTo>
                    <a:lnTo>
                      <a:pt x="3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89" name="Freeform 716"/>
              <p:cNvSpPr>
                <a:spLocks noEditPoints="1"/>
              </p:cNvSpPr>
              <p:nvPr/>
            </p:nvSpPr>
            <p:spPr bwMode="auto">
              <a:xfrm>
                <a:off x="1522" y="248"/>
                <a:ext cx="340" cy="466"/>
              </a:xfrm>
              <a:custGeom>
                <a:avLst/>
                <a:gdLst>
                  <a:gd name="T0" fmla="*/ 318 w 340"/>
                  <a:gd name="T1" fmla="*/ 315 h 466"/>
                  <a:gd name="T2" fmla="*/ 298 w 340"/>
                  <a:gd name="T3" fmla="*/ 304 h 466"/>
                  <a:gd name="T4" fmla="*/ 292 w 340"/>
                  <a:gd name="T5" fmla="*/ 279 h 466"/>
                  <a:gd name="T6" fmla="*/ 281 w 340"/>
                  <a:gd name="T7" fmla="*/ 279 h 466"/>
                  <a:gd name="T8" fmla="*/ 267 w 340"/>
                  <a:gd name="T9" fmla="*/ 257 h 466"/>
                  <a:gd name="T10" fmla="*/ 273 w 340"/>
                  <a:gd name="T11" fmla="*/ 246 h 466"/>
                  <a:gd name="T12" fmla="*/ 273 w 340"/>
                  <a:gd name="T13" fmla="*/ 226 h 466"/>
                  <a:gd name="T14" fmla="*/ 273 w 340"/>
                  <a:gd name="T15" fmla="*/ 215 h 466"/>
                  <a:gd name="T16" fmla="*/ 278 w 340"/>
                  <a:gd name="T17" fmla="*/ 198 h 466"/>
                  <a:gd name="T18" fmla="*/ 256 w 340"/>
                  <a:gd name="T19" fmla="*/ 195 h 466"/>
                  <a:gd name="T20" fmla="*/ 270 w 340"/>
                  <a:gd name="T21" fmla="*/ 165 h 466"/>
                  <a:gd name="T22" fmla="*/ 248 w 340"/>
                  <a:gd name="T23" fmla="*/ 173 h 466"/>
                  <a:gd name="T24" fmla="*/ 251 w 340"/>
                  <a:gd name="T25" fmla="*/ 165 h 466"/>
                  <a:gd name="T26" fmla="*/ 253 w 340"/>
                  <a:gd name="T27" fmla="*/ 148 h 466"/>
                  <a:gd name="T28" fmla="*/ 228 w 340"/>
                  <a:gd name="T29" fmla="*/ 140 h 466"/>
                  <a:gd name="T30" fmla="*/ 225 w 340"/>
                  <a:gd name="T31" fmla="*/ 120 h 466"/>
                  <a:gd name="T32" fmla="*/ 209 w 340"/>
                  <a:gd name="T33" fmla="*/ 117 h 466"/>
                  <a:gd name="T34" fmla="*/ 209 w 340"/>
                  <a:gd name="T35" fmla="*/ 101 h 466"/>
                  <a:gd name="T36" fmla="*/ 184 w 340"/>
                  <a:gd name="T37" fmla="*/ 89 h 466"/>
                  <a:gd name="T38" fmla="*/ 156 w 340"/>
                  <a:gd name="T39" fmla="*/ 95 h 466"/>
                  <a:gd name="T40" fmla="*/ 136 w 340"/>
                  <a:gd name="T41" fmla="*/ 89 h 466"/>
                  <a:gd name="T42" fmla="*/ 153 w 340"/>
                  <a:gd name="T43" fmla="*/ 53 h 466"/>
                  <a:gd name="T44" fmla="*/ 111 w 340"/>
                  <a:gd name="T45" fmla="*/ 28 h 466"/>
                  <a:gd name="T46" fmla="*/ 100 w 340"/>
                  <a:gd name="T47" fmla="*/ 48 h 466"/>
                  <a:gd name="T48" fmla="*/ 80 w 340"/>
                  <a:gd name="T49" fmla="*/ 70 h 466"/>
                  <a:gd name="T50" fmla="*/ 61 w 340"/>
                  <a:gd name="T51" fmla="*/ 123 h 466"/>
                  <a:gd name="T52" fmla="*/ 67 w 340"/>
                  <a:gd name="T53" fmla="*/ 67 h 466"/>
                  <a:gd name="T54" fmla="*/ 78 w 340"/>
                  <a:gd name="T55" fmla="*/ 3 h 466"/>
                  <a:gd name="T56" fmla="*/ 22 w 340"/>
                  <a:gd name="T57" fmla="*/ 59 h 466"/>
                  <a:gd name="T58" fmla="*/ 22 w 340"/>
                  <a:gd name="T59" fmla="*/ 120 h 466"/>
                  <a:gd name="T60" fmla="*/ 16 w 340"/>
                  <a:gd name="T61" fmla="*/ 145 h 466"/>
                  <a:gd name="T62" fmla="*/ 50 w 340"/>
                  <a:gd name="T63" fmla="*/ 154 h 466"/>
                  <a:gd name="T64" fmla="*/ 75 w 340"/>
                  <a:gd name="T65" fmla="*/ 154 h 466"/>
                  <a:gd name="T66" fmla="*/ 133 w 340"/>
                  <a:gd name="T67" fmla="*/ 176 h 466"/>
                  <a:gd name="T68" fmla="*/ 145 w 340"/>
                  <a:gd name="T69" fmla="*/ 165 h 466"/>
                  <a:gd name="T70" fmla="*/ 156 w 340"/>
                  <a:gd name="T71" fmla="*/ 198 h 466"/>
                  <a:gd name="T72" fmla="*/ 164 w 340"/>
                  <a:gd name="T73" fmla="*/ 221 h 466"/>
                  <a:gd name="T74" fmla="*/ 184 w 340"/>
                  <a:gd name="T75" fmla="*/ 240 h 466"/>
                  <a:gd name="T76" fmla="*/ 189 w 340"/>
                  <a:gd name="T77" fmla="*/ 285 h 466"/>
                  <a:gd name="T78" fmla="*/ 147 w 340"/>
                  <a:gd name="T79" fmla="*/ 346 h 466"/>
                  <a:gd name="T80" fmla="*/ 92 w 340"/>
                  <a:gd name="T81" fmla="*/ 341 h 466"/>
                  <a:gd name="T82" fmla="*/ 108 w 340"/>
                  <a:gd name="T83" fmla="*/ 374 h 466"/>
                  <a:gd name="T84" fmla="*/ 145 w 340"/>
                  <a:gd name="T85" fmla="*/ 377 h 466"/>
                  <a:gd name="T86" fmla="*/ 161 w 340"/>
                  <a:gd name="T87" fmla="*/ 421 h 466"/>
                  <a:gd name="T88" fmla="*/ 209 w 340"/>
                  <a:gd name="T89" fmla="*/ 455 h 466"/>
                  <a:gd name="T90" fmla="*/ 220 w 340"/>
                  <a:gd name="T91" fmla="*/ 441 h 466"/>
                  <a:gd name="T92" fmla="*/ 217 w 340"/>
                  <a:gd name="T93" fmla="*/ 416 h 466"/>
                  <a:gd name="T94" fmla="*/ 239 w 340"/>
                  <a:gd name="T95" fmla="*/ 435 h 466"/>
                  <a:gd name="T96" fmla="*/ 259 w 340"/>
                  <a:gd name="T97" fmla="*/ 416 h 466"/>
                  <a:gd name="T98" fmla="*/ 259 w 340"/>
                  <a:gd name="T99" fmla="*/ 377 h 466"/>
                  <a:gd name="T100" fmla="*/ 242 w 340"/>
                  <a:gd name="T101" fmla="*/ 360 h 466"/>
                  <a:gd name="T102" fmla="*/ 223 w 340"/>
                  <a:gd name="T103" fmla="*/ 329 h 466"/>
                  <a:gd name="T104" fmla="*/ 242 w 340"/>
                  <a:gd name="T105" fmla="*/ 321 h 466"/>
                  <a:gd name="T106" fmla="*/ 259 w 340"/>
                  <a:gd name="T107" fmla="*/ 329 h 466"/>
                  <a:gd name="T108" fmla="*/ 287 w 340"/>
                  <a:gd name="T109" fmla="*/ 332 h 466"/>
                  <a:gd name="T110" fmla="*/ 278 w 340"/>
                  <a:gd name="T111" fmla="*/ 360 h 466"/>
                  <a:gd name="T112" fmla="*/ 287 w 340"/>
                  <a:gd name="T113" fmla="*/ 377 h 466"/>
                  <a:gd name="T114" fmla="*/ 295 w 340"/>
                  <a:gd name="T115" fmla="*/ 354 h 466"/>
                  <a:gd name="T116" fmla="*/ 315 w 340"/>
                  <a:gd name="T117" fmla="*/ 346 h 466"/>
                  <a:gd name="T118" fmla="*/ 323 w 340"/>
                  <a:gd name="T119" fmla="*/ 338 h 466"/>
                  <a:gd name="T120" fmla="*/ 186 w 340"/>
                  <a:gd name="T121" fmla="*/ 374 h 466"/>
                  <a:gd name="T122" fmla="*/ 184 w 340"/>
                  <a:gd name="T123" fmla="*/ 354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0" h="466">
                    <a:moveTo>
                      <a:pt x="337" y="329"/>
                    </a:moveTo>
                    <a:lnTo>
                      <a:pt x="340" y="329"/>
                    </a:lnTo>
                    <a:lnTo>
                      <a:pt x="340" y="329"/>
                    </a:lnTo>
                    <a:lnTo>
                      <a:pt x="340" y="327"/>
                    </a:lnTo>
                    <a:lnTo>
                      <a:pt x="337" y="324"/>
                    </a:lnTo>
                    <a:lnTo>
                      <a:pt x="337" y="321"/>
                    </a:lnTo>
                    <a:lnTo>
                      <a:pt x="337" y="321"/>
                    </a:lnTo>
                    <a:lnTo>
                      <a:pt x="334" y="321"/>
                    </a:lnTo>
                    <a:lnTo>
                      <a:pt x="334" y="318"/>
                    </a:lnTo>
                    <a:lnTo>
                      <a:pt x="334" y="315"/>
                    </a:lnTo>
                    <a:lnTo>
                      <a:pt x="331" y="315"/>
                    </a:lnTo>
                    <a:lnTo>
                      <a:pt x="329" y="315"/>
                    </a:lnTo>
                    <a:lnTo>
                      <a:pt x="331" y="313"/>
                    </a:lnTo>
                    <a:lnTo>
                      <a:pt x="329" y="313"/>
                    </a:lnTo>
                    <a:lnTo>
                      <a:pt x="326" y="315"/>
                    </a:lnTo>
                    <a:lnTo>
                      <a:pt x="323" y="315"/>
                    </a:lnTo>
                    <a:lnTo>
                      <a:pt x="326" y="321"/>
                    </a:lnTo>
                    <a:lnTo>
                      <a:pt x="323" y="321"/>
                    </a:lnTo>
                    <a:lnTo>
                      <a:pt x="323" y="318"/>
                    </a:lnTo>
                    <a:lnTo>
                      <a:pt x="323" y="313"/>
                    </a:lnTo>
                    <a:lnTo>
                      <a:pt x="320" y="313"/>
                    </a:lnTo>
                    <a:lnTo>
                      <a:pt x="320" y="313"/>
                    </a:lnTo>
                    <a:lnTo>
                      <a:pt x="320" y="315"/>
                    </a:lnTo>
                    <a:lnTo>
                      <a:pt x="318" y="321"/>
                    </a:lnTo>
                    <a:lnTo>
                      <a:pt x="315" y="321"/>
                    </a:lnTo>
                    <a:lnTo>
                      <a:pt x="315" y="318"/>
                    </a:lnTo>
                    <a:lnTo>
                      <a:pt x="318" y="315"/>
                    </a:lnTo>
                    <a:lnTo>
                      <a:pt x="318" y="313"/>
                    </a:lnTo>
                    <a:lnTo>
                      <a:pt x="320" y="310"/>
                    </a:lnTo>
                    <a:lnTo>
                      <a:pt x="315" y="310"/>
                    </a:lnTo>
                    <a:lnTo>
                      <a:pt x="312" y="315"/>
                    </a:lnTo>
                    <a:lnTo>
                      <a:pt x="312" y="315"/>
                    </a:lnTo>
                    <a:lnTo>
                      <a:pt x="309" y="318"/>
                    </a:lnTo>
                    <a:lnTo>
                      <a:pt x="309" y="318"/>
                    </a:lnTo>
                    <a:lnTo>
                      <a:pt x="309" y="315"/>
                    </a:lnTo>
                    <a:lnTo>
                      <a:pt x="309" y="313"/>
                    </a:lnTo>
                    <a:lnTo>
                      <a:pt x="315" y="313"/>
                    </a:lnTo>
                    <a:lnTo>
                      <a:pt x="315" y="307"/>
                    </a:lnTo>
                    <a:lnTo>
                      <a:pt x="318" y="304"/>
                    </a:lnTo>
                    <a:lnTo>
                      <a:pt x="318" y="304"/>
                    </a:lnTo>
                    <a:lnTo>
                      <a:pt x="320" y="304"/>
                    </a:lnTo>
                    <a:lnTo>
                      <a:pt x="320" y="301"/>
                    </a:lnTo>
                    <a:lnTo>
                      <a:pt x="318" y="301"/>
                    </a:lnTo>
                    <a:lnTo>
                      <a:pt x="315" y="304"/>
                    </a:lnTo>
                    <a:lnTo>
                      <a:pt x="312" y="304"/>
                    </a:lnTo>
                    <a:lnTo>
                      <a:pt x="309" y="307"/>
                    </a:lnTo>
                    <a:lnTo>
                      <a:pt x="306" y="310"/>
                    </a:lnTo>
                    <a:lnTo>
                      <a:pt x="309" y="307"/>
                    </a:lnTo>
                    <a:lnTo>
                      <a:pt x="312" y="301"/>
                    </a:lnTo>
                    <a:lnTo>
                      <a:pt x="309" y="301"/>
                    </a:lnTo>
                    <a:lnTo>
                      <a:pt x="306" y="304"/>
                    </a:lnTo>
                    <a:lnTo>
                      <a:pt x="306" y="304"/>
                    </a:lnTo>
                    <a:lnTo>
                      <a:pt x="301" y="304"/>
                    </a:lnTo>
                    <a:lnTo>
                      <a:pt x="298" y="304"/>
                    </a:lnTo>
                    <a:lnTo>
                      <a:pt x="295" y="301"/>
                    </a:lnTo>
                    <a:lnTo>
                      <a:pt x="301" y="301"/>
                    </a:lnTo>
                    <a:lnTo>
                      <a:pt x="306" y="301"/>
                    </a:lnTo>
                    <a:lnTo>
                      <a:pt x="304" y="299"/>
                    </a:lnTo>
                    <a:lnTo>
                      <a:pt x="301" y="299"/>
                    </a:lnTo>
                    <a:lnTo>
                      <a:pt x="304" y="299"/>
                    </a:lnTo>
                    <a:lnTo>
                      <a:pt x="306" y="299"/>
                    </a:lnTo>
                    <a:lnTo>
                      <a:pt x="304" y="296"/>
                    </a:lnTo>
                    <a:lnTo>
                      <a:pt x="301" y="293"/>
                    </a:lnTo>
                    <a:lnTo>
                      <a:pt x="301" y="293"/>
                    </a:lnTo>
                    <a:lnTo>
                      <a:pt x="304" y="293"/>
                    </a:lnTo>
                    <a:lnTo>
                      <a:pt x="306" y="290"/>
                    </a:lnTo>
                    <a:lnTo>
                      <a:pt x="304" y="285"/>
                    </a:lnTo>
                    <a:lnTo>
                      <a:pt x="304" y="285"/>
                    </a:lnTo>
                    <a:lnTo>
                      <a:pt x="298" y="285"/>
                    </a:lnTo>
                    <a:lnTo>
                      <a:pt x="298" y="288"/>
                    </a:lnTo>
                    <a:lnTo>
                      <a:pt x="295" y="285"/>
                    </a:lnTo>
                    <a:lnTo>
                      <a:pt x="295" y="288"/>
                    </a:lnTo>
                    <a:lnTo>
                      <a:pt x="292" y="288"/>
                    </a:lnTo>
                    <a:lnTo>
                      <a:pt x="295" y="285"/>
                    </a:lnTo>
                    <a:lnTo>
                      <a:pt x="295" y="282"/>
                    </a:lnTo>
                    <a:lnTo>
                      <a:pt x="298" y="279"/>
                    </a:lnTo>
                    <a:lnTo>
                      <a:pt x="301" y="279"/>
                    </a:lnTo>
                    <a:lnTo>
                      <a:pt x="301" y="274"/>
                    </a:lnTo>
                    <a:lnTo>
                      <a:pt x="301" y="274"/>
                    </a:lnTo>
                    <a:lnTo>
                      <a:pt x="298" y="276"/>
                    </a:lnTo>
                    <a:lnTo>
                      <a:pt x="292" y="279"/>
                    </a:lnTo>
                    <a:lnTo>
                      <a:pt x="292" y="282"/>
                    </a:lnTo>
                    <a:lnTo>
                      <a:pt x="290" y="282"/>
                    </a:lnTo>
                    <a:lnTo>
                      <a:pt x="290" y="285"/>
                    </a:lnTo>
                    <a:lnTo>
                      <a:pt x="290" y="288"/>
                    </a:lnTo>
                    <a:lnTo>
                      <a:pt x="287" y="290"/>
                    </a:lnTo>
                    <a:lnTo>
                      <a:pt x="287" y="285"/>
                    </a:lnTo>
                    <a:lnTo>
                      <a:pt x="287" y="282"/>
                    </a:lnTo>
                    <a:lnTo>
                      <a:pt x="290" y="279"/>
                    </a:lnTo>
                    <a:lnTo>
                      <a:pt x="292" y="276"/>
                    </a:lnTo>
                    <a:lnTo>
                      <a:pt x="292" y="274"/>
                    </a:lnTo>
                    <a:lnTo>
                      <a:pt x="292" y="274"/>
                    </a:lnTo>
                    <a:lnTo>
                      <a:pt x="290" y="274"/>
                    </a:lnTo>
                    <a:lnTo>
                      <a:pt x="290" y="276"/>
                    </a:lnTo>
                    <a:lnTo>
                      <a:pt x="290" y="279"/>
                    </a:lnTo>
                    <a:lnTo>
                      <a:pt x="284" y="279"/>
                    </a:lnTo>
                    <a:lnTo>
                      <a:pt x="284" y="282"/>
                    </a:lnTo>
                    <a:lnTo>
                      <a:pt x="284" y="285"/>
                    </a:lnTo>
                    <a:lnTo>
                      <a:pt x="281" y="288"/>
                    </a:lnTo>
                    <a:lnTo>
                      <a:pt x="278" y="288"/>
                    </a:lnTo>
                    <a:lnTo>
                      <a:pt x="278" y="288"/>
                    </a:lnTo>
                    <a:lnTo>
                      <a:pt x="281" y="282"/>
                    </a:lnTo>
                    <a:lnTo>
                      <a:pt x="284" y="276"/>
                    </a:lnTo>
                    <a:lnTo>
                      <a:pt x="287" y="276"/>
                    </a:lnTo>
                    <a:lnTo>
                      <a:pt x="284" y="274"/>
                    </a:lnTo>
                    <a:lnTo>
                      <a:pt x="284" y="274"/>
                    </a:lnTo>
                    <a:lnTo>
                      <a:pt x="281" y="276"/>
                    </a:lnTo>
                    <a:lnTo>
                      <a:pt x="281" y="279"/>
                    </a:lnTo>
                    <a:lnTo>
                      <a:pt x="278" y="279"/>
                    </a:lnTo>
                    <a:lnTo>
                      <a:pt x="278" y="276"/>
                    </a:lnTo>
                    <a:lnTo>
                      <a:pt x="281" y="274"/>
                    </a:lnTo>
                    <a:lnTo>
                      <a:pt x="281" y="271"/>
                    </a:lnTo>
                    <a:lnTo>
                      <a:pt x="281" y="268"/>
                    </a:lnTo>
                    <a:lnTo>
                      <a:pt x="278" y="268"/>
                    </a:lnTo>
                    <a:lnTo>
                      <a:pt x="278" y="268"/>
                    </a:lnTo>
                    <a:lnTo>
                      <a:pt x="276" y="265"/>
                    </a:lnTo>
                    <a:lnTo>
                      <a:pt x="273" y="265"/>
                    </a:lnTo>
                    <a:lnTo>
                      <a:pt x="270" y="265"/>
                    </a:lnTo>
                    <a:lnTo>
                      <a:pt x="270" y="265"/>
                    </a:lnTo>
                    <a:lnTo>
                      <a:pt x="273" y="262"/>
                    </a:lnTo>
                    <a:lnTo>
                      <a:pt x="270" y="262"/>
                    </a:lnTo>
                    <a:lnTo>
                      <a:pt x="267" y="262"/>
                    </a:lnTo>
                    <a:lnTo>
                      <a:pt x="265" y="265"/>
                    </a:lnTo>
                    <a:lnTo>
                      <a:pt x="265" y="262"/>
                    </a:lnTo>
                    <a:lnTo>
                      <a:pt x="270" y="260"/>
                    </a:lnTo>
                    <a:lnTo>
                      <a:pt x="273" y="260"/>
                    </a:lnTo>
                    <a:lnTo>
                      <a:pt x="276" y="260"/>
                    </a:lnTo>
                    <a:lnTo>
                      <a:pt x="278" y="262"/>
                    </a:lnTo>
                    <a:lnTo>
                      <a:pt x="278" y="260"/>
                    </a:lnTo>
                    <a:lnTo>
                      <a:pt x="281" y="257"/>
                    </a:lnTo>
                    <a:lnTo>
                      <a:pt x="278" y="257"/>
                    </a:lnTo>
                    <a:lnTo>
                      <a:pt x="276" y="257"/>
                    </a:lnTo>
                    <a:lnTo>
                      <a:pt x="270" y="254"/>
                    </a:lnTo>
                    <a:lnTo>
                      <a:pt x="267" y="254"/>
                    </a:lnTo>
                    <a:lnTo>
                      <a:pt x="267" y="257"/>
                    </a:lnTo>
                    <a:lnTo>
                      <a:pt x="267" y="257"/>
                    </a:lnTo>
                    <a:lnTo>
                      <a:pt x="267" y="257"/>
                    </a:lnTo>
                    <a:lnTo>
                      <a:pt x="267" y="254"/>
                    </a:lnTo>
                    <a:lnTo>
                      <a:pt x="267" y="254"/>
                    </a:lnTo>
                    <a:lnTo>
                      <a:pt x="265" y="254"/>
                    </a:lnTo>
                    <a:lnTo>
                      <a:pt x="265" y="257"/>
                    </a:lnTo>
                    <a:lnTo>
                      <a:pt x="265" y="257"/>
                    </a:lnTo>
                    <a:lnTo>
                      <a:pt x="262" y="254"/>
                    </a:lnTo>
                    <a:lnTo>
                      <a:pt x="262" y="251"/>
                    </a:lnTo>
                    <a:lnTo>
                      <a:pt x="262" y="251"/>
                    </a:lnTo>
                    <a:lnTo>
                      <a:pt x="259" y="251"/>
                    </a:lnTo>
                    <a:lnTo>
                      <a:pt x="256" y="251"/>
                    </a:lnTo>
                    <a:lnTo>
                      <a:pt x="256" y="248"/>
                    </a:lnTo>
                    <a:lnTo>
                      <a:pt x="253" y="248"/>
                    </a:lnTo>
                    <a:lnTo>
                      <a:pt x="256" y="248"/>
                    </a:lnTo>
                    <a:lnTo>
                      <a:pt x="259" y="246"/>
                    </a:lnTo>
                    <a:lnTo>
                      <a:pt x="262" y="248"/>
                    </a:lnTo>
                    <a:lnTo>
                      <a:pt x="265" y="248"/>
                    </a:lnTo>
                    <a:lnTo>
                      <a:pt x="265" y="248"/>
                    </a:lnTo>
                    <a:lnTo>
                      <a:pt x="253" y="243"/>
                    </a:lnTo>
                    <a:lnTo>
                      <a:pt x="251" y="243"/>
                    </a:lnTo>
                    <a:lnTo>
                      <a:pt x="251" y="240"/>
                    </a:lnTo>
                    <a:lnTo>
                      <a:pt x="253" y="240"/>
                    </a:lnTo>
                    <a:lnTo>
                      <a:pt x="259" y="243"/>
                    </a:lnTo>
                    <a:lnTo>
                      <a:pt x="265" y="243"/>
                    </a:lnTo>
                    <a:lnTo>
                      <a:pt x="270" y="246"/>
                    </a:lnTo>
                    <a:lnTo>
                      <a:pt x="273" y="246"/>
                    </a:lnTo>
                    <a:lnTo>
                      <a:pt x="270" y="243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67" y="237"/>
                    </a:lnTo>
                    <a:lnTo>
                      <a:pt x="265" y="237"/>
                    </a:lnTo>
                    <a:lnTo>
                      <a:pt x="265" y="237"/>
                    </a:lnTo>
                    <a:lnTo>
                      <a:pt x="267" y="235"/>
                    </a:lnTo>
                    <a:lnTo>
                      <a:pt x="267" y="237"/>
                    </a:lnTo>
                    <a:lnTo>
                      <a:pt x="270" y="237"/>
                    </a:lnTo>
                    <a:lnTo>
                      <a:pt x="270" y="237"/>
                    </a:lnTo>
                    <a:lnTo>
                      <a:pt x="273" y="237"/>
                    </a:lnTo>
                    <a:lnTo>
                      <a:pt x="276" y="237"/>
                    </a:lnTo>
                    <a:lnTo>
                      <a:pt x="276" y="235"/>
                    </a:lnTo>
                    <a:lnTo>
                      <a:pt x="273" y="235"/>
                    </a:lnTo>
                    <a:lnTo>
                      <a:pt x="273" y="232"/>
                    </a:lnTo>
                    <a:lnTo>
                      <a:pt x="270" y="232"/>
                    </a:lnTo>
                    <a:lnTo>
                      <a:pt x="267" y="232"/>
                    </a:lnTo>
                    <a:lnTo>
                      <a:pt x="265" y="232"/>
                    </a:lnTo>
                    <a:lnTo>
                      <a:pt x="262" y="232"/>
                    </a:lnTo>
                    <a:lnTo>
                      <a:pt x="262" y="235"/>
                    </a:lnTo>
                    <a:lnTo>
                      <a:pt x="259" y="235"/>
                    </a:lnTo>
                    <a:lnTo>
                      <a:pt x="259" y="232"/>
                    </a:lnTo>
                    <a:lnTo>
                      <a:pt x="262" y="229"/>
                    </a:lnTo>
                    <a:lnTo>
                      <a:pt x="265" y="229"/>
                    </a:lnTo>
                    <a:lnTo>
                      <a:pt x="267" y="229"/>
                    </a:lnTo>
                    <a:lnTo>
                      <a:pt x="270" y="229"/>
                    </a:lnTo>
                    <a:lnTo>
                      <a:pt x="273" y="226"/>
                    </a:lnTo>
                    <a:lnTo>
                      <a:pt x="270" y="226"/>
                    </a:lnTo>
                    <a:lnTo>
                      <a:pt x="265" y="226"/>
                    </a:lnTo>
                    <a:lnTo>
                      <a:pt x="265" y="223"/>
                    </a:lnTo>
                    <a:lnTo>
                      <a:pt x="267" y="226"/>
                    </a:lnTo>
                    <a:lnTo>
                      <a:pt x="270" y="226"/>
                    </a:lnTo>
                    <a:lnTo>
                      <a:pt x="273" y="226"/>
                    </a:lnTo>
                    <a:lnTo>
                      <a:pt x="273" y="226"/>
                    </a:lnTo>
                    <a:lnTo>
                      <a:pt x="278" y="229"/>
                    </a:lnTo>
                    <a:lnTo>
                      <a:pt x="281" y="232"/>
                    </a:lnTo>
                    <a:lnTo>
                      <a:pt x="281" y="229"/>
                    </a:lnTo>
                    <a:lnTo>
                      <a:pt x="284" y="232"/>
                    </a:lnTo>
                    <a:lnTo>
                      <a:pt x="284" y="232"/>
                    </a:lnTo>
                    <a:lnTo>
                      <a:pt x="287" y="232"/>
                    </a:lnTo>
                    <a:lnTo>
                      <a:pt x="287" y="229"/>
                    </a:lnTo>
                    <a:lnTo>
                      <a:pt x="290" y="232"/>
                    </a:lnTo>
                    <a:lnTo>
                      <a:pt x="292" y="235"/>
                    </a:lnTo>
                    <a:lnTo>
                      <a:pt x="292" y="232"/>
                    </a:lnTo>
                    <a:lnTo>
                      <a:pt x="292" y="229"/>
                    </a:lnTo>
                    <a:lnTo>
                      <a:pt x="292" y="226"/>
                    </a:lnTo>
                    <a:lnTo>
                      <a:pt x="290" y="223"/>
                    </a:lnTo>
                    <a:lnTo>
                      <a:pt x="287" y="221"/>
                    </a:lnTo>
                    <a:lnTo>
                      <a:pt x="284" y="221"/>
                    </a:lnTo>
                    <a:lnTo>
                      <a:pt x="281" y="218"/>
                    </a:lnTo>
                    <a:lnTo>
                      <a:pt x="281" y="221"/>
                    </a:lnTo>
                    <a:lnTo>
                      <a:pt x="278" y="221"/>
                    </a:lnTo>
                    <a:lnTo>
                      <a:pt x="276" y="218"/>
                    </a:lnTo>
                    <a:lnTo>
                      <a:pt x="273" y="215"/>
                    </a:lnTo>
                    <a:lnTo>
                      <a:pt x="267" y="215"/>
                    </a:lnTo>
                    <a:lnTo>
                      <a:pt x="262" y="215"/>
                    </a:lnTo>
                    <a:lnTo>
                      <a:pt x="259" y="215"/>
                    </a:lnTo>
                    <a:lnTo>
                      <a:pt x="265" y="212"/>
                    </a:lnTo>
                    <a:lnTo>
                      <a:pt x="267" y="209"/>
                    </a:lnTo>
                    <a:lnTo>
                      <a:pt x="270" y="209"/>
                    </a:lnTo>
                    <a:lnTo>
                      <a:pt x="273" y="212"/>
                    </a:lnTo>
                    <a:lnTo>
                      <a:pt x="273" y="212"/>
                    </a:lnTo>
                    <a:lnTo>
                      <a:pt x="276" y="209"/>
                    </a:lnTo>
                    <a:lnTo>
                      <a:pt x="278" y="209"/>
                    </a:lnTo>
                    <a:lnTo>
                      <a:pt x="284" y="209"/>
                    </a:lnTo>
                    <a:lnTo>
                      <a:pt x="287" y="209"/>
                    </a:lnTo>
                    <a:lnTo>
                      <a:pt x="290" y="209"/>
                    </a:lnTo>
                    <a:lnTo>
                      <a:pt x="292" y="209"/>
                    </a:lnTo>
                    <a:lnTo>
                      <a:pt x="292" y="207"/>
                    </a:lnTo>
                    <a:lnTo>
                      <a:pt x="290" y="204"/>
                    </a:lnTo>
                    <a:lnTo>
                      <a:pt x="290" y="198"/>
                    </a:lnTo>
                    <a:lnTo>
                      <a:pt x="287" y="193"/>
                    </a:lnTo>
                    <a:lnTo>
                      <a:pt x="284" y="187"/>
                    </a:lnTo>
                    <a:lnTo>
                      <a:pt x="284" y="190"/>
                    </a:lnTo>
                    <a:lnTo>
                      <a:pt x="284" y="187"/>
                    </a:lnTo>
                    <a:lnTo>
                      <a:pt x="281" y="187"/>
                    </a:lnTo>
                    <a:lnTo>
                      <a:pt x="281" y="190"/>
                    </a:lnTo>
                    <a:lnTo>
                      <a:pt x="278" y="193"/>
                    </a:lnTo>
                    <a:lnTo>
                      <a:pt x="278" y="195"/>
                    </a:lnTo>
                    <a:lnTo>
                      <a:pt x="278" y="195"/>
                    </a:lnTo>
                    <a:lnTo>
                      <a:pt x="278" y="198"/>
                    </a:lnTo>
                    <a:lnTo>
                      <a:pt x="276" y="198"/>
                    </a:lnTo>
                    <a:lnTo>
                      <a:pt x="273" y="201"/>
                    </a:lnTo>
                    <a:lnTo>
                      <a:pt x="270" y="201"/>
                    </a:lnTo>
                    <a:lnTo>
                      <a:pt x="267" y="201"/>
                    </a:lnTo>
                    <a:lnTo>
                      <a:pt x="265" y="201"/>
                    </a:lnTo>
                    <a:lnTo>
                      <a:pt x="262" y="204"/>
                    </a:lnTo>
                    <a:lnTo>
                      <a:pt x="259" y="207"/>
                    </a:lnTo>
                    <a:lnTo>
                      <a:pt x="256" y="207"/>
                    </a:lnTo>
                    <a:lnTo>
                      <a:pt x="253" y="207"/>
                    </a:lnTo>
                    <a:lnTo>
                      <a:pt x="251" y="207"/>
                    </a:lnTo>
                    <a:lnTo>
                      <a:pt x="251" y="207"/>
                    </a:lnTo>
                    <a:lnTo>
                      <a:pt x="253" y="204"/>
                    </a:lnTo>
                    <a:lnTo>
                      <a:pt x="256" y="204"/>
                    </a:lnTo>
                    <a:lnTo>
                      <a:pt x="256" y="204"/>
                    </a:lnTo>
                    <a:lnTo>
                      <a:pt x="259" y="204"/>
                    </a:lnTo>
                    <a:lnTo>
                      <a:pt x="262" y="201"/>
                    </a:lnTo>
                    <a:lnTo>
                      <a:pt x="265" y="198"/>
                    </a:lnTo>
                    <a:lnTo>
                      <a:pt x="267" y="198"/>
                    </a:lnTo>
                    <a:lnTo>
                      <a:pt x="270" y="198"/>
                    </a:lnTo>
                    <a:lnTo>
                      <a:pt x="273" y="195"/>
                    </a:lnTo>
                    <a:lnTo>
                      <a:pt x="273" y="193"/>
                    </a:lnTo>
                    <a:lnTo>
                      <a:pt x="273" y="190"/>
                    </a:lnTo>
                    <a:lnTo>
                      <a:pt x="270" y="190"/>
                    </a:lnTo>
                    <a:lnTo>
                      <a:pt x="267" y="193"/>
                    </a:lnTo>
                    <a:lnTo>
                      <a:pt x="265" y="190"/>
                    </a:lnTo>
                    <a:lnTo>
                      <a:pt x="262" y="190"/>
                    </a:lnTo>
                    <a:lnTo>
                      <a:pt x="256" y="195"/>
                    </a:lnTo>
                    <a:lnTo>
                      <a:pt x="253" y="198"/>
                    </a:lnTo>
                    <a:lnTo>
                      <a:pt x="248" y="201"/>
                    </a:lnTo>
                    <a:lnTo>
                      <a:pt x="248" y="198"/>
                    </a:lnTo>
                    <a:lnTo>
                      <a:pt x="253" y="198"/>
                    </a:lnTo>
                    <a:lnTo>
                      <a:pt x="253" y="195"/>
                    </a:lnTo>
                    <a:lnTo>
                      <a:pt x="251" y="195"/>
                    </a:lnTo>
                    <a:lnTo>
                      <a:pt x="248" y="195"/>
                    </a:lnTo>
                    <a:lnTo>
                      <a:pt x="253" y="193"/>
                    </a:lnTo>
                    <a:lnTo>
                      <a:pt x="256" y="193"/>
                    </a:lnTo>
                    <a:lnTo>
                      <a:pt x="262" y="190"/>
                    </a:lnTo>
                    <a:lnTo>
                      <a:pt x="265" y="190"/>
                    </a:lnTo>
                    <a:lnTo>
                      <a:pt x="267" y="187"/>
                    </a:lnTo>
                    <a:lnTo>
                      <a:pt x="273" y="187"/>
                    </a:lnTo>
                    <a:lnTo>
                      <a:pt x="276" y="184"/>
                    </a:lnTo>
                    <a:lnTo>
                      <a:pt x="276" y="184"/>
                    </a:lnTo>
                    <a:lnTo>
                      <a:pt x="278" y="182"/>
                    </a:lnTo>
                    <a:lnTo>
                      <a:pt x="278" y="182"/>
                    </a:lnTo>
                    <a:lnTo>
                      <a:pt x="278" y="184"/>
                    </a:lnTo>
                    <a:lnTo>
                      <a:pt x="281" y="184"/>
                    </a:lnTo>
                    <a:lnTo>
                      <a:pt x="284" y="182"/>
                    </a:lnTo>
                    <a:lnTo>
                      <a:pt x="284" y="179"/>
                    </a:lnTo>
                    <a:lnTo>
                      <a:pt x="284" y="176"/>
                    </a:lnTo>
                    <a:lnTo>
                      <a:pt x="281" y="176"/>
                    </a:lnTo>
                    <a:lnTo>
                      <a:pt x="278" y="173"/>
                    </a:lnTo>
                    <a:lnTo>
                      <a:pt x="276" y="168"/>
                    </a:lnTo>
                    <a:lnTo>
                      <a:pt x="273" y="165"/>
                    </a:lnTo>
                    <a:lnTo>
                      <a:pt x="270" y="165"/>
                    </a:lnTo>
                    <a:lnTo>
                      <a:pt x="270" y="168"/>
                    </a:lnTo>
                    <a:lnTo>
                      <a:pt x="267" y="168"/>
                    </a:lnTo>
                    <a:lnTo>
                      <a:pt x="265" y="170"/>
                    </a:lnTo>
                    <a:lnTo>
                      <a:pt x="262" y="173"/>
                    </a:lnTo>
                    <a:lnTo>
                      <a:pt x="259" y="173"/>
                    </a:lnTo>
                    <a:lnTo>
                      <a:pt x="256" y="173"/>
                    </a:lnTo>
                    <a:lnTo>
                      <a:pt x="256" y="173"/>
                    </a:lnTo>
                    <a:lnTo>
                      <a:pt x="256" y="170"/>
                    </a:lnTo>
                    <a:lnTo>
                      <a:pt x="256" y="170"/>
                    </a:lnTo>
                    <a:lnTo>
                      <a:pt x="262" y="170"/>
                    </a:lnTo>
                    <a:lnTo>
                      <a:pt x="265" y="165"/>
                    </a:lnTo>
                    <a:lnTo>
                      <a:pt x="265" y="165"/>
                    </a:lnTo>
                    <a:lnTo>
                      <a:pt x="265" y="162"/>
                    </a:lnTo>
                    <a:lnTo>
                      <a:pt x="265" y="162"/>
                    </a:lnTo>
                    <a:lnTo>
                      <a:pt x="259" y="165"/>
                    </a:lnTo>
                    <a:lnTo>
                      <a:pt x="253" y="168"/>
                    </a:lnTo>
                    <a:lnTo>
                      <a:pt x="251" y="168"/>
                    </a:lnTo>
                    <a:lnTo>
                      <a:pt x="251" y="170"/>
                    </a:lnTo>
                    <a:lnTo>
                      <a:pt x="251" y="173"/>
                    </a:lnTo>
                    <a:lnTo>
                      <a:pt x="248" y="179"/>
                    </a:lnTo>
                    <a:lnTo>
                      <a:pt x="242" y="184"/>
                    </a:lnTo>
                    <a:lnTo>
                      <a:pt x="237" y="187"/>
                    </a:lnTo>
                    <a:lnTo>
                      <a:pt x="237" y="187"/>
                    </a:lnTo>
                    <a:lnTo>
                      <a:pt x="239" y="184"/>
                    </a:lnTo>
                    <a:lnTo>
                      <a:pt x="242" y="179"/>
                    </a:lnTo>
                    <a:lnTo>
                      <a:pt x="245" y="176"/>
                    </a:lnTo>
                    <a:lnTo>
                      <a:pt x="248" y="173"/>
                    </a:lnTo>
                    <a:lnTo>
                      <a:pt x="245" y="173"/>
                    </a:lnTo>
                    <a:lnTo>
                      <a:pt x="245" y="173"/>
                    </a:lnTo>
                    <a:lnTo>
                      <a:pt x="245" y="170"/>
                    </a:lnTo>
                    <a:lnTo>
                      <a:pt x="242" y="173"/>
                    </a:lnTo>
                    <a:lnTo>
                      <a:pt x="239" y="176"/>
                    </a:lnTo>
                    <a:lnTo>
                      <a:pt x="237" y="182"/>
                    </a:lnTo>
                    <a:lnTo>
                      <a:pt x="234" y="182"/>
                    </a:lnTo>
                    <a:lnTo>
                      <a:pt x="234" y="179"/>
                    </a:lnTo>
                    <a:lnTo>
                      <a:pt x="237" y="176"/>
                    </a:lnTo>
                    <a:lnTo>
                      <a:pt x="239" y="173"/>
                    </a:lnTo>
                    <a:lnTo>
                      <a:pt x="239" y="170"/>
                    </a:lnTo>
                    <a:lnTo>
                      <a:pt x="242" y="170"/>
                    </a:lnTo>
                    <a:lnTo>
                      <a:pt x="242" y="170"/>
                    </a:lnTo>
                    <a:lnTo>
                      <a:pt x="245" y="170"/>
                    </a:lnTo>
                    <a:lnTo>
                      <a:pt x="248" y="170"/>
                    </a:lnTo>
                    <a:lnTo>
                      <a:pt x="248" y="168"/>
                    </a:lnTo>
                    <a:lnTo>
                      <a:pt x="251" y="168"/>
                    </a:lnTo>
                    <a:lnTo>
                      <a:pt x="253" y="165"/>
                    </a:lnTo>
                    <a:lnTo>
                      <a:pt x="259" y="162"/>
                    </a:lnTo>
                    <a:lnTo>
                      <a:pt x="259" y="159"/>
                    </a:lnTo>
                    <a:lnTo>
                      <a:pt x="259" y="156"/>
                    </a:lnTo>
                    <a:lnTo>
                      <a:pt x="259" y="154"/>
                    </a:lnTo>
                    <a:lnTo>
                      <a:pt x="259" y="154"/>
                    </a:lnTo>
                    <a:lnTo>
                      <a:pt x="253" y="154"/>
                    </a:lnTo>
                    <a:lnTo>
                      <a:pt x="251" y="156"/>
                    </a:lnTo>
                    <a:lnTo>
                      <a:pt x="251" y="159"/>
                    </a:lnTo>
                    <a:lnTo>
                      <a:pt x="251" y="165"/>
                    </a:lnTo>
                    <a:lnTo>
                      <a:pt x="248" y="165"/>
                    </a:lnTo>
                    <a:lnTo>
                      <a:pt x="251" y="165"/>
                    </a:lnTo>
                    <a:lnTo>
                      <a:pt x="248" y="162"/>
                    </a:lnTo>
                    <a:lnTo>
                      <a:pt x="248" y="159"/>
                    </a:lnTo>
                    <a:lnTo>
                      <a:pt x="245" y="159"/>
                    </a:lnTo>
                    <a:lnTo>
                      <a:pt x="242" y="162"/>
                    </a:lnTo>
                    <a:lnTo>
                      <a:pt x="239" y="162"/>
                    </a:lnTo>
                    <a:lnTo>
                      <a:pt x="234" y="162"/>
                    </a:lnTo>
                    <a:lnTo>
                      <a:pt x="231" y="165"/>
                    </a:lnTo>
                    <a:lnTo>
                      <a:pt x="228" y="165"/>
                    </a:lnTo>
                    <a:lnTo>
                      <a:pt x="231" y="162"/>
                    </a:lnTo>
                    <a:lnTo>
                      <a:pt x="234" y="162"/>
                    </a:lnTo>
                    <a:lnTo>
                      <a:pt x="237" y="159"/>
                    </a:lnTo>
                    <a:lnTo>
                      <a:pt x="234" y="156"/>
                    </a:lnTo>
                    <a:lnTo>
                      <a:pt x="234" y="156"/>
                    </a:lnTo>
                    <a:lnTo>
                      <a:pt x="228" y="156"/>
                    </a:lnTo>
                    <a:lnTo>
                      <a:pt x="231" y="154"/>
                    </a:lnTo>
                    <a:lnTo>
                      <a:pt x="234" y="154"/>
                    </a:lnTo>
                    <a:lnTo>
                      <a:pt x="237" y="154"/>
                    </a:lnTo>
                    <a:lnTo>
                      <a:pt x="237" y="151"/>
                    </a:lnTo>
                    <a:lnTo>
                      <a:pt x="239" y="151"/>
                    </a:lnTo>
                    <a:lnTo>
                      <a:pt x="242" y="148"/>
                    </a:lnTo>
                    <a:lnTo>
                      <a:pt x="242" y="148"/>
                    </a:lnTo>
                    <a:lnTo>
                      <a:pt x="245" y="151"/>
                    </a:lnTo>
                    <a:lnTo>
                      <a:pt x="248" y="154"/>
                    </a:lnTo>
                    <a:lnTo>
                      <a:pt x="251" y="154"/>
                    </a:lnTo>
                    <a:lnTo>
                      <a:pt x="253" y="148"/>
                    </a:lnTo>
                    <a:lnTo>
                      <a:pt x="256" y="145"/>
                    </a:lnTo>
                    <a:lnTo>
                      <a:pt x="256" y="145"/>
                    </a:lnTo>
                    <a:lnTo>
                      <a:pt x="253" y="140"/>
                    </a:lnTo>
                    <a:lnTo>
                      <a:pt x="251" y="137"/>
                    </a:lnTo>
                    <a:lnTo>
                      <a:pt x="251" y="134"/>
                    </a:lnTo>
                    <a:lnTo>
                      <a:pt x="248" y="131"/>
                    </a:lnTo>
                    <a:lnTo>
                      <a:pt x="245" y="129"/>
                    </a:lnTo>
                    <a:lnTo>
                      <a:pt x="242" y="126"/>
                    </a:lnTo>
                    <a:lnTo>
                      <a:pt x="242" y="126"/>
                    </a:lnTo>
                    <a:lnTo>
                      <a:pt x="242" y="129"/>
                    </a:lnTo>
                    <a:lnTo>
                      <a:pt x="239" y="131"/>
                    </a:lnTo>
                    <a:lnTo>
                      <a:pt x="237" y="131"/>
                    </a:lnTo>
                    <a:lnTo>
                      <a:pt x="237" y="131"/>
                    </a:lnTo>
                    <a:lnTo>
                      <a:pt x="237" y="134"/>
                    </a:lnTo>
                    <a:lnTo>
                      <a:pt x="234" y="137"/>
                    </a:lnTo>
                    <a:lnTo>
                      <a:pt x="234" y="140"/>
                    </a:lnTo>
                    <a:lnTo>
                      <a:pt x="234" y="142"/>
                    </a:lnTo>
                    <a:lnTo>
                      <a:pt x="228" y="145"/>
                    </a:lnTo>
                    <a:lnTo>
                      <a:pt x="225" y="148"/>
                    </a:lnTo>
                    <a:lnTo>
                      <a:pt x="225" y="151"/>
                    </a:lnTo>
                    <a:lnTo>
                      <a:pt x="225" y="154"/>
                    </a:lnTo>
                    <a:lnTo>
                      <a:pt x="223" y="151"/>
                    </a:lnTo>
                    <a:lnTo>
                      <a:pt x="225" y="148"/>
                    </a:lnTo>
                    <a:lnTo>
                      <a:pt x="228" y="142"/>
                    </a:lnTo>
                    <a:lnTo>
                      <a:pt x="228" y="142"/>
                    </a:lnTo>
                    <a:lnTo>
                      <a:pt x="231" y="140"/>
                    </a:lnTo>
                    <a:lnTo>
                      <a:pt x="228" y="140"/>
                    </a:lnTo>
                    <a:lnTo>
                      <a:pt x="228" y="137"/>
                    </a:lnTo>
                    <a:lnTo>
                      <a:pt x="225" y="140"/>
                    </a:lnTo>
                    <a:lnTo>
                      <a:pt x="220" y="145"/>
                    </a:lnTo>
                    <a:lnTo>
                      <a:pt x="220" y="148"/>
                    </a:lnTo>
                    <a:lnTo>
                      <a:pt x="217" y="148"/>
                    </a:lnTo>
                    <a:lnTo>
                      <a:pt x="217" y="148"/>
                    </a:lnTo>
                    <a:lnTo>
                      <a:pt x="217" y="145"/>
                    </a:lnTo>
                    <a:lnTo>
                      <a:pt x="220" y="140"/>
                    </a:lnTo>
                    <a:lnTo>
                      <a:pt x="220" y="140"/>
                    </a:lnTo>
                    <a:lnTo>
                      <a:pt x="225" y="134"/>
                    </a:lnTo>
                    <a:lnTo>
                      <a:pt x="225" y="131"/>
                    </a:lnTo>
                    <a:lnTo>
                      <a:pt x="225" y="131"/>
                    </a:lnTo>
                    <a:lnTo>
                      <a:pt x="225" y="129"/>
                    </a:lnTo>
                    <a:lnTo>
                      <a:pt x="223" y="131"/>
                    </a:lnTo>
                    <a:lnTo>
                      <a:pt x="217" y="134"/>
                    </a:lnTo>
                    <a:lnTo>
                      <a:pt x="217" y="137"/>
                    </a:lnTo>
                    <a:lnTo>
                      <a:pt x="214" y="140"/>
                    </a:lnTo>
                    <a:lnTo>
                      <a:pt x="214" y="140"/>
                    </a:lnTo>
                    <a:lnTo>
                      <a:pt x="214" y="137"/>
                    </a:lnTo>
                    <a:lnTo>
                      <a:pt x="217" y="134"/>
                    </a:lnTo>
                    <a:lnTo>
                      <a:pt x="214" y="134"/>
                    </a:lnTo>
                    <a:lnTo>
                      <a:pt x="214" y="131"/>
                    </a:lnTo>
                    <a:lnTo>
                      <a:pt x="217" y="131"/>
                    </a:lnTo>
                    <a:lnTo>
                      <a:pt x="223" y="126"/>
                    </a:lnTo>
                    <a:lnTo>
                      <a:pt x="228" y="123"/>
                    </a:lnTo>
                    <a:lnTo>
                      <a:pt x="228" y="120"/>
                    </a:lnTo>
                    <a:lnTo>
                      <a:pt x="225" y="120"/>
                    </a:lnTo>
                    <a:lnTo>
                      <a:pt x="223" y="123"/>
                    </a:lnTo>
                    <a:lnTo>
                      <a:pt x="223" y="126"/>
                    </a:lnTo>
                    <a:lnTo>
                      <a:pt x="220" y="126"/>
                    </a:lnTo>
                    <a:lnTo>
                      <a:pt x="220" y="126"/>
                    </a:lnTo>
                    <a:lnTo>
                      <a:pt x="217" y="123"/>
                    </a:lnTo>
                    <a:lnTo>
                      <a:pt x="212" y="129"/>
                    </a:lnTo>
                    <a:lnTo>
                      <a:pt x="212" y="131"/>
                    </a:lnTo>
                    <a:lnTo>
                      <a:pt x="209" y="134"/>
                    </a:lnTo>
                    <a:lnTo>
                      <a:pt x="203" y="137"/>
                    </a:lnTo>
                    <a:lnTo>
                      <a:pt x="200" y="137"/>
                    </a:lnTo>
                    <a:lnTo>
                      <a:pt x="203" y="137"/>
                    </a:lnTo>
                    <a:lnTo>
                      <a:pt x="209" y="131"/>
                    </a:lnTo>
                    <a:lnTo>
                      <a:pt x="209" y="129"/>
                    </a:lnTo>
                    <a:lnTo>
                      <a:pt x="209" y="129"/>
                    </a:lnTo>
                    <a:lnTo>
                      <a:pt x="206" y="129"/>
                    </a:lnTo>
                    <a:lnTo>
                      <a:pt x="209" y="126"/>
                    </a:lnTo>
                    <a:lnTo>
                      <a:pt x="214" y="126"/>
                    </a:lnTo>
                    <a:lnTo>
                      <a:pt x="214" y="123"/>
                    </a:lnTo>
                    <a:lnTo>
                      <a:pt x="214" y="123"/>
                    </a:lnTo>
                    <a:lnTo>
                      <a:pt x="212" y="123"/>
                    </a:lnTo>
                    <a:lnTo>
                      <a:pt x="209" y="126"/>
                    </a:lnTo>
                    <a:lnTo>
                      <a:pt x="206" y="126"/>
                    </a:lnTo>
                    <a:lnTo>
                      <a:pt x="203" y="126"/>
                    </a:lnTo>
                    <a:lnTo>
                      <a:pt x="209" y="123"/>
                    </a:lnTo>
                    <a:lnTo>
                      <a:pt x="209" y="120"/>
                    </a:lnTo>
                    <a:lnTo>
                      <a:pt x="206" y="120"/>
                    </a:lnTo>
                    <a:lnTo>
                      <a:pt x="209" y="117"/>
                    </a:lnTo>
                    <a:lnTo>
                      <a:pt x="212" y="117"/>
                    </a:lnTo>
                    <a:lnTo>
                      <a:pt x="212" y="120"/>
                    </a:lnTo>
                    <a:lnTo>
                      <a:pt x="217" y="120"/>
                    </a:lnTo>
                    <a:lnTo>
                      <a:pt x="217" y="115"/>
                    </a:lnTo>
                    <a:lnTo>
                      <a:pt x="223" y="115"/>
                    </a:lnTo>
                    <a:lnTo>
                      <a:pt x="220" y="112"/>
                    </a:lnTo>
                    <a:lnTo>
                      <a:pt x="223" y="109"/>
                    </a:lnTo>
                    <a:lnTo>
                      <a:pt x="223" y="106"/>
                    </a:lnTo>
                    <a:lnTo>
                      <a:pt x="220" y="106"/>
                    </a:lnTo>
                    <a:lnTo>
                      <a:pt x="220" y="106"/>
                    </a:lnTo>
                    <a:lnTo>
                      <a:pt x="214" y="103"/>
                    </a:lnTo>
                    <a:lnTo>
                      <a:pt x="212" y="106"/>
                    </a:lnTo>
                    <a:lnTo>
                      <a:pt x="206" y="109"/>
                    </a:lnTo>
                    <a:lnTo>
                      <a:pt x="203" y="115"/>
                    </a:lnTo>
                    <a:lnTo>
                      <a:pt x="198" y="120"/>
                    </a:lnTo>
                    <a:lnTo>
                      <a:pt x="195" y="120"/>
                    </a:lnTo>
                    <a:lnTo>
                      <a:pt x="198" y="117"/>
                    </a:lnTo>
                    <a:lnTo>
                      <a:pt x="198" y="117"/>
                    </a:lnTo>
                    <a:lnTo>
                      <a:pt x="200" y="115"/>
                    </a:lnTo>
                    <a:lnTo>
                      <a:pt x="206" y="109"/>
                    </a:lnTo>
                    <a:lnTo>
                      <a:pt x="209" y="106"/>
                    </a:lnTo>
                    <a:lnTo>
                      <a:pt x="212" y="103"/>
                    </a:lnTo>
                    <a:lnTo>
                      <a:pt x="212" y="103"/>
                    </a:lnTo>
                    <a:lnTo>
                      <a:pt x="206" y="103"/>
                    </a:lnTo>
                    <a:lnTo>
                      <a:pt x="198" y="106"/>
                    </a:lnTo>
                    <a:lnTo>
                      <a:pt x="203" y="101"/>
                    </a:lnTo>
                    <a:lnTo>
                      <a:pt x="209" y="101"/>
                    </a:lnTo>
                    <a:lnTo>
                      <a:pt x="212" y="101"/>
                    </a:lnTo>
                    <a:lnTo>
                      <a:pt x="214" y="101"/>
                    </a:lnTo>
                    <a:lnTo>
                      <a:pt x="217" y="98"/>
                    </a:lnTo>
                    <a:lnTo>
                      <a:pt x="217" y="95"/>
                    </a:lnTo>
                    <a:lnTo>
                      <a:pt x="217" y="95"/>
                    </a:lnTo>
                    <a:lnTo>
                      <a:pt x="217" y="92"/>
                    </a:lnTo>
                    <a:lnTo>
                      <a:pt x="217" y="89"/>
                    </a:lnTo>
                    <a:lnTo>
                      <a:pt x="212" y="87"/>
                    </a:lnTo>
                    <a:lnTo>
                      <a:pt x="212" y="84"/>
                    </a:lnTo>
                    <a:lnTo>
                      <a:pt x="209" y="84"/>
                    </a:lnTo>
                    <a:lnTo>
                      <a:pt x="209" y="87"/>
                    </a:lnTo>
                    <a:lnTo>
                      <a:pt x="206" y="87"/>
                    </a:lnTo>
                    <a:lnTo>
                      <a:pt x="206" y="84"/>
                    </a:lnTo>
                    <a:lnTo>
                      <a:pt x="203" y="81"/>
                    </a:lnTo>
                    <a:lnTo>
                      <a:pt x="200" y="78"/>
                    </a:lnTo>
                    <a:lnTo>
                      <a:pt x="200" y="78"/>
                    </a:lnTo>
                    <a:lnTo>
                      <a:pt x="195" y="76"/>
                    </a:lnTo>
                    <a:lnTo>
                      <a:pt x="195" y="76"/>
                    </a:lnTo>
                    <a:lnTo>
                      <a:pt x="192" y="73"/>
                    </a:lnTo>
                    <a:lnTo>
                      <a:pt x="189" y="73"/>
                    </a:lnTo>
                    <a:lnTo>
                      <a:pt x="184" y="76"/>
                    </a:lnTo>
                    <a:lnTo>
                      <a:pt x="181" y="78"/>
                    </a:lnTo>
                    <a:lnTo>
                      <a:pt x="175" y="78"/>
                    </a:lnTo>
                    <a:lnTo>
                      <a:pt x="173" y="84"/>
                    </a:lnTo>
                    <a:lnTo>
                      <a:pt x="173" y="84"/>
                    </a:lnTo>
                    <a:lnTo>
                      <a:pt x="175" y="84"/>
                    </a:lnTo>
                    <a:lnTo>
                      <a:pt x="184" y="89"/>
                    </a:lnTo>
                    <a:lnTo>
                      <a:pt x="184" y="92"/>
                    </a:lnTo>
                    <a:lnTo>
                      <a:pt x="186" y="92"/>
                    </a:lnTo>
                    <a:lnTo>
                      <a:pt x="186" y="95"/>
                    </a:lnTo>
                    <a:lnTo>
                      <a:pt x="186" y="95"/>
                    </a:lnTo>
                    <a:lnTo>
                      <a:pt x="184" y="95"/>
                    </a:lnTo>
                    <a:lnTo>
                      <a:pt x="181" y="95"/>
                    </a:lnTo>
                    <a:lnTo>
                      <a:pt x="181" y="92"/>
                    </a:lnTo>
                    <a:lnTo>
                      <a:pt x="173" y="87"/>
                    </a:lnTo>
                    <a:lnTo>
                      <a:pt x="170" y="87"/>
                    </a:lnTo>
                    <a:lnTo>
                      <a:pt x="170" y="89"/>
                    </a:lnTo>
                    <a:lnTo>
                      <a:pt x="170" y="87"/>
                    </a:lnTo>
                    <a:lnTo>
                      <a:pt x="170" y="84"/>
                    </a:lnTo>
                    <a:lnTo>
                      <a:pt x="167" y="81"/>
                    </a:lnTo>
                    <a:lnTo>
                      <a:pt x="167" y="81"/>
                    </a:lnTo>
                    <a:lnTo>
                      <a:pt x="167" y="89"/>
                    </a:lnTo>
                    <a:lnTo>
                      <a:pt x="167" y="92"/>
                    </a:lnTo>
                    <a:lnTo>
                      <a:pt x="170" y="95"/>
                    </a:lnTo>
                    <a:lnTo>
                      <a:pt x="167" y="98"/>
                    </a:lnTo>
                    <a:lnTo>
                      <a:pt x="167" y="95"/>
                    </a:lnTo>
                    <a:lnTo>
                      <a:pt x="164" y="89"/>
                    </a:lnTo>
                    <a:lnTo>
                      <a:pt x="161" y="95"/>
                    </a:lnTo>
                    <a:lnTo>
                      <a:pt x="161" y="98"/>
                    </a:lnTo>
                    <a:lnTo>
                      <a:pt x="161" y="101"/>
                    </a:lnTo>
                    <a:lnTo>
                      <a:pt x="161" y="101"/>
                    </a:lnTo>
                    <a:lnTo>
                      <a:pt x="159" y="101"/>
                    </a:lnTo>
                    <a:lnTo>
                      <a:pt x="153" y="98"/>
                    </a:lnTo>
                    <a:lnTo>
                      <a:pt x="156" y="95"/>
                    </a:lnTo>
                    <a:lnTo>
                      <a:pt x="159" y="92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78"/>
                    </a:lnTo>
                    <a:lnTo>
                      <a:pt x="159" y="84"/>
                    </a:lnTo>
                    <a:lnTo>
                      <a:pt x="156" y="84"/>
                    </a:lnTo>
                    <a:lnTo>
                      <a:pt x="156" y="84"/>
                    </a:lnTo>
                    <a:lnTo>
                      <a:pt x="156" y="78"/>
                    </a:lnTo>
                    <a:lnTo>
                      <a:pt x="153" y="78"/>
                    </a:lnTo>
                    <a:lnTo>
                      <a:pt x="150" y="78"/>
                    </a:lnTo>
                    <a:lnTo>
                      <a:pt x="150" y="81"/>
                    </a:lnTo>
                    <a:lnTo>
                      <a:pt x="150" y="87"/>
                    </a:lnTo>
                    <a:lnTo>
                      <a:pt x="150" y="89"/>
                    </a:lnTo>
                    <a:lnTo>
                      <a:pt x="147" y="87"/>
                    </a:lnTo>
                    <a:lnTo>
                      <a:pt x="147" y="84"/>
                    </a:lnTo>
                    <a:lnTo>
                      <a:pt x="147" y="84"/>
                    </a:lnTo>
                    <a:lnTo>
                      <a:pt x="147" y="87"/>
                    </a:lnTo>
                    <a:lnTo>
                      <a:pt x="142" y="87"/>
                    </a:lnTo>
                    <a:lnTo>
                      <a:pt x="142" y="89"/>
                    </a:lnTo>
                    <a:lnTo>
                      <a:pt x="142" y="92"/>
                    </a:lnTo>
                    <a:lnTo>
                      <a:pt x="139" y="92"/>
                    </a:lnTo>
                    <a:lnTo>
                      <a:pt x="136" y="95"/>
                    </a:lnTo>
                    <a:lnTo>
                      <a:pt x="133" y="95"/>
                    </a:lnTo>
                    <a:lnTo>
                      <a:pt x="136" y="92"/>
                    </a:lnTo>
                    <a:lnTo>
                      <a:pt x="136" y="89"/>
                    </a:lnTo>
                    <a:lnTo>
                      <a:pt x="136" y="89"/>
                    </a:lnTo>
                    <a:lnTo>
                      <a:pt x="133" y="89"/>
                    </a:lnTo>
                    <a:lnTo>
                      <a:pt x="133" y="87"/>
                    </a:lnTo>
                    <a:lnTo>
                      <a:pt x="136" y="87"/>
                    </a:lnTo>
                    <a:lnTo>
                      <a:pt x="139" y="87"/>
                    </a:lnTo>
                    <a:lnTo>
                      <a:pt x="139" y="87"/>
                    </a:lnTo>
                    <a:lnTo>
                      <a:pt x="139" y="84"/>
                    </a:lnTo>
                    <a:lnTo>
                      <a:pt x="139" y="84"/>
                    </a:lnTo>
                    <a:lnTo>
                      <a:pt x="142" y="81"/>
                    </a:lnTo>
                    <a:lnTo>
                      <a:pt x="147" y="78"/>
                    </a:lnTo>
                    <a:lnTo>
                      <a:pt x="147" y="76"/>
                    </a:lnTo>
                    <a:lnTo>
                      <a:pt x="150" y="73"/>
                    </a:lnTo>
                    <a:lnTo>
                      <a:pt x="147" y="73"/>
                    </a:lnTo>
                    <a:lnTo>
                      <a:pt x="147" y="73"/>
                    </a:lnTo>
                    <a:lnTo>
                      <a:pt x="142" y="76"/>
                    </a:lnTo>
                    <a:lnTo>
                      <a:pt x="139" y="78"/>
                    </a:lnTo>
                    <a:lnTo>
                      <a:pt x="136" y="78"/>
                    </a:lnTo>
                    <a:lnTo>
                      <a:pt x="139" y="76"/>
                    </a:lnTo>
                    <a:lnTo>
                      <a:pt x="139" y="73"/>
                    </a:lnTo>
                    <a:lnTo>
                      <a:pt x="142" y="73"/>
                    </a:lnTo>
                    <a:lnTo>
                      <a:pt x="145" y="70"/>
                    </a:lnTo>
                    <a:lnTo>
                      <a:pt x="147" y="67"/>
                    </a:lnTo>
                    <a:lnTo>
                      <a:pt x="150" y="67"/>
                    </a:lnTo>
                    <a:lnTo>
                      <a:pt x="153" y="64"/>
                    </a:lnTo>
                    <a:lnTo>
                      <a:pt x="153" y="62"/>
                    </a:lnTo>
                    <a:lnTo>
                      <a:pt x="150" y="59"/>
                    </a:lnTo>
                    <a:lnTo>
                      <a:pt x="150" y="56"/>
                    </a:lnTo>
                    <a:lnTo>
                      <a:pt x="153" y="53"/>
                    </a:lnTo>
                    <a:lnTo>
                      <a:pt x="156" y="48"/>
                    </a:lnTo>
                    <a:lnTo>
                      <a:pt x="156" y="48"/>
                    </a:lnTo>
                    <a:lnTo>
                      <a:pt x="156" y="45"/>
                    </a:lnTo>
                    <a:lnTo>
                      <a:pt x="153" y="42"/>
                    </a:lnTo>
                    <a:lnTo>
                      <a:pt x="153" y="42"/>
                    </a:lnTo>
                    <a:lnTo>
                      <a:pt x="153" y="36"/>
                    </a:lnTo>
                    <a:lnTo>
                      <a:pt x="156" y="34"/>
                    </a:lnTo>
                    <a:lnTo>
                      <a:pt x="159" y="31"/>
                    </a:lnTo>
                    <a:lnTo>
                      <a:pt x="159" y="25"/>
                    </a:lnTo>
                    <a:lnTo>
                      <a:pt x="159" y="23"/>
                    </a:lnTo>
                    <a:lnTo>
                      <a:pt x="159" y="20"/>
                    </a:lnTo>
                    <a:lnTo>
                      <a:pt x="153" y="20"/>
                    </a:lnTo>
                    <a:lnTo>
                      <a:pt x="147" y="20"/>
                    </a:lnTo>
                    <a:lnTo>
                      <a:pt x="142" y="17"/>
                    </a:lnTo>
                    <a:lnTo>
                      <a:pt x="139" y="20"/>
                    </a:lnTo>
                    <a:lnTo>
                      <a:pt x="133" y="20"/>
                    </a:lnTo>
                    <a:lnTo>
                      <a:pt x="131" y="23"/>
                    </a:lnTo>
                    <a:lnTo>
                      <a:pt x="120" y="25"/>
                    </a:lnTo>
                    <a:lnTo>
                      <a:pt x="120" y="28"/>
                    </a:lnTo>
                    <a:lnTo>
                      <a:pt x="122" y="31"/>
                    </a:lnTo>
                    <a:lnTo>
                      <a:pt x="122" y="34"/>
                    </a:lnTo>
                    <a:lnTo>
                      <a:pt x="122" y="36"/>
                    </a:lnTo>
                    <a:lnTo>
                      <a:pt x="120" y="31"/>
                    </a:lnTo>
                    <a:lnTo>
                      <a:pt x="120" y="31"/>
                    </a:lnTo>
                    <a:lnTo>
                      <a:pt x="117" y="25"/>
                    </a:lnTo>
                    <a:lnTo>
                      <a:pt x="114" y="25"/>
                    </a:lnTo>
                    <a:lnTo>
                      <a:pt x="111" y="28"/>
                    </a:lnTo>
                    <a:lnTo>
                      <a:pt x="111" y="31"/>
                    </a:lnTo>
                    <a:lnTo>
                      <a:pt x="108" y="34"/>
                    </a:lnTo>
                    <a:lnTo>
                      <a:pt x="108" y="31"/>
                    </a:lnTo>
                    <a:lnTo>
                      <a:pt x="108" y="28"/>
                    </a:lnTo>
                    <a:lnTo>
                      <a:pt x="108" y="25"/>
                    </a:lnTo>
                    <a:lnTo>
                      <a:pt x="103" y="28"/>
                    </a:lnTo>
                    <a:lnTo>
                      <a:pt x="100" y="31"/>
                    </a:lnTo>
                    <a:lnTo>
                      <a:pt x="100" y="34"/>
                    </a:lnTo>
                    <a:lnTo>
                      <a:pt x="106" y="36"/>
                    </a:lnTo>
                    <a:lnTo>
                      <a:pt x="108" y="42"/>
                    </a:lnTo>
                    <a:lnTo>
                      <a:pt x="114" y="42"/>
                    </a:lnTo>
                    <a:lnTo>
                      <a:pt x="111" y="42"/>
                    </a:lnTo>
                    <a:lnTo>
                      <a:pt x="106" y="42"/>
                    </a:lnTo>
                    <a:lnTo>
                      <a:pt x="100" y="34"/>
                    </a:lnTo>
                    <a:lnTo>
                      <a:pt x="100" y="34"/>
                    </a:lnTo>
                    <a:lnTo>
                      <a:pt x="97" y="36"/>
                    </a:lnTo>
                    <a:lnTo>
                      <a:pt x="92" y="36"/>
                    </a:lnTo>
                    <a:lnTo>
                      <a:pt x="92" y="36"/>
                    </a:lnTo>
                    <a:lnTo>
                      <a:pt x="92" y="39"/>
                    </a:lnTo>
                    <a:lnTo>
                      <a:pt x="97" y="39"/>
                    </a:lnTo>
                    <a:lnTo>
                      <a:pt x="97" y="42"/>
                    </a:lnTo>
                    <a:lnTo>
                      <a:pt x="97" y="45"/>
                    </a:lnTo>
                    <a:lnTo>
                      <a:pt x="103" y="48"/>
                    </a:lnTo>
                    <a:lnTo>
                      <a:pt x="103" y="50"/>
                    </a:lnTo>
                    <a:lnTo>
                      <a:pt x="106" y="53"/>
                    </a:lnTo>
                    <a:lnTo>
                      <a:pt x="103" y="53"/>
                    </a:lnTo>
                    <a:lnTo>
                      <a:pt x="100" y="48"/>
                    </a:lnTo>
                    <a:lnTo>
                      <a:pt x="97" y="48"/>
                    </a:lnTo>
                    <a:lnTo>
                      <a:pt x="97" y="45"/>
                    </a:lnTo>
                    <a:lnTo>
                      <a:pt x="94" y="42"/>
                    </a:lnTo>
                    <a:lnTo>
                      <a:pt x="89" y="39"/>
                    </a:lnTo>
                    <a:lnTo>
                      <a:pt x="86" y="42"/>
                    </a:lnTo>
                    <a:lnTo>
                      <a:pt x="86" y="45"/>
                    </a:lnTo>
                    <a:lnTo>
                      <a:pt x="83" y="50"/>
                    </a:lnTo>
                    <a:lnTo>
                      <a:pt x="83" y="56"/>
                    </a:lnTo>
                    <a:lnTo>
                      <a:pt x="83" y="59"/>
                    </a:lnTo>
                    <a:lnTo>
                      <a:pt x="80" y="59"/>
                    </a:lnTo>
                    <a:lnTo>
                      <a:pt x="80" y="62"/>
                    </a:lnTo>
                    <a:lnTo>
                      <a:pt x="83" y="64"/>
                    </a:lnTo>
                    <a:lnTo>
                      <a:pt x="83" y="67"/>
                    </a:lnTo>
                    <a:lnTo>
                      <a:pt x="86" y="67"/>
                    </a:lnTo>
                    <a:lnTo>
                      <a:pt x="92" y="62"/>
                    </a:lnTo>
                    <a:lnTo>
                      <a:pt x="94" y="64"/>
                    </a:lnTo>
                    <a:lnTo>
                      <a:pt x="94" y="64"/>
                    </a:lnTo>
                    <a:lnTo>
                      <a:pt x="92" y="67"/>
                    </a:lnTo>
                    <a:lnTo>
                      <a:pt x="92" y="67"/>
                    </a:lnTo>
                    <a:lnTo>
                      <a:pt x="92" y="70"/>
                    </a:lnTo>
                    <a:lnTo>
                      <a:pt x="89" y="70"/>
                    </a:lnTo>
                    <a:lnTo>
                      <a:pt x="86" y="73"/>
                    </a:lnTo>
                    <a:lnTo>
                      <a:pt x="86" y="76"/>
                    </a:lnTo>
                    <a:lnTo>
                      <a:pt x="83" y="78"/>
                    </a:lnTo>
                    <a:lnTo>
                      <a:pt x="83" y="76"/>
                    </a:lnTo>
                    <a:lnTo>
                      <a:pt x="83" y="76"/>
                    </a:lnTo>
                    <a:lnTo>
                      <a:pt x="80" y="70"/>
                    </a:lnTo>
                    <a:lnTo>
                      <a:pt x="78" y="70"/>
                    </a:lnTo>
                    <a:lnTo>
                      <a:pt x="78" y="73"/>
                    </a:lnTo>
                    <a:lnTo>
                      <a:pt x="78" y="76"/>
                    </a:lnTo>
                    <a:lnTo>
                      <a:pt x="75" y="76"/>
                    </a:lnTo>
                    <a:lnTo>
                      <a:pt x="72" y="78"/>
                    </a:lnTo>
                    <a:lnTo>
                      <a:pt x="69" y="78"/>
                    </a:lnTo>
                    <a:lnTo>
                      <a:pt x="69" y="76"/>
                    </a:lnTo>
                    <a:lnTo>
                      <a:pt x="67" y="78"/>
                    </a:lnTo>
                    <a:lnTo>
                      <a:pt x="67" y="81"/>
                    </a:lnTo>
                    <a:lnTo>
                      <a:pt x="69" y="84"/>
                    </a:lnTo>
                    <a:lnTo>
                      <a:pt x="69" y="89"/>
                    </a:lnTo>
                    <a:lnTo>
                      <a:pt x="69" y="89"/>
                    </a:lnTo>
                    <a:lnTo>
                      <a:pt x="72" y="95"/>
                    </a:lnTo>
                    <a:lnTo>
                      <a:pt x="72" y="95"/>
                    </a:lnTo>
                    <a:lnTo>
                      <a:pt x="75" y="95"/>
                    </a:lnTo>
                    <a:lnTo>
                      <a:pt x="75" y="98"/>
                    </a:lnTo>
                    <a:lnTo>
                      <a:pt x="75" y="101"/>
                    </a:lnTo>
                    <a:lnTo>
                      <a:pt x="75" y="103"/>
                    </a:lnTo>
                    <a:lnTo>
                      <a:pt x="72" y="106"/>
                    </a:lnTo>
                    <a:lnTo>
                      <a:pt x="72" y="109"/>
                    </a:lnTo>
                    <a:lnTo>
                      <a:pt x="69" y="115"/>
                    </a:lnTo>
                    <a:lnTo>
                      <a:pt x="69" y="117"/>
                    </a:lnTo>
                    <a:lnTo>
                      <a:pt x="64" y="123"/>
                    </a:lnTo>
                    <a:lnTo>
                      <a:pt x="64" y="126"/>
                    </a:lnTo>
                    <a:lnTo>
                      <a:pt x="61" y="129"/>
                    </a:lnTo>
                    <a:lnTo>
                      <a:pt x="61" y="129"/>
                    </a:lnTo>
                    <a:lnTo>
                      <a:pt x="61" y="123"/>
                    </a:lnTo>
                    <a:lnTo>
                      <a:pt x="64" y="120"/>
                    </a:lnTo>
                    <a:lnTo>
                      <a:pt x="67" y="117"/>
                    </a:lnTo>
                    <a:lnTo>
                      <a:pt x="64" y="115"/>
                    </a:lnTo>
                    <a:lnTo>
                      <a:pt x="64" y="115"/>
                    </a:lnTo>
                    <a:lnTo>
                      <a:pt x="61" y="117"/>
                    </a:lnTo>
                    <a:lnTo>
                      <a:pt x="58" y="115"/>
                    </a:lnTo>
                    <a:lnTo>
                      <a:pt x="58" y="112"/>
                    </a:lnTo>
                    <a:lnTo>
                      <a:pt x="58" y="112"/>
                    </a:lnTo>
                    <a:lnTo>
                      <a:pt x="61" y="112"/>
                    </a:lnTo>
                    <a:lnTo>
                      <a:pt x="64" y="112"/>
                    </a:lnTo>
                    <a:lnTo>
                      <a:pt x="64" y="109"/>
                    </a:lnTo>
                    <a:lnTo>
                      <a:pt x="67" y="109"/>
                    </a:lnTo>
                    <a:lnTo>
                      <a:pt x="67" y="112"/>
                    </a:lnTo>
                    <a:lnTo>
                      <a:pt x="69" y="109"/>
                    </a:lnTo>
                    <a:lnTo>
                      <a:pt x="69" y="106"/>
                    </a:lnTo>
                    <a:lnTo>
                      <a:pt x="64" y="103"/>
                    </a:lnTo>
                    <a:lnTo>
                      <a:pt x="64" y="101"/>
                    </a:lnTo>
                    <a:lnTo>
                      <a:pt x="61" y="98"/>
                    </a:lnTo>
                    <a:lnTo>
                      <a:pt x="61" y="92"/>
                    </a:lnTo>
                    <a:lnTo>
                      <a:pt x="61" y="92"/>
                    </a:lnTo>
                    <a:lnTo>
                      <a:pt x="58" y="87"/>
                    </a:lnTo>
                    <a:lnTo>
                      <a:pt x="58" y="84"/>
                    </a:lnTo>
                    <a:lnTo>
                      <a:pt x="58" y="81"/>
                    </a:lnTo>
                    <a:lnTo>
                      <a:pt x="61" y="78"/>
                    </a:lnTo>
                    <a:lnTo>
                      <a:pt x="61" y="76"/>
                    </a:lnTo>
                    <a:lnTo>
                      <a:pt x="61" y="70"/>
                    </a:lnTo>
                    <a:lnTo>
                      <a:pt x="67" y="67"/>
                    </a:lnTo>
                    <a:lnTo>
                      <a:pt x="67" y="64"/>
                    </a:lnTo>
                    <a:lnTo>
                      <a:pt x="69" y="62"/>
                    </a:lnTo>
                    <a:lnTo>
                      <a:pt x="69" y="59"/>
                    </a:lnTo>
                    <a:lnTo>
                      <a:pt x="69" y="56"/>
                    </a:lnTo>
                    <a:lnTo>
                      <a:pt x="67" y="53"/>
                    </a:lnTo>
                    <a:lnTo>
                      <a:pt x="67" y="50"/>
                    </a:lnTo>
                    <a:lnTo>
                      <a:pt x="72" y="42"/>
                    </a:lnTo>
                    <a:lnTo>
                      <a:pt x="72" y="42"/>
                    </a:lnTo>
                    <a:lnTo>
                      <a:pt x="78" y="39"/>
                    </a:lnTo>
                    <a:lnTo>
                      <a:pt x="83" y="31"/>
                    </a:lnTo>
                    <a:lnTo>
                      <a:pt x="92" y="25"/>
                    </a:lnTo>
                    <a:lnTo>
                      <a:pt x="94" y="23"/>
                    </a:lnTo>
                    <a:lnTo>
                      <a:pt x="97" y="20"/>
                    </a:lnTo>
                    <a:lnTo>
                      <a:pt x="100" y="17"/>
                    </a:lnTo>
                    <a:lnTo>
                      <a:pt x="103" y="17"/>
                    </a:lnTo>
                    <a:lnTo>
                      <a:pt x="108" y="14"/>
                    </a:lnTo>
                    <a:lnTo>
                      <a:pt x="114" y="14"/>
                    </a:lnTo>
                    <a:lnTo>
                      <a:pt x="114" y="11"/>
                    </a:lnTo>
                    <a:lnTo>
                      <a:pt x="114" y="9"/>
                    </a:lnTo>
                    <a:lnTo>
                      <a:pt x="106" y="6"/>
                    </a:lnTo>
                    <a:lnTo>
                      <a:pt x="103" y="3"/>
                    </a:lnTo>
                    <a:lnTo>
                      <a:pt x="97" y="3"/>
                    </a:lnTo>
                    <a:lnTo>
                      <a:pt x="94" y="0"/>
                    </a:lnTo>
                    <a:lnTo>
                      <a:pt x="92" y="3"/>
                    </a:lnTo>
                    <a:lnTo>
                      <a:pt x="89" y="0"/>
                    </a:lnTo>
                    <a:lnTo>
                      <a:pt x="86" y="3"/>
                    </a:lnTo>
                    <a:lnTo>
                      <a:pt x="78" y="3"/>
                    </a:lnTo>
                    <a:lnTo>
                      <a:pt x="69" y="6"/>
                    </a:lnTo>
                    <a:lnTo>
                      <a:pt x="64" y="11"/>
                    </a:lnTo>
                    <a:lnTo>
                      <a:pt x="58" y="14"/>
                    </a:lnTo>
                    <a:lnTo>
                      <a:pt x="55" y="17"/>
                    </a:lnTo>
                    <a:lnTo>
                      <a:pt x="58" y="20"/>
                    </a:lnTo>
                    <a:lnTo>
                      <a:pt x="55" y="20"/>
                    </a:lnTo>
                    <a:lnTo>
                      <a:pt x="53" y="20"/>
                    </a:lnTo>
                    <a:lnTo>
                      <a:pt x="50" y="23"/>
                    </a:lnTo>
                    <a:lnTo>
                      <a:pt x="47" y="23"/>
                    </a:lnTo>
                    <a:lnTo>
                      <a:pt x="44" y="25"/>
                    </a:lnTo>
                    <a:lnTo>
                      <a:pt x="44" y="31"/>
                    </a:lnTo>
                    <a:lnTo>
                      <a:pt x="41" y="28"/>
                    </a:lnTo>
                    <a:lnTo>
                      <a:pt x="36" y="36"/>
                    </a:lnTo>
                    <a:lnTo>
                      <a:pt x="39" y="39"/>
                    </a:lnTo>
                    <a:lnTo>
                      <a:pt x="36" y="39"/>
                    </a:lnTo>
                    <a:lnTo>
                      <a:pt x="36" y="36"/>
                    </a:lnTo>
                    <a:lnTo>
                      <a:pt x="33" y="36"/>
                    </a:lnTo>
                    <a:lnTo>
                      <a:pt x="33" y="42"/>
                    </a:lnTo>
                    <a:lnTo>
                      <a:pt x="30" y="42"/>
                    </a:lnTo>
                    <a:lnTo>
                      <a:pt x="27" y="42"/>
                    </a:lnTo>
                    <a:lnTo>
                      <a:pt x="25" y="45"/>
                    </a:lnTo>
                    <a:lnTo>
                      <a:pt x="25" y="48"/>
                    </a:lnTo>
                    <a:lnTo>
                      <a:pt x="22" y="53"/>
                    </a:lnTo>
                    <a:lnTo>
                      <a:pt x="19" y="59"/>
                    </a:lnTo>
                    <a:lnTo>
                      <a:pt x="19" y="62"/>
                    </a:lnTo>
                    <a:lnTo>
                      <a:pt x="19" y="59"/>
                    </a:lnTo>
                    <a:lnTo>
                      <a:pt x="22" y="59"/>
                    </a:lnTo>
                    <a:lnTo>
                      <a:pt x="22" y="62"/>
                    </a:lnTo>
                    <a:lnTo>
                      <a:pt x="19" y="62"/>
                    </a:lnTo>
                    <a:lnTo>
                      <a:pt x="14" y="64"/>
                    </a:lnTo>
                    <a:lnTo>
                      <a:pt x="14" y="67"/>
                    </a:lnTo>
                    <a:lnTo>
                      <a:pt x="11" y="67"/>
                    </a:lnTo>
                    <a:lnTo>
                      <a:pt x="8" y="70"/>
                    </a:lnTo>
                    <a:lnTo>
                      <a:pt x="8" y="78"/>
                    </a:lnTo>
                    <a:lnTo>
                      <a:pt x="8" y="81"/>
                    </a:lnTo>
                    <a:lnTo>
                      <a:pt x="5" y="81"/>
                    </a:lnTo>
                    <a:lnTo>
                      <a:pt x="2" y="84"/>
                    </a:lnTo>
                    <a:lnTo>
                      <a:pt x="2" y="87"/>
                    </a:lnTo>
                    <a:lnTo>
                      <a:pt x="0" y="89"/>
                    </a:lnTo>
                    <a:lnTo>
                      <a:pt x="0" y="95"/>
                    </a:lnTo>
                    <a:lnTo>
                      <a:pt x="0" y="98"/>
                    </a:lnTo>
                    <a:lnTo>
                      <a:pt x="8" y="101"/>
                    </a:lnTo>
                    <a:lnTo>
                      <a:pt x="11" y="101"/>
                    </a:lnTo>
                    <a:lnTo>
                      <a:pt x="14" y="103"/>
                    </a:lnTo>
                    <a:lnTo>
                      <a:pt x="16" y="103"/>
                    </a:lnTo>
                    <a:lnTo>
                      <a:pt x="22" y="106"/>
                    </a:lnTo>
                    <a:lnTo>
                      <a:pt x="25" y="106"/>
                    </a:lnTo>
                    <a:lnTo>
                      <a:pt x="27" y="112"/>
                    </a:lnTo>
                    <a:lnTo>
                      <a:pt x="30" y="115"/>
                    </a:lnTo>
                    <a:lnTo>
                      <a:pt x="30" y="115"/>
                    </a:lnTo>
                    <a:lnTo>
                      <a:pt x="33" y="117"/>
                    </a:lnTo>
                    <a:lnTo>
                      <a:pt x="27" y="117"/>
                    </a:lnTo>
                    <a:lnTo>
                      <a:pt x="27" y="120"/>
                    </a:lnTo>
                    <a:lnTo>
                      <a:pt x="22" y="120"/>
                    </a:lnTo>
                    <a:lnTo>
                      <a:pt x="16" y="117"/>
                    </a:lnTo>
                    <a:lnTo>
                      <a:pt x="14" y="112"/>
                    </a:lnTo>
                    <a:lnTo>
                      <a:pt x="11" y="112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2" y="112"/>
                    </a:lnTo>
                    <a:lnTo>
                      <a:pt x="2" y="115"/>
                    </a:lnTo>
                    <a:lnTo>
                      <a:pt x="0" y="115"/>
                    </a:lnTo>
                    <a:lnTo>
                      <a:pt x="0" y="117"/>
                    </a:lnTo>
                    <a:lnTo>
                      <a:pt x="0" y="123"/>
                    </a:lnTo>
                    <a:lnTo>
                      <a:pt x="0" y="129"/>
                    </a:lnTo>
                    <a:lnTo>
                      <a:pt x="0" y="131"/>
                    </a:lnTo>
                    <a:lnTo>
                      <a:pt x="0" y="134"/>
                    </a:lnTo>
                    <a:lnTo>
                      <a:pt x="5" y="137"/>
                    </a:lnTo>
                    <a:lnTo>
                      <a:pt x="8" y="140"/>
                    </a:lnTo>
                    <a:lnTo>
                      <a:pt x="8" y="140"/>
                    </a:lnTo>
                    <a:lnTo>
                      <a:pt x="5" y="140"/>
                    </a:lnTo>
                    <a:lnTo>
                      <a:pt x="5" y="140"/>
                    </a:lnTo>
                    <a:lnTo>
                      <a:pt x="5" y="142"/>
                    </a:lnTo>
                    <a:lnTo>
                      <a:pt x="8" y="145"/>
                    </a:lnTo>
                    <a:lnTo>
                      <a:pt x="11" y="145"/>
                    </a:lnTo>
                    <a:lnTo>
                      <a:pt x="11" y="142"/>
                    </a:lnTo>
                    <a:lnTo>
                      <a:pt x="14" y="142"/>
                    </a:lnTo>
                    <a:lnTo>
                      <a:pt x="16" y="142"/>
                    </a:lnTo>
                    <a:lnTo>
                      <a:pt x="16" y="145"/>
                    </a:lnTo>
                    <a:lnTo>
                      <a:pt x="19" y="145"/>
                    </a:lnTo>
                    <a:lnTo>
                      <a:pt x="22" y="142"/>
                    </a:lnTo>
                    <a:lnTo>
                      <a:pt x="22" y="142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5" y="145"/>
                    </a:lnTo>
                    <a:lnTo>
                      <a:pt x="25" y="145"/>
                    </a:lnTo>
                    <a:lnTo>
                      <a:pt x="27" y="142"/>
                    </a:lnTo>
                    <a:lnTo>
                      <a:pt x="30" y="142"/>
                    </a:lnTo>
                    <a:lnTo>
                      <a:pt x="33" y="140"/>
                    </a:lnTo>
                    <a:lnTo>
                      <a:pt x="36" y="140"/>
                    </a:lnTo>
                    <a:lnTo>
                      <a:pt x="33" y="142"/>
                    </a:lnTo>
                    <a:lnTo>
                      <a:pt x="27" y="145"/>
                    </a:lnTo>
                    <a:lnTo>
                      <a:pt x="27" y="148"/>
                    </a:lnTo>
                    <a:lnTo>
                      <a:pt x="30" y="151"/>
                    </a:lnTo>
                    <a:lnTo>
                      <a:pt x="30" y="156"/>
                    </a:lnTo>
                    <a:lnTo>
                      <a:pt x="36" y="159"/>
                    </a:lnTo>
                    <a:lnTo>
                      <a:pt x="39" y="159"/>
                    </a:lnTo>
                    <a:lnTo>
                      <a:pt x="41" y="156"/>
                    </a:lnTo>
                    <a:lnTo>
                      <a:pt x="39" y="156"/>
                    </a:lnTo>
                    <a:lnTo>
                      <a:pt x="41" y="156"/>
                    </a:lnTo>
                    <a:lnTo>
                      <a:pt x="44" y="156"/>
                    </a:lnTo>
                    <a:lnTo>
                      <a:pt x="47" y="159"/>
                    </a:lnTo>
                    <a:lnTo>
                      <a:pt x="47" y="156"/>
                    </a:lnTo>
                    <a:lnTo>
                      <a:pt x="50" y="154"/>
                    </a:lnTo>
                    <a:lnTo>
                      <a:pt x="53" y="151"/>
                    </a:lnTo>
                    <a:lnTo>
                      <a:pt x="55" y="151"/>
                    </a:lnTo>
                    <a:lnTo>
                      <a:pt x="55" y="154"/>
                    </a:lnTo>
                    <a:lnTo>
                      <a:pt x="53" y="154"/>
                    </a:lnTo>
                    <a:lnTo>
                      <a:pt x="50" y="159"/>
                    </a:lnTo>
                    <a:lnTo>
                      <a:pt x="50" y="159"/>
                    </a:lnTo>
                    <a:lnTo>
                      <a:pt x="53" y="162"/>
                    </a:lnTo>
                    <a:lnTo>
                      <a:pt x="55" y="165"/>
                    </a:lnTo>
                    <a:lnTo>
                      <a:pt x="58" y="165"/>
                    </a:lnTo>
                    <a:lnTo>
                      <a:pt x="61" y="165"/>
                    </a:lnTo>
                    <a:lnTo>
                      <a:pt x="64" y="168"/>
                    </a:lnTo>
                    <a:lnTo>
                      <a:pt x="67" y="168"/>
                    </a:lnTo>
                    <a:lnTo>
                      <a:pt x="72" y="165"/>
                    </a:lnTo>
                    <a:lnTo>
                      <a:pt x="75" y="168"/>
                    </a:lnTo>
                    <a:lnTo>
                      <a:pt x="78" y="170"/>
                    </a:lnTo>
                    <a:lnTo>
                      <a:pt x="78" y="173"/>
                    </a:lnTo>
                    <a:lnTo>
                      <a:pt x="80" y="173"/>
                    </a:lnTo>
                    <a:lnTo>
                      <a:pt x="86" y="176"/>
                    </a:lnTo>
                    <a:lnTo>
                      <a:pt x="86" y="173"/>
                    </a:lnTo>
                    <a:lnTo>
                      <a:pt x="89" y="176"/>
                    </a:lnTo>
                    <a:lnTo>
                      <a:pt x="92" y="173"/>
                    </a:lnTo>
                    <a:lnTo>
                      <a:pt x="89" y="170"/>
                    </a:lnTo>
                    <a:lnTo>
                      <a:pt x="86" y="168"/>
                    </a:lnTo>
                    <a:lnTo>
                      <a:pt x="83" y="165"/>
                    </a:lnTo>
                    <a:lnTo>
                      <a:pt x="83" y="162"/>
                    </a:lnTo>
                    <a:lnTo>
                      <a:pt x="75" y="156"/>
                    </a:lnTo>
                    <a:lnTo>
                      <a:pt x="75" y="154"/>
                    </a:lnTo>
                    <a:lnTo>
                      <a:pt x="78" y="156"/>
                    </a:lnTo>
                    <a:lnTo>
                      <a:pt x="80" y="156"/>
                    </a:lnTo>
                    <a:lnTo>
                      <a:pt x="80" y="159"/>
                    </a:lnTo>
                    <a:lnTo>
                      <a:pt x="83" y="162"/>
                    </a:lnTo>
                    <a:lnTo>
                      <a:pt x="86" y="162"/>
                    </a:lnTo>
                    <a:lnTo>
                      <a:pt x="86" y="165"/>
                    </a:lnTo>
                    <a:lnTo>
                      <a:pt x="89" y="168"/>
                    </a:lnTo>
                    <a:lnTo>
                      <a:pt x="94" y="170"/>
                    </a:lnTo>
                    <a:lnTo>
                      <a:pt x="94" y="173"/>
                    </a:lnTo>
                    <a:lnTo>
                      <a:pt x="94" y="173"/>
                    </a:lnTo>
                    <a:lnTo>
                      <a:pt x="97" y="176"/>
                    </a:lnTo>
                    <a:lnTo>
                      <a:pt x="100" y="182"/>
                    </a:lnTo>
                    <a:lnTo>
                      <a:pt x="103" y="182"/>
                    </a:lnTo>
                    <a:lnTo>
                      <a:pt x="103" y="179"/>
                    </a:lnTo>
                    <a:lnTo>
                      <a:pt x="103" y="176"/>
                    </a:lnTo>
                    <a:lnTo>
                      <a:pt x="100" y="170"/>
                    </a:lnTo>
                    <a:lnTo>
                      <a:pt x="103" y="170"/>
                    </a:lnTo>
                    <a:lnTo>
                      <a:pt x="111" y="173"/>
                    </a:lnTo>
                    <a:lnTo>
                      <a:pt x="114" y="173"/>
                    </a:lnTo>
                    <a:lnTo>
                      <a:pt x="114" y="176"/>
                    </a:lnTo>
                    <a:lnTo>
                      <a:pt x="114" y="179"/>
                    </a:lnTo>
                    <a:lnTo>
                      <a:pt x="117" y="179"/>
                    </a:lnTo>
                    <a:lnTo>
                      <a:pt x="122" y="179"/>
                    </a:lnTo>
                    <a:lnTo>
                      <a:pt x="122" y="182"/>
                    </a:lnTo>
                    <a:lnTo>
                      <a:pt x="131" y="182"/>
                    </a:lnTo>
                    <a:lnTo>
                      <a:pt x="131" y="179"/>
                    </a:lnTo>
                    <a:lnTo>
                      <a:pt x="133" y="176"/>
                    </a:lnTo>
                    <a:lnTo>
                      <a:pt x="133" y="173"/>
                    </a:lnTo>
                    <a:lnTo>
                      <a:pt x="136" y="170"/>
                    </a:lnTo>
                    <a:lnTo>
                      <a:pt x="133" y="168"/>
                    </a:lnTo>
                    <a:lnTo>
                      <a:pt x="131" y="162"/>
                    </a:lnTo>
                    <a:lnTo>
                      <a:pt x="131" y="162"/>
                    </a:lnTo>
                    <a:lnTo>
                      <a:pt x="128" y="156"/>
                    </a:lnTo>
                    <a:lnTo>
                      <a:pt x="128" y="154"/>
                    </a:lnTo>
                    <a:lnTo>
                      <a:pt x="128" y="154"/>
                    </a:lnTo>
                    <a:lnTo>
                      <a:pt x="128" y="151"/>
                    </a:lnTo>
                    <a:lnTo>
                      <a:pt x="131" y="151"/>
                    </a:lnTo>
                    <a:lnTo>
                      <a:pt x="131" y="151"/>
                    </a:lnTo>
                    <a:lnTo>
                      <a:pt x="133" y="154"/>
                    </a:lnTo>
                    <a:lnTo>
                      <a:pt x="133" y="151"/>
                    </a:lnTo>
                    <a:lnTo>
                      <a:pt x="133" y="148"/>
                    </a:lnTo>
                    <a:lnTo>
                      <a:pt x="136" y="145"/>
                    </a:lnTo>
                    <a:lnTo>
                      <a:pt x="139" y="145"/>
                    </a:lnTo>
                    <a:lnTo>
                      <a:pt x="139" y="148"/>
                    </a:lnTo>
                    <a:lnTo>
                      <a:pt x="139" y="151"/>
                    </a:lnTo>
                    <a:lnTo>
                      <a:pt x="139" y="151"/>
                    </a:lnTo>
                    <a:lnTo>
                      <a:pt x="136" y="154"/>
                    </a:lnTo>
                    <a:lnTo>
                      <a:pt x="136" y="156"/>
                    </a:lnTo>
                    <a:lnTo>
                      <a:pt x="136" y="156"/>
                    </a:lnTo>
                    <a:lnTo>
                      <a:pt x="139" y="159"/>
                    </a:lnTo>
                    <a:lnTo>
                      <a:pt x="139" y="162"/>
                    </a:lnTo>
                    <a:lnTo>
                      <a:pt x="142" y="168"/>
                    </a:lnTo>
                    <a:lnTo>
                      <a:pt x="145" y="168"/>
                    </a:lnTo>
                    <a:lnTo>
                      <a:pt x="145" y="165"/>
                    </a:lnTo>
                    <a:lnTo>
                      <a:pt x="145" y="165"/>
                    </a:lnTo>
                    <a:lnTo>
                      <a:pt x="147" y="165"/>
                    </a:lnTo>
                    <a:lnTo>
                      <a:pt x="150" y="165"/>
                    </a:lnTo>
                    <a:lnTo>
                      <a:pt x="153" y="165"/>
                    </a:lnTo>
                    <a:lnTo>
                      <a:pt x="150" y="168"/>
                    </a:lnTo>
                    <a:lnTo>
                      <a:pt x="150" y="170"/>
                    </a:lnTo>
                    <a:lnTo>
                      <a:pt x="150" y="176"/>
                    </a:lnTo>
                    <a:lnTo>
                      <a:pt x="150" y="176"/>
                    </a:lnTo>
                    <a:lnTo>
                      <a:pt x="145" y="182"/>
                    </a:lnTo>
                    <a:lnTo>
                      <a:pt x="145" y="187"/>
                    </a:lnTo>
                    <a:lnTo>
                      <a:pt x="145" y="190"/>
                    </a:lnTo>
                    <a:lnTo>
                      <a:pt x="145" y="190"/>
                    </a:lnTo>
                    <a:lnTo>
                      <a:pt x="145" y="187"/>
                    </a:lnTo>
                    <a:lnTo>
                      <a:pt x="150" y="187"/>
                    </a:lnTo>
                    <a:lnTo>
                      <a:pt x="150" y="187"/>
                    </a:lnTo>
                    <a:lnTo>
                      <a:pt x="150" y="187"/>
                    </a:lnTo>
                    <a:lnTo>
                      <a:pt x="153" y="190"/>
                    </a:lnTo>
                    <a:lnTo>
                      <a:pt x="159" y="190"/>
                    </a:lnTo>
                    <a:lnTo>
                      <a:pt x="156" y="193"/>
                    </a:lnTo>
                    <a:lnTo>
                      <a:pt x="153" y="195"/>
                    </a:lnTo>
                    <a:lnTo>
                      <a:pt x="153" y="195"/>
                    </a:lnTo>
                    <a:lnTo>
                      <a:pt x="150" y="193"/>
                    </a:lnTo>
                    <a:lnTo>
                      <a:pt x="150" y="195"/>
                    </a:lnTo>
                    <a:lnTo>
                      <a:pt x="150" y="195"/>
                    </a:lnTo>
                    <a:lnTo>
                      <a:pt x="150" y="198"/>
                    </a:lnTo>
                    <a:lnTo>
                      <a:pt x="153" y="198"/>
                    </a:lnTo>
                    <a:lnTo>
                      <a:pt x="156" y="198"/>
                    </a:lnTo>
                    <a:lnTo>
                      <a:pt x="156" y="201"/>
                    </a:lnTo>
                    <a:lnTo>
                      <a:pt x="156" y="204"/>
                    </a:lnTo>
                    <a:lnTo>
                      <a:pt x="156" y="204"/>
                    </a:lnTo>
                    <a:lnTo>
                      <a:pt x="159" y="207"/>
                    </a:lnTo>
                    <a:lnTo>
                      <a:pt x="161" y="209"/>
                    </a:lnTo>
                    <a:lnTo>
                      <a:pt x="164" y="209"/>
                    </a:lnTo>
                    <a:lnTo>
                      <a:pt x="164" y="212"/>
                    </a:lnTo>
                    <a:lnTo>
                      <a:pt x="164" y="215"/>
                    </a:lnTo>
                    <a:lnTo>
                      <a:pt x="161" y="218"/>
                    </a:lnTo>
                    <a:lnTo>
                      <a:pt x="159" y="218"/>
                    </a:lnTo>
                    <a:lnTo>
                      <a:pt x="156" y="221"/>
                    </a:lnTo>
                    <a:lnTo>
                      <a:pt x="156" y="218"/>
                    </a:lnTo>
                    <a:lnTo>
                      <a:pt x="153" y="218"/>
                    </a:lnTo>
                    <a:lnTo>
                      <a:pt x="150" y="218"/>
                    </a:lnTo>
                    <a:lnTo>
                      <a:pt x="147" y="221"/>
                    </a:lnTo>
                    <a:lnTo>
                      <a:pt x="150" y="223"/>
                    </a:lnTo>
                    <a:lnTo>
                      <a:pt x="150" y="223"/>
                    </a:lnTo>
                    <a:lnTo>
                      <a:pt x="147" y="226"/>
                    </a:lnTo>
                    <a:lnTo>
                      <a:pt x="150" y="229"/>
                    </a:lnTo>
                    <a:lnTo>
                      <a:pt x="150" y="229"/>
                    </a:lnTo>
                    <a:lnTo>
                      <a:pt x="150" y="226"/>
                    </a:lnTo>
                    <a:lnTo>
                      <a:pt x="153" y="226"/>
                    </a:lnTo>
                    <a:lnTo>
                      <a:pt x="156" y="226"/>
                    </a:lnTo>
                    <a:lnTo>
                      <a:pt x="159" y="223"/>
                    </a:lnTo>
                    <a:lnTo>
                      <a:pt x="161" y="223"/>
                    </a:lnTo>
                    <a:lnTo>
                      <a:pt x="164" y="221"/>
                    </a:lnTo>
                    <a:lnTo>
                      <a:pt x="164" y="221"/>
                    </a:lnTo>
                    <a:lnTo>
                      <a:pt x="164" y="223"/>
                    </a:lnTo>
                    <a:lnTo>
                      <a:pt x="167" y="226"/>
                    </a:lnTo>
                    <a:lnTo>
                      <a:pt x="170" y="223"/>
                    </a:lnTo>
                    <a:lnTo>
                      <a:pt x="170" y="221"/>
                    </a:lnTo>
                    <a:lnTo>
                      <a:pt x="175" y="218"/>
                    </a:lnTo>
                    <a:lnTo>
                      <a:pt x="175" y="218"/>
                    </a:lnTo>
                    <a:lnTo>
                      <a:pt x="175" y="221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3"/>
                    </a:lnTo>
                    <a:lnTo>
                      <a:pt x="173" y="226"/>
                    </a:lnTo>
                    <a:lnTo>
                      <a:pt x="170" y="226"/>
                    </a:lnTo>
                    <a:lnTo>
                      <a:pt x="170" y="229"/>
                    </a:lnTo>
                    <a:lnTo>
                      <a:pt x="173" y="226"/>
                    </a:lnTo>
                    <a:lnTo>
                      <a:pt x="175" y="229"/>
                    </a:lnTo>
                    <a:lnTo>
                      <a:pt x="173" y="232"/>
                    </a:lnTo>
                    <a:lnTo>
                      <a:pt x="173" y="237"/>
                    </a:lnTo>
                    <a:lnTo>
                      <a:pt x="173" y="237"/>
                    </a:lnTo>
                    <a:lnTo>
                      <a:pt x="175" y="240"/>
                    </a:lnTo>
                    <a:lnTo>
                      <a:pt x="178" y="240"/>
                    </a:lnTo>
                    <a:lnTo>
                      <a:pt x="181" y="237"/>
                    </a:lnTo>
                    <a:lnTo>
                      <a:pt x="178" y="235"/>
                    </a:lnTo>
                    <a:lnTo>
                      <a:pt x="178" y="232"/>
                    </a:lnTo>
                    <a:lnTo>
                      <a:pt x="181" y="232"/>
                    </a:lnTo>
                    <a:lnTo>
                      <a:pt x="184" y="235"/>
                    </a:lnTo>
                    <a:lnTo>
                      <a:pt x="184" y="237"/>
                    </a:lnTo>
                    <a:lnTo>
                      <a:pt x="184" y="240"/>
                    </a:lnTo>
                    <a:lnTo>
                      <a:pt x="186" y="243"/>
                    </a:lnTo>
                    <a:lnTo>
                      <a:pt x="186" y="243"/>
                    </a:lnTo>
                    <a:lnTo>
                      <a:pt x="181" y="246"/>
                    </a:lnTo>
                    <a:lnTo>
                      <a:pt x="181" y="246"/>
                    </a:lnTo>
                    <a:lnTo>
                      <a:pt x="184" y="248"/>
                    </a:lnTo>
                    <a:lnTo>
                      <a:pt x="189" y="248"/>
                    </a:lnTo>
                    <a:lnTo>
                      <a:pt x="189" y="251"/>
                    </a:lnTo>
                    <a:lnTo>
                      <a:pt x="189" y="254"/>
                    </a:lnTo>
                    <a:lnTo>
                      <a:pt x="189" y="257"/>
                    </a:lnTo>
                    <a:lnTo>
                      <a:pt x="192" y="254"/>
                    </a:lnTo>
                    <a:lnTo>
                      <a:pt x="192" y="254"/>
                    </a:lnTo>
                    <a:lnTo>
                      <a:pt x="195" y="251"/>
                    </a:lnTo>
                    <a:lnTo>
                      <a:pt x="195" y="251"/>
                    </a:lnTo>
                    <a:lnTo>
                      <a:pt x="195" y="251"/>
                    </a:lnTo>
                    <a:lnTo>
                      <a:pt x="195" y="257"/>
                    </a:lnTo>
                    <a:lnTo>
                      <a:pt x="195" y="257"/>
                    </a:lnTo>
                    <a:lnTo>
                      <a:pt x="192" y="260"/>
                    </a:lnTo>
                    <a:lnTo>
                      <a:pt x="189" y="262"/>
                    </a:lnTo>
                    <a:lnTo>
                      <a:pt x="189" y="265"/>
                    </a:lnTo>
                    <a:lnTo>
                      <a:pt x="192" y="265"/>
                    </a:lnTo>
                    <a:lnTo>
                      <a:pt x="192" y="268"/>
                    </a:lnTo>
                    <a:lnTo>
                      <a:pt x="189" y="271"/>
                    </a:lnTo>
                    <a:lnTo>
                      <a:pt x="189" y="274"/>
                    </a:lnTo>
                    <a:lnTo>
                      <a:pt x="192" y="276"/>
                    </a:lnTo>
                    <a:lnTo>
                      <a:pt x="192" y="276"/>
                    </a:lnTo>
                    <a:lnTo>
                      <a:pt x="189" y="282"/>
                    </a:lnTo>
                    <a:lnTo>
                      <a:pt x="189" y="285"/>
                    </a:lnTo>
                    <a:lnTo>
                      <a:pt x="189" y="290"/>
                    </a:lnTo>
                    <a:lnTo>
                      <a:pt x="189" y="290"/>
                    </a:lnTo>
                    <a:lnTo>
                      <a:pt x="184" y="293"/>
                    </a:lnTo>
                    <a:lnTo>
                      <a:pt x="181" y="293"/>
                    </a:lnTo>
                    <a:lnTo>
                      <a:pt x="178" y="293"/>
                    </a:lnTo>
                    <a:lnTo>
                      <a:pt x="178" y="296"/>
                    </a:lnTo>
                    <a:lnTo>
                      <a:pt x="170" y="301"/>
                    </a:lnTo>
                    <a:lnTo>
                      <a:pt x="170" y="304"/>
                    </a:lnTo>
                    <a:lnTo>
                      <a:pt x="175" y="307"/>
                    </a:lnTo>
                    <a:lnTo>
                      <a:pt x="173" y="307"/>
                    </a:lnTo>
                    <a:lnTo>
                      <a:pt x="170" y="307"/>
                    </a:lnTo>
                    <a:lnTo>
                      <a:pt x="170" y="304"/>
                    </a:lnTo>
                    <a:lnTo>
                      <a:pt x="167" y="304"/>
                    </a:lnTo>
                    <a:lnTo>
                      <a:pt x="164" y="310"/>
                    </a:lnTo>
                    <a:lnTo>
                      <a:pt x="161" y="310"/>
                    </a:lnTo>
                    <a:lnTo>
                      <a:pt x="156" y="315"/>
                    </a:lnTo>
                    <a:lnTo>
                      <a:pt x="150" y="318"/>
                    </a:lnTo>
                    <a:lnTo>
                      <a:pt x="147" y="318"/>
                    </a:lnTo>
                    <a:lnTo>
                      <a:pt x="147" y="321"/>
                    </a:lnTo>
                    <a:lnTo>
                      <a:pt x="145" y="324"/>
                    </a:lnTo>
                    <a:lnTo>
                      <a:pt x="147" y="327"/>
                    </a:lnTo>
                    <a:lnTo>
                      <a:pt x="147" y="329"/>
                    </a:lnTo>
                    <a:lnTo>
                      <a:pt x="150" y="335"/>
                    </a:lnTo>
                    <a:lnTo>
                      <a:pt x="150" y="343"/>
                    </a:lnTo>
                    <a:lnTo>
                      <a:pt x="150" y="346"/>
                    </a:lnTo>
                    <a:lnTo>
                      <a:pt x="147" y="343"/>
                    </a:lnTo>
                    <a:lnTo>
                      <a:pt x="147" y="346"/>
                    </a:lnTo>
                    <a:lnTo>
                      <a:pt x="145" y="349"/>
                    </a:lnTo>
                    <a:lnTo>
                      <a:pt x="145" y="346"/>
                    </a:lnTo>
                    <a:lnTo>
                      <a:pt x="145" y="341"/>
                    </a:lnTo>
                    <a:lnTo>
                      <a:pt x="145" y="341"/>
                    </a:lnTo>
                    <a:lnTo>
                      <a:pt x="139" y="341"/>
                    </a:lnTo>
                    <a:lnTo>
                      <a:pt x="139" y="346"/>
                    </a:lnTo>
                    <a:lnTo>
                      <a:pt x="136" y="349"/>
                    </a:lnTo>
                    <a:lnTo>
                      <a:pt x="133" y="346"/>
                    </a:lnTo>
                    <a:lnTo>
                      <a:pt x="133" y="346"/>
                    </a:lnTo>
                    <a:lnTo>
                      <a:pt x="133" y="343"/>
                    </a:lnTo>
                    <a:lnTo>
                      <a:pt x="131" y="343"/>
                    </a:lnTo>
                    <a:lnTo>
                      <a:pt x="128" y="346"/>
                    </a:lnTo>
                    <a:lnTo>
                      <a:pt x="125" y="349"/>
                    </a:lnTo>
                    <a:lnTo>
                      <a:pt x="122" y="349"/>
                    </a:lnTo>
                    <a:lnTo>
                      <a:pt x="120" y="349"/>
                    </a:lnTo>
                    <a:lnTo>
                      <a:pt x="117" y="346"/>
                    </a:lnTo>
                    <a:lnTo>
                      <a:pt x="117" y="346"/>
                    </a:lnTo>
                    <a:lnTo>
                      <a:pt x="114" y="349"/>
                    </a:lnTo>
                    <a:lnTo>
                      <a:pt x="108" y="346"/>
                    </a:lnTo>
                    <a:lnTo>
                      <a:pt x="108" y="346"/>
                    </a:lnTo>
                    <a:lnTo>
                      <a:pt x="106" y="343"/>
                    </a:lnTo>
                    <a:lnTo>
                      <a:pt x="100" y="341"/>
                    </a:lnTo>
                    <a:lnTo>
                      <a:pt x="97" y="341"/>
                    </a:lnTo>
                    <a:lnTo>
                      <a:pt x="94" y="335"/>
                    </a:lnTo>
                    <a:lnTo>
                      <a:pt x="92" y="335"/>
                    </a:lnTo>
                    <a:lnTo>
                      <a:pt x="94" y="338"/>
                    </a:lnTo>
                    <a:lnTo>
                      <a:pt x="92" y="341"/>
                    </a:lnTo>
                    <a:lnTo>
                      <a:pt x="92" y="338"/>
                    </a:lnTo>
                    <a:lnTo>
                      <a:pt x="89" y="341"/>
                    </a:lnTo>
                    <a:lnTo>
                      <a:pt x="89" y="341"/>
                    </a:lnTo>
                    <a:lnTo>
                      <a:pt x="92" y="343"/>
                    </a:lnTo>
                    <a:lnTo>
                      <a:pt x="92" y="346"/>
                    </a:lnTo>
                    <a:lnTo>
                      <a:pt x="89" y="346"/>
                    </a:lnTo>
                    <a:lnTo>
                      <a:pt x="86" y="346"/>
                    </a:lnTo>
                    <a:lnTo>
                      <a:pt x="83" y="349"/>
                    </a:lnTo>
                    <a:lnTo>
                      <a:pt x="80" y="349"/>
                    </a:lnTo>
                    <a:lnTo>
                      <a:pt x="78" y="352"/>
                    </a:lnTo>
                    <a:lnTo>
                      <a:pt x="78" y="354"/>
                    </a:lnTo>
                    <a:lnTo>
                      <a:pt x="75" y="357"/>
                    </a:lnTo>
                    <a:lnTo>
                      <a:pt x="75" y="360"/>
                    </a:lnTo>
                    <a:lnTo>
                      <a:pt x="78" y="368"/>
                    </a:lnTo>
                    <a:lnTo>
                      <a:pt x="80" y="371"/>
                    </a:lnTo>
                    <a:lnTo>
                      <a:pt x="80" y="371"/>
                    </a:lnTo>
                    <a:lnTo>
                      <a:pt x="83" y="374"/>
                    </a:lnTo>
                    <a:lnTo>
                      <a:pt x="83" y="377"/>
                    </a:lnTo>
                    <a:lnTo>
                      <a:pt x="89" y="377"/>
                    </a:lnTo>
                    <a:lnTo>
                      <a:pt x="92" y="377"/>
                    </a:lnTo>
                    <a:lnTo>
                      <a:pt x="94" y="377"/>
                    </a:lnTo>
                    <a:lnTo>
                      <a:pt x="97" y="377"/>
                    </a:lnTo>
                    <a:lnTo>
                      <a:pt x="97" y="374"/>
                    </a:lnTo>
                    <a:lnTo>
                      <a:pt x="103" y="374"/>
                    </a:lnTo>
                    <a:lnTo>
                      <a:pt x="106" y="374"/>
                    </a:lnTo>
                    <a:lnTo>
                      <a:pt x="108" y="374"/>
                    </a:lnTo>
                    <a:lnTo>
                      <a:pt x="108" y="374"/>
                    </a:lnTo>
                    <a:lnTo>
                      <a:pt x="108" y="368"/>
                    </a:lnTo>
                    <a:lnTo>
                      <a:pt x="108" y="366"/>
                    </a:lnTo>
                    <a:lnTo>
                      <a:pt x="111" y="366"/>
                    </a:lnTo>
                    <a:lnTo>
                      <a:pt x="114" y="374"/>
                    </a:lnTo>
                    <a:lnTo>
                      <a:pt x="117" y="374"/>
                    </a:lnTo>
                    <a:lnTo>
                      <a:pt x="120" y="374"/>
                    </a:lnTo>
                    <a:lnTo>
                      <a:pt x="122" y="377"/>
                    </a:lnTo>
                    <a:lnTo>
                      <a:pt x="125" y="374"/>
                    </a:lnTo>
                    <a:lnTo>
                      <a:pt x="125" y="371"/>
                    </a:lnTo>
                    <a:lnTo>
                      <a:pt x="128" y="371"/>
                    </a:lnTo>
                    <a:lnTo>
                      <a:pt x="131" y="368"/>
                    </a:lnTo>
                    <a:lnTo>
                      <a:pt x="133" y="368"/>
                    </a:lnTo>
                    <a:lnTo>
                      <a:pt x="133" y="368"/>
                    </a:lnTo>
                    <a:lnTo>
                      <a:pt x="133" y="374"/>
                    </a:lnTo>
                    <a:lnTo>
                      <a:pt x="131" y="377"/>
                    </a:lnTo>
                    <a:lnTo>
                      <a:pt x="131" y="380"/>
                    </a:lnTo>
                    <a:lnTo>
                      <a:pt x="133" y="377"/>
                    </a:lnTo>
                    <a:lnTo>
                      <a:pt x="136" y="371"/>
                    </a:lnTo>
                    <a:lnTo>
                      <a:pt x="136" y="374"/>
                    </a:lnTo>
                    <a:lnTo>
                      <a:pt x="139" y="371"/>
                    </a:lnTo>
                    <a:lnTo>
                      <a:pt x="142" y="374"/>
                    </a:lnTo>
                    <a:lnTo>
                      <a:pt x="139" y="377"/>
                    </a:lnTo>
                    <a:lnTo>
                      <a:pt x="139" y="380"/>
                    </a:lnTo>
                    <a:lnTo>
                      <a:pt x="139" y="377"/>
                    </a:lnTo>
                    <a:lnTo>
                      <a:pt x="147" y="371"/>
                    </a:lnTo>
                    <a:lnTo>
                      <a:pt x="147" y="374"/>
                    </a:lnTo>
                    <a:lnTo>
                      <a:pt x="145" y="377"/>
                    </a:lnTo>
                    <a:lnTo>
                      <a:pt x="145" y="380"/>
                    </a:lnTo>
                    <a:lnTo>
                      <a:pt x="147" y="380"/>
                    </a:lnTo>
                    <a:lnTo>
                      <a:pt x="147" y="385"/>
                    </a:lnTo>
                    <a:lnTo>
                      <a:pt x="147" y="388"/>
                    </a:lnTo>
                    <a:lnTo>
                      <a:pt x="147" y="391"/>
                    </a:lnTo>
                    <a:lnTo>
                      <a:pt x="150" y="391"/>
                    </a:lnTo>
                    <a:lnTo>
                      <a:pt x="150" y="393"/>
                    </a:lnTo>
                    <a:lnTo>
                      <a:pt x="153" y="396"/>
                    </a:lnTo>
                    <a:lnTo>
                      <a:pt x="156" y="393"/>
                    </a:lnTo>
                    <a:lnTo>
                      <a:pt x="153" y="396"/>
                    </a:lnTo>
                    <a:lnTo>
                      <a:pt x="153" y="399"/>
                    </a:lnTo>
                    <a:lnTo>
                      <a:pt x="156" y="402"/>
                    </a:lnTo>
                    <a:lnTo>
                      <a:pt x="156" y="399"/>
                    </a:lnTo>
                    <a:lnTo>
                      <a:pt x="156" y="396"/>
                    </a:lnTo>
                    <a:lnTo>
                      <a:pt x="159" y="396"/>
                    </a:lnTo>
                    <a:lnTo>
                      <a:pt x="159" y="396"/>
                    </a:lnTo>
                    <a:lnTo>
                      <a:pt x="159" y="402"/>
                    </a:lnTo>
                    <a:lnTo>
                      <a:pt x="161" y="405"/>
                    </a:lnTo>
                    <a:lnTo>
                      <a:pt x="167" y="405"/>
                    </a:lnTo>
                    <a:lnTo>
                      <a:pt x="164" y="407"/>
                    </a:lnTo>
                    <a:lnTo>
                      <a:pt x="159" y="410"/>
                    </a:lnTo>
                    <a:lnTo>
                      <a:pt x="153" y="410"/>
                    </a:lnTo>
                    <a:lnTo>
                      <a:pt x="153" y="413"/>
                    </a:lnTo>
                    <a:lnTo>
                      <a:pt x="156" y="413"/>
                    </a:lnTo>
                    <a:lnTo>
                      <a:pt x="156" y="419"/>
                    </a:lnTo>
                    <a:lnTo>
                      <a:pt x="159" y="421"/>
                    </a:lnTo>
                    <a:lnTo>
                      <a:pt x="161" y="421"/>
                    </a:lnTo>
                    <a:lnTo>
                      <a:pt x="164" y="424"/>
                    </a:lnTo>
                    <a:lnTo>
                      <a:pt x="164" y="424"/>
                    </a:lnTo>
                    <a:lnTo>
                      <a:pt x="167" y="427"/>
                    </a:lnTo>
                    <a:lnTo>
                      <a:pt x="167" y="430"/>
                    </a:lnTo>
                    <a:lnTo>
                      <a:pt x="170" y="430"/>
                    </a:lnTo>
                    <a:lnTo>
                      <a:pt x="175" y="433"/>
                    </a:lnTo>
                    <a:lnTo>
                      <a:pt x="178" y="433"/>
                    </a:lnTo>
                    <a:lnTo>
                      <a:pt x="178" y="435"/>
                    </a:lnTo>
                    <a:lnTo>
                      <a:pt x="181" y="435"/>
                    </a:lnTo>
                    <a:lnTo>
                      <a:pt x="181" y="435"/>
                    </a:lnTo>
                    <a:lnTo>
                      <a:pt x="181" y="433"/>
                    </a:lnTo>
                    <a:lnTo>
                      <a:pt x="186" y="435"/>
                    </a:lnTo>
                    <a:lnTo>
                      <a:pt x="184" y="435"/>
                    </a:lnTo>
                    <a:lnTo>
                      <a:pt x="181" y="438"/>
                    </a:lnTo>
                    <a:lnTo>
                      <a:pt x="184" y="441"/>
                    </a:lnTo>
                    <a:lnTo>
                      <a:pt x="186" y="441"/>
                    </a:lnTo>
                    <a:lnTo>
                      <a:pt x="186" y="441"/>
                    </a:lnTo>
                    <a:lnTo>
                      <a:pt x="186" y="444"/>
                    </a:lnTo>
                    <a:lnTo>
                      <a:pt x="192" y="449"/>
                    </a:lnTo>
                    <a:lnTo>
                      <a:pt x="192" y="449"/>
                    </a:lnTo>
                    <a:lnTo>
                      <a:pt x="195" y="449"/>
                    </a:lnTo>
                    <a:lnTo>
                      <a:pt x="195" y="452"/>
                    </a:lnTo>
                    <a:lnTo>
                      <a:pt x="200" y="455"/>
                    </a:lnTo>
                    <a:lnTo>
                      <a:pt x="203" y="452"/>
                    </a:lnTo>
                    <a:lnTo>
                      <a:pt x="203" y="455"/>
                    </a:lnTo>
                    <a:lnTo>
                      <a:pt x="206" y="452"/>
                    </a:lnTo>
                    <a:lnTo>
                      <a:pt x="209" y="455"/>
                    </a:lnTo>
                    <a:lnTo>
                      <a:pt x="209" y="458"/>
                    </a:lnTo>
                    <a:lnTo>
                      <a:pt x="214" y="460"/>
                    </a:lnTo>
                    <a:lnTo>
                      <a:pt x="217" y="460"/>
                    </a:lnTo>
                    <a:lnTo>
                      <a:pt x="220" y="463"/>
                    </a:lnTo>
                    <a:lnTo>
                      <a:pt x="225" y="466"/>
                    </a:lnTo>
                    <a:lnTo>
                      <a:pt x="228" y="466"/>
                    </a:lnTo>
                    <a:lnTo>
                      <a:pt x="231" y="466"/>
                    </a:lnTo>
                    <a:lnTo>
                      <a:pt x="231" y="466"/>
                    </a:lnTo>
                    <a:lnTo>
                      <a:pt x="231" y="463"/>
                    </a:lnTo>
                    <a:lnTo>
                      <a:pt x="228" y="460"/>
                    </a:lnTo>
                    <a:lnTo>
                      <a:pt x="228" y="460"/>
                    </a:lnTo>
                    <a:lnTo>
                      <a:pt x="228" y="458"/>
                    </a:lnTo>
                    <a:lnTo>
                      <a:pt x="231" y="458"/>
                    </a:lnTo>
                    <a:lnTo>
                      <a:pt x="234" y="458"/>
                    </a:lnTo>
                    <a:lnTo>
                      <a:pt x="231" y="455"/>
                    </a:lnTo>
                    <a:lnTo>
                      <a:pt x="231" y="455"/>
                    </a:lnTo>
                    <a:lnTo>
                      <a:pt x="231" y="455"/>
                    </a:lnTo>
                    <a:lnTo>
                      <a:pt x="231" y="449"/>
                    </a:lnTo>
                    <a:lnTo>
                      <a:pt x="228" y="449"/>
                    </a:lnTo>
                    <a:lnTo>
                      <a:pt x="225" y="452"/>
                    </a:lnTo>
                    <a:lnTo>
                      <a:pt x="225" y="449"/>
                    </a:lnTo>
                    <a:lnTo>
                      <a:pt x="225" y="449"/>
                    </a:lnTo>
                    <a:lnTo>
                      <a:pt x="223" y="449"/>
                    </a:lnTo>
                    <a:lnTo>
                      <a:pt x="225" y="446"/>
                    </a:lnTo>
                    <a:lnTo>
                      <a:pt x="225" y="441"/>
                    </a:lnTo>
                    <a:lnTo>
                      <a:pt x="223" y="441"/>
                    </a:lnTo>
                    <a:lnTo>
                      <a:pt x="220" y="441"/>
                    </a:lnTo>
                    <a:lnTo>
                      <a:pt x="223" y="438"/>
                    </a:lnTo>
                    <a:lnTo>
                      <a:pt x="220" y="435"/>
                    </a:lnTo>
                    <a:lnTo>
                      <a:pt x="220" y="433"/>
                    </a:lnTo>
                    <a:lnTo>
                      <a:pt x="214" y="433"/>
                    </a:lnTo>
                    <a:lnTo>
                      <a:pt x="217" y="430"/>
                    </a:lnTo>
                    <a:lnTo>
                      <a:pt x="214" y="430"/>
                    </a:lnTo>
                    <a:lnTo>
                      <a:pt x="214" y="430"/>
                    </a:lnTo>
                    <a:lnTo>
                      <a:pt x="214" y="427"/>
                    </a:lnTo>
                    <a:lnTo>
                      <a:pt x="212" y="424"/>
                    </a:lnTo>
                    <a:lnTo>
                      <a:pt x="209" y="424"/>
                    </a:lnTo>
                    <a:lnTo>
                      <a:pt x="206" y="424"/>
                    </a:lnTo>
                    <a:lnTo>
                      <a:pt x="206" y="421"/>
                    </a:lnTo>
                    <a:lnTo>
                      <a:pt x="206" y="419"/>
                    </a:lnTo>
                    <a:lnTo>
                      <a:pt x="206" y="416"/>
                    </a:lnTo>
                    <a:lnTo>
                      <a:pt x="200" y="413"/>
                    </a:lnTo>
                    <a:lnTo>
                      <a:pt x="200" y="407"/>
                    </a:lnTo>
                    <a:lnTo>
                      <a:pt x="200" y="405"/>
                    </a:lnTo>
                    <a:lnTo>
                      <a:pt x="203" y="407"/>
                    </a:lnTo>
                    <a:lnTo>
                      <a:pt x="203" y="405"/>
                    </a:lnTo>
                    <a:lnTo>
                      <a:pt x="209" y="405"/>
                    </a:lnTo>
                    <a:lnTo>
                      <a:pt x="209" y="407"/>
                    </a:lnTo>
                    <a:lnTo>
                      <a:pt x="212" y="413"/>
                    </a:lnTo>
                    <a:lnTo>
                      <a:pt x="214" y="413"/>
                    </a:lnTo>
                    <a:lnTo>
                      <a:pt x="217" y="416"/>
                    </a:lnTo>
                    <a:lnTo>
                      <a:pt x="217" y="419"/>
                    </a:lnTo>
                    <a:lnTo>
                      <a:pt x="217" y="419"/>
                    </a:lnTo>
                    <a:lnTo>
                      <a:pt x="217" y="416"/>
                    </a:lnTo>
                    <a:lnTo>
                      <a:pt x="217" y="413"/>
                    </a:lnTo>
                    <a:lnTo>
                      <a:pt x="217" y="410"/>
                    </a:lnTo>
                    <a:lnTo>
                      <a:pt x="217" y="410"/>
                    </a:lnTo>
                    <a:lnTo>
                      <a:pt x="220" y="413"/>
                    </a:lnTo>
                    <a:lnTo>
                      <a:pt x="220" y="416"/>
                    </a:lnTo>
                    <a:lnTo>
                      <a:pt x="220" y="416"/>
                    </a:lnTo>
                    <a:lnTo>
                      <a:pt x="223" y="421"/>
                    </a:lnTo>
                    <a:lnTo>
                      <a:pt x="225" y="421"/>
                    </a:lnTo>
                    <a:lnTo>
                      <a:pt x="225" y="424"/>
                    </a:lnTo>
                    <a:lnTo>
                      <a:pt x="228" y="427"/>
                    </a:lnTo>
                    <a:lnTo>
                      <a:pt x="231" y="433"/>
                    </a:lnTo>
                    <a:lnTo>
                      <a:pt x="231" y="430"/>
                    </a:lnTo>
                    <a:lnTo>
                      <a:pt x="231" y="427"/>
                    </a:lnTo>
                    <a:lnTo>
                      <a:pt x="231" y="421"/>
                    </a:lnTo>
                    <a:lnTo>
                      <a:pt x="231" y="419"/>
                    </a:lnTo>
                    <a:lnTo>
                      <a:pt x="231" y="421"/>
                    </a:lnTo>
                    <a:lnTo>
                      <a:pt x="234" y="424"/>
                    </a:lnTo>
                    <a:lnTo>
                      <a:pt x="234" y="430"/>
                    </a:lnTo>
                    <a:lnTo>
                      <a:pt x="234" y="433"/>
                    </a:lnTo>
                    <a:lnTo>
                      <a:pt x="234" y="433"/>
                    </a:lnTo>
                    <a:lnTo>
                      <a:pt x="237" y="433"/>
                    </a:lnTo>
                    <a:lnTo>
                      <a:pt x="239" y="433"/>
                    </a:lnTo>
                    <a:lnTo>
                      <a:pt x="237" y="430"/>
                    </a:lnTo>
                    <a:lnTo>
                      <a:pt x="237" y="427"/>
                    </a:lnTo>
                    <a:lnTo>
                      <a:pt x="239" y="430"/>
                    </a:lnTo>
                    <a:lnTo>
                      <a:pt x="239" y="433"/>
                    </a:lnTo>
                    <a:lnTo>
                      <a:pt x="239" y="435"/>
                    </a:lnTo>
                    <a:lnTo>
                      <a:pt x="239" y="435"/>
                    </a:lnTo>
                    <a:lnTo>
                      <a:pt x="242" y="433"/>
                    </a:lnTo>
                    <a:lnTo>
                      <a:pt x="242" y="433"/>
                    </a:lnTo>
                    <a:lnTo>
                      <a:pt x="242" y="435"/>
                    </a:lnTo>
                    <a:lnTo>
                      <a:pt x="245" y="438"/>
                    </a:lnTo>
                    <a:lnTo>
                      <a:pt x="248" y="438"/>
                    </a:lnTo>
                    <a:lnTo>
                      <a:pt x="248" y="435"/>
                    </a:lnTo>
                    <a:lnTo>
                      <a:pt x="248" y="441"/>
                    </a:lnTo>
                    <a:lnTo>
                      <a:pt x="248" y="441"/>
                    </a:lnTo>
                    <a:lnTo>
                      <a:pt x="248" y="446"/>
                    </a:lnTo>
                    <a:lnTo>
                      <a:pt x="251" y="449"/>
                    </a:lnTo>
                    <a:lnTo>
                      <a:pt x="253" y="449"/>
                    </a:lnTo>
                    <a:lnTo>
                      <a:pt x="253" y="446"/>
                    </a:lnTo>
                    <a:lnTo>
                      <a:pt x="253" y="446"/>
                    </a:lnTo>
                    <a:lnTo>
                      <a:pt x="253" y="441"/>
                    </a:lnTo>
                    <a:lnTo>
                      <a:pt x="251" y="435"/>
                    </a:lnTo>
                    <a:lnTo>
                      <a:pt x="253" y="435"/>
                    </a:lnTo>
                    <a:lnTo>
                      <a:pt x="256" y="438"/>
                    </a:lnTo>
                    <a:lnTo>
                      <a:pt x="259" y="438"/>
                    </a:lnTo>
                    <a:lnTo>
                      <a:pt x="259" y="438"/>
                    </a:lnTo>
                    <a:lnTo>
                      <a:pt x="256" y="435"/>
                    </a:lnTo>
                    <a:lnTo>
                      <a:pt x="259" y="433"/>
                    </a:lnTo>
                    <a:lnTo>
                      <a:pt x="259" y="427"/>
                    </a:lnTo>
                    <a:lnTo>
                      <a:pt x="256" y="421"/>
                    </a:lnTo>
                    <a:lnTo>
                      <a:pt x="256" y="416"/>
                    </a:lnTo>
                    <a:lnTo>
                      <a:pt x="256" y="410"/>
                    </a:lnTo>
                    <a:lnTo>
                      <a:pt x="259" y="416"/>
                    </a:lnTo>
                    <a:lnTo>
                      <a:pt x="259" y="419"/>
                    </a:lnTo>
                    <a:lnTo>
                      <a:pt x="259" y="424"/>
                    </a:lnTo>
                    <a:lnTo>
                      <a:pt x="265" y="427"/>
                    </a:lnTo>
                    <a:lnTo>
                      <a:pt x="265" y="427"/>
                    </a:lnTo>
                    <a:lnTo>
                      <a:pt x="265" y="424"/>
                    </a:lnTo>
                    <a:lnTo>
                      <a:pt x="265" y="419"/>
                    </a:lnTo>
                    <a:lnTo>
                      <a:pt x="265" y="416"/>
                    </a:lnTo>
                    <a:lnTo>
                      <a:pt x="267" y="413"/>
                    </a:lnTo>
                    <a:lnTo>
                      <a:pt x="267" y="413"/>
                    </a:lnTo>
                    <a:lnTo>
                      <a:pt x="265" y="407"/>
                    </a:lnTo>
                    <a:lnTo>
                      <a:pt x="262" y="402"/>
                    </a:lnTo>
                    <a:lnTo>
                      <a:pt x="262" y="402"/>
                    </a:lnTo>
                    <a:lnTo>
                      <a:pt x="262" y="399"/>
                    </a:lnTo>
                    <a:lnTo>
                      <a:pt x="259" y="396"/>
                    </a:lnTo>
                    <a:lnTo>
                      <a:pt x="259" y="393"/>
                    </a:lnTo>
                    <a:lnTo>
                      <a:pt x="262" y="393"/>
                    </a:lnTo>
                    <a:lnTo>
                      <a:pt x="262" y="391"/>
                    </a:lnTo>
                    <a:lnTo>
                      <a:pt x="265" y="391"/>
                    </a:lnTo>
                    <a:lnTo>
                      <a:pt x="265" y="388"/>
                    </a:lnTo>
                    <a:lnTo>
                      <a:pt x="262" y="391"/>
                    </a:lnTo>
                    <a:lnTo>
                      <a:pt x="256" y="391"/>
                    </a:lnTo>
                    <a:lnTo>
                      <a:pt x="256" y="388"/>
                    </a:lnTo>
                    <a:lnTo>
                      <a:pt x="256" y="388"/>
                    </a:lnTo>
                    <a:lnTo>
                      <a:pt x="256" y="385"/>
                    </a:lnTo>
                    <a:lnTo>
                      <a:pt x="259" y="382"/>
                    </a:lnTo>
                    <a:lnTo>
                      <a:pt x="259" y="380"/>
                    </a:lnTo>
                    <a:lnTo>
                      <a:pt x="259" y="377"/>
                    </a:lnTo>
                    <a:lnTo>
                      <a:pt x="256" y="377"/>
                    </a:lnTo>
                    <a:lnTo>
                      <a:pt x="256" y="380"/>
                    </a:lnTo>
                    <a:lnTo>
                      <a:pt x="253" y="382"/>
                    </a:lnTo>
                    <a:lnTo>
                      <a:pt x="253" y="380"/>
                    </a:lnTo>
                    <a:lnTo>
                      <a:pt x="253" y="380"/>
                    </a:lnTo>
                    <a:lnTo>
                      <a:pt x="248" y="380"/>
                    </a:lnTo>
                    <a:lnTo>
                      <a:pt x="248" y="380"/>
                    </a:lnTo>
                    <a:lnTo>
                      <a:pt x="251" y="377"/>
                    </a:lnTo>
                    <a:lnTo>
                      <a:pt x="251" y="377"/>
                    </a:lnTo>
                    <a:lnTo>
                      <a:pt x="251" y="374"/>
                    </a:lnTo>
                    <a:lnTo>
                      <a:pt x="251" y="371"/>
                    </a:lnTo>
                    <a:lnTo>
                      <a:pt x="248" y="368"/>
                    </a:lnTo>
                    <a:lnTo>
                      <a:pt x="248" y="371"/>
                    </a:lnTo>
                    <a:lnTo>
                      <a:pt x="245" y="374"/>
                    </a:lnTo>
                    <a:lnTo>
                      <a:pt x="245" y="377"/>
                    </a:lnTo>
                    <a:lnTo>
                      <a:pt x="245" y="374"/>
                    </a:lnTo>
                    <a:lnTo>
                      <a:pt x="245" y="371"/>
                    </a:lnTo>
                    <a:lnTo>
                      <a:pt x="242" y="368"/>
                    </a:lnTo>
                    <a:lnTo>
                      <a:pt x="242" y="368"/>
                    </a:lnTo>
                    <a:lnTo>
                      <a:pt x="242" y="366"/>
                    </a:lnTo>
                    <a:lnTo>
                      <a:pt x="242" y="366"/>
                    </a:lnTo>
                    <a:lnTo>
                      <a:pt x="242" y="366"/>
                    </a:lnTo>
                    <a:lnTo>
                      <a:pt x="242" y="363"/>
                    </a:lnTo>
                    <a:lnTo>
                      <a:pt x="242" y="363"/>
                    </a:lnTo>
                    <a:lnTo>
                      <a:pt x="239" y="363"/>
                    </a:lnTo>
                    <a:lnTo>
                      <a:pt x="239" y="360"/>
                    </a:lnTo>
                    <a:lnTo>
                      <a:pt x="242" y="360"/>
                    </a:lnTo>
                    <a:lnTo>
                      <a:pt x="245" y="357"/>
                    </a:lnTo>
                    <a:lnTo>
                      <a:pt x="242" y="357"/>
                    </a:lnTo>
                    <a:lnTo>
                      <a:pt x="239" y="357"/>
                    </a:lnTo>
                    <a:lnTo>
                      <a:pt x="239" y="354"/>
                    </a:lnTo>
                    <a:lnTo>
                      <a:pt x="239" y="354"/>
                    </a:lnTo>
                    <a:lnTo>
                      <a:pt x="242" y="352"/>
                    </a:lnTo>
                    <a:lnTo>
                      <a:pt x="242" y="352"/>
                    </a:lnTo>
                    <a:lnTo>
                      <a:pt x="242" y="349"/>
                    </a:lnTo>
                    <a:lnTo>
                      <a:pt x="237" y="349"/>
                    </a:lnTo>
                    <a:lnTo>
                      <a:pt x="237" y="349"/>
                    </a:lnTo>
                    <a:lnTo>
                      <a:pt x="234" y="352"/>
                    </a:lnTo>
                    <a:lnTo>
                      <a:pt x="228" y="354"/>
                    </a:lnTo>
                    <a:lnTo>
                      <a:pt x="231" y="352"/>
                    </a:lnTo>
                    <a:lnTo>
                      <a:pt x="237" y="349"/>
                    </a:lnTo>
                    <a:lnTo>
                      <a:pt x="237" y="343"/>
                    </a:lnTo>
                    <a:lnTo>
                      <a:pt x="237" y="343"/>
                    </a:lnTo>
                    <a:lnTo>
                      <a:pt x="234" y="343"/>
                    </a:lnTo>
                    <a:lnTo>
                      <a:pt x="234" y="343"/>
                    </a:lnTo>
                    <a:lnTo>
                      <a:pt x="234" y="341"/>
                    </a:lnTo>
                    <a:lnTo>
                      <a:pt x="234" y="338"/>
                    </a:lnTo>
                    <a:lnTo>
                      <a:pt x="231" y="341"/>
                    </a:lnTo>
                    <a:lnTo>
                      <a:pt x="231" y="338"/>
                    </a:lnTo>
                    <a:lnTo>
                      <a:pt x="234" y="335"/>
                    </a:lnTo>
                    <a:lnTo>
                      <a:pt x="234" y="332"/>
                    </a:lnTo>
                    <a:lnTo>
                      <a:pt x="228" y="329"/>
                    </a:lnTo>
                    <a:lnTo>
                      <a:pt x="228" y="329"/>
                    </a:lnTo>
                    <a:lnTo>
                      <a:pt x="223" y="329"/>
                    </a:lnTo>
                    <a:lnTo>
                      <a:pt x="220" y="327"/>
                    </a:lnTo>
                    <a:lnTo>
                      <a:pt x="225" y="327"/>
                    </a:lnTo>
                    <a:lnTo>
                      <a:pt x="228" y="327"/>
                    </a:lnTo>
                    <a:lnTo>
                      <a:pt x="231" y="327"/>
                    </a:lnTo>
                    <a:lnTo>
                      <a:pt x="231" y="327"/>
                    </a:lnTo>
                    <a:lnTo>
                      <a:pt x="231" y="329"/>
                    </a:lnTo>
                    <a:lnTo>
                      <a:pt x="234" y="329"/>
                    </a:lnTo>
                    <a:lnTo>
                      <a:pt x="237" y="332"/>
                    </a:lnTo>
                    <a:lnTo>
                      <a:pt x="237" y="332"/>
                    </a:lnTo>
                    <a:lnTo>
                      <a:pt x="237" y="335"/>
                    </a:lnTo>
                    <a:lnTo>
                      <a:pt x="237" y="338"/>
                    </a:lnTo>
                    <a:lnTo>
                      <a:pt x="239" y="341"/>
                    </a:lnTo>
                    <a:lnTo>
                      <a:pt x="242" y="341"/>
                    </a:lnTo>
                    <a:lnTo>
                      <a:pt x="242" y="338"/>
                    </a:lnTo>
                    <a:lnTo>
                      <a:pt x="245" y="341"/>
                    </a:lnTo>
                    <a:lnTo>
                      <a:pt x="248" y="341"/>
                    </a:lnTo>
                    <a:lnTo>
                      <a:pt x="251" y="341"/>
                    </a:lnTo>
                    <a:lnTo>
                      <a:pt x="251" y="338"/>
                    </a:lnTo>
                    <a:lnTo>
                      <a:pt x="248" y="338"/>
                    </a:lnTo>
                    <a:lnTo>
                      <a:pt x="248" y="335"/>
                    </a:lnTo>
                    <a:lnTo>
                      <a:pt x="248" y="332"/>
                    </a:lnTo>
                    <a:lnTo>
                      <a:pt x="245" y="329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45" y="324"/>
                    </a:lnTo>
                    <a:lnTo>
                      <a:pt x="242" y="324"/>
                    </a:lnTo>
                    <a:lnTo>
                      <a:pt x="242" y="321"/>
                    </a:lnTo>
                    <a:lnTo>
                      <a:pt x="245" y="324"/>
                    </a:lnTo>
                    <a:lnTo>
                      <a:pt x="245" y="327"/>
                    </a:lnTo>
                    <a:lnTo>
                      <a:pt x="248" y="329"/>
                    </a:lnTo>
                    <a:lnTo>
                      <a:pt x="251" y="329"/>
                    </a:lnTo>
                    <a:lnTo>
                      <a:pt x="248" y="327"/>
                    </a:lnTo>
                    <a:lnTo>
                      <a:pt x="251" y="327"/>
                    </a:lnTo>
                    <a:lnTo>
                      <a:pt x="251" y="327"/>
                    </a:lnTo>
                    <a:lnTo>
                      <a:pt x="251" y="324"/>
                    </a:lnTo>
                    <a:lnTo>
                      <a:pt x="251" y="321"/>
                    </a:lnTo>
                    <a:lnTo>
                      <a:pt x="245" y="318"/>
                    </a:lnTo>
                    <a:lnTo>
                      <a:pt x="251" y="318"/>
                    </a:lnTo>
                    <a:lnTo>
                      <a:pt x="251" y="321"/>
                    </a:lnTo>
                    <a:lnTo>
                      <a:pt x="253" y="321"/>
                    </a:lnTo>
                    <a:lnTo>
                      <a:pt x="256" y="321"/>
                    </a:lnTo>
                    <a:lnTo>
                      <a:pt x="253" y="318"/>
                    </a:lnTo>
                    <a:lnTo>
                      <a:pt x="253" y="315"/>
                    </a:lnTo>
                    <a:lnTo>
                      <a:pt x="256" y="315"/>
                    </a:lnTo>
                    <a:lnTo>
                      <a:pt x="256" y="318"/>
                    </a:lnTo>
                    <a:lnTo>
                      <a:pt x="259" y="318"/>
                    </a:lnTo>
                    <a:lnTo>
                      <a:pt x="259" y="321"/>
                    </a:lnTo>
                    <a:lnTo>
                      <a:pt x="256" y="321"/>
                    </a:lnTo>
                    <a:lnTo>
                      <a:pt x="256" y="327"/>
                    </a:lnTo>
                    <a:lnTo>
                      <a:pt x="256" y="327"/>
                    </a:lnTo>
                    <a:lnTo>
                      <a:pt x="259" y="327"/>
                    </a:lnTo>
                    <a:lnTo>
                      <a:pt x="259" y="327"/>
                    </a:lnTo>
                    <a:lnTo>
                      <a:pt x="259" y="329"/>
                    </a:lnTo>
                    <a:lnTo>
                      <a:pt x="259" y="329"/>
                    </a:lnTo>
                    <a:lnTo>
                      <a:pt x="259" y="329"/>
                    </a:lnTo>
                    <a:lnTo>
                      <a:pt x="259" y="332"/>
                    </a:lnTo>
                    <a:lnTo>
                      <a:pt x="262" y="332"/>
                    </a:lnTo>
                    <a:lnTo>
                      <a:pt x="262" y="332"/>
                    </a:lnTo>
                    <a:lnTo>
                      <a:pt x="262" y="335"/>
                    </a:lnTo>
                    <a:lnTo>
                      <a:pt x="262" y="335"/>
                    </a:lnTo>
                    <a:lnTo>
                      <a:pt x="265" y="338"/>
                    </a:lnTo>
                    <a:lnTo>
                      <a:pt x="267" y="335"/>
                    </a:lnTo>
                    <a:lnTo>
                      <a:pt x="273" y="332"/>
                    </a:lnTo>
                    <a:lnTo>
                      <a:pt x="276" y="327"/>
                    </a:lnTo>
                    <a:lnTo>
                      <a:pt x="276" y="329"/>
                    </a:lnTo>
                    <a:lnTo>
                      <a:pt x="273" y="332"/>
                    </a:lnTo>
                    <a:lnTo>
                      <a:pt x="273" y="332"/>
                    </a:lnTo>
                    <a:lnTo>
                      <a:pt x="270" y="335"/>
                    </a:lnTo>
                    <a:lnTo>
                      <a:pt x="265" y="341"/>
                    </a:lnTo>
                    <a:lnTo>
                      <a:pt x="265" y="341"/>
                    </a:lnTo>
                    <a:lnTo>
                      <a:pt x="267" y="343"/>
                    </a:lnTo>
                    <a:lnTo>
                      <a:pt x="270" y="341"/>
                    </a:lnTo>
                    <a:lnTo>
                      <a:pt x="276" y="338"/>
                    </a:lnTo>
                    <a:lnTo>
                      <a:pt x="276" y="338"/>
                    </a:lnTo>
                    <a:lnTo>
                      <a:pt x="281" y="338"/>
                    </a:lnTo>
                    <a:lnTo>
                      <a:pt x="281" y="335"/>
                    </a:lnTo>
                    <a:lnTo>
                      <a:pt x="284" y="332"/>
                    </a:lnTo>
                    <a:lnTo>
                      <a:pt x="287" y="329"/>
                    </a:lnTo>
                    <a:lnTo>
                      <a:pt x="290" y="329"/>
                    </a:lnTo>
                    <a:lnTo>
                      <a:pt x="290" y="332"/>
                    </a:lnTo>
                    <a:lnTo>
                      <a:pt x="287" y="332"/>
                    </a:lnTo>
                    <a:lnTo>
                      <a:pt x="284" y="335"/>
                    </a:lnTo>
                    <a:lnTo>
                      <a:pt x="284" y="338"/>
                    </a:lnTo>
                    <a:lnTo>
                      <a:pt x="281" y="341"/>
                    </a:lnTo>
                    <a:lnTo>
                      <a:pt x="278" y="341"/>
                    </a:lnTo>
                    <a:lnTo>
                      <a:pt x="276" y="343"/>
                    </a:lnTo>
                    <a:lnTo>
                      <a:pt x="273" y="343"/>
                    </a:lnTo>
                    <a:lnTo>
                      <a:pt x="270" y="346"/>
                    </a:lnTo>
                    <a:lnTo>
                      <a:pt x="270" y="349"/>
                    </a:lnTo>
                    <a:lnTo>
                      <a:pt x="273" y="349"/>
                    </a:lnTo>
                    <a:lnTo>
                      <a:pt x="273" y="349"/>
                    </a:lnTo>
                    <a:lnTo>
                      <a:pt x="276" y="349"/>
                    </a:lnTo>
                    <a:lnTo>
                      <a:pt x="278" y="349"/>
                    </a:lnTo>
                    <a:lnTo>
                      <a:pt x="276" y="349"/>
                    </a:lnTo>
                    <a:lnTo>
                      <a:pt x="273" y="349"/>
                    </a:lnTo>
                    <a:lnTo>
                      <a:pt x="273" y="352"/>
                    </a:lnTo>
                    <a:lnTo>
                      <a:pt x="273" y="352"/>
                    </a:lnTo>
                    <a:lnTo>
                      <a:pt x="273" y="354"/>
                    </a:lnTo>
                    <a:lnTo>
                      <a:pt x="276" y="352"/>
                    </a:lnTo>
                    <a:lnTo>
                      <a:pt x="278" y="352"/>
                    </a:lnTo>
                    <a:lnTo>
                      <a:pt x="276" y="354"/>
                    </a:lnTo>
                    <a:lnTo>
                      <a:pt x="273" y="354"/>
                    </a:lnTo>
                    <a:lnTo>
                      <a:pt x="273" y="357"/>
                    </a:lnTo>
                    <a:lnTo>
                      <a:pt x="273" y="357"/>
                    </a:lnTo>
                    <a:lnTo>
                      <a:pt x="276" y="360"/>
                    </a:lnTo>
                    <a:lnTo>
                      <a:pt x="276" y="357"/>
                    </a:lnTo>
                    <a:lnTo>
                      <a:pt x="278" y="357"/>
                    </a:lnTo>
                    <a:lnTo>
                      <a:pt x="278" y="360"/>
                    </a:lnTo>
                    <a:lnTo>
                      <a:pt x="278" y="360"/>
                    </a:lnTo>
                    <a:lnTo>
                      <a:pt x="278" y="360"/>
                    </a:lnTo>
                    <a:lnTo>
                      <a:pt x="276" y="363"/>
                    </a:lnTo>
                    <a:lnTo>
                      <a:pt x="273" y="363"/>
                    </a:lnTo>
                    <a:lnTo>
                      <a:pt x="276" y="366"/>
                    </a:lnTo>
                    <a:lnTo>
                      <a:pt x="276" y="368"/>
                    </a:lnTo>
                    <a:lnTo>
                      <a:pt x="276" y="368"/>
                    </a:lnTo>
                    <a:lnTo>
                      <a:pt x="276" y="371"/>
                    </a:lnTo>
                    <a:lnTo>
                      <a:pt x="278" y="368"/>
                    </a:lnTo>
                    <a:lnTo>
                      <a:pt x="278" y="366"/>
                    </a:lnTo>
                    <a:lnTo>
                      <a:pt x="281" y="363"/>
                    </a:lnTo>
                    <a:lnTo>
                      <a:pt x="281" y="363"/>
                    </a:lnTo>
                    <a:lnTo>
                      <a:pt x="281" y="366"/>
                    </a:lnTo>
                    <a:lnTo>
                      <a:pt x="281" y="366"/>
                    </a:lnTo>
                    <a:lnTo>
                      <a:pt x="281" y="368"/>
                    </a:lnTo>
                    <a:lnTo>
                      <a:pt x="281" y="368"/>
                    </a:lnTo>
                    <a:lnTo>
                      <a:pt x="281" y="371"/>
                    </a:lnTo>
                    <a:lnTo>
                      <a:pt x="281" y="371"/>
                    </a:lnTo>
                    <a:lnTo>
                      <a:pt x="281" y="374"/>
                    </a:lnTo>
                    <a:lnTo>
                      <a:pt x="284" y="374"/>
                    </a:lnTo>
                    <a:lnTo>
                      <a:pt x="284" y="371"/>
                    </a:lnTo>
                    <a:lnTo>
                      <a:pt x="287" y="371"/>
                    </a:lnTo>
                    <a:lnTo>
                      <a:pt x="287" y="371"/>
                    </a:lnTo>
                    <a:lnTo>
                      <a:pt x="287" y="371"/>
                    </a:lnTo>
                    <a:lnTo>
                      <a:pt x="287" y="374"/>
                    </a:lnTo>
                    <a:lnTo>
                      <a:pt x="287" y="374"/>
                    </a:lnTo>
                    <a:lnTo>
                      <a:pt x="287" y="377"/>
                    </a:lnTo>
                    <a:lnTo>
                      <a:pt x="287" y="377"/>
                    </a:lnTo>
                    <a:lnTo>
                      <a:pt x="290" y="377"/>
                    </a:lnTo>
                    <a:lnTo>
                      <a:pt x="290" y="380"/>
                    </a:lnTo>
                    <a:lnTo>
                      <a:pt x="290" y="380"/>
                    </a:lnTo>
                    <a:lnTo>
                      <a:pt x="292" y="380"/>
                    </a:lnTo>
                    <a:lnTo>
                      <a:pt x="295" y="377"/>
                    </a:lnTo>
                    <a:lnTo>
                      <a:pt x="295" y="374"/>
                    </a:lnTo>
                    <a:lnTo>
                      <a:pt x="295" y="374"/>
                    </a:lnTo>
                    <a:lnTo>
                      <a:pt x="292" y="371"/>
                    </a:lnTo>
                    <a:lnTo>
                      <a:pt x="292" y="371"/>
                    </a:lnTo>
                    <a:lnTo>
                      <a:pt x="295" y="371"/>
                    </a:lnTo>
                    <a:lnTo>
                      <a:pt x="295" y="371"/>
                    </a:lnTo>
                    <a:lnTo>
                      <a:pt x="295" y="368"/>
                    </a:lnTo>
                    <a:lnTo>
                      <a:pt x="295" y="366"/>
                    </a:lnTo>
                    <a:lnTo>
                      <a:pt x="295" y="366"/>
                    </a:lnTo>
                    <a:lnTo>
                      <a:pt x="295" y="366"/>
                    </a:lnTo>
                    <a:lnTo>
                      <a:pt x="298" y="363"/>
                    </a:lnTo>
                    <a:lnTo>
                      <a:pt x="295" y="360"/>
                    </a:lnTo>
                    <a:lnTo>
                      <a:pt x="295" y="360"/>
                    </a:lnTo>
                    <a:lnTo>
                      <a:pt x="292" y="360"/>
                    </a:lnTo>
                    <a:lnTo>
                      <a:pt x="292" y="360"/>
                    </a:lnTo>
                    <a:lnTo>
                      <a:pt x="295" y="360"/>
                    </a:lnTo>
                    <a:lnTo>
                      <a:pt x="295" y="360"/>
                    </a:lnTo>
                    <a:lnTo>
                      <a:pt x="298" y="357"/>
                    </a:lnTo>
                    <a:lnTo>
                      <a:pt x="298" y="357"/>
                    </a:lnTo>
                    <a:lnTo>
                      <a:pt x="295" y="357"/>
                    </a:lnTo>
                    <a:lnTo>
                      <a:pt x="295" y="354"/>
                    </a:lnTo>
                    <a:lnTo>
                      <a:pt x="298" y="354"/>
                    </a:lnTo>
                    <a:lnTo>
                      <a:pt x="298" y="354"/>
                    </a:lnTo>
                    <a:lnTo>
                      <a:pt x="298" y="349"/>
                    </a:lnTo>
                    <a:lnTo>
                      <a:pt x="298" y="346"/>
                    </a:lnTo>
                    <a:lnTo>
                      <a:pt x="301" y="349"/>
                    </a:lnTo>
                    <a:lnTo>
                      <a:pt x="301" y="352"/>
                    </a:lnTo>
                    <a:lnTo>
                      <a:pt x="301" y="354"/>
                    </a:lnTo>
                    <a:lnTo>
                      <a:pt x="301" y="357"/>
                    </a:lnTo>
                    <a:lnTo>
                      <a:pt x="301" y="357"/>
                    </a:lnTo>
                    <a:lnTo>
                      <a:pt x="304" y="357"/>
                    </a:lnTo>
                    <a:lnTo>
                      <a:pt x="304" y="354"/>
                    </a:lnTo>
                    <a:lnTo>
                      <a:pt x="306" y="354"/>
                    </a:lnTo>
                    <a:lnTo>
                      <a:pt x="306" y="357"/>
                    </a:lnTo>
                    <a:lnTo>
                      <a:pt x="306" y="357"/>
                    </a:lnTo>
                    <a:lnTo>
                      <a:pt x="309" y="357"/>
                    </a:lnTo>
                    <a:lnTo>
                      <a:pt x="309" y="357"/>
                    </a:lnTo>
                    <a:lnTo>
                      <a:pt x="309" y="354"/>
                    </a:lnTo>
                    <a:lnTo>
                      <a:pt x="309" y="349"/>
                    </a:lnTo>
                    <a:lnTo>
                      <a:pt x="309" y="349"/>
                    </a:lnTo>
                    <a:lnTo>
                      <a:pt x="309" y="349"/>
                    </a:lnTo>
                    <a:lnTo>
                      <a:pt x="309" y="349"/>
                    </a:lnTo>
                    <a:lnTo>
                      <a:pt x="312" y="352"/>
                    </a:lnTo>
                    <a:lnTo>
                      <a:pt x="312" y="352"/>
                    </a:lnTo>
                    <a:lnTo>
                      <a:pt x="315" y="354"/>
                    </a:lnTo>
                    <a:lnTo>
                      <a:pt x="315" y="352"/>
                    </a:lnTo>
                    <a:lnTo>
                      <a:pt x="315" y="349"/>
                    </a:lnTo>
                    <a:lnTo>
                      <a:pt x="315" y="346"/>
                    </a:lnTo>
                    <a:lnTo>
                      <a:pt x="312" y="343"/>
                    </a:lnTo>
                    <a:lnTo>
                      <a:pt x="309" y="341"/>
                    </a:lnTo>
                    <a:lnTo>
                      <a:pt x="312" y="341"/>
                    </a:lnTo>
                    <a:lnTo>
                      <a:pt x="312" y="343"/>
                    </a:lnTo>
                    <a:lnTo>
                      <a:pt x="315" y="343"/>
                    </a:lnTo>
                    <a:lnTo>
                      <a:pt x="318" y="346"/>
                    </a:lnTo>
                    <a:lnTo>
                      <a:pt x="323" y="346"/>
                    </a:lnTo>
                    <a:lnTo>
                      <a:pt x="323" y="343"/>
                    </a:lnTo>
                    <a:lnTo>
                      <a:pt x="323" y="343"/>
                    </a:lnTo>
                    <a:lnTo>
                      <a:pt x="320" y="341"/>
                    </a:lnTo>
                    <a:lnTo>
                      <a:pt x="320" y="341"/>
                    </a:lnTo>
                    <a:lnTo>
                      <a:pt x="315" y="341"/>
                    </a:lnTo>
                    <a:lnTo>
                      <a:pt x="315" y="338"/>
                    </a:lnTo>
                    <a:lnTo>
                      <a:pt x="315" y="335"/>
                    </a:lnTo>
                    <a:lnTo>
                      <a:pt x="315" y="338"/>
                    </a:lnTo>
                    <a:lnTo>
                      <a:pt x="318" y="338"/>
                    </a:lnTo>
                    <a:lnTo>
                      <a:pt x="320" y="338"/>
                    </a:lnTo>
                    <a:lnTo>
                      <a:pt x="320" y="338"/>
                    </a:lnTo>
                    <a:lnTo>
                      <a:pt x="320" y="335"/>
                    </a:lnTo>
                    <a:lnTo>
                      <a:pt x="318" y="332"/>
                    </a:lnTo>
                    <a:lnTo>
                      <a:pt x="318" y="332"/>
                    </a:lnTo>
                    <a:lnTo>
                      <a:pt x="320" y="332"/>
                    </a:lnTo>
                    <a:lnTo>
                      <a:pt x="320" y="332"/>
                    </a:lnTo>
                    <a:lnTo>
                      <a:pt x="323" y="332"/>
                    </a:lnTo>
                    <a:lnTo>
                      <a:pt x="323" y="335"/>
                    </a:lnTo>
                    <a:lnTo>
                      <a:pt x="320" y="338"/>
                    </a:lnTo>
                    <a:lnTo>
                      <a:pt x="323" y="338"/>
                    </a:lnTo>
                    <a:lnTo>
                      <a:pt x="329" y="338"/>
                    </a:lnTo>
                    <a:lnTo>
                      <a:pt x="331" y="338"/>
                    </a:lnTo>
                    <a:lnTo>
                      <a:pt x="334" y="338"/>
                    </a:lnTo>
                    <a:lnTo>
                      <a:pt x="334" y="335"/>
                    </a:lnTo>
                    <a:lnTo>
                      <a:pt x="334" y="335"/>
                    </a:lnTo>
                    <a:lnTo>
                      <a:pt x="331" y="335"/>
                    </a:lnTo>
                    <a:lnTo>
                      <a:pt x="329" y="335"/>
                    </a:lnTo>
                    <a:lnTo>
                      <a:pt x="326" y="332"/>
                    </a:lnTo>
                    <a:lnTo>
                      <a:pt x="329" y="332"/>
                    </a:lnTo>
                    <a:lnTo>
                      <a:pt x="331" y="332"/>
                    </a:lnTo>
                    <a:lnTo>
                      <a:pt x="334" y="332"/>
                    </a:lnTo>
                    <a:lnTo>
                      <a:pt x="331" y="329"/>
                    </a:lnTo>
                    <a:lnTo>
                      <a:pt x="331" y="329"/>
                    </a:lnTo>
                    <a:lnTo>
                      <a:pt x="331" y="329"/>
                    </a:lnTo>
                    <a:lnTo>
                      <a:pt x="331" y="327"/>
                    </a:lnTo>
                    <a:lnTo>
                      <a:pt x="329" y="327"/>
                    </a:lnTo>
                    <a:lnTo>
                      <a:pt x="326" y="327"/>
                    </a:lnTo>
                    <a:lnTo>
                      <a:pt x="329" y="327"/>
                    </a:lnTo>
                    <a:lnTo>
                      <a:pt x="331" y="324"/>
                    </a:lnTo>
                    <a:lnTo>
                      <a:pt x="331" y="324"/>
                    </a:lnTo>
                    <a:lnTo>
                      <a:pt x="334" y="327"/>
                    </a:lnTo>
                    <a:lnTo>
                      <a:pt x="334" y="329"/>
                    </a:lnTo>
                    <a:lnTo>
                      <a:pt x="334" y="329"/>
                    </a:lnTo>
                    <a:lnTo>
                      <a:pt x="337" y="329"/>
                    </a:lnTo>
                    <a:close/>
                    <a:moveTo>
                      <a:pt x="186" y="377"/>
                    </a:moveTo>
                    <a:lnTo>
                      <a:pt x="184" y="374"/>
                    </a:lnTo>
                    <a:lnTo>
                      <a:pt x="186" y="374"/>
                    </a:lnTo>
                    <a:lnTo>
                      <a:pt x="186" y="371"/>
                    </a:lnTo>
                    <a:lnTo>
                      <a:pt x="184" y="371"/>
                    </a:lnTo>
                    <a:lnTo>
                      <a:pt x="181" y="377"/>
                    </a:lnTo>
                    <a:lnTo>
                      <a:pt x="173" y="374"/>
                    </a:lnTo>
                    <a:lnTo>
                      <a:pt x="167" y="371"/>
                    </a:lnTo>
                    <a:lnTo>
                      <a:pt x="164" y="374"/>
                    </a:lnTo>
                    <a:lnTo>
                      <a:pt x="161" y="377"/>
                    </a:lnTo>
                    <a:lnTo>
                      <a:pt x="161" y="377"/>
                    </a:lnTo>
                    <a:lnTo>
                      <a:pt x="161" y="377"/>
                    </a:lnTo>
                    <a:lnTo>
                      <a:pt x="161" y="374"/>
                    </a:lnTo>
                    <a:lnTo>
                      <a:pt x="164" y="374"/>
                    </a:lnTo>
                    <a:lnTo>
                      <a:pt x="167" y="371"/>
                    </a:lnTo>
                    <a:lnTo>
                      <a:pt x="170" y="371"/>
                    </a:lnTo>
                    <a:lnTo>
                      <a:pt x="167" y="368"/>
                    </a:lnTo>
                    <a:lnTo>
                      <a:pt x="170" y="368"/>
                    </a:lnTo>
                    <a:lnTo>
                      <a:pt x="173" y="368"/>
                    </a:lnTo>
                    <a:lnTo>
                      <a:pt x="175" y="368"/>
                    </a:lnTo>
                    <a:lnTo>
                      <a:pt x="175" y="366"/>
                    </a:lnTo>
                    <a:lnTo>
                      <a:pt x="178" y="366"/>
                    </a:lnTo>
                    <a:lnTo>
                      <a:pt x="175" y="363"/>
                    </a:lnTo>
                    <a:lnTo>
                      <a:pt x="178" y="360"/>
                    </a:lnTo>
                    <a:lnTo>
                      <a:pt x="178" y="354"/>
                    </a:lnTo>
                    <a:lnTo>
                      <a:pt x="175" y="354"/>
                    </a:lnTo>
                    <a:lnTo>
                      <a:pt x="178" y="352"/>
                    </a:lnTo>
                    <a:lnTo>
                      <a:pt x="178" y="349"/>
                    </a:lnTo>
                    <a:lnTo>
                      <a:pt x="181" y="352"/>
                    </a:lnTo>
                    <a:lnTo>
                      <a:pt x="184" y="354"/>
                    </a:lnTo>
                    <a:lnTo>
                      <a:pt x="184" y="357"/>
                    </a:lnTo>
                    <a:lnTo>
                      <a:pt x="189" y="363"/>
                    </a:lnTo>
                    <a:lnTo>
                      <a:pt x="189" y="371"/>
                    </a:lnTo>
                    <a:lnTo>
                      <a:pt x="189" y="374"/>
                    </a:lnTo>
                    <a:lnTo>
                      <a:pt x="189" y="374"/>
                    </a:lnTo>
                    <a:lnTo>
                      <a:pt x="192" y="380"/>
                    </a:lnTo>
                    <a:lnTo>
                      <a:pt x="186" y="3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90" name="Freeform 717"/>
              <p:cNvSpPr>
                <a:spLocks/>
              </p:cNvSpPr>
              <p:nvPr/>
            </p:nvSpPr>
            <p:spPr bwMode="auto">
              <a:xfrm>
                <a:off x="2528" y="-20"/>
                <a:ext cx="6" cy="14"/>
              </a:xfrm>
              <a:custGeom>
                <a:avLst/>
                <a:gdLst>
                  <a:gd name="T0" fmla="*/ 0 w 6"/>
                  <a:gd name="T1" fmla="*/ 12 h 14"/>
                  <a:gd name="T2" fmla="*/ 0 w 6"/>
                  <a:gd name="T3" fmla="*/ 14 h 14"/>
                  <a:gd name="T4" fmla="*/ 3 w 6"/>
                  <a:gd name="T5" fmla="*/ 12 h 14"/>
                  <a:gd name="T6" fmla="*/ 3 w 6"/>
                  <a:gd name="T7" fmla="*/ 6 h 14"/>
                  <a:gd name="T8" fmla="*/ 6 w 6"/>
                  <a:gd name="T9" fmla="*/ 6 h 14"/>
                  <a:gd name="T10" fmla="*/ 6 w 6"/>
                  <a:gd name="T11" fmla="*/ 3 h 14"/>
                  <a:gd name="T12" fmla="*/ 3 w 6"/>
                  <a:gd name="T13" fmla="*/ 0 h 14"/>
                  <a:gd name="T14" fmla="*/ 3 w 6"/>
                  <a:gd name="T15" fmla="*/ 3 h 14"/>
                  <a:gd name="T16" fmla="*/ 0 w 6"/>
                  <a:gd name="T17" fmla="*/ 6 h 14"/>
                  <a:gd name="T18" fmla="*/ 0 w 6"/>
                  <a:gd name="T19" fmla="*/ 9 h 14"/>
                  <a:gd name="T20" fmla="*/ 0 w 6"/>
                  <a:gd name="T21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14">
                    <a:moveTo>
                      <a:pt x="0" y="12"/>
                    </a:moveTo>
                    <a:lnTo>
                      <a:pt x="0" y="14"/>
                    </a:lnTo>
                    <a:lnTo>
                      <a:pt x="3" y="12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91" name="Freeform 718"/>
              <p:cNvSpPr>
                <a:spLocks/>
              </p:cNvSpPr>
              <p:nvPr/>
            </p:nvSpPr>
            <p:spPr bwMode="auto">
              <a:xfrm>
                <a:off x="2344" y="-134"/>
                <a:ext cx="6" cy="6"/>
              </a:xfrm>
              <a:custGeom>
                <a:avLst/>
                <a:gdLst>
                  <a:gd name="T0" fmla="*/ 0 w 6"/>
                  <a:gd name="T1" fmla="*/ 3 h 6"/>
                  <a:gd name="T2" fmla="*/ 3 w 6"/>
                  <a:gd name="T3" fmla="*/ 6 h 6"/>
                  <a:gd name="T4" fmla="*/ 3 w 6"/>
                  <a:gd name="T5" fmla="*/ 6 h 6"/>
                  <a:gd name="T6" fmla="*/ 6 w 6"/>
                  <a:gd name="T7" fmla="*/ 3 h 6"/>
                  <a:gd name="T8" fmla="*/ 6 w 6"/>
                  <a:gd name="T9" fmla="*/ 0 h 6"/>
                  <a:gd name="T10" fmla="*/ 3 w 6"/>
                  <a:gd name="T11" fmla="*/ 0 h 6"/>
                  <a:gd name="T12" fmla="*/ 0 w 6"/>
                  <a:gd name="T13" fmla="*/ 0 h 6"/>
                  <a:gd name="T14" fmla="*/ 0 w 6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0" y="3"/>
                    </a:moveTo>
                    <a:lnTo>
                      <a:pt x="3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92" name="Freeform 719"/>
              <p:cNvSpPr>
                <a:spLocks/>
              </p:cNvSpPr>
              <p:nvPr/>
            </p:nvSpPr>
            <p:spPr bwMode="auto">
              <a:xfrm>
                <a:off x="2621" y="756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0 w 2"/>
                  <a:gd name="T3" fmla="*/ 0 h 5"/>
                  <a:gd name="T4" fmla="*/ 0 w 2"/>
                  <a:gd name="T5" fmla="*/ 3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93" name="Freeform 720"/>
              <p:cNvSpPr>
                <a:spLocks/>
              </p:cNvSpPr>
              <p:nvPr/>
            </p:nvSpPr>
            <p:spPr bwMode="auto">
              <a:xfrm>
                <a:off x="2618" y="881"/>
                <a:ext cx="5" cy="6"/>
              </a:xfrm>
              <a:custGeom>
                <a:avLst/>
                <a:gdLst>
                  <a:gd name="T0" fmla="*/ 5 w 5"/>
                  <a:gd name="T1" fmla="*/ 3 h 6"/>
                  <a:gd name="T2" fmla="*/ 5 w 5"/>
                  <a:gd name="T3" fmla="*/ 3 h 6"/>
                  <a:gd name="T4" fmla="*/ 3 w 5"/>
                  <a:gd name="T5" fmla="*/ 0 h 6"/>
                  <a:gd name="T6" fmla="*/ 0 w 5"/>
                  <a:gd name="T7" fmla="*/ 3 h 6"/>
                  <a:gd name="T8" fmla="*/ 3 w 5"/>
                  <a:gd name="T9" fmla="*/ 6 h 6"/>
                  <a:gd name="T10" fmla="*/ 5 w 5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5" y="3"/>
                    </a:moveTo>
                    <a:lnTo>
                      <a:pt x="5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94" name="Freeform 721"/>
              <p:cNvSpPr>
                <a:spLocks/>
              </p:cNvSpPr>
              <p:nvPr/>
            </p:nvSpPr>
            <p:spPr bwMode="auto">
              <a:xfrm>
                <a:off x="2621" y="887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2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95" name="Freeform 722"/>
              <p:cNvSpPr>
                <a:spLocks/>
              </p:cNvSpPr>
              <p:nvPr/>
            </p:nvSpPr>
            <p:spPr bwMode="auto">
              <a:xfrm>
                <a:off x="2621" y="890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0 w 2"/>
                  <a:gd name="T5" fmla="*/ 3 h 5"/>
                  <a:gd name="T6" fmla="*/ 0 w 2"/>
                  <a:gd name="T7" fmla="*/ 3 h 5"/>
                  <a:gd name="T8" fmla="*/ 0 w 2"/>
                  <a:gd name="T9" fmla="*/ 5 h 5"/>
                  <a:gd name="T10" fmla="*/ 2 w 2"/>
                  <a:gd name="T11" fmla="*/ 5 h 5"/>
                  <a:gd name="T12" fmla="*/ 0 w 2"/>
                  <a:gd name="T13" fmla="*/ 3 h 5"/>
                  <a:gd name="T14" fmla="*/ 2 w 2"/>
                  <a:gd name="T15" fmla="*/ 3 h 5"/>
                  <a:gd name="T16" fmla="*/ 0 w 2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96" name="Freeform 723"/>
              <p:cNvSpPr>
                <a:spLocks/>
              </p:cNvSpPr>
              <p:nvPr/>
            </p:nvSpPr>
            <p:spPr bwMode="auto">
              <a:xfrm>
                <a:off x="5030" y="2167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3 w 3"/>
                  <a:gd name="T5" fmla="*/ 3 h 3"/>
                  <a:gd name="T6" fmla="*/ 3 w 3"/>
                  <a:gd name="T7" fmla="*/ 0 h 3"/>
                  <a:gd name="T8" fmla="*/ 0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97" name="Freeform 724"/>
              <p:cNvSpPr>
                <a:spLocks/>
              </p:cNvSpPr>
              <p:nvPr/>
            </p:nvSpPr>
            <p:spPr bwMode="auto">
              <a:xfrm>
                <a:off x="4693" y="1989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3 w 3"/>
                  <a:gd name="T5" fmla="*/ 0 h 2"/>
                  <a:gd name="T6" fmla="*/ 0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98" name="Freeform 725"/>
              <p:cNvSpPr>
                <a:spLocks/>
              </p:cNvSpPr>
              <p:nvPr/>
            </p:nvSpPr>
            <p:spPr bwMode="auto">
              <a:xfrm>
                <a:off x="4763" y="1587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0 h 3"/>
                  <a:gd name="T4" fmla="*/ 0 w 5"/>
                  <a:gd name="T5" fmla="*/ 3 h 3"/>
                  <a:gd name="T6" fmla="*/ 0 w 5"/>
                  <a:gd name="T7" fmla="*/ 3 h 3"/>
                  <a:gd name="T8" fmla="*/ 2 w 5"/>
                  <a:gd name="T9" fmla="*/ 3 h 3"/>
                  <a:gd name="T10" fmla="*/ 5 w 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599" name="Freeform 726"/>
              <p:cNvSpPr>
                <a:spLocks/>
              </p:cNvSpPr>
              <p:nvPr/>
            </p:nvSpPr>
            <p:spPr bwMode="auto">
              <a:xfrm>
                <a:off x="4754" y="2156"/>
                <a:ext cx="9" cy="6"/>
              </a:xfrm>
              <a:custGeom>
                <a:avLst/>
                <a:gdLst>
                  <a:gd name="T0" fmla="*/ 6 w 9"/>
                  <a:gd name="T1" fmla="*/ 3 h 6"/>
                  <a:gd name="T2" fmla="*/ 6 w 9"/>
                  <a:gd name="T3" fmla="*/ 3 h 6"/>
                  <a:gd name="T4" fmla="*/ 9 w 9"/>
                  <a:gd name="T5" fmla="*/ 3 h 6"/>
                  <a:gd name="T6" fmla="*/ 9 w 9"/>
                  <a:gd name="T7" fmla="*/ 3 h 6"/>
                  <a:gd name="T8" fmla="*/ 6 w 9"/>
                  <a:gd name="T9" fmla="*/ 0 h 6"/>
                  <a:gd name="T10" fmla="*/ 3 w 9"/>
                  <a:gd name="T11" fmla="*/ 0 h 6"/>
                  <a:gd name="T12" fmla="*/ 0 w 9"/>
                  <a:gd name="T13" fmla="*/ 3 h 6"/>
                  <a:gd name="T14" fmla="*/ 0 w 9"/>
                  <a:gd name="T15" fmla="*/ 3 h 6"/>
                  <a:gd name="T16" fmla="*/ 3 w 9"/>
                  <a:gd name="T17" fmla="*/ 6 h 6"/>
                  <a:gd name="T18" fmla="*/ 6 w 9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6">
                    <a:moveTo>
                      <a:pt x="6" y="3"/>
                    </a:moveTo>
                    <a:lnTo>
                      <a:pt x="6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00" name="Freeform 727"/>
              <p:cNvSpPr>
                <a:spLocks/>
              </p:cNvSpPr>
              <p:nvPr/>
            </p:nvSpPr>
            <p:spPr bwMode="auto">
              <a:xfrm>
                <a:off x="4696" y="1983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0 h 3"/>
                  <a:gd name="T3" fmla="*/ 0 h 3"/>
                  <a:gd name="T4" fmla="*/ 3 h 3"/>
                  <a:gd name="T5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01" name="Freeform 728"/>
              <p:cNvSpPr>
                <a:spLocks/>
              </p:cNvSpPr>
              <p:nvPr/>
            </p:nvSpPr>
            <p:spPr bwMode="auto">
              <a:xfrm>
                <a:off x="4791" y="1821"/>
                <a:ext cx="41" cy="56"/>
              </a:xfrm>
              <a:custGeom>
                <a:avLst/>
                <a:gdLst>
                  <a:gd name="T0" fmla="*/ 5 w 41"/>
                  <a:gd name="T1" fmla="*/ 45 h 56"/>
                  <a:gd name="T2" fmla="*/ 0 w 41"/>
                  <a:gd name="T3" fmla="*/ 53 h 56"/>
                  <a:gd name="T4" fmla="*/ 0 w 41"/>
                  <a:gd name="T5" fmla="*/ 53 h 56"/>
                  <a:gd name="T6" fmla="*/ 0 w 41"/>
                  <a:gd name="T7" fmla="*/ 56 h 56"/>
                  <a:gd name="T8" fmla="*/ 2 w 41"/>
                  <a:gd name="T9" fmla="*/ 53 h 56"/>
                  <a:gd name="T10" fmla="*/ 5 w 41"/>
                  <a:gd name="T11" fmla="*/ 53 h 56"/>
                  <a:gd name="T12" fmla="*/ 8 w 41"/>
                  <a:gd name="T13" fmla="*/ 50 h 56"/>
                  <a:gd name="T14" fmla="*/ 11 w 41"/>
                  <a:gd name="T15" fmla="*/ 48 h 56"/>
                  <a:gd name="T16" fmla="*/ 16 w 41"/>
                  <a:gd name="T17" fmla="*/ 42 h 56"/>
                  <a:gd name="T18" fmla="*/ 19 w 41"/>
                  <a:gd name="T19" fmla="*/ 42 h 56"/>
                  <a:gd name="T20" fmla="*/ 22 w 41"/>
                  <a:gd name="T21" fmla="*/ 39 h 56"/>
                  <a:gd name="T22" fmla="*/ 22 w 41"/>
                  <a:gd name="T23" fmla="*/ 37 h 56"/>
                  <a:gd name="T24" fmla="*/ 25 w 41"/>
                  <a:gd name="T25" fmla="*/ 34 h 56"/>
                  <a:gd name="T26" fmla="*/ 25 w 41"/>
                  <a:gd name="T27" fmla="*/ 28 h 56"/>
                  <a:gd name="T28" fmla="*/ 27 w 41"/>
                  <a:gd name="T29" fmla="*/ 28 h 56"/>
                  <a:gd name="T30" fmla="*/ 33 w 41"/>
                  <a:gd name="T31" fmla="*/ 25 h 56"/>
                  <a:gd name="T32" fmla="*/ 33 w 41"/>
                  <a:gd name="T33" fmla="*/ 23 h 56"/>
                  <a:gd name="T34" fmla="*/ 36 w 41"/>
                  <a:gd name="T35" fmla="*/ 20 h 56"/>
                  <a:gd name="T36" fmla="*/ 39 w 41"/>
                  <a:gd name="T37" fmla="*/ 20 h 56"/>
                  <a:gd name="T38" fmla="*/ 41 w 41"/>
                  <a:gd name="T39" fmla="*/ 17 h 56"/>
                  <a:gd name="T40" fmla="*/ 39 w 41"/>
                  <a:gd name="T41" fmla="*/ 11 h 56"/>
                  <a:gd name="T42" fmla="*/ 36 w 41"/>
                  <a:gd name="T43" fmla="*/ 9 h 56"/>
                  <a:gd name="T44" fmla="*/ 36 w 41"/>
                  <a:gd name="T45" fmla="*/ 6 h 56"/>
                  <a:gd name="T46" fmla="*/ 36 w 41"/>
                  <a:gd name="T47" fmla="*/ 0 h 56"/>
                  <a:gd name="T48" fmla="*/ 33 w 41"/>
                  <a:gd name="T49" fmla="*/ 3 h 56"/>
                  <a:gd name="T50" fmla="*/ 33 w 41"/>
                  <a:gd name="T51" fmla="*/ 9 h 56"/>
                  <a:gd name="T52" fmla="*/ 33 w 41"/>
                  <a:gd name="T53" fmla="*/ 11 h 56"/>
                  <a:gd name="T54" fmla="*/ 30 w 41"/>
                  <a:gd name="T55" fmla="*/ 11 h 56"/>
                  <a:gd name="T56" fmla="*/ 33 w 41"/>
                  <a:gd name="T57" fmla="*/ 14 h 56"/>
                  <a:gd name="T58" fmla="*/ 33 w 41"/>
                  <a:gd name="T59" fmla="*/ 17 h 56"/>
                  <a:gd name="T60" fmla="*/ 30 w 41"/>
                  <a:gd name="T61" fmla="*/ 20 h 56"/>
                  <a:gd name="T62" fmla="*/ 27 w 41"/>
                  <a:gd name="T63" fmla="*/ 20 h 56"/>
                  <a:gd name="T64" fmla="*/ 25 w 41"/>
                  <a:gd name="T65" fmla="*/ 23 h 56"/>
                  <a:gd name="T66" fmla="*/ 25 w 41"/>
                  <a:gd name="T67" fmla="*/ 25 h 56"/>
                  <a:gd name="T68" fmla="*/ 22 w 41"/>
                  <a:gd name="T69" fmla="*/ 28 h 56"/>
                  <a:gd name="T70" fmla="*/ 19 w 41"/>
                  <a:gd name="T71" fmla="*/ 37 h 56"/>
                  <a:gd name="T72" fmla="*/ 14 w 41"/>
                  <a:gd name="T73" fmla="*/ 39 h 56"/>
                  <a:gd name="T74" fmla="*/ 11 w 41"/>
                  <a:gd name="T75" fmla="*/ 42 h 56"/>
                  <a:gd name="T76" fmla="*/ 8 w 41"/>
                  <a:gd name="T77" fmla="*/ 45 h 56"/>
                  <a:gd name="T78" fmla="*/ 5 w 41"/>
                  <a:gd name="T7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" h="56">
                    <a:moveTo>
                      <a:pt x="5" y="45"/>
                    </a:moveTo>
                    <a:lnTo>
                      <a:pt x="0" y="53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2" y="53"/>
                    </a:lnTo>
                    <a:lnTo>
                      <a:pt x="5" y="53"/>
                    </a:lnTo>
                    <a:lnTo>
                      <a:pt x="8" y="50"/>
                    </a:lnTo>
                    <a:lnTo>
                      <a:pt x="11" y="48"/>
                    </a:lnTo>
                    <a:lnTo>
                      <a:pt x="16" y="42"/>
                    </a:lnTo>
                    <a:lnTo>
                      <a:pt x="19" y="42"/>
                    </a:lnTo>
                    <a:lnTo>
                      <a:pt x="22" y="39"/>
                    </a:lnTo>
                    <a:lnTo>
                      <a:pt x="22" y="37"/>
                    </a:lnTo>
                    <a:lnTo>
                      <a:pt x="25" y="34"/>
                    </a:lnTo>
                    <a:lnTo>
                      <a:pt x="25" y="28"/>
                    </a:lnTo>
                    <a:lnTo>
                      <a:pt x="27" y="28"/>
                    </a:lnTo>
                    <a:lnTo>
                      <a:pt x="33" y="25"/>
                    </a:lnTo>
                    <a:lnTo>
                      <a:pt x="33" y="23"/>
                    </a:lnTo>
                    <a:lnTo>
                      <a:pt x="36" y="20"/>
                    </a:lnTo>
                    <a:lnTo>
                      <a:pt x="39" y="20"/>
                    </a:lnTo>
                    <a:lnTo>
                      <a:pt x="41" y="17"/>
                    </a:lnTo>
                    <a:lnTo>
                      <a:pt x="39" y="11"/>
                    </a:lnTo>
                    <a:lnTo>
                      <a:pt x="36" y="9"/>
                    </a:lnTo>
                    <a:lnTo>
                      <a:pt x="36" y="6"/>
                    </a:lnTo>
                    <a:lnTo>
                      <a:pt x="36" y="0"/>
                    </a:lnTo>
                    <a:lnTo>
                      <a:pt x="33" y="3"/>
                    </a:lnTo>
                    <a:lnTo>
                      <a:pt x="33" y="9"/>
                    </a:lnTo>
                    <a:lnTo>
                      <a:pt x="33" y="11"/>
                    </a:lnTo>
                    <a:lnTo>
                      <a:pt x="30" y="11"/>
                    </a:lnTo>
                    <a:lnTo>
                      <a:pt x="33" y="14"/>
                    </a:lnTo>
                    <a:lnTo>
                      <a:pt x="33" y="17"/>
                    </a:lnTo>
                    <a:lnTo>
                      <a:pt x="30" y="20"/>
                    </a:lnTo>
                    <a:lnTo>
                      <a:pt x="27" y="20"/>
                    </a:lnTo>
                    <a:lnTo>
                      <a:pt x="25" y="23"/>
                    </a:lnTo>
                    <a:lnTo>
                      <a:pt x="25" y="25"/>
                    </a:lnTo>
                    <a:lnTo>
                      <a:pt x="22" y="28"/>
                    </a:lnTo>
                    <a:lnTo>
                      <a:pt x="19" y="37"/>
                    </a:lnTo>
                    <a:lnTo>
                      <a:pt x="14" y="39"/>
                    </a:lnTo>
                    <a:lnTo>
                      <a:pt x="11" y="42"/>
                    </a:lnTo>
                    <a:lnTo>
                      <a:pt x="8" y="45"/>
                    </a:lnTo>
                    <a:lnTo>
                      <a:pt x="5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02" name="Freeform 729"/>
              <p:cNvSpPr>
                <a:spLocks/>
              </p:cNvSpPr>
              <p:nvPr/>
            </p:nvSpPr>
            <p:spPr bwMode="auto">
              <a:xfrm>
                <a:off x="4799" y="1542"/>
                <a:ext cx="3" cy="6"/>
              </a:xfrm>
              <a:custGeom>
                <a:avLst/>
                <a:gdLst>
                  <a:gd name="T0" fmla="*/ 3 w 3"/>
                  <a:gd name="T1" fmla="*/ 6 h 6"/>
                  <a:gd name="T2" fmla="*/ 3 w 3"/>
                  <a:gd name="T3" fmla="*/ 3 h 6"/>
                  <a:gd name="T4" fmla="*/ 3 w 3"/>
                  <a:gd name="T5" fmla="*/ 0 h 6"/>
                  <a:gd name="T6" fmla="*/ 0 w 3"/>
                  <a:gd name="T7" fmla="*/ 0 h 6"/>
                  <a:gd name="T8" fmla="*/ 3 w 3"/>
                  <a:gd name="T9" fmla="*/ 6 h 6"/>
                  <a:gd name="T10" fmla="*/ 3 w 3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03" name="Freeform 730"/>
              <p:cNvSpPr>
                <a:spLocks/>
              </p:cNvSpPr>
              <p:nvPr/>
            </p:nvSpPr>
            <p:spPr bwMode="auto">
              <a:xfrm>
                <a:off x="4827" y="1442"/>
                <a:ext cx="8" cy="6"/>
              </a:xfrm>
              <a:custGeom>
                <a:avLst/>
                <a:gdLst>
                  <a:gd name="T0" fmla="*/ 8 w 8"/>
                  <a:gd name="T1" fmla="*/ 3 h 6"/>
                  <a:gd name="T2" fmla="*/ 3 w 8"/>
                  <a:gd name="T3" fmla="*/ 0 h 6"/>
                  <a:gd name="T4" fmla="*/ 3 w 8"/>
                  <a:gd name="T5" fmla="*/ 3 h 6"/>
                  <a:gd name="T6" fmla="*/ 0 w 8"/>
                  <a:gd name="T7" fmla="*/ 0 h 6"/>
                  <a:gd name="T8" fmla="*/ 0 w 8"/>
                  <a:gd name="T9" fmla="*/ 3 h 6"/>
                  <a:gd name="T10" fmla="*/ 5 w 8"/>
                  <a:gd name="T11" fmla="*/ 6 h 6"/>
                  <a:gd name="T12" fmla="*/ 8 w 8"/>
                  <a:gd name="T13" fmla="*/ 6 h 6"/>
                  <a:gd name="T14" fmla="*/ 8 w 8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6">
                    <a:moveTo>
                      <a:pt x="8" y="3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5" y="6"/>
                    </a:lnTo>
                    <a:lnTo>
                      <a:pt x="8" y="6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04" name="Freeform 731"/>
              <p:cNvSpPr>
                <a:spLocks/>
              </p:cNvSpPr>
              <p:nvPr/>
            </p:nvSpPr>
            <p:spPr bwMode="auto">
              <a:xfrm>
                <a:off x="4816" y="1545"/>
                <a:ext cx="30" cy="75"/>
              </a:xfrm>
              <a:custGeom>
                <a:avLst/>
                <a:gdLst>
                  <a:gd name="T0" fmla="*/ 5 w 30"/>
                  <a:gd name="T1" fmla="*/ 22 h 75"/>
                  <a:gd name="T2" fmla="*/ 2 w 30"/>
                  <a:gd name="T3" fmla="*/ 28 h 75"/>
                  <a:gd name="T4" fmla="*/ 0 w 30"/>
                  <a:gd name="T5" fmla="*/ 34 h 75"/>
                  <a:gd name="T6" fmla="*/ 0 w 30"/>
                  <a:gd name="T7" fmla="*/ 36 h 75"/>
                  <a:gd name="T8" fmla="*/ 0 w 30"/>
                  <a:gd name="T9" fmla="*/ 36 h 75"/>
                  <a:gd name="T10" fmla="*/ 0 w 30"/>
                  <a:gd name="T11" fmla="*/ 45 h 75"/>
                  <a:gd name="T12" fmla="*/ 0 w 30"/>
                  <a:gd name="T13" fmla="*/ 50 h 75"/>
                  <a:gd name="T14" fmla="*/ 2 w 30"/>
                  <a:gd name="T15" fmla="*/ 53 h 75"/>
                  <a:gd name="T16" fmla="*/ 2 w 30"/>
                  <a:gd name="T17" fmla="*/ 53 h 75"/>
                  <a:gd name="T18" fmla="*/ 2 w 30"/>
                  <a:gd name="T19" fmla="*/ 56 h 75"/>
                  <a:gd name="T20" fmla="*/ 2 w 30"/>
                  <a:gd name="T21" fmla="*/ 56 h 75"/>
                  <a:gd name="T22" fmla="*/ 2 w 30"/>
                  <a:gd name="T23" fmla="*/ 59 h 75"/>
                  <a:gd name="T24" fmla="*/ 5 w 30"/>
                  <a:gd name="T25" fmla="*/ 61 h 75"/>
                  <a:gd name="T26" fmla="*/ 5 w 30"/>
                  <a:gd name="T27" fmla="*/ 61 h 75"/>
                  <a:gd name="T28" fmla="*/ 11 w 30"/>
                  <a:gd name="T29" fmla="*/ 64 h 75"/>
                  <a:gd name="T30" fmla="*/ 14 w 30"/>
                  <a:gd name="T31" fmla="*/ 67 h 75"/>
                  <a:gd name="T32" fmla="*/ 14 w 30"/>
                  <a:gd name="T33" fmla="*/ 73 h 75"/>
                  <a:gd name="T34" fmla="*/ 14 w 30"/>
                  <a:gd name="T35" fmla="*/ 75 h 75"/>
                  <a:gd name="T36" fmla="*/ 16 w 30"/>
                  <a:gd name="T37" fmla="*/ 73 h 75"/>
                  <a:gd name="T38" fmla="*/ 19 w 30"/>
                  <a:gd name="T39" fmla="*/ 75 h 75"/>
                  <a:gd name="T40" fmla="*/ 19 w 30"/>
                  <a:gd name="T41" fmla="*/ 73 h 75"/>
                  <a:gd name="T42" fmla="*/ 19 w 30"/>
                  <a:gd name="T43" fmla="*/ 67 h 75"/>
                  <a:gd name="T44" fmla="*/ 16 w 30"/>
                  <a:gd name="T45" fmla="*/ 61 h 75"/>
                  <a:gd name="T46" fmla="*/ 19 w 30"/>
                  <a:gd name="T47" fmla="*/ 59 h 75"/>
                  <a:gd name="T48" fmla="*/ 25 w 30"/>
                  <a:gd name="T49" fmla="*/ 50 h 75"/>
                  <a:gd name="T50" fmla="*/ 25 w 30"/>
                  <a:gd name="T51" fmla="*/ 48 h 75"/>
                  <a:gd name="T52" fmla="*/ 25 w 30"/>
                  <a:gd name="T53" fmla="*/ 45 h 75"/>
                  <a:gd name="T54" fmla="*/ 25 w 30"/>
                  <a:gd name="T55" fmla="*/ 45 h 75"/>
                  <a:gd name="T56" fmla="*/ 25 w 30"/>
                  <a:gd name="T57" fmla="*/ 39 h 75"/>
                  <a:gd name="T58" fmla="*/ 25 w 30"/>
                  <a:gd name="T59" fmla="*/ 34 h 75"/>
                  <a:gd name="T60" fmla="*/ 25 w 30"/>
                  <a:gd name="T61" fmla="*/ 28 h 75"/>
                  <a:gd name="T62" fmla="*/ 28 w 30"/>
                  <a:gd name="T63" fmla="*/ 25 h 75"/>
                  <a:gd name="T64" fmla="*/ 28 w 30"/>
                  <a:gd name="T65" fmla="*/ 17 h 75"/>
                  <a:gd name="T66" fmla="*/ 28 w 30"/>
                  <a:gd name="T67" fmla="*/ 11 h 75"/>
                  <a:gd name="T68" fmla="*/ 30 w 30"/>
                  <a:gd name="T69" fmla="*/ 11 h 75"/>
                  <a:gd name="T70" fmla="*/ 30 w 30"/>
                  <a:gd name="T71" fmla="*/ 9 h 75"/>
                  <a:gd name="T72" fmla="*/ 28 w 30"/>
                  <a:gd name="T73" fmla="*/ 6 h 75"/>
                  <a:gd name="T74" fmla="*/ 25 w 30"/>
                  <a:gd name="T75" fmla="*/ 6 h 75"/>
                  <a:gd name="T76" fmla="*/ 22 w 30"/>
                  <a:gd name="T77" fmla="*/ 3 h 75"/>
                  <a:gd name="T78" fmla="*/ 19 w 30"/>
                  <a:gd name="T79" fmla="*/ 0 h 75"/>
                  <a:gd name="T80" fmla="*/ 16 w 30"/>
                  <a:gd name="T81" fmla="*/ 3 h 75"/>
                  <a:gd name="T82" fmla="*/ 16 w 30"/>
                  <a:gd name="T83" fmla="*/ 6 h 75"/>
                  <a:gd name="T84" fmla="*/ 14 w 30"/>
                  <a:gd name="T85" fmla="*/ 6 h 75"/>
                  <a:gd name="T86" fmla="*/ 11 w 30"/>
                  <a:gd name="T87" fmla="*/ 9 h 75"/>
                  <a:gd name="T88" fmla="*/ 8 w 30"/>
                  <a:gd name="T89" fmla="*/ 17 h 75"/>
                  <a:gd name="T90" fmla="*/ 8 w 30"/>
                  <a:gd name="T91" fmla="*/ 17 h 75"/>
                  <a:gd name="T92" fmla="*/ 8 w 30"/>
                  <a:gd name="T93" fmla="*/ 20 h 75"/>
                  <a:gd name="T94" fmla="*/ 5 w 30"/>
                  <a:gd name="T95" fmla="*/ 2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" h="75">
                    <a:moveTo>
                      <a:pt x="5" y="22"/>
                    </a:moveTo>
                    <a:lnTo>
                      <a:pt x="2" y="28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45"/>
                    </a:lnTo>
                    <a:lnTo>
                      <a:pt x="0" y="50"/>
                    </a:lnTo>
                    <a:lnTo>
                      <a:pt x="2" y="53"/>
                    </a:lnTo>
                    <a:lnTo>
                      <a:pt x="2" y="53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2" y="59"/>
                    </a:lnTo>
                    <a:lnTo>
                      <a:pt x="5" y="61"/>
                    </a:lnTo>
                    <a:lnTo>
                      <a:pt x="5" y="61"/>
                    </a:lnTo>
                    <a:lnTo>
                      <a:pt x="11" y="64"/>
                    </a:lnTo>
                    <a:lnTo>
                      <a:pt x="14" y="67"/>
                    </a:lnTo>
                    <a:lnTo>
                      <a:pt x="14" y="73"/>
                    </a:lnTo>
                    <a:lnTo>
                      <a:pt x="14" y="75"/>
                    </a:lnTo>
                    <a:lnTo>
                      <a:pt x="16" y="73"/>
                    </a:lnTo>
                    <a:lnTo>
                      <a:pt x="19" y="75"/>
                    </a:lnTo>
                    <a:lnTo>
                      <a:pt x="19" y="73"/>
                    </a:lnTo>
                    <a:lnTo>
                      <a:pt x="19" y="67"/>
                    </a:lnTo>
                    <a:lnTo>
                      <a:pt x="16" y="61"/>
                    </a:lnTo>
                    <a:lnTo>
                      <a:pt x="19" y="59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5"/>
                    </a:lnTo>
                    <a:lnTo>
                      <a:pt x="25" y="45"/>
                    </a:lnTo>
                    <a:lnTo>
                      <a:pt x="25" y="39"/>
                    </a:lnTo>
                    <a:lnTo>
                      <a:pt x="25" y="34"/>
                    </a:lnTo>
                    <a:lnTo>
                      <a:pt x="25" y="28"/>
                    </a:lnTo>
                    <a:lnTo>
                      <a:pt x="28" y="25"/>
                    </a:lnTo>
                    <a:lnTo>
                      <a:pt x="28" y="17"/>
                    </a:lnTo>
                    <a:lnTo>
                      <a:pt x="28" y="11"/>
                    </a:lnTo>
                    <a:lnTo>
                      <a:pt x="30" y="11"/>
                    </a:lnTo>
                    <a:lnTo>
                      <a:pt x="30" y="9"/>
                    </a:lnTo>
                    <a:lnTo>
                      <a:pt x="28" y="6"/>
                    </a:lnTo>
                    <a:lnTo>
                      <a:pt x="25" y="6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1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8" y="20"/>
                    </a:lnTo>
                    <a:lnTo>
                      <a:pt x="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05" name="Freeform 732"/>
              <p:cNvSpPr>
                <a:spLocks/>
              </p:cNvSpPr>
              <p:nvPr/>
            </p:nvSpPr>
            <p:spPr bwMode="auto">
              <a:xfrm>
                <a:off x="4696" y="1989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0 w 3"/>
                  <a:gd name="T4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06" name="Freeform 733"/>
              <p:cNvSpPr>
                <a:spLocks/>
              </p:cNvSpPr>
              <p:nvPr/>
            </p:nvSpPr>
            <p:spPr bwMode="auto">
              <a:xfrm>
                <a:off x="4660" y="2053"/>
                <a:ext cx="8" cy="8"/>
              </a:xfrm>
              <a:custGeom>
                <a:avLst/>
                <a:gdLst>
                  <a:gd name="T0" fmla="*/ 2 w 8"/>
                  <a:gd name="T1" fmla="*/ 8 h 8"/>
                  <a:gd name="T2" fmla="*/ 2 w 8"/>
                  <a:gd name="T3" fmla="*/ 5 h 8"/>
                  <a:gd name="T4" fmla="*/ 8 w 8"/>
                  <a:gd name="T5" fmla="*/ 3 h 8"/>
                  <a:gd name="T6" fmla="*/ 5 w 8"/>
                  <a:gd name="T7" fmla="*/ 0 h 8"/>
                  <a:gd name="T8" fmla="*/ 0 w 8"/>
                  <a:gd name="T9" fmla="*/ 0 h 8"/>
                  <a:gd name="T10" fmla="*/ 0 w 8"/>
                  <a:gd name="T11" fmla="*/ 0 h 8"/>
                  <a:gd name="T12" fmla="*/ 0 w 8"/>
                  <a:gd name="T13" fmla="*/ 3 h 8"/>
                  <a:gd name="T14" fmla="*/ 0 w 8"/>
                  <a:gd name="T15" fmla="*/ 5 h 8"/>
                  <a:gd name="T16" fmla="*/ 2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2" y="8"/>
                    </a:moveTo>
                    <a:lnTo>
                      <a:pt x="2" y="5"/>
                    </a:lnTo>
                    <a:lnTo>
                      <a:pt x="8" y="3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07" name="Freeform 734"/>
              <p:cNvSpPr>
                <a:spLocks/>
              </p:cNvSpPr>
              <p:nvPr/>
            </p:nvSpPr>
            <p:spPr bwMode="auto">
              <a:xfrm>
                <a:off x="4657" y="2047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8 w 8"/>
                  <a:gd name="T3" fmla="*/ 3 h 6"/>
                  <a:gd name="T4" fmla="*/ 5 w 8"/>
                  <a:gd name="T5" fmla="*/ 3 h 6"/>
                  <a:gd name="T6" fmla="*/ 5 w 8"/>
                  <a:gd name="T7" fmla="*/ 3 h 6"/>
                  <a:gd name="T8" fmla="*/ 0 w 8"/>
                  <a:gd name="T9" fmla="*/ 0 h 6"/>
                  <a:gd name="T10" fmla="*/ 0 w 8"/>
                  <a:gd name="T11" fmla="*/ 3 h 6"/>
                  <a:gd name="T12" fmla="*/ 3 w 8"/>
                  <a:gd name="T13" fmla="*/ 6 h 6"/>
                  <a:gd name="T14" fmla="*/ 3 w 8"/>
                  <a:gd name="T15" fmla="*/ 6 h 6"/>
                  <a:gd name="T16" fmla="*/ 8 w 8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08" name="Freeform 735"/>
              <p:cNvSpPr>
                <a:spLocks/>
              </p:cNvSpPr>
              <p:nvPr/>
            </p:nvSpPr>
            <p:spPr bwMode="auto">
              <a:xfrm>
                <a:off x="4654" y="2042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0 w 6"/>
                  <a:gd name="T3" fmla="*/ 0 h 2"/>
                  <a:gd name="T4" fmla="*/ 0 w 6"/>
                  <a:gd name="T5" fmla="*/ 0 h 2"/>
                  <a:gd name="T6" fmla="*/ 0 w 6"/>
                  <a:gd name="T7" fmla="*/ 0 h 2"/>
                  <a:gd name="T8" fmla="*/ 3 w 6"/>
                  <a:gd name="T9" fmla="*/ 2 h 2"/>
                  <a:gd name="T10" fmla="*/ 6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09" name="Freeform 736"/>
              <p:cNvSpPr>
                <a:spLocks/>
              </p:cNvSpPr>
              <p:nvPr/>
            </p:nvSpPr>
            <p:spPr bwMode="auto">
              <a:xfrm>
                <a:off x="4713" y="2156"/>
                <a:ext cx="22" cy="8"/>
              </a:xfrm>
              <a:custGeom>
                <a:avLst/>
                <a:gdLst>
                  <a:gd name="T0" fmla="*/ 16 w 22"/>
                  <a:gd name="T1" fmla="*/ 3 h 8"/>
                  <a:gd name="T2" fmla="*/ 13 w 22"/>
                  <a:gd name="T3" fmla="*/ 3 h 8"/>
                  <a:gd name="T4" fmla="*/ 5 w 22"/>
                  <a:gd name="T5" fmla="*/ 3 h 8"/>
                  <a:gd name="T6" fmla="*/ 2 w 22"/>
                  <a:gd name="T7" fmla="*/ 0 h 8"/>
                  <a:gd name="T8" fmla="*/ 0 w 22"/>
                  <a:gd name="T9" fmla="*/ 6 h 8"/>
                  <a:gd name="T10" fmla="*/ 5 w 22"/>
                  <a:gd name="T11" fmla="*/ 8 h 8"/>
                  <a:gd name="T12" fmla="*/ 5 w 22"/>
                  <a:gd name="T13" fmla="*/ 8 h 8"/>
                  <a:gd name="T14" fmla="*/ 8 w 22"/>
                  <a:gd name="T15" fmla="*/ 8 h 8"/>
                  <a:gd name="T16" fmla="*/ 13 w 22"/>
                  <a:gd name="T17" fmla="*/ 8 h 8"/>
                  <a:gd name="T18" fmla="*/ 19 w 22"/>
                  <a:gd name="T19" fmla="*/ 6 h 8"/>
                  <a:gd name="T20" fmla="*/ 22 w 22"/>
                  <a:gd name="T21" fmla="*/ 6 h 8"/>
                  <a:gd name="T22" fmla="*/ 22 w 22"/>
                  <a:gd name="T23" fmla="*/ 3 h 8"/>
                  <a:gd name="T24" fmla="*/ 22 w 22"/>
                  <a:gd name="T25" fmla="*/ 3 h 8"/>
                  <a:gd name="T26" fmla="*/ 16 w 22"/>
                  <a:gd name="T2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8">
                    <a:moveTo>
                      <a:pt x="16" y="3"/>
                    </a:moveTo>
                    <a:lnTo>
                      <a:pt x="13" y="3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8" y="8"/>
                    </a:lnTo>
                    <a:lnTo>
                      <a:pt x="13" y="8"/>
                    </a:lnTo>
                    <a:lnTo>
                      <a:pt x="19" y="6"/>
                    </a:lnTo>
                    <a:lnTo>
                      <a:pt x="22" y="6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10" name="Freeform 737"/>
              <p:cNvSpPr>
                <a:spLocks/>
              </p:cNvSpPr>
              <p:nvPr/>
            </p:nvSpPr>
            <p:spPr bwMode="auto">
              <a:xfrm>
                <a:off x="4654" y="1637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0 h 3"/>
                  <a:gd name="T4" fmla="*/ 0 w 6"/>
                  <a:gd name="T5" fmla="*/ 3 h 3"/>
                  <a:gd name="T6" fmla="*/ 0 w 6"/>
                  <a:gd name="T7" fmla="*/ 3 h 3"/>
                  <a:gd name="T8" fmla="*/ 3 w 6"/>
                  <a:gd name="T9" fmla="*/ 3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11" name="Freeform 738"/>
              <p:cNvSpPr>
                <a:spLocks/>
              </p:cNvSpPr>
              <p:nvPr/>
            </p:nvSpPr>
            <p:spPr bwMode="auto">
              <a:xfrm>
                <a:off x="4827" y="1685"/>
                <a:ext cx="84" cy="117"/>
              </a:xfrm>
              <a:custGeom>
                <a:avLst/>
                <a:gdLst>
                  <a:gd name="T0" fmla="*/ 22 w 84"/>
                  <a:gd name="T1" fmla="*/ 0 h 117"/>
                  <a:gd name="T2" fmla="*/ 11 w 84"/>
                  <a:gd name="T3" fmla="*/ 5 h 117"/>
                  <a:gd name="T4" fmla="*/ 8 w 84"/>
                  <a:gd name="T5" fmla="*/ 25 h 117"/>
                  <a:gd name="T6" fmla="*/ 8 w 84"/>
                  <a:gd name="T7" fmla="*/ 41 h 117"/>
                  <a:gd name="T8" fmla="*/ 3 w 84"/>
                  <a:gd name="T9" fmla="*/ 44 h 117"/>
                  <a:gd name="T10" fmla="*/ 0 w 84"/>
                  <a:gd name="T11" fmla="*/ 50 h 117"/>
                  <a:gd name="T12" fmla="*/ 0 w 84"/>
                  <a:gd name="T13" fmla="*/ 55 h 117"/>
                  <a:gd name="T14" fmla="*/ 5 w 84"/>
                  <a:gd name="T15" fmla="*/ 69 h 117"/>
                  <a:gd name="T16" fmla="*/ 8 w 84"/>
                  <a:gd name="T17" fmla="*/ 72 h 117"/>
                  <a:gd name="T18" fmla="*/ 14 w 84"/>
                  <a:gd name="T19" fmla="*/ 80 h 117"/>
                  <a:gd name="T20" fmla="*/ 17 w 84"/>
                  <a:gd name="T21" fmla="*/ 72 h 117"/>
                  <a:gd name="T22" fmla="*/ 19 w 84"/>
                  <a:gd name="T23" fmla="*/ 80 h 117"/>
                  <a:gd name="T24" fmla="*/ 17 w 84"/>
                  <a:gd name="T25" fmla="*/ 89 h 117"/>
                  <a:gd name="T26" fmla="*/ 22 w 84"/>
                  <a:gd name="T27" fmla="*/ 89 h 117"/>
                  <a:gd name="T28" fmla="*/ 25 w 84"/>
                  <a:gd name="T29" fmla="*/ 94 h 117"/>
                  <a:gd name="T30" fmla="*/ 33 w 84"/>
                  <a:gd name="T31" fmla="*/ 94 h 117"/>
                  <a:gd name="T32" fmla="*/ 39 w 84"/>
                  <a:gd name="T33" fmla="*/ 89 h 117"/>
                  <a:gd name="T34" fmla="*/ 50 w 84"/>
                  <a:gd name="T35" fmla="*/ 97 h 117"/>
                  <a:gd name="T36" fmla="*/ 56 w 84"/>
                  <a:gd name="T37" fmla="*/ 97 h 117"/>
                  <a:gd name="T38" fmla="*/ 53 w 84"/>
                  <a:gd name="T39" fmla="*/ 89 h 117"/>
                  <a:gd name="T40" fmla="*/ 61 w 84"/>
                  <a:gd name="T41" fmla="*/ 94 h 117"/>
                  <a:gd name="T42" fmla="*/ 67 w 84"/>
                  <a:gd name="T43" fmla="*/ 106 h 117"/>
                  <a:gd name="T44" fmla="*/ 75 w 84"/>
                  <a:gd name="T45" fmla="*/ 108 h 117"/>
                  <a:gd name="T46" fmla="*/ 78 w 84"/>
                  <a:gd name="T47" fmla="*/ 111 h 117"/>
                  <a:gd name="T48" fmla="*/ 81 w 84"/>
                  <a:gd name="T49" fmla="*/ 117 h 117"/>
                  <a:gd name="T50" fmla="*/ 84 w 84"/>
                  <a:gd name="T51" fmla="*/ 108 h 117"/>
                  <a:gd name="T52" fmla="*/ 78 w 84"/>
                  <a:gd name="T53" fmla="*/ 106 h 117"/>
                  <a:gd name="T54" fmla="*/ 72 w 84"/>
                  <a:gd name="T55" fmla="*/ 97 h 117"/>
                  <a:gd name="T56" fmla="*/ 75 w 84"/>
                  <a:gd name="T57" fmla="*/ 94 h 117"/>
                  <a:gd name="T58" fmla="*/ 72 w 84"/>
                  <a:gd name="T59" fmla="*/ 89 h 117"/>
                  <a:gd name="T60" fmla="*/ 64 w 84"/>
                  <a:gd name="T61" fmla="*/ 86 h 117"/>
                  <a:gd name="T62" fmla="*/ 61 w 84"/>
                  <a:gd name="T63" fmla="*/ 89 h 117"/>
                  <a:gd name="T64" fmla="*/ 56 w 84"/>
                  <a:gd name="T65" fmla="*/ 80 h 117"/>
                  <a:gd name="T66" fmla="*/ 44 w 84"/>
                  <a:gd name="T67" fmla="*/ 86 h 117"/>
                  <a:gd name="T68" fmla="*/ 36 w 84"/>
                  <a:gd name="T69" fmla="*/ 83 h 117"/>
                  <a:gd name="T70" fmla="*/ 36 w 84"/>
                  <a:gd name="T71" fmla="*/ 75 h 117"/>
                  <a:gd name="T72" fmla="*/ 31 w 84"/>
                  <a:gd name="T73" fmla="*/ 67 h 117"/>
                  <a:gd name="T74" fmla="*/ 33 w 84"/>
                  <a:gd name="T75" fmla="*/ 55 h 117"/>
                  <a:gd name="T76" fmla="*/ 42 w 84"/>
                  <a:gd name="T77" fmla="*/ 44 h 117"/>
                  <a:gd name="T78" fmla="*/ 42 w 84"/>
                  <a:gd name="T79" fmla="*/ 44 h 117"/>
                  <a:gd name="T80" fmla="*/ 44 w 84"/>
                  <a:gd name="T81" fmla="*/ 27 h 117"/>
                  <a:gd name="T82" fmla="*/ 42 w 84"/>
                  <a:gd name="T83" fmla="*/ 19 h 117"/>
                  <a:gd name="T84" fmla="*/ 42 w 84"/>
                  <a:gd name="T85" fmla="*/ 5 h 117"/>
                  <a:gd name="T86" fmla="*/ 36 w 84"/>
                  <a:gd name="T87" fmla="*/ 0 h 117"/>
                  <a:gd name="T88" fmla="*/ 31 w 84"/>
                  <a:gd name="T89" fmla="*/ 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4" h="117">
                    <a:moveTo>
                      <a:pt x="28" y="5"/>
                    </a:moveTo>
                    <a:lnTo>
                      <a:pt x="25" y="5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1" y="2"/>
                    </a:lnTo>
                    <a:lnTo>
                      <a:pt x="11" y="5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8" y="25"/>
                    </a:lnTo>
                    <a:lnTo>
                      <a:pt x="5" y="33"/>
                    </a:lnTo>
                    <a:lnTo>
                      <a:pt x="5" y="36"/>
                    </a:lnTo>
                    <a:lnTo>
                      <a:pt x="8" y="41"/>
                    </a:lnTo>
                    <a:lnTo>
                      <a:pt x="8" y="44"/>
                    </a:lnTo>
                    <a:lnTo>
                      <a:pt x="5" y="47"/>
                    </a:lnTo>
                    <a:lnTo>
                      <a:pt x="3" y="44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3" y="50"/>
                    </a:lnTo>
                    <a:lnTo>
                      <a:pt x="3" y="53"/>
                    </a:lnTo>
                    <a:lnTo>
                      <a:pt x="0" y="55"/>
                    </a:lnTo>
                    <a:lnTo>
                      <a:pt x="3" y="61"/>
                    </a:lnTo>
                    <a:lnTo>
                      <a:pt x="5" y="64"/>
                    </a:lnTo>
                    <a:lnTo>
                      <a:pt x="5" y="69"/>
                    </a:lnTo>
                    <a:lnTo>
                      <a:pt x="5" y="72"/>
                    </a:lnTo>
                    <a:lnTo>
                      <a:pt x="8" y="72"/>
                    </a:lnTo>
                    <a:lnTo>
                      <a:pt x="8" y="72"/>
                    </a:lnTo>
                    <a:lnTo>
                      <a:pt x="8" y="75"/>
                    </a:lnTo>
                    <a:lnTo>
                      <a:pt x="14" y="80"/>
                    </a:lnTo>
                    <a:lnTo>
                      <a:pt x="14" y="80"/>
                    </a:lnTo>
                    <a:lnTo>
                      <a:pt x="17" y="78"/>
                    </a:lnTo>
                    <a:lnTo>
                      <a:pt x="14" y="75"/>
                    </a:lnTo>
                    <a:lnTo>
                      <a:pt x="17" y="72"/>
                    </a:lnTo>
                    <a:lnTo>
                      <a:pt x="19" y="72"/>
                    </a:lnTo>
                    <a:lnTo>
                      <a:pt x="22" y="75"/>
                    </a:lnTo>
                    <a:lnTo>
                      <a:pt x="19" y="80"/>
                    </a:lnTo>
                    <a:lnTo>
                      <a:pt x="17" y="83"/>
                    </a:lnTo>
                    <a:lnTo>
                      <a:pt x="17" y="83"/>
                    </a:lnTo>
                    <a:lnTo>
                      <a:pt x="17" y="89"/>
                    </a:lnTo>
                    <a:lnTo>
                      <a:pt x="19" y="92"/>
                    </a:lnTo>
                    <a:lnTo>
                      <a:pt x="19" y="89"/>
                    </a:lnTo>
                    <a:lnTo>
                      <a:pt x="22" y="89"/>
                    </a:lnTo>
                    <a:lnTo>
                      <a:pt x="22" y="92"/>
                    </a:lnTo>
                    <a:lnTo>
                      <a:pt x="22" y="94"/>
                    </a:lnTo>
                    <a:lnTo>
                      <a:pt x="25" y="94"/>
                    </a:lnTo>
                    <a:lnTo>
                      <a:pt x="28" y="92"/>
                    </a:lnTo>
                    <a:lnTo>
                      <a:pt x="31" y="94"/>
                    </a:lnTo>
                    <a:lnTo>
                      <a:pt x="33" y="94"/>
                    </a:lnTo>
                    <a:lnTo>
                      <a:pt x="33" y="92"/>
                    </a:lnTo>
                    <a:lnTo>
                      <a:pt x="33" y="89"/>
                    </a:lnTo>
                    <a:lnTo>
                      <a:pt x="39" y="89"/>
                    </a:lnTo>
                    <a:lnTo>
                      <a:pt x="47" y="92"/>
                    </a:lnTo>
                    <a:lnTo>
                      <a:pt x="47" y="94"/>
                    </a:lnTo>
                    <a:lnTo>
                      <a:pt x="50" y="97"/>
                    </a:lnTo>
                    <a:lnTo>
                      <a:pt x="56" y="103"/>
                    </a:lnTo>
                    <a:lnTo>
                      <a:pt x="56" y="103"/>
                    </a:lnTo>
                    <a:lnTo>
                      <a:pt x="56" y="97"/>
                    </a:lnTo>
                    <a:lnTo>
                      <a:pt x="50" y="89"/>
                    </a:lnTo>
                    <a:lnTo>
                      <a:pt x="53" y="89"/>
                    </a:lnTo>
                    <a:lnTo>
                      <a:pt x="53" y="89"/>
                    </a:lnTo>
                    <a:lnTo>
                      <a:pt x="56" y="92"/>
                    </a:lnTo>
                    <a:lnTo>
                      <a:pt x="58" y="92"/>
                    </a:lnTo>
                    <a:lnTo>
                      <a:pt x="61" y="94"/>
                    </a:lnTo>
                    <a:lnTo>
                      <a:pt x="64" y="97"/>
                    </a:lnTo>
                    <a:lnTo>
                      <a:pt x="67" y="100"/>
                    </a:lnTo>
                    <a:lnTo>
                      <a:pt x="67" y="106"/>
                    </a:lnTo>
                    <a:lnTo>
                      <a:pt x="70" y="106"/>
                    </a:lnTo>
                    <a:lnTo>
                      <a:pt x="72" y="111"/>
                    </a:lnTo>
                    <a:lnTo>
                      <a:pt x="75" y="108"/>
                    </a:lnTo>
                    <a:lnTo>
                      <a:pt x="75" y="108"/>
                    </a:lnTo>
                    <a:lnTo>
                      <a:pt x="78" y="108"/>
                    </a:lnTo>
                    <a:lnTo>
                      <a:pt x="78" y="111"/>
                    </a:lnTo>
                    <a:lnTo>
                      <a:pt x="75" y="111"/>
                    </a:lnTo>
                    <a:lnTo>
                      <a:pt x="78" y="117"/>
                    </a:lnTo>
                    <a:lnTo>
                      <a:pt x="81" y="117"/>
                    </a:lnTo>
                    <a:lnTo>
                      <a:pt x="84" y="111"/>
                    </a:lnTo>
                    <a:lnTo>
                      <a:pt x="84" y="108"/>
                    </a:lnTo>
                    <a:lnTo>
                      <a:pt x="84" y="108"/>
                    </a:lnTo>
                    <a:lnTo>
                      <a:pt x="84" y="106"/>
                    </a:lnTo>
                    <a:lnTo>
                      <a:pt x="81" y="106"/>
                    </a:lnTo>
                    <a:lnTo>
                      <a:pt x="78" y="106"/>
                    </a:lnTo>
                    <a:lnTo>
                      <a:pt x="75" y="106"/>
                    </a:lnTo>
                    <a:lnTo>
                      <a:pt x="75" y="103"/>
                    </a:lnTo>
                    <a:lnTo>
                      <a:pt x="72" y="97"/>
                    </a:lnTo>
                    <a:lnTo>
                      <a:pt x="70" y="94"/>
                    </a:lnTo>
                    <a:lnTo>
                      <a:pt x="72" y="92"/>
                    </a:lnTo>
                    <a:lnTo>
                      <a:pt x="75" y="94"/>
                    </a:lnTo>
                    <a:lnTo>
                      <a:pt x="78" y="92"/>
                    </a:lnTo>
                    <a:lnTo>
                      <a:pt x="75" y="92"/>
                    </a:lnTo>
                    <a:lnTo>
                      <a:pt x="72" y="89"/>
                    </a:lnTo>
                    <a:lnTo>
                      <a:pt x="70" y="89"/>
                    </a:lnTo>
                    <a:lnTo>
                      <a:pt x="67" y="86"/>
                    </a:lnTo>
                    <a:lnTo>
                      <a:pt x="64" y="86"/>
                    </a:lnTo>
                    <a:lnTo>
                      <a:pt x="64" y="92"/>
                    </a:lnTo>
                    <a:lnTo>
                      <a:pt x="64" y="92"/>
                    </a:lnTo>
                    <a:lnTo>
                      <a:pt x="61" y="89"/>
                    </a:lnTo>
                    <a:lnTo>
                      <a:pt x="61" y="86"/>
                    </a:lnTo>
                    <a:lnTo>
                      <a:pt x="58" y="83"/>
                    </a:lnTo>
                    <a:lnTo>
                      <a:pt x="56" y="80"/>
                    </a:lnTo>
                    <a:lnTo>
                      <a:pt x="50" y="80"/>
                    </a:lnTo>
                    <a:lnTo>
                      <a:pt x="47" y="83"/>
                    </a:lnTo>
                    <a:lnTo>
                      <a:pt x="44" y="86"/>
                    </a:lnTo>
                    <a:lnTo>
                      <a:pt x="42" y="86"/>
                    </a:lnTo>
                    <a:lnTo>
                      <a:pt x="39" y="86"/>
                    </a:lnTo>
                    <a:lnTo>
                      <a:pt x="36" y="83"/>
                    </a:lnTo>
                    <a:lnTo>
                      <a:pt x="33" y="80"/>
                    </a:lnTo>
                    <a:lnTo>
                      <a:pt x="33" y="75"/>
                    </a:lnTo>
                    <a:lnTo>
                      <a:pt x="36" y="75"/>
                    </a:lnTo>
                    <a:lnTo>
                      <a:pt x="33" y="72"/>
                    </a:lnTo>
                    <a:lnTo>
                      <a:pt x="31" y="67"/>
                    </a:lnTo>
                    <a:lnTo>
                      <a:pt x="31" y="67"/>
                    </a:lnTo>
                    <a:lnTo>
                      <a:pt x="31" y="61"/>
                    </a:lnTo>
                    <a:lnTo>
                      <a:pt x="33" y="58"/>
                    </a:lnTo>
                    <a:lnTo>
                      <a:pt x="33" y="55"/>
                    </a:lnTo>
                    <a:lnTo>
                      <a:pt x="33" y="53"/>
                    </a:lnTo>
                    <a:lnTo>
                      <a:pt x="39" y="47"/>
                    </a:lnTo>
                    <a:lnTo>
                      <a:pt x="42" y="44"/>
                    </a:lnTo>
                    <a:lnTo>
                      <a:pt x="39" y="47"/>
                    </a:lnTo>
                    <a:lnTo>
                      <a:pt x="39" y="50"/>
                    </a:lnTo>
                    <a:lnTo>
                      <a:pt x="42" y="44"/>
                    </a:lnTo>
                    <a:lnTo>
                      <a:pt x="42" y="41"/>
                    </a:lnTo>
                    <a:lnTo>
                      <a:pt x="44" y="36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2"/>
                    </a:lnTo>
                    <a:lnTo>
                      <a:pt x="42" y="19"/>
                    </a:lnTo>
                    <a:lnTo>
                      <a:pt x="39" y="14"/>
                    </a:lnTo>
                    <a:lnTo>
                      <a:pt x="39" y="8"/>
                    </a:lnTo>
                    <a:lnTo>
                      <a:pt x="42" y="5"/>
                    </a:lnTo>
                    <a:lnTo>
                      <a:pt x="42" y="2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6" y="2"/>
                    </a:lnTo>
                    <a:lnTo>
                      <a:pt x="33" y="5"/>
                    </a:lnTo>
                    <a:lnTo>
                      <a:pt x="31" y="5"/>
                    </a:lnTo>
                    <a:lnTo>
                      <a:pt x="2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12" name="Freeform 739"/>
              <p:cNvSpPr>
                <a:spLocks/>
              </p:cNvSpPr>
              <p:nvPr/>
            </p:nvSpPr>
            <p:spPr bwMode="auto">
              <a:xfrm>
                <a:off x="4626" y="1657"/>
                <a:ext cx="42" cy="36"/>
              </a:xfrm>
              <a:custGeom>
                <a:avLst/>
                <a:gdLst>
                  <a:gd name="T0" fmla="*/ 6 w 42"/>
                  <a:gd name="T1" fmla="*/ 33 h 36"/>
                  <a:gd name="T2" fmla="*/ 11 w 42"/>
                  <a:gd name="T3" fmla="*/ 33 h 36"/>
                  <a:gd name="T4" fmla="*/ 11 w 42"/>
                  <a:gd name="T5" fmla="*/ 33 h 36"/>
                  <a:gd name="T6" fmla="*/ 14 w 42"/>
                  <a:gd name="T7" fmla="*/ 33 h 36"/>
                  <a:gd name="T8" fmla="*/ 17 w 42"/>
                  <a:gd name="T9" fmla="*/ 36 h 36"/>
                  <a:gd name="T10" fmla="*/ 20 w 42"/>
                  <a:gd name="T11" fmla="*/ 36 h 36"/>
                  <a:gd name="T12" fmla="*/ 22 w 42"/>
                  <a:gd name="T13" fmla="*/ 33 h 36"/>
                  <a:gd name="T14" fmla="*/ 25 w 42"/>
                  <a:gd name="T15" fmla="*/ 30 h 36"/>
                  <a:gd name="T16" fmla="*/ 28 w 42"/>
                  <a:gd name="T17" fmla="*/ 33 h 36"/>
                  <a:gd name="T18" fmla="*/ 28 w 42"/>
                  <a:gd name="T19" fmla="*/ 30 h 36"/>
                  <a:gd name="T20" fmla="*/ 28 w 42"/>
                  <a:gd name="T21" fmla="*/ 28 h 36"/>
                  <a:gd name="T22" fmla="*/ 34 w 42"/>
                  <a:gd name="T23" fmla="*/ 28 h 36"/>
                  <a:gd name="T24" fmla="*/ 34 w 42"/>
                  <a:gd name="T25" fmla="*/ 25 h 36"/>
                  <a:gd name="T26" fmla="*/ 34 w 42"/>
                  <a:gd name="T27" fmla="*/ 22 h 36"/>
                  <a:gd name="T28" fmla="*/ 36 w 42"/>
                  <a:gd name="T29" fmla="*/ 16 h 36"/>
                  <a:gd name="T30" fmla="*/ 39 w 42"/>
                  <a:gd name="T31" fmla="*/ 14 h 36"/>
                  <a:gd name="T32" fmla="*/ 39 w 42"/>
                  <a:gd name="T33" fmla="*/ 11 h 36"/>
                  <a:gd name="T34" fmla="*/ 42 w 42"/>
                  <a:gd name="T35" fmla="*/ 8 h 36"/>
                  <a:gd name="T36" fmla="*/ 39 w 42"/>
                  <a:gd name="T37" fmla="*/ 2 h 36"/>
                  <a:gd name="T38" fmla="*/ 36 w 42"/>
                  <a:gd name="T39" fmla="*/ 0 h 36"/>
                  <a:gd name="T40" fmla="*/ 34 w 42"/>
                  <a:gd name="T41" fmla="*/ 0 h 36"/>
                  <a:gd name="T42" fmla="*/ 31 w 42"/>
                  <a:gd name="T43" fmla="*/ 2 h 36"/>
                  <a:gd name="T44" fmla="*/ 31 w 42"/>
                  <a:gd name="T45" fmla="*/ 2 h 36"/>
                  <a:gd name="T46" fmla="*/ 28 w 42"/>
                  <a:gd name="T47" fmla="*/ 0 h 36"/>
                  <a:gd name="T48" fmla="*/ 25 w 42"/>
                  <a:gd name="T49" fmla="*/ 0 h 36"/>
                  <a:gd name="T50" fmla="*/ 22 w 42"/>
                  <a:gd name="T51" fmla="*/ 0 h 36"/>
                  <a:gd name="T52" fmla="*/ 20 w 42"/>
                  <a:gd name="T53" fmla="*/ 2 h 36"/>
                  <a:gd name="T54" fmla="*/ 17 w 42"/>
                  <a:gd name="T55" fmla="*/ 2 h 36"/>
                  <a:gd name="T56" fmla="*/ 14 w 42"/>
                  <a:gd name="T57" fmla="*/ 2 h 36"/>
                  <a:gd name="T58" fmla="*/ 11 w 42"/>
                  <a:gd name="T59" fmla="*/ 5 h 36"/>
                  <a:gd name="T60" fmla="*/ 8 w 42"/>
                  <a:gd name="T61" fmla="*/ 8 h 36"/>
                  <a:gd name="T62" fmla="*/ 3 w 42"/>
                  <a:gd name="T63" fmla="*/ 11 h 36"/>
                  <a:gd name="T64" fmla="*/ 0 w 42"/>
                  <a:gd name="T65" fmla="*/ 16 h 36"/>
                  <a:gd name="T66" fmla="*/ 0 w 42"/>
                  <a:gd name="T67" fmla="*/ 19 h 36"/>
                  <a:gd name="T68" fmla="*/ 0 w 42"/>
                  <a:gd name="T69" fmla="*/ 25 h 36"/>
                  <a:gd name="T70" fmla="*/ 3 w 42"/>
                  <a:gd name="T71" fmla="*/ 28 h 36"/>
                  <a:gd name="T72" fmla="*/ 3 w 42"/>
                  <a:gd name="T73" fmla="*/ 30 h 36"/>
                  <a:gd name="T74" fmla="*/ 6 w 42"/>
                  <a:gd name="T75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" h="36">
                    <a:moveTo>
                      <a:pt x="6" y="33"/>
                    </a:moveTo>
                    <a:lnTo>
                      <a:pt x="11" y="33"/>
                    </a:lnTo>
                    <a:lnTo>
                      <a:pt x="11" y="33"/>
                    </a:lnTo>
                    <a:lnTo>
                      <a:pt x="14" y="33"/>
                    </a:lnTo>
                    <a:lnTo>
                      <a:pt x="17" y="36"/>
                    </a:lnTo>
                    <a:lnTo>
                      <a:pt x="20" y="36"/>
                    </a:lnTo>
                    <a:lnTo>
                      <a:pt x="22" y="33"/>
                    </a:lnTo>
                    <a:lnTo>
                      <a:pt x="25" y="30"/>
                    </a:lnTo>
                    <a:lnTo>
                      <a:pt x="28" y="33"/>
                    </a:lnTo>
                    <a:lnTo>
                      <a:pt x="28" y="30"/>
                    </a:lnTo>
                    <a:lnTo>
                      <a:pt x="28" y="28"/>
                    </a:lnTo>
                    <a:lnTo>
                      <a:pt x="34" y="28"/>
                    </a:lnTo>
                    <a:lnTo>
                      <a:pt x="34" y="25"/>
                    </a:lnTo>
                    <a:lnTo>
                      <a:pt x="34" y="22"/>
                    </a:lnTo>
                    <a:lnTo>
                      <a:pt x="36" y="16"/>
                    </a:lnTo>
                    <a:lnTo>
                      <a:pt x="39" y="14"/>
                    </a:lnTo>
                    <a:lnTo>
                      <a:pt x="39" y="11"/>
                    </a:lnTo>
                    <a:lnTo>
                      <a:pt x="42" y="8"/>
                    </a:lnTo>
                    <a:lnTo>
                      <a:pt x="39" y="2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2" y="0"/>
                    </a:lnTo>
                    <a:lnTo>
                      <a:pt x="20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1" y="5"/>
                    </a:lnTo>
                    <a:lnTo>
                      <a:pt x="8" y="8"/>
                    </a:lnTo>
                    <a:lnTo>
                      <a:pt x="3" y="11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13" name="Freeform 740"/>
              <p:cNvSpPr>
                <a:spLocks/>
              </p:cNvSpPr>
              <p:nvPr/>
            </p:nvSpPr>
            <p:spPr bwMode="auto">
              <a:xfrm>
                <a:off x="4648" y="2064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3 w 3"/>
                  <a:gd name="T5" fmla="*/ 0 h 3"/>
                  <a:gd name="T6" fmla="*/ 3 w 3"/>
                  <a:gd name="T7" fmla="*/ 0 h 3"/>
                  <a:gd name="T8" fmla="*/ 0 w 3"/>
                  <a:gd name="T9" fmla="*/ 0 h 3"/>
                  <a:gd name="T10" fmla="*/ 0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14" name="Freeform 741"/>
              <p:cNvSpPr>
                <a:spLocks/>
              </p:cNvSpPr>
              <p:nvPr/>
            </p:nvSpPr>
            <p:spPr bwMode="auto">
              <a:xfrm>
                <a:off x="4696" y="1983"/>
                <a:ext cx="5" cy="6"/>
              </a:xfrm>
              <a:custGeom>
                <a:avLst/>
                <a:gdLst>
                  <a:gd name="T0" fmla="*/ 5 w 5"/>
                  <a:gd name="T1" fmla="*/ 6 h 6"/>
                  <a:gd name="T2" fmla="*/ 3 w 5"/>
                  <a:gd name="T3" fmla="*/ 0 h 6"/>
                  <a:gd name="T4" fmla="*/ 3 w 5"/>
                  <a:gd name="T5" fmla="*/ 0 h 6"/>
                  <a:gd name="T6" fmla="*/ 3 w 5"/>
                  <a:gd name="T7" fmla="*/ 0 h 6"/>
                  <a:gd name="T8" fmla="*/ 0 w 5"/>
                  <a:gd name="T9" fmla="*/ 0 h 6"/>
                  <a:gd name="T10" fmla="*/ 0 w 5"/>
                  <a:gd name="T11" fmla="*/ 3 h 6"/>
                  <a:gd name="T12" fmla="*/ 3 w 5"/>
                  <a:gd name="T13" fmla="*/ 6 h 6"/>
                  <a:gd name="T14" fmla="*/ 5 w 5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15" name="Freeform 742"/>
              <p:cNvSpPr>
                <a:spLocks/>
              </p:cNvSpPr>
              <p:nvPr/>
            </p:nvSpPr>
            <p:spPr bwMode="auto">
              <a:xfrm>
                <a:off x="4913" y="1799"/>
                <a:ext cx="25" cy="28"/>
              </a:xfrm>
              <a:custGeom>
                <a:avLst/>
                <a:gdLst>
                  <a:gd name="T0" fmla="*/ 0 w 25"/>
                  <a:gd name="T1" fmla="*/ 0 h 28"/>
                  <a:gd name="T2" fmla="*/ 0 w 25"/>
                  <a:gd name="T3" fmla="*/ 0 h 28"/>
                  <a:gd name="T4" fmla="*/ 0 w 25"/>
                  <a:gd name="T5" fmla="*/ 3 h 28"/>
                  <a:gd name="T6" fmla="*/ 3 w 25"/>
                  <a:gd name="T7" fmla="*/ 8 h 28"/>
                  <a:gd name="T8" fmla="*/ 6 w 25"/>
                  <a:gd name="T9" fmla="*/ 11 h 28"/>
                  <a:gd name="T10" fmla="*/ 11 w 25"/>
                  <a:gd name="T11" fmla="*/ 17 h 28"/>
                  <a:gd name="T12" fmla="*/ 11 w 25"/>
                  <a:gd name="T13" fmla="*/ 17 h 28"/>
                  <a:gd name="T14" fmla="*/ 11 w 25"/>
                  <a:gd name="T15" fmla="*/ 19 h 28"/>
                  <a:gd name="T16" fmla="*/ 11 w 25"/>
                  <a:gd name="T17" fmla="*/ 22 h 28"/>
                  <a:gd name="T18" fmla="*/ 9 w 25"/>
                  <a:gd name="T19" fmla="*/ 22 h 28"/>
                  <a:gd name="T20" fmla="*/ 11 w 25"/>
                  <a:gd name="T21" fmla="*/ 22 h 28"/>
                  <a:gd name="T22" fmla="*/ 11 w 25"/>
                  <a:gd name="T23" fmla="*/ 22 h 28"/>
                  <a:gd name="T24" fmla="*/ 14 w 25"/>
                  <a:gd name="T25" fmla="*/ 22 h 28"/>
                  <a:gd name="T26" fmla="*/ 17 w 25"/>
                  <a:gd name="T27" fmla="*/ 25 h 28"/>
                  <a:gd name="T28" fmla="*/ 17 w 25"/>
                  <a:gd name="T29" fmla="*/ 28 h 28"/>
                  <a:gd name="T30" fmla="*/ 23 w 25"/>
                  <a:gd name="T31" fmla="*/ 28 h 28"/>
                  <a:gd name="T32" fmla="*/ 23 w 25"/>
                  <a:gd name="T33" fmla="*/ 28 h 28"/>
                  <a:gd name="T34" fmla="*/ 25 w 25"/>
                  <a:gd name="T35" fmla="*/ 28 h 28"/>
                  <a:gd name="T36" fmla="*/ 25 w 25"/>
                  <a:gd name="T37" fmla="*/ 28 h 28"/>
                  <a:gd name="T38" fmla="*/ 25 w 25"/>
                  <a:gd name="T39" fmla="*/ 25 h 28"/>
                  <a:gd name="T40" fmla="*/ 23 w 25"/>
                  <a:gd name="T41" fmla="*/ 22 h 28"/>
                  <a:gd name="T42" fmla="*/ 23 w 25"/>
                  <a:gd name="T43" fmla="*/ 22 h 28"/>
                  <a:gd name="T44" fmla="*/ 23 w 25"/>
                  <a:gd name="T45" fmla="*/ 17 h 28"/>
                  <a:gd name="T46" fmla="*/ 23 w 25"/>
                  <a:gd name="T47" fmla="*/ 11 h 28"/>
                  <a:gd name="T48" fmla="*/ 23 w 25"/>
                  <a:gd name="T49" fmla="*/ 8 h 28"/>
                  <a:gd name="T50" fmla="*/ 20 w 25"/>
                  <a:gd name="T51" fmla="*/ 8 h 28"/>
                  <a:gd name="T52" fmla="*/ 17 w 25"/>
                  <a:gd name="T53" fmla="*/ 3 h 28"/>
                  <a:gd name="T54" fmla="*/ 14 w 25"/>
                  <a:gd name="T55" fmla="*/ 0 h 28"/>
                  <a:gd name="T56" fmla="*/ 14 w 25"/>
                  <a:gd name="T57" fmla="*/ 0 h 28"/>
                  <a:gd name="T58" fmla="*/ 11 w 25"/>
                  <a:gd name="T59" fmla="*/ 0 h 28"/>
                  <a:gd name="T60" fmla="*/ 11 w 25"/>
                  <a:gd name="T61" fmla="*/ 0 h 28"/>
                  <a:gd name="T62" fmla="*/ 9 w 25"/>
                  <a:gd name="T63" fmla="*/ 0 h 28"/>
                  <a:gd name="T64" fmla="*/ 9 w 25"/>
                  <a:gd name="T65" fmla="*/ 0 h 28"/>
                  <a:gd name="T66" fmla="*/ 3 w 25"/>
                  <a:gd name="T67" fmla="*/ 0 h 28"/>
                  <a:gd name="T68" fmla="*/ 0 w 25"/>
                  <a:gd name="T6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8"/>
                    </a:lnTo>
                    <a:lnTo>
                      <a:pt x="6" y="11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1" y="19"/>
                    </a:lnTo>
                    <a:lnTo>
                      <a:pt x="11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4" y="22"/>
                    </a:lnTo>
                    <a:lnTo>
                      <a:pt x="17" y="25"/>
                    </a:lnTo>
                    <a:lnTo>
                      <a:pt x="17" y="28"/>
                    </a:lnTo>
                    <a:lnTo>
                      <a:pt x="23" y="28"/>
                    </a:lnTo>
                    <a:lnTo>
                      <a:pt x="23" y="28"/>
                    </a:lnTo>
                    <a:lnTo>
                      <a:pt x="25" y="28"/>
                    </a:lnTo>
                    <a:lnTo>
                      <a:pt x="25" y="28"/>
                    </a:lnTo>
                    <a:lnTo>
                      <a:pt x="25" y="25"/>
                    </a:lnTo>
                    <a:lnTo>
                      <a:pt x="23" y="22"/>
                    </a:lnTo>
                    <a:lnTo>
                      <a:pt x="23" y="22"/>
                    </a:lnTo>
                    <a:lnTo>
                      <a:pt x="23" y="17"/>
                    </a:lnTo>
                    <a:lnTo>
                      <a:pt x="23" y="11"/>
                    </a:lnTo>
                    <a:lnTo>
                      <a:pt x="23" y="8"/>
                    </a:lnTo>
                    <a:lnTo>
                      <a:pt x="20" y="8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16" name="Freeform 743"/>
              <p:cNvSpPr>
                <a:spLocks/>
              </p:cNvSpPr>
              <p:nvPr/>
            </p:nvSpPr>
            <p:spPr bwMode="auto">
              <a:xfrm>
                <a:off x="4858" y="1676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2 w 2"/>
                  <a:gd name="T5" fmla="*/ 3 h 3"/>
                  <a:gd name="T6" fmla="*/ 2 w 2"/>
                  <a:gd name="T7" fmla="*/ 0 h 3"/>
                  <a:gd name="T8" fmla="*/ 2 w 2"/>
                  <a:gd name="T9" fmla="*/ 0 h 3"/>
                  <a:gd name="T10" fmla="*/ 2 w 2"/>
                  <a:gd name="T11" fmla="*/ 0 h 3"/>
                  <a:gd name="T12" fmla="*/ 2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17" name="Freeform 744"/>
              <p:cNvSpPr>
                <a:spLocks/>
              </p:cNvSpPr>
              <p:nvPr/>
            </p:nvSpPr>
            <p:spPr bwMode="auto">
              <a:xfrm>
                <a:off x="4919" y="1328"/>
                <a:ext cx="3" cy="5"/>
              </a:xfrm>
              <a:custGeom>
                <a:avLst/>
                <a:gdLst>
                  <a:gd name="T0" fmla="*/ 3 w 3"/>
                  <a:gd name="T1" fmla="*/ 5 h 5"/>
                  <a:gd name="T2" fmla="*/ 3 w 3"/>
                  <a:gd name="T3" fmla="*/ 2 h 5"/>
                  <a:gd name="T4" fmla="*/ 3 w 3"/>
                  <a:gd name="T5" fmla="*/ 0 h 5"/>
                  <a:gd name="T6" fmla="*/ 3 w 3"/>
                  <a:gd name="T7" fmla="*/ 0 h 5"/>
                  <a:gd name="T8" fmla="*/ 0 w 3"/>
                  <a:gd name="T9" fmla="*/ 2 h 5"/>
                  <a:gd name="T10" fmla="*/ 0 w 3"/>
                  <a:gd name="T11" fmla="*/ 2 h 5"/>
                  <a:gd name="T12" fmla="*/ 0 w 3"/>
                  <a:gd name="T13" fmla="*/ 5 h 5"/>
                  <a:gd name="T14" fmla="*/ 3 w 3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18" name="Freeform 745"/>
              <p:cNvSpPr>
                <a:spLocks/>
              </p:cNvSpPr>
              <p:nvPr/>
            </p:nvSpPr>
            <p:spPr bwMode="auto">
              <a:xfrm>
                <a:off x="4908" y="1333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0 w 3"/>
                  <a:gd name="T5" fmla="*/ 3 h 3"/>
                  <a:gd name="T6" fmla="*/ 3 w 3"/>
                  <a:gd name="T7" fmla="*/ 0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19" name="Freeform 746"/>
              <p:cNvSpPr>
                <a:spLocks/>
              </p:cNvSpPr>
              <p:nvPr/>
            </p:nvSpPr>
            <p:spPr bwMode="auto">
              <a:xfrm>
                <a:off x="4905" y="1771"/>
                <a:ext cx="8" cy="11"/>
              </a:xfrm>
              <a:custGeom>
                <a:avLst/>
                <a:gdLst>
                  <a:gd name="T0" fmla="*/ 3 w 8"/>
                  <a:gd name="T1" fmla="*/ 11 h 11"/>
                  <a:gd name="T2" fmla="*/ 8 w 8"/>
                  <a:gd name="T3" fmla="*/ 8 h 11"/>
                  <a:gd name="T4" fmla="*/ 8 w 8"/>
                  <a:gd name="T5" fmla="*/ 6 h 11"/>
                  <a:gd name="T6" fmla="*/ 8 w 8"/>
                  <a:gd name="T7" fmla="*/ 3 h 11"/>
                  <a:gd name="T8" fmla="*/ 6 w 8"/>
                  <a:gd name="T9" fmla="*/ 0 h 11"/>
                  <a:gd name="T10" fmla="*/ 3 w 8"/>
                  <a:gd name="T11" fmla="*/ 0 h 11"/>
                  <a:gd name="T12" fmla="*/ 3 w 8"/>
                  <a:gd name="T13" fmla="*/ 6 h 11"/>
                  <a:gd name="T14" fmla="*/ 3 w 8"/>
                  <a:gd name="T15" fmla="*/ 8 h 11"/>
                  <a:gd name="T16" fmla="*/ 0 w 8"/>
                  <a:gd name="T17" fmla="*/ 8 h 11"/>
                  <a:gd name="T18" fmla="*/ 3 w 8"/>
                  <a:gd name="T1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1">
                    <a:moveTo>
                      <a:pt x="3" y="11"/>
                    </a:moveTo>
                    <a:lnTo>
                      <a:pt x="8" y="8"/>
                    </a:lnTo>
                    <a:lnTo>
                      <a:pt x="8" y="6"/>
                    </a:lnTo>
                    <a:lnTo>
                      <a:pt x="8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20" name="Freeform 747"/>
              <p:cNvSpPr>
                <a:spLocks/>
              </p:cNvSpPr>
              <p:nvPr/>
            </p:nvSpPr>
            <p:spPr bwMode="auto">
              <a:xfrm>
                <a:off x="4944" y="1149"/>
                <a:ext cx="181" cy="271"/>
              </a:xfrm>
              <a:custGeom>
                <a:avLst/>
                <a:gdLst>
                  <a:gd name="T0" fmla="*/ 8 w 181"/>
                  <a:gd name="T1" fmla="*/ 215 h 271"/>
                  <a:gd name="T2" fmla="*/ 8 w 181"/>
                  <a:gd name="T3" fmla="*/ 226 h 271"/>
                  <a:gd name="T4" fmla="*/ 6 w 181"/>
                  <a:gd name="T5" fmla="*/ 229 h 271"/>
                  <a:gd name="T6" fmla="*/ 14 w 181"/>
                  <a:gd name="T7" fmla="*/ 229 h 271"/>
                  <a:gd name="T8" fmla="*/ 11 w 181"/>
                  <a:gd name="T9" fmla="*/ 226 h 271"/>
                  <a:gd name="T10" fmla="*/ 17 w 181"/>
                  <a:gd name="T11" fmla="*/ 226 h 271"/>
                  <a:gd name="T12" fmla="*/ 14 w 181"/>
                  <a:gd name="T13" fmla="*/ 246 h 271"/>
                  <a:gd name="T14" fmla="*/ 22 w 181"/>
                  <a:gd name="T15" fmla="*/ 265 h 271"/>
                  <a:gd name="T16" fmla="*/ 25 w 181"/>
                  <a:gd name="T17" fmla="*/ 254 h 271"/>
                  <a:gd name="T18" fmla="*/ 33 w 181"/>
                  <a:gd name="T19" fmla="*/ 265 h 271"/>
                  <a:gd name="T20" fmla="*/ 36 w 181"/>
                  <a:gd name="T21" fmla="*/ 259 h 271"/>
                  <a:gd name="T22" fmla="*/ 42 w 181"/>
                  <a:gd name="T23" fmla="*/ 248 h 271"/>
                  <a:gd name="T24" fmla="*/ 42 w 181"/>
                  <a:gd name="T25" fmla="*/ 223 h 271"/>
                  <a:gd name="T26" fmla="*/ 39 w 181"/>
                  <a:gd name="T27" fmla="*/ 215 h 271"/>
                  <a:gd name="T28" fmla="*/ 31 w 181"/>
                  <a:gd name="T29" fmla="*/ 209 h 271"/>
                  <a:gd name="T30" fmla="*/ 39 w 181"/>
                  <a:gd name="T31" fmla="*/ 201 h 271"/>
                  <a:gd name="T32" fmla="*/ 45 w 181"/>
                  <a:gd name="T33" fmla="*/ 190 h 271"/>
                  <a:gd name="T34" fmla="*/ 64 w 181"/>
                  <a:gd name="T35" fmla="*/ 187 h 271"/>
                  <a:gd name="T36" fmla="*/ 75 w 181"/>
                  <a:gd name="T37" fmla="*/ 181 h 271"/>
                  <a:gd name="T38" fmla="*/ 95 w 181"/>
                  <a:gd name="T39" fmla="*/ 181 h 271"/>
                  <a:gd name="T40" fmla="*/ 92 w 181"/>
                  <a:gd name="T41" fmla="*/ 198 h 271"/>
                  <a:gd name="T42" fmla="*/ 109 w 181"/>
                  <a:gd name="T43" fmla="*/ 201 h 271"/>
                  <a:gd name="T44" fmla="*/ 117 w 181"/>
                  <a:gd name="T45" fmla="*/ 187 h 271"/>
                  <a:gd name="T46" fmla="*/ 112 w 181"/>
                  <a:gd name="T47" fmla="*/ 176 h 271"/>
                  <a:gd name="T48" fmla="*/ 117 w 181"/>
                  <a:gd name="T49" fmla="*/ 176 h 271"/>
                  <a:gd name="T50" fmla="*/ 128 w 181"/>
                  <a:gd name="T51" fmla="*/ 176 h 271"/>
                  <a:gd name="T52" fmla="*/ 131 w 181"/>
                  <a:gd name="T53" fmla="*/ 176 h 271"/>
                  <a:gd name="T54" fmla="*/ 148 w 181"/>
                  <a:gd name="T55" fmla="*/ 165 h 271"/>
                  <a:gd name="T56" fmla="*/ 156 w 181"/>
                  <a:gd name="T57" fmla="*/ 173 h 271"/>
                  <a:gd name="T58" fmla="*/ 162 w 181"/>
                  <a:gd name="T59" fmla="*/ 156 h 271"/>
                  <a:gd name="T60" fmla="*/ 165 w 181"/>
                  <a:gd name="T61" fmla="*/ 159 h 271"/>
                  <a:gd name="T62" fmla="*/ 179 w 181"/>
                  <a:gd name="T63" fmla="*/ 162 h 271"/>
                  <a:gd name="T64" fmla="*/ 176 w 181"/>
                  <a:gd name="T65" fmla="*/ 140 h 271"/>
                  <a:gd name="T66" fmla="*/ 167 w 181"/>
                  <a:gd name="T67" fmla="*/ 95 h 271"/>
                  <a:gd name="T68" fmla="*/ 179 w 181"/>
                  <a:gd name="T69" fmla="*/ 81 h 271"/>
                  <a:gd name="T70" fmla="*/ 176 w 181"/>
                  <a:gd name="T71" fmla="*/ 67 h 271"/>
                  <a:gd name="T72" fmla="*/ 176 w 181"/>
                  <a:gd name="T73" fmla="*/ 53 h 271"/>
                  <a:gd name="T74" fmla="*/ 167 w 181"/>
                  <a:gd name="T75" fmla="*/ 28 h 271"/>
                  <a:gd name="T76" fmla="*/ 153 w 181"/>
                  <a:gd name="T77" fmla="*/ 3 h 271"/>
                  <a:gd name="T78" fmla="*/ 145 w 181"/>
                  <a:gd name="T79" fmla="*/ 3 h 271"/>
                  <a:gd name="T80" fmla="*/ 151 w 181"/>
                  <a:gd name="T81" fmla="*/ 11 h 271"/>
                  <a:gd name="T82" fmla="*/ 145 w 181"/>
                  <a:gd name="T83" fmla="*/ 20 h 271"/>
                  <a:gd name="T84" fmla="*/ 137 w 181"/>
                  <a:gd name="T85" fmla="*/ 8 h 271"/>
                  <a:gd name="T86" fmla="*/ 131 w 181"/>
                  <a:gd name="T87" fmla="*/ 28 h 271"/>
                  <a:gd name="T88" fmla="*/ 131 w 181"/>
                  <a:gd name="T89" fmla="*/ 42 h 271"/>
                  <a:gd name="T90" fmla="*/ 142 w 181"/>
                  <a:gd name="T91" fmla="*/ 61 h 271"/>
                  <a:gd name="T92" fmla="*/ 134 w 181"/>
                  <a:gd name="T93" fmla="*/ 100 h 271"/>
                  <a:gd name="T94" fmla="*/ 114 w 181"/>
                  <a:gd name="T95" fmla="*/ 123 h 271"/>
                  <a:gd name="T96" fmla="*/ 109 w 181"/>
                  <a:gd name="T97" fmla="*/ 112 h 271"/>
                  <a:gd name="T98" fmla="*/ 100 w 181"/>
                  <a:gd name="T99" fmla="*/ 112 h 271"/>
                  <a:gd name="T100" fmla="*/ 98 w 181"/>
                  <a:gd name="T101" fmla="*/ 140 h 271"/>
                  <a:gd name="T102" fmla="*/ 98 w 181"/>
                  <a:gd name="T103" fmla="*/ 153 h 271"/>
                  <a:gd name="T104" fmla="*/ 89 w 181"/>
                  <a:gd name="T105" fmla="*/ 159 h 271"/>
                  <a:gd name="T106" fmla="*/ 78 w 181"/>
                  <a:gd name="T107" fmla="*/ 153 h 271"/>
                  <a:gd name="T108" fmla="*/ 53 w 181"/>
                  <a:gd name="T109" fmla="*/ 162 h 271"/>
                  <a:gd name="T110" fmla="*/ 33 w 181"/>
                  <a:gd name="T111" fmla="*/ 179 h 271"/>
                  <a:gd name="T112" fmla="*/ 20 w 181"/>
                  <a:gd name="T113" fmla="*/ 193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1" h="271">
                    <a:moveTo>
                      <a:pt x="20" y="204"/>
                    </a:moveTo>
                    <a:lnTo>
                      <a:pt x="14" y="206"/>
                    </a:lnTo>
                    <a:lnTo>
                      <a:pt x="14" y="209"/>
                    </a:lnTo>
                    <a:lnTo>
                      <a:pt x="11" y="209"/>
                    </a:lnTo>
                    <a:lnTo>
                      <a:pt x="8" y="212"/>
                    </a:lnTo>
                    <a:lnTo>
                      <a:pt x="8" y="215"/>
                    </a:lnTo>
                    <a:lnTo>
                      <a:pt x="6" y="215"/>
                    </a:lnTo>
                    <a:lnTo>
                      <a:pt x="0" y="218"/>
                    </a:lnTo>
                    <a:lnTo>
                      <a:pt x="3" y="218"/>
                    </a:lnTo>
                    <a:lnTo>
                      <a:pt x="6" y="218"/>
                    </a:lnTo>
                    <a:lnTo>
                      <a:pt x="6" y="220"/>
                    </a:lnTo>
                    <a:lnTo>
                      <a:pt x="8" y="226"/>
                    </a:lnTo>
                    <a:lnTo>
                      <a:pt x="6" y="226"/>
                    </a:lnTo>
                    <a:lnTo>
                      <a:pt x="6" y="223"/>
                    </a:lnTo>
                    <a:lnTo>
                      <a:pt x="3" y="220"/>
                    </a:lnTo>
                    <a:lnTo>
                      <a:pt x="3" y="223"/>
                    </a:lnTo>
                    <a:lnTo>
                      <a:pt x="3" y="229"/>
                    </a:lnTo>
                    <a:lnTo>
                      <a:pt x="6" y="229"/>
                    </a:lnTo>
                    <a:lnTo>
                      <a:pt x="6" y="232"/>
                    </a:lnTo>
                    <a:lnTo>
                      <a:pt x="6" y="232"/>
                    </a:lnTo>
                    <a:lnTo>
                      <a:pt x="8" y="232"/>
                    </a:lnTo>
                    <a:lnTo>
                      <a:pt x="8" y="229"/>
                    </a:lnTo>
                    <a:lnTo>
                      <a:pt x="11" y="229"/>
                    </a:lnTo>
                    <a:lnTo>
                      <a:pt x="14" y="229"/>
                    </a:lnTo>
                    <a:lnTo>
                      <a:pt x="11" y="232"/>
                    </a:lnTo>
                    <a:lnTo>
                      <a:pt x="14" y="232"/>
                    </a:lnTo>
                    <a:lnTo>
                      <a:pt x="17" y="232"/>
                    </a:lnTo>
                    <a:lnTo>
                      <a:pt x="14" y="226"/>
                    </a:lnTo>
                    <a:lnTo>
                      <a:pt x="14" y="226"/>
                    </a:lnTo>
                    <a:lnTo>
                      <a:pt x="11" y="226"/>
                    </a:lnTo>
                    <a:lnTo>
                      <a:pt x="11" y="226"/>
                    </a:lnTo>
                    <a:lnTo>
                      <a:pt x="11" y="223"/>
                    </a:lnTo>
                    <a:lnTo>
                      <a:pt x="11" y="220"/>
                    </a:lnTo>
                    <a:lnTo>
                      <a:pt x="11" y="218"/>
                    </a:lnTo>
                    <a:lnTo>
                      <a:pt x="14" y="220"/>
                    </a:lnTo>
                    <a:lnTo>
                      <a:pt x="17" y="226"/>
                    </a:lnTo>
                    <a:lnTo>
                      <a:pt x="20" y="229"/>
                    </a:lnTo>
                    <a:lnTo>
                      <a:pt x="20" y="232"/>
                    </a:lnTo>
                    <a:lnTo>
                      <a:pt x="20" y="237"/>
                    </a:lnTo>
                    <a:lnTo>
                      <a:pt x="17" y="243"/>
                    </a:lnTo>
                    <a:lnTo>
                      <a:pt x="14" y="243"/>
                    </a:lnTo>
                    <a:lnTo>
                      <a:pt x="14" y="246"/>
                    </a:lnTo>
                    <a:lnTo>
                      <a:pt x="17" y="248"/>
                    </a:lnTo>
                    <a:lnTo>
                      <a:pt x="20" y="257"/>
                    </a:lnTo>
                    <a:lnTo>
                      <a:pt x="22" y="259"/>
                    </a:lnTo>
                    <a:lnTo>
                      <a:pt x="22" y="262"/>
                    </a:lnTo>
                    <a:lnTo>
                      <a:pt x="20" y="265"/>
                    </a:lnTo>
                    <a:lnTo>
                      <a:pt x="22" y="265"/>
                    </a:lnTo>
                    <a:lnTo>
                      <a:pt x="25" y="265"/>
                    </a:lnTo>
                    <a:lnTo>
                      <a:pt x="28" y="268"/>
                    </a:lnTo>
                    <a:lnTo>
                      <a:pt x="28" y="265"/>
                    </a:lnTo>
                    <a:lnTo>
                      <a:pt x="28" y="265"/>
                    </a:lnTo>
                    <a:lnTo>
                      <a:pt x="25" y="259"/>
                    </a:lnTo>
                    <a:lnTo>
                      <a:pt x="25" y="254"/>
                    </a:lnTo>
                    <a:lnTo>
                      <a:pt x="28" y="254"/>
                    </a:lnTo>
                    <a:lnTo>
                      <a:pt x="31" y="254"/>
                    </a:lnTo>
                    <a:lnTo>
                      <a:pt x="28" y="257"/>
                    </a:lnTo>
                    <a:lnTo>
                      <a:pt x="28" y="257"/>
                    </a:lnTo>
                    <a:lnTo>
                      <a:pt x="31" y="259"/>
                    </a:lnTo>
                    <a:lnTo>
                      <a:pt x="33" y="265"/>
                    </a:lnTo>
                    <a:lnTo>
                      <a:pt x="31" y="268"/>
                    </a:lnTo>
                    <a:lnTo>
                      <a:pt x="31" y="271"/>
                    </a:lnTo>
                    <a:lnTo>
                      <a:pt x="36" y="268"/>
                    </a:lnTo>
                    <a:lnTo>
                      <a:pt x="39" y="262"/>
                    </a:lnTo>
                    <a:lnTo>
                      <a:pt x="36" y="259"/>
                    </a:lnTo>
                    <a:lnTo>
                      <a:pt x="36" y="259"/>
                    </a:lnTo>
                    <a:lnTo>
                      <a:pt x="36" y="257"/>
                    </a:lnTo>
                    <a:lnTo>
                      <a:pt x="39" y="259"/>
                    </a:lnTo>
                    <a:lnTo>
                      <a:pt x="42" y="259"/>
                    </a:lnTo>
                    <a:lnTo>
                      <a:pt x="42" y="257"/>
                    </a:lnTo>
                    <a:lnTo>
                      <a:pt x="42" y="251"/>
                    </a:lnTo>
                    <a:lnTo>
                      <a:pt x="42" y="248"/>
                    </a:lnTo>
                    <a:lnTo>
                      <a:pt x="42" y="237"/>
                    </a:lnTo>
                    <a:lnTo>
                      <a:pt x="39" y="232"/>
                    </a:lnTo>
                    <a:lnTo>
                      <a:pt x="42" y="229"/>
                    </a:lnTo>
                    <a:lnTo>
                      <a:pt x="45" y="226"/>
                    </a:lnTo>
                    <a:lnTo>
                      <a:pt x="45" y="223"/>
                    </a:lnTo>
                    <a:lnTo>
                      <a:pt x="42" y="223"/>
                    </a:lnTo>
                    <a:lnTo>
                      <a:pt x="42" y="220"/>
                    </a:lnTo>
                    <a:lnTo>
                      <a:pt x="42" y="220"/>
                    </a:lnTo>
                    <a:lnTo>
                      <a:pt x="42" y="218"/>
                    </a:lnTo>
                    <a:lnTo>
                      <a:pt x="36" y="218"/>
                    </a:lnTo>
                    <a:lnTo>
                      <a:pt x="36" y="215"/>
                    </a:lnTo>
                    <a:lnTo>
                      <a:pt x="39" y="215"/>
                    </a:lnTo>
                    <a:lnTo>
                      <a:pt x="39" y="212"/>
                    </a:lnTo>
                    <a:lnTo>
                      <a:pt x="39" y="206"/>
                    </a:lnTo>
                    <a:lnTo>
                      <a:pt x="36" y="206"/>
                    </a:lnTo>
                    <a:lnTo>
                      <a:pt x="33" y="206"/>
                    </a:lnTo>
                    <a:lnTo>
                      <a:pt x="33" y="206"/>
                    </a:lnTo>
                    <a:lnTo>
                      <a:pt x="31" y="209"/>
                    </a:lnTo>
                    <a:lnTo>
                      <a:pt x="28" y="209"/>
                    </a:lnTo>
                    <a:lnTo>
                      <a:pt x="25" y="204"/>
                    </a:lnTo>
                    <a:lnTo>
                      <a:pt x="25" y="201"/>
                    </a:lnTo>
                    <a:lnTo>
                      <a:pt x="31" y="198"/>
                    </a:lnTo>
                    <a:lnTo>
                      <a:pt x="36" y="198"/>
                    </a:lnTo>
                    <a:lnTo>
                      <a:pt x="39" y="201"/>
                    </a:lnTo>
                    <a:lnTo>
                      <a:pt x="42" y="201"/>
                    </a:lnTo>
                    <a:lnTo>
                      <a:pt x="45" y="201"/>
                    </a:lnTo>
                    <a:lnTo>
                      <a:pt x="42" y="198"/>
                    </a:lnTo>
                    <a:lnTo>
                      <a:pt x="45" y="195"/>
                    </a:lnTo>
                    <a:lnTo>
                      <a:pt x="42" y="193"/>
                    </a:lnTo>
                    <a:lnTo>
                      <a:pt x="45" y="190"/>
                    </a:lnTo>
                    <a:lnTo>
                      <a:pt x="47" y="190"/>
                    </a:lnTo>
                    <a:lnTo>
                      <a:pt x="47" y="193"/>
                    </a:lnTo>
                    <a:lnTo>
                      <a:pt x="50" y="193"/>
                    </a:lnTo>
                    <a:lnTo>
                      <a:pt x="53" y="190"/>
                    </a:lnTo>
                    <a:lnTo>
                      <a:pt x="59" y="190"/>
                    </a:lnTo>
                    <a:lnTo>
                      <a:pt x="64" y="187"/>
                    </a:lnTo>
                    <a:lnTo>
                      <a:pt x="67" y="187"/>
                    </a:lnTo>
                    <a:lnTo>
                      <a:pt x="70" y="187"/>
                    </a:lnTo>
                    <a:lnTo>
                      <a:pt x="70" y="187"/>
                    </a:lnTo>
                    <a:lnTo>
                      <a:pt x="70" y="187"/>
                    </a:lnTo>
                    <a:lnTo>
                      <a:pt x="75" y="184"/>
                    </a:lnTo>
                    <a:lnTo>
                      <a:pt x="75" y="181"/>
                    </a:lnTo>
                    <a:lnTo>
                      <a:pt x="81" y="179"/>
                    </a:lnTo>
                    <a:lnTo>
                      <a:pt x="84" y="179"/>
                    </a:lnTo>
                    <a:lnTo>
                      <a:pt x="89" y="179"/>
                    </a:lnTo>
                    <a:lnTo>
                      <a:pt x="92" y="179"/>
                    </a:lnTo>
                    <a:lnTo>
                      <a:pt x="95" y="179"/>
                    </a:lnTo>
                    <a:lnTo>
                      <a:pt x="95" y="181"/>
                    </a:lnTo>
                    <a:lnTo>
                      <a:pt x="92" y="184"/>
                    </a:lnTo>
                    <a:lnTo>
                      <a:pt x="89" y="187"/>
                    </a:lnTo>
                    <a:lnTo>
                      <a:pt x="92" y="190"/>
                    </a:lnTo>
                    <a:lnTo>
                      <a:pt x="92" y="193"/>
                    </a:lnTo>
                    <a:lnTo>
                      <a:pt x="92" y="195"/>
                    </a:lnTo>
                    <a:lnTo>
                      <a:pt x="92" y="198"/>
                    </a:lnTo>
                    <a:lnTo>
                      <a:pt x="92" y="201"/>
                    </a:lnTo>
                    <a:lnTo>
                      <a:pt x="98" y="201"/>
                    </a:lnTo>
                    <a:lnTo>
                      <a:pt x="100" y="206"/>
                    </a:lnTo>
                    <a:lnTo>
                      <a:pt x="103" y="206"/>
                    </a:lnTo>
                    <a:lnTo>
                      <a:pt x="106" y="206"/>
                    </a:lnTo>
                    <a:lnTo>
                      <a:pt x="109" y="201"/>
                    </a:lnTo>
                    <a:lnTo>
                      <a:pt x="112" y="198"/>
                    </a:lnTo>
                    <a:lnTo>
                      <a:pt x="112" y="195"/>
                    </a:lnTo>
                    <a:lnTo>
                      <a:pt x="112" y="195"/>
                    </a:lnTo>
                    <a:lnTo>
                      <a:pt x="112" y="193"/>
                    </a:lnTo>
                    <a:lnTo>
                      <a:pt x="114" y="190"/>
                    </a:lnTo>
                    <a:lnTo>
                      <a:pt x="117" y="187"/>
                    </a:lnTo>
                    <a:lnTo>
                      <a:pt x="120" y="187"/>
                    </a:lnTo>
                    <a:lnTo>
                      <a:pt x="120" y="187"/>
                    </a:lnTo>
                    <a:lnTo>
                      <a:pt x="120" y="184"/>
                    </a:lnTo>
                    <a:lnTo>
                      <a:pt x="120" y="181"/>
                    </a:lnTo>
                    <a:lnTo>
                      <a:pt x="114" y="179"/>
                    </a:lnTo>
                    <a:lnTo>
                      <a:pt x="112" y="176"/>
                    </a:lnTo>
                    <a:lnTo>
                      <a:pt x="114" y="173"/>
                    </a:lnTo>
                    <a:lnTo>
                      <a:pt x="114" y="170"/>
                    </a:lnTo>
                    <a:lnTo>
                      <a:pt x="117" y="170"/>
                    </a:lnTo>
                    <a:lnTo>
                      <a:pt x="117" y="170"/>
                    </a:lnTo>
                    <a:lnTo>
                      <a:pt x="117" y="176"/>
                    </a:lnTo>
                    <a:lnTo>
                      <a:pt x="117" y="176"/>
                    </a:lnTo>
                    <a:lnTo>
                      <a:pt x="120" y="176"/>
                    </a:lnTo>
                    <a:lnTo>
                      <a:pt x="120" y="173"/>
                    </a:lnTo>
                    <a:lnTo>
                      <a:pt x="123" y="176"/>
                    </a:lnTo>
                    <a:lnTo>
                      <a:pt x="126" y="176"/>
                    </a:lnTo>
                    <a:lnTo>
                      <a:pt x="126" y="176"/>
                    </a:lnTo>
                    <a:lnTo>
                      <a:pt x="128" y="176"/>
                    </a:lnTo>
                    <a:lnTo>
                      <a:pt x="126" y="176"/>
                    </a:lnTo>
                    <a:lnTo>
                      <a:pt x="123" y="179"/>
                    </a:lnTo>
                    <a:lnTo>
                      <a:pt x="123" y="179"/>
                    </a:lnTo>
                    <a:lnTo>
                      <a:pt x="126" y="179"/>
                    </a:lnTo>
                    <a:lnTo>
                      <a:pt x="128" y="179"/>
                    </a:lnTo>
                    <a:lnTo>
                      <a:pt x="131" y="176"/>
                    </a:lnTo>
                    <a:lnTo>
                      <a:pt x="139" y="176"/>
                    </a:lnTo>
                    <a:lnTo>
                      <a:pt x="145" y="176"/>
                    </a:lnTo>
                    <a:lnTo>
                      <a:pt x="142" y="176"/>
                    </a:lnTo>
                    <a:lnTo>
                      <a:pt x="142" y="173"/>
                    </a:lnTo>
                    <a:lnTo>
                      <a:pt x="142" y="167"/>
                    </a:lnTo>
                    <a:lnTo>
                      <a:pt x="148" y="165"/>
                    </a:lnTo>
                    <a:lnTo>
                      <a:pt x="151" y="167"/>
                    </a:lnTo>
                    <a:lnTo>
                      <a:pt x="151" y="170"/>
                    </a:lnTo>
                    <a:lnTo>
                      <a:pt x="151" y="173"/>
                    </a:lnTo>
                    <a:lnTo>
                      <a:pt x="151" y="176"/>
                    </a:lnTo>
                    <a:lnTo>
                      <a:pt x="153" y="176"/>
                    </a:lnTo>
                    <a:lnTo>
                      <a:pt x="156" y="173"/>
                    </a:lnTo>
                    <a:lnTo>
                      <a:pt x="153" y="165"/>
                    </a:lnTo>
                    <a:lnTo>
                      <a:pt x="156" y="162"/>
                    </a:lnTo>
                    <a:lnTo>
                      <a:pt x="159" y="159"/>
                    </a:lnTo>
                    <a:lnTo>
                      <a:pt x="162" y="159"/>
                    </a:lnTo>
                    <a:lnTo>
                      <a:pt x="162" y="156"/>
                    </a:lnTo>
                    <a:lnTo>
                      <a:pt x="162" y="156"/>
                    </a:lnTo>
                    <a:lnTo>
                      <a:pt x="162" y="151"/>
                    </a:lnTo>
                    <a:lnTo>
                      <a:pt x="165" y="151"/>
                    </a:lnTo>
                    <a:lnTo>
                      <a:pt x="167" y="151"/>
                    </a:lnTo>
                    <a:lnTo>
                      <a:pt x="167" y="151"/>
                    </a:lnTo>
                    <a:lnTo>
                      <a:pt x="167" y="153"/>
                    </a:lnTo>
                    <a:lnTo>
                      <a:pt x="165" y="159"/>
                    </a:lnTo>
                    <a:lnTo>
                      <a:pt x="167" y="170"/>
                    </a:lnTo>
                    <a:lnTo>
                      <a:pt x="167" y="170"/>
                    </a:lnTo>
                    <a:lnTo>
                      <a:pt x="170" y="167"/>
                    </a:lnTo>
                    <a:lnTo>
                      <a:pt x="173" y="165"/>
                    </a:lnTo>
                    <a:lnTo>
                      <a:pt x="176" y="165"/>
                    </a:lnTo>
                    <a:lnTo>
                      <a:pt x="179" y="162"/>
                    </a:lnTo>
                    <a:lnTo>
                      <a:pt x="179" y="156"/>
                    </a:lnTo>
                    <a:lnTo>
                      <a:pt x="179" y="153"/>
                    </a:lnTo>
                    <a:lnTo>
                      <a:pt x="181" y="151"/>
                    </a:lnTo>
                    <a:lnTo>
                      <a:pt x="181" y="148"/>
                    </a:lnTo>
                    <a:lnTo>
                      <a:pt x="181" y="145"/>
                    </a:lnTo>
                    <a:lnTo>
                      <a:pt x="176" y="140"/>
                    </a:lnTo>
                    <a:lnTo>
                      <a:pt x="176" y="137"/>
                    </a:lnTo>
                    <a:lnTo>
                      <a:pt x="173" y="128"/>
                    </a:lnTo>
                    <a:lnTo>
                      <a:pt x="176" y="117"/>
                    </a:lnTo>
                    <a:lnTo>
                      <a:pt x="176" y="112"/>
                    </a:lnTo>
                    <a:lnTo>
                      <a:pt x="173" y="100"/>
                    </a:lnTo>
                    <a:lnTo>
                      <a:pt x="167" y="95"/>
                    </a:lnTo>
                    <a:lnTo>
                      <a:pt x="167" y="89"/>
                    </a:lnTo>
                    <a:lnTo>
                      <a:pt x="167" y="84"/>
                    </a:lnTo>
                    <a:lnTo>
                      <a:pt x="173" y="81"/>
                    </a:lnTo>
                    <a:lnTo>
                      <a:pt x="176" y="81"/>
                    </a:lnTo>
                    <a:lnTo>
                      <a:pt x="179" y="84"/>
                    </a:lnTo>
                    <a:lnTo>
                      <a:pt x="179" y="81"/>
                    </a:lnTo>
                    <a:lnTo>
                      <a:pt x="179" y="78"/>
                    </a:lnTo>
                    <a:lnTo>
                      <a:pt x="179" y="75"/>
                    </a:lnTo>
                    <a:lnTo>
                      <a:pt x="176" y="73"/>
                    </a:lnTo>
                    <a:lnTo>
                      <a:pt x="176" y="70"/>
                    </a:lnTo>
                    <a:lnTo>
                      <a:pt x="176" y="70"/>
                    </a:lnTo>
                    <a:lnTo>
                      <a:pt x="176" y="67"/>
                    </a:lnTo>
                    <a:lnTo>
                      <a:pt x="176" y="64"/>
                    </a:lnTo>
                    <a:lnTo>
                      <a:pt x="176" y="64"/>
                    </a:lnTo>
                    <a:lnTo>
                      <a:pt x="179" y="61"/>
                    </a:lnTo>
                    <a:lnTo>
                      <a:pt x="176" y="59"/>
                    </a:lnTo>
                    <a:lnTo>
                      <a:pt x="176" y="53"/>
                    </a:lnTo>
                    <a:lnTo>
                      <a:pt x="176" y="53"/>
                    </a:lnTo>
                    <a:lnTo>
                      <a:pt x="176" y="50"/>
                    </a:lnTo>
                    <a:lnTo>
                      <a:pt x="173" y="42"/>
                    </a:lnTo>
                    <a:lnTo>
                      <a:pt x="170" y="36"/>
                    </a:lnTo>
                    <a:lnTo>
                      <a:pt x="170" y="36"/>
                    </a:lnTo>
                    <a:lnTo>
                      <a:pt x="167" y="36"/>
                    </a:lnTo>
                    <a:lnTo>
                      <a:pt x="167" y="28"/>
                    </a:lnTo>
                    <a:lnTo>
                      <a:pt x="165" y="25"/>
                    </a:lnTo>
                    <a:lnTo>
                      <a:pt x="156" y="17"/>
                    </a:lnTo>
                    <a:lnTo>
                      <a:pt x="153" y="14"/>
                    </a:lnTo>
                    <a:lnTo>
                      <a:pt x="153" y="8"/>
                    </a:lnTo>
                    <a:lnTo>
                      <a:pt x="153" y="3"/>
                    </a:lnTo>
                    <a:lnTo>
                      <a:pt x="153" y="3"/>
                    </a:lnTo>
                    <a:lnTo>
                      <a:pt x="151" y="3"/>
                    </a:lnTo>
                    <a:lnTo>
                      <a:pt x="151" y="3"/>
                    </a:lnTo>
                    <a:lnTo>
                      <a:pt x="148" y="3"/>
                    </a:lnTo>
                    <a:lnTo>
                      <a:pt x="145" y="0"/>
                    </a:lnTo>
                    <a:lnTo>
                      <a:pt x="145" y="0"/>
                    </a:lnTo>
                    <a:lnTo>
                      <a:pt x="145" y="3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5" y="11"/>
                    </a:lnTo>
                    <a:lnTo>
                      <a:pt x="145" y="8"/>
                    </a:lnTo>
                    <a:lnTo>
                      <a:pt x="151" y="6"/>
                    </a:lnTo>
                    <a:lnTo>
                      <a:pt x="151" y="11"/>
                    </a:lnTo>
                    <a:lnTo>
                      <a:pt x="151" y="14"/>
                    </a:lnTo>
                    <a:lnTo>
                      <a:pt x="148" y="14"/>
                    </a:lnTo>
                    <a:lnTo>
                      <a:pt x="145" y="14"/>
                    </a:lnTo>
                    <a:lnTo>
                      <a:pt x="145" y="14"/>
                    </a:lnTo>
                    <a:lnTo>
                      <a:pt x="145" y="17"/>
                    </a:lnTo>
                    <a:lnTo>
                      <a:pt x="145" y="20"/>
                    </a:lnTo>
                    <a:lnTo>
                      <a:pt x="142" y="17"/>
                    </a:lnTo>
                    <a:lnTo>
                      <a:pt x="142" y="14"/>
                    </a:lnTo>
                    <a:lnTo>
                      <a:pt x="142" y="11"/>
                    </a:lnTo>
                    <a:lnTo>
                      <a:pt x="139" y="8"/>
                    </a:lnTo>
                    <a:lnTo>
                      <a:pt x="137" y="11"/>
                    </a:lnTo>
                    <a:lnTo>
                      <a:pt x="137" y="8"/>
                    </a:lnTo>
                    <a:lnTo>
                      <a:pt x="134" y="11"/>
                    </a:lnTo>
                    <a:lnTo>
                      <a:pt x="137" y="17"/>
                    </a:lnTo>
                    <a:lnTo>
                      <a:pt x="137" y="20"/>
                    </a:lnTo>
                    <a:lnTo>
                      <a:pt x="134" y="22"/>
                    </a:lnTo>
                    <a:lnTo>
                      <a:pt x="131" y="25"/>
                    </a:lnTo>
                    <a:lnTo>
                      <a:pt x="131" y="28"/>
                    </a:lnTo>
                    <a:lnTo>
                      <a:pt x="137" y="31"/>
                    </a:lnTo>
                    <a:lnTo>
                      <a:pt x="139" y="34"/>
                    </a:lnTo>
                    <a:lnTo>
                      <a:pt x="137" y="39"/>
                    </a:lnTo>
                    <a:lnTo>
                      <a:pt x="134" y="39"/>
                    </a:lnTo>
                    <a:lnTo>
                      <a:pt x="131" y="39"/>
                    </a:lnTo>
                    <a:lnTo>
                      <a:pt x="131" y="42"/>
                    </a:lnTo>
                    <a:lnTo>
                      <a:pt x="134" y="45"/>
                    </a:lnTo>
                    <a:lnTo>
                      <a:pt x="137" y="45"/>
                    </a:lnTo>
                    <a:lnTo>
                      <a:pt x="139" y="42"/>
                    </a:lnTo>
                    <a:lnTo>
                      <a:pt x="142" y="50"/>
                    </a:lnTo>
                    <a:lnTo>
                      <a:pt x="142" y="59"/>
                    </a:lnTo>
                    <a:lnTo>
                      <a:pt x="142" y="61"/>
                    </a:lnTo>
                    <a:lnTo>
                      <a:pt x="142" y="70"/>
                    </a:lnTo>
                    <a:lnTo>
                      <a:pt x="139" y="84"/>
                    </a:lnTo>
                    <a:lnTo>
                      <a:pt x="139" y="87"/>
                    </a:lnTo>
                    <a:lnTo>
                      <a:pt x="139" y="92"/>
                    </a:lnTo>
                    <a:lnTo>
                      <a:pt x="134" y="95"/>
                    </a:lnTo>
                    <a:lnTo>
                      <a:pt x="134" y="100"/>
                    </a:lnTo>
                    <a:lnTo>
                      <a:pt x="134" y="106"/>
                    </a:lnTo>
                    <a:lnTo>
                      <a:pt x="131" y="109"/>
                    </a:lnTo>
                    <a:lnTo>
                      <a:pt x="131" y="112"/>
                    </a:lnTo>
                    <a:lnTo>
                      <a:pt x="126" y="117"/>
                    </a:lnTo>
                    <a:lnTo>
                      <a:pt x="117" y="123"/>
                    </a:lnTo>
                    <a:lnTo>
                      <a:pt x="114" y="123"/>
                    </a:lnTo>
                    <a:lnTo>
                      <a:pt x="114" y="126"/>
                    </a:lnTo>
                    <a:lnTo>
                      <a:pt x="109" y="123"/>
                    </a:lnTo>
                    <a:lnTo>
                      <a:pt x="106" y="120"/>
                    </a:lnTo>
                    <a:lnTo>
                      <a:pt x="106" y="117"/>
                    </a:lnTo>
                    <a:lnTo>
                      <a:pt x="106" y="114"/>
                    </a:lnTo>
                    <a:lnTo>
                      <a:pt x="109" y="112"/>
                    </a:lnTo>
                    <a:lnTo>
                      <a:pt x="109" y="112"/>
                    </a:lnTo>
                    <a:lnTo>
                      <a:pt x="112" y="109"/>
                    </a:lnTo>
                    <a:lnTo>
                      <a:pt x="112" y="109"/>
                    </a:lnTo>
                    <a:lnTo>
                      <a:pt x="106" y="109"/>
                    </a:lnTo>
                    <a:lnTo>
                      <a:pt x="103" y="112"/>
                    </a:lnTo>
                    <a:lnTo>
                      <a:pt x="100" y="112"/>
                    </a:lnTo>
                    <a:lnTo>
                      <a:pt x="98" y="117"/>
                    </a:lnTo>
                    <a:lnTo>
                      <a:pt x="100" y="120"/>
                    </a:lnTo>
                    <a:lnTo>
                      <a:pt x="100" y="128"/>
                    </a:lnTo>
                    <a:lnTo>
                      <a:pt x="100" y="134"/>
                    </a:lnTo>
                    <a:lnTo>
                      <a:pt x="98" y="137"/>
                    </a:lnTo>
                    <a:lnTo>
                      <a:pt x="98" y="140"/>
                    </a:lnTo>
                    <a:lnTo>
                      <a:pt x="95" y="140"/>
                    </a:lnTo>
                    <a:lnTo>
                      <a:pt x="95" y="148"/>
                    </a:lnTo>
                    <a:lnTo>
                      <a:pt x="98" y="148"/>
                    </a:lnTo>
                    <a:lnTo>
                      <a:pt x="98" y="151"/>
                    </a:lnTo>
                    <a:lnTo>
                      <a:pt x="95" y="151"/>
                    </a:lnTo>
                    <a:lnTo>
                      <a:pt x="98" y="153"/>
                    </a:lnTo>
                    <a:lnTo>
                      <a:pt x="95" y="156"/>
                    </a:lnTo>
                    <a:lnTo>
                      <a:pt x="95" y="156"/>
                    </a:lnTo>
                    <a:lnTo>
                      <a:pt x="95" y="156"/>
                    </a:lnTo>
                    <a:lnTo>
                      <a:pt x="92" y="159"/>
                    </a:lnTo>
                    <a:lnTo>
                      <a:pt x="89" y="156"/>
                    </a:lnTo>
                    <a:lnTo>
                      <a:pt x="89" y="159"/>
                    </a:lnTo>
                    <a:lnTo>
                      <a:pt x="86" y="159"/>
                    </a:lnTo>
                    <a:lnTo>
                      <a:pt x="86" y="153"/>
                    </a:lnTo>
                    <a:lnTo>
                      <a:pt x="84" y="153"/>
                    </a:lnTo>
                    <a:lnTo>
                      <a:pt x="84" y="156"/>
                    </a:lnTo>
                    <a:lnTo>
                      <a:pt x="81" y="156"/>
                    </a:lnTo>
                    <a:lnTo>
                      <a:pt x="78" y="153"/>
                    </a:lnTo>
                    <a:lnTo>
                      <a:pt x="73" y="156"/>
                    </a:lnTo>
                    <a:lnTo>
                      <a:pt x="67" y="159"/>
                    </a:lnTo>
                    <a:lnTo>
                      <a:pt x="64" y="159"/>
                    </a:lnTo>
                    <a:lnTo>
                      <a:pt x="59" y="162"/>
                    </a:lnTo>
                    <a:lnTo>
                      <a:pt x="56" y="162"/>
                    </a:lnTo>
                    <a:lnTo>
                      <a:pt x="53" y="162"/>
                    </a:lnTo>
                    <a:lnTo>
                      <a:pt x="50" y="162"/>
                    </a:lnTo>
                    <a:lnTo>
                      <a:pt x="45" y="165"/>
                    </a:lnTo>
                    <a:lnTo>
                      <a:pt x="42" y="170"/>
                    </a:lnTo>
                    <a:lnTo>
                      <a:pt x="39" y="173"/>
                    </a:lnTo>
                    <a:lnTo>
                      <a:pt x="39" y="173"/>
                    </a:lnTo>
                    <a:lnTo>
                      <a:pt x="33" y="179"/>
                    </a:lnTo>
                    <a:lnTo>
                      <a:pt x="31" y="181"/>
                    </a:lnTo>
                    <a:lnTo>
                      <a:pt x="28" y="184"/>
                    </a:lnTo>
                    <a:lnTo>
                      <a:pt x="28" y="187"/>
                    </a:lnTo>
                    <a:lnTo>
                      <a:pt x="25" y="190"/>
                    </a:lnTo>
                    <a:lnTo>
                      <a:pt x="20" y="190"/>
                    </a:lnTo>
                    <a:lnTo>
                      <a:pt x="20" y="193"/>
                    </a:lnTo>
                    <a:lnTo>
                      <a:pt x="20" y="198"/>
                    </a:lnTo>
                    <a:lnTo>
                      <a:pt x="22" y="198"/>
                    </a:lnTo>
                    <a:lnTo>
                      <a:pt x="22" y="201"/>
                    </a:lnTo>
                    <a:lnTo>
                      <a:pt x="22" y="204"/>
                    </a:lnTo>
                    <a:lnTo>
                      <a:pt x="20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21" name="Freeform 748"/>
              <p:cNvSpPr>
                <a:spLocks/>
              </p:cNvSpPr>
              <p:nvPr/>
            </p:nvSpPr>
            <p:spPr bwMode="auto">
              <a:xfrm>
                <a:off x="4941" y="1367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0 w 3"/>
                  <a:gd name="T9" fmla="*/ 2 h 2"/>
                  <a:gd name="T10" fmla="*/ 3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22" name="Freeform 749"/>
              <p:cNvSpPr>
                <a:spLocks/>
              </p:cNvSpPr>
              <p:nvPr/>
            </p:nvSpPr>
            <p:spPr bwMode="auto">
              <a:xfrm>
                <a:off x="4938" y="1512"/>
                <a:ext cx="9" cy="14"/>
              </a:xfrm>
              <a:custGeom>
                <a:avLst/>
                <a:gdLst>
                  <a:gd name="T0" fmla="*/ 3 w 9"/>
                  <a:gd name="T1" fmla="*/ 14 h 14"/>
                  <a:gd name="T2" fmla="*/ 3 w 9"/>
                  <a:gd name="T3" fmla="*/ 14 h 14"/>
                  <a:gd name="T4" fmla="*/ 3 w 9"/>
                  <a:gd name="T5" fmla="*/ 11 h 14"/>
                  <a:gd name="T6" fmla="*/ 9 w 9"/>
                  <a:gd name="T7" fmla="*/ 8 h 14"/>
                  <a:gd name="T8" fmla="*/ 9 w 9"/>
                  <a:gd name="T9" fmla="*/ 5 h 14"/>
                  <a:gd name="T10" fmla="*/ 9 w 9"/>
                  <a:gd name="T11" fmla="*/ 2 h 14"/>
                  <a:gd name="T12" fmla="*/ 9 w 9"/>
                  <a:gd name="T13" fmla="*/ 0 h 14"/>
                  <a:gd name="T14" fmla="*/ 6 w 9"/>
                  <a:gd name="T15" fmla="*/ 2 h 14"/>
                  <a:gd name="T16" fmla="*/ 3 w 9"/>
                  <a:gd name="T17" fmla="*/ 2 h 14"/>
                  <a:gd name="T18" fmla="*/ 3 w 9"/>
                  <a:gd name="T19" fmla="*/ 5 h 14"/>
                  <a:gd name="T20" fmla="*/ 3 w 9"/>
                  <a:gd name="T21" fmla="*/ 8 h 14"/>
                  <a:gd name="T22" fmla="*/ 0 w 9"/>
                  <a:gd name="T23" fmla="*/ 8 h 14"/>
                  <a:gd name="T24" fmla="*/ 3 w 9"/>
                  <a:gd name="T2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14">
                    <a:moveTo>
                      <a:pt x="3" y="14"/>
                    </a:moveTo>
                    <a:lnTo>
                      <a:pt x="3" y="14"/>
                    </a:lnTo>
                    <a:lnTo>
                      <a:pt x="3" y="11"/>
                    </a:lnTo>
                    <a:lnTo>
                      <a:pt x="9" y="8"/>
                    </a:lnTo>
                    <a:lnTo>
                      <a:pt x="9" y="5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23" name="Freeform 750"/>
              <p:cNvSpPr>
                <a:spLocks/>
              </p:cNvSpPr>
              <p:nvPr/>
            </p:nvSpPr>
            <p:spPr bwMode="auto">
              <a:xfrm>
                <a:off x="4938" y="1372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24" name="Freeform 751"/>
              <p:cNvSpPr>
                <a:spLocks/>
              </p:cNvSpPr>
              <p:nvPr/>
            </p:nvSpPr>
            <p:spPr bwMode="auto">
              <a:xfrm>
                <a:off x="4869" y="1765"/>
                <a:ext cx="2" cy="6"/>
              </a:xfrm>
              <a:custGeom>
                <a:avLst/>
                <a:gdLst>
                  <a:gd name="T0" fmla="*/ 0 w 2"/>
                  <a:gd name="T1" fmla="*/ 3 h 6"/>
                  <a:gd name="T2" fmla="*/ 2 w 2"/>
                  <a:gd name="T3" fmla="*/ 6 h 6"/>
                  <a:gd name="T4" fmla="*/ 2 w 2"/>
                  <a:gd name="T5" fmla="*/ 3 h 6"/>
                  <a:gd name="T6" fmla="*/ 0 w 2"/>
                  <a:gd name="T7" fmla="*/ 0 h 6"/>
                  <a:gd name="T8" fmla="*/ 0 w 2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0" y="3"/>
                    </a:moveTo>
                    <a:lnTo>
                      <a:pt x="2" y="6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25" name="Freeform 752"/>
              <p:cNvSpPr>
                <a:spLocks/>
              </p:cNvSpPr>
              <p:nvPr/>
            </p:nvSpPr>
            <p:spPr bwMode="auto">
              <a:xfrm>
                <a:off x="4880" y="1570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3 w 3"/>
                  <a:gd name="T5" fmla="*/ 0 h 3"/>
                  <a:gd name="T6" fmla="*/ 0 w 3"/>
                  <a:gd name="T7" fmla="*/ 0 h 3"/>
                  <a:gd name="T8" fmla="*/ 0 w 3"/>
                  <a:gd name="T9" fmla="*/ 3 h 3"/>
                  <a:gd name="T10" fmla="*/ 3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26" name="Freeform 753"/>
              <p:cNvSpPr>
                <a:spLocks/>
              </p:cNvSpPr>
              <p:nvPr/>
            </p:nvSpPr>
            <p:spPr bwMode="auto">
              <a:xfrm>
                <a:off x="4866" y="1752"/>
                <a:ext cx="5" cy="11"/>
              </a:xfrm>
              <a:custGeom>
                <a:avLst/>
                <a:gdLst>
                  <a:gd name="T0" fmla="*/ 3 w 5"/>
                  <a:gd name="T1" fmla="*/ 0 h 11"/>
                  <a:gd name="T2" fmla="*/ 0 w 5"/>
                  <a:gd name="T3" fmla="*/ 0 h 11"/>
                  <a:gd name="T4" fmla="*/ 0 w 5"/>
                  <a:gd name="T5" fmla="*/ 5 h 11"/>
                  <a:gd name="T6" fmla="*/ 0 w 5"/>
                  <a:gd name="T7" fmla="*/ 8 h 11"/>
                  <a:gd name="T8" fmla="*/ 0 w 5"/>
                  <a:gd name="T9" fmla="*/ 11 h 11"/>
                  <a:gd name="T10" fmla="*/ 3 w 5"/>
                  <a:gd name="T11" fmla="*/ 8 h 11"/>
                  <a:gd name="T12" fmla="*/ 3 w 5"/>
                  <a:gd name="T13" fmla="*/ 2 h 11"/>
                  <a:gd name="T14" fmla="*/ 5 w 5"/>
                  <a:gd name="T15" fmla="*/ 0 h 11"/>
                  <a:gd name="T16" fmla="*/ 3 w 5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8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27" name="Freeform 754"/>
              <p:cNvSpPr>
                <a:spLocks/>
              </p:cNvSpPr>
              <p:nvPr/>
            </p:nvSpPr>
            <p:spPr bwMode="auto">
              <a:xfrm>
                <a:off x="4880" y="1339"/>
                <a:ext cx="5" cy="5"/>
              </a:xfrm>
              <a:custGeom>
                <a:avLst/>
                <a:gdLst>
                  <a:gd name="T0" fmla="*/ 3 w 5"/>
                  <a:gd name="T1" fmla="*/ 5 h 5"/>
                  <a:gd name="T2" fmla="*/ 5 w 5"/>
                  <a:gd name="T3" fmla="*/ 5 h 5"/>
                  <a:gd name="T4" fmla="*/ 3 w 5"/>
                  <a:gd name="T5" fmla="*/ 3 h 5"/>
                  <a:gd name="T6" fmla="*/ 3 w 5"/>
                  <a:gd name="T7" fmla="*/ 0 h 5"/>
                  <a:gd name="T8" fmla="*/ 3 w 5"/>
                  <a:gd name="T9" fmla="*/ 3 h 5"/>
                  <a:gd name="T10" fmla="*/ 0 w 5"/>
                  <a:gd name="T11" fmla="*/ 3 h 5"/>
                  <a:gd name="T12" fmla="*/ 0 w 5"/>
                  <a:gd name="T13" fmla="*/ 5 h 5"/>
                  <a:gd name="T14" fmla="*/ 3 w 5"/>
                  <a:gd name="T15" fmla="*/ 5 h 5"/>
                  <a:gd name="T16" fmla="*/ 3 w 5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3" y="5"/>
                    </a:moveTo>
                    <a:lnTo>
                      <a:pt x="5" y="5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28" name="Freeform 755"/>
              <p:cNvSpPr>
                <a:spLocks/>
              </p:cNvSpPr>
              <p:nvPr/>
            </p:nvSpPr>
            <p:spPr bwMode="auto">
              <a:xfrm>
                <a:off x="4902" y="1556"/>
                <a:ext cx="3" cy="6"/>
              </a:xfrm>
              <a:custGeom>
                <a:avLst/>
                <a:gdLst>
                  <a:gd name="T0" fmla="*/ 3 w 3"/>
                  <a:gd name="T1" fmla="*/ 3 h 6"/>
                  <a:gd name="T2" fmla="*/ 0 w 3"/>
                  <a:gd name="T3" fmla="*/ 0 h 6"/>
                  <a:gd name="T4" fmla="*/ 0 w 3"/>
                  <a:gd name="T5" fmla="*/ 3 h 6"/>
                  <a:gd name="T6" fmla="*/ 0 w 3"/>
                  <a:gd name="T7" fmla="*/ 6 h 6"/>
                  <a:gd name="T8" fmla="*/ 3 w 3"/>
                  <a:gd name="T9" fmla="*/ 6 h 6"/>
                  <a:gd name="T10" fmla="*/ 3 w 3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29" name="Freeform 756"/>
              <p:cNvSpPr>
                <a:spLocks/>
              </p:cNvSpPr>
              <p:nvPr/>
            </p:nvSpPr>
            <p:spPr bwMode="auto">
              <a:xfrm>
                <a:off x="4885" y="1567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3 w 3"/>
                  <a:gd name="T5" fmla="*/ 0 h 3"/>
                  <a:gd name="T6" fmla="*/ 3 w 3"/>
                  <a:gd name="T7" fmla="*/ 0 h 3"/>
                  <a:gd name="T8" fmla="*/ 0 w 3"/>
                  <a:gd name="T9" fmla="*/ 0 h 3"/>
                  <a:gd name="T10" fmla="*/ 0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30" name="Freeform 757"/>
              <p:cNvSpPr>
                <a:spLocks/>
              </p:cNvSpPr>
              <p:nvPr/>
            </p:nvSpPr>
            <p:spPr bwMode="auto">
              <a:xfrm>
                <a:off x="4885" y="1361"/>
                <a:ext cx="14" cy="8"/>
              </a:xfrm>
              <a:custGeom>
                <a:avLst/>
                <a:gdLst>
                  <a:gd name="T0" fmla="*/ 12 w 14"/>
                  <a:gd name="T1" fmla="*/ 8 h 8"/>
                  <a:gd name="T2" fmla="*/ 14 w 14"/>
                  <a:gd name="T3" fmla="*/ 3 h 8"/>
                  <a:gd name="T4" fmla="*/ 12 w 14"/>
                  <a:gd name="T5" fmla="*/ 0 h 8"/>
                  <a:gd name="T6" fmla="*/ 9 w 14"/>
                  <a:gd name="T7" fmla="*/ 0 h 8"/>
                  <a:gd name="T8" fmla="*/ 3 w 14"/>
                  <a:gd name="T9" fmla="*/ 3 h 8"/>
                  <a:gd name="T10" fmla="*/ 0 w 14"/>
                  <a:gd name="T11" fmla="*/ 6 h 8"/>
                  <a:gd name="T12" fmla="*/ 0 w 14"/>
                  <a:gd name="T13" fmla="*/ 8 h 8"/>
                  <a:gd name="T14" fmla="*/ 6 w 14"/>
                  <a:gd name="T15" fmla="*/ 8 h 8"/>
                  <a:gd name="T16" fmla="*/ 12 w 14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8">
                    <a:moveTo>
                      <a:pt x="12" y="8"/>
                    </a:moveTo>
                    <a:lnTo>
                      <a:pt x="14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6" y="8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31" name="Freeform 758"/>
              <p:cNvSpPr>
                <a:spLocks/>
              </p:cNvSpPr>
              <p:nvPr/>
            </p:nvSpPr>
            <p:spPr bwMode="auto">
              <a:xfrm>
                <a:off x="4989" y="1297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2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32" name="Freeform 759"/>
              <p:cNvSpPr>
                <a:spLocks/>
              </p:cNvSpPr>
              <p:nvPr/>
            </p:nvSpPr>
            <p:spPr bwMode="auto">
              <a:xfrm>
                <a:off x="5064" y="2134"/>
                <a:ext cx="3" cy="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5 h 5"/>
                  <a:gd name="T4" fmla="*/ 3 w 3"/>
                  <a:gd name="T5" fmla="*/ 5 h 5"/>
                  <a:gd name="T6" fmla="*/ 3 w 3"/>
                  <a:gd name="T7" fmla="*/ 2 h 5"/>
                  <a:gd name="T8" fmla="*/ 0 w 3"/>
                  <a:gd name="T9" fmla="*/ 0 h 5"/>
                  <a:gd name="T10" fmla="*/ 3 w 3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lnTo>
                      <a:pt x="3" y="5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33" name="Freeform 760"/>
              <p:cNvSpPr>
                <a:spLocks/>
              </p:cNvSpPr>
              <p:nvPr/>
            </p:nvSpPr>
            <p:spPr bwMode="auto">
              <a:xfrm>
                <a:off x="5058" y="2234"/>
                <a:ext cx="3" cy="6"/>
              </a:xfrm>
              <a:custGeom>
                <a:avLst/>
                <a:gdLst>
                  <a:gd name="T0" fmla="*/ 0 w 3"/>
                  <a:gd name="T1" fmla="*/ 3 h 6"/>
                  <a:gd name="T2" fmla="*/ 0 w 3"/>
                  <a:gd name="T3" fmla="*/ 6 h 6"/>
                  <a:gd name="T4" fmla="*/ 0 w 3"/>
                  <a:gd name="T5" fmla="*/ 3 h 6"/>
                  <a:gd name="T6" fmla="*/ 3 w 3"/>
                  <a:gd name="T7" fmla="*/ 0 h 6"/>
                  <a:gd name="T8" fmla="*/ 0 w 3"/>
                  <a:gd name="T9" fmla="*/ 0 h 6"/>
                  <a:gd name="T10" fmla="*/ 0 w 3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0" y="3"/>
                    </a:moveTo>
                    <a:lnTo>
                      <a:pt x="0" y="6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34" name="Freeform 761"/>
              <p:cNvSpPr>
                <a:spLocks/>
              </p:cNvSpPr>
              <p:nvPr/>
            </p:nvSpPr>
            <p:spPr bwMode="auto">
              <a:xfrm>
                <a:off x="5067" y="2128"/>
                <a:ext cx="8" cy="11"/>
              </a:xfrm>
              <a:custGeom>
                <a:avLst/>
                <a:gdLst>
                  <a:gd name="T0" fmla="*/ 3 w 8"/>
                  <a:gd name="T1" fmla="*/ 11 h 11"/>
                  <a:gd name="T2" fmla="*/ 0 w 8"/>
                  <a:gd name="T3" fmla="*/ 11 h 11"/>
                  <a:gd name="T4" fmla="*/ 3 w 8"/>
                  <a:gd name="T5" fmla="*/ 11 h 11"/>
                  <a:gd name="T6" fmla="*/ 5 w 8"/>
                  <a:gd name="T7" fmla="*/ 3 h 11"/>
                  <a:gd name="T8" fmla="*/ 8 w 8"/>
                  <a:gd name="T9" fmla="*/ 0 h 11"/>
                  <a:gd name="T10" fmla="*/ 3 w 8"/>
                  <a:gd name="T11" fmla="*/ 3 h 11"/>
                  <a:gd name="T12" fmla="*/ 3 w 8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1">
                    <a:moveTo>
                      <a:pt x="3" y="11"/>
                    </a:moveTo>
                    <a:lnTo>
                      <a:pt x="0" y="11"/>
                    </a:lnTo>
                    <a:lnTo>
                      <a:pt x="3" y="11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35" name="Freeform 762"/>
              <p:cNvSpPr>
                <a:spLocks/>
              </p:cNvSpPr>
              <p:nvPr/>
            </p:nvSpPr>
            <p:spPr bwMode="auto">
              <a:xfrm>
                <a:off x="5050" y="2159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36" name="Freeform 763"/>
              <p:cNvSpPr>
                <a:spLocks/>
              </p:cNvSpPr>
              <p:nvPr/>
            </p:nvSpPr>
            <p:spPr bwMode="auto">
              <a:xfrm>
                <a:off x="5100" y="2153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0 w 3"/>
                  <a:gd name="T5" fmla="*/ 0 h 3"/>
                  <a:gd name="T6" fmla="*/ 0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37" name="Rectangle 764"/>
              <p:cNvSpPr>
                <a:spLocks noChangeArrowheads="1"/>
              </p:cNvSpPr>
              <p:nvPr/>
            </p:nvSpPr>
            <p:spPr bwMode="auto">
              <a:xfrm>
                <a:off x="4991" y="2097"/>
                <a:ext cx="1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38" name="Freeform 765"/>
              <p:cNvSpPr>
                <a:spLocks/>
              </p:cNvSpPr>
              <p:nvPr/>
            </p:nvSpPr>
            <p:spPr bwMode="auto">
              <a:xfrm>
                <a:off x="5036" y="216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8 w 11"/>
                  <a:gd name="T3" fmla="*/ 0 h 16"/>
                  <a:gd name="T4" fmla="*/ 8 w 11"/>
                  <a:gd name="T5" fmla="*/ 2 h 16"/>
                  <a:gd name="T6" fmla="*/ 8 w 11"/>
                  <a:gd name="T7" fmla="*/ 2 h 16"/>
                  <a:gd name="T8" fmla="*/ 3 w 11"/>
                  <a:gd name="T9" fmla="*/ 8 h 16"/>
                  <a:gd name="T10" fmla="*/ 3 w 11"/>
                  <a:gd name="T11" fmla="*/ 8 h 16"/>
                  <a:gd name="T12" fmla="*/ 3 w 11"/>
                  <a:gd name="T13" fmla="*/ 11 h 16"/>
                  <a:gd name="T14" fmla="*/ 0 w 11"/>
                  <a:gd name="T15" fmla="*/ 11 h 16"/>
                  <a:gd name="T16" fmla="*/ 0 w 11"/>
                  <a:gd name="T17" fmla="*/ 13 h 16"/>
                  <a:gd name="T18" fmla="*/ 3 w 11"/>
                  <a:gd name="T19" fmla="*/ 16 h 16"/>
                  <a:gd name="T20" fmla="*/ 6 w 11"/>
                  <a:gd name="T21" fmla="*/ 16 h 16"/>
                  <a:gd name="T22" fmla="*/ 11 w 11"/>
                  <a:gd name="T23" fmla="*/ 11 h 16"/>
                  <a:gd name="T24" fmla="*/ 11 w 11"/>
                  <a:gd name="T25" fmla="*/ 5 h 16"/>
                  <a:gd name="T26" fmla="*/ 11 w 11"/>
                  <a:gd name="T27" fmla="*/ 2 h 16"/>
                  <a:gd name="T28" fmla="*/ 11 w 11"/>
                  <a:gd name="T29" fmla="*/ 2 h 16"/>
                  <a:gd name="T30" fmla="*/ 11 w 11"/>
                  <a:gd name="T3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6"/>
                    </a:lnTo>
                    <a:lnTo>
                      <a:pt x="11" y="11"/>
                    </a:lnTo>
                    <a:lnTo>
                      <a:pt x="11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39" name="Freeform 766"/>
              <p:cNvSpPr>
                <a:spLocks/>
              </p:cNvSpPr>
              <p:nvPr/>
            </p:nvSpPr>
            <p:spPr bwMode="auto">
              <a:xfrm>
                <a:off x="5047" y="2162"/>
                <a:ext cx="6" cy="2"/>
              </a:xfrm>
              <a:custGeom>
                <a:avLst/>
                <a:gdLst>
                  <a:gd name="T0" fmla="*/ 6 w 6"/>
                  <a:gd name="T1" fmla="*/ 2 h 2"/>
                  <a:gd name="T2" fmla="*/ 3 w 6"/>
                  <a:gd name="T3" fmla="*/ 0 h 2"/>
                  <a:gd name="T4" fmla="*/ 0 w 6"/>
                  <a:gd name="T5" fmla="*/ 0 h 2"/>
                  <a:gd name="T6" fmla="*/ 6 w 6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2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40" name="Freeform 767"/>
              <p:cNvSpPr>
                <a:spLocks/>
              </p:cNvSpPr>
              <p:nvPr/>
            </p:nvSpPr>
            <p:spPr bwMode="auto">
              <a:xfrm>
                <a:off x="4991" y="2162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3 w 3"/>
                  <a:gd name="T3" fmla="*/ 0 h 2"/>
                  <a:gd name="T4" fmla="*/ 0 w 3"/>
                  <a:gd name="T5" fmla="*/ 0 h 2"/>
                  <a:gd name="T6" fmla="*/ 0 w 3"/>
                  <a:gd name="T7" fmla="*/ 0 h 2"/>
                  <a:gd name="T8" fmla="*/ 0 w 3"/>
                  <a:gd name="T9" fmla="*/ 2 h 2"/>
                  <a:gd name="T10" fmla="*/ 3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41" name="Rectangle 768"/>
              <p:cNvSpPr>
                <a:spLocks noChangeArrowheads="1"/>
              </p:cNvSpPr>
              <p:nvPr/>
            </p:nvSpPr>
            <p:spPr bwMode="auto">
              <a:xfrm>
                <a:off x="5092" y="2136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42" name="Freeform 769"/>
              <p:cNvSpPr>
                <a:spLocks/>
              </p:cNvSpPr>
              <p:nvPr/>
            </p:nvSpPr>
            <p:spPr bwMode="auto">
              <a:xfrm>
                <a:off x="5095" y="2139"/>
                <a:ext cx="5" cy="9"/>
              </a:xfrm>
              <a:custGeom>
                <a:avLst/>
                <a:gdLst>
                  <a:gd name="T0" fmla="*/ 5 w 5"/>
                  <a:gd name="T1" fmla="*/ 3 h 9"/>
                  <a:gd name="T2" fmla="*/ 5 w 5"/>
                  <a:gd name="T3" fmla="*/ 3 h 9"/>
                  <a:gd name="T4" fmla="*/ 5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2 w 5"/>
                  <a:gd name="T11" fmla="*/ 3 h 9"/>
                  <a:gd name="T12" fmla="*/ 0 w 5"/>
                  <a:gd name="T13" fmla="*/ 3 h 9"/>
                  <a:gd name="T14" fmla="*/ 0 w 5"/>
                  <a:gd name="T15" fmla="*/ 6 h 9"/>
                  <a:gd name="T16" fmla="*/ 2 w 5"/>
                  <a:gd name="T17" fmla="*/ 6 h 9"/>
                  <a:gd name="T18" fmla="*/ 5 w 5"/>
                  <a:gd name="T19" fmla="*/ 9 h 9"/>
                  <a:gd name="T20" fmla="*/ 5 w 5"/>
                  <a:gd name="T21" fmla="*/ 6 h 9"/>
                  <a:gd name="T22" fmla="*/ 5 w 5"/>
                  <a:gd name="T2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9">
                    <a:moveTo>
                      <a:pt x="5" y="3"/>
                    </a:moveTo>
                    <a:lnTo>
                      <a:pt x="5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5" y="6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43" name="Freeform 770"/>
              <p:cNvSpPr>
                <a:spLocks/>
              </p:cNvSpPr>
              <p:nvPr/>
            </p:nvSpPr>
            <p:spPr bwMode="auto">
              <a:xfrm>
                <a:off x="5089" y="2145"/>
                <a:ext cx="8" cy="11"/>
              </a:xfrm>
              <a:custGeom>
                <a:avLst/>
                <a:gdLst>
                  <a:gd name="T0" fmla="*/ 0 w 8"/>
                  <a:gd name="T1" fmla="*/ 8 h 11"/>
                  <a:gd name="T2" fmla="*/ 0 w 8"/>
                  <a:gd name="T3" fmla="*/ 11 h 11"/>
                  <a:gd name="T4" fmla="*/ 3 w 8"/>
                  <a:gd name="T5" fmla="*/ 11 h 11"/>
                  <a:gd name="T6" fmla="*/ 3 w 8"/>
                  <a:gd name="T7" fmla="*/ 11 h 11"/>
                  <a:gd name="T8" fmla="*/ 8 w 8"/>
                  <a:gd name="T9" fmla="*/ 8 h 11"/>
                  <a:gd name="T10" fmla="*/ 8 w 8"/>
                  <a:gd name="T11" fmla="*/ 8 h 11"/>
                  <a:gd name="T12" fmla="*/ 6 w 8"/>
                  <a:gd name="T13" fmla="*/ 5 h 11"/>
                  <a:gd name="T14" fmla="*/ 6 w 8"/>
                  <a:gd name="T15" fmla="*/ 5 h 11"/>
                  <a:gd name="T16" fmla="*/ 3 w 8"/>
                  <a:gd name="T17" fmla="*/ 3 h 11"/>
                  <a:gd name="T18" fmla="*/ 0 w 8"/>
                  <a:gd name="T19" fmla="*/ 0 h 11"/>
                  <a:gd name="T20" fmla="*/ 0 w 8"/>
                  <a:gd name="T21" fmla="*/ 3 h 11"/>
                  <a:gd name="T22" fmla="*/ 0 w 8"/>
                  <a:gd name="T23" fmla="*/ 5 h 11"/>
                  <a:gd name="T24" fmla="*/ 3 w 8"/>
                  <a:gd name="T25" fmla="*/ 5 h 11"/>
                  <a:gd name="T26" fmla="*/ 3 w 8"/>
                  <a:gd name="T27" fmla="*/ 8 h 11"/>
                  <a:gd name="T28" fmla="*/ 3 w 8"/>
                  <a:gd name="T29" fmla="*/ 8 h 11"/>
                  <a:gd name="T30" fmla="*/ 0 w 8"/>
                  <a:gd name="T31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11">
                    <a:moveTo>
                      <a:pt x="0" y="8"/>
                    </a:moveTo>
                    <a:lnTo>
                      <a:pt x="0" y="11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44" name="Freeform 771"/>
              <p:cNvSpPr>
                <a:spLocks/>
              </p:cNvSpPr>
              <p:nvPr/>
            </p:nvSpPr>
            <p:spPr bwMode="auto">
              <a:xfrm>
                <a:off x="5103" y="2254"/>
                <a:ext cx="6" cy="2"/>
              </a:xfrm>
              <a:custGeom>
                <a:avLst/>
                <a:gdLst>
                  <a:gd name="T0" fmla="*/ 3 w 6"/>
                  <a:gd name="T1" fmla="*/ 2 h 2"/>
                  <a:gd name="T2" fmla="*/ 6 w 6"/>
                  <a:gd name="T3" fmla="*/ 0 h 2"/>
                  <a:gd name="T4" fmla="*/ 6 w 6"/>
                  <a:gd name="T5" fmla="*/ 0 h 2"/>
                  <a:gd name="T6" fmla="*/ 0 w 6"/>
                  <a:gd name="T7" fmla="*/ 0 h 2"/>
                  <a:gd name="T8" fmla="*/ 3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3" y="2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45" name="Freeform 772"/>
              <p:cNvSpPr>
                <a:spLocks/>
              </p:cNvSpPr>
              <p:nvPr/>
            </p:nvSpPr>
            <p:spPr bwMode="auto">
              <a:xfrm>
                <a:off x="5089" y="2142"/>
                <a:ext cx="6" cy="6"/>
              </a:xfrm>
              <a:custGeom>
                <a:avLst/>
                <a:gdLst>
                  <a:gd name="T0" fmla="*/ 0 w 6"/>
                  <a:gd name="T1" fmla="*/ 3 h 6"/>
                  <a:gd name="T2" fmla="*/ 3 w 6"/>
                  <a:gd name="T3" fmla="*/ 6 h 6"/>
                  <a:gd name="T4" fmla="*/ 6 w 6"/>
                  <a:gd name="T5" fmla="*/ 6 h 6"/>
                  <a:gd name="T6" fmla="*/ 6 w 6"/>
                  <a:gd name="T7" fmla="*/ 6 h 6"/>
                  <a:gd name="T8" fmla="*/ 3 w 6"/>
                  <a:gd name="T9" fmla="*/ 3 h 6"/>
                  <a:gd name="T10" fmla="*/ 3 w 6"/>
                  <a:gd name="T11" fmla="*/ 0 h 6"/>
                  <a:gd name="T12" fmla="*/ 3 w 6"/>
                  <a:gd name="T13" fmla="*/ 0 h 6"/>
                  <a:gd name="T14" fmla="*/ 0 w 6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0" y="3"/>
                    </a:moveTo>
                    <a:lnTo>
                      <a:pt x="3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46" name="Freeform 773"/>
              <p:cNvSpPr>
                <a:spLocks/>
              </p:cNvSpPr>
              <p:nvPr/>
            </p:nvSpPr>
            <p:spPr bwMode="auto">
              <a:xfrm>
                <a:off x="5092" y="2131"/>
                <a:ext cx="8" cy="8"/>
              </a:xfrm>
              <a:custGeom>
                <a:avLst/>
                <a:gdLst>
                  <a:gd name="T0" fmla="*/ 3 w 8"/>
                  <a:gd name="T1" fmla="*/ 0 h 8"/>
                  <a:gd name="T2" fmla="*/ 3 w 8"/>
                  <a:gd name="T3" fmla="*/ 3 h 8"/>
                  <a:gd name="T4" fmla="*/ 0 w 8"/>
                  <a:gd name="T5" fmla="*/ 3 h 8"/>
                  <a:gd name="T6" fmla="*/ 3 w 8"/>
                  <a:gd name="T7" fmla="*/ 5 h 8"/>
                  <a:gd name="T8" fmla="*/ 3 w 8"/>
                  <a:gd name="T9" fmla="*/ 5 h 8"/>
                  <a:gd name="T10" fmla="*/ 5 w 8"/>
                  <a:gd name="T11" fmla="*/ 5 h 8"/>
                  <a:gd name="T12" fmla="*/ 3 w 8"/>
                  <a:gd name="T13" fmla="*/ 8 h 8"/>
                  <a:gd name="T14" fmla="*/ 3 w 8"/>
                  <a:gd name="T15" fmla="*/ 8 h 8"/>
                  <a:gd name="T16" fmla="*/ 3 w 8"/>
                  <a:gd name="T17" fmla="*/ 8 h 8"/>
                  <a:gd name="T18" fmla="*/ 5 w 8"/>
                  <a:gd name="T19" fmla="*/ 8 h 8"/>
                  <a:gd name="T20" fmla="*/ 8 w 8"/>
                  <a:gd name="T21" fmla="*/ 8 h 8"/>
                  <a:gd name="T22" fmla="*/ 8 w 8"/>
                  <a:gd name="T23" fmla="*/ 5 h 8"/>
                  <a:gd name="T24" fmla="*/ 8 w 8"/>
                  <a:gd name="T25" fmla="*/ 3 h 8"/>
                  <a:gd name="T26" fmla="*/ 8 w 8"/>
                  <a:gd name="T27" fmla="*/ 3 h 8"/>
                  <a:gd name="T28" fmla="*/ 5 w 8"/>
                  <a:gd name="T29" fmla="*/ 0 h 8"/>
                  <a:gd name="T30" fmla="*/ 3 w 8"/>
                  <a:gd name="T3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8">
                    <a:moveTo>
                      <a:pt x="3" y="0"/>
                    </a:moveTo>
                    <a:lnTo>
                      <a:pt x="3" y="3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8" y="8"/>
                    </a:lnTo>
                    <a:lnTo>
                      <a:pt x="8" y="5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47" name="Freeform 774"/>
              <p:cNvSpPr>
                <a:spLocks/>
              </p:cNvSpPr>
              <p:nvPr/>
            </p:nvSpPr>
            <p:spPr bwMode="auto">
              <a:xfrm>
                <a:off x="5097" y="2148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3 w 3"/>
                  <a:gd name="T3" fmla="*/ 2 h 2"/>
                  <a:gd name="T4" fmla="*/ 0 w 3"/>
                  <a:gd name="T5" fmla="*/ 0 h 2"/>
                  <a:gd name="T6" fmla="*/ 0 w 3"/>
                  <a:gd name="T7" fmla="*/ 0 h 2"/>
                  <a:gd name="T8" fmla="*/ 0 w 3"/>
                  <a:gd name="T9" fmla="*/ 0 h 2"/>
                  <a:gd name="T10" fmla="*/ 0 w 3"/>
                  <a:gd name="T11" fmla="*/ 2 h 2"/>
                  <a:gd name="T12" fmla="*/ 0 w 3"/>
                  <a:gd name="T13" fmla="*/ 2 h 2"/>
                  <a:gd name="T14" fmla="*/ 3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48" name="Freeform 775"/>
              <p:cNvSpPr>
                <a:spLocks/>
              </p:cNvSpPr>
              <p:nvPr/>
            </p:nvSpPr>
            <p:spPr bwMode="auto">
              <a:xfrm>
                <a:off x="5097" y="2131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0 h 3"/>
                  <a:gd name="T6" fmla="*/ 3 w 3"/>
                  <a:gd name="T7" fmla="*/ 3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49" name="Freeform 776"/>
              <p:cNvSpPr>
                <a:spLocks/>
              </p:cNvSpPr>
              <p:nvPr/>
            </p:nvSpPr>
            <p:spPr bwMode="auto">
              <a:xfrm>
                <a:off x="4994" y="2181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0 h 3"/>
                  <a:gd name="T4" fmla="*/ 0 w 6"/>
                  <a:gd name="T5" fmla="*/ 3 h 3"/>
                  <a:gd name="T6" fmla="*/ 3 w 6"/>
                  <a:gd name="T7" fmla="*/ 3 h 3"/>
                  <a:gd name="T8" fmla="*/ 6 w 6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50" name="Freeform 777"/>
              <p:cNvSpPr>
                <a:spLocks/>
              </p:cNvSpPr>
              <p:nvPr/>
            </p:nvSpPr>
            <p:spPr bwMode="auto">
              <a:xfrm>
                <a:off x="4765" y="2184"/>
                <a:ext cx="14" cy="11"/>
              </a:xfrm>
              <a:custGeom>
                <a:avLst/>
                <a:gdLst>
                  <a:gd name="T0" fmla="*/ 14 w 14"/>
                  <a:gd name="T1" fmla="*/ 0 h 11"/>
                  <a:gd name="T2" fmla="*/ 9 w 14"/>
                  <a:gd name="T3" fmla="*/ 0 h 11"/>
                  <a:gd name="T4" fmla="*/ 6 w 14"/>
                  <a:gd name="T5" fmla="*/ 3 h 11"/>
                  <a:gd name="T6" fmla="*/ 3 w 14"/>
                  <a:gd name="T7" fmla="*/ 5 h 11"/>
                  <a:gd name="T8" fmla="*/ 0 w 14"/>
                  <a:gd name="T9" fmla="*/ 5 h 11"/>
                  <a:gd name="T10" fmla="*/ 0 w 14"/>
                  <a:gd name="T11" fmla="*/ 8 h 11"/>
                  <a:gd name="T12" fmla="*/ 0 w 14"/>
                  <a:gd name="T13" fmla="*/ 8 h 11"/>
                  <a:gd name="T14" fmla="*/ 6 w 14"/>
                  <a:gd name="T15" fmla="*/ 11 h 11"/>
                  <a:gd name="T16" fmla="*/ 9 w 14"/>
                  <a:gd name="T17" fmla="*/ 8 h 11"/>
                  <a:gd name="T18" fmla="*/ 12 w 14"/>
                  <a:gd name="T19" fmla="*/ 11 h 11"/>
                  <a:gd name="T20" fmla="*/ 12 w 14"/>
                  <a:gd name="T21" fmla="*/ 8 h 11"/>
                  <a:gd name="T22" fmla="*/ 14 w 14"/>
                  <a:gd name="T23" fmla="*/ 5 h 11"/>
                  <a:gd name="T24" fmla="*/ 14 w 14"/>
                  <a:gd name="T2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lnTo>
                      <a:pt x="9" y="0"/>
                    </a:lnTo>
                    <a:lnTo>
                      <a:pt x="6" y="3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11"/>
                    </a:lnTo>
                    <a:lnTo>
                      <a:pt x="9" y="8"/>
                    </a:lnTo>
                    <a:lnTo>
                      <a:pt x="12" y="11"/>
                    </a:lnTo>
                    <a:lnTo>
                      <a:pt x="12" y="8"/>
                    </a:lnTo>
                    <a:lnTo>
                      <a:pt x="14" y="5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51" name="Freeform 778"/>
              <p:cNvSpPr>
                <a:spLocks/>
              </p:cNvSpPr>
              <p:nvPr/>
            </p:nvSpPr>
            <p:spPr bwMode="auto">
              <a:xfrm>
                <a:off x="4765" y="2164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52" name="Freeform 779"/>
              <p:cNvSpPr>
                <a:spLocks/>
              </p:cNvSpPr>
              <p:nvPr/>
            </p:nvSpPr>
            <p:spPr bwMode="auto">
              <a:xfrm>
                <a:off x="4866" y="2223"/>
                <a:ext cx="5" cy="5"/>
              </a:xfrm>
              <a:custGeom>
                <a:avLst/>
                <a:gdLst>
                  <a:gd name="T0" fmla="*/ 3 w 5"/>
                  <a:gd name="T1" fmla="*/ 3 h 5"/>
                  <a:gd name="T2" fmla="*/ 0 w 5"/>
                  <a:gd name="T3" fmla="*/ 5 h 5"/>
                  <a:gd name="T4" fmla="*/ 3 w 5"/>
                  <a:gd name="T5" fmla="*/ 5 h 5"/>
                  <a:gd name="T6" fmla="*/ 5 w 5"/>
                  <a:gd name="T7" fmla="*/ 3 h 5"/>
                  <a:gd name="T8" fmla="*/ 5 w 5"/>
                  <a:gd name="T9" fmla="*/ 3 h 5"/>
                  <a:gd name="T10" fmla="*/ 3 w 5"/>
                  <a:gd name="T11" fmla="*/ 0 h 5"/>
                  <a:gd name="T12" fmla="*/ 3 w 5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3" y="3"/>
                    </a:moveTo>
                    <a:lnTo>
                      <a:pt x="0" y="5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53" name="Freeform 780"/>
              <p:cNvSpPr>
                <a:spLocks/>
              </p:cNvSpPr>
              <p:nvPr/>
            </p:nvSpPr>
            <p:spPr bwMode="auto">
              <a:xfrm>
                <a:off x="4771" y="2095"/>
                <a:ext cx="6" cy="14"/>
              </a:xfrm>
              <a:custGeom>
                <a:avLst/>
                <a:gdLst>
                  <a:gd name="T0" fmla="*/ 6 w 6"/>
                  <a:gd name="T1" fmla="*/ 8 h 14"/>
                  <a:gd name="T2" fmla="*/ 6 w 6"/>
                  <a:gd name="T3" fmla="*/ 0 h 14"/>
                  <a:gd name="T4" fmla="*/ 3 w 6"/>
                  <a:gd name="T5" fmla="*/ 0 h 14"/>
                  <a:gd name="T6" fmla="*/ 3 w 6"/>
                  <a:gd name="T7" fmla="*/ 0 h 14"/>
                  <a:gd name="T8" fmla="*/ 0 w 6"/>
                  <a:gd name="T9" fmla="*/ 5 h 14"/>
                  <a:gd name="T10" fmla="*/ 0 w 6"/>
                  <a:gd name="T11" fmla="*/ 11 h 14"/>
                  <a:gd name="T12" fmla="*/ 3 w 6"/>
                  <a:gd name="T13" fmla="*/ 14 h 14"/>
                  <a:gd name="T14" fmla="*/ 3 w 6"/>
                  <a:gd name="T15" fmla="*/ 11 h 14"/>
                  <a:gd name="T16" fmla="*/ 6 w 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4">
                    <a:moveTo>
                      <a:pt x="6" y="8"/>
                    </a:move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3" y="11"/>
                    </a:ln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54" name="Freeform 781"/>
              <p:cNvSpPr>
                <a:spLocks/>
              </p:cNvSpPr>
              <p:nvPr/>
            </p:nvSpPr>
            <p:spPr bwMode="auto">
              <a:xfrm>
                <a:off x="4779" y="2181"/>
                <a:ext cx="45" cy="17"/>
              </a:xfrm>
              <a:custGeom>
                <a:avLst/>
                <a:gdLst>
                  <a:gd name="T0" fmla="*/ 3 w 45"/>
                  <a:gd name="T1" fmla="*/ 17 h 17"/>
                  <a:gd name="T2" fmla="*/ 6 w 45"/>
                  <a:gd name="T3" fmla="*/ 17 h 17"/>
                  <a:gd name="T4" fmla="*/ 12 w 45"/>
                  <a:gd name="T5" fmla="*/ 17 h 17"/>
                  <a:gd name="T6" fmla="*/ 14 w 45"/>
                  <a:gd name="T7" fmla="*/ 17 h 17"/>
                  <a:gd name="T8" fmla="*/ 17 w 45"/>
                  <a:gd name="T9" fmla="*/ 17 h 17"/>
                  <a:gd name="T10" fmla="*/ 17 w 45"/>
                  <a:gd name="T11" fmla="*/ 14 h 17"/>
                  <a:gd name="T12" fmla="*/ 23 w 45"/>
                  <a:gd name="T13" fmla="*/ 14 h 17"/>
                  <a:gd name="T14" fmla="*/ 26 w 45"/>
                  <a:gd name="T15" fmla="*/ 14 h 17"/>
                  <a:gd name="T16" fmla="*/ 28 w 45"/>
                  <a:gd name="T17" fmla="*/ 14 h 17"/>
                  <a:gd name="T18" fmla="*/ 34 w 45"/>
                  <a:gd name="T19" fmla="*/ 11 h 17"/>
                  <a:gd name="T20" fmla="*/ 34 w 45"/>
                  <a:gd name="T21" fmla="*/ 14 h 17"/>
                  <a:gd name="T22" fmla="*/ 37 w 45"/>
                  <a:gd name="T23" fmla="*/ 14 h 17"/>
                  <a:gd name="T24" fmla="*/ 42 w 45"/>
                  <a:gd name="T25" fmla="*/ 14 h 17"/>
                  <a:gd name="T26" fmla="*/ 39 w 45"/>
                  <a:gd name="T27" fmla="*/ 11 h 17"/>
                  <a:gd name="T28" fmla="*/ 45 w 45"/>
                  <a:gd name="T29" fmla="*/ 11 h 17"/>
                  <a:gd name="T30" fmla="*/ 45 w 45"/>
                  <a:gd name="T31" fmla="*/ 8 h 17"/>
                  <a:gd name="T32" fmla="*/ 42 w 45"/>
                  <a:gd name="T33" fmla="*/ 8 h 17"/>
                  <a:gd name="T34" fmla="*/ 42 w 45"/>
                  <a:gd name="T35" fmla="*/ 6 h 17"/>
                  <a:gd name="T36" fmla="*/ 42 w 45"/>
                  <a:gd name="T37" fmla="*/ 3 h 17"/>
                  <a:gd name="T38" fmla="*/ 39 w 45"/>
                  <a:gd name="T39" fmla="*/ 3 h 17"/>
                  <a:gd name="T40" fmla="*/ 39 w 45"/>
                  <a:gd name="T41" fmla="*/ 6 h 17"/>
                  <a:gd name="T42" fmla="*/ 37 w 45"/>
                  <a:gd name="T43" fmla="*/ 6 h 17"/>
                  <a:gd name="T44" fmla="*/ 37 w 45"/>
                  <a:gd name="T45" fmla="*/ 3 h 17"/>
                  <a:gd name="T46" fmla="*/ 34 w 45"/>
                  <a:gd name="T47" fmla="*/ 0 h 17"/>
                  <a:gd name="T48" fmla="*/ 31 w 45"/>
                  <a:gd name="T49" fmla="*/ 3 h 17"/>
                  <a:gd name="T50" fmla="*/ 28 w 45"/>
                  <a:gd name="T51" fmla="*/ 0 h 17"/>
                  <a:gd name="T52" fmla="*/ 26 w 45"/>
                  <a:gd name="T53" fmla="*/ 0 h 17"/>
                  <a:gd name="T54" fmla="*/ 20 w 45"/>
                  <a:gd name="T55" fmla="*/ 0 h 17"/>
                  <a:gd name="T56" fmla="*/ 20 w 45"/>
                  <a:gd name="T57" fmla="*/ 3 h 17"/>
                  <a:gd name="T58" fmla="*/ 28 w 45"/>
                  <a:gd name="T59" fmla="*/ 6 h 17"/>
                  <a:gd name="T60" fmla="*/ 31 w 45"/>
                  <a:gd name="T61" fmla="*/ 8 h 17"/>
                  <a:gd name="T62" fmla="*/ 26 w 45"/>
                  <a:gd name="T63" fmla="*/ 8 h 17"/>
                  <a:gd name="T64" fmla="*/ 23 w 45"/>
                  <a:gd name="T65" fmla="*/ 11 h 17"/>
                  <a:gd name="T66" fmla="*/ 17 w 45"/>
                  <a:gd name="T67" fmla="*/ 8 h 17"/>
                  <a:gd name="T68" fmla="*/ 17 w 45"/>
                  <a:gd name="T69" fmla="*/ 6 h 17"/>
                  <a:gd name="T70" fmla="*/ 14 w 45"/>
                  <a:gd name="T71" fmla="*/ 6 h 17"/>
                  <a:gd name="T72" fmla="*/ 12 w 45"/>
                  <a:gd name="T73" fmla="*/ 6 h 17"/>
                  <a:gd name="T74" fmla="*/ 9 w 45"/>
                  <a:gd name="T75" fmla="*/ 6 h 17"/>
                  <a:gd name="T76" fmla="*/ 3 w 45"/>
                  <a:gd name="T77" fmla="*/ 6 h 17"/>
                  <a:gd name="T78" fmla="*/ 3 w 45"/>
                  <a:gd name="T79" fmla="*/ 6 h 17"/>
                  <a:gd name="T80" fmla="*/ 0 w 45"/>
                  <a:gd name="T81" fmla="*/ 8 h 17"/>
                  <a:gd name="T82" fmla="*/ 0 w 45"/>
                  <a:gd name="T83" fmla="*/ 11 h 17"/>
                  <a:gd name="T84" fmla="*/ 3 w 45"/>
                  <a:gd name="T85" fmla="*/ 11 h 17"/>
                  <a:gd name="T86" fmla="*/ 0 w 45"/>
                  <a:gd name="T87" fmla="*/ 14 h 17"/>
                  <a:gd name="T88" fmla="*/ 3 w 45"/>
                  <a:gd name="T8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5" h="17">
                    <a:moveTo>
                      <a:pt x="3" y="17"/>
                    </a:moveTo>
                    <a:lnTo>
                      <a:pt x="6" y="17"/>
                    </a:lnTo>
                    <a:lnTo>
                      <a:pt x="12" y="17"/>
                    </a:lnTo>
                    <a:lnTo>
                      <a:pt x="14" y="17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23" y="14"/>
                    </a:lnTo>
                    <a:lnTo>
                      <a:pt x="26" y="14"/>
                    </a:lnTo>
                    <a:lnTo>
                      <a:pt x="28" y="14"/>
                    </a:lnTo>
                    <a:lnTo>
                      <a:pt x="34" y="11"/>
                    </a:lnTo>
                    <a:lnTo>
                      <a:pt x="34" y="14"/>
                    </a:lnTo>
                    <a:lnTo>
                      <a:pt x="37" y="14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45" y="11"/>
                    </a:lnTo>
                    <a:lnTo>
                      <a:pt x="45" y="8"/>
                    </a:lnTo>
                    <a:lnTo>
                      <a:pt x="42" y="8"/>
                    </a:lnTo>
                    <a:lnTo>
                      <a:pt x="42" y="6"/>
                    </a:lnTo>
                    <a:lnTo>
                      <a:pt x="42" y="3"/>
                    </a:lnTo>
                    <a:lnTo>
                      <a:pt x="39" y="3"/>
                    </a:lnTo>
                    <a:lnTo>
                      <a:pt x="39" y="6"/>
                    </a:lnTo>
                    <a:lnTo>
                      <a:pt x="37" y="6"/>
                    </a:lnTo>
                    <a:lnTo>
                      <a:pt x="37" y="3"/>
                    </a:lnTo>
                    <a:lnTo>
                      <a:pt x="34" y="0"/>
                    </a:lnTo>
                    <a:lnTo>
                      <a:pt x="31" y="3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3"/>
                    </a:lnTo>
                    <a:lnTo>
                      <a:pt x="28" y="6"/>
                    </a:lnTo>
                    <a:lnTo>
                      <a:pt x="31" y="8"/>
                    </a:lnTo>
                    <a:lnTo>
                      <a:pt x="26" y="8"/>
                    </a:lnTo>
                    <a:lnTo>
                      <a:pt x="23" y="11"/>
                    </a:lnTo>
                    <a:lnTo>
                      <a:pt x="17" y="8"/>
                    </a:lnTo>
                    <a:lnTo>
                      <a:pt x="17" y="6"/>
                    </a:lnTo>
                    <a:lnTo>
                      <a:pt x="14" y="6"/>
                    </a:lnTo>
                    <a:lnTo>
                      <a:pt x="12" y="6"/>
                    </a:lnTo>
                    <a:lnTo>
                      <a:pt x="9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0" y="14"/>
                    </a:ln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55" name="Freeform 782"/>
              <p:cNvSpPr>
                <a:spLocks/>
              </p:cNvSpPr>
              <p:nvPr/>
            </p:nvSpPr>
            <p:spPr bwMode="auto">
              <a:xfrm>
                <a:off x="4743" y="2178"/>
                <a:ext cx="20" cy="14"/>
              </a:xfrm>
              <a:custGeom>
                <a:avLst/>
                <a:gdLst>
                  <a:gd name="T0" fmla="*/ 20 w 20"/>
                  <a:gd name="T1" fmla="*/ 6 h 14"/>
                  <a:gd name="T2" fmla="*/ 17 w 20"/>
                  <a:gd name="T3" fmla="*/ 3 h 14"/>
                  <a:gd name="T4" fmla="*/ 11 w 20"/>
                  <a:gd name="T5" fmla="*/ 0 h 14"/>
                  <a:gd name="T6" fmla="*/ 9 w 20"/>
                  <a:gd name="T7" fmla="*/ 3 h 14"/>
                  <a:gd name="T8" fmla="*/ 3 w 20"/>
                  <a:gd name="T9" fmla="*/ 0 h 14"/>
                  <a:gd name="T10" fmla="*/ 0 w 20"/>
                  <a:gd name="T11" fmla="*/ 3 h 14"/>
                  <a:gd name="T12" fmla="*/ 0 w 20"/>
                  <a:gd name="T13" fmla="*/ 6 h 14"/>
                  <a:gd name="T14" fmla="*/ 0 w 20"/>
                  <a:gd name="T15" fmla="*/ 9 h 14"/>
                  <a:gd name="T16" fmla="*/ 6 w 20"/>
                  <a:gd name="T17" fmla="*/ 9 h 14"/>
                  <a:gd name="T18" fmla="*/ 11 w 20"/>
                  <a:gd name="T19" fmla="*/ 11 h 14"/>
                  <a:gd name="T20" fmla="*/ 11 w 20"/>
                  <a:gd name="T21" fmla="*/ 14 h 14"/>
                  <a:gd name="T22" fmla="*/ 11 w 20"/>
                  <a:gd name="T23" fmla="*/ 11 h 14"/>
                  <a:gd name="T24" fmla="*/ 14 w 20"/>
                  <a:gd name="T25" fmla="*/ 11 h 14"/>
                  <a:gd name="T26" fmla="*/ 17 w 20"/>
                  <a:gd name="T27" fmla="*/ 9 h 14"/>
                  <a:gd name="T28" fmla="*/ 20 w 20"/>
                  <a:gd name="T29" fmla="*/ 9 h 14"/>
                  <a:gd name="T30" fmla="*/ 20 w 20"/>
                  <a:gd name="T31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14">
                    <a:moveTo>
                      <a:pt x="20" y="6"/>
                    </a:moveTo>
                    <a:lnTo>
                      <a:pt x="17" y="3"/>
                    </a:lnTo>
                    <a:lnTo>
                      <a:pt x="11" y="0"/>
                    </a:lnTo>
                    <a:lnTo>
                      <a:pt x="9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6" y="9"/>
                    </a:lnTo>
                    <a:lnTo>
                      <a:pt x="11" y="11"/>
                    </a:lnTo>
                    <a:lnTo>
                      <a:pt x="11" y="14"/>
                    </a:lnTo>
                    <a:lnTo>
                      <a:pt x="11" y="11"/>
                    </a:lnTo>
                    <a:lnTo>
                      <a:pt x="14" y="11"/>
                    </a:lnTo>
                    <a:lnTo>
                      <a:pt x="17" y="9"/>
                    </a:lnTo>
                    <a:lnTo>
                      <a:pt x="20" y="9"/>
                    </a:lnTo>
                    <a:lnTo>
                      <a:pt x="2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56" name="Freeform 783"/>
              <p:cNvSpPr>
                <a:spLocks/>
              </p:cNvSpPr>
              <p:nvPr/>
            </p:nvSpPr>
            <p:spPr bwMode="auto">
              <a:xfrm>
                <a:off x="4777" y="2095"/>
                <a:ext cx="2" cy="5"/>
              </a:xfrm>
              <a:custGeom>
                <a:avLst/>
                <a:gdLst>
                  <a:gd name="T0" fmla="*/ 2 w 2"/>
                  <a:gd name="T1" fmla="*/ 2 h 5"/>
                  <a:gd name="T2" fmla="*/ 0 w 2"/>
                  <a:gd name="T3" fmla="*/ 0 h 5"/>
                  <a:gd name="T4" fmla="*/ 0 w 2"/>
                  <a:gd name="T5" fmla="*/ 2 h 5"/>
                  <a:gd name="T6" fmla="*/ 0 w 2"/>
                  <a:gd name="T7" fmla="*/ 5 h 5"/>
                  <a:gd name="T8" fmla="*/ 0 w 2"/>
                  <a:gd name="T9" fmla="*/ 5 h 5"/>
                  <a:gd name="T10" fmla="*/ 2 w 2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57" name="Freeform 784"/>
              <p:cNvSpPr>
                <a:spLocks/>
              </p:cNvSpPr>
              <p:nvPr/>
            </p:nvSpPr>
            <p:spPr bwMode="auto">
              <a:xfrm>
                <a:off x="4648" y="1905"/>
                <a:ext cx="182" cy="204"/>
              </a:xfrm>
              <a:custGeom>
                <a:avLst/>
                <a:gdLst>
                  <a:gd name="T0" fmla="*/ 131 w 182"/>
                  <a:gd name="T1" fmla="*/ 170 h 204"/>
                  <a:gd name="T2" fmla="*/ 131 w 182"/>
                  <a:gd name="T3" fmla="*/ 164 h 204"/>
                  <a:gd name="T4" fmla="*/ 129 w 182"/>
                  <a:gd name="T5" fmla="*/ 159 h 204"/>
                  <a:gd name="T6" fmla="*/ 137 w 182"/>
                  <a:gd name="T7" fmla="*/ 153 h 204"/>
                  <a:gd name="T8" fmla="*/ 140 w 182"/>
                  <a:gd name="T9" fmla="*/ 151 h 204"/>
                  <a:gd name="T10" fmla="*/ 148 w 182"/>
                  <a:gd name="T11" fmla="*/ 137 h 204"/>
                  <a:gd name="T12" fmla="*/ 151 w 182"/>
                  <a:gd name="T13" fmla="*/ 120 h 204"/>
                  <a:gd name="T14" fmla="*/ 159 w 182"/>
                  <a:gd name="T15" fmla="*/ 114 h 204"/>
                  <a:gd name="T16" fmla="*/ 170 w 182"/>
                  <a:gd name="T17" fmla="*/ 114 h 204"/>
                  <a:gd name="T18" fmla="*/ 173 w 182"/>
                  <a:gd name="T19" fmla="*/ 109 h 204"/>
                  <a:gd name="T20" fmla="*/ 159 w 182"/>
                  <a:gd name="T21" fmla="*/ 98 h 204"/>
                  <a:gd name="T22" fmla="*/ 154 w 182"/>
                  <a:gd name="T23" fmla="*/ 89 h 204"/>
                  <a:gd name="T24" fmla="*/ 151 w 182"/>
                  <a:gd name="T25" fmla="*/ 75 h 204"/>
                  <a:gd name="T26" fmla="*/ 151 w 182"/>
                  <a:gd name="T27" fmla="*/ 67 h 204"/>
                  <a:gd name="T28" fmla="*/ 148 w 182"/>
                  <a:gd name="T29" fmla="*/ 61 h 204"/>
                  <a:gd name="T30" fmla="*/ 148 w 182"/>
                  <a:gd name="T31" fmla="*/ 53 h 204"/>
                  <a:gd name="T32" fmla="*/ 151 w 182"/>
                  <a:gd name="T33" fmla="*/ 47 h 204"/>
                  <a:gd name="T34" fmla="*/ 168 w 182"/>
                  <a:gd name="T35" fmla="*/ 47 h 204"/>
                  <a:gd name="T36" fmla="*/ 165 w 182"/>
                  <a:gd name="T37" fmla="*/ 36 h 204"/>
                  <a:gd name="T38" fmla="*/ 179 w 182"/>
                  <a:gd name="T39" fmla="*/ 31 h 204"/>
                  <a:gd name="T40" fmla="*/ 168 w 182"/>
                  <a:gd name="T41" fmla="*/ 28 h 204"/>
                  <a:gd name="T42" fmla="*/ 157 w 182"/>
                  <a:gd name="T43" fmla="*/ 25 h 204"/>
                  <a:gd name="T44" fmla="*/ 154 w 182"/>
                  <a:gd name="T45" fmla="*/ 22 h 204"/>
                  <a:gd name="T46" fmla="*/ 154 w 182"/>
                  <a:gd name="T47" fmla="*/ 14 h 204"/>
                  <a:gd name="T48" fmla="*/ 145 w 182"/>
                  <a:gd name="T49" fmla="*/ 5 h 204"/>
                  <a:gd name="T50" fmla="*/ 140 w 182"/>
                  <a:gd name="T51" fmla="*/ 3 h 204"/>
                  <a:gd name="T52" fmla="*/ 137 w 182"/>
                  <a:gd name="T53" fmla="*/ 0 h 204"/>
                  <a:gd name="T54" fmla="*/ 126 w 182"/>
                  <a:gd name="T55" fmla="*/ 17 h 204"/>
                  <a:gd name="T56" fmla="*/ 109 w 182"/>
                  <a:gd name="T57" fmla="*/ 31 h 204"/>
                  <a:gd name="T58" fmla="*/ 112 w 182"/>
                  <a:gd name="T59" fmla="*/ 36 h 204"/>
                  <a:gd name="T60" fmla="*/ 109 w 182"/>
                  <a:gd name="T61" fmla="*/ 39 h 204"/>
                  <a:gd name="T62" fmla="*/ 104 w 182"/>
                  <a:gd name="T63" fmla="*/ 36 h 204"/>
                  <a:gd name="T64" fmla="*/ 90 w 182"/>
                  <a:gd name="T65" fmla="*/ 50 h 204"/>
                  <a:gd name="T66" fmla="*/ 78 w 182"/>
                  <a:gd name="T67" fmla="*/ 64 h 204"/>
                  <a:gd name="T68" fmla="*/ 53 w 182"/>
                  <a:gd name="T69" fmla="*/ 78 h 204"/>
                  <a:gd name="T70" fmla="*/ 51 w 182"/>
                  <a:gd name="T71" fmla="*/ 86 h 204"/>
                  <a:gd name="T72" fmla="*/ 42 w 182"/>
                  <a:gd name="T73" fmla="*/ 98 h 204"/>
                  <a:gd name="T74" fmla="*/ 25 w 182"/>
                  <a:gd name="T75" fmla="*/ 98 h 204"/>
                  <a:gd name="T76" fmla="*/ 12 w 182"/>
                  <a:gd name="T77" fmla="*/ 95 h 204"/>
                  <a:gd name="T78" fmla="*/ 3 w 182"/>
                  <a:gd name="T79" fmla="*/ 109 h 204"/>
                  <a:gd name="T80" fmla="*/ 3 w 182"/>
                  <a:gd name="T81" fmla="*/ 123 h 204"/>
                  <a:gd name="T82" fmla="*/ 6 w 182"/>
                  <a:gd name="T83" fmla="*/ 131 h 204"/>
                  <a:gd name="T84" fmla="*/ 20 w 182"/>
                  <a:gd name="T85" fmla="*/ 134 h 204"/>
                  <a:gd name="T86" fmla="*/ 20 w 182"/>
                  <a:gd name="T87" fmla="*/ 137 h 204"/>
                  <a:gd name="T88" fmla="*/ 9 w 182"/>
                  <a:gd name="T89" fmla="*/ 142 h 204"/>
                  <a:gd name="T90" fmla="*/ 23 w 182"/>
                  <a:gd name="T91" fmla="*/ 153 h 204"/>
                  <a:gd name="T92" fmla="*/ 20 w 182"/>
                  <a:gd name="T93" fmla="*/ 164 h 204"/>
                  <a:gd name="T94" fmla="*/ 25 w 182"/>
                  <a:gd name="T95" fmla="*/ 184 h 204"/>
                  <a:gd name="T96" fmla="*/ 37 w 182"/>
                  <a:gd name="T97" fmla="*/ 184 h 204"/>
                  <a:gd name="T98" fmla="*/ 48 w 182"/>
                  <a:gd name="T99" fmla="*/ 184 h 204"/>
                  <a:gd name="T100" fmla="*/ 53 w 182"/>
                  <a:gd name="T101" fmla="*/ 178 h 204"/>
                  <a:gd name="T102" fmla="*/ 53 w 182"/>
                  <a:gd name="T103" fmla="*/ 195 h 204"/>
                  <a:gd name="T104" fmla="*/ 65 w 182"/>
                  <a:gd name="T105" fmla="*/ 190 h 204"/>
                  <a:gd name="T106" fmla="*/ 73 w 182"/>
                  <a:gd name="T107" fmla="*/ 184 h 204"/>
                  <a:gd name="T108" fmla="*/ 81 w 182"/>
                  <a:gd name="T109" fmla="*/ 187 h 204"/>
                  <a:gd name="T110" fmla="*/ 87 w 182"/>
                  <a:gd name="T111" fmla="*/ 190 h 204"/>
                  <a:gd name="T112" fmla="*/ 92 w 182"/>
                  <a:gd name="T113" fmla="*/ 190 h 204"/>
                  <a:gd name="T114" fmla="*/ 98 w 182"/>
                  <a:gd name="T115" fmla="*/ 195 h 204"/>
                  <a:gd name="T116" fmla="*/ 109 w 182"/>
                  <a:gd name="T117" fmla="*/ 201 h 204"/>
                  <a:gd name="T118" fmla="*/ 126 w 182"/>
                  <a:gd name="T119" fmla="*/ 184 h 204"/>
                  <a:gd name="T120" fmla="*/ 131 w 182"/>
                  <a:gd name="T121" fmla="*/ 176 h 204"/>
                  <a:gd name="T122" fmla="*/ 129 w 182"/>
                  <a:gd name="T123" fmla="*/ 17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2" h="204">
                    <a:moveTo>
                      <a:pt x="129" y="173"/>
                    </a:moveTo>
                    <a:lnTo>
                      <a:pt x="131" y="176"/>
                    </a:lnTo>
                    <a:lnTo>
                      <a:pt x="134" y="173"/>
                    </a:lnTo>
                    <a:lnTo>
                      <a:pt x="131" y="170"/>
                    </a:lnTo>
                    <a:lnTo>
                      <a:pt x="131" y="170"/>
                    </a:lnTo>
                    <a:lnTo>
                      <a:pt x="129" y="167"/>
                    </a:lnTo>
                    <a:lnTo>
                      <a:pt x="131" y="167"/>
                    </a:lnTo>
                    <a:lnTo>
                      <a:pt x="131" y="164"/>
                    </a:lnTo>
                    <a:lnTo>
                      <a:pt x="131" y="164"/>
                    </a:lnTo>
                    <a:lnTo>
                      <a:pt x="126" y="164"/>
                    </a:lnTo>
                    <a:lnTo>
                      <a:pt x="129" y="162"/>
                    </a:lnTo>
                    <a:lnTo>
                      <a:pt x="129" y="159"/>
                    </a:lnTo>
                    <a:lnTo>
                      <a:pt x="131" y="162"/>
                    </a:lnTo>
                    <a:lnTo>
                      <a:pt x="134" y="159"/>
                    </a:lnTo>
                    <a:lnTo>
                      <a:pt x="134" y="156"/>
                    </a:lnTo>
                    <a:lnTo>
                      <a:pt x="137" y="153"/>
                    </a:lnTo>
                    <a:lnTo>
                      <a:pt x="137" y="148"/>
                    </a:lnTo>
                    <a:lnTo>
                      <a:pt x="137" y="148"/>
                    </a:lnTo>
                    <a:lnTo>
                      <a:pt x="137" y="148"/>
                    </a:lnTo>
                    <a:lnTo>
                      <a:pt x="140" y="151"/>
                    </a:lnTo>
                    <a:lnTo>
                      <a:pt x="143" y="148"/>
                    </a:lnTo>
                    <a:lnTo>
                      <a:pt x="145" y="145"/>
                    </a:lnTo>
                    <a:lnTo>
                      <a:pt x="143" y="139"/>
                    </a:lnTo>
                    <a:lnTo>
                      <a:pt x="148" y="137"/>
                    </a:lnTo>
                    <a:lnTo>
                      <a:pt x="148" y="131"/>
                    </a:lnTo>
                    <a:lnTo>
                      <a:pt x="151" y="128"/>
                    </a:lnTo>
                    <a:lnTo>
                      <a:pt x="151" y="120"/>
                    </a:lnTo>
                    <a:lnTo>
                      <a:pt x="151" y="120"/>
                    </a:lnTo>
                    <a:lnTo>
                      <a:pt x="151" y="117"/>
                    </a:lnTo>
                    <a:lnTo>
                      <a:pt x="157" y="114"/>
                    </a:lnTo>
                    <a:lnTo>
                      <a:pt x="157" y="114"/>
                    </a:lnTo>
                    <a:lnTo>
                      <a:pt x="159" y="114"/>
                    </a:lnTo>
                    <a:lnTo>
                      <a:pt x="157" y="109"/>
                    </a:lnTo>
                    <a:lnTo>
                      <a:pt x="162" y="114"/>
                    </a:lnTo>
                    <a:lnTo>
                      <a:pt x="168" y="114"/>
                    </a:lnTo>
                    <a:lnTo>
                      <a:pt x="170" y="114"/>
                    </a:lnTo>
                    <a:lnTo>
                      <a:pt x="173" y="114"/>
                    </a:lnTo>
                    <a:lnTo>
                      <a:pt x="173" y="114"/>
                    </a:lnTo>
                    <a:lnTo>
                      <a:pt x="176" y="109"/>
                    </a:lnTo>
                    <a:lnTo>
                      <a:pt x="173" y="109"/>
                    </a:lnTo>
                    <a:lnTo>
                      <a:pt x="170" y="106"/>
                    </a:lnTo>
                    <a:lnTo>
                      <a:pt x="168" y="103"/>
                    </a:lnTo>
                    <a:lnTo>
                      <a:pt x="165" y="103"/>
                    </a:lnTo>
                    <a:lnTo>
                      <a:pt x="159" y="98"/>
                    </a:lnTo>
                    <a:lnTo>
                      <a:pt x="157" y="95"/>
                    </a:lnTo>
                    <a:lnTo>
                      <a:pt x="154" y="92"/>
                    </a:lnTo>
                    <a:lnTo>
                      <a:pt x="154" y="92"/>
                    </a:lnTo>
                    <a:lnTo>
                      <a:pt x="154" y="89"/>
                    </a:lnTo>
                    <a:lnTo>
                      <a:pt x="159" y="89"/>
                    </a:lnTo>
                    <a:lnTo>
                      <a:pt x="159" y="84"/>
                    </a:lnTo>
                    <a:lnTo>
                      <a:pt x="157" y="84"/>
                    </a:lnTo>
                    <a:lnTo>
                      <a:pt x="151" y="75"/>
                    </a:lnTo>
                    <a:lnTo>
                      <a:pt x="151" y="72"/>
                    </a:lnTo>
                    <a:lnTo>
                      <a:pt x="148" y="70"/>
                    </a:lnTo>
                    <a:lnTo>
                      <a:pt x="148" y="67"/>
                    </a:lnTo>
                    <a:lnTo>
                      <a:pt x="151" y="67"/>
                    </a:lnTo>
                    <a:lnTo>
                      <a:pt x="151" y="64"/>
                    </a:lnTo>
                    <a:lnTo>
                      <a:pt x="148" y="64"/>
                    </a:lnTo>
                    <a:lnTo>
                      <a:pt x="145" y="61"/>
                    </a:lnTo>
                    <a:lnTo>
                      <a:pt x="148" y="61"/>
                    </a:lnTo>
                    <a:lnTo>
                      <a:pt x="151" y="61"/>
                    </a:lnTo>
                    <a:lnTo>
                      <a:pt x="157" y="58"/>
                    </a:lnTo>
                    <a:lnTo>
                      <a:pt x="151" y="56"/>
                    </a:lnTo>
                    <a:lnTo>
                      <a:pt x="148" y="53"/>
                    </a:lnTo>
                    <a:lnTo>
                      <a:pt x="151" y="53"/>
                    </a:lnTo>
                    <a:lnTo>
                      <a:pt x="148" y="50"/>
                    </a:lnTo>
                    <a:lnTo>
                      <a:pt x="151" y="50"/>
                    </a:lnTo>
                    <a:lnTo>
                      <a:pt x="151" y="47"/>
                    </a:lnTo>
                    <a:lnTo>
                      <a:pt x="157" y="50"/>
                    </a:lnTo>
                    <a:lnTo>
                      <a:pt x="159" y="50"/>
                    </a:lnTo>
                    <a:lnTo>
                      <a:pt x="162" y="50"/>
                    </a:lnTo>
                    <a:lnTo>
                      <a:pt x="168" y="47"/>
                    </a:lnTo>
                    <a:lnTo>
                      <a:pt x="168" y="47"/>
                    </a:lnTo>
                    <a:lnTo>
                      <a:pt x="162" y="42"/>
                    </a:lnTo>
                    <a:lnTo>
                      <a:pt x="162" y="39"/>
                    </a:lnTo>
                    <a:lnTo>
                      <a:pt x="165" y="36"/>
                    </a:lnTo>
                    <a:lnTo>
                      <a:pt x="170" y="36"/>
                    </a:lnTo>
                    <a:lnTo>
                      <a:pt x="176" y="36"/>
                    </a:lnTo>
                    <a:lnTo>
                      <a:pt x="182" y="33"/>
                    </a:lnTo>
                    <a:lnTo>
                      <a:pt x="179" y="31"/>
                    </a:lnTo>
                    <a:lnTo>
                      <a:pt x="176" y="31"/>
                    </a:lnTo>
                    <a:lnTo>
                      <a:pt x="173" y="31"/>
                    </a:lnTo>
                    <a:lnTo>
                      <a:pt x="170" y="28"/>
                    </a:lnTo>
                    <a:lnTo>
                      <a:pt x="168" y="28"/>
                    </a:lnTo>
                    <a:lnTo>
                      <a:pt x="162" y="22"/>
                    </a:lnTo>
                    <a:lnTo>
                      <a:pt x="159" y="22"/>
                    </a:lnTo>
                    <a:lnTo>
                      <a:pt x="157" y="25"/>
                    </a:lnTo>
                    <a:lnTo>
                      <a:pt x="157" y="25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57" y="19"/>
                    </a:lnTo>
                    <a:lnTo>
                      <a:pt x="154" y="22"/>
                    </a:lnTo>
                    <a:lnTo>
                      <a:pt x="154" y="19"/>
                    </a:lnTo>
                    <a:lnTo>
                      <a:pt x="151" y="19"/>
                    </a:lnTo>
                    <a:lnTo>
                      <a:pt x="151" y="14"/>
                    </a:lnTo>
                    <a:lnTo>
                      <a:pt x="154" y="14"/>
                    </a:lnTo>
                    <a:lnTo>
                      <a:pt x="154" y="11"/>
                    </a:lnTo>
                    <a:lnTo>
                      <a:pt x="151" y="8"/>
                    </a:lnTo>
                    <a:lnTo>
                      <a:pt x="148" y="8"/>
                    </a:lnTo>
                    <a:lnTo>
                      <a:pt x="145" y="5"/>
                    </a:lnTo>
                    <a:lnTo>
                      <a:pt x="145" y="3"/>
                    </a:lnTo>
                    <a:lnTo>
                      <a:pt x="143" y="0"/>
                    </a:lnTo>
                    <a:lnTo>
                      <a:pt x="140" y="0"/>
                    </a:lnTo>
                    <a:lnTo>
                      <a:pt x="140" y="3"/>
                    </a:lnTo>
                    <a:lnTo>
                      <a:pt x="137" y="8"/>
                    </a:lnTo>
                    <a:lnTo>
                      <a:pt x="137" y="5"/>
                    </a:lnTo>
                    <a:lnTo>
                      <a:pt x="137" y="3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1" y="8"/>
                    </a:lnTo>
                    <a:lnTo>
                      <a:pt x="129" y="8"/>
                    </a:lnTo>
                    <a:lnTo>
                      <a:pt x="126" y="17"/>
                    </a:lnTo>
                    <a:lnTo>
                      <a:pt x="126" y="22"/>
                    </a:lnTo>
                    <a:lnTo>
                      <a:pt x="117" y="28"/>
                    </a:lnTo>
                    <a:lnTo>
                      <a:pt x="115" y="28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12" y="33"/>
                    </a:lnTo>
                    <a:lnTo>
                      <a:pt x="109" y="33"/>
                    </a:lnTo>
                    <a:lnTo>
                      <a:pt x="112" y="36"/>
                    </a:lnTo>
                    <a:lnTo>
                      <a:pt x="115" y="33"/>
                    </a:lnTo>
                    <a:lnTo>
                      <a:pt x="115" y="36"/>
                    </a:lnTo>
                    <a:lnTo>
                      <a:pt x="112" y="39"/>
                    </a:lnTo>
                    <a:lnTo>
                      <a:pt x="109" y="39"/>
                    </a:lnTo>
                    <a:lnTo>
                      <a:pt x="106" y="42"/>
                    </a:lnTo>
                    <a:lnTo>
                      <a:pt x="106" y="39"/>
                    </a:lnTo>
                    <a:lnTo>
                      <a:pt x="106" y="36"/>
                    </a:lnTo>
                    <a:lnTo>
                      <a:pt x="104" y="36"/>
                    </a:lnTo>
                    <a:lnTo>
                      <a:pt x="98" y="39"/>
                    </a:lnTo>
                    <a:lnTo>
                      <a:pt x="92" y="42"/>
                    </a:lnTo>
                    <a:lnTo>
                      <a:pt x="90" y="45"/>
                    </a:lnTo>
                    <a:lnTo>
                      <a:pt x="90" y="50"/>
                    </a:lnTo>
                    <a:lnTo>
                      <a:pt x="84" y="53"/>
                    </a:lnTo>
                    <a:lnTo>
                      <a:pt x="84" y="56"/>
                    </a:lnTo>
                    <a:lnTo>
                      <a:pt x="78" y="61"/>
                    </a:lnTo>
                    <a:lnTo>
                      <a:pt x="78" y="64"/>
                    </a:lnTo>
                    <a:lnTo>
                      <a:pt x="73" y="70"/>
                    </a:lnTo>
                    <a:lnTo>
                      <a:pt x="67" y="75"/>
                    </a:lnTo>
                    <a:lnTo>
                      <a:pt x="53" y="78"/>
                    </a:lnTo>
                    <a:lnTo>
                      <a:pt x="53" y="78"/>
                    </a:lnTo>
                    <a:lnTo>
                      <a:pt x="53" y="84"/>
                    </a:lnTo>
                    <a:lnTo>
                      <a:pt x="56" y="84"/>
                    </a:lnTo>
                    <a:lnTo>
                      <a:pt x="53" y="84"/>
                    </a:lnTo>
                    <a:lnTo>
                      <a:pt x="51" y="86"/>
                    </a:lnTo>
                    <a:lnTo>
                      <a:pt x="48" y="86"/>
                    </a:lnTo>
                    <a:lnTo>
                      <a:pt x="45" y="89"/>
                    </a:lnTo>
                    <a:lnTo>
                      <a:pt x="42" y="92"/>
                    </a:lnTo>
                    <a:lnTo>
                      <a:pt x="42" y="98"/>
                    </a:lnTo>
                    <a:lnTo>
                      <a:pt x="39" y="100"/>
                    </a:lnTo>
                    <a:lnTo>
                      <a:pt x="39" y="103"/>
                    </a:lnTo>
                    <a:lnTo>
                      <a:pt x="34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0" y="95"/>
                    </a:lnTo>
                    <a:lnTo>
                      <a:pt x="17" y="92"/>
                    </a:lnTo>
                    <a:lnTo>
                      <a:pt x="12" y="95"/>
                    </a:lnTo>
                    <a:lnTo>
                      <a:pt x="12" y="98"/>
                    </a:lnTo>
                    <a:lnTo>
                      <a:pt x="6" y="103"/>
                    </a:lnTo>
                    <a:lnTo>
                      <a:pt x="3" y="106"/>
                    </a:lnTo>
                    <a:lnTo>
                      <a:pt x="3" y="109"/>
                    </a:lnTo>
                    <a:lnTo>
                      <a:pt x="3" y="111"/>
                    </a:lnTo>
                    <a:lnTo>
                      <a:pt x="3" y="114"/>
                    </a:lnTo>
                    <a:lnTo>
                      <a:pt x="0" y="114"/>
                    </a:lnTo>
                    <a:lnTo>
                      <a:pt x="3" y="123"/>
                    </a:lnTo>
                    <a:lnTo>
                      <a:pt x="6" y="128"/>
                    </a:lnTo>
                    <a:lnTo>
                      <a:pt x="9" y="131"/>
                    </a:lnTo>
                    <a:lnTo>
                      <a:pt x="6" y="131"/>
                    </a:lnTo>
                    <a:lnTo>
                      <a:pt x="6" y="131"/>
                    </a:lnTo>
                    <a:lnTo>
                      <a:pt x="9" y="134"/>
                    </a:lnTo>
                    <a:lnTo>
                      <a:pt x="12" y="137"/>
                    </a:lnTo>
                    <a:lnTo>
                      <a:pt x="14" y="137"/>
                    </a:lnTo>
                    <a:lnTo>
                      <a:pt x="20" y="134"/>
                    </a:lnTo>
                    <a:lnTo>
                      <a:pt x="23" y="131"/>
                    </a:lnTo>
                    <a:lnTo>
                      <a:pt x="28" y="134"/>
                    </a:lnTo>
                    <a:lnTo>
                      <a:pt x="23" y="134"/>
                    </a:lnTo>
                    <a:lnTo>
                      <a:pt x="20" y="137"/>
                    </a:lnTo>
                    <a:lnTo>
                      <a:pt x="14" y="137"/>
                    </a:lnTo>
                    <a:lnTo>
                      <a:pt x="12" y="139"/>
                    </a:lnTo>
                    <a:lnTo>
                      <a:pt x="9" y="139"/>
                    </a:lnTo>
                    <a:lnTo>
                      <a:pt x="9" y="142"/>
                    </a:lnTo>
                    <a:lnTo>
                      <a:pt x="12" y="142"/>
                    </a:lnTo>
                    <a:lnTo>
                      <a:pt x="17" y="145"/>
                    </a:lnTo>
                    <a:lnTo>
                      <a:pt x="20" y="151"/>
                    </a:lnTo>
                    <a:lnTo>
                      <a:pt x="23" y="153"/>
                    </a:lnTo>
                    <a:lnTo>
                      <a:pt x="23" y="156"/>
                    </a:lnTo>
                    <a:lnTo>
                      <a:pt x="20" y="159"/>
                    </a:lnTo>
                    <a:lnTo>
                      <a:pt x="20" y="162"/>
                    </a:lnTo>
                    <a:lnTo>
                      <a:pt x="20" y="164"/>
                    </a:lnTo>
                    <a:lnTo>
                      <a:pt x="23" y="167"/>
                    </a:lnTo>
                    <a:lnTo>
                      <a:pt x="23" y="173"/>
                    </a:lnTo>
                    <a:lnTo>
                      <a:pt x="23" y="178"/>
                    </a:lnTo>
                    <a:lnTo>
                      <a:pt x="25" y="184"/>
                    </a:lnTo>
                    <a:lnTo>
                      <a:pt x="28" y="184"/>
                    </a:lnTo>
                    <a:lnTo>
                      <a:pt x="31" y="181"/>
                    </a:lnTo>
                    <a:lnTo>
                      <a:pt x="31" y="184"/>
                    </a:lnTo>
                    <a:lnTo>
                      <a:pt x="37" y="184"/>
                    </a:lnTo>
                    <a:lnTo>
                      <a:pt x="37" y="184"/>
                    </a:lnTo>
                    <a:lnTo>
                      <a:pt x="42" y="184"/>
                    </a:lnTo>
                    <a:lnTo>
                      <a:pt x="45" y="181"/>
                    </a:lnTo>
                    <a:lnTo>
                      <a:pt x="48" y="184"/>
                    </a:lnTo>
                    <a:lnTo>
                      <a:pt x="51" y="181"/>
                    </a:lnTo>
                    <a:lnTo>
                      <a:pt x="51" y="178"/>
                    </a:lnTo>
                    <a:lnTo>
                      <a:pt x="51" y="176"/>
                    </a:lnTo>
                    <a:lnTo>
                      <a:pt x="53" y="178"/>
                    </a:lnTo>
                    <a:lnTo>
                      <a:pt x="51" y="181"/>
                    </a:lnTo>
                    <a:lnTo>
                      <a:pt x="53" y="187"/>
                    </a:lnTo>
                    <a:lnTo>
                      <a:pt x="53" y="192"/>
                    </a:lnTo>
                    <a:lnTo>
                      <a:pt x="53" y="195"/>
                    </a:lnTo>
                    <a:lnTo>
                      <a:pt x="56" y="195"/>
                    </a:lnTo>
                    <a:lnTo>
                      <a:pt x="59" y="190"/>
                    </a:lnTo>
                    <a:lnTo>
                      <a:pt x="62" y="190"/>
                    </a:lnTo>
                    <a:lnTo>
                      <a:pt x="65" y="190"/>
                    </a:lnTo>
                    <a:lnTo>
                      <a:pt x="67" y="190"/>
                    </a:lnTo>
                    <a:lnTo>
                      <a:pt x="67" y="190"/>
                    </a:lnTo>
                    <a:lnTo>
                      <a:pt x="70" y="187"/>
                    </a:lnTo>
                    <a:lnTo>
                      <a:pt x="73" y="184"/>
                    </a:lnTo>
                    <a:lnTo>
                      <a:pt x="76" y="184"/>
                    </a:lnTo>
                    <a:lnTo>
                      <a:pt x="78" y="187"/>
                    </a:lnTo>
                    <a:lnTo>
                      <a:pt x="81" y="187"/>
                    </a:lnTo>
                    <a:lnTo>
                      <a:pt x="81" y="187"/>
                    </a:lnTo>
                    <a:lnTo>
                      <a:pt x="81" y="190"/>
                    </a:lnTo>
                    <a:lnTo>
                      <a:pt x="84" y="192"/>
                    </a:lnTo>
                    <a:lnTo>
                      <a:pt x="87" y="192"/>
                    </a:lnTo>
                    <a:lnTo>
                      <a:pt x="87" y="190"/>
                    </a:lnTo>
                    <a:lnTo>
                      <a:pt x="87" y="187"/>
                    </a:lnTo>
                    <a:lnTo>
                      <a:pt x="90" y="190"/>
                    </a:lnTo>
                    <a:lnTo>
                      <a:pt x="92" y="192"/>
                    </a:lnTo>
                    <a:lnTo>
                      <a:pt x="92" y="190"/>
                    </a:lnTo>
                    <a:lnTo>
                      <a:pt x="95" y="192"/>
                    </a:lnTo>
                    <a:lnTo>
                      <a:pt x="98" y="192"/>
                    </a:lnTo>
                    <a:lnTo>
                      <a:pt x="98" y="192"/>
                    </a:lnTo>
                    <a:lnTo>
                      <a:pt x="98" y="195"/>
                    </a:lnTo>
                    <a:lnTo>
                      <a:pt x="98" y="198"/>
                    </a:lnTo>
                    <a:lnTo>
                      <a:pt x="101" y="204"/>
                    </a:lnTo>
                    <a:lnTo>
                      <a:pt x="104" y="204"/>
                    </a:lnTo>
                    <a:lnTo>
                      <a:pt x="109" y="201"/>
                    </a:lnTo>
                    <a:lnTo>
                      <a:pt x="115" y="198"/>
                    </a:lnTo>
                    <a:lnTo>
                      <a:pt x="120" y="195"/>
                    </a:lnTo>
                    <a:lnTo>
                      <a:pt x="126" y="187"/>
                    </a:lnTo>
                    <a:lnTo>
                      <a:pt x="126" y="184"/>
                    </a:lnTo>
                    <a:lnTo>
                      <a:pt x="126" y="181"/>
                    </a:lnTo>
                    <a:lnTo>
                      <a:pt x="126" y="181"/>
                    </a:lnTo>
                    <a:lnTo>
                      <a:pt x="129" y="181"/>
                    </a:lnTo>
                    <a:lnTo>
                      <a:pt x="131" y="176"/>
                    </a:lnTo>
                    <a:lnTo>
                      <a:pt x="129" y="176"/>
                    </a:lnTo>
                    <a:lnTo>
                      <a:pt x="129" y="173"/>
                    </a:lnTo>
                    <a:lnTo>
                      <a:pt x="129" y="173"/>
                    </a:lnTo>
                    <a:lnTo>
                      <a:pt x="129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58" name="Freeform 785"/>
              <p:cNvSpPr>
                <a:spLocks/>
              </p:cNvSpPr>
              <p:nvPr/>
            </p:nvSpPr>
            <p:spPr bwMode="auto">
              <a:xfrm>
                <a:off x="4922" y="2298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0 h 3"/>
                  <a:gd name="T6" fmla="*/ 0 w 2"/>
                  <a:gd name="T7" fmla="*/ 3 h 3"/>
                  <a:gd name="T8" fmla="*/ 0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59" name="Freeform 786"/>
              <p:cNvSpPr>
                <a:spLocks/>
              </p:cNvSpPr>
              <p:nvPr/>
            </p:nvSpPr>
            <p:spPr bwMode="auto">
              <a:xfrm>
                <a:off x="4983" y="2083"/>
                <a:ext cx="50" cy="20"/>
              </a:xfrm>
              <a:custGeom>
                <a:avLst/>
                <a:gdLst>
                  <a:gd name="T0" fmla="*/ 20 w 50"/>
                  <a:gd name="T1" fmla="*/ 12 h 20"/>
                  <a:gd name="T2" fmla="*/ 28 w 50"/>
                  <a:gd name="T3" fmla="*/ 14 h 20"/>
                  <a:gd name="T4" fmla="*/ 28 w 50"/>
                  <a:gd name="T5" fmla="*/ 12 h 20"/>
                  <a:gd name="T6" fmla="*/ 31 w 50"/>
                  <a:gd name="T7" fmla="*/ 12 h 20"/>
                  <a:gd name="T8" fmla="*/ 39 w 50"/>
                  <a:gd name="T9" fmla="*/ 14 h 20"/>
                  <a:gd name="T10" fmla="*/ 42 w 50"/>
                  <a:gd name="T11" fmla="*/ 17 h 20"/>
                  <a:gd name="T12" fmla="*/ 45 w 50"/>
                  <a:gd name="T13" fmla="*/ 20 h 20"/>
                  <a:gd name="T14" fmla="*/ 50 w 50"/>
                  <a:gd name="T15" fmla="*/ 20 h 20"/>
                  <a:gd name="T16" fmla="*/ 50 w 50"/>
                  <a:gd name="T17" fmla="*/ 17 h 20"/>
                  <a:gd name="T18" fmla="*/ 50 w 50"/>
                  <a:gd name="T19" fmla="*/ 9 h 20"/>
                  <a:gd name="T20" fmla="*/ 42 w 50"/>
                  <a:gd name="T21" fmla="*/ 6 h 20"/>
                  <a:gd name="T22" fmla="*/ 34 w 50"/>
                  <a:gd name="T23" fmla="*/ 3 h 20"/>
                  <a:gd name="T24" fmla="*/ 31 w 50"/>
                  <a:gd name="T25" fmla="*/ 0 h 20"/>
                  <a:gd name="T26" fmla="*/ 25 w 50"/>
                  <a:gd name="T27" fmla="*/ 0 h 20"/>
                  <a:gd name="T28" fmla="*/ 22 w 50"/>
                  <a:gd name="T29" fmla="*/ 3 h 20"/>
                  <a:gd name="T30" fmla="*/ 20 w 50"/>
                  <a:gd name="T31" fmla="*/ 3 h 20"/>
                  <a:gd name="T32" fmla="*/ 17 w 50"/>
                  <a:gd name="T33" fmla="*/ 3 h 20"/>
                  <a:gd name="T34" fmla="*/ 11 w 50"/>
                  <a:gd name="T35" fmla="*/ 3 h 20"/>
                  <a:gd name="T36" fmla="*/ 6 w 50"/>
                  <a:gd name="T37" fmla="*/ 3 h 20"/>
                  <a:gd name="T38" fmla="*/ 3 w 50"/>
                  <a:gd name="T39" fmla="*/ 3 h 20"/>
                  <a:gd name="T40" fmla="*/ 3 w 50"/>
                  <a:gd name="T41" fmla="*/ 6 h 20"/>
                  <a:gd name="T42" fmla="*/ 0 w 50"/>
                  <a:gd name="T43" fmla="*/ 6 h 20"/>
                  <a:gd name="T44" fmla="*/ 0 w 50"/>
                  <a:gd name="T45" fmla="*/ 12 h 20"/>
                  <a:gd name="T46" fmla="*/ 0 w 50"/>
                  <a:gd name="T47" fmla="*/ 12 h 20"/>
                  <a:gd name="T48" fmla="*/ 3 w 50"/>
                  <a:gd name="T49" fmla="*/ 12 h 20"/>
                  <a:gd name="T50" fmla="*/ 6 w 50"/>
                  <a:gd name="T51" fmla="*/ 9 h 20"/>
                  <a:gd name="T52" fmla="*/ 8 w 50"/>
                  <a:gd name="T53" fmla="*/ 12 h 20"/>
                  <a:gd name="T54" fmla="*/ 8 w 50"/>
                  <a:gd name="T55" fmla="*/ 12 h 20"/>
                  <a:gd name="T56" fmla="*/ 11 w 50"/>
                  <a:gd name="T57" fmla="*/ 12 h 20"/>
                  <a:gd name="T58" fmla="*/ 14 w 50"/>
                  <a:gd name="T59" fmla="*/ 9 h 20"/>
                  <a:gd name="T60" fmla="*/ 17 w 50"/>
                  <a:gd name="T61" fmla="*/ 9 h 20"/>
                  <a:gd name="T62" fmla="*/ 20 w 50"/>
                  <a:gd name="T63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" h="20">
                    <a:moveTo>
                      <a:pt x="20" y="12"/>
                    </a:moveTo>
                    <a:lnTo>
                      <a:pt x="28" y="14"/>
                    </a:lnTo>
                    <a:lnTo>
                      <a:pt x="28" y="12"/>
                    </a:lnTo>
                    <a:lnTo>
                      <a:pt x="31" y="12"/>
                    </a:lnTo>
                    <a:lnTo>
                      <a:pt x="39" y="14"/>
                    </a:lnTo>
                    <a:lnTo>
                      <a:pt x="42" y="17"/>
                    </a:lnTo>
                    <a:lnTo>
                      <a:pt x="45" y="20"/>
                    </a:lnTo>
                    <a:lnTo>
                      <a:pt x="50" y="20"/>
                    </a:lnTo>
                    <a:lnTo>
                      <a:pt x="50" y="17"/>
                    </a:lnTo>
                    <a:lnTo>
                      <a:pt x="50" y="9"/>
                    </a:lnTo>
                    <a:lnTo>
                      <a:pt x="42" y="6"/>
                    </a:lnTo>
                    <a:lnTo>
                      <a:pt x="34" y="3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2" y="3"/>
                    </a:lnTo>
                    <a:lnTo>
                      <a:pt x="20" y="3"/>
                    </a:lnTo>
                    <a:lnTo>
                      <a:pt x="17" y="3"/>
                    </a:lnTo>
                    <a:lnTo>
                      <a:pt x="11" y="3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6" y="9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1" y="12"/>
                    </a:lnTo>
                    <a:lnTo>
                      <a:pt x="14" y="9"/>
                    </a:lnTo>
                    <a:lnTo>
                      <a:pt x="17" y="9"/>
                    </a:ln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60" name="Freeform 787"/>
              <p:cNvSpPr>
                <a:spLocks/>
              </p:cNvSpPr>
              <p:nvPr/>
            </p:nvSpPr>
            <p:spPr bwMode="auto">
              <a:xfrm>
                <a:off x="4835" y="2178"/>
                <a:ext cx="59" cy="17"/>
              </a:xfrm>
              <a:custGeom>
                <a:avLst/>
                <a:gdLst>
                  <a:gd name="T0" fmla="*/ 45 w 59"/>
                  <a:gd name="T1" fmla="*/ 14 h 17"/>
                  <a:gd name="T2" fmla="*/ 48 w 59"/>
                  <a:gd name="T3" fmla="*/ 14 h 17"/>
                  <a:gd name="T4" fmla="*/ 48 w 59"/>
                  <a:gd name="T5" fmla="*/ 14 h 17"/>
                  <a:gd name="T6" fmla="*/ 50 w 59"/>
                  <a:gd name="T7" fmla="*/ 11 h 17"/>
                  <a:gd name="T8" fmla="*/ 53 w 59"/>
                  <a:gd name="T9" fmla="*/ 9 h 17"/>
                  <a:gd name="T10" fmla="*/ 56 w 59"/>
                  <a:gd name="T11" fmla="*/ 9 h 17"/>
                  <a:gd name="T12" fmla="*/ 59 w 59"/>
                  <a:gd name="T13" fmla="*/ 6 h 17"/>
                  <a:gd name="T14" fmla="*/ 59 w 59"/>
                  <a:gd name="T15" fmla="*/ 3 h 17"/>
                  <a:gd name="T16" fmla="*/ 53 w 59"/>
                  <a:gd name="T17" fmla="*/ 0 h 17"/>
                  <a:gd name="T18" fmla="*/ 50 w 59"/>
                  <a:gd name="T19" fmla="*/ 3 h 17"/>
                  <a:gd name="T20" fmla="*/ 53 w 59"/>
                  <a:gd name="T21" fmla="*/ 3 h 17"/>
                  <a:gd name="T22" fmla="*/ 50 w 59"/>
                  <a:gd name="T23" fmla="*/ 6 h 17"/>
                  <a:gd name="T24" fmla="*/ 48 w 59"/>
                  <a:gd name="T25" fmla="*/ 9 h 17"/>
                  <a:gd name="T26" fmla="*/ 45 w 59"/>
                  <a:gd name="T27" fmla="*/ 9 h 17"/>
                  <a:gd name="T28" fmla="*/ 42 w 59"/>
                  <a:gd name="T29" fmla="*/ 11 h 17"/>
                  <a:gd name="T30" fmla="*/ 39 w 59"/>
                  <a:gd name="T31" fmla="*/ 9 h 17"/>
                  <a:gd name="T32" fmla="*/ 34 w 59"/>
                  <a:gd name="T33" fmla="*/ 9 h 17"/>
                  <a:gd name="T34" fmla="*/ 31 w 59"/>
                  <a:gd name="T35" fmla="*/ 9 h 17"/>
                  <a:gd name="T36" fmla="*/ 25 w 59"/>
                  <a:gd name="T37" fmla="*/ 6 h 17"/>
                  <a:gd name="T38" fmla="*/ 20 w 59"/>
                  <a:gd name="T39" fmla="*/ 6 h 17"/>
                  <a:gd name="T40" fmla="*/ 20 w 59"/>
                  <a:gd name="T41" fmla="*/ 6 h 17"/>
                  <a:gd name="T42" fmla="*/ 14 w 59"/>
                  <a:gd name="T43" fmla="*/ 3 h 17"/>
                  <a:gd name="T44" fmla="*/ 6 w 59"/>
                  <a:gd name="T45" fmla="*/ 6 h 17"/>
                  <a:gd name="T46" fmla="*/ 0 w 59"/>
                  <a:gd name="T47" fmla="*/ 9 h 17"/>
                  <a:gd name="T48" fmla="*/ 0 w 59"/>
                  <a:gd name="T49" fmla="*/ 9 h 17"/>
                  <a:gd name="T50" fmla="*/ 0 w 59"/>
                  <a:gd name="T51" fmla="*/ 11 h 17"/>
                  <a:gd name="T52" fmla="*/ 0 w 59"/>
                  <a:gd name="T53" fmla="*/ 14 h 17"/>
                  <a:gd name="T54" fmla="*/ 3 w 59"/>
                  <a:gd name="T55" fmla="*/ 14 h 17"/>
                  <a:gd name="T56" fmla="*/ 6 w 59"/>
                  <a:gd name="T57" fmla="*/ 14 h 17"/>
                  <a:gd name="T58" fmla="*/ 9 w 59"/>
                  <a:gd name="T59" fmla="*/ 17 h 17"/>
                  <a:gd name="T60" fmla="*/ 11 w 59"/>
                  <a:gd name="T61" fmla="*/ 14 h 17"/>
                  <a:gd name="T62" fmla="*/ 14 w 59"/>
                  <a:gd name="T63" fmla="*/ 17 h 17"/>
                  <a:gd name="T64" fmla="*/ 17 w 59"/>
                  <a:gd name="T65" fmla="*/ 17 h 17"/>
                  <a:gd name="T66" fmla="*/ 20 w 59"/>
                  <a:gd name="T67" fmla="*/ 17 h 17"/>
                  <a:gd name="T68" fmla="*/ 20 w 59"/>
                  <a:gd name="T69" fmla="*/ 17 h 17"/>
                  <a:gd name="T70" fmla="*/ 23 w 59"/>
                  <a:gd name="T71" fmla="*/ 17 h 17"/>
                  <a:gd name="T72" fmla="*/ 25 w 59"/>
                  <a:gd name="T73" fmla="*/ 17 h 17"/>
                  <a:gd name="T74" fmla="*/ 28 w 59"/>
                  <a:gd name="T75" fmla="*/ 14 h 17"/>
                  <a:gd name="T76" fmla="*/ 34 w 59"/>
                  <a:gd name="T77" fmla="*/ 17 h 17"/>
                  <a:gd name="T78" fmla="*/ 39 w 59"/>
                  <a:gd name="T79" fmla="*/ 14 h 17"/>
                  <a:gd name="T80" fmla="*/ 45 w 59"/>
                  <a:gd name="T81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9" h="17">
                    <a:moveTo>
                      <a:pt x="45" y="14"/>
                    </a:moveTo>
                    <a:lnTo>
                      <a:pt x="48" y="14"/>
                    </a:lnTo>
                    <a:lnTo>
                      <a:pt x="48" y="14"/>
                    </a:lnTo>
                    <a:lnTo>
                      <a:pt x="50" y="11"/>
                    </a:lnTo>
                    <a:lnTo>
                      <a:pt x="53" y="9"/>
                    </a:lnTo>
                    <a:lnTo>
                      <a:pt x="56" y="9"/>
                    </a:lnTo>
                    <a:lnTo>
                      <a:pt x="59" y="6"/>
                    </a:lnTo>
                    <a:lnTo>
                      <a:pt x="59" y="3"/>
                    </a:lnTo>
                    <a:lnTo>
                      <a:pt x="53" y="0"/>
                    </a:lnTo>
                    <a:lnTo>
                      <a:pt x="50" y="3"/>
                    </a:lnTo>
                    <a:lnTo>
                      <a:pt x="53" y="3"/>
                    </a:lnTo>
                    <a:lnTo>
                      <a:pt x="50" y="6"/>
                    </a:lnTo>
                    <a:lnTo>
                      <a:pt x="48" y="9"/>
                    </a:lnTo>
                    <a:lnTo>
                      <a:pt x="45" y="9"/>
                    </a:lnTo>
                    <a:lnTo>
                      <a:pt x="42" y="11"/>
                    </a:lnTo>
                    <a:lnTo>
                      <a:pt x="39" y="9"/>
                    </a:lnTo>
                    <a:lnTo>
                      <a:pt x="34" y="9"/>
                    </a:lnTo>
                    <a:lnTo>
                      <a:pt x="31" y="9"/>
                    </a:lnTo>
                    <a:lnTo>
                      <a:pt x="25" y="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4" y="3"/>
                    </a:lnTo>
                    <a:lnTo>
                      <a:pt x="6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6" y="14"/>
                    </a:lnTo>
                    <a:lnTo>
                      <a:pt x="9" y="17"/>
                    </a:lnTo>
                    <a:lnTo>
                      <a:pt x="11" y="14"/>
                    </a:lnTo>
                    <a:lnTo>
                      <a:pt x="14" y="17"/>
                    </a:lnTo>
                    <a:lnTo>
                      <a:pt x="17" y="17"/>
                    </a:lnTo>
                    <a:lnTo>
                      <a:pt x="20" y="17"/>
                    </a:lnTo>
                    <a:lnTo>
                      <a:pt x="20" y="17"/>
                    </a:lnTo>
                    <a:lnTo>
                      <a:pt x="23" y="17"/>
                    </a:lnTo>
                    <a:lnTo>
                      <a:pt x="25" y="17"/>
                    </a:lnTo>
                    <a:lnTo>
                      <a:pt x="28" y="14"/>
                    </a:lnTo>
                    <a:lnTo>
                      <a:pt x="34" y="17"/>
                    </a:lnTo>
                    <a:lnTo>
                      <a:pt x="39" y="14"/>
                    </a:lnTo>
                    <a:lnTo>
                      <a:pt x="4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61" name="Freeform 788"/>
              <p:cNvSpPr>
                <a:spLocks/>
              </p:cNvSpPr>
              <p:nvPr/>
            </p:nvSpPr>
            <p:spPr bwMode="auto">
              <a:xfrm>
                <a:off x="4760" y="2189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0 w 3"/>
                  <a:gd name="T5" fmla="*/ 0 h 3"/>
                  <a:gd name="T6" fmla="*/ 0 w 3"/>
                  <a:gd name="T7" fmla="*/ 3 h 3"/>
                  <a:gd name="T8" fmla="*/ 0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62" name="Freeform 789"/>
              <p:cNvSpPr>
                <a:spLocks/>
              </p:cNvSpPr>
              <p:nvPr/>
            </p:nvSpPr>
            <p:spPr bwMode="auto">
              <a:xfrm>
                <a:off x="4897" y="2187"/>
                <a:ext cx="69" cy="36"/>
              </a:xfrm>
              <a:custGeom>
                <a:avLst/>
                <a:gdLst>
                  <a:gd name="T0" fmla="*/ 33 w 69"/>
                  <a:gd name="T1" fmla="*/ 19 h 36"/>
                  <a:gd name="T2" fmla="*/ 36 w 69"/>
                  <a:gd name="T3" fmla="*/ 16 h 36"/>
                  <a:gd name="T4" fmla="*/ 39 w 69"/>
                  <a:gd name="T5" fmla="*/ 14 h 36"/>
                  <a:gd name="T6" fmla="*/ 41 w 69"/>
                  <a:gd name="T7" fmla="*/ 14 h 36"/>
                  <a:gd name="T8" fmla="*/ 44 w 69"/>
                  <a:gd name="T9" fmla="*/ 14 h 36"/>
                  <a:gd name="T10" fmla="*/ 53 w 69"/>
                  <a:gd name="T11" fmla="*/ 14 h 36"/>
                  <a:gd name="T12" fmla="*/ 55 w 69"/>
                  <a:gd name="T13" fmla="*/ 11 h 36"/>
                  <a:gd name="T14" fmla="*/ 61 w 69"/>
                  <a:gd name="T15" fmla="*/ 8 h 36"/>
                  <a:gd name="T16" fmla="*/ 64 w 69"/>
                  <a:gd name="T17" fmla="*/ 5 h 36"/>
                  <a:gd name="T18" fmla="*/ 64 w 69"/>
                  <a:gd name="T19" fmla="*/ 5 h 36"/>
                  <a:gd name="T20" fmla="*/ 69 w 69"/>
                  <a:gd name="T21" fmla="*/ 2 h 36"/>
                  <a:gd name="T22" fmla="*/ 69 w 69"/>
                  <a:gd name="T23" fmla="*/ 2 h 36"/>
                  <a:gd name="T24" fmla="*/ 67 w 69"/>
                  <a:gd name="T25" fmla="*/ 0 h 36"/>
                  <a:gd name="T26" fmla="*/ 61 w 69"/>
                  <a:gd name="T27" fmla="*/ 2 h 36"/>
                  <a:gd name="T28" fmla="*/ 55 w 69"/>
                  <a:gd name="T29" fmla="*/ 2 h 36"/>
                  <a:gd name="T30" fmla="*/ 53 w 69"/>
                  <a:gd name="T31" fmla="*/ 2 h 36"/>
                  <a:gd name="T32" fmla="*/ 50 w 69"/>
                  <a:gd name="T33" fmla="*/ 2 h 36"/>
                  <a:gd name="T34" fmla="*/ 44 w 69"/>
                  <a:gd name="T35" fmla="*/ 2 h 36"/>
                  <a:gd name="T36" fmla="*/ 36 w 69"/>
                  <a:gd name="T37" fmla="*/ 2 h 36"/>
                  <a:gd name="T38" fmla="*/ 30 w 69"/>
                  <a:gd name="T39" fmla="*/ 8 h 36"/>
                  <a:gd name="T40" fmla="*/ 25 w 69"/>
                  <a:gd name="T41" fmla="*/ 11 h 36"/>
                  <a:gd name="T42" fmla="*/ 19 w 69"/>
                  <a:gd name="T43" fmla="*/ 11 h 36"/>
                  <a:gd name="T44" fmla="*/ 16 w 69"/>
                  <a:gd name="T45" fmla="*/ 14 h 36"/>
                  <a:gd name="T46" fmla="*/ 11 w 69"/>
                  <a:gd name="T47" fmla="*/ 16 h 36"/>
                  <a:gd name="T48" fmla="*/ 8 w 69"/>
                  <a:gd name="T49" fmla="*/ 19 h 36"/>
                  <a:gd name="T50" fmla="*/ 8 w 69"/>
                  <a:gd name="T51" fmla="*/ 22 h 36"/>
                  <a:gd name="T52" fmla="*/ 2 w 69"/>
                  <a:gd name="T53" fmla="*/ 27 h 36"/>
                  <a:gd name="T54" fmla="*/ 2 w 69"/>
                  <a:gd name="T55" fmla="*/ 27 h 36"/>
                  <a:gd name="T56" fmla="*/ 5 w 69"/>
                  <a:gd name="T57" fmla="*/ 30 h 36"/>
                  <a:gd name="T58" fmla="*/ 5 w 69"/>
                  <a:gd name="T59" fmla="*/ 30 h 36"/>
                  <a:gd name="T60" fmla="*/ 2 w 69"/>
                  <a:gd name="T61" fmla="*/ 30 h 36"/>
                  <a:gd name="T62" fmla="*/ 2 w 69"/>
                  <a:gd name="T63" fmla="*/ 30 h 36"/>
                  <a:gd name="T64" fmla="*/ 0 w 69"/>
                  <a:gd name="T65" fmla="*/ 33 h 36"/>
                  <a:gd name="T66" fmla="*/ 2 w 69"/>
                  <a:gd name="T67" fmla="*/ 36 h 36"/>
                  <a:gd name="T68" fmla="*/ 8 w 69"/>
                  <a:gd name="T69" fmla="*/ 36 h 36"/>
                  <a:gd name="T70" fmla="*/ 14 w 69"/>
                  <a:gd name="T71" fmla="*/ 33 h 36"/>
                  <a:gd name="T72" fmla="*/ 16 w 69"/>
                  <a:gd name="T73" fmla="*/ 30 h 36"/>
                  <a:gd name="T74" fmla="*/ 19 w 69"/>
                  <a:gd name="T75" fmla="*/ 30 h 36"/>
                  <a:gd name="T76" fmla="*/ 22 w 69"/>
                  <a:gd name="T77" fmla="*/ 30 h 36"/>
                  <a:gd name="T78" fmla="*/ 25 w 69"/>
                  <a:gd name="T79" fmla="*/ 25 h 36"/>
                  <a:gd name="T80" fmla="*/ 30 w 69"/>
                  <a:gd name="T81" fmla="*/ 22 h 36"/>
                  <a:gd name="T82" fmla="*/ 33 w 69"/>
                  <a:gd name="T83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9" h="36">
                    <a:moveTo>
                      <a:pt x="33" y="19"/>
                    </a:moveTo>
                    <a:lnTo>
                      <a:pt x="36" y="16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44" y="14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61" y="8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0"/>
                    </a:lnTo>
                    <a:lnTo>
                      <a:pt x="61" y="2"/>
                    </a:lnTo>
                    <a:lnTo>
                      <a:pt x="55" y="2"/>
                    </a:lnTo>
                    <a:lnTo>
                      <a:pt x="53" y="2"/>
                    </a:lnTo>
                    <a:lnTo>
                      <a:pt x="50" y="2"/>
                    </a:lnTo>
                    <a:lnTo>
                      <a:pt x="44" y="2"/>
                    </a:lnTo>
                    <a:lnTo>
                      <a:pt x="36" y="2"/>
                    </a:lnTo>
                    <a:lnTo>
                      <a:pt x="30" y="8"/>
                    </a:lnTo>
                    <a:lnTo>
                      <a:pt x="25" y="11"/>
                    </a:lnTo>
                    <a:lnTo>
                      <a:pt x="19" y="11"/>
                    </a:lnTo>
                    <a:lnTo>
                      <a:pt x="16" y="14"/>
                    </a:lnTo>
                    <a:lnTo>
                      <a:pt x="11" y="16"/>
                    </a:lnTo>
                    <a:lnTo>
                      <a:pt x="8" y="19"/>
                    </a:lnTo>
                    <a:lnTo>
                      <a:pt x="8" y="22"/>
                    </a:lnTo>
                    <a:lnTo>
                      <a:pt x="2" y="27"/>
                    </a:lnTo>
                    <a:lnTo>
                      <a:pt x="2" y="27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3"/>
                    </a:lnTo>
                    <a:lnTo>
                      <a:pt x="2" y="36"/>
                    </a:lnTo>
                    <a:lnTo>
                      <a:pt x="8" y="36"/>
                    </a:lnTo>
                    <a:lnTo>
                      <a:pt x="14" y="33"/>
                    </a:lnTo>
                    <a:lnTo>
                      <a:pt x="16" y="30"/>
                    </a:lnTo>
                    <a:lnTo>
                      <a:pt x="19" y="30"/>
                    </a:lnTo>
                    <a:lnTo>
                      <a:pt x="22" y="30"/>
                    </a:lnTo>
                    <a:lnTo>
                      <a:pt x="25" y="25"/>
                    </a:lnTo>
                    <a:lnTo>
                      <a:pt x="30" y="22"/>
                    </a:lnTo>
                    <a:lnTo>
                      <a:pt x="33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63" name="Freeform 790"/>
              <p:cNvSpPr>
                <a:spLocks/>
              </p:cNvSpPr>
              <p:nvPr/>
            </p:nvSpPr>
            <p:spPr bwMode="auto">
              <a:xfrm>
                <a:off x="4905" y="2320"/>
                <a:ext cx="3" cy="6"/>
              </a:xfrm>
              <a:custGeom>
                <a:avLst/>
                <a:gdLst>
                  <a:gd name="T0" fmla="*/ 3 w 3"/>
                  <a:gd name="T1" fmla="*/ 6 h 6"/>
                  <a:gd name="T2" fmla="*/ 3 w 3"/>
                  <a:gd name="T3" fmla="*/ 3 h 6"/>
                  <a:gd name="T4" fmla="*/ 0 w 3"/>
                  <a:gd name="T5" fmla="*/ 0 h 6"/>
                  <a:gd name="T6" fmla="*/ 0 w 3"/>
                  <a:gd name="T7" fmla="*/ 6 h 6"/>
                  <a:gd name="T8" fmla="*/ 3 w 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64" name="Rectangle 791"/>
              <p:cNvSpPr>
                <a:spLocks noChangeArrowheads="1"/>
              </p:cNvSpPr>
              <p:nvPr/>
            </p:nvSpPr>
            <p:spPr bwMode="auto">
              <a:xfrm>
                <a:off x="4994" y="2097"/>
                <a:ext cx="1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65" name="Freeform 792"/>
              <p:cNvSpPr>
                <a:spLocks/>
              </p:cNvSpPr>
              <p:nvPr/>
            </p:nvSpPr>
            <p:spPr bwMode="auto">
              <a:xfrm>
                <a:off x="4908" y="2312"/>
                <a:ext cx="3" cy="6"/>
              </a:xfrm>
              <a:custGeom>
                <a:avLst/>
                <a:gdLst>
                  <a:gd name="T0" fmla="*/ 0 w 3"/>
                  <a:gd name="T1" fmla="*/ 3 h 6"/>
                  <a:gd name="T2" fmla="*/ 0 w 3"/>
                  <a:gd name="T3" fmla="*/ 6 h 6"/>
                  <a:gd name="T4" fmla="*/ 3 w 3"/>
                  <a:gd name="T5" fmla="*/ 3 h 6"/>
                  <a:gd name="T6" fmla="*/ 0 w 3"/>
                  <a:gd name="T7" fmla="*/ 0 h 6"/>
                  <a:gd name="T8" fmla="*/ 0 w 3"/>
                  <a:gd name="T9" fmla="*/ 0 h 6"/>
                  <a:gd name="T10" fmla="*/ 0 w 3"/>
                  <a:gd name="T11" fmla="*/ 3 h 6"/>
                  <a:gd name="T12" fmla="*/ 0 w 3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0" y="3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66" name="Freeform 793"/>
              <p:cNvSpPr>
                <a:spLocks/>
              </p:cNvSpPr>
              <p:nvPr/>
            </p:nvSpPr>
            <p:spPr bwMode="auto">
              <a:xfrm>
                <a:off x="4897" y="2067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  <a:gd name="T8" fmla="*/ 2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67" name="Freeform 794"/>
              <p:cNvSpPr>
                <a:spLocks/>
              </p:cNvSpPr>
              <p:nvPr/>
            </p:nvSpPr>
            <p:spPr bwMode="auto">
              <a:xfrm>
                <a:off x="4858" y="1922"/>
                <a:ext cx="8" cy="2"/>
              </a:xfrm>
              <a:custGeom>
                <a:avLst/>
                <a:gdLst>
                  <a:gd name="T0" fmla="*/ 0 w 8"/>
                  <a:gd name="T1" fmla="*/ 0 h 2"/>
                  <a:gd name="T2" fmla="*/ 0 w 8"/>
                  <a:gd name="T3" fmla="*/ 2 h 2"/>
                  <a:gd name="T4" fmla="*/ 0 w 8"/>
                  <a:gd name="T5" fmla="*/ 2 h 2"/>
                  <a:gd name="T6" fmla="*/ 2 w 8"/>
                  <a:gd name="T7" fmla="*/ 2 h 2"/>
                  <a:gd name="T8" fmla="*/ 5 w 8"/>
                  <a:gd name="T9" fmla="*/ 2 h 2"/>
                  <a:gd name="T10" fmla="*/ 5 w 8"/>
                  <a:gd name="T11" fmla="*/ 2 h 2"/>
                  <a:gd name="T12" fmla="*/ 8 w 8"/>
                  <a:gd name="T13" fmla="*/ 2 h 2"/>
                  <a:gd name="T14" fmla="*/ 8 w 8"/>
                  <a:gd name="T15" fmla="*/ 0 h 2"/>
                  <a:gd name="T16" fmla="*/ 5 w 8"/>
                  <a:gd name="T17" fmla="*/ 0 h 2"/>
                  <a:gd name="T18" fmla="*/ 0 w 8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68" name="Freeform 795"/>
              <p:cNvSpPr>
                <a:spLocks/>
              </p:cNvSpPr>
              <p:nvPr/>
            </p:nvSpPr>
            <p:spPr bwMode="auto">
              <a:xfrm>
                <a:off x="4841" y="1782"/>
                <a:ext cx="22" cy="25"/>
              </a:xfrm>
              <a:custGeom>
                <a:avLst/>
                <a:gdLst>
                  <a:gd name="T0" fmla="*/ 22 w 22"/>
                  <a:gd name="T1" fmla="*/ 9 h 25"/>
                  <a:gd name="T2" fmla="*/ 17 w 22"/>
                  <a:gd name="T3" fmla="*/ 6 h 25"/>
                  <a:gd name="T4" fmla="*/ 11 w 22"/>
                  <a:gd name="T5" fmla="*/ 0 h 25"/>
                  <a:gd name="T6" fmla="*/ 5 w 22"/>
                  <a:gd name="T7" fmla="*/ 0 h 25"/>
                  <a:gd name="T8" fmla="*/ 3 w 22"/>
                  <a:gd name="T9" fmla="*/ 0 h 25"/>
                  <a:gd name="T10" fmla="*/ 0 w 22"/>
                  <a:gd name="T11" fmla="*/ 0 h 25"/>
                  <a:gd name="T12" fmla="*/ 0 w 22"/>
                  <a:gd name="T13" fmla="*/ 3 h 25"/>
                  <a:gd name="T14" fmla="*/ 3 w 22"/>
                  <a:gd name="T15" fmla="*/ 3 h 25"/>
                  <a:gd name="T16" fmla="*/ 3 w 22"/>
                  <a:gd name="T17" fmla="*/ 6 h 25"/>
                  <a:gd name="T18" fmla="*/ 5 w 22"/>
                  <a:gd name="T19" fmla="*/ 6 h 25"/>
                  <a:gd name="T20" fmla="*/ 8 w 22"/>
                  <a:gd name="T21" fmla="*/ 11 h 25"/>
                  <a:gd name="T22" fmla="*/ 8 w 22"/>
                  <a:gd name="T23" fmla="*/ 14 h 25"/>
                  <a:gd name="T24" fmla="*/ 11 w 22"/>
                  <a:gd name="T25" fmla="*/ 17 h 25"/>
                  <a:gd name="T26" fmla="*/ 11 w 22"/>
                  <a:gd name="T27" fmla="*/ 20 h 25"/>
                  <a:gd name="T28" fmla="*/ 14 w 22"/>
                  <a:gd name="T29" fmla="*/ 25 h 25"/>
                  <a:gd name="T30" fmla="*/ 17 w 22"/>
                  <a:gd name="T31" fmla="*/ 25 h 25"/>
                  <a:gd name="T32" fmla="*/ 19 w 22"/>
                  <a:gd name="T33" fmla="*/ 23 h 25"/>
                  <a:gd name="T34" fmla="*/ 19 w 22"/>
                  <a:gd name="T35" fmla="*/ 20 h 25"/>
                  <a:gd name="T36" fmla="*/ 22 w 22"/>
                  <a:gd name="T37" fmla="*/ 20 h 25"/>
                  <a:gd name="T38" fmla="*/ 22 w 22"/>
                  <a:gd name="T39" fmla="*/ 14 h 25"/>
                  <a:gd name="T40" fmla="*/ 19 w 22"/>
                  <a:gd name="T41" fmla="*/ 14 h 25"/>
                  <a:gd name="T42" fmla="*/ 22 w 22"/>
                  <a:gd name="T43" fmla="*/ 11 h 25"/>
                  <a:gd name="T44" fmla="*/ 22 w 22"/>
                  <a:gd name="T45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25">
                    <a:moveTo>
                      <a:pt x="22" y="9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8" y="11"/>
                    </a:lnTo>
                    <a:lnTo>
                      <a:pt x="8" y="14"/>
                    </a:lnTo>
                    <a:lnTo>
                      <a:pt x="11" y="17"/>
                    </a:lnTo>
                    <a:lnTo>
                      <a:pt x="11" y="20"/>
                    </a:lnTo>
                    <a:lnTo>
                      <a:pt x="14" y="25"/>
                    </a:lnTo>
                    <a:lnTo>
                      <a:pt x="17" y="25"/>
                    </a:lnTo>
                    <a:lnTo>
                      <a:pt x="19" y="23"/>
                    </a:lnTo>
                    <a:lnTo>
                      <a:pt x="19" y="20"/>
                    </a:lnTo>
                    <a:lnTo>
                      <a:pt x="22" y="20"/>
                    </a:lnTo>
                    <a:lnTo>
                      <a:pt x="22" y="14"/>
                    </a:lnTo>
                    <a:lnTo>
                      <a:pt x="19" y="14"/>
                    </a:lnTo>
                    <a:lnTo>
                      <a:pt x="22" y="11"/>
                    </a:ln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69" name="Freeform 796"/>
              <p:cNvSpPr>
                <a:spLocks/>
              </p:cNvSpPr>
              <p:nvPr/>
            </p:nvSpPr>
            <p:spPr bwMode="auto">
              <a:xfrm>
                <a:off x="4830" y="1805"/>
                <a:ext cx="11" cy="5"/>
              </a:xfrm>
              <a:custGeom>
                <a:avLst/>
                <a:gdLst>
                  <a:gd name="T0" fmla="*/ 0 w 11"/>
                  <a:gd name="T1" fmla="*/ 0 h 5"/>
                  <a:gd name="T2" fmla="*/ 2 w 11"/>
                  <a:gd name="T3" fmla="*/ 2 h 5"/>
                  <a:gd name="T4" fmla="*/ 2 w 11"/>
                  <a:gd name="T5" fmla="*/ 5 h 5"/>
                  <a:gd name="T6" fmla="*/ 8 w 11"/>
                  <a:gd name="T7" fmla="*/ 5 h 5"/>
                  <a:gd name="T8" fmla="*/ 11 w 11"/>
                  <a:gd name="T9" fmla="*/ 5 h 5"/>
                  <a:gd name="T10" fmla="*/ 11 w 11"/>
                  <a:gd name="T11" fmla="*/ 5 h 5"/>
                  <a:gd name="T12" fmla="*/ 11 w 11"/>
                  <a:gd name="T13" fmla="*/ 2 h 5"/>
                  <a:gd name="T14" fmla="*/ 8 w 11"/>
                  <a:gd name="T15" fmla="*/ 2 h 5"/>
                  <a:gd name="T16" fmla="*/ 5 w 11"/>
                  <a:gd name="T17" fmla="*/ 0 h 5"/>
                  <a:gd name="T18" fmla="*/ 2 w 11"/>
                  <a:gd name="T19" fmla="*/ 0 h 5"/>
                  <a:gd name="T20" fmla="*/ 0 w 1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5">
                    <a:moveTo>
                      <a:pt x="0" y="0"/>
                    </a:moveTo>
                    <a:lnTo>
                      <a:pt x="2" y="2"/>
                    </a:lnTo>
                    <a:lnTo>
                      <a:pt x="2" y="5"/>
                    </a:lnTo>
                    <a:lnTo>
                      <a:pt x="8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2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70" name="Freeform 797"/>
              <p:cNvSpPr>
                <a:spLocks/>
              </p:cNvSpPr>
              <p:nvPr/>
            </p:nvSpPr>
            <p:spPr bwMode="auto">
              <a:xfrm>
                <a:off x="4835" y="1774"/>
                <a:ext cx="6" cy="5"/>
              </a:xfrm>
              <a:custGeom>
                <a:avLst/>
                <a:gdLst>
                  <a:gd name="T0" fmla="*/ 6 w 6"/>
                  <a:gd name="T1" fmla="*/ 5 h 5"/>
                  <a:gd name="T2" fmla="*/ 0 w 6"/>
                  <a:gd name="T3" fmla="*/ 0 h 5"/>
                  <a:gd name="T4" fmla="*/ 0 w 6"/>
                  <a:gd name="T5" fmla="*/ 0 h 5"/>
                  <a:gd name="T6" fmla="*/ 0 w 6"/>
                  <a:gd name="T7" fmla="*/ 3 h 5"/>
                  <a:gd name="T8" fmla="*/ 3 w 6"/>
                  <a:gd name="T9" fmla="*/ 5 h 5"/>
                  <a:gd name="T10" fmla="*/ 6 w 6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71" name="Freeform 798"/>
              <p:cNvSpPr>
                <a:spLocks/>
              </p:cNvSpPr>
              <p:nvPr/>
            </p:nvSpPr>
            <p:spPr bwMode="auto">
              <a:xfrm>
                <a:off x="4852" y="1913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0 h 3"/>
                  <a:gd name="T6" fmla="*/ 0 w 3"/>
                  <a:gd name="T7" fmla="*/ 3 h 3"/>
                  <a:gd name="T8" fmla="*/ 0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72" name="Freeform 799"/>
              <p:cNvSpPr>
                <a:spLocks/>
              </p:cNvSpPr>
              <p:nvPr/>
            </p:nvSpPr>
            <p:spPr bwMode="auto">
              <a:xfrm>
                <a:off x="4838" y="1933"/>
                <a:ext cx="8" cy="8"/>
              </a:xfrm>
              <a:custGeom>
                <a:avLst/>
                <a:gdLst>
                  <a:gd name="T0" fmla="*/ 3 w 8"/>
                  <a:gd name="T1" fmla="*/ 5 h 8"/>
                  <a:gd name="T2" fmla="*/ 8 w 8"/>
                  <a:gd name="T3" fmla="*/ 3 h 8"/>
                  <a:gd name="T4" fmla="*/ 8 w 8"/>
                  <a:gd name="T5" fmla="*/ 0 h 8"/>
                  <a:gd name="T6" fmla="*/ 6 w 8"/>
                  <a:gd name="T7" fmla="*/ 0 h 8"/>
                  <a:gd name="T8" fmla="*/ 0 w 8"/>
                  <a:gd name="T9" fmla="*/ 5 h 8"/>
                  <a:gd name="T10" fmla="*/ 0 w 8"/>
                  <a:gd name="T11" fmla="*/ 8 h 8"/>
                  <a:gd name="T12" fmla="*/ 3 w 8"/>
                  <a:gd name="T1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3" y="5"/>
                    </a:moveTo>
                    <a:lnTo>
                      <a:pt x="8" y="3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73" name="Freeform 800"/>
              <p:cNvSpPr>
                <a:spLocks/>
              </p:cNvSpPr>
              <p:nvPr/>
            </p:nvSpPr>
            <p:spPr bwMode="auto">
              <a:xfrm>
                <a:off x="4830" y="1944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2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74" name="Freeform 801"/>
              <p:cNvSpPr>
                <a:spLocks/>
              </p:cNvSpPr>
              <p:nvPr/>
            </p:nvSpPr>
            <p:spPr bwMode="auto">
              <a:xfrm>
                <a:off x="4832" y="1835"/>
                <a:ext cx="6" cy="6"/>
              </a:xfrm>
              <a:custGeom>
                <a:avLst/>
                <a:gdLst>
                  <a:gd name="T0" fmla="*/ 3 w 6"/>
                  <a:gd name="T1" fmla="*/ 3 h 6"/>
                  <a:gd name="T2" fmla="*/ 3 w 6"/>
                  <a:gd name="T3" fmla="*/ 0 h 6"/>
                  <a:gd name="T4" fmla="*/ 3 w 6"/>
                  <a:gd name="T5" fmla="*/ 3 h 6"/>
                  <a:gd name="T6" fmla="*/ 0 w 6"/>
                  <a:gd name="T7" fmla="*/ 3 h 6"/>
                  <a:gd name="T8" fmla="*/ 0 w 6"/>
                  <a:gd name="T9" fmla="*/ 6 h 6"/>
                  <a:gd name="T10" fmla="*/ 3 w 6"/>
                  <a:gd name="T11" fmla="*/ 6 h 6"/>
                  <a:gd name="T12" fmla="*/ 6 w 6"/>
                  <a:gd name="T13" fmla="*/ 6 h 6"/>
                  <a:gd name="T14" fmla="*/ 6 w 6"/>
                  <a:gd name="T15" fmla="*/ 3 h 6"/>
                  <a:gd name="T16" fmla="*/ 3 w 6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3" y="3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75" name="Freeform 802"/>
              <p:cNvSpPr>
                <a:spLocks/>
              </p:cNvSpPr>
              <p:nvPr/>
            </p:nvSpPr>
            <p:spPr bwMode="auto">
              <a:xfrm>
                <a:off x="4830" y="1810"/>
                <a:ext cx="5" cy="8"/>
              </a:xfrm>
              <a:custGeom>
                <a:avLst/>
                <a:gdLst>
                  <a:gd name="T0" fmla="*/ 2 w 5"/>
                  <a:gd name="T1" fmla="*/ 8 h 8"/>
                  <a:gd name="T2" fmla="*/ 5 w 5"/>
                  <a:gd name="T3" fmla="*/ 6 h 8"/>
                  <a:gd name="T4" fmla="*/ 5 w 5"/>
                  <a:gd name="T5" fmla="*/ 6 h 8"/>
                  <a:gd name="T6" fmla="*/ 5 w 5"/>
                  <a:gd name="T7" fmla="*/ 3 h 8"/>
                  <a:gd name="T8" fmla="*/ 2 w 5"/>
                  <a:gd name="T9" fmla="*/ 0 h 8"/>
                  <a:gd name="T10" fmla="*/ 0 w 5"/>
                  <a:gd name="T11" fmla="*/ 3 h 8"/>
                  <a:gd name="T12" fmla="*/ 2 w 5"/>
                  <a:gd name="T13" fmla="*/ 8 h 8"/>
                  <a:gd name="T14" fmla="*/ 2 w 5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8">
                    <a:moveTo>
                      <a:pt x="2" y="8"/>
                    </a:moveTo>
                    <a:lnTo>
                      <a:pt x="5" y="6"/>
                    </a:lnTo>
                    <a:lnTo>
                      <a:pt x="5" y="6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76" name="Rectangle 803"/>
              <p:cNvSpPr>
                <a:spLocks noChangeArrowheads="1"/>
              </p:cNvSpPr>
              <p:nvPr/>
            </p:nvSpPr>
            <p:spPr bwMode="auto">
              <a:xfrm>
                <a:off x="4902" y="2067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77" name="Freeform 804"/>
              <p:cNvSpPr>
                <a:spLocks/>
              </p:cNvSpPr>
              <p:nvPr/>
            </p:nvSpPr>
            <p:spPr bwMode="auto">
              <a:xfrm>
                <a:off x="4880" y="2117"/>
                <a:ext cx="11" cy="14"/>
              </a:xfrm>
              <a:custGeom>
                <a:avLst/>
                <a:gdLst>
                  <a:gd name="T0" fmla="*/ 0 w 11"/>
                  <a:gd name="T1" fmla="*/ 11 h 14"/>
                  <a:gd name="T2" fmla="*/ 3 w 11"/>
                  <a:gd name="T3" fmla="*/ 14 h 14"/>
                  <a:gd name="T4" fmla="*/ 5 w 11"/>
                  <a:gd name="T5" fmla="*/ 14 h 14"/>
                  <a:gd name="T6" fmla="*/ 5 w 11"/>
                  <a:gd name="T7" fmla="*/ 11 h 14"/>
                  <a:gd name="T8" fmla="*/ 8 w 11"/>
                  <a:gd name="T9" fmla="*/ 11 h 14"/>
                  <a:gd name="T10" fmla="*/ 8 w 11"/>
                  <a:gd name="T11" fmla="*/ 8 h 14"/>
                  <a:gd name="T12" fmla="*/ 11 w 11"/>
                  <a:gd name="T13" fmla="*/ 5 h 14"/>
                  <a:gd name="T14" fmla="*/ 11 w 11"/>
                  <a:gd name="T15" fmla="*/ 3 h 14"/>
                  <a:gd name="T16" fmla="*/ 8 w 11"/>
                  <a:gd name="T17" fmla="*/ 0 h 14"/>
                  <a:gd name="T18" fmla="*/ 5 w 11"/>
                  <a:gd name="T19" fmla="*/ 3 h 14"/>
                  <a:gd name="T20" fmla="*/ 3 w 11"/>
                  <a:gd name="T21" fmla="*/ 5 h 14"/>
                  <a:gd name="T22" fmla="*/ 5 w 11"/>
                  <a:gd name="T23" fmla="*/ 8 h 14"/>
                  <a:gd name="T24" fmla="*/ 0 w 11"/>
                  <a:gd name="T25" fmla="*/ 11 h 14"/>
                  <a:gd name="T26" fmla="*/ 0 w 11"/>
                  <a:gd name="T27" fmla="*/ 11 h 14"/>
                  <a:gd name="T28" fmla="*/ 0 w 11"/>
                  <a:gd name="T29" fmla="*/ 11 h 14"/>
                  <a:gd name="T30" fmla="*/ 0 w 11"/>
                  <a:gd name="T3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14">
                    <a:moveTo>
                      <a:pt x="0" y="11"/>
                    </a:moveTo>
                    <a:lnTo>
                      <a:pt x="3" y="14"/>
                    </a:lnTo>
                    <a:lnTo>
                      <a:pt x="5" y="14"/>
                    </a:lnTo>
                    <a:lnTo>
                      <a:pt x="5" y="11"/>
                    </a:lnTo>
                    <a:lnTo>
                      <a:pt x="8" y="11"/>
                    </a:lnTo>
                    <a:lnTo>
                      <a:pt x="8" y="8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5" y="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78" name="Freeform 805"/>
              <p:cNvSpPr>
                <a:spLocks/>
              </p:cNvSpPr>
              <p:nvPr/>
            </p:nvSpPr>
            <p:spPr bwMode="auto">
              <a:xfrm>
                <a:off x="4871" y="2125"/>
                <a:ext cx="6" cy="9"/>
              </a:xfrm>
              <a:custGeom>
                <a:avLst/>
                <a:gdLst>
                  <a:gd name="T0" fmla="*/ 3 w 6"/>
                  <a:gd name="T1" fmla="*/ 0 h 9"/>
                  <a:gd name="T2" fmla="*/ 3 w 6"/>
                  <a:gd name="T3" fmla="*/ 3 h 9"/>
                  <a:gd name="T4" fmla="*/ 0 w 6"/>
                  <a:gd name="T5" fmla="*/ 3 h 9"/>
                  <a:gd name="T6" fmla="*/ 3 w 6"/>
                  <a:gd name="T7" fmla="*/ 6 h 9"/>
                  <a:gd name="T8" fmla="*/ 3 w 6"/>
                  <a:gd name="T9" fmla="*/ 9 h 9"/>
                  <a:gd name="T10" fmla="*/ 6 w 6"/>
                  <a:gd name="T11" fmla="*/ 6 h 9"/>
                  <a:gd name="T12" fmla="*/ 6 w 6"/>
                  <a:gd name="T13" fmla="*/ 3 h 9"/>
                  <a:gd name="T14" fmla="*/ 3 w 6"/>
                  <a:gd name="T15" fmla="*/ 0 h 9"/>
                  <a:gd name="T16" fmla="*/ 3 w 6"/>
                  <a:gd name="T17" fmla="*/ 0 h 9"/>
                  <a:gd name="T18" fmla="*/ 3 w 6"/>
                  <a:gd name="T19" fmla="*/ 0 h 9"/>
                  <a:gd name="T20" fmla="*/ 3 w 6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9">
                    <a:moveTo>
                      <a:pt x="3" y="0"/>
                    </a:moveTo>
                    <a:lnTo>
                      <a:pt x="3" y="3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79" name="Freeform 806"/>
              <p:cNvSpPr>
                <a:spLocks/>
              </p:cNvSpPr>
              <p:nvPr/>
            </p:nvSpPr>
            <p:spPr bwMode="auto">
              <a:xfrm>
                <a:off x="4874" y="2039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680" name="Freeform 807"/>
              <p:cNvSpPr>
                <a:spLocks/>
              </p:cNvSpPr>
              <p:nvPr/>
            </p:nvSpPr>
            <p:spPr bwMode="auto">
              <a:xfrm>
                <a:off x="4846" y="2136"/>
                <a:ext cx="6" cy="14"/>
              </a:xfrm>
              <a:custGeom>
                <a:avLst/>
                <a:gdLst>
                  <a:gd name="T0" fmla="*/ 6 w 6"/>
                  <a:gd name="T1" fmla="*/ 6 h 14"/>
                  <a:gd name="T2" fmla="*/ 3 w 6"/>
                  <a:gd name="T3" fmla="*/ 0 h 14"/>
                  <a:gd name="T4" fmla="*/ 3 w 6"/>
                  <a:gd name="T5" fmla="*/ 3 h 14"/>
                  <a:gd name="T6" fmla="*/ 3 w 6"/>
                  <a:gd name="T7" fmla="*/ 6 h 14"/>
                  <a:gd name="T8" fmla="*/ 0 w 6"/>
                  <a:gd name="T9" fmla="*/ 9 h 14"/>
                  <a:gd name="T10" fmla="*/ 3 w 6"/>
                  <a:gd name="T11" fmla="*/ 12 h 14"/>
                  <a:gd name="T12" fmla="*/ 3 w 6"/>
                  <a:gd name="T13" fmla="*/ 14 h 14"/>
                  <a:gd name="T14" fmla="*/ 6 w 6"/>
                  <a:gd name="T15" fmla="*/ 9 h 14"/>
                  <a:gd name="T16" fmla="*/ 6 w 6"/>
                  <a:gd name="T17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4">
                    <a:moveTo>
                      <a:pt x="6" y="6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3" y="14"/>
                    </a:lnTo>
                    <a:lnTo>
                      <a:pt x="6" y="9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</p:grpSp>
        <p:grpSp>
          <p:nvGrpSpPr>
            <p:cNvPr id="9" name="Group 1009"/>
            <p:cNvGrpSpPr>
              <a:grpSpLocks/>
            </p:cNvGrpSpPr>
            <p:nvPr/>
          </p:nvGrpSpPr>
          <p:grpSpPr bwMode="auto">
            <a:xfrm>
              <a:off x="3151199" y="22225"/>
              <a:ext cx="5459432" cy="4206851"/>
              <a:chOff x="1985" y="14"/>
              <a:chExt cx="3439" cy="2650"/>
            </a:xfrm>
            <a:grpFill/>
          </p:grpSpPr>
          <p:sp>
            <p:nvSpPr>
              <p:cNvPr id="281" name="Rectangle 809"/>
              <p:cNvSpPr>
                <a:spLocks noChangeArrowheads="1"/>
              </p:cNvSpPr>
              <p:nvPr/>
            </p:nvSpPr>
            <p:spPr bwMode="auto">
              <a:xfrm>
                <a:off x="4832" y="2189"/>
                <a:ext cx="1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82" name="Freeform 810"/>
              <p:cNvSpPr>
                <a:spLocks/>
              </p:cNvSpPr>
              <p:nvPr/>
            </p:nvSpPr>
            <p:spPr bwMode="auto">
              <a:xfrm>
                <a:off x="4849" y="2162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3 w 6"/>
                  <a:gd name="T3" fmla="*/ 0 h 2"/>
                  <a:gd name="T4" fmla="*/ 0 w 6"/>
                  <a:gd name="T5" fmla="*/ 0 h 2"/>
                  <a:gd name="T6" fmla="*/ 3 w 6"/>
                  <a:gd name="T7" fmla="*/ 2 h 2"/>
                  <a:gd name="T8" fmla="*/ 6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83" name="Freeform 811"/>
              <p:cNvSpPr>
                <a:spLocks/>
              </p:cNvSpPr>
              <p:nvPr/>
            </p:nvSpPr>
            <p:spPr bwMode="auto">
              <a:xfrm>
                <a:off x="4827" y="2187"/>
                <a:ext cx="3" cy="5"/>
              </a:xfrm>
              <a:custGeom>
                <a:avLst/>
                <a:gdLst>
                  <a:gd name="T0" fmla="*/ 0 w 3"/>
                  <a:gd name="T1" fmla="*/ 2 h 5"/>
                  <a:gd name="T2" fmla="*/ 0 w 3"/>
                  <a:gd name="T3" fmla="*/ 5 h 5"/>
                  <a:gd name="T4" fmla="*/ 3 w 3"/>
                  <a:gd name="T5" fmla="*/ 2 h 5"/>
                  <a:gd name="T6" fmla="*/ 3 w 3"/>
                  <a:gd name="T7" fmla="*/ 0 h 5"/>
                  <a:gd name="T8" fmla="*/ 0 w 3"/>
                  <a:gd name="T9" fmla="*/ 0 h 5"/>
                  <a:gd name="T10" fmla="*/ 0 w 3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0" y="2"/>
                    </a:moveTo>
                    <a:lnTo>
                      <a:pt x="0" y="5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84" name="Freeform 812"/>
              <p:cNvSpPr>
                <a:spLocks/>
              </p:cNvSpPr>
              <p:nvPr/>
            </p:nvSpPr>
            <p:spPr bwMode="auto">
              <a:xfrm>
                <a:off x="4871" y="2042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85" name="Freeform 813"/>
              <p:cNvSpPr>
                <a:spLocks/>
              </p:cNvSpPr>
              <p:nvPr/>
            </p:nvSpPr>
            <p:spPr bwMode="auto">
              <a:xfrm>
                <a:off x="4938" y="1838"/>
                <a:ext cx="3" cy="14"/>
              </a:xfrm>
              <a:custGeom>
                <a:avLst/>
                <a:gdLst>
                  <a:gd name="T0" fmla="*/ 0 w 3"/>
                  <a:gd name="T1" fmla="*/ 6 h 14"/>
                  <a:gd name="T2" fmla="*/ 0 w 3"/>
                  <a:gd name="T3" fmla="*/ 8 h 14"/>
                  <a:gd name="T4" fmla="*/ 0 w 3"/>
                  <a:gd name="T5" fmla="*/ 11 h 14"/>
                  <a:gd name="T6" fmla="*/ 0 w 3"/>
                  <a:gd name="T7" fmla="*/ 14 h 14"/>
                  <a:gd name="T8" fmla="*/ 3 w 3"/>
                  <a:gd name="T9" fmla="*/ 14 h 14"/>
                  <a:gd name="T10" fmla="*/ 3 w 3"/>
                  <a:gd name="T11" fmla="*/ 8 h 14"/>
                  <a:gd name="T12" fmla="*/ 0 w 3"/>
                  <a:gd name="T13" fmla="*/ 6 h 14"/>
                  <a:gd name="T14" fmla="*/ 0 w 3"/>
                  <a:gd name="T15" fmla="*/ 3 h 14"/>
                  <a:gd name="T16" fmla="*/ 3 w 3"/>
                  <a:gd name="T17" fmla="*/ 3 h 14"/>
                  <a:gd name="T18" fmla="*/ 0 w 3"/>
                  <a:gd name="T19" fmla="*/ 0 h 14"/>
                  <a:gd name="T20" fmla="*/ 0 w 3"/>
                  <a:gd name="T21" fmla="*/ 3 h 14"/>
                  <a:gd name="T22" fmla="*/ 0 w 3"/>
                  <a:gd name="T2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14">
                    <a:moveTo>
                      <a:pt x="0" y="6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3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86" name="Freeform 814"/>
              <p:cNvSpPr>
                <a:spLocks/>
              </p:cNvSpPr>
              <p:nvPr/>
            </p:nvSpPr>
            <p:spPr bwMode="auto">
              <a:xfrm>
                <a:off x="4961" y="1950"/>
                <a:ext cx="5" cy="8"/>
              </a:xfrm>
              <a:custGeom>
                <a:avLst/>
                <a:gdLst>
                  <a:gd name="T0" fmla="*/ 5 w 5"/>
                  <a:gd name="T1" fmla="*/ 5 h 8"/>
                  <a:gd name="T2" fmla="*/ 3 w 5"/>
                  <a:gd name="T3" fmla="*/ 2 h 8"/>
                  <a:gd name="T4" fmla="*/ 0 w 5"/>
                  <a:gd name="T5" fmla="*/ 0 h 8"/>
                  <a:gd name="T6" fmla="*/ 0 w 5"/>
                  <a:gd name="T7" fmla="*/ 2 h 8"/>
                  <a:gd name="T8" fmla="*/ 0 w 5"/>
                  <a:gd name="T9" fmla="*/ 5 h 8"/>
                  <a:gd name="T10" fmla="*/ 0 w 5"/>
                  <a:gd name="T11" fmla="*/ 8 h 8"/>
                  <a:gd name="T12" fmla="*/ 3 w 5"/>
                  <a:gd name="T13" fmla="*/ 8 h 8"/>
                  <a:gd name="T14" fmla="*/ 5 w 5"/>
                  <a:gd name="T1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8">
                    <a:moveTo>
                      <a:pt x="5" y="5"/>
                    </a:moveTo>
                    <a:lnTo>
                      <a:pt x="3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87" name="Freeform 815"/>
              <p:cNvSpPr>
                <a:spLocks/>
              </p:cNvSpPr>
              <p:nvPr/>
            </p:nvSpPr>
            <p:spPr bwMode="auto">
              <a:xfrm>
                <a:off x="4944" y="1852"/>
                <a:ext cx="3" cy="6"/>
              </a:xfrm>
              <a:custGeom>
                <a:avLst/>
                <a:gdLst>
                  <a:gd name="T0" fmla="*/ 0 w 3"/>
                  <a:gd name="T1" fmla="*/ 3 h 6"/>
                  <a:gd name="T2" fmla="*/ 3 w 3"/>
                  <a:gd name="T3" fmla="*/ 6 h 6"/>
                  <a:gd name="T4" fmla="*/ 3 w 3"/>
                  <a:gd name="T5" fmla="*/ 3 h 6"/>
                  <a:gd name="T6" fmla="*/ 0 w 3"/>
                  <a:gd name="T7" fmla="*/ 0 h 6"/>
                  <a:gd name="T8" fmla="*/ 0 w 3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0" y="3"/>
                    </a:moveTo>
                    <a:lnTo>
                      <a:pt x="3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88" name="Freeform 816"/>
              <p:cNvSpPr>
                <a:spLocks/>
              </p:cNvSpPr>
              <p:nvPr/>
            </p:nvSpPr>
            <p:spPr bwMode="auto">
              <a:xfrm>
                <a:off x="4961" y="1961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2 h 2"/>
                  <a:gd name="T4" fmla="*/ 0 w 3"/>
                  <a:gd name="T5" fmla="*/ 0 h 2"/>
                  <a:gd name="T6" fmla="*/ 0 w 3"/>
                  <a:gd name="T7" fmla="*/ 0 h 2"/>
                  <a:gd name="T8" fmla="*/ 0 w 3"/>
                  <a:gd name="T9" fmla="*/ 0 h 2"/>
                  <a:gd name="T10" fmla="*/ 0 w 3"/>
                  <a:gd name="T11" fmla="*/ 2 h 2"/>
                  <a:gd name="T12" fmla="*/ 0 w 3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89" name="Freeform 817"/>
              <p:cNvSpPr>
                <a:spLocks/>
              </p:cNvSpPr>
              <p:nvPr/>
            </p:nvSpPr>
            <p:spPr bwMode="auto">
              <a:xfrm>
                <a:off x="4947" y="1846"/>
                <a:ext cx="3" cy="6"/>
              </a:xfrm>
              <a:custGeom>
                <a:avLst/>
                <a:gdLst>
                  <a:gd name="T0" fmla="*/ 3 w 3"/>
                  <a:gd name="T1" fmla="*/ 6 h 6"/>
                  <a:gd name="T2" fmla="*/ 3 w 3"/>
                  <a:gd name="T3" fmla="*/ 3 h 6"/>
                  <a:gd name="T4" fmla="*/ 0 w 3"/>
                  <a:gd name="T5" fmla="*/ 0 h 6"/>
                  <a:gd name="T6" fmla="*/ 0 w 3"/>
                  <a:gd name="T7" fmla="*/ 3 h 6"/>
                  <a:gd name="T8" fmla="*/ 0 w 3"/>
                  <a:gd name="T9" fmla="*/ 3 h 6"/>
                  <a:gd name="T10" fmla="*/ 0 w 3"/>
                  <a:gd name="T11" fmla="*/ 6 h 6"/>
                  <a:gd name="T12" fmla="*/ 3 w 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90" name="Freeform 818"/>
              <p:cNvSpPr>
                <a:spLocks/>
              </p:cNvSpPr>
              <p:nvPr/>
            </p:nvSpPr>
            <p:spPr bwMode="auto">
              <a:xfrm>
                <a:off x="4958" y="1475"/>
                <a:ext cx="11" cy="9"/>
              </a:xfrm>
              <a:custGeom>
                <a:avLst/>
                <a:gdLst>
                  <a:gd name="T0" fmla="*/ 11 w 11"/>
                  <a:gd name="T1" fmla="*/ 0 h 9"/>
                  <a:gd name="T2" fmla="*/ 8 w 11"/>
                  <a:gd name="T3" fmla="*/ 0 h 9"/>
                  <a:gd name="T4" fmla="*/ 8 w 11"/>
                  <a:gd name="T5" fmla="*/ 0 h 9"/>
                  <a:gd name="T6" fmla="*/ 6 w 11"/>
                  <a:gd name="T7" fmla="*/ 0 h 9"/>
                  <a:gd name="T8" fmla="*/ 6 w 11"/>
                  <a:gd name="T9" fmla="*/ 3 h 9"/>
                  <a:gd name="T10" fmla="*/ 3 w 11"/>
                  <a:gd name="T11" fmla="*/ 3 h 9"/>
                  <a:gd name="T12" fmla="*/ 0 w 11"/>
                  <a:gd name="T13" fmla="*/ 3 h 9"/>
                  <a:gd name="T14" fmla="*/ 0 w 11"/>
                  <a:gd name="T15" fmla="*/ 6 h 9"/>
                  <a:gd name="T16" fmla="*/ 0 w 11"/>
                  <a:gd name="T17" fmla="*/ 9 h 9"/>
                  <a:gd name="T18" fmla="*/ 3 w 11"/>
                  <a:gd name="T19" fmla="*/ 9 h 9"/>
                  <a:gd name="T20" fmla="*/ 6 w 11"/>
                  <a:gd name="T21" fmla="*/ 9 h 9"/>
                  <a:gd name="T22" fmla="*/ 6 w 11"/>
                  <a:gd name="T23" fmla="*/ 9 h 9"/>
                  <a:gd name="T24" fmla="*/ 6 w 11"/>
                  <a:gd name="T25" fmla="*/ 6 h 9"/>
                  <a:gd name="T26" fmla="*/ 8 w 11"/>
                  <a:gd name="T27" fmla="*/ 3 h 9"/>
                  <a:gd name="T28" fmla="*/ 11 w 11"/>
                  <a:gd name="T2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6" y="6"/>
                    </a:lnTo>
                    <a:lnTo>
                      <a:pt x="8" y="3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91" name="Freeform 819"/>
              <p:cNvSpPr>
                <a:spLocks/>
              </p:cNvSpPr>
              <p:nvPr/>
            </p:nvSpPr>
            <p:spPr bwMode="auto">
              <a:xfrm>
                <a:off x="4955" y="1389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3 h 3"/>
                  <a:gd name="T4" fmla="*/ 3 w 3"/>
                  <a:gd name="T5" fmla="*/ 3 h 3"/>
                  <a:gd name="T6" fmla="*/ 3 w 3"/>
                  <a:gd name="T7" fmla="*/ 0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92" name="Freeform 820"/>
              <p:cNvSpPr>
                <a:spLocks/>
              </p:cNvSpPr>
              <p:nvPr/>
            </p:nvSpPr>
            <p:spPr bwMode="auto">
              <a:xfrm>
                <a:off x="4955" y="1489"/>
                <a:ext cx="3" cy="6"/>
              </a:xfrm>
              <a:custGeom>
                <a:avLst/>
                <a:gdLst>
                  <a:gd name="T0" fmla="*/ 0 w 3"/>
                  <a:gd name="T1" fmla="*/ 3 h 6"/>
                  <a:gd name="T2" fmla="*/ 0 w 3"/>
                  <a:gd name="T3" fmla="*/ 6 h 6"/>
                  <a:gd name="T4" fmla="*/ 3 w 3"/>
                  <a:gd name="T5" fmla="*/ 6 h 6"/>
                  <a:gd name="T6" fmla="*/ 3 w 3"/>
                  <a:gd name="T7" fmla="*/ 6 h 6"/>
                  <a:gd name="T8" fmla="*/ 3 w 3"/>
                  <a:gd name="T9" fmla="*/ 3 h 6"/>
                  <a:gd name="T10" fmla="*/ 0 w 3"/>
                  <a:gd name="T11" fmla="*/ 0 h 6"/>
                  <a:gd name="T12" fmla="*/ 0 w 3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0" y="3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93" name="Freeform 821"/>
              <p:cNvSpPr>
                <a:spLocks/>
              </p:cNvSpPr>
              <p:nvPr/>
            </p:nvSpPr>
            <p:spPr bwMode="auto">
              <a:xfrm>
                <a:off x="4874" y="1852"/>
                <a:ext cx="84" cy="78"/>
              </a:xfrm>
              <a:custGeom>
                <a:avLst/>
                <a:gdLst>
                  <a:gd name="T0" fmla="*/ 59 w 84"/>
                  <a:gd name="T1" fmla="*/ 14 h 78"/>
                  <a:gd name="T2" fmla="*/ 50 w 84"/>
                  <a:gd name="T3" fmla="*/ 14 h 78"/>
                  <a:gd name="T4" fmla="*/ 50 w 84"/>
                  <a:gd name="T5" fmla="*/ 25 h 78"/>
                  <a:gd name="T6" fmla="*/ 42 w 84"/>
                  <a:gd name="T7" fmla="*/ 22 h 78"/>
                  <a:gd name="T8" fmla="*/ 34 w 84"/>
                  <a:gd name="T9" fmla="*/ 31 h 78"/>
                  <a:gd name="T10" fmla="*/ 34 w 84"/>
                  <a:gd name="T11" fmla="*/ 22 h 78"/>
                  <a:gd name="T12" fmla="*/ 25 w 84"/>
                  <a:gd name="T13" fmla="*/ 22 h 78"/>
                  <a:gd name="T14" fmla="*/ 20 w 84"/>
                  <a:gd name="T15" fmla="*/ 31 h 78"/>
                  <a:gd name="T16" fmla="*/ 9 w 84"/>
                  <a:gd name="T17" fmla="*/ 33 h 78"/>
                  <a:gd name="T18" fmla="*/ 6 w 84"/>
                  <a:gd name="T19" fmla="*/ 42 h 78"/>
                  <a:gd name="T20" fmla="*/ 6 w 84"/>
                  <a:gd name="T21" fmla="*/ 53 h 78"/>
                  <a:gd name="T22" fmla="*/ 11 w 84"/>
                  <a:gd name="T23" fmla="*/ 42 h 78"/>
                  <a:gd name="T24" fmla="*/ 17 w 84"/>
                  <a:gd name="T25" fmla="*/ 39 h 78"/>
                  <a:gd name="T26" fmla="*/ 20 w 84"/>
                  <a:gd name="T27" fmla="*/ 45 h 78"/>
                  <a:gd name="T28" fmla="*/ 23 w 84"/>
                  <a:gd name="T29" fmla="*/ 42 h 78"/>
                  <a:gd name="T30" fmla="*/ 25 w 84"/>
                  <a:gd name="T31" fmla="*/ 42 h 78"/>
                  <a:gd name="T32" fmla="*/ 28 w 84"/>
                  <a:gd name="T33" fmla="*/ 42 h 78"/>
                  <a:gd name="T34" fmla="*/ 28 w 84"/>
                  <a:gd name="T35" fmla="*/ 39 h 78"/>
                  <a:gd name="T36" fmla="*/ 37 w 84"/>
                  <a:gd name="T37" fmla="*/ 42 h 78"/>
                  <a:gd name="T38" fmla="*/ 45 w 84"/>
                  <a:gd name="T39" fmla="*/ 50 h 78"/>
                  <a:gd name="T40" fmla="*/ 39 w 84"/>
                  <a:gd name="T41" fmla="*/ 50 h 78"/>
                  <a:gd name="T42" fmla="*/ 39 w 84"/>
                  <a:gd name="T43" fmla="*/ 58 h 78"/>
                  <a:gd name="T44" fmla="*/ 42 w 84"/>
                  <a:gd name="T45" fmla="*/ 67 h 78"/>
                  <a:gd name="T46" fmla="*/ 53 w 84"/>
                  <a:gd name="T47" fmla="*/ 72 h 78"/>
                  <a:gd name="T48" fmla="*/ 59 w 84"/>
                  <a:gd name="T49" fmla="*/ 70 h 78"/>
                  <a:gd name="T50" fmla="*/ 62 w 84"/>
                  <a:gd name="T51" fmla="*/ 72 h 78"/>
                  <a:gd name="T52" fmla="*/ 64 w 84"/>
                  <a:gd name="T53" fmla="*/ 75 h 78"/>
                  <a:gd name="T54" fmla="*/ 70 w 84"/>
                  <a:gd name="T55" fmla="*/ 64 h 78"/>
                  <a:gd name="T56" fmla="*/ 64 w 84"/>
                  <a:gd name="T57" fmla="*/ 53 h 78"/>
                  <a:gd name="T58" fmla="*/ 73 w 84"/>
                  <a:gd name="T59" fmla="*/ 50 h 78"/>
                  <a:gd name="T60" fmla="*/ 76 w 84"/>
                  <a:gd name="T61" fmla="*/ 58 h 78"/>
                  <a:gd name="T62" fmla="*/ 78 w 84"/>
                  <a:gd name="T63" fmla="*/ 64 h 78"/>
                  <a:gd name="T64" fmla="*/ 78 w 84"/>
                  <a:gd name="T65" fmla="*/ 53 h 78"/>
                  <a:gd name="T66" fmla="*/ 81 w 84"/>
                  <a:gd name="T67" fmla="*/ 53 h 78"/>
                  <a:gd name="T68" fmla="*/ 84 w 84"/>
                  <a:gd name="T69" fmla="*/ 42 h 78"/>
                  <a:gd name="T70" fmla="*/ 81 w 84"/>
                  <a:gd name="T71" fmla="*/ 31 h 78"/>
                  <a:gd name="T72" fmla="*/ 78 w 84"/>
                  <a:gd name="T73" fmla="*/ 25 h 78"/>
                  <a:gd name="T74" fmla="*/ 76 w 84"/>
                  <a:gd name="T75" fmla="*/ 22 h 78"/>
                  <a:gd name="T76" fmla="*/ 78 w 84"/>
                  <a:gd name="T77" fmla="*/ 14 h 78"/>
                  <a:gd name="T78" fmla="*/ 73 w 84"/>
                  <a:gd name="T79" fmla="*/ 11 h 78"/>
                  <a:gd name="T80" fmla="*/ 64 w 84"/>
                  <a:gd name="T81" fmla="*/ 0 h 78"/>
                  <a:gd name="T82" fmla="*/ 62 w 84"/>
                  <a:gd name="T83" fmla="*/ 3 h 78"/>
                  <a:gd name="T84" fmla="*/ 59 w 84"/>
                  <a:gd name="T85" fmla="*/ 1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59" y="11"/>
                    </a:moveTo>
                    <a:lnTo>
                      <a:pt x="59" y="11"/>
                    </a:lnTo>
                    <a:lnTo>
                      <a:pt x="59" y="14"/>
                    </a:lnTo>
                    <a:lnTo>
                      <a:pt x="59" y="17"/>
                    </a:lnTo>
                    <a:lnTo>
                      <a:pt x="56" y="14"/>
                    </a:lnTo>
                    <a:lnTo>
                      <a:pt x="50" y="14"/>
                    </a:lnTo>
                    <a:lnTo>
                      <a:pt x="50" y="19"/>
                    </a:lnTo>
                    <a:lnTo>
                      <a:pt x="50" y="22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2"/>
                    </a:lnTo>
                    <a:lnTo>
                      <a:pt x="42" y="22"/>
                    </a:lnTo>
                    <a:lnTo>
                      <a:pt x="42" y="28"/>
                    </a:lnTo>
                    <a:lnTo>
                      <a:pt x="37" y="31"/>
                    </a:lnTo>
                    <a:lnTo>
                      <a:pt x="34" y="31"/>
                    </a:lnTo>
                    <a:lnTo>
                      <a:pt x="31" y="36"/>
                    </a:lnTo>
                    <a:lnTo>
                      <a:pt x="34" y="31"/>
                    </a:lnTo>
                    <a:lnTo>
                      <a:pt x="34" y="22"/>
                    </a:lnTo>
                    <a:lnTo>
                      <a:pt x="31" y="19"/>
                    </a:lnTo>
                    <a:lnTo>
                      <a:pt x="28" y="19"/>
                    </a:lnTo>
                    <a:lnTo>
                      <a:pt x="25" y="22"/>
                    </a:lnTo>
                    <a:lnTo>
                      <a:pt x="20" y="25"/>
                    </a:lnTo>
                    <a:lnTo>
                      <a:pt x="20" y="28"/>
                    </a:lnTo>
                    <a:lnTo>
                      <a:pt x="20" y="31"/>
                    </a:lnTo>
                    <a:lnTo>
                      <a:pt x="17" y="31"/>
                    </a:lnTo>
                    <a:lnTo>
                      <a:pt x="11" y="31"/>
                    </a:lnTo>
                    <a:lnTo>
                      <a:pt x="9" y="33"/>
                    </a:lnTo>
                    <a:lnTo>
                      <a:pt x="6" y="33"/>
                    </a:lnTo>
                    <a:lnTo>
                      <a:pt x="3" y="39"/>
                    </a:lnTo>
                    <a:lnTo>
                      <a:pt x="6" y="42"/>
                    </a:lnTo>
                    <a:lnTo>
                      <a:pt x="3" y="45"/>
                    </a:lnTo>
                    <a:lnTo>
                      <a:pt x="0" y="50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9" y="45"/>
                    </a:lnTo>
                    <a:lnTo>
                      <a:pt x="11" y="42"/>
                    </a:lnTo>
                    <a:lnTo>
                      <a:pt x="11" y="39"/>
                    </a:lnTo>
                    <a:lnTo>
                      <a:pt x="14" y="39"/>
                    </a:lnTo>
                    <a:lnTo>
                      <a:pt x="17" y="39"/>
                    </a:lnTo>
                    <a:lnTo>
                      <a:pt x="17" y="45"/>
                    </a:lnTo>
                    <a:lnTo>
                      <a:pt x="17" y="45"/>
                    </a:lnTo>
                    <a:lnTo>
                      <a:pt x="20" y="45"/>
                    </a:lnTo>
                    <a:lnTo>
                      <a:pt x="20" y="45"/>
                    </a:lnTo>
                    <a:lnTo>
                      <a:pt x="20" y="42"/>
                    </a:lnTo>
                    <a:lnTo>
                      <a:pt x="23" y="42"/>
                    </a:lnTo>
                    <a:lnTo>
                      <a:pt x="25" y="42"/>
                    </a:lnTo>
                    <a:lnTo>
                      <a:pt x="23" y="45"/>
                    </a:lnTo>
                    <a:lnTo>
                      <a:pt x="25" y="42"/>
                    </a:lnTo>
                    <a:lnTo>
                      <a:pt x="28" y="45"/>
                    </a:lnTo>
                    <a:lnTo>
                      <a:pt x="28" y="45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39"/>
                    </a:lnTo>
                    <a:lnTo>
                      <a:pt x="28" y="39"/>
                    </a:lnTo>
                    <a:lnTo>
                      <a:pt x="31" y="39"/>
                    </a:lnTo>
                    <a:lnTo>
                      <a:pt x="34" y="42"/>
                    </a:lnTo>
                    <a:lnTo>
                      <a:pt x="37" y="42"/>
                    </a:lnTo>
                    <a:lnTo>
                      <a:pt x="39" y="45"/>
                    </a:lnTo>
                    <a:lnTo>
                      <a:pt x="42" y="47"/>
                    </a:lnTo>
                    <a:lnTo>
                      <a:pt x="45" y="50"/>
                    </a:lnTo>
                    <a:lnTo>
                      <a:pt x="39" y="50"/>
                    </a:lnTo>
                    <a:lnTo>
                      <a:pt x="39" y="50"/>
                    </a:lnTo>
                    <a:lnTo>
                      <a:pt x="39" y="50"/>
                    </a:lnTo>
                    <a:lnTo>
                      <a:pt x="37" y="53"/>
                    </a:lnTo>
                    <a:lnTo>
                      <a:pt x="39" y="56"/>
                    </a:lnTo>
                    <a:lnTo>
                      <a:pt x="39" y="58"/>
                    </a:lnTo>
                    <a:lnTo>
                      <a:pt x="39" y="61"/>
                    </a:lnTo>
                    <a:lnTo>
                      <a:pt x="42" y="64"/>
                    </a:lnTo>
                    <a:lnTo>
                      <a:pt x="42" y="67"/>
                    </a:lnTo>
                    <a:lnTo>
                      <a:pt x="45" y="70"/>
                    </a:lnTo>
                    <a:lnTo>
                      <a:pt x="50" y="70"/>
                    </a:lnTo>
                    <a:lnTo>
                      <a:pt x="53" y="72"/>
                    </a:lnTo>
                    <a:lnTo>
                      <a:pt x="56" y="75"/>
                    </a:lnTo>
                    <a:lnTo>
                      <a:pt x="59" y="72"/>
                    </a:lnTo>
                    <a:lnTo>
                      <a:pt x="59" y="70"/>
                    </a:lnTo>
                    <a:lnTo>
                      <a:pt x="62" y="70"/>
                    </a:lnTo>
                    <a:lnTo>
                      <a:pt x="62" y="72"/>
                    </a:lnTo>
                    <a:lnTo>
                      <a:pt x="62" y="72"/>
                    </a:lnTo>
                    <a:lnTo>
                      <a:pt x="62" y="75"/>
                    </a:lnTo>
                    <a:lnTo>
                      <a:pt x="64" y="78"/>
                    </a:lnTo>
                    <a:lnTo>
                      <a:pt x="64" y="75"/>
                    </a:lnTo>
                    <a:lnTo>
                      <a:pt x="70" y="70"/>
                    </a:lnTo>
                    <a:lnTo>
                      <a:pt x="70" y="67"/>
                    </a:lnTo>
                    <a:lnTo>
                      <a:pt x="70" y="64"/>
                    </a:lnTo>
                    <a:lnTo>
                      <a:pt x="67" y="58"/>
                    </a:lnTo>
                    <a:lnTo>
                      <a:pt x="64" y="58"/>
                    </a:lnTo>
                    <a:lnTo>
                      <a:pt x="64" y="53"/>
                    </a:lnTo>
                    <a:lnTo>
                      <a:pt x="70" y="47"/>
                    </a:lnTo>
                    <a:lnTo>
                      <a:pt x="73" y="45"/>
                    </a:lnTo>
                    <a:lnTo>
                      <a:pt x="73" y="50"/>
                    </a:lnTo>
                    <a:lnTo>
                      <a:pt x="76" y="53"/>
                    </a:lnTo>
                    <a:lnTo>
                      <a:pt x="76" y="56"/>
                    </a:lnTo>
                    <a:lnTo>
                      <a:pt x="76" y="58"/>
                    </a:lnTo>
                    <a:lnTo>
                      <a:pt x="78" y="64"/>
                    </a:lnTo>
                    <a:lnTo>
                      <a:pt x="78" y="67"/>
                    </a:lnTo>
                    <a:lnTo>
                      <a:pt x="78" y="64"/>
                    </a:lnTo>
                    <a:lnTo>
                      <a:pt x="78" y="58"/>
                    </a:lnTo>
                    <a:lnTo>
                      <a:pt x="78" y="56"/>
                    </a:lnTo>
                    <a:lnTo>
                      <a:pt x="78" y="53"/>
                    </a:lnTo>
                    <a:lnTo>
                      <a:pt x="81" y="53"/>
                    </a:lnTo>
                    <a:lnTo>
                      <a:pt x="81" y="56"/>
                    </a:lnTo>
                    <a:lnTo>
                      <a:pt x="81" y="53"/>
                    </a:lnTo>
                    <a:lnTo>
                      <a:pt x="84" y="53"/>
                    </a:lnTo>
                    <a:lnTo>
                      <a:pt x="84" y="47"/>
                    </a:lnTo>
                    <a:lnTo>
                      <a:pt x="84" y="42"/>
                    </a:lnTo>
                    <a:lnTo>
                      <a:pt x="84" y="39"/>
                    </a:lnTo>
                    <a:lnTo>
                      <a:pt x="81" y="36"/>
                    </a:lnTo>
                    <a:lnTo>
                      <a:pt x="81" y="31"/>
                    </a:lnTo>
                    <a:lnTo>
                      <a:pt x="81" y="28"/>
                    </a:lnTo>
                    <a:lnTo>
                      <a:pt x="78" y="31"/>
                    </a:lnTo>
                    <a:lnTo>
                      <a:pt x="78" y="25"/>
                    </a:lnTo>
                    <a:lnTo>
                      <a:pt x="78" y="22"/>
                    </a:lnTo>
                    <a:lnTo>
                      <a:pt x="78" y="22"/>
                    </a:lnTo>
                    <a:lnTo>
                      <a:pt x="76" y="22"/>
                    </a:lnTo>
                    <a:lnTo>
                      <a:pt x="76" y="19"/>
                    </a:lnTo>
                    <a:lnTo>
                      <a:pt x="78" y="19"/>
                    </a:lnTo>
                    <a:lnTo>
                      <a:pt x="78" y="14"/>
                    </a:lnTo>
                    <a:lnTo>
                      <a:pt x="76" y="11"/>
                    </a:lnTo>
                    <a:lnTo>
                      <a:pt x="76" y="8"/>
                    </a:lnTo>
                    <a:lnTo>
                      <a:pt x="73" y="11"/>
                    </a:lnTo>
                    <a:lnTo>
                      <a:pt x="70" y="8"/>
                    </a:lnTo>
                    <a:lnTo>
                      <a:pt x="64" y="3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2" y="0"/>
                    </a:lnTo>
                    <a:lnTo>
                      <a:pt x="62" y="3"/>
                    </a:lnTo>
                    <a:lnTo>
                      <a:pt x="62" y="11"/>
                    </a:lnTo>
                    <a:lnTo>
                      <a:pt x="62" y="14"/>
                    </a:lnTo>
                    <a:lnTo>
                      <a:pt x="5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94" name="Freeform 822"/>
              <p:cNvSpPr>
                <a:spLocks/>
              </p:cNvSpPr>
              <p:nvPr/>
            </p:nvSpPr>
            <p:spPr bwMode="auto">
              <a:xfrm>
                <a:off x="4880" y="1802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5 w 5"/>
                  <a:gd name="T3" fmla="*/ 0 h 3"/>
                  <a:gd name="T4" fmla="*/ 3 w 5"/>
                  <a:gd name="T5" fmla="*/ 0 h 3"/>
                  <a:gd name="T6" fmla="*/ 0 w 5"/>
                  <a:gd name="T7" fmla="*/ 0 h 3"/>
                  <a:gd name="T8" fmla="*/ 0 w 5"/>
                  <a:gd name="T9" fmla="*/ 3 h 3"/>
                  <a:gd name="T10" fmla="*/ 5 w 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95" name="Freeform 823"/>
              <p:cNvSpPr>
                <a:spLocks/>
              </p:cNvSpPr>
              <p:nvPr/>
            </p:nvSpPr>
            <p:spPr bwMode="auto">
              <a:xfrm>
                <a:off x="4894" y="1799"/>
                <a:ext cx="17" cy="14"/>
              </a:xfrm>
              <a:custGeom>
                <a:avLst/>
                <a:gdLst>
                  <a:gd name="T0" fmla="*/ 0 w 17"/>
                  <a:gd name="T1" fmla="*/ 11 h 14"/>
                  <a:gd name="T2" fmla="*/ 0 w 17"/>
                  <a:gd name="T3" fmla="*/ 11 h 14"/>
                  <a:gd name="T4" fmla="*/ 3 w 17"/>
                  <a:gd name="T5" fmla="*/ 8 h 14"/>
                  <a:gd name="T6" fmla="*/ 5 w 17"/>
                  <a:gd name="T7" fmla="*/ 8 h 14"/>
                  <a:gd name="T8" fmla="*/ 8 w 17"/>
                  <a:gd name="T9" fmla="*/ 11 h 14"/>
                  <a:gd name="T10" fmla="*/ 14 w 17"/>
                  <a:gd name="T11" fmla="*/ 14 h 14"/>
                  <a:gd name="T12" fmla="*/ 17 w 17"/>
                  <a:gd name="T13" fmla="*/ 14 h 14"/>
                  <a:gd name="T14" fmla="*/ 17 w 17"/>
                  <a:gd name="T15" fmla="*/ 11 h 14"/>
                  <a:gd name="T16" fmla="*/ 14 w 17"/>
                  <a:gd name="T17" fmla="*/ 8 h 14"/>
                  <a:gd name="T18" fmla="*/ 8 w 17"/>
                  <a:gd name="T19" fmla="*/ 6 h 14"/>
                  <a:gd name="T20" fmla="*/ 5 w 17"/>
                  <a:gd name="T21" fmla="*/ 6 h 14"/>
                  <a:gd name="T22" fmla="*/ 3 w 17"/>
                  <a:gd name="T23" fmla="*/ 3 h 14"/>
                  <a:gd name="T24" fmla="*/ 3 w 17"/>
                  <a:gd name="T25" fmla="*/ 3 h 14"/>
                  <a:gd name="T26" fmla="*/ 3 w 17"/>
                  <a:gd name="T27" fmla="*/ 0 h 14"/>
                  <a:gd name="T28" fmla="*/ 0 w 17"/>
                  <a:gd name="T29" fmla="*/ 0 h 14"/>
                  <a:gd name="T30" fmla="*/ 0 w 17"/>
                  <a:gd name="T31" fmla="*/ 3 h 14"/>
                  <a:gd name="T32" fmla="*/ 0 w 17"/>
                  <a:gd name="T33" fmla="*/ 8 h 14"/>
                  <a:gd name="T34" fmla="*/ 0 w 17"/>
                  <a:gd name="T35" fmla="*/ 8 h 14"/>
                  <a:gd name="T36" fmla="*/ 0 w 17"/>
                  <a:gd name="T37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14">
                    <a:moveTo>
                      <a:pt x="0" y="11"/>
                    </a:moveTo>
                    <a:lnTo>
                      <a:pt x="0" y="11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8" y="11"/>
                    </a:lnTo>
                    <a:lnTo>
                      <a:pt x="14" y="14"/>
                    </a:lnTo>
                    <a:lnTo>
                      <a:pt x="17" y="14"/>
                    </a:lnTo>
                    <a:lnTo>
                      <a:pt x="17" y="11"/>
                    </a:lnTo>
                    <a:lnTo>
                      <a:pt x="14" y="8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96" name="Freeform 824"/>
              <p:cNvSpPr>
                <a:spLocks/>
              </p:cNvSpPr>
              <p:nvPr/>
            </p:nvSpPr>
            <p:spPr bwMode="auto">
              <a:xfrm>
                <a:off x="4869" y="1810"/>
                <a:ext cx="25" cy="28"/>
              </a:xfrm>
              <a:custGeom>
                <a:avLst/>
                <a:gdLst>
                  <a:gd name="T0" fmla="*/ 8 w 25"/>
                  <a:gd name="T1" fmla="*/ 6 h 28"/>
                  <a:gd name="T2" fmla="*/ 5 w 25"/>
                  <a:gd name="T3" fmla="*/ 0 h 28"/>
                  <a:gd name="T4" fmla="*/ 0 w 25"/>
                  <a:gd name="T5" fmla="*/ 3 h 28"/>
                  <a:gd name="T6" fmla="*/ 0 w 25"/>
                  <a:gd name="T7" fmla="*/ 6 h 28"/>
                  <a:gd name="T8" fmla="*/ 2 w 25"/>
                  <a:gd name="T9" fmla="*/ 6 h 28"/>
                  <a:gd name="T10" fmla="*/ 5 w 25"/>
                  <a:gd name="T11" fmla="*/ 6 h 28"/>
                  <a:gd name="T12" fmla="*/ 5 w 25"/>
                  <a:gd name="T13" fmla="*/ 8 h 28"/>
                  <a:gd name="T14" fmla="*/ 5 w 25"/>
                  <a:gd name="T15" fmla="*/ 14 h 28"/>
                  <a:gd name="T16" fmla="*/ 5 w 25"/>
                  <a:gd name="T17" fmla="*/ 20 h 28"/>
                  <a:gd name="T18" fmla="*/ 2 w 25"/>
                  <a:gd name="T19" fmla="*/ 22 h 28"/>
                  <a:gd name="T20" fmla="*/ 5 w 25"/>
                  <a:gd name="T21" fmla="*/ 28 h 28"/>
                  <a:gd name="T22" fmla="*/ 5 w 25"/>
                  <a:gd name="T23" fmla="*/ 28 h 28"/>
                  <a:gd name="T24" fmla="*/ 8 w 25"/>
                  <a:gd name="T25" fmla="*/ 28 h 28"/>
                  <a:gd name="T26" fmla="*/ 11 w 25"/>
                  <a:gd name="T27" fmla="*/ 25 h 28"/>
                  <a:gd name="T28" fmla="*/ 14 w 25"/>
                  <a:gd name="T29" fmla="*/ 25 h 28"/>
                  <a:gd name="T30" fmla="*/ 14 w 25"/>
                  <a:gd name="T31" fmla="*/ 22 h 28"/>
                  <a:gd name="T32" fmla="*/ 16 w 25"/>
                  <a:gd name="T33" fmla="*/ 22 h 28"/>
                  <a:gd name="T34" fmla="*/ 16 w 25"/>
                  <a:gd name="T35" fmla="*/ 20 h 28"/>
                  <a:gd name="T36" fmla="*/ 22 w 25"/>
                  <a:gd name="T37" fmla="*/ 17 h 28"/>
                  <a:gd name="T38" fmla="*/ 22 w 25"/>
                  <a:gd name="T39" fmla="*/ 14 h 28"/>
                  <a:gd name="T40" fmla="*/ 25 w 25"/>
                  <a:gd name="T41" fmla="*/ 11 h 28"/>
                  <a:gd name="T42" fmla="*/ 25 w 25"/>
                  <a:gd name="T43" fmla="*/ 8 h 28"/>
                  <a:gd name="T44" fmla="*/ 25 w 25"/>
                  <a:gd name="T45" fmla="*/ 6 h 28"/>
                  <a:gd name="T46" fmla="*/ 22 w 25"/>
                  <a:gd name="T47" fmla="*/ 8 h 28"/>
                  <a:gd name="T48" fmla="*/ 19 w 25"/>
                  <a:gd name="T49" fmla="*/ 11 h 28"/>
                  <a:gd name="T50" fmla="*/ 16 w 25"/>
                  <a:gd name="T51" fmla="*/ 8 h 28"/>
                  <a:gd name="T52" fmla="*/ 16 w 25"/>
                  <a:gd name="T53" fmla="*/ 6 h 28"/>
                  <a:gd name="T54" fmla="*/ 11 w 25"/>
                  <a:gd name="T55" fmla="*/ 8 h 28"/>
                  <a:gd name="T56" fmla="*/ 11 w 25"/>
                  <a:gd name="T57" fmla="*/ 8 h 28"/>
                  <a:gd name="T58" fmla="*/ 11 w 25"/>
                  <a:gd name="T59" fmla="*/ 6 h 28"/>
                  <a:gd name="T60" fmla="*/ 8 w 25"/>
                  <a:gd name="T6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5" h="28">
                    <a:moveTo>
                      <a:pt x="8" y="6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5" y="14"/>
                    </a:lnTo>
                    <a:lnTo>
                      <a:pt x="5" y="20"/>
                    </a:lnTo>
                    <a:lnTo>
                      <a:pt x="2" y="22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8" y="28"/>
                    </a:lnTo>
                    <a:lnTo>
                      <a:pt x="11" y="25"/>
                    </a:lnTo>
                    <a:lnTo>
                      <a:pt x="14" y="25"/>
                    </a:lnTo>
                    <a:lnTo>
                      <a:pt x="14" y="22"/>
                    </a:lnTo>
                    <a:lnTo>
                      <a:pt x="16" y="22"/>
                    </a:lnTo>
                    <a:lnTo>
                      <a:pt x="16" y="20"/>
                    </a:lnTo>
                    <a:lnTo>
                      <a:pt x="22" y="17"/>
                    </a:lnTo>
                    <a:lnTo>
                      <a:pt x="22" y="14"/>
                    </a:lnTo>
                    <a:lnTo>
                      <a:pt x="25" y="11"/>
                    </a:lnTo>
                    <a:lnTo>
                      <a:pt x="25" y="8"/>
                    </a:lnTo>
                    <a:lnTo>
                      <a:pt x="25" y="6"/>
                    </a:lnTo>
                    <a:lnTo>
                      <a:pt x="22" y="8"/>
                    </a:lnTo>
                    <a:lnTo>
                      <a:pt x="19" y="11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11" y="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97" name="Freeform 825"/>
              <p:cNvSpPr>
                <a:spLocks/>
              </p:cNvSpPr>
              <p:nvPr/>
            </p:nvSpPr>
            <p:spPr bwMode="auto">
              <a:xfrm>
                <a:off x="4899" y="1799"/>
                <a:ext cx="6" cy="6"/>
              </a:xfrm>
              <a:custGeom>
                <a:avLst/>
                <a:gdLst>
                  <a:gd name="T0" fmla="*/ 3 w 6"/>
                  <a:gd name="T1" fmla="*/ 6 h 6"/>
                  <a:gd name="T2" fmla="*/ 6 w 6"/>
                  <a:gd name="T3" fmla="*/ 6 h 6"/>
                  <a:gd name="T4" fmla="*/ 3 w 6"/>
                  <a:gd name="T5" fmla="*/ 0 h 6"/>
                  <a:gd name="T6" fmla="*/ 0 w 6"/>
                  <a:gd name="T7" fmla="*/ 0 h 6"/>
                  <a:gd name="T8" fmla="*/ 0 w 6"/>
                  <a:gd name="T9" fmla="*/ 3 h 6"/>
                  <a:gd name="T10" fmla="*/ 3 w 6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3" y="6"/>
                    </a:moveTo>
                    <a:lnTo>
                      <a:pt x="6" y="6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98" name="Freeform 826"/>
              <p:cNvSpPr>
                <a:spLocks/>
              </p:cNvSpPr>
              <p:nvPr/>
            </p:nvSpPr>
            <p:spPr bwMode="auto">
              <a:xfrm>
                <a:off x="4941" y="183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99" name="Freeform 827"/>
              <p:cNvSpPr>
                <a:spLocks/>
              </p:cNvSpPr>
              <p:nvPr/>
            </p:nvSpPr>
            <p:spPr bwMode="auto">
              <a:xfrm>
                <a:off x="4938" y="1832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3 w 3"/>
                  <a:gd name="T5" fmla="*/ 3 h 3"/>
                  <a:gd name="T6" fmla="*/ 0 w 3"/>
                  <a:gd name="T7" fmla="*/ 0 h 3"/>
                  <a:gd name="T8" fmla="*/ 0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00" name="Freeform 828"/>
              <p:cNvSpPr>
                <a:spLocks/>
              </p:cNvSpPr>
              <p:nvPr/>
            </p:nvSpPr>
            <p:spPr bwMode="auto">
              <a:xfrm>
                <a:off x="4871" y="1796"/>
                <a:ext cx="3" cy="14"/>
              </a:xfrm>
              <a:custGeom>
                <a:avLst/>
                <a:gdLst>
                  <a:gd name="T0" fmla="*/ 3 w 3"/>
                  <a:gd name="T1" fmla="*/ 3 h 14"/>
                  <a:gd name="T2" fmla="*/ 0 w 3"/>
                  <a:gd name="T3" fmla="*/ 6 h 14"/>
                  <a:gd name="T4" fmla="*/ 0 w 3"/>
                  <a:gd name="T5" fmla="*/ 9 h 14"/>
                  <a:gd name="T6" fmla="*/ 0 w 3"/>
                  <a:gd name="T7" fmla="*/ 14 h 14"/>
                  <a:gd name="T8" fmla="*/ 3 w 3"/>
                  <a:gd name="T9" fmla="*/ 11 h 14"/>
                  <a:gd name="T10" fmla="*/ 3 w 3"/>
                  <a:gd name="T11" fmla="*/ 9 h 14"/>
                  <a:gd name="T12" fmla="*/ 3 w 3"/>
                  <a:gd name="T13" fmla="*/ 6 h 14"/>
                  <a:gd name="T14" fmla="*/ 3 w 3"/>
                  <a:gd name="T15" fmla="*/ 0 h 14"/>
                  <a:gd name="T16" fmla="*/ 3 w 3"/>
                  <a:gd name="T17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4">
                    <a:moveTo>
                      <a:pt x="3" y="3"/>
                    </a:moveTo>
                    <a:lnTo>
                      <a:pt x="0" y="6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3" y="11"/>
                    </a:lnTo>
                    <a:lnTo>
                      <a:pt x="3" y="9"/>
                    </a:lnTo>
                    <a:lnTo>
                      <a:pt x="3" y="6"/>
                    </a:lnTo>
                    <a:lnTo>
                      <a:pt x="3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01" name="Freeform 829"/>
              <p:cNvSpPr>
                <a:spLocks/>
              </p:cNvSpPr>
              <p:nvPr/>
            </p:nvSpPr>
            <p:spPr bwMode="auto">
              <a:xfrm>
                <a:off x="4919" y="2181"/>
                <a:ext cx="11" cy="6"/>
              </a:xfrm>
              <a:custGeom>
                <a:avLst/>
                <a:gdLst>
                  <a:gd name="T0" fmla="*/ 0 w 11"/>
                  <a:gd name="T1" fmla="*/ 6 h 6"/>
                  <a:gd name="T2" fmla="*/ 3 w 11"/>
                  <a:gd name="T3" fmla="*/ 6 h 6"/>
                  <a:gd name="T4" fmla="*/ 8 w 11"/>
                  <a:gd name="T5" fmla="*/ 3 h 6"/>
                  <a:gd name="T6" fmla="*/ 11 w 11"/>
                  <a:gd name="T7" fmla="*/ 3 h 6"/>
                  <a:gd name="T8" fmla="*/ 8 w 11"/>
                  <a:gd name="T9" fmla="*/ 0 h 6"/>
                  <a:gd name="T10" fmla="*/ 3 w 11"/>
                  <a:gd name="T11" fmla="*/ 0 h 6"/>
                  <a:gd name="T12" fmla="*/ 3 w 11"/>
                  <a:gd name="T13" fmla="*/ 0 h 6"/>
                  <a:gd name="T14" fmla="*/ 0 w 11"/>
                  <a:gd name="T15" fmla="*/ 3 h 6"/>
                  <a:gd name="T16" fmla="*/ 0 w 11"/>
                  <a:gd name="T17" fmla="*/ 3 h 6"/>
                  <a:gd name="T18" fmla="*/ 0 w 11"/>
                  <a:gd name="T19" fmla="*/ 3 h 6"/>
                  <a:gd name="T20" fmla="*/ 0 w 11"/>
                  <a:gd name="T2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6">
                    <a:moveTo>
                      <a:pt x="0" y="6"/>
                    </a:moveTo>
                    <a:lnTo>
                      <a:pt x="3" y="6"/>
                    </a:lnTo>
                    <a:lnTo>
                      <a:pt x="8" y="3"/>
                    </a:lnTo>
                    <a:lnTo>
                      <a:pt x="11" y="3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02" name="Freeform 830"/>
              <p:cNvSpPr>
                <a:spLocks/>
              </p:cNvSpPr>
              <p:nvPr/>
            </p:nvSpPr>
            <p:spPr bwMode="auto">
              <a:xfrm>
                <a:off x="5033" y="2178"/>
                <a:ext cx="6" cy="3"/>
              </a:xfrm>
              <a:custGeom>
                <a:avLst/>
                <a:gdLst>
                  <a:gd name="T0" fmla="*/ 3 w 6"/>
                  <a:gd name="T1" fmla="*/ 3 h 3"/>
                  <a:gd name="T2" fmla="*/ 6 w 6"/>
                  <a:gd name="T3" fmla="*/ 0 h 3"/>
                  <a:gd name="T4" fmla="*/ 3 w 6"/>
                  <a:gd name="T5" fmla="*/ 0 h 3"/>
                  <a:gd name="T6" fmla="*/ 0 w 6"/>
                  <a:gd name="T7" fmla="*/ 3 h 3"/>
                  <a:gd name="T8" fmla="*/ 0 w 6"/>
                  <a:gd name="T9" fmla="*/ 3 h 3"/>
                  <a:gd name="T10" fmla="*/ 3 w 6"/>
                  <a:gd name="T11" fmla="*/ 3 h 3"/>
                  <a:gd name="T12" fmla="*/ 3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03" name="Freeform 831"/>
              <p:cNvSpPr>
                <a:spLocks/>
              </p:cNvSpPr>
              <p:nvPr/>
            </p:nvSpPr>
            <p:spPr bwMode="auto">
              <a:xfrm>
                <a:off x="5103" y="2050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3 w 3"/>
                  <a:gd name="T5" fmla="*/ 3 h 3"/>
                  <a:gd name="T6" fmla="*/ 3 w 3"/>
                  <a:gd name="T7" fmla="*/ 0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04" name="Freeform 832"/>
              <p:cNvSpPr>
                <a:spLocks/>
              </p:cNvSpPr>
              <p:nvPr/>
            </p:nvSpPr>
            <p:spPr bwMode="auto">
              <a:xfrm>
                <a:off x="5033" y="2167"/>
                <a:ext cx="6" cy="0"/>
              </a:xfrm>
              <a:custGeom>
                <a:avLst/>
                <a:gdLst>
                  <a:gd name="T0" fmla="*/ 0 w 6"/>
                  <a:gd name="T1" fmla="*/ 3 w 6"/>
                  <a:gd name="T2" fmla="*/ 3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05" name="Freeform 833"/>
              <p:cNvSpPr>
                <a:spLocks/>
              </p:cNvSpPr>
              <p:nvPr/>
            </p:nvSpPr>
            <p:spPr bwMode="auto">
              <a:xfrm>
                <a:off x="5109" y="2061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06" name="Freeform 834"/>
              <p:cNvSpPr>
                <a:spLocks/>
              </p:cNvSpPr>
              <p:nvPr/>
            </p:nvSpPr>
            <p:spPr bwMode="auto">
              <a:xfrm>
                <a:off x="5028" y="2047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2 w 5"/>
                  <a:gd name="T3" fmla="*/ 3 h 3"/>
                  <a:gd name="T4" fmla="*/ 5 w 5"/>
                  <a:gd name="T5" fmla="*/ 3 h 3"/>
                  <a:gd name="T6" fmla="*/ 2 w 5"/>
                  <a:gd name="T7" fmla="*/ 0 h 3"/>
                  <a:gd name="T8" fmla="*/ 0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2" y="3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07" name="Freeform 835"/>
              <p:cNvSpPr>
                <a:spLocks/>
              </p:cNvSpPr>
              <p:nvPr/>
            </p:nvSpPr>
            <p:spPr bwMode="auto">
              <a:xfrm>
                <a:off x="5033" y="2047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08" name="Freeform 836"/>
              <p:cNvSpPr>
                <a:spLocks/>
              </p:cNvSpPr>
              <p:nvPr/>
            </p:nvSpPr>
            <p:spPr bwMode="auto">
              <a:xfrm>
                <a:off x="4952" y="1383"/>
                <a:ext cx="6" cy="6"/>
              </a:xfrm>
              <a:custGeom>
                <a:avLst/>
                <a:gdLst>
                  <a:gd name="T0" fmla="*/ 3 w 6"/>
                  <a:gd name="T1" fmla="*/ 0 h 6"/>
                  <a:gd name="T2" fmla="*/ 3 w 6"/>
                  <a:gd name="T3" fmla="*/ 0 h 6"/>
                  <a:gd name="T4" fmla="*/ 0 w 6"/>
                  <a:gd name="T5" fmla="*/ 0 h 6"/>
                  <a:gd name="T6" fmla="*/ 3 w 6"/>
                  <a:gd name="T7" fmla="*/ 3 h 6"/>
                  <a:gd name="T8" fmla="*/ 3 w 6"/>
                  <a:gd name="T9" fmla="*/ 6 h 6"/>
                  <a:gd name="T10" fmla="*/ 6 w 6"/>
                  <a:gd name="T11" fmla="*/ 6 h 6"/>
                  <a:gd name="T12" fmla="*/ 6 w 6"/>
                  <a:gd name="T13" fmla="*/ 3 h 6"/>
                  <a:gd name="T14" fmla="*/ 3 w 6"/>
                  <a:gd name="T15" fmla="*/ 0 h 6"/>
                  <a:gd name="T16" fmla="*/ 3 w 6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09" name="Freeform 837"/>
              <p:cNvSpPr>
                <a:spLocks/>
              </p:cNvSpPr>
              <p:nvPr/>
            </p:nvSpPr>
            <p:spPr bwMode="auto">
              <a:xfrm>
                <a:off x="5053" y="1130"/>
                <a:ext cx="3" cy="5"/>
              </a:xfrm>
              <a:custGeom>
                <a:avLst/>
                <a:gdLst>
                  <a:gd name="T0" fmla="*/ 0 w 3"/>
                  <a:gd name="T1" fmla="*/ 2 h 5"/>
                  <a:gd name="T2" fmla="*/ 0 w 3"/>
                  <a:gd name="T3" fmla="*/ 5 h 5"/>
                  <a:gd name="T4" fmla="*/ 0 w 3"/>
                  <a:gd name="T5" fmla="*/ 5 h 5"/>
                  <a:gd name="T6" fmla="*/ 3 w 3"/>
                  <a:gd name="T7" fmla="*/ 5 h 5"/>
                  <a:gd name="T8" fmla="*/ 3 w 3"/>
                  <a:gd name="T9" fmla="*/ 2 h 5"/>
                  <a:gd name="T10" fmla="*/ 3 w 3"/>
                  <a:gd name="T11" fmla="*/ 0 h 5"/>
                  <a:gd name="T12" fmla="*/ 3 w 3"/>
                  <a:gd name="T13" fmla="*/ 0 h 5"/>
                  <a:gd name="T14" fmla="*/ 0 w 3"/>
                  <a:gd name="T1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0" y="2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10" name="Freeform 838"/>
              <p:cNvSpPr>
                <a:spLocks/>
              </p:cNvSpPr>
              <p:nvPr/>
            </p:nvSpPr>
            <p:spPr bwMode="auto">
              <a:xfrm>
                <a:off x="5114" y="2044"/>
                <a:ext cx="17" cy="9"/>
              </a:xfrm>
              <a:custGeom>
                <a:avLst/>
                <a:gdLst>
                  <a:gd name="T0" fmla="*/ 11 w 17"/>
                  <a:gd name="T1" fmla="*/ 9 h 9"/>
                  <a:gd name="T2" fmla="*/ 11 w 17"/>
                  <a:gd name="T3" fmla="*/ 9 h 9"/>
                  <a:gd name="T4" fmla="*/ 14 w 17"/>
                  <a:gd name="T5" fmla="*/ 9 h 9"/>
                  <a:gd name="T6" fmla="*/ 17 w 17"/>
                  <a:gd name="T7" fmla="*/ 9 h 9"/>
                  <a:gd name="T8" fmla="*/ 17 w 17"/>
                  <a:gd name="T9" fmla="*/ 6 h 9"/>
                  <a:gd name="T10" fmla="*/ 14 w 17"/>
                  <a:gd name="T11" fmla="*/ 6 h 9"/>
                  <a:gd name="T12" fmla="*/ 11 w 17"/>
                  <a:gd name="T13" fmla="*/ 3 h 9"/>
                  <a:gd name="T14" fmla="*/ 9 w 17"/>
                  <a:gd name="T15" fmla="*/ 0 h 9"/>
                  <a:gd name="T16" fmla="*/ 6 w 17"/>
                  <a:gd name="T17" fmla="*/ 0 h 9"/>
                  <a:gd name="T18" fmla="*/ 0 w 17"/>
                  <a:gd name="T19" fmla="*/ 0 h 9"/>
                  <a:gd name="T20" fmla="*/ 0 w 17"/>
                  <a:gd name="T21" fmla="*/ 0 h 9"/>
                  <a:gd name="T22" fmla="*/ 3 w 17"/>
                  <a:gd name="T23" fmla="*/ 3 h 9"/>
                  <a:gd name="T24" fmla="*/ 3 w 17"/>
                  <a:gd name="T25" fmla="*/ 3 h 9"/>
                  <a:gd name="T26" fmla="*/ 6 w 17"/>
                  <a:gd name="T27" fmla="*/ 3 h 9"/>
                  <a:gd name="T28" fmla="*/ 9 w 17"/>
                  <a:gd name="T29" fmla="*/ 6 h 9"/>
                  <a:gd name="T30" fmla="*/ 9 w 17"/>
                  <a:gd name="T31" fmla="*/ 9 h 9"/>
                  <a:gd name="T32" fmla="*/ 11 w 17"/>
                  <a:gd name="T3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9">
                    <a:moveTo>
                      <a:pt x="11" y="9"/>
                    </a:moveTo>
                    <a:lnTo>
                      <a:pt x="11" y="9"/>
                    </a:lnTo>
                    <a:lnTo>
                      <a:pt x="14" y="9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4" y="6"/>
                    </a:lnTo>
                    <a:lnTo>
                      <a:pt x="11" y="3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9" y="6"/>
                    </a:lnTo>
                    <a:lnTo>
                      <a:pt x="9" y="9"/>
                    </a:lnTo>
                    <a:lnTo>
                      <a:pt x="1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11" name="Freeform 839"/>
              <p:cNvSpPr>
                <a:spLocks/>
              </p:cNvSpPr>
              <p:nvPr/>
            </p:nvSpPr>
            <p:spPr bwMode="auto">
              <a:xfrm>
                <a:off x="5036" y="591"/>
                <a:ext cx="3" cy="6"/>
              </a:xfrm>
              <a:custGeom>
                <a:avLst/>
                <a:gdLst>
                  <a:gd name="T0" fmla="*/ 3 w 3"/>
                  <a:gd name="T1" fmla="*/ 3 h 6"/>
                  <a:gd name="T2" fmla="*/ 3 w 3"/>
                  <a:gd name="T3" fmla="*/ 0 h 6"/>
                  <a:gd name="T4" fmla="*/ 3 w 3"/>
                  <a:gd name="T5" fmla="*/ 0 h 6"/>
                  <a:gd name="T6" fmla="*/ 0 w 3"/>
                  <a:gd name="T7" fmla="*/ 3 h 6"/>
                  <a:gd name="T8" fmla="*/ 0 w 3"/>
                  <a:gd name="T9" fmla="*/ 6 h 6"/>
                  <a:gd name="T10" fmla="*/ 3 w 3"/>
                  <a:gd name="T11" fmla="*/ 6 h 6"/>
                  <a:gd name="T12" fmla="*/ 3 w 3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12" name="Freeform 840"/>
              <p:cNvSpPr>
                <a:spLocks/>
              </p:cNvSpPr>
              <p:nvPr/>
            </p:nvSpPr>
            <p:spPr bwMode="auto">
              <a:xfrm>
                <a:off x="5067" y="1236"/>
                <a:ext cx="5" cy="13"/>
              </a:xfrm>
              <a:custGeom>
                <a:avLst/>
                <a:gdLst>
                  <a:gd name="T0" fmla="*/ 3 w 5"/>
                  <a:gd name="T1" fmla="*/ 13 h 13"/>
                  <a:gd name="T2" fmla="*/ 3 w 5"/>
                  <a:gd name="T3" fmla="*/ 13 h 13"/>
                  <a:gd name="T4" fmla="*/ 5 w 5"/>
                  <a:gd name="T5" fmla="*/ 11 h 13"/>
                  <a:gd name="T6" fmla="*/ 5 w 5"/>
                  <a:gd name="T7" fmla="*/ 8 h 13"/>
                  <a:gd name="T8" fmla="*/ 5 w 5"/>
                  <a:gd name="T9" fmla="*/ 5 h 13"/>
                  <a:gd name="T10" fmla="*/ 3 w 5"/>
                  <a:gd name="T11" fmla="*/ 5 h 13"/>
                  <a:gd name="T12" fmla="*/ 3 w 5"/>
                  <a:gd name="T13" fmla="*/ 2 h 13"/>
                  <a:gd name="T14" fmla="*/ 3 w 5"/>
                  <a:gd name="T15" fmla="*/ 0 h 13"/>
                  <a:gd name="T16" fmla="*/ 3 w 5"/>
                  <a:gd name="T17" fmla="*/ 2 h 13"/>
                  <a:gd name="T18" fmla="*/ 0 w 5"/>
                  <a:gd name="T19" fmla="*/ 8 h 13"/>
                  <a:gd name="T20" fmla="*/ 0 w 5"/>
                  <a:gd name="T21" fmla="*/ 11 h 13"/>
                  <a:gd name="T22" fmla="*/ 3 w 5"/>
                  <a:gd name="T23" fmla="*/ 8 h 13"/>
                  <a:gd name="T24" fmla="*/ 3 w 5"/>
                  <a:gd name="T25" fmla="*/ 8 h 13"/>
                  <a:gd name="T26" fmla="*/ 3 w 5"/>
                  <a:gd name="T27" fmla="*/ 11 h 13"/>
                  <a:gd name="T28" fmla="*/ 3 w 5"/>
                  <a:gd name="T2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13">
                    <a:moveTo>
                      <a:pt x="3" y="13"/>
                    </a:moveTo>
                    <a:lnTo>
                      <a:pt x="3" y="13"/>
                    </a:lnTo>
                    <a:lnTo>
                      <a:pt x="5" y="11"/>
                    </a:lnTo>
                    <a:lnTo>
                      <a:pt x="5" y="8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11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13" name="Freeform 841"/>
              <p:cNvSpPr>
                <a:spLocks/>
              </p:cNvSpPr>
              <p:nvPr/>
            </p:nvSpPr>
            <p:spPr bwMode="auto">
              <a:xfrm>
                <a:off x="5058" y="1040"/>
                <a:ext cx="98" cy="115"/>
              </a:xfrm>
              <a:custGeom>
                <a:avLst/>
                <a:gdLst>
                  <a:gd name="T0" fmla="*/ 81 w 98"/>
                  <a:gd name="T1" fmla="*/ 25 h 115"/>
                  <a:gd name="T2" fmla="*/ 78 w 98"/>
                  <a:gd name="T3" fmla="*/ 34 h 115"/>
                  <a:gd name="T4" fmla="*/ 67 w 98"/>
                  <a:gd name="T5" fmla="*/ 37 h 115"/>
                  <a:gd name="T6" fmla="*/ 56 w 98"/>
                  <a:gd name="T7" fmla="*/ 34 h 115"/>
                  <a:gd name="T8" fmla="*/ 45 w 98"/>
                  <a:gd name="T9" fmla="*/ 28 h 115"/>
                  <a:gd name="T10" fmla="*/ 31 w 98"/>
                  <a:gd name="T11" fmla="*/ 14 h 115"/>
                  <a:gd name="T12" fmla="*/ 17 w 98"/>
                  <a:gd name="T13" fmla="*/ 3 h 115"/>
                  <a:gd name="T14" fmla="*/ 12 w 98"/>
                  <a:gd name="T15" fmla="*/ 3 h 115"/>
                  <a:gd name="T16" fmla="*/ 9 w 98"/>
                  <a:gd name="T17" fmla="*/ 6 h 115"/>
                  <a:gd name="T18" fmla="*/ 17 w 98"/>
                  <a:gd name="T19" fmla="*/ 23 h 115"/>
                  <a:gd name="T20" fmla="*/ 17 w 98"/>
                  <a:gd name="T21" fmla="*/ 34 h 115"/>
                  <a:gd name="T22" fmla="*/ 20 w 98"/>
                  <a:gd name="T23" fmla="*/ 45 h 115"/>
                  <a:gd name="T24" fmla="*/ 17 w 98"/>
                  <a:gd name="T25" fmla="*/ 51 h 115"/>
                  <a:gd name="T26" fmla="*/ 23 w 98"/>
                  <a:gd name="T27" fmla="*/ 56 h 115"/>
                  <a:gd name="T28" fmla="*/ 23 w 98"/>
                  <a:gd name="T29" fmla="*/ 62 h 115"/>
                  <a:gd name="T30" fmla="*/ 9 w 98"/>
                  <a:gd name="T31" fmla="*/ 62 h 115"/>
                  <a:gd name="T32" fmla="*/ 6 w 98"/>
                  <a:gd name="T33" fmla="*/ 64 h 115"/>
                  <a:gd name="T34" fmla="*/ 12 w 98"/>
                  <a:gd name="T35" fmla="*/ 70 h 115"/>
                  <a:gd name="T36" fmla="*/ 6 w 98"/>
                  <a:gd name="T37" fmla="*/ 76 h 115"/>
                  <a:gd name="T38" fmla="*/ 0 w 98"/>
                  <a:gd name="T39" fmla="*/ 81 h 115"/>
                  <a:gd name="T40" fmla="*/ 3 w 98"/>
                  <a:gd name="T41" fmla="*/ 92 h 115"/>
                  <a:gd name="T42" fmla="*/ 12 w 98"/>
                  <a:gd name="T43" fmla="*/ 95 h 115"/>
                  <a:gd name="T44" fmla="*/ 12 w 98"/>
                  <a:gd name="T45" fmla="*/ 109 h 115"/>
                  <a:gd name="T46" fmla="*/ 20 w 98"/>
                  <a:gd name="T47" fmla="*/ 109 h 115"/>
                  <a:gd name="T48" fmla="*/ 23 w 98"/>
                  <a:gd name="T49" fmla="*/ 101 h 115"/>
                  <a:gd name="T50" fmla="*/ 31 w 98"/>
                  <a:gd name="T51" fmla="*/ 101 h 115"/>
                  <a:gd name="T52" fmla="*/ 28 w 98"/>
                  <a:gd name="T53" fmla="*/ 95 h 115"/>
                  <a:gd name="T54" fmla="*/ 17 w 98"/>
                  <a:gd name="T55" fmla="*/ 92 h 115"/>
                  <a:gd name="T56" fmla="*/ 12 w 98"/>
                  <a:gd name="T57" fmla="*/ 84 h 115"/>
                  <a:gd name="T58" fmla="*/ 20 w 98"/>
                  <a:gd name="T59" fmla="*/ 84 h 115"/>
                  <a:gd name="T60" fmla="*/ 31 w 98"/>
                  <a:gd name="T61" fmla="*/ 76 h 115"/>
                  <a:gd name="T62" fmla="*/ 39 w 98"/>
                  <a:gd name="T63" fmla="*/ 78 h 115"/>
                  <a:gd name="T64" fmla="*/ 51 w 98"/>
                  <a:gd name="T65" fmla="*/ 84 h 115"/>
                  <a:gd name="T66" fmla="*/ 62 w 98"/>
                  <a:gd name="T67" fmla="*/ 92 h 115"/>
                  <a:gd name="T68" fmla="*/ 65 w 98"/>
                  <a:gd name="T69" fmla="*/ 87 h 115"/>
                  <a:gd name="T70" fmla="*/ 67 w 98"/>
                  <a:gd name="T71" fmla="*/ 70 h 115"/>
                  <a:gd name="T72" fmla="*/ 78 w 98"/>
                  <a:gd name="T73" fmla="*/ 64 h 115"/>
                  <a:gd name="T74" fmla="*/ 84 w 98"/>
                  <a:gd name="T75" fmla="*/ 62 h 115"/>
                  <a:gd name="T76" fmla="*/ 90 w 98"/>
                  <a:gd name="T77" fmla="*/ 59 h 115"/>
                  <a:gd name="T78" fmla="*/ 95 w 98"/>
                  <a:gd name="T79" fmla="*/ 53 h 115"/>
                  <a:gd name="T80" fmla="*/ 98 w 98"/>
                  <a:gd name="T81" fmla="*/ 48 h 115"/>
                  <a:gd name="T82" fmla="*/ 92 w 98"/>
                  <a:gd name="T83" fmla="*/ 53 h 115"/>
                  <a:gd name="T84" fmla="*/ 90 w 98"/>
                  <a:gd name="T85" fmla="*/ 48 h 115"/>
                  <a:gd name="T86" fmla="*/ 81 w 98"/>
                  <a:gd name="T87" fmla="*/ 3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" h="115">
                    <a:moveTo>
                      <a:pt x="81" y="31"/>
                    </a:moveTo>
                    <a:lnTo>
                      <a:pt x="81" y="28"/>
                    </a:lnTo>
                    <a:lnTo>
                      <a:pt x="81" y="25"/>
                    </a:lnTo>
                    <a:lnTo>
                      <a:pt x="81" y="25"/>
                    </a:lnTo>
                    <a:lnTo>
                      <a:pt x="81" y="31"/>
                    </a:lnTo>
                    <a:lnTo>
                      <a:pt x="78" y="34"/>
                    </a:lnTo>
                    <a:lnTo>
                      <a:pt x="73" y="37"/>
                    </a:lnTo>
                    <a:lnTo>
                      <a:pt x="67" y="39"/>
                    </a:lnTo>
                    <a:lnTo>
                      <a:pt x="67" y="37"/>
                    </a:lnTo>
                    <a:lnTo>
                      <a:pt x="65" y="37"/>
                    </a:lnTo>
                    <a:lnTo>
                      <a:pt x="59" y="34"/>
                    </a:lnTo>
                    <a:lnTo>
                      <a:pt x="56" y="34"/>
                    </a:lnTo>
                    <a:lnTo>
                      <a:pt x="51" y="31"/>
                    </a:lnTo>
                    <a:lnTo>
                      <a:pt x="48" y="28"/>
                    </a:lnTo>
                    <a:lnTo>
                      <a:pt x="45" y="28"/>
                    </a:lnTo>
                    <a:lnTo>
                      <a:pt x="42" y="25"/>
                    </a:lnTo>
                    <a:lnTo>
                      <a:pt x="39" y="23"/>
                    </a:lnTo>
                    <a:lnTo>
                      <a:pt x="31" y="14"/>
                    </a:lnTo>
                    <a:lnTo>
                      <a:pt x="28" y="9"/>
                    </a:lnTo>
                    <a:lnTo>
                      <a:pt x="23" y="9"/>
                    </a:lnTo>
                    <a:lnTo>
                      <a:pt x="17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9" y="6"/>
                    </a:lnTo>
                    <a:lnTo>
                      <a:pt x="9" y="9"/>
                    </a:lnTo>
                    <a:lnTo>
                      <a:pt x="12" y="11"/>
                    </a:lnTo>
                    <a:lnTo>
                      <a:pt x="17" y="23"/>
                    </a:lnTo>
                    <a:lnTo>
                      <a:pt x="17" y="25"/>
                    </a:lnTo>
                    <a:lnTo>
                      <a:pt x="20" y="31"/>
                    </a:lnTo>
                    <a:lnTo>
                      <a:pt x="17" y="34"/>
                    </a:lnTo>
                    <a:lnTo>
                      <a:pt x="20" y="39"/>
                    </a:lnTo>
                    <a:lnTo>
                      <a:pt x="20" y="42"/>
                    </a:lnTo>
                    <a:lnTo>
                      <a:pt x="20" y="45"/>
                    </a:lnTo>
                    <a:lnTo>
                      <a:pt x="20" y="45"/>
                    </a:lnTo>
                    <a:lnTo>
                      <a:pt x="17" y="48"/>
                    </a:lnTo>
                    <a:lnTo>
                      <a:pt x="17" y="51"/>
                    </a:lnTo>
                    <a:lnTo>
                      <a:pt x="20" y="53"/>
                    </a:lnTo>
                    <a:lnTo>
                      <a:pt x="20" y="56"/>
                    </a:lnTo>
                    <a:lnTo>
                      <a:pt x="23" y="56"/>
                    </a:lnTo>
                    <a:lnTo>
                      <a:pt x="23" y="59"/>
                    </a:lnTo>
                    <a:lnTo>
                      <a:pt x="23" y="62"/>
                    </a:lnTo>
                    <a:lnTo>
                      <a:pt x="23" y="62"/>
                    </a:lnTo>
                    <a:lnTo>
                      <a:pt x="20" y="64"/>
                    </a:lnTo>
                    <a:lnTo>
                      <a:pt x="14" y="64"/>
                    </a:lnTo>
                    <a:lnTo>
                      <a:pt x="9" y="62"/>
                    </a:lnTo>
                    <a:lnTo>
                      <a:pt x="6" y="62"/>
                    </a:lnTo>
                    <a:lnTo>
                      <a:pt x="3" y="64"/>
                    </a:lnTo>
                    <a:lnTo>
                      <a:pt x="6" y="64"/>
                    </a:lnTo>
                    <a:lnTo>
                      <a:pt x="6" y="64"/>
                    </a:lnTo>
                    <a:lnTo>
                      <a:pt x="12" y="67"/>
                    </a:lnTo>
                    <a:lnTo>
                      <a:pt x="12" y="70"/>
                    </a:lnTo>
                    <a:lnTo>
                      <a:pt x="9" y="70"/>
                    </a:lnTo>
                    <a:lnTo>
                      <a:pt x="9" y="76"/>
                    </a:lnTo>
                    <a:lnTo>
                      <a:pt x="6" y="76"/>
                    </a:lnTo>
                    <a:lnTo>
                      <a:pt x="6" y="76"/>
                    </a:lnTo>
                    <a:lnTo>
                      <a:pt x="3" y="78"/>
                    </a:lnTo>
                    <a:lnTo>
                      <a:pt x="0" y="81"/>
                    </a:lnTo>
                    <a:lnTo>
                      <a:pt x="3" y="84"/>
                    </a:lnTo>
                    <a:lnTo>
                      <a:pt x="3" y="90"/>
                    </a:lnTo>
                    <a:lnTo>
                      <a:pt x="3" y="92"/>
                    </a:lnTo>
                    <a:lnTo>
                      <a:pt x="6" y="92"/>
                    </a:lnTo>
                    <a:lnTo>
                      <a:pt x="9" y="92"/>
                    </a:lnTo>
                    <a:lnTo>
                      <a:pt x="12" y="95"/>
                    </a:lnTo>
                    <a:lnTo>
                      <a:pt x="12" y="101"/>
                    </a:lnTo>
                    <a:lnTo>
                      <a:pt x="14" y="109"/>
                    </a:lnTo>
                    <a:lnTo>
                      <a:pt x="12" y="109"/>
                    </a:lnTo>
                    <a:lnTo>
                      <a:pt x="14" y="112"/>
                    </a:lnTo>
                    <a:lnTo>
                      <a:pt x="17" y="115"/>
                    </a:lnTo>
                    <a:lnTo>
                      <a:pt x="20" y="109"/>
                    </a:lnTo>
                    <a:lnTo>
                      <a:pt x="23" y="106"/>
                    </a:lnTo>
                    <a:lnTo>
                      <a:pt x="23" y="104"/>
                    </a:lnTo>
                    <a:lnTo>
                      <a:pt x="23" y="101"/>
                    </a:lnTo>
                    <a:lnTo>
                      <a:pt x="28" y="104"/>
                    </a:lnTo>
                    <a:lnTo>
                      <a:pt x="31" y="104"/>
                    </a:lnTo>
                    <a:lnTo>
                      <a:pt x="31" y="101"/>
                    </a:lnTo>
                    <a:lnTo>
                      <a:pt x="34" y="98"/>
                    </a:lnTo>
                    <a:lnTo>
                      <a:pt x="34" y="95"/>
                    </a:lnTo>
                    <a:lnTo>
                      <a:pt x="28" y="95"/>
                    </a:lnTo>
                    <a:lnTo>
                      <a:pt x="25" y="95"/>
                    </a:lnTo>
                    <a:lnTo>
                      <a:pt x="20" y="90"/>
                    </a:lnTo>
                    <a:lnTo>
                      <a:pt x="17" y="92"/>
                    </a:lnTo>
                    <a:lnTo>
                      <a:pt x="14" y="90"/>
                    </a:lnTo>
                    <a:lnTo>
                      <a:pt x="12" y="87"/>
                    </a:lnTo>
                    <a:lnTo>
                      <a:pt x="12" y="84"/>
                    </a:lnTo>
                    <a:lnTo>
                      <a:pt x="14" y="81"/>
                    </a:lnTo>
                    <a:lnTo>
                      <a:pt x="17" y="81"/>
                    </a:lnTo>
                    <a:lnTo>
                      <a:pt x="20" y="84"/>
                    </a:lnTo>
                    <a:lnTo>
                      <a:pt x="23" y="84"/>
                    </a:lnTo>
                    <a:lnTo>
                      <a:pt x="28" y="78"/>
                    </a:lnTo>
                    <a:lnTo>
                      <a:pt x="31" y="76"/>
                    </a:lnTo>
                    <a:lnTo>
                      <a:pt x="34" y="76"/>
                    </a:lnTo>
                    <a:lnTo>
                      <a:pt x="37" y="78"/>
                    </a:lnTo>
                    <a:lnTo>
                      <a:pt x="39" y="78"/>
                    </a:lnTo>
                    <a:lnTo>
                      <a:pt x="42" y="78"/>
                    </a:lnTo>
                    <a:lnTo>
                      <a:pt x="45" y="81"/>
                    </a:lnTo>
                    <a:lnTo>
                      <a:pt x="51" y="84"/>
                    </a:lnTo>
                    <a:lnTo>
                      <a:pt x="53" y="87"/>
                    </a:lnTo>
                    <a:lnTo>
                      <a:pt x="59" y="90"/>
                    </a:lnTo>
                    <a:lnTo>
                      <a:pt x="62" y="92"/>
                    </a:lnTo>
                    <a:lnTo>
                      <a:pt x="65" y="92"/>
                    </a:lnTo>
                    <a:lnTo>
                      <a:pt x="65" y="90"/>
                    </a:lnTo>
                    <a:lnTo>
                      <a:pt x="65" y="87"/>
                    </a:lnTo>
                    <a:lnTo>
                      <a:pt x="65" y="84"/>
                    </a:lnTo>
                    <a:lnTo>
                      <a:pt x="65" y="78"/>
                    </a:lnTo>
                    <a:lnTo>
                      <a:pt x="67" y="70"/>
                    </a:lnTo>
                    <a:lnTo>
                      <a:pt x="70" y="64"/>
                    </a:lnTo>
                    <a:lnTo>
                      <a:pt x="73" y="64"/>
                    </a:lnTo>
                    <a:lnTo>
                      <a:pt x="78" y="64"/>
                    </a:lnTo>
                    <a:lnTo>
                      <a:pt x="81" y="64"/>
                    </a:lnTo>
                    <a:lnTo>
                      <a:pt x="81" y="62"/>
                    </a:lnTo>
                    <a:lnTo>
                      <a:pt x="84" y="62"/>
                    </a:lnTo>
                    <a:lnTo>
                      <a:pt x="84" y="62"/>
                    </a:lnTo>
                    <a:lnTo>
                      <a:pt x="87" y="62"/>
                    </a:lnTo>
                    <a:lnTo>
                      <a:pt x="90" y="59"/>
                    </a:lnTo>
                    <a:lnTo>
                      <a:pt x="90" y="56"/>
                    </a:lnTo>
                    <a:lnTo>
                      <a:pt x="92" y="56"/>
                    </a:lnTo>
                    <a:lnTo>
                      <a:pt x="95" y="53"/>
                    </a:lnTo>
                    <a:lnTo>
                      <a:pt x="95" y="51"/>
                    </a:lnTo>
                    <a:lnTo>
                      <a:pt x="98" y="51"/>
                    </a:lnTo>
                    <a:lnTo>
                      <a:pt x="98" y="48"/>
                    </a:lnTo>
                    <a:lnTo>
                      <a:pt x="95" y="48"/>
                    </a:lnTo>
                    <a:lnTo>
                      <a:pt x="92" y="51"/>
                    </a:lnTo>
                    <a:lnTo>
                      <a:pt x="92" y="53"/>
                    </a:lnTo>
                    <a:lnTo>
                      <a:pt x="90" y="53"/>
                    </a:lnTo>
                    <a:lnTo>
                      <a:pt x="90" y="51"/>
                    </a:lnTo>
                    <a:lnTo>
                      <a:pt x="90" y="48"/>
                    </a:lnTo>
                    <a:lnTo>
                      <a:pt x="87" y="45"/>
                    </a:lnTo>
                    <a:lnTo>
                      <a:pt x="81" y="42"/>
                    </a:lnTo>
                    <a:lnTo>
                      <a:pt x="81" y="39"/>
                    </a:lnTo>
                    <a:lnTo>
                      <a:pt x="81" y="37"/>
                    </a:lnTo>
                    <a:lnTo>
                      <a:pt x="8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14" name="Freeform 842"/>
              <p:cNvSpPr>
                <a:spLocks/>
              </p:cNvSpPr>
              <p:nvPr/>
            </p:nvSpPr>
            <p:spPr bwMode="auto">
              <a:xfrm>
                <a:off x="4977" y="775"/>
                <a:ext cx="115" cy="254"/>
              </a:xfrm>
              <a:custGeom>
                <a:avLst/>
                <a:gdLst>
                  <a:gd name="T0" fmla="*/ 42 w 115"/>
                  <a:gd name="T1" fmla="*/ 101 h 254"/>
                  <a:gd name="T2" fmla="*/ 45 w 115"/>
                  <a:gd name="T3" fmla="*/ 118 h 254"/>
                  <a:gd name="T4" fmla="*/ 51 w 115"/>
                  <a:gd name="T5" fmla="*/ 126 h 254"/>
                  <a:gd name="T6" fmla="*/ 53 w 115"/>
                  <a:gd name="T7" fmla="*/ 134 h 254"/>
                  <a:gd name="T8" fmla="*/ 56 w 115"/>
                  <a:gd name="T9" fmla="*/ 151 h 254"/>
                  <a:gd name="T10" fmla="*/ 59 w 115"/>
                  <a:gd name="T11" fmla="*/ 162 h 254"/>
                  <a:gd name="T12" fmla="*/ 62 w 115"/>
                  <a:gd name="T13" fmla="*/ 176 h 254"/>
                  <a:gd name="T14" fmla="*/ 70 w 115"/>
                  <a:gd name="T15" fmla="*/ 190 h 254"/>
                  <a:gd name="T16" fmla="*/ 73 w 115"/>
                  <a:gd name="T17" fmla="*/ 210 h 254"/>
                  <a:gd name="T18" fmla="*/ 81 w 115"/>
                  <a:gd name="T19" fmla="*/ 223 h 254"/>
                  <a:gd name="T20" fmla="*/ 81 w 115"/>
                  <a:gd name="T21" fmla="*/ 240 h 254"/>
                  <a:gd name="T22" fmla="*/ 90 w 115"/>
                  <a:gd name="T23" fmla="*/ 251 h 254"/>
                  <a:gd name="T24" fmla="*/ 93 w 115"/>
                  <a:gd name="T25" fmla="*/ 246 h 254"/>
                  <a:gd name="T26" fmla="*/ 93 w 115"/>
                  <a:gd name="T27" fmla="*/ 235 h 254"/>
                  <a:gd name="T28" fmla="*/ 98 w 115"/>
                  <a:gd name="T29" fmla="*/ 235 h 254"/>
                  <a:gd name="T30" fmla="*/ 106 w 115"/>
                  <a:gd name="T31" fmla="*/ 232 h 254"/>
                  <a:gd name="T32" fmla="*/ 109 w 115"/>
                  <a:gd name="T33" fmla="*/ 235 h 254"/>
                  <a:gd name="T34" fmla="*/ 112 w 115"/>
                  <a:gd name="T35" fmla="*/ 246 h 254"/>
                  <a:gd name="T36" fmla="*/ 115 w 115"/>
                  <a:gd name="T37" fmla="*/ 243 h 254"/>
                  <a:gd name="T38" fmla="*/ 112 w 115"/>
                  <a:gd name="T39" fmla="*/ 232 h 254"/>
                  <a:gd name="T40" fmla="*/ 106 w 115"/>
                  <a:gd name="T41" fmla="*/ 226 h 254"/>
                  <a:gd name="T42" fmla="*/ 98 w 115"/>
                  <a:gd name="T43" fmla="*/ 218 h 254"/>
                  <a:gd name="T44" fmla="*/ 90 w 115"/>
                  <a:gd name="T45" fmla="*/ 210 h 254"/>
                  <a:gd name="T46" fmla="*/ 81 w 115"/>
                  <a:gd name="T47" fmla="*/ 196 h 254"/>
                  <a:gd name="T48" fmla="*/ 81 w 115"/>
                  <a:gd name="T49" fmla="*/ 179 h 254"/>
                  <a:gd name="T50" fmla="*/ 79 w 115"/>
                  <a:gd name="T51" fmla="*/ 168 h 254"/>
                  <a:gd name="T52" fmla="*/ 79 w 115"/>
                  <a:gd name="T53" fmla="*/ 157 h 254"/>
                  <a:gd name="T54" fmla="*/ 81 w 115"/>
                  <a:gd name="T55" fmla="*/ 157 h 254"/>
                  <a:gd name="T56" fmla="*/ 95 w 115"/>
                  <a:gd name="T57" fmla="*/ 157 h 254"/>
                  <a:gd name="T58" fmla="*/ 104 w 115"/>
                  <a:gd name="T59" fmla="*/ 165 h 254"/>
                  <a:gd name="T60" fmla="*/ 106 w 115"/>
                  <a:gd name="T61" fmla="*/ 168 h 254"/>
                  <a:gd name="T62" fmla="*/ 95 w 115"/>
                  <a:gd name="T63" fmla="*/ 154 h 254"/>
                  <a:gd name="T64" fmla="*/ 90 w 115"/>
                  <a:gd name="T65" fmla="*/ 145 h 254"/>
                  <a:gd name="T66" fmla="*/ 84 w 115"/>
                  <a:gd name="T67" fmla="*/ 134 h 254"/>
                  <a:gd name="T68" fmla="*/ 73 w 115"/>
                  <a:gd name="T69" fmla="*/ 118 h 254"/>
                  <a:gd name="T70" fmla="*/ 62 w 115"/>
                  <a:gd name="T71" fmla="*/ 98 h 254"/>
                  <a:gd name="T72" fmla="*/ 59 w 115"/>
                  <a:gd name="T73" fmla="*/ 90 h 254"/>
                  <a:gd name="T74" fmla="*/ 53 w 115"/>
                  <a:gd name="T75" fmla="*/ 90 h 254"/>
                  <a:gd name="T76" fmla="*/ 53 w 115"/>
                  <a:gd name="T77" fmla="*/ 81 h 254"/>
                  <a:gd name="T78" fmla="*/ 45 w 115"/>
                  <a:gd name="T79" fmla="*/ 73 h 254"/>
                  <a:gd name="T80" fmla="*/ 42 w 115"/>
                  <a:gd name="T81" fmla="*/ 62 h 254"/>
                  <a:gd name="T82" fmla="*/ 42 w 115"/>
                  <a:gd name="T83" fmla="*/ 53 h 254"/>
                  <a:gd name="T84" fmla="*/ 34 w 115"/>
                  <a:gd name="T85" fmla="*/ 42 h 254"/>
                  <a:gd name="T86" fmla="*/ 31 w 115"/>
                  <a:gd name="T87" fmla="*/ 37 h 254"/>
                  <a:gd name="T88" fmla="*/ 40 w 115"/>
                  <a:gd name="T89" fmla="*/ 45 h 254"/>
                  <a:gd name="T90" fmla="*/ 31 w 115"/>
                  <a:gd name="T91" fmla="*/ 31 h 254"/>
                  <a:gd name="T92" fmla="*/ 20 w 115"/>
                  <a:gd name="T93" fmla="*/ 23 h 254"/>
                  <a:gd name="T94" fmla="*/ 17 w 115"/>
                  <a:gd name="T95" fmla="*/ 9 h 254"/>
                  <a:gd name="T96" fmla="*/ 6 w 115"/>
                  <a:gd name="T97" fmla="*/ 0 h 254"/>
                  <a:gd name="T98" fmla="*/ 9 w 115"/>
                  <a:gd name="T99" fmla="*/ 6 h 254"/>
                  <a:gd name="T100" fmla="*/ 0 w 115"/>
                  <a:gd name="T101" fmla="*/ 6 h 254"/>
                  <a:gd name="T102" fmla="*/ 12 w 115"/>
                  <a:gd name="T103" fmla="*/ 17 h 254"/>
                  <a:gd name="T104" fmla="*/ 14 w 115"/>
                  <a:gd name="T105" fmla="*/ 20 h 254"/>
                  <a:gd name="T106" fmla="*/ 12 w 115"/>
                  <a:gd name="T107" fmla="*/ 25 h 254"/>
                  <a:gd name="T108" fmla="*/ 17 w 115"/>
                  <a:gd name="T109" fmla="*/ 31 h 254"/>
                  <a:gd name="T110" fmla="*/ 9 w 115"/>
                  <a:gd name="T111" fmla="*/ 28 h 254"/>
                  <a:gd name="T112" fmla="*/ 9 w 115"/>
                  <a:gd name="T113" fmla="*/ 39 h 254"/>
                  <a:gd name="T114" fmla="*/ 17 w 115"/>
                  <a:gd name="T115" fmla="*/ 53 h 254"/>
                  <a:gd name="T116" fmla="*/ 17 w 115"/>
                  <a:gd name="T117" fmla="*/ 67 h 254"/>
                  <a:gd name="T118" fmla="*/ 28 w 115"/>
                  <a:gd name="T119" fmla="*/ 84 h 254"/>
                  <a:gd name="T120" fmla="*/ 34 w 115"/>
                  <a:gd name="T121" fmla="*/ 9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5" h="254">
                    <a:moveTo>
                      <a:pt x="34" y="95"/>
                    </a:moveTo>
                    <a:lnTo>
                      <a:pt x="37" y="95"/>
                    </a:lnTo>
                    <a:lnTo>
                      <a:pt x="42" y="101"/>
                    </a:lnTo>
                    <a:lnTo>
                      <a:pt x="42" y="106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5" y="120"/>
                    </a:lnTo>
                    <a:lnTo>
                      <a:pt x="48" y="123"/>
                    </a:lnTo>
                    <a:lnTo>
                      <a:pt x="51" y="126"/>
                    </a:lnTo>
                    <a:lnTo>
                      <a:pt x="51" y="126"/>
                    </a:lnTo>
                    <a:lnTo>
                      <a:pt x="51" y="129"/>
                    </a:lnTo>
                    <a:lnTo>
                      <a:pt x="53" y="134"/>
                    </a:lnTo>
                    <a:lnTo>
                      <a:pt x="56" y="140"/>
                    </a:lnTo>
                    <a:lnTo>
                      <a:pt x="56" y="145"/>
                    </a:lnTo>
                    <a:lnTo>
                      <a:pt x="56" y="151"/>
                    </a:lnTo>
                    <a:lnTo>
                      <a:pt x="59" y="154"/>
                    </a:lnTo>
                    <a:lnTo>
                      <a:pt x="59" y="157"/>
                    </a:lnTo>
                    <a:lnTo>
                      <a:pt x="59" y="162"/>
                    </a:lnTo>
                    <a:lnTo>
                      <a:pt x="62" y="168"/>
                    </a:lnTo>
                    <a:lnTo>
                      <a:pt x="62" y="170"/>
                    </a:lnTo>
                    <a:lnTo>
                      <a:pt x="62" y="176"/>
                    </a:lnTo>
                    <a:lnTo>
                      <a:pt x="65" y="179"/>
                    </a:lnTo>
                    <a:lnTo>
                      <a:pt x="70" y="187"/>
                    </a:lnTo>
                    <a:lnTo>
                      <a:pt x="70" y="190"/>
                    </a:lnTo>
                    <a:lnTo>
                      <a:pt x="73" y="196"/>
                    </a:lnTo>
                    <a:lnTo>
                      <a:pt x="73" y="204"/>
                    </a:lnTo>
                    <a:lnTo>
                      <a:pt x="73" y="210"/>
                    </a:lnTo>
                    <a:lnTo>
                      <a:pt x="76" y="215"/>
                    </a:lnTo>
                    <a:lnTo>
                      <a:pt x="79" y="218"/>
                    </a:lnTo>
                    <a:lnTo>
                      <a:pt x="81" y="223"/>
                    </a:lnTo>
                    <a:lnTo>
                      <a:pt x="84" y="226"/>
                    </a:lnTo>
                    <a:lnTo>
                      <a:pt x="81" y="232"/>
                    </a:lnTo>
                    <a:lnTo>
                      <a:pt x="81" y="240"/>
                    </a:lnTo>
                    <a:lnTo>
                      <a:pt x="84" y="243"/>
                    </a:lnTo>
                    <a:lnTo>
                      <a:pt x="87" y="246"/>
                    </a:lnTo>
                    <a:lnTo>
                      <a:pt x="90" y="251"/>
                    </a:lnTo>
                    <a:lnTo>
                      <a:pt x="93" y="254"/>
                    </a:lnTo>
                    <a:lnTo>
                      <a:pt x="93" y="251"/>
                    </a:lnTo>
                    <a:lnTo>
                      <a:pt x="93" y="246"/>
                    </a:lnTo>
                    <a:lnTo>
                      <a:pt x="93" y="243"/>
                    </a:lnTo>
                    <a:lnTo>
                      <a:pt x="93" y="240"/>
                    </a:lnTo>
                    <a:lnTo>
                      <a:pt x="93" y="235"/>
                    </a:lnTo>
                    <a:lnTo>
                      <a:pt x="95" y="232"/>
                    </a:lnTo>
                    <a:lnTo>
                      <a:pt x="98" y="232"/>
                    </a:lnTo>
                    <a:lnTo>
                      <a:pt x="98" y="235"/>
                    </a:lnTo>
                    <a:lnTo>
                      <a:pt x="98" y="235"/>
                    </a:lnTo>
                    <a:lnTo>
                      <a:pt x="106" y="235"/>
                    </a:lnTo>
                    <a:lnTo>
                      <a:pt x="106" y="232"/>
                    </a:lnTo>
                    <a:lnTo>
                      <a:pt x="109" y="232"/>
                    </a:lnTo>
                    <a:lnTo>
                      <a:pt x="109" y="235"/>
                    </a:lnTo>
                    <a:lnTo>
                      <a:pt x="109" y="235"/>
                    </a:lnTo>
                    <a:lnTo>
                      <a:pt x="109" y="237"/>
                    </a:lnTo>
                    <a:lnTo>
                      <a:pt x="112" y="243"/>
                    </a:lnTo>
                    <a:lnTo>
                      <a:pt x="112" y="246"/>
                    </a:lnTo>
                    <a:lnTo>
                      <a:pt x="115" y="249"/>
                    </a:lnTo>
                    <a:lnTo>
                      <a:pt x="115" y="246"/>
                    </a:lnTo>
                    <a:lnTo>
                      <a:pt x="115" y="243"/>
                    </a:lnTo>
                    <a:lnTo>
                      <a:pt x="115" y="240"/>
                    </a:lnTo>
                    <a:lnTo>
                      <a:pt x="115" y="235"/>
                    </a:lnTo>
                    <a:lnTo>
                      <a:pt x="112" y="232"/>
                    </a:lnTo>
                    <a:lnTo>
                      <a:pt x="109" y="229"/>
                    </a:lnTo>
                    <a:lnTo>
                      <a:pt x="109" y="226"/>
                    </a:lnTo>
                    <a:lnTo>
                      <a:pt x="106" y="226"/>
                    </a:lnTo>
                    <a:lnTo>
                      <a:pt x="104" y="226"/>
                    </a:lnTo>
                    <a:lnTo>
                      <a:pt x="98" y="223"/>
                    </a:lnTo>
                    <a:lnTo>
                      <a:pt x="98" y="218"/>
                    </a:lnTo>
                    <a:lnTo>
                      <a:pt x="95" y="215"/>
                    </a:lnTo>
                    <a:lnTo>
                      <a:pt x="93" y="210"/>
                    </a:lnTo>
                    <a:lnTo>
                      <a:pt x="90" y="210"/>
                    </a:lnTo>
                    <a:lnTo>
                      <a:pt x="87" y="207"/>
                    </a:lnTo>
                    <a:lnTo>
                      <a:pt x="84" y="201"/>
                    </a:lnTo>
                    <a:lnTo>
                      <a:pt x="81" y="196"/>
                    </a:lnTo>
                    <a:lnTo>
                      <a:pt x="81" y="193"/>
                    </a:lnTo>
                    <a:lnTo>
                      <a:pt x="81" y="187"/>
                    </a:lnTo>
                    <a:lnTo>
                      <a:pt x="81" y="179"/>
                    </a:lnTo>
                    <a:lnTo>
                      <a:pt x="79" y="176"/>
                    </a:lnTo>
                    <a:lnTo>
                      <a:pt x="79" y="170"/>
                    </a:lnTo>
                    <a:lnTo>
                      <a:pt x="79" y="168"/>
                    </a:lnTo>
                    <a:lnTo>
                      <a:pt x="76" y="162"/>
                    </a:lnTo>
                    <a:lnTo>
                      <a:pt x="79" y="159"/>
                    </a:lnTo>
                    <a:lnTo>
                      <a:pt x="79" y="157"/>
                    </a:lnTo>
                    <a:lnTo>
                      <a:pt x="79" y="154"/>
                    </a:lnTo>
                    <a:lnTo>
                      <a:pt x="81" y="154"/>
                    </a:lnTo>
                    <a:lnTo>
                      <a:pt x="81" y="157"/>
                    </a:lnTo>
                    <a:lnTo>
                      <a:pt x="87" y="154"/>
                    </a:lnTo>
                    <a:lnTo>
                      <a:pt x="90" y="154"/>
                    </a:lnTo>
                    <a:lnTo>
                      <a:pt x="95" y="157"/>
                    </a:lnTo>
                    <a:lnTo>
                      <a:pt x="98" y="162"/>
                    </a:lnTo>
                    <a:lnTo>
                      <a:pt x="101" y="165"/>
                    </a:lnTo>
                    <a:lnTo>
                      <a:pt x="104" y="165"/>
                    </a:lnTo>
                    <a:lnTo>
                      <a:pt x="106" y="170"/>
                    </a:lnTo>
                    <a:lnTo>
                      <a:pt x="109" y="170"/>
                    </a:lnTo>
                    <a:lnTo>
                      <a:pt x="106" y="168"/>
                    </a:lnTo>
                    <a:lnTo>
                      <a:pt x="104" y="162"/>
                    </a:lnTo>
                    <a:lnTo>
                      <a:pt x="98" y="159"/>
                    </a:lnTo>
                    <a:lnTo>
                      <a:pt x="95" y="154"/>
                    </a:lnTo>
                    <a:lnTo>
                      <a:pt x="93" y="151"/>
                    </a:lnTo>
                    <a:lnTo>
                      <a:pt x="93" y="148"/>
                    </a:lnTo>
                    <a:lnTo>
                      <a:pt x="90" y="145"/>
                    </a:lnTo>
                    <a:lnTo>
                      <a:pt x="87" y="140"/>
                    </a:lnTo>
                    <a:lnTo>
                      <a:pt x="87" y="134"/>
                    </a:lnTo>
                    <a:lnTo>
                      <a:pt x="84" y="134"/>
                    </a:lnTo>
                    <a:lnTo>
                      <a:pt x="84" y="131"/>
                    </a:lnTo>
                    <a:lnTo>
                      <a:pt x="79" y="126"/>
                    </a:lnTo>
                    <a:lnTo>
                      <a:pt x="73" y="118"/>
                    </a:lnTo>
                    <a:lnTo>
                      <a:pt x="73" y="112"/>
                    </a:lnTo>
                    <a:lnTo>
                      <a:pt x="65" y="104"/>
                    </a:lnTo>
                    <a:lnTo>
                      <a:pt x="62" y="98"/>
                    </a:lnTo>
                    <a:lnTo>
                      <a:pt x="59" y="95"/>
                    </a:lnTo>
                    <a:lnTo>
                      <a:pt x="59" y="92"/>
                    </a:lnTo>
                    <a:lnTo>
                      <a:pt x="59" y="90"/>
                    </a:lnTo>
                    <a:lnTo>
                      <a:pt x="56" y="87"/>
                    </a:lnTo>
                    <a:lnTo>
                      <a:pt x="56" y="90"/>
                    </a:lnTo>
                    <a:lnTo>
                      <a:pt x="53" y="90"/>
                    </a:lnTo>
                    <a:lnTo>
                      <a:pt x="53" y="87"/>
                    </a:lnTo>
                    <a:lnTo>
                      <a:pt x="53" y="84"/>
                    </a:lnTo>
                    <a:lnTo>
                      <a:pt x="53" y="81"/>
                    </a:lnTo>
                    <a:lnTo>
                      <a:pt x="48" y="81"/>
                    </a:lnTo>
                    <a:lnTo>
                      <a:pt x="45" y="76"/>
                    </a:lnTo>
                    <a:lnTo>
                      <a:pt x="45" y="73"/>
                    </a:lnTo>
                    <a:lnTo>
                      <a:pt x="42" y="70"/>
                    </a:lnTo>
                    <a:lnTo>
                      <a:pt x="42" y="65"/>
                    </a:lnTo>
                    <a:lnTo>
                      <a:pt x="42" y="62"/>
                    </a:lnTo>
                    <a:lnTo>
                      <a:pt x="42" y="65"/>
                    </a:lnTo>
                    <a:lnTo>
                      <a:pt x="42" y="59"/>
                    </a:lnTo>
                    <a:lnTo>
                      <a:pt x="42" y="53"/>
                    </a:lnTo>
                    <a:lnTo>
                      <a:pt x="42" y="48"/>
                    </a:lnTo>
                    <a:lnTo>
                      <a:pt x="37" y="48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31" y="39"/>
                    </a:lnTo>
                    <a:lnTo>
                      <a:pt x="31" y="37"/>
                    </a:lnTo>
                    <a:lnTo>
                      <a:pt x="34" y="37"/>
                    </a:lnTo>
                    <a:lnTo>
                      <a:pt x="37" y="39"/>
                    </a:lnTo>
                    <a:lnTo>
                      <a:pt x="40" y="45"/>
                    </a:lnTo>
                    <a:lnTo>
                      <a:pt x="40" y="39"/>
                    </a:lnTo>
                    <a:lnTo>
                      <a:pt x="34" y="34"/>
                    </a:lnTo>
                    <a:lnTo>
                      <a:pt x="31" y="31"/>
                    </a:lnTo>
                    <a:lnTo>
                      <a:pt x="28" y="31"/>
                    </a:lnTo>
                    <a:lnTo>
                      <a:pt x="28" y="28"/>
                    </a:lnTo>
                    <a:lnTo>
                      <a:pt x="20" y="23"/>
                    </a:lnTo>
                    <a:lnTo>
                      <a:pt x="17" y="17"/>
                    </a:lnTo>
                    <a:lnTo>
                      <a:pt x="17" y="12"/>
                    </a:lnTo>
                    <a:lnTo>
                      <a:pt x="17" y="9"/>
                    </a:lnTo>
                    <a:lnTo>
                      <a:pt x="12" y="9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3" y="12"/>
                    </a:lnTo>
                    <a:lnTo>
                      <a:pt x="12" y="14"/>
                    </a:lnTo>
                    <a:lnTo>
                      <a:pt x="12" y="17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7" y="23"/>
                    </a:lnTo>
                    <a:lnTo>
                      <a:pt x="14" y="23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7" y="25"/>
                    </a:lnTo>
                    <a:lnTo>
                      <a:pt x="17" y="31"/>
                    </a:lnTo>
                    <a:lnTo>
                      <a:pt x="14" y="31"/>
                    </a:lnTo>
                    <a:lnTo>
                      <a:pt x="12" y="31"/>
                    </a:lnTo>
                    <a:lnTo>
                      <a:pt x="9" y="28"/>
                    </a:lnTo>
                    <a:lnTo>
                      <a:pt x="6" y="31"/>
                    </a:lnTo>
                    <a:lnTo>
                      <a:pt x="6" y="37"/>
                    </a:lnTo>
                    <a:lnTo>
                      <a:pt x="9" y="39"/>
                    </a:lnTo>
                    <a:lnTo>
                      <a:pt x="9" y="42"/>
                    </a:lnTo>
                    <a:lnTo>
                      <a:pt x="12" y="48"/>
                    </a:lnTo>
                    <a:lnTo>
                      <a:pt x="17" y="53"/>
                    </a:lnTo>
                    <a:lnTo>
                      <a:pt x="17" y="62"/>
                    </a:lnTo>
                    <a:lnTo>
                      <a:pt x="17" y="62"/>
                    </a:lnTo>
                    <a:lnTo>
                      <a:pt x="17" y="67"/>
                    </a:lnTo>
                    <a:lnTo>
                      <a:pt x="20" y="76"/>
                    </a:lnTo>
                    <a:lnTo>
                      <a:pt x="23" y="81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26" y="87"/>
                    </a:lnTo>
                    <a:lnTo>
                      <a:pt x="3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15" name="Freeform 843"/>
              <p:cNvSpPr>
                <a:spLocks/>
              </p:cNvSpPr>
              <p:nvPr/>
            </p:nvSpPr>
            <p:spPr bwMode="auto">
              <a:xfrm>
                <a:off x="5145" y="1060"/>
                <a:ext cx="11" cy="22"/>
              </a:xfrm>
              <a:custGeom>
                <a:avLst/>
                <a:gdLst>
                  <a:gd name="T0" fmla="*/ 5 w 11"/>
                  <a:gd name="T1" fmla="*/ 11 h 22"/>
                  <a:gd name="T2" fmla="*/ 5 w 11"/>
                  <a:gd name="T3" fmla="*/ 8 h 22"/>
                  <a:gd name="T4" fmla="*/ 11 w 11"/>
                  <a:gd name="T5" fmla="*/ 5 h 22"/>
                  <a:gd name="T6" fmla="*/ 11 w 11"/>
                  <a:gd name="T7" fmla="*/ 0 h 22"/>
                  <a:gd name="T8" fmla="*/ 11 w 11"/>
                  <a:gd name="T9" fmla="*/ 0 h 22"/>
                  <a:gd name="T10" fmla="*/ 8 w 11"/>
                  <a:gd name="T11" fmla="*/ 3 h 22"/>
                  <a:gd name="T12" fmla="*/ 5 w 11"/>
                  <a:gd name="T13" fmla="*/ 0 h 22"/>
                  <a:gd name="T14" fmla="*/ 5 w 11"/>
                  <a:gd name="T15" fmla="*/ 0 h 22"/>
                  <a:gd name="T16" fmla="*/ 3 w 11"/>
                  <a:gd name="T17" fmla="*/ 0 h 22"/>
                  <a:gd name="T18" fmla="*/ 3 w 11"/>
                  <a:gd name="T19" fmla="*/ 5 h 22"/>
                  <a:gd name="T20" fmla="*/ 3 w 11"/>
                  <a:gd name="T21" fmla="*/ 8 h 22"/>
                  <a:gd name="T22" fmla="*/ 3 w 11"/>
                  <a:gd name="T23" fmla="*/ 14 h 22"/>
                  <a:gd name="T24" fmla="*/ 0 w 11"/>
                  <a:gd name="T25" fmla="*/ 17 h 22"/>
                  <a:gd name="T26" fmla="*/ 0 w 11"/>
                  <a:gd name="T27" fmla="*/ 19 h 22"/>
                  <a:gd name="T28" fmla="*/ 3 w 11"/>
                  <a:gd name="T29" fmla="*/ 22 h 22"/>
                  <a:gd name="T30" fmla="*/ 3 w 11"/>
                  <a:gd name="T31" fmla="*/ 22 h 22"/>
                  <a:gd name="T32" fmla="*/ 3 w 11"/>
                  <a:gd name="T33" fmla="*/ 19 h 22"/>
                  <a:gd name="T34" fmla="*/ 5 w 11"/>
                  <a:gd name="T3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" h="22">
                    <a:moveTo>
                      <a:pt x="5" y="11"/>
                    </a:moveTo>
                    <a:lnTo>
                      <a:pt x="5" y="8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3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3" y="22"/>
                    </a:lnTo>
                    <a:lnTo>
                      <a:pt x="3" y="22"/>
                    </a:lnTo>
                    <a:lnTo>
                      <a:pt x="3" y="19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16" name="Freeform 844"/>
              <p:cNvSpPr>
                <a:spLocks/>
              </p:cNvSpPr>
              <p:nvPr/>
            </p:nvSpPr>
            <p:spPr bwMode="auto">
              <a:xfrm>
                <a:off x="5114" y="2061"/>
                <a:ext cx="25" cy="6"/>
              </a:xfrm>
              <a:custGeom>
                <a:avLst/>
                <a:gdLst>
                  <a:gd name="T0" fmla="*/ 9 w 25"/>
                  <a:gd name="T1" fmla="*/ 6 h 6"/>
                  <a:gd name="T2" fmla="*/ 17 w 25"/>
                  <a:gd name="T3" fmla="*/ 6 h 6"/>
                  <a:gd name="T4" fmla="*/ 22 w 25"/>
                  <a:gd name="T5" fmla="*/ 6 h 6"/>
                  <a:gd name="T6" fmla="*/ 25 w 25"/>
                  <a:gd name="T7" fmla="*/ 3 h 6"/>
                  <a:gd name="T8" fmla="*/ 20 w 25"/>
                  <a:gd name="T9" fmla="*/ 3 h 6"/>
                  <a:gd name="T10" fmla="*/ 17 w 25"/>
                  <a:gd name="T11" fmla="*/ 3 h 6"/>
                  <a:gd name="T12" fmla="*/ 11 w 25"/>
                  <a:gd name="T13" fmla="*/ 0 h 6"/>
                  <a:gd name="T14" fmla="*/ 9 w 25"/>
                  <a:gd name="T15" fmla="*/ 3 h 6"/>
                  <a:gd name="T16" fmla="*/ 0 w 25"/>
                  <a:gd name="T17" fmla="*/ 0 h 6"/>
                  <a:gd name="T18" fmla="*/ 0 w 25"/>
                  <a:gd name="T19" fmla="*/ 0 h 6"/>
                  <a:gd name="T20" fmla="*/ 3 w 25"/>
                  <a:gd name="T21" fmla="*/ 3 h 6"/>
                  <a:gd name="T22" fmla="*/ 9 w 25"/>
                  <a:gd name="T2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6">
                    <a:moveTo>
                      <a:pt x="9" y="6"/>
                    </a:moveTo>
                    <a:lnTo>
                      <a:pt x="17" y="6"/>
                    </a:lnTo>
                    <a:lnTo>
                      <a:pt x="22" y="6"/>
                    </a:lnTo>
                    <a:lnTo>
                      <a:pt x="25" y="3"/>
                    </a:lnTo>
                    <a:lnTo>
                      <a:pt x="20" y="3"/>
                    </a:lnTo>
                    <a:lnTo>
                      <a:pt x="17" y="3"/>
                    </a:lnTo>
                    <a:lnTo>
                      <a:pt x="11" y="0"/>
                    </a:lnTo>
                    <a:lnTo>
                      <a:pt x="9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9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17" name="Freeform 845"/>
              <p:cNvSpPr>
                <a:spLocks/>
              </p:cNvSpPr>
              <p:nvPr/>
            </p:nvSpPr>
            <p:spPr bwMode="auto">
              <a:xfrm>
                <a:off x="5025" y="2033"/>
                <a:ext cx="19" cy="9"/>
              </a:xfrm>
              <a:custGeom>
                <a:avLst/>
                <a:gdLst>
                  <a:gd name="T0" fmla="*/ 14 w 19"/>
                  <a:gd name="T1" fmla="*/ 6 h 9"/>
                  <a:gd name="T2" fmla="*/ 17 w 19"/>
                  <a:gd name="T3" fmla="*/ 6 h 9"/>
                  <a:gd name="T4" fmla="*/ 19 w 19"/>
                  <a:gd name="T5" fmla="*/ 6 h 9"/>
                  <a:gd name="T6" fmla="*/ 19 w 19"/>
                  <a:gd name="T7" fmla="*/ 3 h 9"/>
                  <a:gd name="T8" fmla="*/ 17 w 19"/>
                  <a:gd name="T9" fmla="*/ 0 h 9"/>
                  <a:gd name="T10" fmla="*/ 8 w 19"/>
                  <a:gd name="T11" fmla="*/ 0 h 9"/>
                  <a:gd name="T12" fmla="*/ 8 w 19"/>
                  <a:gd name="T13" fmla="*/ 3 h 9"/>
                  <a:gd name="T14" fmla="*/ 3 w 19"/>
                  <a:gd name="T15" fmla="*/ 3 h 9"/>
                  <a:gd name="T16" fmla="*/ 3 w 19"/>
                  <a:gd name="T17" fmla="*/ 3 h 9"/>
                  <a:gd name="T18" fmla="*/ 3 w 19"/>
                  <a:gd name="T19" fmla="*/ 6 h 9"/>
                  <a:gd name="T20" fmla="*/ 0 w 19"/>
                  <a:gd name="T21" fmla="*/ 6 h 9"/>
                  <a:gd name="T22" fmla="*/ 5 w 19"/>
                  <a:gd name="T23" fmla="*/ 6 h 9"/>
                  <a:gd name="T24" fmla="*/ 8 w 19"/>
                  <a:gd name="T25" fmla="*/ 9 h 9"/>
                  <a:gd name="T26" fmla="*/ 11 w 19"/>
                  <a:gd name="T27" fmla="*/ 6 h 9"/>
                  <a:gd name="T28" fmla="*/ 11 w 19"/>
                  <a:gd name="T29" fmla="*/ 6 h 9"/>
                  <a:gd name="T30" fmla="*/ 8 w 19"/>
                  <a:gd name="T31" fmla="*/ 6 h 9"/>
                  <a:gd name="T32" fmla="*/ 8 w 19"/>
                  <a:gd name="T33" fmla="*/ 3 h 9"/>
                  <a:gd name="T34" fmla="*/ 11 w 19"/>
                  <a:gd name="T35" fmla="*/ 3 h 9"/>
                  <a:gd name="T36" fmla="*/ 14 w 19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9">
                    <a:moveTo>
                      <a:pt x="14" y="6"/>
                    </a:moveTo>
                    <a:lnTo>
                      <a:pt x="17" y="6"/>
                    </a:lnTo>
                    <a:lnTo>
                      <a:pt x="19" y="6"/>
                    </a:lnTo>
                    <a:lnTo>
                      <a:pt x="19" y="3"/>
                    </a:lnTo>
                    <a:lnTo>
                      <a:pt x="17" y="0"/>
                    </a:lnTo>
                    <a:lnTo>
                      <a:pt x="8" y="0"/>
                    </a:lnTo>
                    <a:lnTo>
                      <a:pt x="8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8" y="9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8" y="6"/>
                    </a:lnTo>
                    <a:lnTo>
                      <a:pt x="8" y="3"/>
                    </a:lnTo>
                    <a:lnTo>
                      <a:pt x="11" y="3"/>
                    </a:ln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18" name="Freeform 846"/>
              <p:cNvSpPr>
                <a:spLocks/>
              </p:cNvSpPr>
              <p:nvPr/>
            </p:nvSpPr>
            <p:spPr bwMode="auto">
              <a:xfrm>
                <a:off x="5017" y="1333"/>
                <a:ext cx="5" cy="6"/>
              </a:xfrm>
              <a:custGeom>
                <a:avLst/>
                <a:gdLst>
                  <a:gd name="T0" fmla="*/ 5 w 5"/>
                  <a:gd name="T1" fmla="*/ 3 h 6"/>
                  <a:gd name="T2" fmla="*/ 2 w 5"/>
                  <a:gd name="T3" fmla="*/ 0 h 6"/>
                  <a:gd name="T4" fmla="*/ 0 w 5"/>
                  <a:gd name="T5" fmla="*/ 3 h 6"/>
                  <a:gd name="T6" fmla="*/ 2 w 5"/>
                  <a:gd name="T7" fmla="*/ 6 h 6"/>
                  <a:gd name="T8" fmla="*/ 5 w 5"/>
                  <a:gd name="T9" fmla="*/ 3 h 6"/>
                  <a:gd name="T10" fmla="*/ 5 w 5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5" y="3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19" name="Freeform 847"/>
              <p:cNvSpPr>
                <a:spLocks/>
              </p:cNvSpPr>
              <p:nvPr/>
            </p:nvSpPr>
            <p:spPr bwMode="auto">
              <a:xfrm>
                <a:off x="4818" y="2003"/>
                <a:ext cx="118" cy="131"/>
              </a:xfrm>
              <a:custGeom>
                <a:avLst/>
                <a:gdLst>
                  <a:gd name="T0" fmla="*/ 112 w 118"/>
                  <a:gd name="T1" fmla="*/ 13 h 131"/>
                  <a:gd name="T2" fmla="*/ 118 w 118"/>
                  <a:gd name="T3" fmla="*/ 5 h 131"/>
                  <a:gd name="T4" fmla="*/ 109 w 118"/>
                  <a:gd name="T5" fmla="*/ 2 h 131"/>
                  <a:gd name="T6" fmla="*/ 101 w 118"/>
                  <a:gd name="T7" fmla="*/ 11 h 131"/>
                  <a:gd name="T8" fmla="*/ 84 w 118"/>
                  <a:gd name="T9" fmla="*/ 13 h 131"/>
                  <a:gd name="T10" fmla="*/ 70 w 118"/>
                  <a:gd name="T11" fmla="*/ 13 h 131"/>
                  <a:gd name="T12" fmla="*/ 56 w 118"/>
                  <a:gd name="T13" fmla="*/ 11 h 131"/>
                  <a:gd name="T14" fmla="*/ 42 w 118"/>
                  <a:gd name="T15" fmla="*/ 8 h 131"/>
                  <a:gd name="T16" fmla="*/ 37 w 118"/>
                  <a:gd name="T17" fmla="*/ 16 h 131"/>
                  <a:gd name="T18" fmla="*/ 23 w 118"/>
                  <a:gd name="T19" fmla="*/ 19 h 131"/>
                  <a:gd name="T20" fmla="*/ 20 w 118"/>
                  <a:gd name="T21" fmla="*/ 33 h 131"/>
                  <a:gd name="T22" fmla="*/ 23 w 118"/>
                  <a:gd name="T23" fmla="*/ 47 h 131"/>
                  <a:gd name="T24" fmla="*/ 14 w 118"/>
                  <a:gd name="T25" fmla="*/ 47 h 131"/>
                  <a:gd name="T26" fmla="*/ 12 w 118"/>
                  <a:gd name="T27" fmla="*/ 58 h 131"/>
                  <a:gd name="T28" fmla="*/ 9 w 118"/>
                  <a:gd name="T29" fmla="*/ 72 h 131"/>
                  <a:gd name="T30" fmla="*/ 3 w 118"/>
                  <a:gd name="T31" fmla="*/ 86 h 131"/>
                  <a:gd name="T32" fmla="*/ 6 w 118"/>
                  <a:gd name="T33" fmla="*/ 94 h 131"/>
                  <a:gd name="T34" fmla="*/ 14 w 118"/>
                  <a:gd name="T35" fmla="*/ 100 h 131"/>
                  <a:gd name="T36" fmla="*/ 12 w 118"/>
                  <a:gd name="T37" fmla="*/ 117 h 131"/>
                  <a:gd name="T38" fmla="*/ 17 w 118"/>
                  <a:gd name="T39" fmla="*/ 131 h 131"/>
                  <a:gd name="T40" fmla="*/ 28 w 118"/>
                  <a:gd name="T41" fmla="*/ 131 h 131"/>
                  <a:gd name="T42" fmla="*/ 28 w 118"/>
                  <a:gd name="T43" fmla="*/ 125 h 131"/>
                  <a:gd name="T44" fmla="*/ 31 w 118"/>
                  <a:gd name="T45" fmla="*/ 106 h 131"/>
                  <a:gd name="T46" fmla="*/ 31 w 118"/>
                  <a:gd name="T47" fmla="*/ 89 h 131"/>
                  <a:gd name="T48" fmla="*/ 34 w 118"/>
                  <a:gd name="T49" fmla="*/ 80 h 131"/>
                  <a:gd name="T50" fmla="*/ 42 w 118"/>
                  <a:gd name="T51" fmla="*/ 86 h 131"/>
                  <a:gd name="T52" fmla="*/ 42 w 118"/>
                  <a:gd name="T53" fmla="*/ 100 h 131"/>
                  <a:gd name="T54" fmla="*/ 51 w 118"/>
                  <a:gd name="T55" fmla="*/ 108 h 131"/>
                  <a:gd name="T56" fmla="*/ 53 w 118"/>
                  <a:gd name="T57" fmla="*/ 117 h 131"/>
                  <a:gd name="T58" fmla="*/ 62 w 118"/>
                  <a:gd name="T59" fmla="*/ 117 h 131"/>
                  <a:gd name="T60" fmla="*/ 70 w 118"/>
                  <a:gd name="T61" fmla="*/ 108 h 131"/>
                  <a:gd name="T62" fmla="*/ 81 w 118"/>
                  <a:gd name="T63" fmla="*/ 108 h 131"/>
                  <a:gd name="T64" fmla="*/ 76 w 118"/>
                  <a:gd name="T65" fmla="*/ 103 h 131"/>
                  <a:gd name="T66" fmla="*/ 70 w 118"/>
                  <a:gd name="T67" fmla="*/ 100 h 131"/>
                  <a:gd name="T68" fmla="*/ 67 w 118"/>
                  <a:gd name="T69" fmla="*/ 97 h 131"/>
                  <a:gd name="T70" fmla="*/ 65 w 118"/>
                  <a:gd name="T71" fmla="*/ 92 h 131"/>
                  <a:gd name="T72" fmla="*/ 67 w 118"/>
                  <a:gd name="T73" fmla="*/ 89 h 131"/>
                  <a:gd name="T74" fmla="*/ 65 w 118"/>
                  <a:gd name="T75" fmla="*/ 80 h 131"/>
                  <a:gd name="T76" fmla="*/ 53 w 118"/>
                  <a:gd name="T77" fmla="*/ 72 h 131"/>
                  <a:gd name="T78" fmla="*/ 51 w 118"/>
                  <a:gd name="T79" fmla="*/ 64 h 131"/>
                  <a:gd name="T80" fmla="*/ 59 w 118"/>
                  <a:gd name="T81" fmla="*/ 61 h 131"/>
                  <a:gd name="T82" fmla="*/ 76 w 118"/>
                  <a:gd name="T83" fmla="*/ 50 h 131"/>
                  <a:gd name="T84" fmla="*/ 84 w 118"/>
                  <a:gd name="T85" fmla="*/ 50 h 131"/>
                  <a:gd name="T86" fmla="*/ 76 w 118"/>
                  <a:gd name="T87" fmla="*/ 41 h 131"/>
                  <a:gd name="T88" fmla="*/ 62 w 118"/>
                  <a:gd name="T89" fmla="*/ 47 h 131"/>
                  <a:gd name="T90" fmla="*/ 51 w 118"/>
                  <a:gd name="T91" fmla="*/ 44 h 131"/>
                  <a:gd name="T92" fmla="*/ 37 w 118"/>
                  <a:gd name="T93" fmla="*/ 55 h 131"/>
                  <a:gd name="T94" fmla="*/ 26 w 118"/>
                  <a:gd name="T95" fmla="*/ 39 h 131"/>
                  <a:gd name="T96" fmla="*/ 37 w 118"/>
                  <a:gd name="T97" fmla="*/ 22 h 131"/>
                  <a:gd name="T98" fmla="*/ 56 w 118"/>
                  <a:gd name="T99" fmla="*/ 22 h 131"/>
                  <a:gd name="T100" fmla="*/ 70 w 118"/>
                  <a:gd name="T101" fmla="*/ 22 h 131"/>
                  <a:gd name="T102" fmla="*/ 84 w 118"/>
                  <a:gd name="T103" fmla="*/ 25 h 131"/>
                  <a:gd name="T104" fmla="*/ 106 w 118"/>
                  <a:gd name="T105" fmla="*/ 1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8" h="131">
                    <a:moveTo>
                      <a:pt x="106" y="19"/>
                    </a:moveTo>
                    <a:lnTo>
                      <a:pt x="106" y="16"/>
                    </a:lnTo>
                    <a:lnTo>
                      <a:pt x="109" y="16"/>
                    </a:lnTo>
                    <a:lnTo>
                      <a:pt x="112" y="13"/>
                    </a:lnTo>
                    <a:lnTo>
                      <a:pt x="115" y="13"/>
                    </a:lnTo>
                    <a:lnTo>
                      <a:pt x="115" y="11"/>
                    </a:lnTo>
                    <a:lnTo>
                      <a:pt x="118" y="8"/>
                    </a:lnTo>
                    <a:lnTo>
                      <a:pt x="118" y="5"/>
                    </a:lnTo>
                    <a:lnTo>
                      <a:pt x="118" y="5"/>
                    </a:lnTo>
                    <a:lnTo>
                      <a:pt x="118" y="2"/>
                    </a:lnTo>
                    <a:lnTo>
                      <a:pt x="112" y="0"/>
                    </a:lnTo>
                    <a:lnTo>
                      <a:pt x="109" y="2"/>
                    </a:lnTo>
                    <a:lnTo>
                      <a:pt x="106" y="5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1" y="11"/>
                    </a:lnTo>
                    <a:lnTo>
                      <a:pt x="98" y="13"/>
                    </a:lnTo>
                    <a:lnTo>
                      <a:pt x="95" y="13"/>
                    </a:lnTo>
                    <a:lnTo>
                      <a:pt x="93" y="16"/>
                    </a:lnTo>
                    <a:lnTo>
                      <a:pt x="84" y="13"/>
                    </a:lnTo>
                    <a:lnTo>
                      <a:pt x="76" y="13"/>
                    </a:lnTo>
                    <a:lnTo>
                      <a:pt x="76" y="16"/>
                    </a:lnTo>
                    <a:lnTo>
                      <a:pt x="73" y="16"/>
                    </a:lnTo>
                    <a:lnTo>
                      <a:pt x="70" y="13"/>
                    </a:lnTo>
                    <a:lnTo>
                      <a:pt x="67" y="13"/>
                    </a:lnTo>
                    <a:lnTo>
                      <a:pt x="65" y="13"/>
                    </a:lnTo>
                    <a:lnTo>
                      <a:pt x="62" y="11"/>
                    </a:lnTo>
                    <a:lnTo>
                      <a:pt x="56" y="11"/>
                    </a:lnTo>
                    <a:lnTo>
                      <a:pt x="53" y="13"/>
                    </a:lnTo>
                    <a:lnTo>
                      <a:pt x="51" y="11"/>
                    </a:lnTo>
                    <a:lnTo>
                      <a:pt x="48" y="8"/>
                    </a:lnTo>
                    <a:lnTo>
                      <a:pt x="42" y="8"/>
                    </a:lnTo>
                    <a:lnTo>
                      <a:pt x="40" y="8"/>
                    </a:lnTo>
                    <a:lnTo>
                      <a:pt x="40" y="11"/>
                    </a:lnTo>
                    <a:lnTo>
                      <a:pt x="37" y="13"/>
                    </a:lnTo>
                    <a:lnTo>
                      <a:pt x="37" y="16"/>
                    </a:lnTo>
                    <a:lnTo>
                      <a:pt x="34" y="19"/>
                    </a:lnTo>
                    <a:lnTo>
                      <a:pt x="28" y="16"/>
                    </a:lnTo>
                    <a:lnTo>
                      <a:pt x="26" y="16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20" y="25"/>
                    </a:lnTo>
                    <a:lnTo>
                      <a:pt x="20" y="30"/>
                    </a:lnTo>
                    <a:lnTo>
                      <a:pt x="20" y="33"/>
                    </a:lnTo>
                    <a:lnTo>
                      <a:pt x="20" y="39"/>
                    </a:lnTo>
                    <a:lnTo>
                      <a:pt x="20" y="41"/>
                    </a:lnTo>
                    <a:lnTo>
                      <a:pt x="20" y="44"/>
                    </a:lnTo>
                    <a:lnTo>
                      <a:pt x="23" y="47"/>
                    </a:lnTo>
                    <a:lnTo>
                      <a:pt x="20" y="47"/>
                    </a:lnTo>
                    <a:lnTo>
                      <a:pt x="20" y="44"/>
                    </a:lnTo>
                    <a:lnTo>
                      <a:pt x="17" y="44"/>
                    </a:lnTo>
                    <a:lnTo>
                      <a:pt x="14" y="47"/>
                    </a:lnTo>
                    <a:lnTo>
                      <a:pt x="12" y="47"/>
                    </a:lnTo>
                    <a:lnTo>
                      <a:pt x="12" y="53"/>
                    </a:lnTo>
                    <a:lnTo>
                      <a:pt x="12" y="55"/>
                    </a:lnTo>
                    <a:lnTo>
                      <a:pt x="12" y="5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9" y="69"/>
                    </a:lnTo>
                    <a:lnTo>
                      <a:pt x="9" y="72"/>
                    </a:lnTo>
                    <a:lnTo>
                      <a:pt x="9" y="75"/>
                    </a:lnTo>
                    <a:lnTo>
                      <a:pt x="3" y="78"/>
                    </a:lnTo>
                    <a:lnTo>
                      <a:pt x="3" y="83"/>
                    </a:lnTo>
                    <a:lnTo>
                      <a:pt x="3" y="86"/>
                    </a:lnTo>
                    <a:lnTo>
                      <a:pt x="0" y="86"/>
                    </a:lnTo>
                    <a:lnTo>
                      <a:pt x="3" y="92"/>
                    </a:lnTo>
                    <a:lnTo>
                      <a:pt x="6" y="94"/>
                    </a:lnTo>
                    <a:lnTo>
                      <a:pt x="6" y="94"/>
                    </a:lnTo>
                    <a:lnTo>
                      <a:pt x="9" y="94"/>
                    </a:lnTo>
                    <a:lnTo>
                      <a:pt x="12" y="94"/>
                    </a:lnTo>
                    <a:lnTo>
                      <a:pt x="14" y="94"/>
                    </a:lnTo>
                    <a:lnTo>
                      <a:pt x="14" y="100"/>
                    </a:lnTo>
                    <a:lnTo>
                      <a:pt x="17" y="106"/>
                    </a:lnTo>
                    <a:lnTo>
                      <a:pt x="17" y="108"/>
                    </a:lnTo>
                    <a:lnTo>
                      <a:pt x="14" y="114"/>
                    </a:lnTo>
                    <a:lnTo>
                      <a:pt x="12" y="117"/>
                    </a:lnTo>
                    <a:lnTo>
                      <a:pt x="12" y="125"/>
                    </a:lnTo>
                    <a:lnTo>
                      <a:pt x="12" y="131"/>
                    </a:lnTo>
                    <a:lnTo>
                      <a:pt x="14" y="131"/>
                    </a:lnTo>
                    <a:lnTo>
                      <a:pt x="17" y="131"/>
                    </a:lnTo>
                    <a:lnTo>
                      <a:pt x="20" y="131"/>
                    </a:lnTo>
                    <a:lnTo>
                      <a:pt x="23" y="131"/>
                    </a:lnTo>
                    <a:lnTo>
                      <a:pt x="26" y="131"/>
                    </a:lnTo>
                    <a:lnTo>
                      <a:pt x="28" y="131"/>
                    </a:lnTo>
                    <a:lnTo>
                      <a:pt x="31" y="131"/>
                    </a:lnTo>
                    <a:lnTo>
                      <a:pt x="31" y="128"/>
                    </a:lnTo>
                    <a:lnTo>
                      <a:pt x="31" y="125"/>
                    </a:lnTo>
                    <a:lnTo>
                      <a:pt x="28" y="125"/>
                    </a:lnTo>
                    <a:lnTo>
                      <a:pt x="28" y="119"/>
                    </a:lnTo>
                    <a:lnTo>
                      <a:pt x="28" y="117"/>
                    </a:lnTo>
                    <a:lnTo>
                      <a:pt x="31" y="111"/>
                    </a:lnTo>
                    <a:lnTo>
                      <a:pt x="31" y="106"/>
                    </a:lnTo>
                    <a:lnTo>
                      <a:pt x="28" y="103"/>
                    </a:lnTo>
                    <a:lnTo>
                      <a:pt x="31" y="97"/>
                    </a:lnTo>
                    <a:lnTo>
                      <a:pt x="34" y="94"/>
                    </a:lnTo>
                    <a:lnTo>
                      <a:pt x="31" y="89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4" y="83"/>
                    </a:lnTo>
                    <a:lnTo>
                      <a:pt x="34" y="80"/>
                    </a:lnTo>
                    <a:lnTo>
                      <a:pt x="40" y="80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42" y="86"/>
                    </a:lnTo>
                    <a:lnTo>
                      <a:pt x="42" y="89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42" y="100"/>
                    </a:lnTo>
                    <a:lnTo>
                      <a:pt x="45" y="100"/>
                    </a:lnTo>
                    <a:lnTo>
                      <a:pt x="45" y="103"/>
                    </a:lnTo>
                    <a:lnTo>
                      <a:pt x="51" y="103"/>
                    </a:lnTo>
                    <a:lnTo>
                      <a:pt x="51" y="108"/>
                    </a:lnTo>
                    <a:lnTo>
                      <a:pt x="51" y="108"/>
                    </a:lnTo>
                    <a:lnTo>
                      <a:pt x="48" y="114"/>
                    </a:lnTo>
                    <a:lnTo>
                      <a:pt x="51" y="117"/>
                    </a:lnTo>
                    <a:lnTo>
                      <a:pt x="53" y="117"/>
                    </a:lnTo>
                    <a:lnTo>
                      <a:pt x="53" y="117"/>
                    </a:lnTo>
                    <a:lnTo>
                      <a:pt x="59" y="119"/>
                    </a:lnTo>
                    <a:lnTo>
                      <a:pt x="62" y="119"/>
                    </a:lnTo>
                    <a:lnTo>
                      <a:pt x="62" y="117"/>
                    </a:lnTo>
                    <a:lnTo>
                      <a:pt x="59" y="114"/>
                    </a:lnTo>
                    <a:lnTo>
                      <a:pt x="62" y="111"/>
                    </a:lnTo>
                    <a:lnTo>
                      <a:pt x="65" y="111"/>
                    </a:lnTo>
                    <a:lnTo>
                      <a:pt x="70" y="108"/>
                    </a:lnTo>
                    <a:lnTo>
                      <a:pt x="76" y="108"/>
                    </a:lnTo>
                    <a:lnTo>
                      <a:pt x="76" y="108"/>
                    </a:lnTo>
                    <a:lnTo>
                      <a:pt x="79" y="108"/>
                    </a:lnTo>
                    <a:lnTo>
                      <a:pt x="81" y="108"/>
                    </a:lnTo>
                    <a:lnTo>
                      <a:pt x="81" y="106"/>
                    </a:lnTo>
                    <a:lnTo>
                      <a:pt x="81" y="103"/>
                    </a:lnTo>
                    <a:lnTo>
                      <a:pt x="79" y="103"/>
                    </a:lnTo>
                    <a:lnTo>
                      <a:pt x="76" y="103"/>
                    </a:lnTo>
                    <a:lnTo>
                      <a:pt x="76" y="103"/>
                    </a:lnTo>
                    <a:lnTo>
                      <a:pt x="70" y="103"/>
                    </a:lnTo>
                    <a:lnTo>
                      <a:pt x="70" y="103"/>
                    </a:lnTo>
                    <a:lnTo>
                      <a:pt x="70" y="100"/>
                    </a:lnTo>
                    <a:lnTo>
                      <a:pt x="70" y="100"/>
                    </a:lnTo>
                    <a:lnTo>
                      <a:pt x="67" y="100"/>
                    </a:lnTo>
                    <a:lnTo>
                      <a:pt x="67" y="100"/>
                    </a:lnTo>
                    <a:lnTo>
                      <a:pt x="67" y="97"/>
                    </a:lnTo>
                    <a:lnTo>
                      <a:pt x="65" y="97"/>
                    </a:lnTo>
                    <a:lnTo>
                      <a:pt x="62" y="94"/>
                    </a:lnTo>
                    <a:lnTo>
                      <a:pt x="65" y="94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5" y="89"/>
                    </a:lnTo>
                    <a:lnTo>
                      <a:pt x="67" y="89"/>
                    </a:lnTo>
                    <a:lnTo>
                      <a:pt x="67" y="89"/>
                    </a:lnTo>
                    <a:lnTo>
                      <a:pt x="65" y="86"/>
                    </a:lnTo>
                    <a:lnTo>
                      <a:pt x="65" y="86"/>
                    </a:lnTo>
                    <a:lnTo>
                      <a:pt x="65" y="83"/>
                    </a:lnTo>
                    <a:lnTo>
                      <a:pt x="65" y="80"/>
                    </a:lnTo>
                    <a:lnTo>
                      <a:pt x="62" y="80"/>
                    </a:lnTo>
                    <a:lnTo>
                      <a:pt x="59" y="80"/>
                    </a:lnTo>
                    <a:lnTo>
                      <a:pt x="59" y="78"/>
                    </a:lnTo>
                    <a:lnTo>
                      <a:pt x="53" y="72"/>
                    </a:lnTo>
                    <a:lnTo>
                      <a:pt x="51" y="69"/>
                    </a:lnTo>
                    <a:lnTo>
                      <a:pt x="48" y="66"/>
                    </a:lnTo>
                    <a:lnTo>
                      <a:pt x="48" y="64"/>
                    </a:lnTo>
                    <a:lnTo>
                      <a:pt x="51" y="64"/>
                    </a:lnTo>
                    <a:lnTo>
                      <a:pt x="51" y="66"/>
                    </a:lnTo>
                    <a:lnTo>
                      <a:pt x="53" y="66"/>
                    </a:lnTo>
                    <a:lnTo>
                      <a:pt x="56" y="64"/>
                    </a:lnTo>
                    <a:lnTo>
                      <a:pt x="59" y="61"/>
                    </a:lnTo>
                    <a:lnTo>
                      <a:pt x="65" y="61"/>
                    </a:lnTo>
                    <a:lnTo>
                      <a:pt x="70" y="55"/>
                    </a:lnTo>
                    <a:lnTo>
                      <a:pt x="73" y="53"/>
                    </a:lnTo>
                    <a:lnTo>
                      <a:pt x="76" y="50"/>
                    </a:lnTo>
                    <a:lnTo>
                      <a:pt x="76" y="47"/>
                    </a:lnTo>
                    <a:lnTo>
                      <a:pt x="79" y="47"/>
                    </a:lnTo>
                    <a:lnTo>
                      <a:pt x="84" y="50"/>
                    </a:lnTo>
                    <a:lnTo>
                      <a:pt x="84" y="50"/>
                    </a:lnTo>
                    <a:lnTo>
                      <a:pt x="87" y="44"/>
                    </a:lnTo>
                    <a:lnTo>
                      <a:pt x="87" y="41"/>
                    </a:lnTo>
                    <a:lnTo>
                      <a:pt x="84" y="41"/>
                    </a:lnTo>
                    <a:lnTo>
                      <a:pt x="76" y="41"/>
                    </a:lnTo>
                    <a:lnTo>
                      <a:pt x="73" y="44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2" y="47"/>
                    </a:lnTo>
                    <a:lnTo>
                      <a:pt x="59" y="47"/>
                    </a:lnTo>
                    <a:lnTo>
                      <a:pt x="56" y="47"/>
                    </a:lnTo>
                    <a:lnTo>
                      <a:pt x="53" y="47"/>
                    </a:lnTo>
                    <a:lnTo>
                      <a:pt x="51" y="44"/>
                    </a:lnTo>
                    <a:lnTo>
                      <a:pt x="48" y="50"/>
                    </a:lnTo>
                    <a:lnTo>
                      <a:pt x="45" y="55"/>
                    </a:lnTo>
                    <a:lnTo>
                      <a:pt x="42" y="58"/>
                    </a:lnTo>
                    <a:lnTo>
                      <a:pt x="37" y="55"/>
                    </a:lnTo>
                    <a:lnTo>
                      <a:pt x="37" y="55"/>
                    </a:lnTo>
                    <a:lnTo>
                      <a:pt x="31" y="50"/>
                    </a:lnTo>
                    <a:lnTo>
                      <a:pt x="28" y="47"/>
                    </a:lnTo>
                    <a:lnTo>
                      <a:pt x="26" y="39"/>
                    </a:lnTo>
                    <a:lnTo>
                      <a:pt x="26" y="33"/>
                    </a:lnTo>
                    <a:lnTo>
                      <a:pt x="28" y="27"/>
                    </a:lnTo>
                    <a:lnTo>
                      <a:pt x="31" y="22"/>
                    </a:lnTo>
                    <a:lnTo>
                      <a:pt x="37" y="22"/>
                    </a:lnTo>
                    <a:lnTo>
                      <a:pt x="40" y="25"/>
                    </a:lnTo>
                    <a:lnTo>
                      <a:pt x="45" y="25"/>
                    </a:lnTo>
                    <a:lnTo>
                      <a:pt x="53" y="22"/>
                    </a:lnTo>
                    <a:lnTo>
                      <a:pt x="56" y="22"/>
                    </a:lnTo>
                    <a:lnTo>
                      <a:pt x="59" y="25"/>
                    </a:lnTo>
                    <a:lnTo>
                      <a:pt x="62" y="25"/>
                    </a:lnTo>
                    <a:lnTo>
                      <a:pt x="65" y="22"/>
                    </a:lnTo>
                    <a:lnTo>
                      <a:pt x="70" y="22"/>
                    </a:lnTo>
                    <a:lnTo>
                      <a:pt x="76" y="22"/>
                    </a:lnTo>
                    <a:lnTo>
                      <a:pt x="76" y="22"/>
                    </a:lnTo>
                    <a:lnTo>
                      <a:pt x="81" y="22"/>
                    </a:lnTo>
                    <a:lnTo>
                      <a:pt x="84" y="25"/>
                    </a:lnTo>
                    <a:lnTo>
                      <a:pt x="84" y="25"/>
                    </a:lnTo>
                    <a:lnTo>
                      <a:pt x="87" y="27"/>
                    </a:lnTo>
                    <a:lnTo>
                      <a:pt x="101" y="25"/>
                    </a:lnTo>
                    <a:lnTo>
                      <a:pt x="10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20" name="Freeform 848"/>
              <p:cNvSpPr>
                <a:spLocks/>
              </p:cNvSpPr>
              <p:nvPr/>
            </p:nvSpPr>
            <p:spPr bwMode="auto">
              <a:xfrm>
                <a:off x="4991" y="1291"/>
                <a:ext cx="6" cy="6"/>
              </a:xfrm>
              <a:custGeom>
                <a:avLst/>
                <a:gdLst>
                  <a:gd name="T0" fmla="*/ 6 w 6"/>
                  <a:gd name="T1" fmla="*/ 3 h 6"/>
                  <a:gd name="T2" fmla="*/ 3 w 6"/>
                  <a:gd name="T3" fmla="*/ 0 h 6"/>
                  <a:gd name="T4" fmla="*/ 3 w 6"/>
                  <a:gd name="T5" fmla="*/ 0 h 6"/>
                  <a:gd name="T6" fmla="*/ 0 w 6"/>
                  <a:gd name="T7" fmla="*/ 3 h 6"/>
                  <a:gd name="T8" fmla="*/ 3 w 6"/>
                  <a:gd name="T9" fmla="*/ 6 h 6"/>
                  <a:gd name="T10" fmla="*/ 3 w 6"/>
                  <a:gd name="T11" fmla="*/ 6 h 6"/>
                  <a:gd name="T12" fmla="*/ 6 w 6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21" name="Freeform 849"/>
              <p:cNvSpPr>
                <a:spLocks/>
              </p:cNvSpPr>
              <p:nvPr/>
            </p:nvSpPr>
            <p:spPr bwMode="auto">
              <a:xfrm>
                <a:off x="5028" y="1330"/>
                <a:ext cx="5" cy="9"/>
              </a:xfrm>
              <a:custGeom>
                <a:avLst/>
                <a:gdLst>
                  <a:gd name="T0" fmla="*/ 2 w 5"/>
                  <a:gd name="T1" fmla="*/ 0 h 9"/>
                  <a:gd name="T2" fmla="*/ 2 w 5"/>
                  <a:gd name="T3" fmla="*/ 0 h 9"/>
                  <a:gd name="T4" fmla="*/ 0 w 5"/>
                  <a:gd name="T5" fmla="*/ 3 h 9"/>
                  <a:gd name="T6" fmla="*/ 0 w 5"/>
                  <a:gd name="T7" fmla="*/ 6 h 9"/>
                  <a:gd name="T8" fmla="*/ 2 w 5"/>
                  <a:gd name="T9" fmla="*/ 9 h 9"/>
                  <a:gd name="T10" fmla="*/ 5 w 5"/>
                  <a:gd name="T11" fmla="*/ 9 h 9"/>
                  <a:gd name="T12" fmla="*/ 5 w 5"/>
                  <a:gd name="T13" fmla="*/ 9 h 9"/>
                  <a:gd name="T14" fmla="*/ 5 w 5"/>
                  <a:gd name="T15" fmla="*/ 6 h 9"/>
                  <a:gd name="T16" fmla="*/ 5 w 5"/>
                  <a:gd name="T17" fmla="*/ 3 h 9"/>
                  <a:gd name="T18" fmla="*/ 2 w 5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9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5" y="6"/>
                    </a:lnTo>
                    <a:lnTo>
                      <a:pt x="5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22" name="Freeform 850"/>
              <p:cNvSpPr>
                <a:spLocks/>
              </p:cNvSpPr>
              <p:nvPr/>
            </p:nvSpPr>
            <p:spPr bwMode="auto">
              <a:xfrm>
                <a:off x="4991" y="1339"/>
                <a:ext cx="39" cy="36"/>
              </a:xfrm>
              <a:custGeom>
                <a:avLst/>
                <a:gdLst>
                  <a:gd name="T0" fmla="*/ 26 w 39"/>
                  <a:gd name="T1" fmla="*/ 16 h 36"/>
                  <a:gd name="T2" fmla="*/ 31 w 39"/>
                  <a:gd name="T3" fmla="*/ 19 h 36"/>
                  <a:gd name="T4" fmla="*/ 31 w 39"/>
                  <a:gd name="T5" fmla="*/ 22 h 36"/>
                  <a:gd name="T6" fmla="*/ 34 w 39"/>
                  <a:gd name="T7" fmla="*/ 22 h 36"/>
                  <a:gd name="T8" fmla="*/ 37 w 39"/>
                  <a:gd name="T9" fmla="*/ 14 h 36"/>
                  <a:gd name="T10" fmla="*/ 39 w 39"/>
                  <a:gd name="T11" fmla="*/ 11 h 36"/>
                  <a:gd name="T12" fmla="*/ 39 w 39"/>
                  <a:gd name="T13" fmla="*/ 8 h 36"/>
                  <a:gd name="T14" fmla="*/ 39 w 39"/>
                  <a:gd name="T15" fmla="*/ 8 h 36"/>
                  <a:gd name="T16" fmla="*/ 39 w 39"/>
                  <a:gd name="T17" fmla="*/ 5 h 36"/>
                  <a:gd name="T18" fmla="*/ 34 w 39"/>
                  <a:gd name="T19" fmla="*/ 3 h 36"/>
                  <a:gd name="T20" fmla="*/ 31 w 39"/>
                  <a:gd name="T21" fmla="*/ 3 h 36"/>
                  <a:gd name="T22" fmla="*/ 28 w 39"/>
                  <a:gd name="T23" fmla="*/ 0 h 36"/>
                  <a:gd name="T24" fmla="*/ 26 w 39"/>
                  <a:gd name="T25" fmla="*/ 0 h 36"/>
                  <a:gd name="T26" fmla="*/ 20 w 39"/>
                  <a:gd name="T27" fmla="*/ 3 h 36"/>
                  <a:gd name="T28" fmla="*/ 20 w 39"/>
                  <a:gd name="T29" fmla="*/ 5 h 36"/>
                  <a:gd name="T30" fmla="*/ 20 w 39"/>
                  <a:gd name="T31" fmla="*/ 8 h 36"/>
                  <a:gd name="T32" fmla="*/ 14 w 39"/>
                  <a:gd name="T33" fmla="*/ 8 h 36"/>
                  <a:gd name="T34" fmla="*/ 14 w 39"/>
                  <a:gd name="T35" fmla="*/ 11 h 36"/>
                  <a:gd name="T36" fmla="*/ 12 w 39"/>
                  <a:gd name="T37" fmla="*/ 11 h 36"/>
                  <a:gd name="T38" fmla="*/ 9 w 39"/>
                  <a:gd name="T39" fmla="*/ 5 h 36"/>
                  <a:gd name="T40" fmla="*/ 9 w 39"/>
                  <a:gd name="T41" fmla="*/ 5 h 36"/>
                  <a:gd name="T42" fmla="*/ 3 w 39"/>
                  <a:gd name="T43" fmla="*/ 11 h 36"/>
                  <a:gd name="T44" fmla="*/ 3 w 39"/>
                  <a:gd name="T45" fmla="*/ 14 h 36"/>
                  <a:gd name="T46" fmla="*/ 0 w 39"/>
                  <a:gd name="T47" fmla="*/ 16 h 36"/>
                  <a:gd name="T48" fmla="*/ 0 w 39"/>
                  <a:gd name="T49" fmla="*/ 19 h 36"/>
                  <a:gd name="T50" fmla="*/ 3 w 39"/>
                  <a:gd name="T51" fmla="*/ 22 h 36"/>
                  <a:gd name="T52" fmla="*/ 6 w 39"/>
                  <a:gd name="T53" fmla="*/ 25 h 36"/>
                  <a:gd name="T54" fmla="*/ 3 w 39"/>
                  <a:gd name="T55" fmla="*/ 25 h 36"/>
                  <a:gd name="T56" fmla="*/ 3 w 39"/>
                  <a:gd name="T57" fmla="*/ 28 h 36"/>
                  <a:gd name="T58" fmla="*/ 6 w 39"/>
                  <a:gd name="T59" fmla="*/ 33 h 36"/>
                  <a:gd name="T60" fmla="*/ 12 w 39"/>
                  <a:gd name="T61" fmla="*/ 33 h 36"/>
                  <a:gd name="T62" fmla="*/ 12 w 39"/>
                  <a:gd name="T63" fmla="*/ 33 h 36"/>
                  <a:gd name="T64" fmla="*/ 12 w 39"/>
                  <a:gd name="T65" fmla="*/ 36 h 36"/>
                  <a:gd name="T66" fmla="*/ 14 w 39"/>
                  <a:gd name="T67" fmla="*/ 33 h 36"/>
                  <a:gd name="T68" fmla="*/ 14 w 39"/>
                  <a:gd name="T69" fmla="*/ 36 h 36"/>
                  <a:gd name="T70" fmla="*/ 17 w 39"/>
                  <a:gd name="T71" fmla="*/ 33 h 36"/>
                  <a:gd name="T72" fmla="*/ 17 w 39"/>
                  <a:gd name="T73" fmla="*/ 33 h 36"/>
                  <a:gd name="T74" fmla="*/ 14 w 39"/>
                  <a:gd name="T75" fmla="*/ 28 h 36"/>
                  <a:gd name="T76" fmla="*/ 14 w 39"/>
                  <a:gd name="T77" fmla="*/ 25 h 36"/>
                  <a:gd name="T78" fmla="*/ 17 w 39"/>
                  <a:gd name="T79" fmla="*/ 19 h 36"/>
                  <a:gd name="T80" fmla="*/ 20 w 39"/>
                  <a:gd name="T81" fmla="*/ 19 h 36"/>
                  <a:gd name="T82" fmla="*/ 23 w 39"/>
                  <a:gd name="T83" fmla="*/ 16 h 36"/>
                  <a:gd name="T84" fmla="*/ 26 w 39"/>
                  <a:gd name="T85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9" h="36">
                    <a:moveTo>
                      <a:pt x="26" y="16"/>
                    </a:moveTo>
                    <a:lnTo>
                      <a:pt x="31" y="19"/>
                    </a:lnTo>
                    <a:lnTo>
                      <a:pt x="31" y="22"/>
                    </a:lnTo>
                    <a:lnTo>
                      <a:pt x="34" y="22"/>
                    </a:lnTo>
                    <a:lnTo>
                      <a:pt x="37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5"/>
                    </a:lnTo>
                    <a:lnTo>
                      <a:pt x="34" y="3"/>
                    </a:lnTo>
                    <a:lnTo>
                      <a:pt x="31" y="3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0" y="3"/>
                    </a:lnTo>
                    <a:lnTo>
                      <a:pt x="20" y="5"/>
                    </a:lnTo>
                    <a:lnTo>
                      <a:pt x="20" y="8"/>
                    </a:lnTo>
                    <a:lnTo>
                      <a:pt x="14" y="8"/>
                    </a:lnTo>
                    <a:lnTo>
                      <a:pt x="14" y="11"/>
                    </a:lnTo>
                    <a:lnTo>
                      <a:pt x="12" y="1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3" y="22"/>
                    </a:lnTo>
                    <a:lnTo>
                      <a:pt x="6" y="25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6" y="33"/>
                    </a:lnTo>
                    <a:lnTo>
                      <a:pt x="12" y="33"/>
                    </a:lnTo>
                    <a:lnTo>
                      <a:pt x="12" y="33"/>
                    </a:lnTo>
                    <a:lnTo>
                      <a:pt x="12" y="36"/>
                    </a:lnTo>
                    <a:lnTo>
                      <a:pt x="14" y="33"/>
                    </a:lnTo>
                    <a:lnTo>
                      <a:pt x="14" y="36"/>
                    </a:lnTo>
                    <a:lnTo>
                      <a:pt x="17" y="33"/>
                    </a:lnTo>
                    <a:lnTo>
                      <a:pt x="17" y="33"/>
                    </a:lnTo>
                    <a:lnTo>
                      <a:pt x="14" y="28"/>
                    </a:lnTo>
                    <a:lnTo>
                      <a:pt x="14" y="25"/>
                    </a:lnTo>
                    <a:lnTo>
                      <a:pt x="17" y="19"/>
                    </a:lnTo>
                    <a:lnTo>
                      <a:pt x="20" y="19"/>
                    </a:lnTo>
                    <a:lnTo>
                      <a:pt x="23" y="16"/>
                    </a:lnTo>
                    <a:lnTo>
                      <a:pt x="2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23" name="Freeform 851"/>
              <p:cNvSpPr>
                <a:spLocks/>
              </p:cNvSpPr>
              <p:nvPr/>
            </p:nvSpPr>
            <p:spPr bwMode="auto">
              <a:xfrm>
                <a:off x="5014" y="2064"/>
                <a:ext cx="14" cy="5"/>
              </a:xfrm>
              <a:custGeom>
                <a:avLst/>
                <a:gdLst>
                  <a:gd name="T0" fmla="*/ 8 w 14"/>
                  <a:gd name="T1" fmla="*/ 5 h 5"/>
                  <a:gd name="T2" fmla="*/ 14 w 14"/>
                  <a:gd name="T3" fmla="*/ 5 h 5"/>
                  <a:gd name="T4" fmla="*/ 11 w 14"/>
                  <a:gd name="T5" fmla="*/ 3 h 5"/>
                  <a:gd name="T6" fmla="*/ 11 w 14"/>
                  <a:gd name="T7" fmla="*/ 0 h 5"/>
                  <a:gd name="T8" fmla="*/ 11 w 14"/>
                  <a:gd name="T9" fmla="*/ 0 h 5"/>
                  <a:gd name="T10" fmla="*/ 3 w 14"/>
                  <a:gd name="T11" fmla="*/ 3 h 5"/>
                  <a:gd name="T12" fmla="*/ 0 w 14"/>
                  <a:gd name="T13" fmla="*/ 3 h 5"/>
                  <a:gd name="T14" fmla="*/ 3 w 14"/>
                  <a:gd name="T15" fmla="*/ 5 h 5"/>
                  <a:gd name="T16" fmla="*/ 8 w 14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5">
                    <a:moveTo>
                      <a:pt x="8" y="5"/>
                    </a:moveTo>
                    <a:lnTo>
                      <a:pt x="14" y="5"/>
                    </a:lnTo>
                    <a:lnTo>
                      <a:pt x="11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24" name="Freeform 852"/>
              <p:cNvSpPr>
                <a:spLocks/>
              </p:cNvSpPr>
              <p:nvPr/>
            </p:nvSpPr>
            <p:spPr bwMode="auto">
              <a:xfrm>
                <a:off x="5109" y="2248"/>
                <a:ext cx="5" cy="6"/>
              </a:xfrm>
              <a:custGeom>
                <a:avLst/>
                <a:gdLst>
                  <a:gd name="T0" fmla="*/ 0 w 5"/>
                  <a:gd name="T1" fmla="*/ 3 h 6"/>
                  <a:gd name="T2" fmla="*/ 0 w 5"/>
                  <a:gd name="T3" fmla="*/ 6 h 6"/>
                  <a:gd name="T4" fmla="*/ 2 w 5"/>
                  <a:gd name="T5" fmla="*/ 3 h 6"/>
                  <a:gd name="T6" fmla="*/ 5 w 5"/>
                  <a:gd name="T7" fmla="*/ 3 h 6"/>
                  <a:gd name="T8" fmla="*/ 5 w 5"/>
                  <a:gd name="T9" fmla="*/ 0 h 6"/>
                  <a:gd name="T10" fmla="*/ 2 w 5"/>
                  <a:gd name="T11" fmla="*/ 0 h 6"/>
                  <a:gd name="T12" fmla="*/ 0 w 5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lnTo>
                      <a:pt x="0" y="6"/>
                    </a:lnTo>
                    <a:lnTo>
                      <a:pt x="2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25" name="Freeform 853"/>
              <p:cNvSpPr>
                <a:spLocks/>
              </p:cNvSpPr>
              <p:nvPr/>
            </p:nvSpPr>
            <p:spPr bwMode="auto">
              <a:xfrm>
                <a:off x="4894" y="2056"/>
                <a:ext cx="14" cy="8"/>
              </a:xfrm>
              <a:custGeom>
                <a:avLst/>
                <a:gdLst>
                  <a:gd name="T0" fmla="*/ 8 w 14"/>
                  <a:gd name="T1" fmla="*/ 5 h 8"/>
                  <a:gd name="T2" fmla="*/ 8 w 14"/>
                  <a:gd name="T3" fmla="*/ 5 h 8"/>
                  <a:gd name="T4" fmla="*/ 11 w 14"/>
                  <a:gd name="T5" fmla="*/ 5 h 8"/>
                  <a:gd name="T6" fmla="*/ 14 w 14"/>
                  <a:gd name="T7" fmla="*/ 2 h 8"/>
                  <a:gd name="T8" fmla="*/ 11 w 14"/>
                  <a:gd name="T9" fmla="*/ 0 h 8"/>
                  <a:gd name="T10" fmla="*/ 8 w 14"/>
                  <a:gd name="T11" fmla="*/ 2 h 8"/>
                  <a:gd name="T12" fmla="*/ 5 w 14"/>
                  <a:gd name="T13" fmla="*/ 2 h 8"/>
                  <a:gd name="T14" fmla="*/ 8 w 14"/>
                  <a:gd name="T15" fmla="*/ 2 h 8"/>
                  <a:gd name="T16" fmla="*/ 8 w 14"/>
                  <a:gd name="T17" fmla="*/ 0 h 8"/>
                  <a:gd name="T18" fmla="*/ 3 w 14"/>
                  <a:gd name="T19" fmla="*/ 0 h 8"/>
                  <a:gd name="T20" fmla="*/ 0 w 14"/>
                  <a:gd name="T21" fmla="*/ 2 h 8"/>
                  <a:gd name="T22" fmla="*/ 0 w 14"/>
                  <a:gd name="T23" fmla="*/ 5 h 8"/>
                  <a:gd name="T24" fmla="*/ 3 w 14"/>
                  <a:gd name="T25" fmla="*/ 8 h 8"/>
                  <a:gd name="T26" fmla="*/ 3 w 14"/>
                  <a:gd name="T27" fmla="*/ 5 h 8"/>
                  <a:gd name="T28" fmla="*/ 5 w 14"/>
                  <a:gd name="T29" fmla="*/ 8 h 8"/>
                  <a:gd name="T30" fmla="*/ 8 w 14"/>
                  <a:gd name="T31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8">
                    <a:moveTo>
                      <a:pt x="8" y="5"/>
                    </a:moveTo>
                    <a:lnTo>
                      <a:pt x="8" y="5"/>
                    </a:lnTo>
                    <a:lnTo>
                      <a:pt x="11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3" y="5"/>
                    </a:lnTo>
                    <a:lnTo>
                      <a:pt x="5" y="8"/>
                    </a:ln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26" name="Freeform 854"/>
              <p:cNvSpPr>
                <a:spLocks/>
              </p:cNvSpPr>
              <p:nvPr/>
            </p:nvSpPr>
            <p:spPr bwMode="auto">
              <a:xfrm>
                <a:off x="4897" y="2184"/>
                <a:ext cx="11" cy="5"/>
              </a:xfrm>
              <a:custGeom>
                <a:avLst/>
                <a:gdLst>
                  <a:gd name="T0" fmla="*/ 2 w 11"/>
                  <a:gd name="T1" fmla="*/ 5 h 5"/>
                  <a:gd name="T2" fmla="*/ 5 w 11"/>
                  <a:gd name="T3" fmla="*/ 5 h 5"/>
                  <a:gd name="T4" fmla="*/ 8 w 11"/>
                  <a:gd name="T5" fmla="*/ 3 h 5"/>
                  <a:gd name="T6" fmla="*/ 11 w 11"/>
                  <a:gd name="T7" fmla="*/ 0 h 5"/>
                  <a:gd name="T8" fmla="*/ 11 w 11"/>
                  <a:gd name="T9" fmla="*/ 0 h 5"/>
                  <a:gd name="T10" fmla="*/ 8 w 11"/>
                  <a:gd name="T11" fmla="*/ 0 h 5"/>
                  <a:gd name="T12" fmla="*/ 5 w 11"/>
                  <a:gd name="T13" fmla="*/ 0 h 5"/>
                  <a:gd name="T14" fmla="*/ 2 w 11"/>
                  <a:gd name="T15" fmla="*/ 0 h 5"/>
                  <a:gd name="T16" fmla="*/ 5 w 11"/>
                  <a:gd name="T17" fmla="*/ 3 h 5"/>
                  <a:gd name="T18" fmla="*/ 0 w 11"/>
                  <a:gd name="T19" fmla="*/ 5 h 5"/>
                  <a:gd name="T20" fmla="*/ 2 w 11"/>
                  <a:gd name="T2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5">
                    <a:moveTo>
                      <a:pt x="2" y="5"/>
                    </a:moveTo>
                    <a:lnTo>
                      <a:pt x="5" y="5"/>
                    </a:lnTo>
                    <a:lnTo>
                      <a:pt x="8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0" y="5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27" name="Freeform 855"/>
              <p:cNvSpPr>
                <a:spLocks/>
              </p:cNvSpPr>
              <p:nvPr/>
            </p:nvSpPr>
            <p:spPr bwMode="auto">
              <a:xfrm>
                <a:off x="4908" y="2184"/>
                <a:ext cx="8" cy="5"/>
              </a:xfrm>
              <a:custGeom>
                <a:avLst/>
                <a:gdLst>
                  <a:gd name="T0" fmla="*/ 3 w 8"/>
                  <a:gd name="T1" fmla="*/ 3 h 5"/>
                  <a:gd name="T2" fmla="*/ 0 w 8"/>
                  <a:gd name="T3" fmla="*/ 5 h 5"/>
                  <a:gd name="T4" fmla="*/ 3 w 8"/>
                  <a:gd name="T5" fmla="*/ 3 h 5"/>
                  <a:gd name="T6" fmla="*/ 5 w 8"/>
                  <a:gd name="T7" fmla="*/ 5 h 5"/>
                  <a:gd name="T8" fmla="*/ 8 w 8"/>
                  <a:gd name="T9" fmla="*/ 3 h 5"/>
                  <a:gd name="T10" fmla="*/ 8 w 8"/>
                  <a:gd name="T11" fmla="*/ 0 h 5"/>
                  <a:gd name="T12" fmla="*/ 5 w 8"/>
                  <a:gd name="T13" fmla="*/ 3 h 5"/>
                  <a:gd name="T14" fmla="*/ 3 w 8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5">
                    <a:moveTo>
                      <a:pt x="3" y="3"/>
                    </a:moveTo>
                    <a:lnTo>
                      <a:pt x="0" y="5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28" name="Freeform 856"/>
              <p:cNvSpPr>
                <a:spLocks/>
              </p:cNvSpPr>
              <p:nvPr/>
            </p:nvSpPr>
            <p:spPr bwMode="auto">
              <a:xfrm>
                <a:off x="4975" y="1994"/>
                <a:ext cx="25" cy="59"/>
              </a:xfrm>
              <a:custGeom>
                <a:avLst/>
                <a:gdLst>
                  <a:gd name="T0" fmla="*/ 22 w 25"/>
                  <a:gd name="T1" fmla="*/ 20 h 59"/>
                  <a:gd name="T2" fmla="*/ 25 w 25"/>
                  <a:gd name="T3" fmla="*/ 14 h 59"/>
                  <a:gd name="T4" fmla="*/ 25 w 25"/>
                  <a:gd name="T5" fmla="*/ 11 h 59"/>
                  <a:gd name="T6" fmla="*/ 22 w 25"/>
                  <a:gd name="T7" fmla="*/ 9 h 59"/>
                  <a:gd name="T8" fmla="*/ 16 w 25"/>
                  <a:gd name="T9" fmla="*/ 11 h 59"/>
                  <a:gd name="T10" fmla="*/ 11 w 25"/>
                  <a:gd name="T11" fmla="*/ 14 h 59"/>
                  <a:gd name="T12" fmla="*/ 11 w 25"/>
                  <a:gd name="T13" fmla="*/ 17 h 59"/>
                  <a:gd name="T14" fmla="*/ 14 w 25"/>
                  <a:gd name="T15" fmla="*/ 17 h 59"/>
                  <a:gd name="T16" fmla="*/ 11 w 25"/>
                  <a:gd name="T17" fmla="*/ 20 h 59"/>
                  <a:gd name="T18" fmla="*/ 8 w 25"/>
                  <a:gd name="T19" fmla="*/ 20 h 59"/>
                  <a:gd name="T20" fmla="*/ 8 w 25"/>
                  <a:gd name="T21" fmla="*/ 22 h 59"/>
                  <a:gd name="T22" fmla="*/ 5 w 25"/>
                  <a:gd name="T23" fmla="*/ 22 h 59"/>
                  <a:gd name="T24" fmla="*/ 5 w 25"/>
                  <a:gd name="T25" fmla="*/ 20 h 59"/>
                  <a:gd name="T26" fmla="*/ 5 w 25"/>
                  <a:gd name="T27" fmla="*/ 17 h 59"/>
                  <a:gd name="T28" fmla="*/ 8 w 25"/>
                  <a:gd name="T29" fmla="*/ 17 h 59"/>
                  <a:gd name="T30" fmla="*/ 11 w 25"/>
                  <a:gd name="T31" fmla="*/ 14 h 59"/>
                  <a:gd name="T32" fmla="*/ 11 w 25"/>
                  <a:gd name="T33" fmla="*/ 9 h 59"/>
                  <a:gd name="T34" fmla="*/ 8 w 25"/>
                  <a:gd name="T35" fmla="*/ 6 h 59"/>
                  <a:gd name="T36" fmla="*/ 8 w 25"/>
                  <a:gd name="T37" fmla="*/ 6 h 59"/>
                  <a:gd name="T38" fmla="*/ 11 w 25"/>
                  <a:gd name="T39" fmla="*/ 3 h 59"/>
                  <a:gd name="T40" fmla="*/ 11 w 25"/>
                  <a:gd name="T41" fmla="*/ 0 h 59"/>
                  <a:gd name="T42" fmla="*/ 8 w 25"/>
                  <a:gd name="T43" fmla="*/ 0 h 59"/>
                  <a:gd name="T44" fmla="*/ 2 w 25"/>
                  <a:gd name="T45" fmla="*/ 6 h 59"/>
                  <a:gd name="T46" fmla="*/ 2 w 25"/>
                  <a:gd name="T47" fmla="*/ 9 h 59"/>
                  <a:gd name="T48" fmla="*/ 2 w 25"/>
                  <a:gd name="T49" fmla="*/ 14 h 59"/>
                  <a:gd name="T50" fmla="*/ 0 w 25"/>
                  <a:gd name="T51" fmla="*/ 17 h 59"/>
                  <a:gd name="T52" fmla="*/ 0 w 25"/>
                  <a:gd name="T53" fmla="*/ 20 h 59"/>
                  <a:gd name="T54" fmla="*/ 0 w 25"/>
                  <a:gd name="T55" fmla="*/ 22 h 59"/>
                  <a:gd name="T56" fmla="*/ 2 w 25"/>
                  <a:gd name="T57" fmla="*/ 25 h 59"/>
                  <a:gd name="T58" fmla="*/ 2 w 25"/>
                  <a:gd name="T59" fmla="*/ 28 h 59"/>
                  <a:gd name="T60" fmla="*/ 0 w 25"/>
                  <a:gd name="T61" fmla="*/ 31 h 59"/>
                  <a:gd name="T62" fmla="*/ 5 w 25"/>
                  <a:gd name="T63" fmla="*/ 34 h 59"/>
                  <a:gd name="T64" fmla="*/ 2 w 25"/>
                  <a:gd name="T65" fmla="*/ 36 h 59"/>
                  <a:gd name="T66" fmla="*/ 5 w 25"/>
                  <a:gd name="T67" fmla="*/ 39 h 59"/>
                  <a:gd name="T68" fmla="*/ 2 w 25"/>
                  <a:gd name="T69" fmla="*/ 42 h 59"/>
                  <a:gd name="T70" fmla="*/ 5 w 25"/>
                  <a:gd name="T71" fmla="*/ 48 h 59"/>
                  <a:gd name="T72" fmla="*/ 8 w 25"/>
                  <a:gd name="T73" fmla="*/ 48 h 59"/>
                  <a:gd name="T74" fmla="*/ 11 w 25"/>
                  <a:gd name="T75" fmla="*/ 53 h 59"/>
                  <a:gd name="T76" fmla="*/ 14 w 25"/>
                  <a:gd name="T77" fmla="*/ 56 h 59"/>
                  <a:gd name="T78" fmla="*/ 16 w 25"/>
                  <a:gd name="T79" fmla="*/ 59 h 59"/>
                  <a:gd name="T80" fmla="*/ 16 w 25"/>
                  <a:gd name="T81" fmla="*/ 56 h 59"/>
                  <a:gd name="T82" fmla="*/ 16 w 25"/>
                  <a:gd name="T83" fmla="*/ 56 h 59"/>
                  <a:gd name="T84" fmla="*/ 16 w 25"/>
                  <a:gd name="T85" fmla="*/ 53 h 59"/>
                  <a:gd name="T86" fmla="*/ 11 w 25"/>
                  <a:gd name="T87" fmla="*/ 50 h 59"/>
                  <a:gd name="T88" fmla="*/ 11 w 25"/>
                  <a:gd name="T89" fmla="*/ 45 h 59"/>
                  <a:gd name="T90" fmla="*/ 8 w 25"/>
                  <a:gd name="T91" fmla="*/ 39 h 59"/>
                  <a:gd name="T92" fmla="*/ 8 w 25"/>
                  <a:gd name="T93" fmla="*/ 34 h 59"/>
                  <a:gd name="T94" fmla="*/ 11 w 25"/>
                  <a:gd name="T95" fmla="*/ 31 h 59"/>
                  <a:gd name="T96" fmla="*/ 14 w 25"/>
                  <a:gd name="T97" fmla="*/ 34 h 59"/>
                  <a:gd name="T98" fmla="*/ 19 w 25"/>
                  <a:gd name="T99" fmla="*/ 34 h 59"/>
                  <a:gd name="T100" fmla="*/ 19 w 25"/>
                  <a:gd name="T101" fmla="*/ 36 h 59"/>
                  <a:gd name="T102" fmla="*/ 25 w 25"/>
                  <a:gd name="T103" fmla="*/ 34 h 59"/>
                  <a:gd name="T104" fmla="*/ 22 w 25"/>
                  <a:gd name="T105" fmla="*/ 34 h 59"/>
                  <a:gd name="T106" fmla="*/ 22 w 25"/>
                  <a:gd name="T107" fmla="*/ 31 h 59"/>
                  <a:gd name="T108" fmla="*/ 16 w 25"/>
                  <a:gd name="T109" fmla="*/ 28 h 59"/>
                  <a:gd name="T110" fmla="*/ 14 w 25"/>
                  <a:gd name="T111" fmla="*/ 28 h 59"/>
                  <a:gd name="T112" fmla="*/ 14 w 25"/>
                  <a:gd name="T113" fmla="*/ 25 h 59"/>
                  <a:gd name="T114" fmla="*/ 16 w 25"/>
                  <a:gd name="T115" fmla="*/ 22 h 59"/>
                  <a:gd name="T116" fmla="*/ 22 w 25"/>
                  <a:gd name="T117" fmla="*/ 2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" h="59">
                    <a:moveTo>
                      <a:pt x="22" y="20"/>
                    </a:moveTo>
                    <a:lnTo>
                      <a:pt x="25" y="14"/>
                    </a:lnTo>
                    <a:lnTo>
                      <a:pt x="25" y="11"/>
                    </a:lnTo>
                    <a:lnTo>
                      <a:pt x="22" y="9"/>
                    </a:lnTo>
                    <a:lnTo>
                      <a:pt x="16" y="11"/>
                    </a:lnTo>
                    <a:lnTo>
                      <a:pt x="11" y="14"/>
                    </a:lnTo>
                    <a:lnTo>
                      <a:pt x="11" y="17"/>
                    </a:lnTo>
                    <a:lnTo>
                      <a:pt x="14" y="17"/>
                    </a:lnTo>
                    <a:lnTo>
                      <a:pt x="11" y="20"/>
                    </a:lnTo>
                    <a:lnTo>
                      <a:pt x="8" y="20"/>
                    </a:lnTo>
                    <a:lnTo>
                      <a:pt x="8" y="22"/>
                    </a:lnTo>
                    <a:lnTo>
                      <a:pt x="5" y="22"/>
                    </a:lnTo>
                    <a:lnTo>
                      <a:pt x="5" y="20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11" y="14"/>
                    </a:lnTo>
                    <a:lnTo>
                      <a:pt x="11" y="9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11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5"/>
                    </a:lnTo>
                    <a:lnTo>
                      <a:pt x="2" y="28"/>
                    </a:lnTo>
                    <a:lnTo>
                      <a:pt x="0" y="31"/>
                    </a:lnTo>
                    <a:lnTo>
                      <a:pt x="5" y="34"/>
                    </a:lnTo>
                    <a:lnTo>
                      <a:pt x="2" y="36"/>
                    </a:lnTo>
                    <a:lnTo>
                      <a:pt x="5" y="39"/>
                    </a:lnTo>
                    <a:lnTo>
                      <a:pt x="2" y="42"/>
                    </a:lnTo>
                    <a:lnTo>
                      <a:pt x="5" y="48"/>
                    </a:lnTo>
                    <a:lnTo>
                      <a:pt x="8" y="48"/>
                    </a:lnTo>
                    <a:lnTo>
                      <a:pt x="11" y="53"/>
                    </a:lnTo>
                    <a:lnTo>
                      <a:pt x="14" y="56"/>
                    </a:lnTo>
                    <a:lnTo>
                      <a:pt x="16" y="59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53"/>
                    </a:lnTo>
                    <a:lnTo>
                      <a:pt x="11" y="50"/>
                    </a:lnTo>
                    <a:lnTo>
                      <a:pt x="11" y="45"/>
                    </a:lnTo>
                    <a:lnTo>
                      <a:pt x="8" y="39"/>
                    </a:lnTo>
                    <a:lnTo>
                      <a:pt x="8" y="34"/>
                    </a:lnTo>
                    <a:lnTo>
                      <a:pt x="11" y="31"/>
                    </a:lnTo>
                    <a:lnTo>
                      <a:pt x="14" y="34"/>
                    </a:lnTo>
                    <a:lnTo>
                      <a:pt x="19" y="34"/>
                    </a:lnTo>
                    <a:lnTo>
                      <a:pt x="19" y="36"/>
                    </a:lnTo>
                    <a:lnTo>
                      <a:pt x="25" y="34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16" y="28"/>
                    </a:lnTo>
                    <a:lnTo>
                      <a:pt x="14" y="28"/>
                    </a:lnTo>
                    <a:lnTo>
                      <a:pt x="14" y="25"/>
                    </a:lnTo>
                    <a:lnTo>
                      <a:pt x="16" y="22"/>
                    </a:lnTo>
                    <a:lnTo>
                      <a:pt x="22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29" name="Freeform 857"/>
              <p:cNvSpPr>
                <a:spLocks/>
              </p:cNvSpPr>
              <p:nvPr/>
            </p:nvSpPr>
            <p:spPr bwMode="auto">
              <a:xfrm>
                <a:off x="4905" y="2061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30" name="Freeform 858"/>
              <p:cNvSpPr>
                <a:spLocks/>
              </p:cNvSpPr>
              <p:nvPr/>
            </p:nvSpPr>
            <p:spPr bwMode="auto">
              <a:xfrm>
                <a:off x="5005" y="2030"/>
                <a:ext cx="9" cy="6"/>
              </a:xfrm>
              <a:custGeom>
                <a:avLst/>
                <a:gdLst>
                  <a:gd name="T0" fmla="*/ 3 w 9"/>
                  <a:gd name="T1" fmla="*/ 3 h 6"/>
                  <a:gd name="T2" fmla="*/ 9 w 9"/>
                  <a:gd name="T3" fmla="*/ 6 h 6"/>
                  <a:gd name="T4" fmla="*/ 6 w 9"/>
                  <a:gd name="T5" fmla="*/ 6 h 6"/>
                  <a:gd name="T6" fmla="*/ 0 w 9"/>
                  <a:gd name="T7" fmla="*/ 0 h 6"/>
                  <a:gd name="T8" fmla="*/ 3 w 9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3" y="3"/>
                    </a:moveTo>
                    <a:lnTo>
                      <a:pt x="9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31" name="Freeform 859"/>
              <p:cNvSpPr>
                <a:spLocks/>
              </p:cNvSpPr>
              <p:nvPr/>
            </p:nvSpPr>
            <p:spPr bwMode="auto">
              <a:xfrm>
                <a:off x="4972" y="2042"/>
                <a:ext cx="8" cy="8"/>
              </a:xfrm>
              <a:custGeom>
                <a:avLst/>
                <a:gdLst>
                  <a:gd name="T0" fmla="*/ 5 w 8"/>
                  <a:gd name="T1" fmla="*/ 0 h 8"/>
                  <a:gd name="T2" fmla="*/ 3 w 8"/>
                  <a:gd name="T3" fmla="*/ 0 h 8"/>
                  <a:gd name="T4" fmla="*/ 0 w 8"/>
                  <a:gd name="T5" fmla="*/ 0 h 8"/>
                  <a:gd name="T6" fmla="*/ 0 w 8"/>
                  <a:gd name="T7" fmla="*/ 2 h 8"/>
                  <a:gd name="T8" fmla="*/ 3 w 8"/>
                  <a:gd name="T9" fmla="*/ 5 h 8"/>
                  <a:gd name="T10" fmla="*/ 5 w 8"/>
                  <a:gd name="T11" fmla="*/ 5 h 8"/>
                  <a:gd name="T12" fmla="*/ 8 w 8"/>
                  <a:gd name="T13" fmla="*/ 8 h 8"/>
                  <a:gd name="T14" fmla="*/ 8 w 8"/>
                  <a:gd name="T15" fmla="*/ 5 h 8"/>
                  <a:gd name="T16" fmla="*/ 8 w 8"/>
                  <a:gd name="T17" fmla="*/ 5 h 8"/>
                  <a:gd name="T18" fmla="*/ 5 w 8"/>
                  <a:gd name="T19" fmla="*/ 2 h 8"/>
                  <a:gd name="T20" fmla="*/ 5 w 8"/>
                  <a:gd name="T21" fmla="*/ 0 h 8"/>
                  <a:gd name="T22" fmla="*/ 5 w 8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8">
                    <a:moveTo>
                      <a:pt x="5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8" y="8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32" name="Freeform 860"/>
              <p:cNvSpPr>
                <a:spLocks/>
              </p:cNvSpPr>
              <p:nvPr/>
            </p:nvSpPr>
            <p:spPr bwMode="auto">
              <a:xfrm>
                <a:off x="4989" y="1989"/>
                <a:ext cx="8" cy="8"/>
              </a:xfrm>
              <a:custGeom>
                <a:avLst/>
                <a:gdLst>
                  <a:gd name="T0" fmla="*/ 5 w 8"/>
                  <a:gd name="T1" fmla="*/ 8 h 8"/>
                  <a:gd name="T2" fmla="*/ 8 w 8"/>
                  <a:gd name="T3" fmla="*/ 5 h 8"/>
                  <a:gd name="T4" fmla="*/ 5 w 8"/>
                  <a:gd name="T5" fmla="*/ 2 h 8"/>
                  <a:gd name="T6" fmla="*/ 5 w 8"/>
                  <a:gd name="T7" fmla="*/ 0 h 8"/>
                  <a:gd name="T8" fmla="*/ 2 w 8"/>
                  <a:gd name="T9" fmla="*/ 2 h 8"/>
                  <a:gd name="T10" fmla="*/ 0 w 8"/>
                  <a:gd name="T11" fmla="*/ 2 h 8"/>
                  <a:gd name="T12" fmla="*/ 0 w 8"/>
                  <a:gd name="T13" fmla="*/ 8 h 8"/>
                  <a:gd name="T14" fmla="*/ 2 w 8"/>
                  <a:gd name="T15" fmla="*/ 8 h 8"/>
                  <a:gd name="T16" fmla="*/ 5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5" y="8"/>
                    </a:moveTo>
                    <a:lnTo>
                      <a:pt x="8" y="5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33" name="Freeform 861"/>
              <p:cNvSpPr>
                <a:spLocks/>
              </p:cNvSpPr>
              <p:nvPr/>
            </p:nvSpPr>
            <p:spPr bwMode="auto">
              <a:xfrm>
                <a:off x="4980" y="1422"/>
                <a:ext cx="3" cy="6"/>
              </a:xfrm>
              <a:custGeom>
                <a:avLst/>
                <a:gdLst>
                  <a:gd name="T0" fmla="*/ 3 w 3"/>
                  <a:gd name="T1" fmla="*/ 3 h 6"/>
                  <a:gd name="T2" fmla="*/ 3 w 3"/>
                  <a:gd name="T3" fmla="*/ 0 h 6"/>
                  <a:gd name="T4" fmla="*/ 0 w 3"/>
                  <a:gd name="T5" fmla="*/ 0 h 6"/>
                  <a:gd name="T6" fmla="*/ 0 w 3"/>
                  <a:gd name="T7" fmla="*/ 0 h 6"/>
                  <a:gd name="T8" fmla="*/ 3 w 3"/>
                  <a:gd name="T9" fmla="*/ 6 h 6"/>
                  <a:gd name="T10" fmla="*/ 3 w 3"/>
                  <a:gd name="T11" fmla="*/ 6 h 6"/>
                  <a:gd name="T12" fmla="*/ 3 w 3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34" name="Freeform 862"/>
              <p:cNvSpPr>
                <a:spLocks/>
              </p:cNvSpPr>
              <p:nvPr/>
            </p:nvSpPr>
            <p:spPr bwMode="auto">
              <a:xfrm>
                <a:off x="4975" y="1431"/>
                <a:ext cx="5" cy="5"/>
              </a:xfrm>
              <a:custGeom>
                <a:avLst/>
                <a:gdLst>
                  <a:gd name="T0" fmla="*/ 2 w 5"/>
                  <a:gd name="T1" fmla="*/ 5 h 5"/>
                  <a:gd name="T2" fmla="*/ 5 w 5"/>
                  <a:gd name="T3" fmla="*/ 5 h 5"/>
                  <a:gd name="T4" fmla="*/ 5 w 5"/>
                  <a:gd name="T5" fmla="*/ 3 h 5"/>
                  <a:gd name="T6" fmla="*/ 2 w 5"/>
                  <a:gd name="T7" fmla="*/ 0 h 5"/>
                  <a:gd name="T8" fmla="*/ 0 w 5"/>
                  <a:gd name="T9" fmla="*/ 0 h 5"/>
                  <a:gd name="T10" fmla="*/ 0 w 5"/>
                  <a:gd name="T11" fmla="*/ 3 h 5"/>
                  <a:gd name="T12" fmla="*/ 0 w 5"/>
                  <a:gd name="T13" fmla="*/ 5 h 5"/>
                  <a:gd name="T14" fmla="*/ 2 w 5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2" y="5"/>
                    </a:moveTo>
                    <a:lnTo>
                      <a:pt x="5" y="5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35" name="Freeform 863"/>
              <p:cNvSpPr>
                <a:spLocks/>
              </p:cNvSpPr>
              <p:nvPr/>
            </p:nvSpPr>
            <p:spPr bwMode="auto">
              <a:xfrm>
                <a:off x="5033" y="2050"/>
                <a:ext cx="6" cy="8"/>
              </a:xfrm>
              <a:custGeom>
                <a:avLst/>
                <a:gdLst>
                  <a:gd name="T0" fmla="*/ 6 w 6"/>
                  <a:gd name="T1" fmla="*/ 0 h 8"/>
                  <a:gd name="T2" fmla="*/ 3 w 6"/>
                  <a:gd name="T3" fmla="*/ 0 h 8"/>
                  <a:gd name="T4" fmla="*/ 0 w 6"/>
                  <a:gd name="T5" fmla="*/ 3 h 8"/>
                  <a:gd name="T6" fmla="*/ 0 w 6"/>
                  <a:gd name="T7" fmla="*/ 6 h 8"/>
                  <a:gd name="T8" fmla="*/ 3 w 6"/>
                  <a:gd name="T9" fmla="*/ 8 h 8"/>
                  <a:gd name="T10" fmla="*/ 6 w 6"/>
                  <a:gd name="T11" fmla="*/ 6 h 8"/>
                  <a:gd name="T12" fmla="*/ 6 w 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6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8"/>
                    </a:lnTo>
                    <a:lnTo>
                      <a:pt x="6" y="6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36" name="Freeform 864"/>
              <p:cNvSpPr>
                <a:spLocks/>
              </p:cNvSpPr>
              <p:nvPr/>
            </p:nvSpPr>
            <p:spPr bwMode="auto">
              <a:xfrm>
                <a:off x="2997" y="1216"/>
                <a:ext cx="11" cy="3"/>
              </a:xfrm>
              <a:custGeom>
                <a:avLst/>
                <a:gdLst>
                  <a:gd name="T0" fmla="*/ 6 w 11"/>
                  <a:gd name="T1" fmla="*/ 3 h 3"/>
                  <a:gd name="T2" fmla="*/ 11 w 11"/>
                  <a:gd name="T3" fmla="*/ 0 h 3"/>
                  <a:gd name="T4" fmla="*/ 0 w 11"/>
                  <a:gd name="T5" fmla="*/ 0 h 3"/>
                  <a:gd name="T6" fmla="*/ 6 w 1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3">
                    <a:moveTo>
                      <a:pt x="6" y="3"/>
                    </a:moveTo>
                    <a:lnTo>
                      <a:pt x="11" y="0"/>
                    </a:lnTo>
                    <a:lnTo>
                      <a:pt x="0" y="0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37" name="Freeform 865"/>
              <p:cNvSpPr>
                <a:spLocks/>
              </p:cNvSpPr>
              <p:nvPr/>
            </p:nvSpPr>
            <p:spPr bwMode="auto">
              <a:xfrm>
                <a:off x="2997" y="1213"/>
                <a:ext cx="8" cy="3"/>
              </a:xfrm>
              <a:custGeom>
                <a:avLst/>
                <a:gdLst>
                  <a:gd name="T0" fmla="*/ 8 w 8"/>
                  <a:gd name="T1" fmla="*/ 0 h 3"/>
                  <a:gd name="T2" fmla="*/ 8 w 8"/>
                  <a:gd name="T3" fmla="*/ 0 h 3"/>
                  <a:gd name="T4" fmla="*/ 0 w 8"/>
                  <a:gd name="T5" fmla="*/ 0 h 3"/>
                  <a:gd name="T6" fmla="*/ 3 w 8"/>
                  <a:gd name="T7" fmla="*/ 0 h 3"/>
                  <a:gd name="T8" fmla="*/ 6 w 8"/>
                  <a:gd name="T9" fmla="*/ 3 h 3"/>
                  <a:gd name="T10" fmla="*/ 8 w 8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38" name="Freeform 866"/>
              <p:cNvSpPr>
                <a:spLocks/>
              </p:cNvSpPr>
              <p:nvPr/>
            </p:nvSpPr>
            <p:spPr bwMode="auto">
              <a:xfrm>
                <a:off x="3192" y="1355"/>
                <a:ext cx="6" cy="0"/>
              </a:xfrm>
              <a:custGeom>
                <a:avLst/>
                <a:gdLst>
                  <a:gd name="T0" fmla="*/ 3 w 6"/>
                  <a:gd name="T1" fmla="*/ 0 w 6"/>
                  <a:gd name="T2" fmla="*/ 3 w 6"/>
                  <a:gd name="T3" fmla="*/ 6 w 6"/>
                  <a:gd name="T4" fmla="*/ 3 w 6"/>
                  <a:gd name="T5" fmla="*/ 3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39" name="Freeform 867"/>
              <p:cNvSpPr>
                <a:spLocks/>
              </p:cNvSpPr>
              <p:nvPr/>
            </p:nvSpPr>
            <p:spPr bwMode="auto">
              <a:xfrm>
                <a:off x="3003" y="1219"/>
                <a:ext cx="8" cy="3"/>
              </a:xfrm>
              <a:custGeom>
                <a:avLst/>
                <a:gdLst>
                  <a:gd name="T0" fmla="*/ 8 w 8"/>
                  <a:gd name="T1" fmla="*/ 3 h 3"/>
                  <a:gd name="T2" fmla="*/ 5 w 8"/>
                  <a:gd name="T3" fmla="*/ 0 h 3"/>
                  <a:gd name="T4" fmla="*/ 5 w 8"/>
                  <a:gd name="T5" fmla="*/ 0 h 3"/>
                  <a:gd name="T6" fmla="*/ 0 w 8"/>
                  <a:gd name="T7" fmla="*/ 0 h 3"/>
                  <a:gd name="T8" fmla="*/ 2 w 8"/>
                  <a:gd name="T9" fmla="*/ 3 h 3"/>
                  <a:gd name="T10" fmla="*/ 8 w 8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8" y="3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40" name="Freeform 868"/>
              <p:cNvSpPr>
                <a:spLocks/>
              </p:cNvSpPr>
              <p:nvPr/>
            </p:nvSpPr>
            <p:spPr bwMode="auto">
              <a:xfrm>
                <a:off x="3276" y="1372"/>
                <a:ext cx="39" cy="23"/>
              </a:xfrm>
              <a:custGeom>
                <a:avLst/>
                <a:gdLst>
                  <a:gd name="T0" fmla="*/ 36 w 39"/>
                  <a:gd name="T1" fmla="*/ 3 h 23"/>
                  <a:gd name="T2" fmla="*/ 39 w 39"/>
                  <a:gd name="T3" fmla="*/ 0 h 23"/>
                  <a:gd name="T4" fmla="*/ 36 w 39"/>
                  <a:gd name="T5" fmla="*/ 0 h 23"/>
                  <a:gd name="T6" fmla="*/ 33 w 39"/>
                  <a:gd name="T7" fmla="*/ 0 h 23"/>
                  <a:gd name="T8" fmla="*/ 31 w 39"/>
                  <a:gd name="T9" fmla="*/ 3 h 23"/>
                  <a:gd name="T10" fmla="*/ 22 w 39"/>
                  <a:gd name="T11" fmla="*/ 6 h 23"/>
                  <a:gd name="T12" fmla="*/ 17 w 39"/>
                  <a:gd name="T13" fmla="*/ 6 h 23"/>
                  <a:gd name="T14" fmla="*/ 14 w 39"/>
                  <a:gd name="T15" fmla="*/ 6 h 23"/>
                  <a:gd name="T16" fmla="*/ 11 w 39"/>
                  <a:gd name="T17" fmla="*/ 6 h 23"/>
                  <a:gd name="T18" fmla="*/ 11 w 39"/>
                  <a:gd name="T19" fmla="*/ 9 h 23"/>
                  <a:gd name="T20" fmla="*/ 8 w 39"/>
                  <a:gd name="T21" fmla="*/ 9 h 23"/>
                  <a:gd name="T22" fmla="*/ 6 w 39"/>
                  <a:gd name="T23" fmla="*/ 11 h 23"/>
                  <a:gd name="T24" fmla="*/ 3 w 39"/>
                  <a:gd name="T25" fmla="*/ 9 h 23"/>
                  <a:gd name="T26" fmla="*/ 0 w 39"/>
                  <a:gd name="T27" fmla="*/ 11 h 23"/>
                  <a:gd name="T28" fmla="*/ 0 w 39"/>
                  <a:gd name="T29" fmla="*/ 11 h 23"/>
                  <a:gd name="T30" fmla="*/ 0 w 39"/>
                  <a:gd name="T31" fmla="*/ 17 h 23"/>
                  <a:gd name="T32" fmla="*/ 0 w 39"/>
                  <a:gd name="T33" fmla="*/ 20 h 23"/>
                  <a:gd name="T34" fmla="*/ 6 w 39"/>
                  <a:gd name="T35" fmla="*/ 23 h 23"/>
                  <a:gd name="T36" fmla="*/ 11 w 39"/>
                  <a:gd name="T37" fmla="*/ 23 h 23"/>
                  <a:gd name="T38" fmla="*/ 11 w 39"/>
                  <a:gd name="T39" fmla="*/ 23 h 23"/>
                  <a:gd name="T40" fmla="*/ 14 w 39"/>
                  <a:gd name="T41" fmla="*/ 23 h 23"/>
                  <a:gd name="T42" fmla="*/ 20 w 39"/>
                  <a:gd name="T43" fmla="*/ 20 h 23"/>
                  <a:gd name="T44" fmla="*/ 22 w 39"/>
                  <a:gd name="T45" fmla="*/ 17 h 23"/>
                  <a:gd name="T46" fmla="*/ 25 w 39"/>
                  <a:gd name="T47" fmla="*/ 17 h 23"/>
                  <a:gd name="T48" fmla="*/ 28 w 39"/>
                  <a:gd name="T49" fmla="*/ 17 h 23"/>
                  <a:gd name="T50" fmla="*/ 31 w 39"/>
                  <a:gd name="T51" fmla="*/ 14 h 23"/>
                  <a:gd name="T52" fmla="*/ 28 w 39"/>
                  <a:gd name="T53" fmla="*/ 9 h 23"/>
                  <a:gd name="T54" fmla="*/ 31 w 39"/>
                  <a:gd name="T55" fmla="*/ 6 h 23"/>
                  <a:gd name="T56" fmla="*/ 36 w 39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9" h="23">
                    <a:moveTo>
                      <a:pt x="36" y="3"/>
                    </a:moveTo>
                    <a:lnTo>
                      <a:pt x="39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31" y="3"/>
                    </a:lnTo>
                    <a:lnTo>
                      <a:pt x="22" y="6"/>
                    </a:lnTo>
                    <a:lnTo>
                      <a:pt x="17" y="6"/>
                    </a:lnTo>
                    <a:lnTo>
                      <a:pt x="14" y="6"/>
                    </a:lnTo>
                    <a:lnTo>
                      <a:pt x="11" y="6"/>
                    </a:lnTo>
                    <a:lnTo>
                      <a:pt x="11" y="9"/>
                    </a:lnTo>
                    <a:lnTo>
                      <a:pt x="8" y="9"/>
                    </a:lnTo>
                    <a:lnTo>
                      <a:pt x="6" y="11"/>
                    </a:lnTo>
                    <a:lnTo>
                      <a:pt x="3" y="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6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4" y="23"/>
                    </a:lnTo>
                    <a:lnTo>
                      <a:pt x="20" y="20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8" y="17"/>
                    </a:lnTo>
                    <a:lnTo>
                      <a:pt x="31" y="14"/>
                    </a:lnTo>
                    <a:lnTo>
                      <a:pt x="28" y="9"/>
                    </a:lnTo>
                    <a:lnTo>
                      <a:pt x="31" y="6"/>
                    </a:lnTo>
                    <a:lnTo>
                      <a:pt x="3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41" name="Freeform 869"/>
              <p:cNvSpPr>
                <a:spLocks/>
              </p:cNvSpPr>
              <p:nvPr/>
            </p:nvSpPr>
            <p:spPr bwMode="auto">
              <a:xfrm>
                <a:off x="2969" y="1185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0 w 6"/>
                  <a:gd name="T3" fmla="*/ 3 h 3"/>
                  <a:gd name="T4" fmla="*/ 6 w 6"/>
                  <a:gd name="T5" fmla="*/ 3 h 3"/>
                  <a:gd name="T6" fmla="*/ 0 w 6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0" y="3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42" name="Freeform 870"/>
              <p:cNvSpPr>
                <a:spLocks/>
              </p:cNvSpPr>
              <p:nvPr/>
            </p:nvSpPr>
            <p:spPr bwMode="auto">
              <a:xfrm>
                <a:off x="2972" y="1197"/>
                <a:ext cx="3" cy="5"/>
              </a:xfrm>
              <a:custGeom>
                <a:avLst/>
                <a:gdLst>
                  <a:gd name="T0" fmla="*/ 3 w 3"/>
                  <a:gd name="T1" fmla="*/ 5 h 5"/>
                  <a:gd name="T2" fmla="*/ 3 w 3"/>
                  <a:gd name="T3" fmla="*/ 2 h 5"/>
                  <a:gd name="T4" fmla="*/ 0 w 3"/>
                  <a:gd name="T5" fmla="*/ 0 h 5"/>
                  <a:gd name="T6" fmla="*/ 3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3" y="2"/>
                    </a:lnTo>
                    <a:lnTo>
                      <a:pt x="0" y="0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43" name="Freeform 871"/>
              <p:cNvSpPr>
                <a:spLocks/>
              </p:cNvSpPr>
              <p:nvPr/>
            </p:nvSpPr>
            <p:spPr bwMode="auto">
              <a:xfrm>
                <a:off x="2972" y="1191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0 h 3"/>
                  <a:gd name="T4" fmla="*/ 0 w 6"/>
                  <a:gd name="T5" fmla="*/ 0 h 3"/>
                  <a:gd name="T6" fmla="*/ 3 w 6"/>
                  <a:gd name="T7" fmla="*/ 3 h 3"/>
                  <a:gd name="T8" fmla="*/ 6 w 6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44" name="Freeform 872"/>
              <p:cNvSpPr>
                <a:spLocks/>
              </p:cNvSpPr>
              <p:nvPr/>
            </p:nvSpPr>
            <p:spPr bwMode="auto">
              <a:xfrm>
                <a:off x="2961" y="1180"/>
                <a:ext cx="5" cy="8"/>
              </a:xfrm>
              <a:custGeom>
                <a:avLst/>
                <a:gdLst>
                  <a:gd name="T0" fmla="*/ 3 w 5"/>
                  <a:gd name="T1" fmla="*/ 8 h 8"/>
                  <a:gd name="T2" fmla="*/ 5 w 5"/>
                  <a:gd name="T3" fmla="*/ 8 h 8"/>
                  <a:gd name="T4" fmla="*/ 3 w 5"/>
                  <a:gd name="T5" fmla="*/ 3 h 8"/>
                  <a:gd name="T6" fmla="*/ 0 w 5"/>
                  <a:gd name="T7" fmla="*/ 0 h 8"/>
                  <a:gd name="T8" fmla="*/ 3 w 5"/>
                  <a:gd name="T9" fmla="*/ 5 h 8"/>
                  <a:gd name="T10" fmla="*/ 0 w 5"/>
                  <a:gd name="T11" fmla="*/ 5 h 8"/>
                  <a:gd name="T12" fmla="*/ 3 w 5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lnTo>
                      <a:pt x="5" y="8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45" name="Freeform 873"/>
              <p:cNvSpPr>
                <a:spLocks/>
              </p:cNvSpPr>
              <p:nvPr/>
            </p:nvSpPr>
            <p:spPr bwMode="auto">
              <a:xfrm>
                <a:off x="3137" y="1355"/>
                <a:ext cx="5" cy="3"/>
              </a:xfrm>
              <a:custGeom>
                <a:avLst/>
                <a:gdLst>
                  <a:gd name="T0" fmla="*/ 2 w 5"/>
                  <a:gd name="T1" fmla="*/ 0 h 3"/>
                  <a:gd name="T2" fmla="*/ 5 w 5"/>
                  <a:gd name="T3" fmla="*/ 0 h 3"/>
                  <a:gd name="T4" fmla="*/ 2 w 5"/>
                  <a:gd name="T5" fmla="*/ 0 h 3"/>
                  <a:gd name="T6" fmla="*/ 0 w 5"/>
                  <a:gd name="T7" fmla="*/ 3 h 3"/>
                  <a:gd name="T8" fmla="*/ 2 w 5"/>
                  <a:gd name="T9" fmla="*/ 3 h 3"/>
                  <a:gd name="T10" fmla="*/ 2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2" y="0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46" name="Freeform 874"/>
              <p:cNvSpPr>
                <a:spLocks/>
              </p:cNvSpPr>
              <p:nvPr/>
            </p:nvSpPr>
            <p:spPr bwMode="auto">
              <a:xfrm>
                <a:off x="3139" y="1344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  <a:gd name="T3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47" name="Freeform 875"/>
              <p:cNvSpPr>
                <a:spLocks/>
              </p:cNvSpPr>
              <p:nvPr/>
            </p:nvSpPr>
            <p:spPr bwMode="auto">
              <a:xfrm>
                <a:off x="3137" y="1266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0 w 2"/>
                  <a:gd name="T3" fmla="*/ 0 h 6"/>
                  <a:gd name="T4" fmla="*/ 0 w 2"/>
                  <a:gd name="T5" fmla="*/ 3 h 6"/>
                  <a:gd name="T6" fmla="*/ 0 w 2"/>
                  <a:gd name="T7" fmla="*/ 3 h 6"/>
                  <a:gd name="T8" fmla="*/ 2 w 2"/>
                  <a:gd name="T9" fmla="*/ 6 h 6"/>
                  <a:gd name="T10" fmla="*/ 2 w 2"/>
                  <a:gd name="T11" fmla="*/ 3 h 6"/>
                  <a:gd name="T12" fmla="*/ 2 w 2"/>
                  <a:gd name="T13" fmla="*/ 0 h 6"/>
                  <a:gd name="T14" fmla="*/ 0 w 2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48" name="Freeform 876"/>
              <p:cNvSpPr>
                <a:spLocks/>
              </p:cNvSpPr>
              <p:nvPr/>
            </p:nvSpPr>
            <p:spPr bwMode="auto">
              <a:xfrm>
                <a:off x="3137" y="1336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3 h 3"/>
                  <a:gd name="T3" fmla="*/ 0 h 3"/>
                  <a:gd name="T4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49" name="Freeform 877"/>
              <p:cNvSpPr>
                <a:spLocks/>
              </p:cNvSpPr>
              <p:nvPr/>
            </p:nvSpPr>
            <p:spPr bwMode="auto">
              <a:xfrm>
                <a:off x="3195" y="1358"/>
                <a:ext cx="11" cy="11"/>
              </a:xfrm>
              <a:custGeom>
                <a:avLst/>
                <a:gdLst>
                  <a:gd name="T0" fmla="*/ 9 w 11"/>
                  <a:gd name="T1" fmla="*/ 3 h 11"/>
                  <a:gd name="T2" fmla="*/ 9 w 11"/>
                  <a:gd name="T3" fmla="*/ 3 h 11"/>
                  <a:gd name="T4" fmla="*/ 11 w 11"/>
                  <a:gd name="T5" fmla="*/ 0 h 11"/>
                  <a:gd name="T6" fmla="*/ 9 w 11"/>
                  <a:gd name="T7" fmla="*/ 0 h 11"/>
                  <a:gd name="T8" fmla="*/ 3 w 11"/>
                  <a:gd name="T9" fmla="*/ 3 h 11"/>
                  <a:gd name="T10" fmla="*/ 0 w 11"/>
                  <a:gd name="T11" fmla="*/ 6 h 11"/>
                  <a:gd name="T12" fmla="*/ 0 w 11"/>
                  <a:gd name="T13" fmla="*/ 9 h 11"/>
                  <a:gd name="T14" fmla="*/ 0 w 11"/>
                  <a:gd name="T15" fmla="*/ 9 h 11"/>
                  <a:gd name="T16" fmla="*/ 0 w 11"/>
                  <a:gd name="T17" fmla="*/ 11 h 11"/>
                  <a:gd name="T18" fmla="*/ 0 w 11"/>
                  <a:gd name="T19" fmla="*/ 11 h 11"/>
                  <a:gd name="T20" fmla="*/ 3 w 11"/>
                  <a:gd name="T21" fmla="*/ 11 h 11"/>
                  <a:gd name="T22" fmla="*/ 3 w 11"/>
                  <a:gd name="T23" fmla="*/ 9 h 11"/>
                  <a:gd name="T24" fmla="*/ 6 w 11"/>
                  <a:gd name="T25" fmla="*/ 9 h 11"/>
                  <a:gd name="T26" fmla="*/ 9 w 11"/>
                  <a:gd name="T27" fmla="*/ 9 h 11"/>
                  <a:gd name="T28" fmla="*/ 6 w 11"/>
                  <a:gd name="T29" fmla="*/ 6 h 11"/>
                  <a:gd name="T30" fmla="*/ 9 w 11"/>
                  <a:gd name="T31" fmla="*/ 6 h 11"/>
                  <a:gd name="T32" fmla="*/ 9 w 11"/>
                  <a:gd name="T3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" h="11">
                    <a:moveTo>
                      <a:pt x="9" y="3"/>
                    </a:moveTo>
                    <a:lnTo>
                      <a:pt x="9" y="3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3" y="9"/>
                    </a:lnTo>
                    <a:lnTo>
                      <a:pt x="6" y="9"/>
                    </a:lnTo>
                    <a:lnTo>
                      <a:pt x="9" y="9"/>
                    </a:lnTo>
                    <a:lnTo>
                      <a:pt x="6" y="6"/>
                    </a:lnTo>
                    <a:lnTo>
                      <a:pt x="9" y="6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50" name="Freeform 878"/>
              <p:cNvSpPr>
                <a:spLocks/>
              </p:cNvSpPr>
              <p:nvPr/>
            </p:nvSpPr>
            <p:spPr bwMode="auto">
              <a:xfrm>
                <a:off x="3187" y="1369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51" name="Freeform 879"/>
              <p:cNvSpPr>
                <a:spLocks/>
              </p:cNvSpPr>
              <p:nvPr/>
            </p:nvSpPr>
            <p:spPr bwMode="auto">
              <a:xfrm>
                <a:off x="3170" y="1330"/>
                <a:ext cx="11" cy="6"/>
              </a:xfrm>
              <a:custGeom>
                <a:avLst/>
                <a:gdLst>
                  <a:gd name="T0" fmla="*/ 6 w 11"/>
                  <a:gd name="T1" fmla="*/ 3 h 6"/>
                  <a:gd name="T2" fmla="*/ 6 w 11"/>
                  <a:gd name="T3" fmla="*/ 6 h 6"/>
                  <a:gd name="T4" fmla="*/ 8 w 11"/>
                  <a:gd name="T5" fmla="*/ 6 h 6"/>
                  <a:gd name="T6" fmla="*/ 8 w 11"/>
                  <a:gd name="T7" fmla="*/ 6 h 6"/>
                  <a:gd name="T8" fmla="*/ 11 w 11"/>
                  <a:gd name="T9" fmla="*/ 3 h 6"/>
                  <a:gd name="T10" fmla="*/ 11 w 11"/>
                  <a:gd name="T11" fmla="*/ 3 h 6"/>
                  <a:gd name="T12" fmla="*/ 8 w 11"/>
                  <a:gd name="T13" fmla="*/ 3 h 6"/>
                  <a:gd name="T14" fmla="*/ 8 w 11"/>
                  <a:gd name="T15" fmla="*/ 3 h 6"/>
                  <a:gd name="T16" fmla="*/ 6 w 11"/>
                  <a:gd name="T17" fmla="*/ 0 h 6"/>
                  <a:gd name="T18" fmla="*/ 6 w 11"/>
                  <a:gd name="T19" fmla="*/ 0 h 6"/>
                  <a:gd name="T20" fmla="*/ 3 w 11"/>
                  <a:gd name="T21" fmla="*/ 3 h 6"/>
                  <a:gd name="T22" fmla="*/ 0 w 11"/>
                  <a:gd name="T23" fmla="*/ 3 h 6"/>
                  <a:gd name="T24" fmla="*/ 3 w 11"/>
                  <a:gd name="T25" fmla="*/ 3 h 6"/>
                  <a:gd name="T26" fmla="*/ 6 w 11"/>
                  <a:gd name="T2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6">
                    <a:moveTo>
                      <a:pt x="6" y="3"/>
                    </a:moveTo>
                    <a:lnTo>
                      <a:pt x="6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52" name="Freeform 880"/>
              <p:cNvSpPr>
                <a:spLocks/>
              </p:cNvSpPr>
              <p:nvPr/>
            </p:nvSpPr>
            <p:spPr bwMode="auto">
              <a:xfrm>
                <a:off x="3184" y="1372"/>
                <a:ext cx="6" cy="9"/>
              </a:xfrm>
              <a:custGeom>
                <a:avLst/>
                <a:gdLst>
                  <a:gd name="T0" fmla="*/ 0 w 6"/>
                  <a:gd name="T1" fmla="*/ 3 h 9"/>
                  <a:gd name="T2" fmla="*/ 3 w 6"/>
                  <a:gd name="T3" fmla="*/ 6 h 9"/>
                  <a:gd name="T4" fmla="*/ 3 w 6"/>
                  <a:gd name="T5" fmla="*/ 9 h 9"/>
                  <a:gd name="T6" fmla="*/ 3 w 6"/>
                  <a:gd name="T7" fmla="*/ 9 h 9"/>
                  <a:gd name="T8" fmla="*/ 6 w 6"/>
                  <a:gd name="T9" fmla="*/ 3 h 9"/>
                  <a:gd name="T10" fmla="*/ 3 w 6"/>
                  <a:gd name="T11" fmla="*/ 3 h 9"/>
                  <a:gd name="T12" fmla="*/ 3 w 6"/>
                  <a:gd name="T13" fmla="*/ 0 h 9"/>
                  <a:gd name="T14" fmla="*/ 0 w 6"/>
                  <a:gd name="T1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9">
                    <a:moveTo>
                      <a:pt x="0" y="3"/>
                    </a:move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53" name="Freeform 881"/>
              <p:cNvSpPr>
                <a:spLocks/>
              </p:cNvSpPr>
              <p:nvPr/>
            </p:nvSpPr>
            <p:spPr bwMode="auto">
              <a:xfrm>
                <a:off x="3170" y="1355"/>
                <a:ext cx="6" cy="3"/>
              </a:xfrm>
              <a:custGeom>
                <a:avLst/>
                <a:gdLst>
                  <a:gd name="T0" fmla="*/ 3 w 6"/>
                  <a:gd name="T1" fmla="*/ 3 h 3"/>
                  <a:gd name="T2" fmla="*/ 3 w 6"/>
                  <a:gd name="T3" fmla="*/ 3 h 3"/>
                  <a:gd name="T4" fmla="*/ 6 w 6"/>
                  <a:gd name="T5" fmla="*/ 3 h 3"/>
                  <a:gd name="T6" fmla="*/ 6 w 6"/>
                  <a:gd name="T7" fmla="*/ 0 h 3"/>
                  <a:gd name="T8" fmla="*/ 3 w 6"/>
                  <a:gd name="T9" fmla="*/ 0 h 3"/>
                  <a:gd name="T10" fmla="*/ 0 w 6"/>
                  <a:gd name="T11" fmla="*/ 0 h 3"/>
                  <a:gd name="T12" fmla="*/ 0 w 6"/>
                  <a:gd name="T13" fmla="*/ 3 h 3"/>
                  <a:gd name="T14" fmla="*/ 3 w 6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54" name="Freeform 882"/>
              <p:cNvSpPr>
                <a:spLocks/>
              </p:cNvSpPr>
              <p:nvPr/>
            </p:nvSpPr>
            <p:spPr bwMode="auto">
              <a:xfrm>
                <a:off x="2919" y="932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55" name="Freeform 883"/>
              <p:cNvSpPr>
                <a:spLocks/>
              </p:cNvSpPr>
              <p:nvPr/>
            </p:nvSpPr>
            <p:spPr bwMode="auto">
              <a:xfrm>
                <a:off x="2961" y="1174"/>
                <a:ext cx="8" cy="9"/>
              </a:xfrm>
              <a:custGeom>
                <a:avLst/>
                <a:gdLst>
                  <a:gd name="T0" fmla="*/ 3 w 8"/>
                  <a:gd name="T1" fmla="*/ 0 h 9"/>
                  <a:gd name="T2" fmla="*/ 3 w 8"/>
                  <a:gd name="T3" fmla="*/ 0 h 9"/>
                  <a:gd name="T4" fmla="*/ 0 w 8"/>
                  <a:gd name="T5" fmla="*/ 0 h 9"/>
                  <a:gd name="T6" fmla="*/ 0 w 8"/>
                  <a:gd name="T7" fmla="*/ 6 h 9"/>
                  <a:gd name="T8" fmla="*/ 3 w 8"/>
                  <a:gd name="T9" fmla="*/ 6 h 9"/>
                  <a:gd name="T10" fmla="*/ 5 w 8"/>
                  <a:gd name="T11" fmla="*/ 9 h 9"/>
                  <a:gd name="T12" fmla="*/ 8 w 8"/>
                  <a:gd name="T13" fmla="*/ 6 h 9"/>
                  <a:gd name="T14" fmla="*/ 3 w 8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5" y="9"/>
                    </a:lnTo>
                    <a:lnTo>
                      <a:pt x="8" y="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56" name="Freeform 884"/>
              <p:cNvSpPr>
                <a:spLocks/>
              </p:cNvSpPr>
              <p:nvPr/>
            </p:nvSpPr>
            <p:spPr bwMode="auto">
              <a:xfrm>
                <a:off x="3109" y="1305"/>
                <a:ext cx="30" cy="25"/>
              </a:xfrm>
              <a:custGeom>
                <a:avLst/>
                <a:gdLst>
                  <a:gd name="T0" fmla="*/ 2 w 30"/>
                  <a:gd name="T1" fmla="*/ 0 h 25"/>
                  <a:gd name="T2" fmla="*/ 0 w 30"/>
                  <a:gd name="T3" fmla="*/ 3 h 25"/>
                  <a:gd name="T4" fmla="*/ 2 w 30"/>
                  <a:gd name="T5" fmla="*/ 3 h 25"/>
                  <a:gd name="T6" fmla="*/ 5 w 30"/>
                  <a:gd name="T7" fmla="*/ 3 h 25"/>
                  <a:gd name="T8" fmla="*/ 8 w 30"/>
                  <a:gd name="T9" fmla="*/ 6 h 25"/>
                  <a:gd name="T10" fmla="*/ 8 w 30"/>
                  <a:gd name="T11" fmla="*/ 6 h 25"/>
                  <a:gd name="T12" fmla="*/ 8 w 30"/>
                  <a:gd name="T13" fmla="*/ 6 h 25"/>
                  <a:gd name="T14" fmla="*/ 11 w 30"/>
                  <a:gd name="T15" fmla="*/ 9 h 25"/>
                  <a:gd name="T16" fmla="*/ 14 w 30"/>
                  <a:gd name="T17" fmla="*/ 9 h 25"/>
                  <a:gd name="T18" fmla="*/ 14 w 30"/>
                  <a:gd name="T19" fmla="*/ 11 h 25"/>
                  <a:gd name="T20" fmla="*/ 16 w 30"/>
                  <a:gd name="T21" fmla="*/ 14 h 25"/>
                  <a:gd name="T22" fmla="*/ 19 w 30"/>
                  <a:gd name="T23" fmla="*/ 11 h 25"/>
                  <a:gd name="T24" fmla="*/ 19 w 30"/>
                  <a:gd name="T25" fmla="*/ 14 h 25"/>
                  <a:gd name="T26" fmla="*/ 22 w 30"/>
                  <a:gd name="T27" fmla="*/ 17 h 25"/>
                  <a:gd name="T28" fmla="*/ 25 w 30"/>
                  <a:gd name="T29" fmla="*/ 20 h 25"/>
                  <a:gd name="T30" fmla="*/ 25 w 30"/>
                  <a:gd name="T31" fmla="*/ 20 h 25"/>
                  <a:gd name="T32" fmla="*/ 25 w 30"/>
                  <a:gd name="T33" fmla="*/ 23 h 25"/>
                  <a:gd name="T34" fmla="*/ 28 w 30"/>
                  <a:gd name="T35" fmla="*/ 25 h 25"/>
                  <a:gd name="T36" fmla="*/ 28 w 30"/>
                  <a:gd name="T37" fmla="*/ 23 h 25"/>
                  <a:gd name="T38" fmla="*/ 30 w 30"/>
                  <a:gd name="T39" fmla="*/ 25 h 25"/>
                  <a:gd name="T40" fmla="*/ 30 w 30"/>
                  <a:gd name="T41" fmla="*/ 20 h 25"/>
                  <a:gd name="T42" fmla="*/ 28 w 30"/>
                  <a:gd name="T43" fmla="*/ 20 h 25"/>
                  <a:gd name="T44" fmla="*/ 28 w 30"/>
                  <a:gd name="T45" fmla="*/ 23 h 25"/>
                  <a:gd name="T46" fmla="*/ 25 w 30"/>
                  <a:gd name="T47" fmla="*/ 20 h 25"/>
                  <a:gd name="T48" fmla="*/ 25 w 30"/>
                  <a:gd name="T49" fmla="*/ 17 h 25"/>
                  <a:gd name="T50" fmla="*/ 25 w 30"/>
                  <a:gd name="T51" fmla="*/ 14 h 25"/>
                  <a:gd name="T52" fmla="*/ 25 w 30"/>
                  <a:gd name="T53" fmla="*/ 14 h 25"/>
                  <a:gd name="T54" fmla="*/ 22 w 30"/>
                  <a:gd name="T55" fmla="*/ 11 h 25"/>
                  <a:gd name="T56" fmla="*/ 19 w 30"/>
                  <a:gd name="T57" fmla="*/ 6 h 25"/>
                  <a:gd name="T58" fmla="*/ 19 w 30"/>
                  <a:gd name="T59" fmla="*/ 6 h 25"/>
                  <a:gd name="T60" fmla="*/ 16 w 30"/>
                  <a:gd name="T61" fmla="*/ 6 h 25"/>
                  <a:gd name="T62" fmla="*/ 16 w 30"/>
                  <a:gd name="T63" fmla="*/ 6 h 25"/>
                  <a:gd name="T64" fmla="*/ 14 w 30"/>
                  <a:gd name="T65" fmla="*/ 6 h 25"/>
                  <a:gd name="T66" fmla="*/ 11 w 30"/>
                  <a:gd name="T67" fmla="*/ 3 h 25"/>
                  <a:gd name="T68" fmla="*/ 8 w 30"/>
                  <a:gd name="T69" fmla="*/ 0 h 25"/>
                  <a:gd name="T70" fmla="*/ 2 w 30"/>
                  <a:gd name="T7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25">
                    <a:moveTo>
                      <a:pt x="2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5" y="3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11" y="9"/>
                    </a:lnTo>
                    <a:lnTo>
                      <a:pt x="14" y="9"/>
                    </a:lnTo>
                    <a:lnTo>
                      <a:pt x="14" y="11"/>
                    </a:lnTo>
                    <a:lnTo>
                      <a:pt x="16" y="14"/>
                    </a:lnTo>
                    <a:lnTo>
                      <a:pt x="19" y="11"/>
                    </a:lnTo>
                    <a:lnTo>
                      <a:pt x="19" y="14"/>
                    </a:lnTo>
                    <a:lnTo>
                      <a:pt x="22" y="17"/>
                    </a:lnTo>
                    <a:lnTo>
                      <a:pt x="25" y="20"/>
                    </a:lnTo>
                    <a:lnTo>
                      <a:pt x="25" y="20"/>
                    </a:lnTo>
                    <a:lnTo>
                      <a:pt x="25" y="23"/>
                    </a:lnTo>
                    <a:lnTo>
                      <a:pt x="28" y="25"/>
                    </a:lnTo>
                    <a:lnTo>
                      <a:pt x="28" y="23"/>
                    </a:lnTo>
                    <a:lnTo>
                      <a:pt x="30" y="25"/>
                    </a:lnTo>
                    <a:lnTo>
                      <a:pt x="30" y="20"/>
                    </a:lnTo>
                    <a:lnTo>
                      <a:pt x="28" y="20"/>
                    </a:lnTo>
                    <a:lnTo>
                      <a:pt x="28" y="23"/>
                    </a:lnTo>
                    <a:lnTo>
                      <a:pt x="25" y="20"/>
                    </a:lnTo>
                    <a:lnTo>
                      <a:pt x="25" y="17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2" y="11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1" y="3"/>
                    </a:lnTo>
                    <a:lnTo>
                      <a:pt x="8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57" name="Freeform 885"/>
              <p:cNvSpPr>
                <a:spLocks/>
              </p:cNvSpPr>
              <p:nvPr/>
            </p:nvSpPr>
            <p:spPr bwMode="auto">
              <a:xfrm>
                <a:off x="2897" y="948"/>
                <a:ext cx="16" cy="11"/>
              </a:xfrm>
              <a:custGeom>
                <a:avLst/>
                <a:gdLst>
                  <a:gd name="T0" fmla="*/ 0 w 16"/>
                  <a:gd name="T1" fmla="*/ 6 h 11"/>
                  <a:gd name="T2" fmla="*/ 0 w 16"/>
                  <a:gd name="T3" fmla="*/ 6 h 11"/>
                  <a:gd name="T4" fmla="*/ 0 w 16"/>
                  <a:gd name="T5" fmla="*/ 9 h 11"/>
                  <a:gd name="T6" fmla="*/ 5 w 16"/>
                  <a:gd name="T7" fmla="*/ 9 h 11"/>
                  <a:gd name="T8" fmla="*/ 11 w 16"/>
                  <a:gd name="T9" fmla="*/ 9 h 11"/>
                  <a:gd name="T10" fmla="*/ 11 w 16"/>
                  <a:gd name="T11" fmla="*/ 6 h 11"/>
                  <a:gd name="T12" fmla="*/ 14 w 16"/>
                  <a:gd name="T13" fmla="*/ 9 h 11"/>
                  <a:gd name="T14" fmla="*/ 14 w 16"/>
                  <a:gd name="T15" fmla="*/ 11 h 11"/>
                  <a:gd name="T16" fmla="*/ 14 w 16"/>
                  <a:gd name="T17" fmla="*/ 9 h 11"/>
                  <a:gd name="T18" fmla="*/ 16 w 16"/>
                  <a:gd name="T19" fmla="*/ 3 h 11"/>
                  <a:gd name="T20" fmla="*/ 14 w 16"/>
                  <a:gd name="T21" fmla="*/ 3 h 11"/>
                  <a:gd name="T22" fmla="*/ 14 w 16"/>
                  <a:gd name="T23" fmla="*/ 3 h 11"/>
                  <a:gd name="T24" fmla="*/ 11 w 16"/>
                  <a:gd name="T25" fmla="*/ 3 h 11"/>
                  <a:gd name="T26" fmla="*/ 11 w 16"/>
                  <a:gd name="T27" fmla="*/ 6 h 11"/>
                  <a:gd name="T28" fmla="*/ 8 w 16"/>
                  <a:gd name="T29" fmla="*/ 6 h 11"/>
                  <a:gd name="T30" fmla="*/ 5 w 16"/>
                  <a:gd name="T31" fmla="*/ 6 h 11"/>
                  <a:gd name="T32" fmla="*/ 2 w 16"/>
                  <a:gd name="T33" fmla="*/ 0 h 11"/>
                  <a:gd name="T34" fmla="*/ 0 w 16"/>
                  <a:gd name="T35" fmla="*/ 0 h 11"/>
                  <a:gd name="T36" fmla="*/ 0 w 16"/>
                  <a:gd name="T37" fmla="*/ 3 h 11"/>
                  <a:gd name="T38" fmla="*/ 0 w 16"/>
                  <a:gd name="T3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11">
                    <a:moveTo>
                      <a:pt x="0" y="6"/>
                    </a:moveTo>
                    <a:lnTo>
                      <a:pt x="0" y="6"/>
                    </a:lnTo>
                    <a:lnTo>
                      <a:pt x="0" y="9"/>
                    </a:lnTo>
                    <a:lnTo>
                      <a:pt x="5" y="9"/>
                    </a:lnTo>
                    <a:lnTo>
                      <a:pt x="11" y="9"/>
                    </a:lnTo>
                    <a:lnTo>
                      <a:pt x="11" y="6"/>
                    </a:lnTo>
                    <a:lnTo>
                      <a:pt x="14" y="9"/>
                    </a:lnTo>
                    <a:lnTo>
                      <a:pt x="14" y="11"/>
                    </a:lnTo>
                    <a:lnTo>
                      <a:pt x="14" y="9"/>
                    </a:lnTo>
                    <a:lnTo>
                      <a:pt x="16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1" y="3"/>
                    </a:lnTo>
                    <a:lnTo>
                      <a:pt x="11" y="6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58" name="Freeform 886"/>
              <p:cNvSpPr>
                <a:spLocks/>
              </p:cNvSpPr>
              <p:nvPr/>
            </p:nvSpPr>
            <p:spPr bwMode="auto">
              <a:xfrm>
                <a:off x="2886" y="951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2 w 2"/>
                  <a:gd name="T3" fmla="*/ 0 h 3"/>
                  <a:gd name="T4" fmla="*/ 0 w 2"/>
                  <a:gd name="T5" fmla="*/ 0 h 3"/>
                  <a:gd name="T6" fmla="*/ 2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59" name="Freeform 887"/>
              <p:cNvSpPr>
                <a:spLocks/>
              </p:cNvSpPr>
              <p:nvPr/>
            </p:nvSpPr>
            <p:spPr bwMode="auto">
              <a:xfrm>
                <a:off x="2897" y="923"/>
                <a:ext cx="22" cy="25"/>
              </a:xfrm>
              <a:custGeom>
                <a:avLst/>
                <a:gdLst>
                  <a:gd name="T0" fmla="*/ 2 w 22"/>
                  <a:gd name="T1" fmla="*/ 11 h 25"/>
                  <a:gd name="T2" fmla="*/ 2 w 22"/>
                  <a:gd name="T3" fmla="*/ 14 h 25"/>
                  <a:gd name="T4" fmla="*/ 2 w 22"/>
                  <a:gd name="T5" fmla="*/ 17 h 25"/>
                  <a:gd name="T6" fmla="*/ 5 w 22"/>
                  <a:gd name="T7" fmla="*/ 20 h 25"/>
                  <a:gd name="T8" fmla="*/ 5 w 22"/>
                  <a:gd name="T9" fmla="*/ 20 h 25"/>
                  <a:gd name="T10" fmla="*/ 11 w 22"/>
                  <a:gd name="T11" fmla="*/ 20 h 25"/>
                  <a:gd name="T12" fmla="*/ 11 w 22"/>
                  <a:gd name="T13" fmla="*/ 22 h 25"/>
                  <a:gd name="T14" fmla="*/ 11 w 22"/>
                  <a:gd name="T15" fmla="*/ 22 h 25"/>
                  <a:gd name="T16" fmla="*/ 11 w 22"/>
                  <a:gd name="T17" fmla="*/ 25 h 25"/>
                  <a:gd name="T18" fmla="*/ 14 w 22"/>
                  <a:gd name="T19" fmla="*/ 25 h 25"/>
                  <a:gd name="T20" fmla="*/ 16 w 22"/>
                  <a:gd name="T21" fmla="*/ 22 h 25"/>
                  <a:gd name="T22" fmla="*/ 14 w 22"/>
                  <a:gd name="T23" fmla="*/ 22 h 25"/>
                  <a:gd name="T24" fmla="*/ 19 w 22"/>
                  <a:gd name="T25" fmla="*/ 20 h 25"/>
                  <a:gd name="T26" fmla="*/ 19 w 22"/>
                  <a:gd name="T27" fmla="*/ 17 h 25"/>
                  <a:gd name="T28" fmla="*/ 19 w 22"/>
                  <a:gd name="T29" fmla="*/ 17 h 25"/>
                  <a:gd name="T30" fmla="*/ 16 w 22"/>
                  <a:gd name="T31" fmla="*/ 14 h 25"/>
                  <a:gd name="T32" fmla="*/ 16 w 22"/>
                  <a:gd name="T33" fmla="*/ 11 h 25"/>
                  <a:gd name="T34" fmla="*/ 19 w 22"/>
                  <a:gd name="T35" fmla="*/ 11 h 25"/>
                  <a:gd name="T36" fmla="*/ 22 w 22"/>
                  <a:gd name="T37" fmla="*/ 6 h 25"/>
                  <a:gd name="T38" fmla="*/ 22 w 22"/>
                  <a:gd name="T39" fmla="*/ 3 h 25"/>
                  <a:gd name="T40" fmla="*/ 19 w 22"/>
                  <a:gd name="T41" fmla="*/ 0 h 25"/>
                  <a:gd name="T42" fmla="*/ 16 w 22"/>
                  <a:gd name="T43" fmla="*/ 0 h 25"/>
                  <a:gd name="T44" fmla="*/ 11 w 22"/>
                  <a:gd name="T45" fmla="*/ 0 h 25"/>
                  <a:gd name="T46" fmla="*/ 11 w 22"/>
                  <a:gd name="T47" fmla="*/ 3 h 25"/>
                  <a:gd name="T48" fmla="*/ 11 w 22"/>
                  <a:gd name="T49" fmla="*/ 6 h 25"/>
                  <a:gd name="T50" fmla="*/ 14 w 22"/>
                  <a:gd name="T51" fmla="*/ 9 h 25"/>
                  <a:gd name="T52" fmla="*/ 14 w 22"/>
                  <a:gd name="T53" fmla="*/ 9 h 25"/>
                  <a:gd name="T54" fmla="*/ 11 w 22"/>
                  <a:gd name="T55" fmla="*/ 9 h 25"/>
                  <a:gd name="T56" fmla="*/ 11 w 22"/>
                  <a:gd name="T57" fmla="*/ 11 h 25"/>
                  <a:gd name="T58" fmla="*/ 8 w 22"/>
                  <a:gd name="T59" fmla="*/ 9 h 25"/>
                  <a:gd name="T60" fmla="*/ 8 w 22"/>
                  <a:gd name="T61" fmla="*/ 6 h 25"/>
                  <a:gd name="T62" fmla="*/ 5 w 22"/>
                  <a:gd name="T63" fmla="*/ 3 h 25"/>
                  <a:gd name="T64" fmla="*/ 5 w 22"/>
                  <a:gd name="T65" fmla="*/ 6 h 25"/>
                  <a:gd name="T66" fmla="*/ 2 w 22"/>
                  <a:gd name="T67" fmla="*/ 9 h 25"/>
                  <a:gd name="T68" fmla="*/ 0 w 22"/>
                  <a:gd name="T69" fmla="*/ 9 h 25"/>
                  <a:gd name="T70" fmla="*/ 2 w 22"/>
                  <a:gd name="T71" fmla="*/ 1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" h="25">
                    <a:moveTo>
                      <a:pt x="2" y="11"/>
                    </a:moveTo>
                    <a:lnTo>
                      <a:pt x="2" y="14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5" y="20"/>
                    </a:lnTo>
                    <a:lnTo>
                      <a:pt x="11" y="20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1" y="25"/>
                    </a:lnTo>
                    <a:lnTo>
                      <a:pt x="14" y="25"/>
                    </a:lnTo>
                    <a:lnTo>
                      <a:pt x="16" y="22"/>
                    </a:lnTo>
                    <a:lnTo>
                      <a:pt x="14" y="22"/>
                    </a:lnTo>
                    <a:lnTo>
                      <a:pt x="19" y="20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9" y="11"/>
                    </a:lnTo>
                    <a:lnTo>
                      <a:pt x="22" y="6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11" y="6"/>
                    </a:lnTo>
                    <a:lnTo>
                      <a:pt x="14" y="9"/>
                    </a:lnTo>
                    <a:lnTo>
                      <a:pt x="14" y="9"/>
                    </a:lnTo>
                    <a:lnTo>
                      <a:pt x="11" y="9"/>
                    </a:lnTo>
                    <a:lnTo>
                      <a:pt x="11" y="11"/>
                    </a:lnTo>
                    <a:lnTo>
                      <a:pt x="8" y="9"/>
                    </a:lnTo>
                    <a:lnTo>
                      <a:pt x="8" y="6"/>
                    </a:lnTo>
                    <a:lnTo>
                      <a:pt x="5" y="3"/>
                    </a:lnTo>
                    <a:lnTo>
                      <a:pt x="5" y="6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60" name="Freeform 888"/>
              <p:cNvSpPr>
                <a:spLocks/>
              </p:cNvSpPr>
              <p:nvPr/>
            </p:nvSpPr>
            <p:spPr bwMode="auto">
              <a:xfrm>
                <a:off x="2891" y="890"/>
                <a:ext cx="6" cy="3"/>
              </a:xfrm>
              <a:custGeom>
                <a:avLst/>
                <a:gdLst>
                  <a:gd name="T0" fmla="*/ 0 w 6"/>
                  <a:gd name="T1" fmla="*/ 3 h 3"/>
                  <a:gd name="T2" fmla="*/ 3 w 6"/>
                  <a:gd name="T3" fmla="*/ 3 h 3"/>
                  <a:gd name="T4" fmla="*/ 6 w 6"/>
                  <a:gd name="T5" fmla="*/ 0 h 3"/>
                  <a:gd name="T6" fmla="*/ 3 w 6"/>
                  <a:gd name="T7" fmla="*/ 0 h 3"/>
                  <a:gd name="T8" fmla="*/ 0 w 6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0" y="3"/>
                    </a:moveTo>
                    <a:lnTo>
                      <a:pt x="3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61" name="Freeform 889"/>
              <p:cNvSpPr>
                <a:spLocks/>
              </p:cNvSpPr>
              <p:nvPr/>
            </p:nvSpPr>
            <p:spPr bwMode="auto">
              <a:xfrm>
                <a:off x="2877" y="934"/>
                <a:ext cx="14" cy="14"/>
              </a:xfrm>
              <a:custGeom>
                <a:avLst/>
                <a:gdLst>
                  <a:gd name="T0" fmla="*/ 14 w 14"/>
                  <a:gd name="T1" fmla="*/ 9 h 14"/>
                  <a:gd name="T2" fmla="*/ 14 w 14"/>
                  <a:gd name="T3" fmla="*/ 6 h 14"/>
                  <a:gd name="T4" fmla="*/ 11 w 14"/>
                  <a:gd name="T5" fmla="*/ 3 h 14"/>
                  <a:gd name="T6" fmla="*/ 9 w 14"/>
                  <a:gd name="T7" fmla="*/ 3 h 14"/>
                  <a:gd name="T8" fmla="*/ 6 w 14"/>
                  <a:gd name="T9" fmla="*/ 0 h 14"/>
                  <a:gd name="T10" fmla="*/ 0 w 14"/>
                  <a:gd name="T11" fmla="*/ 0 h 14"/>
                  <a:gd name="T12" fmla="*/ 0 w 14"/>
                  <a:gd name="T13" fmla="*/ 6 h 14"/>
                  <a:gd name="T14" fmla="*/ 0 w 14"/>
                  <a:gd name="T15" fmla="*/ 9 h 14"/>
                  <a:gd name="T16" fmla="*/ 6 w 14"/>
                  <a:gd name="T17" fmla="*/ 14 h 14"/>
                  <a:gd name="T18" fmla="*/ 9 w 14"/>
                  <a:gd name="T19" fmla="*/ 14 h 14"/>
                  <a:gd name="T20" fmla="*/ 9 w 14"/>
                  <a:gd name="T21" fmla="*/ 14 h 14"/>
                  <a:gd name="T22" fmla="*/ 14 w 14"/>
                  <a:gd name="T23" fmla="*/ 14 h 14"/>
                  <a:gd name="T24" fmla="*/ 14 w 14"/>
                  <a:gd name="T25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4">
                    <a:moveTo>
                      <a:pt x="14" y="9"/>
                    </a:moveTo>
                    <a:lnTo>
                      <a:pt x="14" y="6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6" y="14"/>
                    </a:lnTo>
                    <a:lnTo>
                      <a:pt x="9" y="14"/>
                    </a:lnTo>
                    <a:lnTo>
                      <a:pt x="9" y="14"/>
                    </a:lnTo>
                    <a:lnTo>
                      <a:pt x="14" y="14"/>
                    </a:lnTo>
                    <a:lnTo>
                      <a:pt x="1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62" name="Freeform 890"/>
              <p:cNvSpPr>
                <a:spLocks/>
              </p:cNvSpPr>
              <p:nvPr/>
            </p:nvSpPr>
            <p:spPr bwMode="auto">
              <a:xfrm>
                <a:off x="2913" y="945"/>
                <a:ext cx="3" cy="6"/>
              </a:xfrm>
              <a:custGeom>
                <a:avLst/>
                <a:gdLst>
                  <a:gd name="T0" fmla="*/ 0 w 3"/>
                  <a:gd name="T1" fmla="*/ 3 h 6"/>
                  <a:gd name="T2" fmla="*/ 0 w 3"/>
                  <a:gd name="T3" fmla="*/ 6 h 6"/>
                  <a:gd name="T4" fmla="*/ 3 w 3"/>
                  <a:gd name="T5" fmla="*/ 3 h 6"/>
                  <a:gd name="T6" fmla="*/ 3 w 3"/>
                  <a:gd name="T7" fmla="*/ 3 h 6"/>
                  <a:gd name="T8" fmla="*/ 3 w 3"/>
                  <a:gd name="T9" fmla="*/ 0 h 6"/>
                  <a:gd name="T10" fmla="*/ 0 w 3"/>
                  <a:gd name="T11" fmla="*/ 3 h 6"/>
                  <a:gd name="T12" fmla="*/ 0 w 3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0" y="3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63" name="Freeform 891"/>
              <p:cNvSpPr>
                <a:spLocks/>
              </p:cNvSpPr>
              <p:nvPr/>
            </p:nvSpPr>
            <p:spPr bwMode="auto">
              <a:xfrm>
                <a:off x="2805" y="809"/>
                <a:ext cx="2" cy="5"/>
              </a:xfrm>
              <a:custGeom>
                <a:avLst/>
                <a:gdLst>
                  <a:gd name="T0" fmla="*/ 0 w 2"/>
                  <a:gd name="T1" fmla="*/ 5 h 5"/>
                  <a:gd name="T2" fmla="*/ 2 w 2"/>
                  <a:gd name="T3" fmla="*/ 3 h 5"/>
                  <a:gd name="T4" fmla="*/ 2 w 2"/>
                  <a:gd name="T5" fmla="*/ 3 h 5"/>
                  <a:gd name="T6" fmla="*/ 0 w 2"/>
                  <a:gd name="T7" fmla="*/ 0 h 5"/>
                  <a:gd name="T8" fmla="*/ 0 w 2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64" name="Freeform 892"/>
              <p:cNvSpPr>
                <a:spLocks/>
              </p:cNvSpPr>
              <p:nvPr/>
            </p:nvSpPr>
            <p:spPr bwMode="auto">
              <a:xfrm>
                <a:off x="2966" y="119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65" name="Rectangle 893"/>
              <p:cNvSpPr>
                <a:spLocks noChangeArrowheads="1"/>
              </p:cNvSpPr>
              <p:nvPr/>
            </p:nvSpPr>
            <p:spPr bwMode="auto">
              <a:xfrm>
                <a:off x="2807" y="817"/>
                <a:ext cx="1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66" name="Freeform 894"/>
              <p:cNvSpPr>
                <a:spLocks/>
              </p:cNvSpPr>
              <p:nvPr/>
            </p:nvSpPr>
            <p:spPr bwMode="auto">
              <a:xfrm>
                <a:off x="2802" y="814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67" name="Freeform 895"/>
              <p:cNvSpPr>
                <a:spLocks/>
              </p:cNvSpPr>
              <p:nvPr/>
            </p:nvSpPr>
            <p:spPr bwMode="auto">
              <a:xfrm>
                <a:off x="2852" y="879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1 w 36"/>
                  <a:gd name="T3" fmla="*/ 5 h 30"/>
                  <a:gd name="T4" fmla="*/ 25 w 36"/>
                  <a:gd name="T5" fmla="*/ 8 h 30"/>
                  <a:gd name="T6" fmla="*/ 22 w 36"/>
                  <a:gd name="T7" fmla="*/ 8 h 30"/>
                  <a:gd name="T8" fmla="*/ 22 w 36"/>
                  <a:gd name="T9" fmla="*/ 11 h 30"/>
                  <a:gd name="T10" fmla="*/ 20 w 36"/>
                  <a:gd name="T11" fmla="*/ 14 h 30"/>
                  <a:gd name="T12" fmla="*/ 17 w 36"/>
                  <a:gd name="T13" fmla="*/ 16 h 30"/>
                  <a:gd name="T14" fmla="*/ 11 w 36"/>
                  <a:gd name="T15" fmla="*/ 16 h 30"/>
                  <a:gd name="T16" fmla="*/ 8 w 36"/>
                  <a:gd name="T17" fmla="*/ 22 h 30"/>
                  <a:gd name="T18" fmla="*/ 6 w 36"/>
                  <a:gd name="T19" fmla="*/ 19 h 30"/>
                  <a:gd name="T20" fmla="*/ 3 w 36"/>
                  <a:gd name="T21" fmla="*/ 19 h 30"/>
                  <a:gd name="T22" fmla="*/ 3 w 36"/>
                  <a:gd name="T23" fmla="*/ 25 h 30"/>
                  <a:gd name="T24" fmla="*/ 0 w 36"/>
                  <a:gd name="T25" fmla="*/ 27 h 30"/>
                  <a:gd name="T26" fmla="*/ 3 w 36"/>
                  <a:gd name="T27" fmla="*/ 27 h 30"/>
                  <a:gd name="T28" fmla="*/ 3 w 36"/>
                  <a:gd name="T29" fmla="*/ 27 h 30"/>
                  <a:gd name="T30" fmla="*/ 8 w 36"/>
                  <a:gd name="T31" fmla="*/ 30 h 30"/>
                  <a:gd name="T32" fmla="*/ 6 w 36"/>
                  <a:gd name="T33" fmla="*/ 27 h 30"/>
                  <a:gd name="T34" fmla="*/ 8 w 36"/>
                  <a:gd name="T35" fmla="*/ 25 h 30"/>
                  <a:gd name="T36" fmla="*/ 14 w 36"/>
                  <a:gd name="T37" fmla="*/ 22 h 30"/>
                  <a:gd name="T38" fmla="*/ 14 w 36"/>
                  <a:gd name="T39" fmla="*/ 22 h 30"/>
                  <a:gd name="T40" fmla="*/ 17 w 36"/>
                  <a:gd name="T41" fmla="*/ 22 h 30"/>
                  <a:gd name="T42" fmla="*/ 20 w 36"/>
                  <a:gd name="T43" fmla="*/ 22 h 30"/>
                  <a:gd name="T44" fmla="*/ 22 w 36"/>
                  <a:gd name="T45" fmla="*/ 22 h 30"/>
                  <a:gd name="T46" fmla="*/ 25 w 36"/>
                  <a:gd name="T47" fmla="*/ 22 h 30"/>
                  <a:gd name="T48" fmla="*/ 28 w 36"/>
                  <a:gd name="T49" fmla="*/ 22 h 30"/>
                  <a:gd name="T50" fmla="*/ 31 w 36"/>
                  <a:gd name="T51" fmla="*/ 22 h 30"/>
                  <a:gd name="T52" fmla="*/ 34 w 36"/>
                  <a:gd name="T53" fmla="*/ 16 h 30"/>
                  <a:gd name="T54" fmla="*/ 34 w 36"/>
                  <a:gd name="T55" fmla="*/ 11 h 30"/>
                  <a:gd name="T56" fmla="*/ 34 w 36"/>
                  <a:gd name="T57" fmla="*/ 11 h 30"/>
                  <a:gd name="T58" fmla="*/ 34 w 36"/>
                  <a:gd name="T59" fmla="*/ 5 h 30"/>
                  <a:gd name="T60" fmla="*/ 36 w 36"/>
                  <a:gd name="T61" fmla="*/ 2 h 30"/>
                  <a:gd name="T62" fmla="*/ 36 w 36"/>
                  <a:gd name="T6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1" y="5"/>
                    </a:lnTo>
                    <a:lnTo>
                      <a:pt x="25" y="8"/>
                    </a:lnTo>
                    <a:lnTo>
                      <a:pt x="22" y="8"/>
                    </a:lnTo>
                    <a:lnTo>
                      <a:pt x="22" y="11"/>
                    </a:lnTo>
                    <a:lnTo>
                      <a:pt x="20" y="14"/>
                    </a:lnTo>
                    <a:lnTo>
                      <a:pt x="17" y="16"/>
                    </a:lnTo>
                    <a:lnTo>
                      <a:pt x="11" y="16"/>
                    </a:lnTo>
                    <a:lnTo>
                      <a:pt x="8" y="22"/>
                    </a:lnTo>
                    <a:lnTo>
                      <a:pt x="6" y="19"/>
                    </a:lnTo>
                    <a:lnTo>
                      <a:pt x="3" y="19"/>
                    </a:lnTo>
                    <a:lnTo>
                      <a:pt x="3" y="25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3" y="27"/>
                    </a:lnTo>
                    <a:lnTo>
                      <a:pt x="8" y="30"/>
                    </a:lnTo>
                    <a:lnTo>
                      <a:pt x="6" y="27"/>
                    </a:lnTo>
                    <a:lnTo>
                      <a:pt x="8" y="25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7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5" y="22"/>
                    </a:lnTo>
                    <a:lnTo>
                      <a:pt x="28" y="22"/>
                    </a:lnTo>
                    <a:lnTo>
                      <a:pt x="31" y="22"/>
                    </a:lnTo>
                    <a:lnTo>
                      <a:pt x="34" y="16"/>
                    </a:lnTo>
                    <a:lnTo>
                      <a:pt x="34" y="11"/>
                    </a:lnTo>
                    <a:lnTo>
                      <a:pt x="34" y="11"/>
                    </a:lnTo>
                    <a:lnTo>
                      <a:pt x="34" y="5"/>
                    </a:lnTo>
                    <a:lnTo>
                      <a:pt x="36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68" name="Freeform 896"/>
              <p:cNvSpPr>
                <a:spLocks/>
              </p:cNvSpPr>
              <p:nvPr/>
            </p:nvSpPr>
            <p:spPr bwMode="auto">
              <a:xfrm>
                <a:off x="2802" y="823"/>
                <a:ext cx="3" cy="5"/>
              </a:xfrm>
              <a:custGeom>
                <a:avLst/>
                <a:gdLst>
                  <a:gd name="T0" fmla="*/ 0 w 3"/>
                  <a:gd name="T1" fmla="*/ 0 h 5"/>
                  <a:gd name="T2" fmla="*/ 3 w 3"/>
                  <a:gd name="T3" fmla="*/ 5 h 5"/>
                  <a:gd name="T4" fmla="*/ 3 w 3"/>
                  <a:gd name="T5" fmla="*/ 3 h 5"/>
                  <a:gd name="T6" fmla="*/ 3 w 3"/>
                  <a:gd name="T7" fmla="*/ 0 h 5"/>
                  <a:gd name="T8" fmla="*/ 3 w 3"/>
                  <a:gd name="T9" fmla="*/ 0 h 5"/>
                  <a:gd name="T10" fmla="*/ 0 w 3"/>
                  <a:gd name="T11" fmla="*/ 0 h 5"/>
                  <a:gd name="T12" fmla="*/ 0 w 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lnTo>
                      <a:pt x="3" y="5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69" name="Freeform 897"/>
              <p:cNvSpPr>
                <a:spLocks/>
              </p:cNvSpPr>
              <p:nvPr/>
            </p:nvSpPr>
            <p:spPr bwMode="auto">
              <a:xfrm>
                <a:off x="2860" y="901"/>
                <a:ext cx="6" cy="8"/>
              </a:xfrm>
              <a:custGeom>
                <a:avLst/>
                <a:gdLst>
                  <a:gd name="T0" fmla="*/ 0 w 6"/>
                  <a:gd name="T1" fmla="*/ 3 h 8"/>
                  <a:gd name="T2" fmla="*/ 0 w 6"/>
                  <a:gd name="T3" fmla="*/ 8 h 8"/>
                  <a:gd name="T4" fmla="*/ 3 w 6"/>
                  <a:gd name="T5" fmla="*/ 5 h 8"/>
                  <a:gd name="T6" fmla="*/ 6 w 6"/>
                  <a:gd name="T7" fmla="*/ 3 h 8"/>
                  <a:gd name="T8" fmla="*/ 6 w 6"/>
                  <a:gd name="T9" fmla="*/ 0 h 8"/>
                  <a:gd name="T10" fmla="*/ 3 w 6"/>
                  <a:gd name="T11" fmla="*/ 0 h 8"/>
                  <a:gd name="T12" fmla="*/ 0 w 6"/>
                  <a:gd name="T1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0" y="3"/>
                    </a:moveTo>
                    <a:lnTo>
                      <a:pt x="0" y="8"/>
                    </a:lnTo>
                    <a:lnTo>
                      <a:pt x="3" y="5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70" name="Freeform 898"/>
              <p:cNvSpPr>
                <a:spLocks/>
              </p:cNvSpPr>
              <p:nvPr/>
            </p:nvSpPr>
            <p:spPr bwMode="auto">
              <a:xfrm>
                <a:off x="2908" y="1233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0 w 3"/>
                  <a:gd name="T5" fmla="*/ 0 h 3"/>
                  <a:gd name="T6" fmla="*/ 0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71" name="Freeform 899"/>
              <p:cNvSpPr>
                <a:spLocks/>
              </p:cNvSpPr>
              <p:nvPr/>
            </p:nvSpPr>
            <p:spPr bwMode="auto">
              <a:xfrm>
                <a:off x="2888" y="923"/>
                <a:ext cx="3" cy="9"/>
              </a:xfrm>
              <a:custGeom>
                <a:avLst/>
                <a:gdLst>
                  <a:gd name="T0" fmla="*/ 3 w 3"/>
                  <a:gd name="T1" fmla="*/ 6 h 9"/>
                  <a:gd name="T2" fmla="*/ 0 w 3"/>
                  <a:gd name="T3" fmla="*/ 0 h 9"/>
                  <a:gd name="T4" fmla="*/ 0 w 3"/>
                  <a:gd name="T5" fmla="*/ 6 h 9"/>
                  <a:gd name="T6" fmla="*/ 0 w 3"/>
                  <a:gd name="T7" fmla="*/ 9 h 9"/>
                  <a:gd name="T8" fmla="*/ 3 w 3"/>
                  <a:gd name="T9" fmla="*/ 9 h 9"/>
                  <a:gd name="T10" fmla="*/ 3 w 3"/>
                  <a:gd name="T1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72" name="Freeform 900"/>
              <p:cNvSpPr>
                <a:spLocks/>
              </p:cNvSpPr>
              <p:nvPr/>
            </p:nvSpPr>
            <p:spPr bwMode="auto">
              <a:xfrm>
                <a:off x="2891" y="1222"/>
                <a:ext cx="8" cy="2"/>
              </a:xfrm>
              <a:custGeom>
                <a:avLst/>
                <a:gdLst>
                  <a:gd name="T0" fmla="*/ 8 w 8"/>
                  <a:gd name="T1" fmla="*/ 2 h 2"/>
                  <a:gd name="T2" fmla="*/ 8 w 8"/>
                  <a:gd name="T3" fmla="*/ 0 h 2"/>
                  <a:gd name="T4" fmla="*/ 8 w 8"/>
                  <a:gd name="T5" fmla="*/ 0 h 2"/>
                  <a:gd name="T6" fmla="*/ 6 w 8"/>
                  <a:gd name="T7" fmla="*/ 0 h 2"/>
                  <a:gd name="T8" fmla="*/ 3 w 8"/>
                  <a:gd name="T9" fmla="*/ 2 h 2"/>
                  <a:gd name="T10" fmla="*/ 0 w 8"/>
                  <a:gd name="T11" fmla="*/ 2 h 2"/>
                  <a:gd name="T12" fmla="*/ 3 w 8"/>
                  <a:gd name="T13" fmla="*/ 2 h 2"/>
                  <a:gd name="T14" fmla="*/ 6 w 8"/>
                  <a:gd name="T15" fmla="*/ 2 h 2"/>
                  <a:gd name="T16" fmla="*/ 8 w 8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6" y="2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73" name="Freeform 901"/>
              <p:cNvSpPr>
                <a:spLocks/>
              </p:cNvSpPr>
              <p:nvPr/>
            </p:nvSpPr>
            <p:spPr bwMode="auto">
              <a:xfrm>
                <a:off x="2911" y="1411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0 h 3"/>
                  <a:gd name="T4" fmla="*/ 2 w 5"/>
                  <a:gd name="T5" fmla="*/ 3 h 3"/>
                  <a:gd name="T6" fmla="*/ 5 w 5"/>
                  <a:gd name="T7" fmla="*/ 0 h 3"/>
                  <a:gd name="T8" fmla="*/ 2 w 5"/>
                  <a:gd name="T9" fmla="*/ 0 h 3"/>
                  <a:gd name="T10" fmla="*/ 0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74" name="Freeform 902"/>
              <p:cNvSpPr>
                <a:spLocks/>
              </p:cNvSpPr>
              <p:nvPr/>
            </p:nvSpPr>
            <p:spPr bwMode="auto">
              <a:xfrm>
                <a:off x="2866" y="1219"/>
                <a:ext cx="20" cy="36"/>
              </a:xfrm>
              <a:custGeom>
                <a:avLst/>
                <a:gdLst>
                  <a:gd name="T0" fmla="*/ 0 w 20"/>
                  <a:gd name="T1" fmla="*/ 17 h 36"/>
                  <a:gd name="T2" fmla="*/ 0 w 20"/>
                  <a:gd name="T3" fmla="*/ 19 h 36"/>
                  <a:gd name="T4" fmla="*/ 3 w 20"/>
                  <a:gd name="T5" fmla="*/ 22 h 36"/>
                  <a:gd name="T6" fmla="*/ 3 w 20"/>
                  <a:gd name="T7" fmla="*/ 22 h 36"/>
                  <a:gd name="T8" fmla="*/ 3 w 20"/>
                  <a:gd name="T9" fmla="*/ 22 h 36"/>
                  <a:gd name="T10" fmla="*/ 3 w 20"/>
                  <a:gd name="T11" fmla="*/ 25 h 36"/>
                  <a:gd name="T12" fmla="*/ 6 w 20"/>
                  <a:gd name="T13" fmla="*/ 25 h 36"/>
                  <a:gd name="T14" fmla="*/ 6 w 20"/>
                  <a:gd name="T15" fmla="*/ 28 h 36"/>
                  <a:gd name="T16" fmla="*/ 6 w 20"/>
                  <a:gd name="T17" fmla="*/ 28 h 36"/>
                  <a:gd name="T18" fmla="*/ 8 w 20"/>
                  <a:gd name="T19" fmla="*/ 30 h 36"/>
                  <a:gd name="T20" fmla="*/ 6 w 20"/>
                  <a:gd name="T21" fmla="*/ 30 h 36"/>
                  <a:gd name="T22" fmla="*/ 6 w 20"/>
                  <a:gd name="T23" fmla="*/ 30 h 36"/>
                  <a:gd name="T24" fmla="*/ 6 w 20"/>
                  <a:gd name="T25" fmla="*/ 33 h 36"/>
                  <a:gd name="T26" fmla="*/ 11 w 20"/>
                  <a:gd name="T27" fmla="*/ 36 h 36"/>
                  <a:gd name="T28" fmla="*/ 14 w 20"/>
                  <a:gd name="T29" fmla="*/ 33 h 36"/>
                  <a:gd name="T30" fmla="*/ 17 w 20"/>
                  <a:gd name="T31" fmla="*/ 28 h 36"/>
                  <a:gd name="T32" fmla="*/ 17 w 20"/>
                  <a:gd name="T33" fmla="*/ 25 h 36"/>
                  <a:gd name="T34" fmla="*/ 20 w 20"/>
                  <a:gd name="T35" fmla="*/ 17 h 36"/>
                  <a:gd name="T36" fmla="*/ 17 w 20"/>
                  <a:gd name="T37" fmla="*/ 8 h 36"/>
                  <a:gd name="T38" fmla="*/ 17 w 20"/>
                  <a:gd name="T39" fmla="*/ 5 h 36"/>
                  <a:gd name="T40" fmla="*/ 17 w 20"/>
                  <a:gd name="T41" fmla="*/ 0 h 36"/>
                  <a:gd name="T42" fmla="*/ 14 w 20"/>
                  <a:gd name="T43" fmla="*/ 0 h 36"/>
                  <a:gd name="T44" fmla="*/ 14 w 20"/>
                  <a:gd name="T45" fmla="*/ 3 h 36"/>
                  <a:gd name="T46" fmla="*/ 14 w 20"/>
                  <a:gd name="T47" fmla="*/ 5 h 36"/>
                  <a:gd name="T48" fmla="*/ 14 w 20"/>
                  <a:gd name="T49" fmla="*/ 8 h 36"/>
                  <a:gd name="T50" fmla="*/ 14 w 20"/>
                  <a:gd name="T51" fmla="*/ 8 h 36"/>
                  <a:gd name="T52" fmla="*/ 11 w 20"/>
                  <a:gd name="T53" fmla="*/ 5 h 36"/>
                  <a:gd name="T54" fmla="*/ 8 w 20"/>
                  <a:gd name="T55" fmla="*/ 8 h 36"/>
                  <a:gd name="T56" fmla="*/ 3 w 20"/>
                  <a:gd name="T57" fmla="*/ 8 h 36"/>
                  <a:gd name="T58" fmla="*/ 0 w 20"/>
                  <a:gd name="T59" fmla="*/ 14 h 36"/>
                  <a:gd name="T60" fmla="*/ 3 w 20"/>
                  <a:gd name="T61" fmla="*/ 17 h 36"/>
                  <a:gd name="T62" fmla="*/ 3 w 20"/>
                  <a:gd name="T63" fmla="*/ 17 h 36"/>
                  <a:gd name="T64" fmla="*/ 0 w 20"/>
                  <a:gd name="T65" fmla="*/ 1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" h="36">
                    <a:moveTo>
                      <a:pt x="0" y="17"/>
                    </a:moveTo>
                    <a:lnTo>
                      <a:pt x="0" y="19"/>
                    </a:lnTo>
                    <a:lnTo>
                      <a:pt x="3" y="22"/>
                    </a:lnTo>
                    <a:lnTo>
                      <a:pt x="3" y="22"/>
                    </a:lnTo>
                    <a:lnTo>
                      <a:pt x="3" y="22"/>
                    </a:lnTo>
                    <a:lnTo>
                      <a:pt x="3" y="25"/>
                    </a:lnTo>
                    <a:lnTo>
                      <a:pt x="6" y="25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8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6" y="33"/>
                    </a:lnTo>
                    <a:lnTo>
                      <a:pt x="11" y="36"/>
                    </a:lnTo>
                    <a:lnTo>
                      <a:pt x="14" y="33"/>
                    </a:lnTo>
                    <a:lnTo>
                      <a:pt x="17" y="28"/>
                    </a:lnTo>
                    <a:lnTo>
                      <a:pt x="17" y="25"/>
                    </a:lnTo>
                    <a:lnTo>
                      <a:pt x="20" y="17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5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1" y="5"/>
                    </a:lnTo>
                    <a:lnTo>
                      <a:pt x="8" y="8"/>
                    </a:lnTo>
                    <a:lnTo>
                      <a:pt x="3" y="8"/>
                    </a:lnTo>
                    <a:lnTo>
                      <a:pt x="0" y="14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75" name="Freeform 903"/>
              <p:cNvSpPr>
                <a:spLocks/>
              </p:cNvSpPr>
              <p:nvPr/>
            </p:nvSpPr>
            <p:spPr bwMode="auto">
              <a:xfrm>
                <a:off x="2936" y="1322"/>
                <a:ext cx="53" cy="33"/>
              </a:xfrm>
              <a:custGeom>
                <a:avLst/>
                <a:gdLst>
                  <a:gd name="T0" fmla="*/ 50 w 53"/>
                  <a:gd name="T1" fmla="*/ 8 h 33"/>
                  <a:gd name="T2" fmla="*/ 53 w 53"/>
                  <a:gd name="T3" fmla="*/ 3 h 33"/>
                  <a:gd name="T4" fmla="*/ 50 w 53"/>
                  <a:gd name="T5" fmla="*/ 0 h 33"/>
                  <a:gd name="T6" fmla="*/ 44 w 53"/>
                  <a:gd name="T7" fmla="*/ 3 h 33"/>
                  <a:gd name="T8" fmla="*/ 42 w 53"/>
                  <a:gd name="T9" fmla="*/ 3 h 33"/>
                  <a:gd name="T10" fmla="*/ 39 w 53"/>
                  <a:gd name="T11" fmla="*/ 0 h 33"/>
                  <a:gd name="T12" fmla="*/ 36 w 53"/>
                  <a:gd name="T13" fmla="*/ 6 h 33"/>
                  <a:gd name="T14" fmla="*/ 28 w 53"/>
                  <a:gd name="T15" fmla="*/ 6 h 33"/>
                  <a:gd name="T16" fmla="*/ 22 w 53"/>
                  <a:gd name="T17" fmla="*/ 6 h 33"/>
                  <a:gd name="T18" fmla="*/ 16 w 53"/>
                  <a:gd name="T19" fmla="*/ 6 h 33"/>
                  <a:gd name="T20" fmla="*/ 14 w 53"/>
                  <a:gd name="T21" fmla="*/ 3 h 33"/>
                  <a:gd name="T22" fmla="*/ 8 w 53"/>
                  <a:gd name="T23" fmla="*/ 3 h 33"/>
                  <a:gd name="T24" fmla="*/ 8 w 53"/>
                  <a:gd name="T25" fmla="*/ 6 h 33"/>
                  <a:gd name="T26" fmla="*/ 5 w 53"/>
                  <a:gd name="T27" fmla="*/ 3 h 33"/>
                  <a:gd name="T28" fmla="*/ 3 w 53"/>
                  <a:gd name="T29" fmla="*/ 6 h 33"/>
                  <a:gd name="T30" fmla="*/ 0 w 53"/>
                  <a:gd name="T31" fmla="*/ 11 h 33"/>
                  <a:gd name="T32" fmla="*/ 5 w 53"/>
                  <a:gd name="T33" fmla="*/ 14 h 33"/>
                  <a:gd name="T34" fmla="*/ 8 w 53"/>
                  <a:gd name="T35" fmla="*/ 14 h 33"/>
                  <a:gd name="T36" fmla="*/ 14 w 53"/>
                  <a:gd name="T37" fmla="*/ 20 h 33"/>
                  <a:gd name="T38" fmla="*/ 19 w 53"/>
                  <a:gd name="T39" fmla="*/ 20 h 33"/>
                  <a:gd name="T40" fmla="*/ 22 w 53"/>
                  <a:gd name="T41" fmla="*/ 22 h 33"/>
                  <a:gd name="T42" fmla="*/ 30 w 53"/>
                  <a:gd name="T43" fmla="*/ 25 h 33"/>
                  <a:gd name="T44" fmla="*/ 30 w 53"/>
                  <a:gd name="T45" fmla="*/ 25 h 33"/>
                  <a:gd name="T46" fmla="*/ 36 w 53"/>
                  <a:gd name="T47" fmla="*/ 28 h 33"/>
                  <a:gd name="T48" fmla="*/ 36 w 53"/>
                  <a:gd name="T49" fmla="*/ 31 h 33"/>
                  <a:gd name="T50" fmla="*/ 44 w 53"/>
                  <a:gd name="T51" fmla="*/ 33 h 33"/>
                  <a:gd name="T52" fmla="*/ 47 w 53"/>
                  <a:gd name="T53" fmla="*/ 33 h 33"/>
                  <a:gd name="T54" fmla="*/ 47 w 53"/>
                  <a:gd name="T55" fmla="*/ 28 h 33"/>
                  <a:gd name="T56" fmla="*/ 47 w 53"/>
                  <a:gd name="T57" fmla="*/ 28 h 33"/>
                  <a:gd name="T58" fmla="*/ 47 w 53"/>
                  <a:gd name="T59" fmla="*/ 22 h 33"/>
                  <a:gd name="T60" fmla="*/ 44 w 53"/>
                  <a:gd name="T61" fmla="*/ 20 h 33"/>
                  <a:gd name="T62" fmla="*/ 47 w 53"/>
                  <a:gd name="T63" fmla="*/ 11 h 33"/>
                  <a:gd name="T64" fmla="*/ 50 w 53"/>
                  <a:gd name="T65" fmla="*/ 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3" h="33">
                    <a:moveTo>
                      <a:pt x="50" y="8"/>
                    </a:moveTo>
                    <a:lnTo>
                      <a:pt x="53" y="3"/>
                    </a:lnTo>
                    <a:lnTo>
                      <a:pt x="50" y="0"/>
                    </a:lnTo>
                    <a:lnTo>
                      <a:pt x="44" y="3"/>
                    </a:lnTo>
                    <a:lnTo>
                      <a:pt x="42" y="3"/>
                    </a:lnTo>
                    <a:lnTo>
                      <a:pt x="39" y="0"/>
                    </a:lnTo>
                    <a:lnTo>
                      <a:pt x="36" y="6"/>
                    </a:lnTo>
                    <a:lnTo>
                      <a:pt x="28" y="6"/>
                    </a:lnTo>
                    <a:lnTo>
                      <a:pt x="22" y="6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8" y="3"/>
                    </a:lnTo>
                    <a:lnTo>
                      <a:pt x="8" y="6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0" y="11"/>
                    </a:lnTo>
                    <a:lnTo>
                      <a:pt x="5" y="14"/>
                    </a:lnTo>
                    <a:lnTo>
                      <a:pt x="8" y="14"/>
                    </a:lnTo>
                    <a:lnTo>
                      <a:pt x="14" y="20"/>
                    </a:lnTo>
                    <a:lnTo>
                      <a:pt x="19" y="20"/>
                    </a:lnTo>
                    <a:lnTo>
                      <a:pt x="22" y="22"/>
                    </a:lnTo>
                    <a:lnTo>
                      <a:pt x="30" y="25"/>
                    </a:lnTo>
                    <a:lnTo>
                      <a:pt x="30" y="25"/>
                    </a:lnTo>
                    <a:lnTo>
                      <a:pt x="36" y="28"/>
                    </a:lnTo>
                    <a:lnTo>
                      <a:pt x="36" y="31"/>
                    </a:lnTo>
                    <a:lnTo>
                      <a:pt x="44" y="33"/>
                    </a:lnTo>
                    <a:lnTo>
                      <a:pt x="47" y="33"/>
                    </a:lnTo>
                    <a:lnTo>
                      <a:pt x="47" y="28"/>
                    </a:lnTo>
                    <a:lnTo>
                      <a:pt x="47" y="28"/>
                    </a:lnTo>
                    <a:lnTo>
                      <a:pt x="47" y="22"/>
                    </a:lnTo>
                    <a:lnTo>
                      <a:pt x="44" y="20"/>
                    </a:lnTo>
                    <a:lnTo>
                      <a:pt x="47" y="11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76" name="Freeform 904"/>
              <p:cNvSpPr>
                <a:spLocks/>
              </p:cNvSpPr>
              <p:nvPr/>
            </p:nvSpPr>
            <p:spPr bwMode="auto">
              <a:xfrm>
                <a:off x="2791" y="1283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8 w 8"/>
                  <a:gd name="T3" fmla="*/ 6 h 6"/>
                  <a:gd name="T4" fmla="*/ 5 w 8"/>
                  <a:gd name="T5" fmla="*/ 0 h 6"/>
                  <a:gd name="T6" fmla="*/ 0 w 8"/>
                  <a:gd name="T7" fmla="*/ 3 h 6"/>
                  <a:gd name="T8" fmla="*/ 0 w 8"/>
                  <a:gd name="T9" fmla="*/ 6 h 6"/>
                  <a:gd name="T10" fmla="*/ 5 w 8"/>
                  <a:gd name="T11" fmla="*/ 6 h 6"/>
                  <a:gd name="T12" fmla="*/ 8 w 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6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77" name="Freeform 905"/>
              <p:cNvSpPr>
                <a:spLocks/>
              </p:cNvSpPr>
              <p:nvPr/>
            </p:nvSpPr>
            <p:spPr bwMode="auto">
              <a:xfrm>
                <a:off x="2774" y="1291"/>
                <a:ext cx="11" cy="9"/>
              </a:xfrm>
              <a:custGeom>
                <a:avLst/>
                <a:gdLst>
                  <a:gd name="T0" fmla="*/ 6 w 11"/>
                  <a:gd name="T1" fmla="*/ 9 h 9"/>
                  <a:gd name="T2" fmla="*/ 8 w 11"/>
                  <a:gd name="T3" fmla="*/ 3 h 9"/>
                  <a:gd name="T4" fmla="*/ 11 w 11"/>
                  <a:gd name="T5" fmla="*/ 0 h 9"/>
                  <a:gd name="T6" fmla="*/ 8 w 11"/>
                  <a:gd name="T7" fmla="*/ 0 h 9"/>
                  <a:gd name="T8" fmla="*/ 3 w 11"/>
                  <a:gd name="T9" fmla="*/ 0 h 9"/>
                  <a:gd name="T10" fmla="*/ 0 w 11"/>
                  <a:gd name="T11" fmla="*/ 3 h 9"/>
                  <a:gd name="T12" fmla="*/ 0 w 11"/>
                  <a:gd name="T13" fmla="*/ 6 h 9"/>
                  <a:gd name="T14" fmla="*/ 3 w 11"/>
                  <a:gd name="T15" fmla="*/ 6 h 9"/>
                  <a:gd name="T16" fmla="*/ 6 w 11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8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78" name="Freeform 906"/>
              <p:cNvSpPr>
                <a:spLocks/>
              </p:cNvSpPr>
              <p:nvPr/>
            </p:nvSpPr>
            <p:spPr bwMode="auto">
              <a:xfrm>
                <a:off x="2863" y="1258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3 h 3"/>
                  <a:gd name="T4" fmla="*/ 3 w 3"/>
                  <a:gd name="T5" fmla="*/ 0 h 3"/>
                  <a:gd name="T6" fmla="*/ 0 w 3"/>
                  <a:gd name="T7" fmla="*/ 0 h 3"/>
                  <a:gd name="T8" fmla="*/ 0 w 3"/>
                  <a:gd name="T9" fmla="*/ 0 h 3"/>
                  <a:gd name="T10" fmla="*/ 0 w 3"/>
                  <a:gd name="T11" fmla="*/ 3 h 3"/>
                  <a:gd name="T12" fmla="*/ 0 w 3"/>
                  <a:gd name="T13" fmla="*/ 3 h 3"/>
                  <a:gd name="T14" fmla="*/ 0 w 3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79" name="Freeform 907"/>
              <p:cNvSpPr>
                <a:spLocks/>
              </p:cNvSpPr>
              <p:nvPr/>
            </p:nvSpPr>
            <p:spPr bwMode="auto">
              <a:xfrm>
                <a:off x="3137" y="1339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0 w 2"/>
                  <a:gd name="T3" fmla="*/ 3 h 3"/>
                  <a:gd name="T4" fmla="*/ 2 w 2"/>
                  <a:gd name="T5" fmla="*/ 3 h 3"/>
                  <a:gd name="T6" fmla="*/ 2 w 2"/>
                  <a:gd name="T7" fmla="*/ 3 h 3"/>
                  <a:gd name="T8" fmla="*/ 0 w 2"/>
                  <a:gd name="T9" fmla="*/ 0 h 3"/>
                  <a:gd name="T10" fmla="*/ 0 w 2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80" name="Rectangle 908"/>
              <p:cNvSpPr>
                <a:spLocks noChangeArrowheads="1"/>
              </p:cNvSpPr>
              <p:nvPr/>
            </p:nvSpPr>
            <p:spPr bwMode="auto">
              <a:xfrm>
                <a:off x="3114" y="1355"/>
                <a:ext cx="1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81" name="Freeform 909"/>
              <p:cNvSpPr>
                <a:spLocks/>
              </p:cNvSpPr>
              <p:nvPr/>
            </p:nvSpPr>
            <p:spPr bwMode="auto">
              <a:xfrm>
                <a:off x="2969" y="1369"/>
                <a:ext cx="6" cy="6"/>
              </a:xfrm>
              <a:custGeom>
                <a:avLst/>
                <a:gdLst>
                  <a:gd name="T0" fmla="*/ 0 w 6"/>
                  <a:gd name="T1" fmla="*/ 3 h 6"/>
                  <a:gd name="T2" fmla="*/ 3 w 6"/>
                  <a:gd name="T3" fmla="*/ 6 h 6"/>
                  <a:gd name="T4" fmla="*/ 6 w 6"/>
                  <a:gd name="T5" fmla="*/ 3 h 6"/>
                  <a:gd name="T6" fmla="*/ 6 w 6"/>
                  <a:gd name="T7" fmla="*/ 0 h 6"/>
                  <a:gd name="T8" fmla="*/ 0 w 6"/>
                  <a:gd name="T9" fmla="*/ 0 h 6"/>
                  <a:gd name="T10" fmla="*/ 0 w 6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3"/>
                    </a:moveTo>
                    <a:lnTo>
                      <a:pt x="3" y="6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82" name="Freeform 910"/>
              <p:cNvSpPr>
                <a:spLocks/>
              </p:cNvSpPr>
              <p:nvPr/>
            </p:nvSpPr>
            <p:spPr bwMode="auto">
              <a:xfrm>
                <a:off x="3125" y="1375"/>
                <a:ext cx="48" cy="14"/>
              </a:xfrm>
              <a:custGeom>
                <a:avLst/>
                <a:gdLst>
                  <a:gd name="T0" fmla="*/ 3 w 48"/>
                  <a:gd name="T1" fmla="*/ 0 h 14"/>
                  <a:gd name="T2" fmla="*/ 3 w 48"/>
                  <a:gd name="T3" fmla="*/ 3 h 14"/>
                  <a:gd name="T4" fmla="*/ 0 w 48"/>
                  <a:gd name="T5" fmla="*/ 6 h 14"/>
                  <a:gd name="T6" fmla="*/ 0 w 48"/>
                  <a:gd name="T7" fmla="*/ 8 h 14"/>
                  <a:gd name="T8" fmla="*/ 3 w 48"/>
                  <a:gd name="T9" fmla="*/ 8 h 14"/>
                  <a:gd name="T10" fmla="*/ 9 w 48"/>
                  <a:gd name="T11" fmla="*/ 8 h 14"/>
                  <a:gd name="T12" fmla="*/ 12 w 48"/>
                  <a:gd name="T13" fmla="*/ 8 h 14"/>
                  <a:gd name="T14" fmla="*/ 14 w 48"/>
                  <a:gd name="T15" fmla="*/ 8 h 14"/>
                  <a:gd name="T16" fmla="*/ 17 w 48"/>
                  <a:gd name="T17" fmla="*/ 8 h 14"/>
                  <a:gd name="T18" fmla="*/ 23 w 48"/>
                  <a:gd name="T19" fmla="*/ 11 h 14"/>
                  <a:gd name="T20" fmla="*/ 23 w 48"/>
                  <a:gd name="T21" fmla="*/ 14 h 14"/>
                  <a:gd name="T22" fmla="*/ 26 w 48"/>
                  <a:gd name="T23" fmla="*/ 14 h 14"/>
                  <a:gd name="T24" fmla="*/ 31 w 48"/>
                  <a:gd name="T25" fmla="*/ 11 h 14"/>
                  <a:gd name="T26" fmla="*/ 34 w 48"/>
                  <a:gd name="T27" fmla="*/ 11 h 14"/>
                  <a:gd name="T28" fmla="*/ 39 w 48"/>
                  <a:gd name="T29" fmla="*/ 11 h 14"/>
                  <a:gd name="T30" fmla="*/ 45 w 48"/>
                  <a:gd name="T31" fmla="*/ 11 h 14"/>
                  <a:gd name="T32" fmla="*/ 48 w 48"/>
                  <a:gd name="T33" fmla="*/ 11 h 14"/>
                  <a:gd name="T34" fmla="*/ 48 w 48"/>
                  <a:gd name="T35" fmla="*/ 8 h 14"/>
                  <a:gd name="T36" fmla="*/ 48 w 48"/>
                  <a:gd name="T37" fmla="*/ 6 h 14"/>
                  <a:gd name="T38" fmla="*/ 48 w 48"/>
                  <a:gd name="T39" fmla="*/ 3 h 14"/>
                  <a:gd name="T40" fmla="*/ 48 w 48"/>
                  <a:gd name="T41" fmla="*/ 6 h 14"/>
                  <a:gd name="T42" fmla="*/ 48 w 48"/>
                  <a:gd name="T43" fmla="*/ 6 h 14"/>
                  <a:gd name="T44" fmla="*/ 45 w 48"/>
                  <a:gd name="T45" fmla="*/ 8 h 14"/>
                  <a:gd name="T46" fmla="*/ 42 w 48"/>
                  <a:gd name="T47" fmla="*/ 8 h 14"/>
                  <a:gd name="T48" fmla="*/ 42 w 48"/>
                  <a:gd name="T49" fmla="*/ 8 h 14"/>
                  <a:gd name="T50" fmla="*/ 39 w 48"/>
                  <a:gd name="T51" fmla="*/ 8 h 14"/>
                  <a:gd name="T52" fmla="*/ 39 w 48"/>
                  <a:gd name="T53" fmla="*/ 6 h 14"/>
                  <a:gd name="T54" fmla="*/ 39 w 48"/>
                  <a:gd name="T55" fmla="*/ 3 h 14"/>
                  <a:gd name="T56" fmla="*/ 37 w 48"/>
                  <a:gd name="T57" fmla="*/ 3 h 14"/>
                  <a:gd name="T58" fmla="*/ 31 w 48"/>
                  <a:gd name="T59" fmla="*/ 3 h 14"/>
                  <a:gd name="T60" fmla="*/ 28 w 48"/>
                  <a:gd name="T61" fmla="*/ 3 h 14"/>
                  <a:gd name="T62" fmla="*/ 23 w 48"/>
                  <a:gd name="T63" fmla="*/ 3 h 14"/>
                  <a:gd name="T64" fmla="*/ 20 w 48"/>
                  <a:gd name="T65" fmla="*/ 6 h 14"/>
                  <a:gd name="T66" fmla="*/ 17 w 48"/>
                  <a:gd name="T67" fmla="*/ 6 h 14"/>
                  <a:gd name="T68" fmla="*/ 14 w 48"/>
                  <a:gd name="T69" fmla="*/ 3 h 14"/>
                  <a:gd name="T70" fmla="*/ 12 w 48"/>
                  <a:gd name="T71" fmla="*/ 3 h 14"/>
                  <a:gd name="T72" fmla="*/ 12 w 48"/>
                  <a:gd name="T73" fmla="*/ 3 h 14"/>
                  <a:gd name="T74" fmla="*/ 12 w 48"/>
                  <a:gd name="T75" fmla="*/ 3 h 14"/>
                  <a:gd name="T76" fmla="*/ 12 w 48"/>
                  <a:gd name="T77" fmla="*/ 0 h 14"/>
                  <a:gd name="T78" fmla="*/ 9 w 48"/>
                  <a:gd name="T79" fmla="*/ 0 h 14"/>
                  <a:gd name="T80" fmla="*/ 9 w 48"/>
                  <a:gd name="T81" fmla="*/ 0 h 14"/>
                  <a:gd name="T82" fmla="*/ 9 w 48"/>
                  <a:gd name="T83" fmla="*/ 0 h 14"/>
                  <a:gd name="T84" fmla="*/ 9 w 48"/>
                  <a:gd name="T85" fmla="*/ 3 h 14"/>
                  <a:gd name="T86" fmla="*/ 6 w 48"/>
                  <a:gd name="T87" fmla="*/ 3 h 14"/>
                  <a:gd name="T88" fmla="*/ 6 w 48"/>
                  <a:gd name="T89" fmla="*/ 0 h 14"/>
                  <a:gd name="T90" fmla="*/ 3 w 48"/>
                  <a:gd name="T91" fmla="*/ 0 h 14"/>
                  <a:gd name="T92" fmla="*/ 3 w 48"/>
                  <a:gd name="T93" fmla="*/ 0 h 14"/>
                  <a:gd name="T94" fmla="*/ 3 w 48"/>
                  <a:gd name="T95" fmla="*/ 3 h 14"/>
                  <a:gd name="T96" fmla="*/ 3 w 48"/>
                  <a:gd name="T97" fmla="*/ 3 h 14"/>
                  <a:gd name="T98" fmla="*/ 3 w 48"/>
                  <a:gd name="T9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8" h="14">
                    <a:moveTo>
                      <a:pt x="3" y="0"/>
                    </a:move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9" y="8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7" y="8"/>
                    </a:lnTo>
                    <a:lnTo>
                      <a:pt x="23" y="11"/>
                    </a:lnTo>
                    <a:lnTo>
                      <a:pt x="23" y="14"/>
                    </a:lnTo>
                    <a:lnTo>
                      <a:pt x="26" y="14"/>
                    </a:lnTo>
                    <a:lnTo>
                      <a:pt x="31" y="11"/>
                    </a:lnTo>
                    <a:lnTo>
                      <a:pt x="34" y="11"/>
                    </a:lnTo>
                    <a:lnTo>
                      <a:pt x="39" y="11"/>
                    </a:lnTo>
                    <a:lnTo>
                      <a:pt x="45" y="11"/>
                    </a:lnTo>
                    <a:lnTo>
                      <a:pt x="48" y="11"/>
                    </a:lnTo>
                    <a:lnTo>
                      <a:pt x="48" y="8"/>
                    </a:lnTo>
                    <a:lnTo>
                      <a:pt x="48" y="6"/>
                    </a:lnTo>
                    <a:lnTo>
                      <a:pt x="48" y="3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5" y="8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9" y="8"/>
                    </a:lnTo>
                    <a:lnTo>
                      <a:pt x="39" y="6"/>
                    </a:lnTo>
                    <a:lnTo>
                      <a:pt x="39" y="3"/>
                    </a:lnTo>
                    <a:lnTo>
                      <a:pt x="37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3" y="3"/>
                    </a:lnTo>
                    <a:lnTo>
                      <a:pt x="20" y="6"/>
                    </a:lnTo>
                    <a:lnTo>
                      <a:pt x="17" y="6"/>
                    </a:lnTo>
                    <a:lnTo>
                      <a:pt x="14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83" name="Freeform 911"/>
              <p:cNvSpPr>
                <a:spLocks/>
              </p:cNvSpPr>
              <p:nvPr/>
            </p:nvSpPr>
            <p:spPr bwMode="auto">
              <a:xfrm>
                <a:off x="3072" y="1330"/>
                <a:ext cx="9" cy="6"/>
              </a:xfrm>
              <a:custGeom>
                <a:avLst/>
                <a:gdLst>
                  <a:gd name="T0" fmla="*/ 0 w 9"/>
                  <a:gd name="T1" fmla="*/ 0 h 6"/>
                  <a:gd name="T2" fmla="*/ 0 w 9"/>
                  <a:gd name="T3" fmla="*/ 3 h 6"/>
                  <a:gd name="T4" fmla="*/ 3 w 9"/>
                  <a:gd name="T5" fmla="*/ 6 h 6"/>
                  <a:gd name="T6" fmla="*/ 6 w 9"/>
                  <a:gd name="T7" fmla="*/ 6 h 6"/>
                  <a:gd name="T8" fmla="*/ 6 w 9"/>
                  <a:gd name="T9" fmla="*/ 3 h 6"/>
                  <a:gd name="T10" fmla="*/ 9 w 9"/>
                  <a:gd name="T11" fmla="*/ 3 h 6"/>
                  <a:gd name="T12" fmla="*/ 6 w 9"/>
                  <a:gd name="T13" fmla="*/ 3 h 6"/>
                  <a:gd name="T14" fmla="*/ 6 w 9"/>
                  <a:gd name="T15" fmla="*/ 0 h 6"/>
                  <a:gd name="T16" fmla="*/ 3 w 9"/>
                  <a:gd name="T17" fmla="*/ 0 h 6"/>
                  <a:gd name="T18" fmla="*/ 0 w 9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84" name="Freeform 912"/>
              <p:cNvSpPr>
                <a:spLocks/>
              </p:cNvSpPr>
              <p:nvPr/>
            </p:nvSpPr>
            <p:spPr bwMode="auto">
              <a:xfrm>
                <a:off x="3114" y="1358"/>
                <a:ext cx="3" cy="9"/>
              </a:xfrm>
              <a:custGeom>
                <a:avLst/>
                <a:gdLst>
                  <a:gd name="T0" fmla="*/ 0 w 3"/>
                  <a:gd name="T1" fmla="*/ 6 h 9"/>
                  <a:gd name="T2" fmla="*/ 0 w 3"/>
                  <a:gd name="T3" fmla="*/ 9 h 9"/>
                  <a:gd name="T4" fmla="*/ 3 w 3"/>
                  <a:gd name="T5" fmla="*/ 9 h 9"/>
                  <a:gd name="T6" fmla="*/ 3 w 3"/>
                  <a:gd name="T7" fmla="*/ 6 h 9"/>
                  <a:gd name="T8" fmla="*/ 3 w 3"/>
                  <a:gd name="T9" fmla="*/ 3 h 9"/>
                  <a:gd name="T10" fmla="*/ 0 w 3"/>
                  <a:gd name="T11" fmla="*/ 0 h 9"/>
                  <a:gd name="T12" fmla="*/ 0 w 3"/>
                  <a:gd name="T13" fmla="*/ 3 h 9"/>
                  <a:gd name="T14" fmla="*/ 0 w 3"/>
                  <a:gd name="T15" fmla="*/ 3 h 9"/>
                  <a:gd name="T16" fmla="*/ 0 w 3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9">
                    <a:moveTo>
                      <a:pt x="0" y="6"/>
                    </a:moveTo>
                    <a:lnTo>
                      <a:pt x="0" y="9"/>
                    </a:lnTo>
                    <a:lnTo>
                      <a:pt x="3" y="9"/>
                    </a:lnTo>
                    <a:lnTo>
                      <a:pt x="3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85" name="Freeform 913"/>
              <p:cNvSpPr>
                <a:spLocks/>
              </p:cNvSpPr>
              <p:nvPr/>
            </p:nvSpPr>
            <p:spPr bwMode="auto">
              <a:xfrm>
                <a:off x="3053" y="1289"/>
                <a:ext cx="8" cy="8"/>
              </a:xfrm>
              <a:custGeom>
                <a:avLst/>
                <a:gdLst>
                  <a:gd name="T0" fmla="*/ 3 w 8"/>
                  <a:gd name="T1" fmla="*/ 0 h 8"/>
                  <a:gd name="T2" fmla="*/ 0 w 8"/>
                  <a:gd name="T3" fmla="*/ 0 h 8"/>
                  <a:gd name="T4" fmla="*/ 0 w 8"/>
                  <a:gd name="T5" fmla="*/ 2 h 8"/>
                  <a:gd name="T6" fmla="*/ 3 w 8"/>
                  <a:gd name="T7" fmla="*/ 2 h 8"/>
                  <a:gd name="T8" fmla="*/ 3 w 8"/>
                  <a:gd name="T9" fmla="*/ 5 h 8"/>
                  <a:gd name="T10" fmla="*/ 5 w 8"/>
                  <a:gd name="T11" fmla="*/ 8 h 8"/>
                  <a:gd name="T12" fmla="*/ 8 w 8"/>
                  <a:gd name="T13" fmla="*/ 8 h 8"/>
                  <a:gd name="T14" fmla="*/ 8 w 8"/>
                  <a:gd name="T15" fmla="*/ 8 h 8"/>
                  <a:gd name="T16" fmla="*/ 8 w 8"/>
                  <a:gd name="T17" fmla="*/ 8 h 8"/>
                  <a:gd name="T18" fmla="*/ 8 w 8"/>
                  <a:gd name="T19" fmla="*/ 5 h 8"/>
                  <a:gd name="T20" fmla="*/ 5 w 8"/>
                  <a:gd name="T21" fmla="*/ 5 h 8"/>
                  <a:gd name="T22" fmla="*/ 5 w 8"/>
                  <a:gd name="T23" fmla="*/ 0 h 8"/>
                  <a:gd name="T24" fmla="*/ 3 w 8"/>
                  <a:gd name="T2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5" y="8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5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86" name="Freeform 914"/>
              <p:cNvSpPr>
                <a:spLocks/>
              </p:cNvSpPr>
              <p:nvPr/>
            </p:nvSpPr>
            <p:spPr bwMode="auto">
              <a:xfrm>
                <a:off x="3070" y="1316"/>
                <a:ext cx="8" cy="12"/>
              </a:xfrm>
              <a:custGeom>
                <a:avLst/>
                <a:gdLst>
                  <a:gd name="T0" fmla="*/ 0 w 8"/>
                  <a:gd name="T1" fmla="*/ 3 h 12"/>
                  <a:gd name="T2" fmla="*/ 0 w 8"/>
                  <a:gd name="T3" fmla="*/ 9 h 12"/>
                  <a:gd name="T4" fmla="*/ 0 w 8"/>
                  <a:gd name="T5" fmla="*/ 9 h 12"/>
                  <a:gd name="T6" fmla="*/ 0 w 8"/>
                  <a:gd name="T7" fmla="*/ 9 h 12"/>
                  <a:gd name="T8" fmla="*/ 0 w 8"/>
                  <a:gd name="T9" fmla="*/ 6 h 12"/>
                  <a:gd name="T10" fmla="*/ 2 w 8"/>
                  <a:gd name="T11" fmla="*/ 9 h 12"/>
                  <a:gd name="T12" fmla="*/ 2 w 8"/>
                  <a:gd name="T13" fmla="*/ 9 h 12"/>
                  <a:gd name="T14" fmla="*/ 5 w 8"/>
                  <a:gd name="T15" fmla="*/ 12 h 12"/>
                  <a:gd name="T16" fmla="*/ 5 w 8"/>
                  <a:gd name="T17" fmla="*/ 12 h 12"/>
                  <a:gd name="T18" fmla="*/ 8 w 8"/>
                  <a:gd name="T19" fmla="*/ 9 h 12"/>
                  <a:gd name="T20" fmla="*/ 5 w 8"/>
                  <a:gd name="T21" fmla="*/ 9 h 12"/>
                  <a:gd name="T22" fmla="*/ 5 w 8"/>
                  <a:gd name="T23" fmla="*/ 6 h 12"/>
                  <a:gd name="T24" fmla="*/ 5 w 8"/>
                  <a:gd name="T25" fmla="*/ 6 h 12"/>
                  <a:gd name="T26" fmla="*/ 5 w 8"/>
                  <a:gd name="T27" fmla="*/ 3 h 12"/>
                  <a:gd name="T28" fmla="*/ 5 w 8"/>
                  <a:gd name="T29" fmla="*/ 0 h 12"/>
                  <a:gd name="T30" fmla="*/ 2 w 8"/>
                  <a:gd name="T31" fmla="*/ 0 h 12"/>
                  <a:gd name="T32" fmla="*/ 2 w 8"/>
                  <a:gd name="T33" fmla="*/ 3 h 12"/>
                  <a:gd name="T34" fmla="*/ 0 w 8"/>
                  <a:gd name="T35" fmla="*/ 3 h 12"/>
                  <a:gd name="T36" fmla="*/ 0 w 8"/>
                  <a:gd name="T3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12">
                    <a:moveTo>
                      <a:pt x="0" y="3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8" y="9"/>
                    </a:lnTo>
                    <a:lnTo>
                      <a:pt x="5" y="9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87" name="Freeform 915"/>
              <p:cNvSpPr>
                <a:spLocks/>
              </p:cNvSpPr>
              <p:nvPr/>
            </p:nvSpPr>
            <p:spPr bwMode="auto">
              <a:xfrm>
                <a:off x="3072" y="1311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3 w 3"/>
                  <a:gd name="T5" fmla="*/ 0 h 3"/>
                  <a:gd name="T6" fmla="*/ 0 w 3"/>
                  <a:gd name="T7" fmla="*/ 0 h 3"/>
                  <a:gd name="T8" fmla="*/ 0 w 3"/>
                  <a:gd name="T9" fmla="*/ 3 h 3"/>
                  <a:gd name="T10" fmla="*/ 0 w 3"/>
                  <a:gd name="T11" fmla="*/ 3 h 3"/>
                  <a:gd name="T12" fmla="*/ 0 w 3"/>
                  <a:gd name="T13" fmla="*/ 3 h 3"/>
                  <a:gd name="T14" fmla="*/ 0 w 3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88" name="Freeform 916"/>
              <p:cNvSpPr>
                <a:spLocks/>
              </p:cNvSpPr>
              <p:nvPr/>
            </p:nvSpPr>
            <p:spPr bwMode="auto">
              <a:xfrm>
                <a:off x="2863" y="1258"/>
                <a:ext cx="25" cy="50"/>
              </a:xfrm>
              <a:custGeom>
                <a:avLst/>
                <a:gdLst>
                  <a:gd name="T0" fmla="*/ 3 w 25"/>
                  <a:gd name="T1" fmla="*/ 14 h 50"/>
                  <a:gd name="T2" fmla="*/ 3 w 25"/>
                  <a:gd name="T3" fmla="*/ 17 h 50"/>
                  <a:gd name="T4" fmla="*/ 6 w 25"/>
                  <a:gd name="T5" fmla="*/ 19 h 50"/>
                  <a:gd name="T6" fmla="*/ 6 w 25"/>
                  <a:gd name="T7" fmla="*/ 25 h 50"/>
                  <a:gd name="T8" fmla="*/ 3 w 25"/>
                  <a:gd name="T9" fmla="*/ 28 h 50"/>
                  <a:gd name="T10" fmla="*/ 3 w 25"/>
                  <a:gd name="T11" fmla="*/ 28 h 50"/>
                  <a:gd name="T12" fmla="*/ 6 w 25"/>
                  <a:gd name="T13" fmla="*/ 28 h 50"/>
                  <a:gd name="T14" fmla="*/ 6 w 25"/>
                  <a:gd name="T15" fmla="*/ 31 h 50"/>
                  <a:gd name="T16" fmla="*/ 6 w 25"/>
                  <a:gd name="T17" fmla="*/ 33 h 50"/>
                  <a:gd name="T18" fmla="*/ 3 w 25"/>
                  <a:gd name="T19" fmla="*/ 39 h 50"/>
                  <a:gd name="T20" fmla="*/ 6 w 25"/>
                  <a:gd name="T21" fmla="*/ 42 h 50"/>
                  <a:gd name="T22" fmla="*/ 6 w 25"/>
                  <a:gd name="T23" fmla="*/ 47 h 50"/>
                  <a:gd name="T24" fmla="*/ 9 w 25"/>
                  <a:gd name="T25" fmla="*/ 50 h 50"/>
                  <a:gd name="T26" fmla="*/ 11 w 25"/>
                  <a:gd name="T27" fmla="*/ 50 h 50"/>
                  <a:gd name="T28" fmla="*/ 11 w 25"/>
                  <a:gd name="T29" fmla="*/ 50 h 50"/>
                  <a:gd name="T30" fmla="*/ 14 w 25"/>
                  <a:gd name="T31" fmla="*/ 50 h 50"/>
                  <a:gd name="T32" fmla="*/ 14 w 25"/>
                  <a:gd name="T33" fmla="*/ 47 h 50"/>
                  <a:gd name="T34" fmla="*/ 17 w 25"/>
                  <a:gd name="T35" fmla="*/ 44 h 50"/>
                  <a:gd name="T36" fmla="*/ 20 w 25"/>
                  <a:gd name="T37" fmla="*/ 44 h 50"/>
                  <a:gd name="T38" fmla="*/ 23 w 25"/>
                  <a:gd name="T39" fmla="*/ 47 h 50"/>
                  <a:gd name="T40" fmla="*/ 23 w 25"/>
                  <a:gd name="T41" fmla="*/ 47 h 50"/>
                  <a:gd name="T42" fmla="*/ 25 w 25"/>
                  <a:gd name="T43" fmla="*/ 44 h 50"/>
                  <a:gd name="T44" fmla="*/ 25 w 25"/>
                  <a:gd name="T45" fmla="*/ 36 h 50"/>
                  <a:gd name="T46" fmla="*/ 25 w 25"/>
                  <a:gd name="T47" fmla="*/ 36 h 50"/>
                  <a:gd name="T48" fmla="*/ 25 w 25"/>
                  <a:gd name="T49" fmla="*/ 28 h 50"/>
                  <a:gd name="T50" fmla="*/ 25 w 25"/>
                  <a:gd name="T51" fmla="*/ 22 h 50"/>
                  <a:gd name="T52" fmla="*/ 23 w 25"/>
                  <a:gd name="T53" fmla="*/ 17 h 50"/>
                  <a:gd name="T54" fmla="*/ 25 w 25"/>
                  <a:gd name="T55" fmla="*/ 17 h 50"/>
                  <a:gd name="T56" fmla="*/ 25 w 25"/>
                  <a:gd name="T57" fmla="*/ 14 h 50"/>
                  <a:gd name="T58" fmla="*/ 25 w 25"/>
                  <a:gd name="T59" fmla="*/ 8 h 50"/>
                  <a:gd name="T60" fmla="*/ 23 w 25"/>
                  <a:gd name="T61" fmla="*/ 5 h 50"/>
                  <a:gd name="T62" fmla="*/ 20 w 25"/>
                  <a:gd name="T63" fmla="*/ 3 h 50"/>
                  <a:gd name="T64" fmla="*/ 20 w 25"/>
                  <a:gd name="T65" fmla="*/ 3 h 50"/>
                  <a:gd name="T66" fmla="*/ 14 w 25"/>
                  <a:gd name="T67" fmla="*/ 0 h 50"/>
                  <a:gd name="T68" fmla="*/ 14 w 25"/>
                  <a:gd name="T69" fmla="*/ 0 h 50"/>
                  <a:gd name="T70" fmla="*/ 6 w 25"/>
                  <a:gd name="T71" fmla="*/ 8 h 50"/>
                  <a:gd name="T72" fmla="*/ 3 w 25"/>
                  <a:gd name="T73" fmla="*/ 8 h 50"/>
                  <a:gd name="T74" fmla="*/ 0 w 25"/>
                  <a:gd name="T75" fmla="*/ 5 h 50"/>
                  <a:gd name="T76" fmla="*/ 0 w 25"/>
                  <a:gd name="T77" fmla="*/ 11 h 50"/>
                  <a:gd name="T78" fmla="*/ 0 w 25"/>
                  <a:gd name="T79" fmla="*/ 11 h 50"/>
                  <a:gd name="T80" fmla="*/ 3 w 25"/>
                  <a:gd name="T81" fmla="*/ 1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" h="50">
                    <a:moveTo>
                      <a:pt x="3" y="14"/>
                    </a:moveTo>
                    <a:lnTo>
                      <a:pt x="3" y="17"/>
                    </a:lnTo>
                    <a:lnTo>
                      <a:pt x="6" y="19"/>
                    </a:lnTo>
                    <a:lnTo>
                      <a:pt x="6" y="25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6" y="28"/>
                    </a:lnTo>
                    <a:lnTo>
                      <a:pt x="6" y="31"/>
                    </a:lnTo>
                    <a:lnTo>
                      <a:pt x="6" y="33"/>
                    </a:lnTo>
                    <a:lnTo>
                      <a:pt x="3" y="39"/>
                    </a:lnTo>
                    <a:lnTo>
                      <a:pt x="6" y="42"/>
                    </a:lnTo>
                    <a:lnTo>
                      <a:pt x="6" y="47"/>
                    </a:lnTo>
                    <a:lnTo>
                      <a:pt x="9" y="50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14" y="50"/>
                    </a:lnTo>
                    <a:lnTo>
                      <a:pt x="14" y="47"/>
                    </a:lnTo>
                    <a:lnTo>
                      <a:pt x="17" y="44"/>
                    </a:lnTo>
                    <a:lnTo>
                      <a:pt x="20" y="44"/>
                    </a:lnTo>
                    <a:lnTo>
                      <a:pt x="23" y="47"/>
                    </a:lnTo>
                    <a:lnTo>
                      <a:pt x="23" y="47"/>
                    </a:lnTo>
                    <a:lnTo>
                      <a:pt x="25" y="44"/>
                    </a:lnTo>
                    <a:lnTo>
                      <a:pt x="25" y="36"/>
                    </a:lnTo>
                    <a:lnTo>
                      <a:pt x="25" y="36"/>
                    </a:lnTo>
                    <a:lnTo>
                      <a:pt x="25" y="28"/>
                    </a:lnTo>
                    <a:lnTo>
                      <a:pt x="25" y="22"/>
                    </a:lnTo>
                    <a:lnTo>
                      <a:pt x="23" y="17"/>
                    </a:lnTo>
                    <a:lnTo>
                      <a:pt x="25" y="17"/>
                    </a:lnTo>
                    <a:lnTo>
                      <a:pt x="25" y="14"/>
                    </a:lnTo>
                    <a:lnTo>
                      <a:pt x="25" y="8"/>
                    </a:lnTo>
                    <a:lnTo>
                      <a:pt x="23" y="5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8"/>
                    </a:lnTo>
                    <a:lnTo>
                      <a:pt x="3" y="8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89" name="Freeform 917"/>
              <p:cNvSpPr>
                <a:spLocks/>
              </p:cNvSpPr>
              <p:nvPr/>
            </p:nvSpPr>
            <p:spPr bwMode="auto">
              <a:xfrm>
                <a:off x="3153" y="1272"/>
                <a:ext cx="6" cy="3"/>
              </a:xfrm>
              <a:custGeom>
                <a:avLst/>
                <a:gdLst>
                  <a:gd name="T0" fmla="*/ 3 w 6"/>
                  <a:gd name="T1" fmla="*/ 0 h 3"/>
                  <a:gd name="T2" fmla="*/ 0 w 6"/>
                  <a:gd name="T3" fmla="*/ 0 h 3"/>
                  <a:gd name="T4" fmla="*/ 0 w 6"/>
                  <a:gd name="T5" fmla="*/ 0 h 3"/>
                  <a:gd name="T6" fmla="*/ 3 w 6"/>
                  <a:gd name="T7" fmla="*/ 3 h 3"/>
                  <a:gd name="T8" fmla="*/ 6 w 6"/>
                  <a:gd name="T9" fmla="*/ 3 h 3"/>
                  <a:gd name="T10" fmla="*/ 6 w 6"/>
                  <a:gd name="T11" fmla="*/ 0 h 3"/>
                  <a:gd name="T12" fmla="*/ 3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90" name="Freeform 918"/>
              <p:cNvSpPr>
                <a:spLocks/>
              </p:cNvSpPr>
              <p:nvPr/>
            </p:nvSpPr>
            <p:spPr bwMode="auto">
              <a:xfrm>
                <a:off x="3151" y="1336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2 w 2"/>
                  <a:gd name="T5" fmla="*/ 3 h 3"/>
                  <a:gd name="T6" fmla="*/ 2 w 2"/>
                  <a:gd name="T7" fmla="*/ 0 h 3"/>
                  <a:gd name="T8" fmla="*/ 0 w 2"/>
                  <a:gd name="T9" fmla="*/ 0 h 3"/>
                  <a:gd name="T10" fmla="*/ 0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91" name="Freeform 919"/>
              <p:cNvSpPr>
                <a:spLocks/>
              </p:cNvSpPr>
              <p:nvPr/>
            </p:nvSpPr>
            <p:spPr bwMode="auto">
              <a:xfrm>
                <a:off x="3151" y="1344"/>
                <a:ext cx="2" cy="6"/>
              </a:xfrm>
              <a:custGeom>
                <a:avLst/>
                <a:gdLst>
                  <a:gd name="T0" fmla="*/ 0 w 2"/>
                  <a:gd name="T1" fmla="*/ 3 h 6"/>
                  <a:gd name="T2" fmla="*/ 0 w 2"/>
                  <a:gd name="T3" fmla="*/ 6 h 6"/>
                  <a:gd name="T4" fmla="*/ 2 w 2"/>
                  <a:gd name="T5" fmla="*/ 3 h 6"/>
                  <a:gd name="T6" fmla="*/ 2 w 2"/>
                  <a:gd name="T7" fmla="*/ 0 h 6"/>
                  <a:gd name="T8" fmla="*/ 0 w 2"/>
                  <a:gd name="T9" fmla="*/ 0 h 6"/>
                  <a:gd name="T10" fmla="*/ 0 w 2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6">
                    <a:moveTo>
                      <a:pt x="0" y="3"/>
                    </a:moveTo>
                    <a:lnTo>
                      <a:pt x="0" y="6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92" name="Freeform 920"/>
              <p:cNvSpPr>
                <a:spLocks/>
              </p:cNvSpPr>
              <p:nvPr/>
            </p:nvSpPr>
            <p:spPr bwMode="auto">
              <a:xfrm>
                <a:off x="3156" y="1275"/>
                <a:ext cx="6" cy="5"/>
              </a:xfrm>
              <a:custGeom>
                <a:avLst/>
                <a:gdLst>
                  <a:gd name="T0" fmla="*/ 3 w 6"/>
                  <a:gd name="T1" fmla="*/ 2 h 5"/>
                  <a:gd name="T2" fmla="*/ 0 w 6"/>
                  <a:gd name="T3" fmla="*/ 2 h 5"/>
                  <a:gd name="T4" fmla="*/ 0 w 6"/>
                  <a:gd name="T5" fmla="*/ 2 h 5"/>
                  <a:gd name="T6" fmla="*/ 3 w 6"/>
                  <a:gd name="T7" fmla="*/ 5 h 5"/>
                  <a:gd name="T8" fmla="*/ 6 w 6"/>
                  <a:gd name="T9" fmla="*/ 2 h 5"/>
                  <a:gd name="T10" fmla="*/ 6 w 6"/>
                  <a:gd name="T11" fmla="*/ 2 h 5"/>
                  <a:gd name="T12" fmla="*/ 3 w 6"/>
                  <a:gd name="T13" fmla="*/ 0 h 5"/>
                  <a:gd name="T14" fmla="*/ 3 w 6"/>
                  <a:gd name="T1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93" name="Freeform 921"/>
              <p:cNvSpPr>
                <a:spLocks/>
              </p:cNvSpPr>
              <p:nvPr/>
            </p:nvSpPr>
            <p:spPr bwMode="auto">
              <a:xfrm>
                <a:off x="2754" y="1305"/>
                <a:ext cx="9" cy="6"/>
              </a:xfrm>
              <a:custGeom>
                <a:avLst/>
                <a:gdLst>
                  <a:gd name="T0" fmla="*/ 6 w 9"/>
                  <a:gd name="T1" fmla="*/ 3 h 6"/>
                  <a:gd name="T2" fmla="*/ 9 w 9"/>
                  <a:gd name="T3" fmla="*/ 0 h 6"/>
                  <a:gd name="T4" fmla="*/ 6 w 9"/>
                  <a:gd name="T5" fmla="*/ 0 h 6"/>
                  <a:gd name="T6" fmla="*/ 3 w 9"/>
                  <a:gd name="T7" fmla="*/ 0 h 6"/>
                  <a:gd name="T8" fmla="*/ 0 w 9"/>
                  <a:gd name="T9" fmla="*/ 3 h 6"/>
                  <a:gd name="T10" fmla="*/ 3 w 9"/>
                  <a:gd name="T11" fmla="*/ 6 h 6"/>
                  <a:gd name="T12" fmla="*/ 6 w 9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6" y="3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94" name="Freeform 922"/>
              <p:cNvSpPr>
                <a:spLocks/>
              </p:cNvSpPr>
              <p:nvPr/>
            </p:nvSpPr>
            <p:spPr bwMode="auto">
              <a:xfrm>
                <a:off x="3137" y="1305"/>
                <a:ext cx="5" cy="6"/>
              </a:xfrm>
              <a:custGeom>
                <a:avLst/>
                <a:gdLst>
                  <a:gd name="T0" fmla="*/ 2 w 5"/>
                  <a:gd name="T1" fmla="*/ 3 h 6"/>
                  <a:gd name="T2" fmla="*/ 2 w 5"/>
                  <a:gd name="T3" fmla="*/ 0 h 6"/>
                  <a:gd name="T4" fmla="*/ 0 w 5"/>
                  <a:gd name="T5" fmla="*/ 0 h 6"/>
                  <a:gd name="T6" fmla="*/ 2 w 5"/>
                  <a:gd name="T7" fmla="*/ 3 h 6"/>
                  <a:gd name="T8" fmla="*/ 2 w 5"/>
                  <a:gd name="T9" fmla="*/ 3 h 6"/>
                  <a:gd name="T10" fmla="*/ 5 w 5"/>
                  <a:gd name="T11" fmla="*/ 6 h 6"/>
                  <a:gd name="T12" fmla="*/ 5 w 5"/>
                  <a:gd name="T13" fmla="*/ 6 h 6"/>
                  <a:gd name="T14" fmla="*/ 5 w 5"/>
                  <a:gd name="T15" fmla="*/ 3 h 6"/>
                  <a:gd name="T16" fmla="*/ 2 w 5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2" y="3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95" name="Freeform 923"/>
              <p:cNvSpPr>
                <a:spLocks/>
              </p:cNvSpPr>
              <p:nvPr/>
            </p:nvSpPr>
            <p:spPr bwMode="auto">
              <a:xfrm>
                <a:off x="3142" y="133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0 h 6"/>
                  <a:gd name="T4" fmla="*/ 0 w 6"/>
                  <a:gd name="T5" fmla="*/ 3 h 6"/>
                  <a:gd name="T6" fmla="*/ 6 w 6"/>
                  <a:gd name="T7" fmla="*/ 6 h 6"/>
                  <a:gd name="T8" fmla="*/ 6 w 6"/>
                  <a:gd name="T9" fmla="*/ 6 h 6"/>
                  <a:gd name="T10" fmla="*/ 6 w 6"/>
                  <a:gd name="T11" fmla="*/ 3 h 6"/>
                  <a:gd name="T12" fmla="*/ 3 w 6"/>
                  <a:gd name="T13" fmla="*/ 0 h 6"/>
                  <a:gd name="T14" fmla="*/ 3 w 6"/>
                  <a:gd name="T15" fmla="*/ 0 h 6"/>
                  <a:gd name="T16" fmla="*/ 0 w 6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96" name="Rectangle 924"/>
              <p:cNvSpPr>
                <a:spLocks noChangeArrowheads="1"/>
              </p:cNvSpPr>
              <p:nvPr/>
            </p:nvSpPr>
            <p:spPr bwMode="auto">
              <a:xfrm>
                <a:off x="3156" y="1339"/>
                <a:ext cx="1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97" name="Freeform 925"/>
              <p:cNvSpPr>
                <a:spLocks/>
              </p:cNvSpPr>
              <p:nvPr/>
            </p:nvSpPr>
            <p:spPr bwMode="auto">
              <a:xfrm>
                <a:off x="3145" y="1280"/>
                <a:ext cx="8" cy="9"/>
              </a:xfrm>
              <a:custGeom>
                <a:avLst/>
                <a:gdLst>
                  <a:gd name="T0" fmla="*/ 3 w 8"/>
                  <a:gd name="T1" fmla="*/ 3 h 9"/>
                  <a:gd name="T2" fmla="*/ 3 w 8"/>
                  <a:gd name="T3" fmla="*/ 3 h 9"/>
                  <a:gd name="T4" fmla="*/ 0 w 8"/>
                  <a:gd name="T5" fmla="*/ 3 h 9"/>
                  <a:gd name="T6" fmla="*/ 0 w 8"/>
                  <a:gd name="T7" fmla="*/ 3 h 9"/>
                  <a:gd name="T8" fmla="*/ 0 w 8"/>
                  <a:gd name="T9" fmla="*/ 6 h 9"/>
                  <a:gd name="T10" fmla="*/ 0 w 8"/>
                  <a:gd name="T11" fmla="*/ 6 h 9"/>
                  <a:gd name="T12" fmla="*/ 3 w 8"/>
                  <a:gd name="T13" fmla="*/ 6 h 9"/>
                  <a:gd name="T14" fmla="*/ 6 w 8"/>
                  <a:gd name="T15" fmla="*/ 9 h 9"/>
                  <a:gd name="T16" fmla="*/ 6 w 8"/>
                  <a:gd name="T17" fmla="*/ 6 h 9"/>
                  <a:gd name="T18" fmla="*/ 8 w 8"/>
                  <a:gd name="T19" fmla="*/ 3 h 9"/>
                  <a:gd name="T20" fmla="*/ 6 w 8"/>
                  <a:gd name="T21" fmla="*/ 0 h 9"/>
                  <a:gd name="T22" fmla="*/ 3 w 8"/>
                  <a:gd name="T2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9">
                    <a:moveTo>
                      <a:pt x="3" y="3"/>
                    </a:move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6" y="9"/>
                    </a:lnTo>
                    <a:lnTo>
                      <a:pt x="6" y="6"/>
                    </a:lnTo>
                    <a:lnTo>
                      <a:pt x="8" y="3"/>
                    </a:lnTo>
                    <a:lnTo>
                      <a:pt x="6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98" name="Freeform 926"/>
              <p:cNvSpPr>
                <a:spLocks/>
              </p:cNvSpPr>
              <p:nvPr/>
            </p:nvSpPr>
            <p:spPr bwMode="auto">
              <a:xfrm>
                <a:off x="3117" y="1302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399" name="Freeform 927"/>
              <p:cNvSpPr>
                <a:spLocks/>
              </p:cNvSpPr>
              <p:nvPr/>
            </p:nvSpPr>
            <p:spPr bwMode="auto">
              <a:xfrm>
                <a:off x="3156" y="1344"/>
                <a:ext cx="3" cy="6"/>
              </a:xfrm>
              <a:custGeom>
                <a:avLst/>
                <a:gdLst>
                  <a:gd name="T0" fmla="*/ 0 w 3"/>
                  <a:gd name="T1" fmla="*/ 6 h 6"/>
                  <a:gd name="T2" fmla="*/ 3 w 3"/>
                  <a:gd name="T3" fmla="*/ 6 h 6"/>
                  <a:gd name="T4" fmla="*/ 3 w 3"/>
                  <a:gd name="T5" fmla="*/ 3 h 6"/>
                  <a:gd name="T6" fmla="*/ 3 w 3"/>
                  <a:gd name="T7" fmla="*/ 0 h 6"/>
                  <a:gd name="T8" fmla="*/ 0 w 3"/>
                  <a:gd name="T9" fmla="*/ 0 h 6"/>
                  <a:gd name="T10" fmla="*/ 0 w 3"/>
                  <a:gd name="T11" fmla="*/ 3 h 6"/>
                  <a:gd name="T12" fmla="*/ 0 w 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0" y="6"/>
                    </a:moveTo>
                    <a:lnTo>
                      <a:pt x="3" y="6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00" name="Freeform 928"/>
              <p:cNvSpPr>
                <a:spLocks/>
              </p:cNvSpPr>
              <p:nvPr/>
            </p:nvSpPr>
            <p:spPr bwMode="auto">
              <a:xfrm>
                <a:off x="3120" y="1302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3 w 5"/>
                  <a:gd name="T3" fmla="*/ 0 h 3"/>
                  <a:gd name="T4" fmla="*/ 3 w 5"/>
                  <a:gd name="T5" fmla="*/ 0 h 3"/>
                  <a:gd name="T6" fmla="*/ 0 w 5"/>
                  <a:gd name="T7" fmla="*/ 0 h 3"/>
                  <a:gd name="T8" fmla="*/ 3 w 5"/>
                  <a:gd name="T9" fmla="*/ 3 h 3"/>
                  <a:gd name="T10" fmla="*/ 5 w 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01" name="Freeform 929"/>
              <p:cNvSpPr>
                <a:spLocks noEditPoints="1"/>
              </p:cNvSpPr>
              <p:nvPr/>
            </p:nvSpPr>
            <p:spPr bwMode="auto">
              <a:xfrm>
                <a:off x="2434" y="14"/>
                <a:ext cx="2990" cy="2650"/>
              </a:xfrm>
              <a:custGeom>
                <a:avLst/>
                <a:gdLst>
                  <a:gd name="T0" fmla="*/ 2053 w 2990"/>
                  <a:gd name="T1" fmla="*/ 1855 h 2650"/>
                  <a:gd name="T2" fmla="*/ 2198 w 2990"/>
                  <a:gd name="T3" fmla="*/ 1729 h 2650"/>
                  <a:gd name="T4" fmla="*/ 2354 w 2990"/>
                  <a:gd name="T5" fmla="*/ 1542 h 2650"/>
                  <a:gd name="T6" fmla="*/ 2362 w 2990"/>
                  <a:gd name="T7" fmla="*/ 1277 h 2650"/>
                  <a:gd name="T8" fmla="*/ 2468 w 2990"/>
                  <a:gd name="T9" fmla="*/ 1316 h 2650"/>
                  <a:gd name="T10" fmla="*/ 2488 w 2990"/>
                  <a:gd name="T11" fmla="*/ 798 h 2650"/>
                  <a:gd name="T12" fmla="*/ 2647 w 2990"/>
                  <a:gd name="T13" fmla="*/ 519 h 2650"/>
                  <a:gd name="T14" fmla="*/ 2792 w 2990"/>
                  <a:gd name="T15" fmla="*/ 784 h 2650"/>
                  <a:gd name="T16" fmla="*/ 2889 w 2990"/>
                  <a:gd name="T17" fmla="*/ 477 h 2650"/>
                  <a:gd name="T18" fmla="*/ 2909 w 2990"/>
                  <a:gd name="T19" fmla="*/ 165 h 2650"/>
                  <a:gd name="T20" fmla="*/ 2795 w 2990"/>
                  <a:gd name="T21" fmla="*/ 53 h 2650"/>
                  <a:gd name="T22" fmla="*/ 2292 w 2990"/>
                  <a:gd name="T23" fmla="*/ 92 h 2650"/>
                  <a:gd name="T24" fmla="*/ 2002 w 2990"/>
                  <a:gd name="T25" fmla="*/ 165 h 2650"/>
                  <a:gd name="T26" fmla="*/ 1673 w 2990"/>
                  <a:gd name="T27" fmla="*/ 187 h 2650"/>
                  <a:gd name="T28" fmla="*/ 1495 w 2990"/>
                  <a:gd name="T29" fmla="*/ 89 h 2650"/>
                  <a:gd name="T30" fmla="*/ 1425 w 2990"/>
                  <a:gd name="T31" fmla="*/ 396 h 2650"/>
                  <a:gd name="T32" fmla="*/ 1386 w 2990"/>
                  <a:gd name="T33" fmla="*/ 505 h 2650"/>
                  <a:gd name="T34" fmla="*/ 1249 w 2990"/>
                  <a:gd name="T35" fmla="*/ 496 h 2650"/>
                  <a:gd name="T36" fmla="*/ 909 w 2990"/>
                  <a:gd name="T37" fmla="*/ 547 h 2650"/>
                  <a:gd name="T38" fmla="*/ 834 w 2990"/>
                  <a:gd name="T39" fmla="*/ 544 h 2650"/>
                  <a:gd name="T40" fmla="*/ 647 w 2990"/>
                  <a:gd name="T41" fmla="*/ 474 h 2650"/>
                  <a:gd name="T42" fmla="*/ 502 w 2990"/>
                  <a:gd name="T43" fmla="*/ 569 h 2650"/>
                  <a:gd name="T44" fmla="*/ 415 w 2990"/>
                  <a:gd name="T45" fmla="*/ 728 h 2650"/>
                  <a:gd name="T46" fmla="*/ 387 w 2990"/>
                  <a:gd name="T47" fmla="*/ 834 h 2650"/>
                  <a:gd name="T48" fmla="*/ 558 w 2990"/>
                  <a:gd name="T49" fmla="*/ 820 h 2650"/>
                  <a:gd name="T50" fmla="*/ 638 w 2990"/>
                  <a:gd name="T51" fmla="*/ 806 h 2650"/>
                  <a:gd name="T52" fmla="*/ 485 w 2990"/>
                  <a:gd name="T53" fmla="*/ 948 h 2650"/>
                  <a:gd name="T54" fmla="*/ 295 w 2990"/>
                  <a:gd name="T55" fmla="*/ 1068 h 2650"/>
                  <a:gd name="T56" fmla="*/ 262 w 2990"/>
                  <a:gd name="T57" fmla="*/ 1336 h 2650"/>
                  <a:gd name="T58" fmla="*/ 513 w 2990"/>
                  <a:gd name="T59" fmla="*/ 1152 h 2650"/>
                  <a:gd name="T60" fmla="*/ 739 w 2990"/>
                  <a:gd name="T61" fmla="*/ 1255 h 2650"/>
                  <a:gd name="T62" fmla="*/ 917 w 2990"/>
                  <a:gd name="T63" fmla="*/ 1130 h 2650"/>
                  <a:gd name="T64" fmla="*/ 797 w 2990"/>
                  <a:gd name="T65" fmla="*/ 1350 h 2650"/>
                  <a:gd name="T66" fmla="*/ 399 w 2990"/>
                  <a:gd name="T67" fmla="*/ 1333 h 2650"/>
                  <a:gd name="T68" fmla="*/ 75 w 2990"/>
                  <a:gd name="T69" fmla="*/ 1855 h 2650"/>
                  <a:gd name="T70" fmla="*/ 599 w 2990"/>
                  <a:gd name="T71" fmla="*/ 2619 h 2650"/>
                  <a:gd name="T72" fmla="*/ 1004 w 2990"/>
                  <a:gd name="T73" fmla="*/ 2253 h 2650"/>
                  <a:gd name="T74" fmla="*/ 1021 w 2990"/>
                  <a:gd name="T75" fmla="*/ 1754 h 2650"/>
                  <a:gd name="T76" fmla="*/ 1057 w 2990"/>
                  <a:gd name="T77" fmla="*/ 1782 h 2650"/>
                  <a:gd name="T78" fmla="*/ 1174 w 2990"/>
                  <a:gd name="T79" fmla="*/ 1565 h 2650"/>
                  <a:gd name="T80" fmla="*/ 1498 w 2990"/>
                  <a:gd name="T81" fmla="*/ 1609 h 2650"/>
                  <a:gd name="T82" fmla="*/ 1849 w 2990"/>
                  <a:gd name="T83" fmla="*/ 1615 h 2650"/>
                  <a:gd name="T84" fmla="*/ 2323 w 2990"/>
                  <a:gd name="T85" fmla="*/ 1367 h 2650"/>
                  <a:gd name="T86" fmla="*/ 2239 w 2990"/>
                  <a:gd name="T87" fmla="*/ 1450 h 2650"/>
                  <a:gd name="T88" fmla="*/ 493 w 2990"/>
                  <a:gd name="T89" fmla="*/ 633 h 2650"/>
                  <a:gd name="T90" fmla="*/ 535 w 2990"/>
                  <a:gd name="T91" fmla="*/ 605 h 2650"/>
                  <a:gd name="T92" fmla="*/ 705 w 2990"/>
                  <a:gd name="T93" fmla="*/ 680 h 2650"/>
                  <a:gd name="T94" fmla="*/ 675 w 2990"/>
                  <a:gd name="T95" fmla="*/ 725 h 2650"/>
                  <a:gd name="T96" fmla="*/ 705 w 2990"/>
                  <a:gd name="T97" fmla="*/ 722 h 2650"/>
                  <a:gd name="T98" fmla="*/ 770 w 2990"/>
                  <a:gd name="T99" fmla="*/ 798 h 2650"/>
                  <a:gd name="T100" fmla="*/ 822 w 2990"/>
                  <a:gd name="T101" fmla="*/ 1049 h 2650"/>
                  <a:gd name="T102" fmla="*/ 306 w 2990"/>
                  <a:gd name="T103" fmla="*/ 1880 h 2650"/>
                  <a:gd name="T104" fmla="*/ 817 w 2990"/>
                  <a:gd name="T105" fmla="*/ 2209 h 2650"/>
                  <a:gd name="T106" fmla="*/ 887 w 2990"/>
                  <a:gd name="T107" fmla="*/ 2011 h 2650"/>
                  <a:gd name="T108" fmla="*/ 1135 w 2990"/>
                  <a:gd name="T109" fmla="*/ 856 h 2650"/>
                  <a:gd name="T110" fmla="*/ 976 w 2990"/>
                  <a:gd name="T111" fmla="*/ 887 h 2650"/>
                  <a:gd name="T112" fmla="*/ 1140 w 2990"/>
                  <a:gd name="T113" fmla="*/ 1319 h 2650"/>
                  <a:gd name="T114" fmla="*/ 1138 w 2990"/>
                  <a:gd name="T115" fmla="*/ 1185 h 2650"/>
                  <a:gd name="T116" fmla="*/ 1520 w 2990"/>
                  <a:gd name="T117" fmla="*/ 881 h 2650"/>
                  <a:gd name="T118" fmla="*/ 1548 w 2990"/>
                  <a:gd name="T119" fmla="*/ 137 h 2650"/>
                  <a:gd name="T120" fmla="*/ 1757 w 2990"/>
                  <a:gd name="T121" fmla="*/ 926 h 2650"/>
                  <a:gd name="T122" fmla="*/ 1908 w 2990"/>
                  <a:gd name="T123" fmla="*/ 971 h 2650"/>
                  <a:gd name="T124" fmla="*/ 1891 w 2990"/>
                  <a:gd name="T125" fmla="*/ 770 h 2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990" h="2650">
                    <a:moveTo>
                      <a:pt x="1974" y="1718"/>
                    </a:moveTo>
                    <a:lnTo>
                      <a:pt x="1977" y="1718"/>
                    </a:lnTo>
                    <a:lnTo>
                      <a:pt x="1983" y="1715"/>
                    </a:lnTo>
                    <a:lnTo>
                      <a:pt x="1980" y="1715"/>
                    </a:lnTo>
                    <a:lnTo>
                      <a:pt x="1980" y="1715"/>
                    </a:lnTo>
                    <a:lnTo>
                      <a:pt x="1977" y="1712"/>
                    </a:lnTo>
                    <a:lnTo>
                      <a:pt x="1980" y="1712"/>
                    </a:lnTo>
                    <a:lnTo>
                      <a:pt x="1980" y="1712"/>
                    </a:lnTo>
                    <a:lnTo>
                      <a:pt x="1986" y="1715"/>
                    </a:lnTo>
                    <a:lnTo>
                      <a:pt x="1988" y="1710"/>
                    </a:lnTo>
                    <a:lnTo>
                      <a:pt x="1988" y="1710"/>
                    </a:lnTo>
                    <a:lnTo>
                      <a:pt x="1988" y="1707"/>
                    </a:lnTo>
                    <a:lnTo>
                      <a:pt x="1991" y="1704"/>
                    </a:lnTo>
                    <a:lnTo>
                      <a:pt x="1988" y="1701"/>
                    </a:lnTo>
                    <a:lnTo>
                      <a:pt x="1988" y="1698"/>
                    </a:lnTo>
                    <a:lnTo>
                      <a:pt x="1988" y="1698"/>
                    </a:lnTo>
                    <a:lnTo>
                      <a:pt x="1988" y="1696"/>
                    </a:lnTo>
                    <a:lnTo>
                      <a:pt x="1991" y="1698"/>
                    </a:lnTo>
                    <a:lnTo>
                      <a:pt x="1991" y="1701"/>
                    </a:lnTo>
                    <a:lnTo>
                      <a:pt x="1991" y="1701"/>
                    </a:lnTo>
                    <a:lnTo>
                      <a:pt x="1994" y="1701"/>
                    </a:lnTo>
                    <a:lnTo>
                      <a:pt x="1997" y="1710"/>
                    </a:lnTo>
                    <a:lnTo>
                      <a:pt x="1997" y="1710"/>
                    </a:lnTo>
                    <a:lnTo>
                      <a:pt x="2000" y="1715"/>
                    </a:lnTo>
                    <a:lnTo>
                      <a:pt x="2002" y="1715"/>
                    </a:lnTo>
                    <a:lnTo>
                      <a:pt x="2005" y="1715"/>
                    </a:lnTo>
                    <a:lnTo>
                      <a:pt x="2005" y="1712"/>
                    </a:lnTo>
                    <a:lnTo>
                      <a:pt x="2005" y="1715"/>
                    </a:lnTo>
                    <a:lnTo>
                      <a:pt x="2005" y="1715"/>
                    </a:lnTo>
                    <a:lnTo>
                      <a:pt x="2005" y="1721"/>
                    </a:lnTo>
                    <a:lnTo>
                      <a:pt x="2005" y="1721"/>
                    </a:lnTo>
                    <a:lnTo>
                      <a:pt x="2005" y="1724"/>
                    </a:lnTo>
                    <a:lnTo>
                      <a:pt x="2005" y="1726"/>
                    </a:lnTo>
                    <a:lnTo>
                      <a:pt x="2008" y="1726"/>
                    </a:lnTo>
                    <a:lnTo>
                      <a:pt x="2008" y="1740"/>
                    </a:lnTo>
                    <a:lnTo>
                      <a:pt x="2011" y="1740"/>
                    </a:lnTo>
                    <a:lnTo>
                      <a:pt x="2011" y="1746"/>
                    </a:lnTo>
                    <a:lnTo>
                      <a:pt x="2014" y="1749"/>
                    </a:lnTo>
                    <a:lnTo>
                      <a:pt x="2014" y="1749"/>
                    </a:lnTo>
                    <a:lnTo>
                      <a:pt x="2014" y="1754"/>
                    </a:lnTo>
                    <a:lnTo>
                      <a:pt x="2016" y="1757"/>
                    </a:lnTo>
                    <a:lnTo>
                      <a:pt x="2016" y="1765"/>
                    </a:lnTo>
                    <a:lnTo>
                      <a:pt x="2016" y="1768"/>
                    </a:lnTo>
                    <a:lnTo>
                      <a:pt x="2016" y="1771"/>
                    </a:lnTo>
                    <a:lnTo>
                      <a:pt x="2019" y="1771"/>
                    </a:lnTo>
                    <a:lnTo>
                      <a:pt x="2019" y="1765"/>
                    </a:lnTo>
                    <a:lnTo>
                      <a:pt x="2022" y="1768"/>
                    </a:lnTo>
                    <a:lnTo>
                      <a:pt x="2022" y="1771"/>
                    </a:lnTo>
                    <a:lnTo>
                      <a:pt x="2025" y="1774"/>
                    </a:lnTo>
                    <a:lnTo>
                      <a:pt x="2025" y="1785"/>
                    </a:lnTo>
                    <a:lnTo>
                      <a:pt x="2027" y="1785"/>
                    </a:lnTo>
                    <a:lnTo>
                      <a:pt x="2027" y="1791"/>
                    </a:lnTo>
                    <a:lnTo>
                      <a:pt x="2027" y="1791"/>
                    </a:lnTo>
                    <a:lnTo>
                      <a:pt x="2027" y="1796"/>
                    </a:lnTo>
                    <a:lnTo>
                      <a:pt x="2030" y="1799"/>
                    </a:lnTo>
                    <a:lnTo>
                      <a:pt x="2033" y="1802"/>
                    </a:lnTo>
                    <a:lnTo>
                      <a:pt x="2030" y="1802"/>
                    </a:lnTo>
                    <a:lnTo>
                      <a:pt x="2030" y="1807"/>
                    </a:lnTo>
                    <a:lnTo>
                      <a:pt x="2030" y="1810"/>
                    </a:lnTo>
                    <a:lnTo>
                      <a:pt x="2030" y="1810"/>
                    </a:lnTo>
                    <a:lnTo>
                      <a:pt x="2027" y="1816"/>
                    </a:lnTo>
                    <a:lnTo>
                      <a:pt x="2030" y="1816"/>
                    </a:lnTo>
                    <a:lnTo>
                      <a:pt x="2030" y="1818"/>
                    </a:lnTo>
                    <a:lnTo>
                      <a:pt x="2027" y="1821"/>
                    </a:lnTo>
                    <a:lnTo>
                      <a:pt x="2027" y="1824"/>
                    </a:lnTo>
                    <a:lnTo>
                      <a:pt x="2025" y="1824"/>
                    </a:lnTo>
                    <a:lnTo>
                      <a:pt x="2025" y="1824"/>
                    </a:lnTo>
                    <a:lnTo>
                      <a:pt x="2027" y="1827"/>
                    </a:lnTo>
                    <a:lnTo>
                      <a:pt x="2027" y="1832"/>
                    </a:lnTo>
                    <a:lnTo>
                      <a:pt x="2027" y="1838"/>
                    </a:lnTo>
                    <a:lnTo>
                      <a:pt x="2027" y="1832"/>
                    </a:lnTo>
                    <a:lnTo>
                      <a:pt x="2030" y="1830"/>
                    </a:lnTo>
                    <a:lnTo>
                      <a:pt x="2030" y="1835"/>
                    </a:lnTo>
                    <a:lnTo>
                      <a:pt x="2030" y="1835"/>
                    </a:lnTo>
                    <a:lnTo>
                      <a:pt x="2030" y="1838"/>
                    </a:lnTo>
                    <a:lnTo>
                      <a:pt x="2030" y="1841"/>
                    </a:lnTo>
                    <a:lnTo>
                      <a:pt x="2027" y="1844"/>
                    </a:lnTo>
                    <a:lnTo>
                      <a:pt x="2030" y="1844"/>
                    </a:lnTo>
                    <a:lnTo>
                      <a:pt x="2027" y="1846"/>
                    </a:lnTo>
                    <a:lnTo>
                      <a:pt x="2027" y="1846"/>
                    </a:lnTo>
                    <a:lnTo>
                      <a:pt x="2027" y="1852"/>
                    </a:lnTo>
                    <a:lnTo>
                      <a:pt x="2025" y="1855"/>
                    </a:lnTo>
                    <a:lnTo>
                      <a:pt x="2025" y="1857"/>
                    </a:lnTo>
                    <a:lnTo>
                      <a:pt x="2025" y="1860"/>
                    </a:lnTo>
                    <a:lnTo>
                      <a:pt x="2025" y="1866"/>
                    </a:lnTo>
                    <a:lnTo>
                      <a:pt x="2027" y="1869"/>
                    </a:lnTo>
                    <a:lnTo>
                      <a:pt x="2027" y="1869"/>
                    </a:lnTo>
                    <a:lnTo>
                      <a:pt x="2027" y="1866"/>
                    </a:lnTo>
                    <a:lnTo>
                      <a:pt x="2030" y="1863"/>
                    </a:lnTo>
                    <a:lnTo>
                      <a:pt x="2030" y="1866"/>
                    </a:lnTo>
                    <a:lnTo>
                      <a:pt x="2033" y="1869"/>
                    </a:lnTo>
                    <a:lnTo>
                      <a:pt x="2033" y="1869"/>
                    </a:lnTo>
                    <a:lnTo>
                      <a:pt x="2036" y="1871"/>
                    </a:lnTo>
                    <a:lnTo>
                      <a:pt x="2039" y="1877"/>
                    </a:lnTo>
                    <a:lnTo>
                      <a:pt x="2041" y="1877"/>
                    </a:lnTo>
                    <a:lnTo>
                      <a:pt x="2044" y="1883"/>
                    </a:lnTo>
                    <a:lnTo>
                      <a:pt x="2044" y="1885"/>
                    </a:lnTo>
                    <a:lnTo>
                      <a:pt x="2050" y="1885"/>
                    </a:lnTo>
                    <a:lnTo>
                      <a:pt x="2050" y="1888"/>
                    </a:lnTo>
                    <a:lnTo>
                      <a:pt x="2053" y="1888"/>
                    </a:lnTo>
                    <a:lnTo>
                      <a:pt x="2053" y="1891"/>
                    </a:lnTo>
                    <a:lnTo>
                      <a:pt x="2050" y="1891"/>
                    </a:lnTo>
                    <a:lnTo>
                      <a:pt x="2050" y="1894"/>
                    </a:lnTo>
                    <a:lnTo>
                      <a:pt x="2058" y="1899"/>
                    </a:lnTo>
                    <a:lnTo>
                      <a:pt x="2064" y="1908"/>
                    </a:lnTo>
                    <a:lnTo>
                      <a:pt x="2064" y="1922"/>
                    </a:lnTo>
                    <a:lnTo>
                      <a:pt x="2067" y="1927"/>
                    </a:lnTo>
                    <a:lnTo>
                      <a:pt x="2069" y="1930"/>
                    </a:lnTo>
                    <a:lnTo>
                      <a:pt x="2069" y="1936"/>
                    </a:lnTo>
                    <a:lnTo>
                      <a:pt x="2067" y="1938"/>
                    </a:lnTo>
                    <a:lnTo>
                      <a:pt x="2067" y="1941"/>
                    </a:lnTo>
                    <a:lnTo>
                      <a:pt x="2069" y="1944"/>
                    </a:lnTo>
                    <a:lnTo>
                      <a:pt x="2069" y="1944"/>
                    </a:lnTo>
                    <a:lnTo>
                      <a:pt x="2072" y="1947"/>
                    </a:lnTo>
                    <a:lnTo>
                      <a:pt x="2075" y="1949"/>
                    </a:lnTo>
                    <a:lnTo>
                      <a:pt x="2080" y="1955"/>
                    </a:lnTo>
                    <a:lnTo>
                      <a:pt x="2083" y="1958"/>
                    </a:lnTo>
                    <a:lnTo>
                      <a:pt x="2083" y="1961"/>
                    </a:lnTo>
                    <a:lnTo>
                      <a:pt x="2080" y="1963"/>
                    </a:lnTo>
                    <a:lnTo>
                      <a:pt x="2080" y="1966"/>
                    </a:lnTo>
                    <a:lnTo>
                      <a:pt x="2083" y="1966"/>
                    </a:lnTo>
                    <a:lnTo>
                      <a:pt x="2089" y="1969"/>
                    </a:lnTo>
                    <a:lnTo>
                      <a:pt x="2094" y="1975"/>
                    </a:lnTo>
                    <a:lnTo>
                      <a:pt x="2094" y="1977"/>
                    </a:lnTo>
                    <a:lnTo>
                      <a:pt x="2100" y="1983"/>
                    </a:lnTo>
                    <a:lnTo>
                      <a:pt x="2103" y="1983"/>
                    </a:lnTo>
                    <a:lnTo>
                      <a:pt x="2103" y="1980"/>
                    </a:lnTo>
                    <a:lnTo>
                      <a:pt x="2106" y="1983"/>
                    </a:lnTo>
                    <a:lnTo>
                      <a:pt x="2108" y="1986"/>
                    </a:lnTo>
                    <a:lnTo>
                      <a:pt x="2114" y="1989"/>
                    </a:lnTo>
                    <a:lnTo>
                      <a:pt x="2120" y="1989"/>
                    </a:lnTo>
                    <a:lnTo>
                      <a:pt x="2122" y="1991"/>
                    </a:lnTo>
                    <a:lnTo>
                      <a:pt x="2125" y="1994"/>
                    </a:lnTo>
                    <a:lnTo>
                      <a:pt x="2125" y="1994"/>
                    </a:lnTo>
                    <a:lnTo>
                      <a:pt x="2128" y="1994"/>
                    </a:lnTo>
                    <a:lnTo>
                      <a:pt x="2131" y="1991"/>
                    </a:lnTo>
                    <a:lnTo>
                      <a:pt x="2131" y="1991"/>
                    </a:lnTo>
                    <a:lnTo>
                      <a:pt x="2131" y="1991"/>
                    </a:lnTo>
                    <a:lnTo>
                      <a:pt x="2131" y="1991"/>
                    </a:lnTo>
                    <a:lnTo>
                      <a:pt x="2131" y="1989"/>
                    </a:lnTo>
                    <a:lnTo>
                      <a:pt x="2131" y="1989"/>
                    </a:lnTo>
                    <a:lnTo>
                      <a:pt x="2131" y="1989"/>
                    </a:lnTo>
                    <a:lnTo>
                      <a:pt x="2131" y="1991"/>
                    </a:lnTo>
                    <a:lnTo>
                      <a:pt x="2133" y="1991"/>
                    </a:lnTo>
                    <a:lnTo>
                      <a:pt x="2136" y="1994"/>
                    </a:lnTo>
                    <a:lnTo>
                      <a:pt x="2133" y="1989"/>
                    </a:lnTo>
                    <a:lnTo>
                      <a:pt x="2131" y="1980"/>
                    </a:lnTo>
                    <a:lnTo>
                      <a:pt x="2131" y="1980"/>
                    </a:lnTo>
                    <a:lnTo>
                      <a:pt x="2131" y="1980"/>
                    </a:lnTo>
                    <a:lnTo>
                      <a:pt x="2131" y="1977"/>
                    </a:lnTo>
                    <a:lnTo>
                      <a:pt x="2128" y="1977"/>
                    </a:lnTo>
                    <a:lnTo>
                      <a:pt x="2128" y="1972"/>
                    </a:lnTo>
                    <a:lnTo>
                      <a:pt x="2128" y="1972"/>
                    </a:lnTo>
                    <a:lnTo>
                      <a:pt x="2128" y="1969"/>
                    </a:lnTo>
                    <a:lnTo>
                      <a:pt x="2125" y="1969"/>
                    </a:lnTo>
                    <a:lnTo>
                      <a:pt x="2120" y="1966"/>
                    </a:lnTo>
                    <a:lnTo>
                      <a:pt x="2120" y="1961"/>
                    </a:lnTo>
                    <a:lnTo>
                      <a:pt x="2120" y="1952"/>
                    </a:lnTo>
                    <a:lnTo>
                      <a:pt x="2117" y="1949"/>
                    </a:lnTo>
                    <a:lnTo>
                      <a:pt x="2117" y="1947"/>
                    </a:lnTo>
                    <a:lnTo>
                      <a:pt x="2117" y="1947"/>
                    </a:lnTo>
                    <a:lnTo>
                      <a:pt x="2117" y="1936"/>
                    </a:lnTo>
                    <a:lnTo>
                      <a:pt x="2120" y="1936"/>
                    </a:lnTo>
                    <a:lnTo>
                      <a:pt x="2117" y="1927"/>
                    </a:lnTo>
                    <a:lnTo>
                      <a:pt x="2114" y="1922"/>
                    </a:lnTo>
                    <a:lnTo>
                      <a:pt x="2100" y="1908"/>
                    </a:lnTo>
                    <a:lnTo>
                      <a:pt x="2097" y="1905"/>
                    </a:lnTo>
                    <a:lnTo>
                      <a:pt x="2097" y="1905"/>
                    </a:lnTo>
                    <a:lnTo>
                      <a:pt x="2094" y="1905"/>
                    </a:lnTo>
                    <a:lnTo>
                      <a:pt x="2092" y="1908"/>
                    </a:lnTo>
                    <a:lnTo>
                      <a:pt x="2092" y="1905"/>
                    </a:lnTo>
                    <a:lnTo>
                      <a:pt x="2089" y="1902"/>
                    </a:lnTo>
                    <a:lnTo>
                      <a:pt x="2086" y="1899"/>
                    </a:lnTo>
                    <a:lnTo>
                      <a:pt x="2083" y="1894"/>
                    </a:lnTo>
                    <a:lnTo>
                      <a:pt x="2080" y="1894"/>
                    </a:lnTo>
                    <a:lnTo>
                      <a:pt x="2078" y="1894"/>
                    </a:lnTo>
                    <a:lnTo>
                      <a:pt x="2075" y="1894"/>
                    </a:lnTo>
                    <a:lnTo>
                      <a:pt x="2075" y="1894"/>
                    </a:lnTo>
                    <a:lnTo>
                      <a:pt x="2069" y="1888"/>
                    </a:lnTo>
                    <a:lnTo>
                      <a:pt x="2067" y="1885"/>
                    </a:lnTo>
                    <a:lnTo>
                      <a:pt x="2067" y="1883"/>
                    </a:lnTo>
                    <a:lnTo>
                      <a:pt x="2067" y="1883"/>
                    </a:lnTo>
                    <a:lnTo>
                      <a:pt x="2064" y="1885"/>
                    </a:lnTo>
                    <a:lnTo>
                      <a:pt x="2061" y="1883"/>
                    </a:lnTo>
                    <a:lnTo>
                      <a:pt x="2061" y="1880"/>
                    </a:lnTo>
                    <a:lnTo>
                      <a:pt x="2064" y="1877"/>
                    </a:lnTo>
                    <a:lnTo>
                      <a:pt x="2064" y="1880"/>
                    </a:lnTo>
                    <a:lnTo>
                      <a:pt x="2064" y="1877"/>
                    </a:lnTo>
                    <a:lnTo>
                      <a:pt x="2067" y="1877"/>
                    </a:lnTo>
                    <a:lnTo>
                      <a:pt x="2064" y="1871"/>
                    </a:lnTo>
                    <a:lnTo>
                      <a:pt x="2061" y="1869"/>
                    </a:lnTo>
                    <a:lnTo>
                      <a:pt x="2061" y="1866"/>
                    </a:lnTo>
                    <a:lnTo>
                      <a:pt x="2061" y="1863"/>
                    </a:lnTo>
                    <a:lnTo>
                      <a:pt x="2058" y="1860"/>
                    </a:lnTo>
                    <a:lnTo>
                      <a:pt x="2058" y="1863"/>
                    </a:lnTo>
                    <a:lnTo>
                      <a:pt x="2058" y="1863"/>
                    </a:lnTo>
                    <a:lnTo>
                      <a:pt x="2058" y="1863"/>
                    </a:lnTo>
                    <a:lnTo>
                      <a:pt x="2055" y="1860"/>
                    </a:lnTo>
                    <a:lnTo>
                      <a:pt x="2053" y="1860"/>
                    </a:lnTo>
                    <a:lnTo>
                      <a:pt x="2053" y="1855"/>
                    </a:lnTo>
                    <a:lnTo>
                      <a:pt x="2053" y="1855"/>
                    </a:lnTo>
                    <a:lnTo>
                      <a:pt x="2053" y="1849"/>
                    </a:lnTo>
                    <a:lnTo>
                      <a:pt x="2050" y="1849"/>
                    </a:lnTo>
                    <a:lnTo>
                      <a:pt x="2047" y="1849"/>
                    </a:lnTo>
                    <a:lnTo>
                      <a:pt x="2047" y="1846"/>
                    </a:lnTo>
                    <a:lnTo>
                      <a:pt x="2044" y="1849"/>
                    </a:lnTo>
                    <a:lnTo>
                      <a:pt x="2044" y="1852"/>
                    </a:lnTo>
                    <a:lnTo>
                      <a:pt x="2041" y="1852"/>
                    </a:lnTo>
                    <a:lnTo>
                      <a:pt x="2041" y="1849"/>
                    </a:lnTo>
                    <a:lnTo>
                      <a:pt x="2044" y="1846"/>
                    </a:lnTo>
                    <a:lnTo>
                      <a:pt x="2039" y="1841"/>
                    </a:lnTo>
                    <a:lnTo>
                      <a:pt x="2039" y="1841"/>
                    </a:lnTo>
                    <a:lnTo>
                      <a:pt x="2039" y="1835"/>
                    </a:lnTo>
                    <a:lnTo>
                      <a:pt x="2039" y="1835"/>
                    </a:lnTo>
                    <a:lnTo>
                      <a:pt x="2041" y="1832"/>
                    </a:lnTo>
                    <a:lnTo>
                      <a:pt x="2039" y="1832"/>
                    </a:lnTo>
                    <a:lnTo>
                      <a:pt x="2039" y="1830"/>
                    </a:lnTo>
                    <a:lnTo>
                      <a:pt x="2039" y="1827"/>
                    </a:lnTo>
                    <a:lnTo>
                      <a:pt x="2039" y="1824"/>
                    </a:lnTo>
                    <a:lnTo>
                      <a:pt x="2044" y="1818"/>
                    </a:lnTo>
                    <a:lnTo>
                      <a:pt x="2044" y="1804"/>
                    </a:lnTo>
                    <a:lnTo>
                      <a:pt x="2047" y="1802"/>
                    </a:lnTo>
                    <a:lnTo>
                      <a:pt x="2047" y="1799"/>
                    </a:lnTo>
                    <a:lnTo>
                      <a:pt x="2050" y="1793"/>
                    </a:lnTo>
                    <a:lnTo>
                      <a:pt x="2050" y="1791"/>
                    </a:lnTo>
                    <a:lnTo>
                      <a:pt x="2050" y="1788"/>
                    </a:lnTo>
                    <a:lnTo>
                      <a:pt x="2050" y="1788"/>
                    </a:lnTo>
                    <a:lnTo>
                      <a:pt x="2050" y="1782"/>
                    </a:lnTo>
                    <a:lnTo>
                      <a:pt x="2053" y="1779"/>
                    </a:lnTo>
                    <a:lnTo>
                      <a:pt x="2053" y="1777"/>
                    </a:lnTo>
                    <a:lnTo>
                      <a:pt x="2050" y="1774"/>
                    </a:lnTo>
                    <a:lnTo>
                      <a:pt x="2050" y="1774"/>
                    </a:lnTo>
                    <a:lnTo>
                      <a:pt x="2050" y="1771"/>
                    </a:lnTo>
                    <a:lnTo>
                      <a:pt x="2050" y="1771"/>
                    </a:lnTo>
                    <a:lnTo>
                      <a:pt x="2053" y="1771"/>
                    </a:lnTo>
                    <a:lnTo>
                      <a:pt x="2053" y="1771"/>
                    </a:lnTo>
                    <a:lnTo>
                      <a:pt x="2055" y="1771"/>
                    </a:lnTo>
                    <a:lnTo>
                      <a:pt x="2058" y="1771"/>
                    </a:lnTo>
                    <a:lnTo>
                      <a:pt x="2061" y="1771"/>
                    </a:lnTo>
                    <a:lnTo>
                      <a:pt x="2061" y="1771"/>
                    </a:lnTo>
                    <a:lnTo>
                      <a:pt x="2061" y="1771"/>
                    </a:lnTo>
                    <a:lnTo>
                      <a:pt x="2064" y="1771"/>
                    </a:lnTo>
                    <a:lnTo>
                      <a:pt x="2067" y="1771"/>
                    </a:lnTo>
                    <a:lnTo>
                      <a:pt x="2067" y="1774"/>
                    </a:lnTo>
                    <a:lnTo>
                      <a:pt x="2067" y="1777"/>
                    </a:lnTo>
                    <a:lnTo>
                      <a:pt x="2067" y="1779"/>
                    </a:lnTo>
                    <a:lnTo>
                      <a:pt x="2067" y="1782"/>
                    </a:lnTo>
                    <a:lnTo>
                      <a:pt x="2067" y="1785"/>
                    </a:lnTo>
                    <a:lnTo>
                      <a:pt x="2064" y="1788"/>
                    </a:lnTo>
                    <a:lnTo>
                      <a:pt x="2067" y="1788"/>
                    </a:lnTo>
                    <a:lnTo>
                      <a:pt x="2069" y="1788"/>
                    </a:lnTo>
                    <a:lnTo>
                      <a:pt x="2072" y="1788"/>
                    </a:lnTo>
                    <a:lnTo>
                      <a:pt x="2078" y="1788"/>
                    </a:lnTo>
                    <a:lnTo>
                      <a:pt x="2078" y="1788"/>
                    </a:lnTo>
                    <a:lnTo>
                      <a:pt x="2078" y="1788"/>
                    </a:lnTo>
                    <a:lnTo>
                      <a:pt x="2078" y="1788"/>
                    </a:lnTo>
                    <a:lnTo>
                      <a:pt x="2080" y="1785"/>
                    </a:lnTo>
                    <a:lnTo>
                      <a:pt x="2083" y="1788"/>
                    </a:lnTo>
                    <a:lnTo>
                      <a:pt x="2089" y="1791"/>
                    </a:lnTo>
                    <a:lnTo>
                      <a:pt x="2089" y="1793"/>
                    </a:lnTo>
                    <a:lnTo>
                      <a:pt x="2089" y="1793"/>
                    </a:lnTo>
                    <a:lnTo>
                      <a:pt x="2092" y="1793"/>
                    </a:lnTo>
                    <a:lnTo>
                      <a:pt x="2094" y="1796"/>
                    </a:lnTo>
                    <a:lnTo>
                      <a:pt x="2094" y="1799"/>
                    </a:lnTo>
                    <a:lnTo>
                      <a:pt x="2097" y="1796"/>
                    </a:lnTo>
                    <a:lnTo>
                      <a:pt x="2097" y="1796"/>
                    </a:lnTo>
                    <a:lnTo>
                      <a:pt x="2097" y="1796"/>
                    </a:lnTo>
                    <a:lnTo>
                      <a:pt x="2100" y="1799"/>
                    </a:lnTo>
                    <a:lnTo>
                      <a:pt x="2100" y="1802"/>
                    </a:lnTo>
                    <a:lnTo>
                      <a:pt x="2103" y="1804"/>
                    </a:lnTo>
                    <a:lnTo>
                      <a:pt x="2103" y="1807"/>
                    </a:lnTo>
                    <a:lnTo>
                      <a:pt x="2106" y="1810"/>
                    </a:lnTo>
                    <a:lnTo>
                      <a:pt x="2106" y="1810"/>
                    </a:lnTo>
                    <a:lnTo>
                      <a:pt x="2108" y="1813"/>
                    </a:lnTo>
                    <a:lnTo>
                      <a:pt x="2108" y="1816"/>
                    </a:lnTo>
                    <a:lnTo>
                      <a:pt x="2108" y="1816"/>
                    </a:lnTo>
                    <a:lnTo>
                      <a:pt x="2108" y="1818"/>
                    </a:lnTo>
                    <a:lnTo>
                      <a:pt x="2111" y="1821"/>
                    </a:lnTo>
                    <a:lnTo>
                      <a:pt x="2114" y="1818"/>
                    </a:lnTo>
                    <a:lnTo>
                      <a:pt x="2114" y="1816"/>
                    </a:lnTo>
                    <a:lnTo>
                      <a:pt x="2117" y="1816"/>
                    </a:lnTo>
                    <a:lnTo>
                      <a:pt x="2117" y="1813"/>
                    </a:lnTo>
                    <a:lnTo>
                      <a:pt x="2117" y="1816"/>
                    </a:lnTo>
                    <a:lnTo>
                      <a:pt x="2120" y="1818"/>
                    </a:lnTo>
                    <a:lnTo>
                      <a:pt x="2120" y="1821"/>
                    </a:lnTo>
                    <a:lnTo>
                      <a:pt x="2117" y="1824"/>
                    </a:lnTo>
                    <a:lnTo>
                      <a:pt x="2117" y="1824"/>
                    </a:lnTo>
                    <a:lnTo>
                      <a:pt x="2117" y="1827"/>
                    </a:lnTo>
                    <a:lnTo>
                      <a:pt x="2120" y="1827"/>
                    </a:lnTo>
                    <a:lnTo>
                      <a:pt x="2122" y="1824"/>
                    </a:lnTo>
                    <a:lnTo>
                      <a:pt x="2122" y="1824"/>
                    </a:lnTo>
                    <a:lnTo>
                      <a:pt x="2125" y="1824"/>
                    </a:lnTo>
                    <a:lnTo>
                      <a:pt x="2128" y="1824"/>
                    </a:lnTo>
                    <a:lnTo>
                      <a:pt x="2131" y="1824"/>
                    </a:lnTo>
                    <a:lnTo>
                      <a:pt x="2133" y="1827"/>
                    </a:lnTo>
                    <a:lnTo>
                      <a:pt x="2133" y="1830"/>
                    </a:lnTo>
                    <a:lnTo>
                      <a:pt x="2133" y="1832"/>
                    </a:lnTo>
                    <a:lnTo>
                      <a:pt x="2136" y="1832"/>
                    </a:lnTo>
                    <a:lnTo>
                      <a:pt x="2139" y="1832"/>
                    </a:lnTo>
                    <a:lnTo>
                      <a:pt x="2139" y="1832"/>
                    </a:lnTo>
                    <a:lnTo>
                      <a:pt x="2142" y="1832"/>
                    </a:lnTo>
                    <a:lnTo>
                      <a:pt x="2147" y="1832"/>
                    </a:lnTo>
                    <a:lnTo>
                      <a:pt x="2147" y="1832"/>
                    </a:lnTo>
                    <a:lnTo>
                      <a:pt x="2147" y="1832"/>
                    </a:lnTo>
                    <a:lnTo>
                      <a:pt x="2142" y="1838"/>
                    </a:lnTo>
                    <a:lnTo>
                      <a:pt x="2139" y="1841"/>
                    </a:lnTo>
                    <a:lnTo>
                      <a:pt x="2139" y="1846"/>
                    </a:lnTo>
                    <a:lnTo>
                      <a:pt x="2139" y="1849"/>
                    </a:lnTo>
                    <a:lnTo>
                      <a:pt x="2142" y="1849"/>
                    </a:lnTo>
                    <a:lnTo>
                      <a:pt x="2139" y="1849"/>
                    </a:lnTo>
                    <a:lnTo>
                      <a:pt x="2139" y="1855"/>
                    </a:lnTo>
                    <a:lnTo>
                      <a:pt x="2142" y="1857"/>
                    </a:lnTo>
                    <a:lnTo>
                      <a:pt x="2145" y="1855"/>
                    </a:lnTo>
                    <a:lnTo>
                      <a:pt x="2142" y="1857"/>
                    </a:lnTo>
                    <a:lnTo>
                      <a:pt x="2139" y="1860"/>
                    </a:lnTo>
                    <a:lnTo>
                      <a:pt x="2136" y="1860"/>
                    </a:lnTo>
                    <a:lnTo>
                      <a:pt x="2142" y="1860"/>
                    </a:lnTo>
                    <a:lnTo>
                      <a:pt x="2147" y="1857"/>
                    </a:lnTo>
                    <a:lnTo>
                      <a:pt x="2147" y="1857"/>
                    </a:lnTo>
                    <a:lnTo>
                      <a:pt x="2150" y="1857"/>
                    </a:lnTo>
                    <a:lnTo>
                      <a:pt x="2150" y="1855"/>
                    </a:lnTo>
                    <a:lnTo>
                      <a:pt x="2150" y="1852"/>
                    </a:lnTo>
                    <a:lnTo>
                      <a:pt x="2153" y="1849"/>
                    </a:lnTo>
                    <a:lnTo>
                      <a:pt x="2156" y="1849"/>
                    </a:lnTo>
                    <a:lnTo>
                      <a:pt x="2156" y="1849"/>
                    </a:lnTo>
                    <a:lnTo>
                      <a:pt x="2159" y="1846"/>
                    </a:lnTo>
                    <a:lnTo>
                      <a:pt x="2161" y="1846"/>
                    </a:lnTo>
                    <a:lnTo>
                      <a:pt x="2161" y="1844"/>
                    </a:lnTo>
                    <a:lnTo>
                      <a:pt x="2164" y="1844"/>
                    </a:lnTo>
                    <a:lnTo>
                      <a:pt x="2164" y="1844"/>
                    </a:lnTo>
                    <a:lnTo>
                      <a:pt x="2164" y="1841"/>
                    </a:lnTo>
                    <a:lnTo>
                      <a:pt x="2161" y="1838"/>
                    </a:lnTo>
                    <a:lnTo>
                      <a:pt x="2164" y="1838"/>
                    </a:lnTo>
                    <a:lnTo>
                      <a:pt x="2164" y="1841"/>
                    </a:lnTo>
                    <a:lnTo>
                      <a:pt x="2167" y="1841"/>
                    </a:lnTo>
                    <a:lnTo>
                      <a:pt x="2167" y="1838"/>
                    </a:lnTo>
                    <a:lnTo>
                      <a:pt x="2170" y="1838"/>
                    </a:lnTo>
                    <a:lnTo>
                      <a:pt x="2164" y="1835"/>
                    </a:lnTo>
                    <a:lnTo>
                      <a:pt x="2170" y="1838"/>
                    </a:lnTo>
                    <a:lnTo>
                      <a:pt x="2173" y="1835"/>
                    </a:lnTo>
                    <a:lnTo>
                      <a:pt x="2170" y="1832"/>
                    </a:lnTo>
                    <a:lnTo>
                      <a:pt x="2173" y="1832"/>
                    </a:lnTo>
                    <a:lnTo>
                      <a:pt x="2167" y="1830"/>
                    </a:lnTo>
                    <a:lnTo>
                      <a:pt x="2170" y="1830"/>
                    </a:lnTo>
                    <a:lnTo>
                      <a:pt x="2170" y="1830"/>
                    </a:lnTo>
                    <a:lnTo>
                      <a:pt x="2170" y="1827"/>
                    </a:lnTo>
                    <a:lnTo>
                      <a:pt x="2170" y="1827"/>
                    </a:lnTo>
                    <a:lnTo>
                      <a:pt x="2173" y="1827"/>
                    </a:lnTo>
                    <a:lnTo>
                      <a:pt x="2173" y="1827"/>
                    </a:lnTo>
                    <a:lnTo>
                      <a:pt x="2173" y="1824"/>
                    </a:lnTo>
                    <a:lnTo>
                      <a:pt x="2173" y="1827"/>
                    </a:lnTo>
                    <a:lnTo>
                      <a:pt x="2173" y="1827"/>
                    </a:lnTo>
                    <a:lnTo>
                      <a:pt x="2173" y="1830"/>
                    </a:lnTo>
                    <a:lnTo>
                      <a:pt x="2175" y="1827"/>
                    </a:lnTo>
                    <a:lnTo>
                      <a:pt x="2178" y="1830"/>
                    </a:lnTo>
                    <a:lnTo>
                      <a:pt x="2184" y="1830"/>
                    </a:lnTo>
                    <a:lnTo>
                      <a:pt x="2192" y="1824"/>
                    </a:lnTo>
                    <a:lnTo>
                      <a:pt x="2192" y="1821"/>
                    </a:lnTo>
                    <a:lnTo>
                      <a:pt x="2195" y="1821"/>
                    </a:lnTo>
                    <a:lnTo>
                      <a:pt x="2198" y="1818"/>
                    </a:lnTo>
                    <a:lnTo>
                      <a:pt x="2200" y="1816"/>
                    </a:lnTo>
                    <a:lnTo>
                      <a:pt x="2203" y="1816"/>
                    </a:lnTo>
                    <a:lnTo>
                      <a:pt x="2206" y="1810"/>
                    </a:lnTo>
                    <a:lnTo>
                      <a:pt x="2209" y="1810"/>
                    </a:lnTo>
                    <a:lnTo>
                      <a:pt x="2209" y="1807"/>
                    </a:lnTo>
                    <a:lnTo>
                      <a:pt x="2212" y="1804"/>
                    </a:lnTo>
                    <a:lnTo>
                      <a:pt x="2212" y="1802"/>
                    </a:lnTo>
                    <a:lnTo>
                      <a:pt x="2212" y="1802"/>
                    </a:lnTo>
                    <a:lnTo>
                      <a:pt x="2214" y="1799"/>
                    </a:lnTo>
                    <a:lnTo>
                      <a:pt x="2212" y="1796"/>
                    </a:lnTo>
                    <a:lnTo>
                      <a:pt x="2214" y="1793"/>
                    </a:lnTo>
                    <a:lnTo>
                      <a:pt x="2214" y="1791"/>
                    </a:lnTo>
                    <a:lnTo>
                      <a:pt x="2214" y="1791"/>
                    </a:lnTo>
                    <a:lnTo>
                      <a:pt x="2214" y="1788"/>
                    </a:lnTo>
                    <a:lnTo>
                      <a:pt x="2214" y="1785"/>
                    </a:lnTo>
                    <a:lnTo>
                      <a:pt x="2214" y="1782"/>
                    </a:lnTo>
                    <a:lnTo>
                      <a:pt x="2214" y="1782"/>
                    </a:lnTo>
                    <a:lnTo>
                      <a:pt x="2217" y="1785"/>
                    </a:lnTo>
                    <a:lnTo>
                      <a:pt x="2217" y="1785"/>
                    </a:lnTo>
                    <a:lnTo>
                      <a:pt x="2217" y="1785"/>
                    </a:lnTo>
                    <a:lnTo>
                      <a:pt x="2217" y="1782"/>
                    </a:lnTo>
                    <a:lnTo>
                      <a:pt x="2214" y="1779"/>
                    </a:lnTo>
                    <a:lnTo>
                      <a:pt x="2214" y="1777"/>
                    </a:lnTo>
                    <a:lnTo>
                      <a:pt x="2214" y="1777"/>
                    </a:lnTo>
                    <a:lnTo>
                      <a:pt x="2214" y="1774"/>
                    </a:lnTo>
                    <a:lnTo>
                      <a:pt x="2212" y="1768"/>
                    </a:lnTo>
                    <a:lnTo>
                      <a:pt x="2212" y="1768"/>
                    </a:lnTo>
                    <a:lnTo>
                      <a:pt x="2212" y="1765"/>
                    </a:lnTo>
                    <a:lnTo>
                      <a:pt x="2212" y="1763"/>
                    </a:lnTo>
                    <a:lnTo>
                      <a:pt x="2212" y="1760"/>
                    </a:lnTo>
                    <a:lnTo>
                      <a:pt x="2212" y="1760"/>
                    </a:lnTo>
                    <a:lnTo>
                      <a:pt x="2209" y="1754"/>
                    </a:lnTo>
                    <a:lnTo>
                      <a:pt x="2209" y="1751"/>
                    </a:lnTo>
                    <a:lnTo>
                      <a:pt x="2206" y="1746"/>
                    </a:lnTo>
                    <a:lnTo>
                      <a:pt x="2203" y="1743"/>
                    </a:lnTo>
                    <a:lnTo>
                      <a:pt x="2206" y="1740"/>
                    </a:lnTo>
                    <a:lnTo>
                      <a:pt x="2203" y="1740"/>
                    </a:lnTo>
                    <a:lnTo>
                      <a:pt x="2203" y="1738"/>
                    </a:lnTo>
                    <a:lnTo>
                      <a:pt x="2200" y="1732"/>
                    </a:lnTo>
                    <a:lnTo>
                      <a:pt x="2200" y="1732"/>
                    </a:lnTo>
                    <a:lnTo>
                      <a:pt x="2200" y="1732"/>
                    </a:lnTo>
                    <a:lnTo>
                      <a:pt x="2198" y="1729"/>
                    </a:lnTo>
                    <a:lnTo>
                      <a:pt x="2198" y="1724"/>
                    </a:lnTo>
                    <a:lnTo>
                      <a:pt x="2189" y="1718"/>
                    </a:lnTo>
                    <a:lnTo>
                      <a:pt x="2186" y="1715"/>
                    </a:lnTo>
                    <a:lnTo>
                      <a:pt x="2178" y="1707"/>
                    </a:lnTo>
                    <a:lnTo>
                      <a:pt x="2170" y="1704"/>
                    </a:lnTo>
                    <a:lnTo>
                      <a:pt x="2170" y="1701"/>
                    </a:lnTo>
                    <a:lnTo>
                      <a:pt x="2164" y="1698"/>
                    </a:lnTo>
                    <a:lnTo>
                      <a:pt x="2159" y="1693"/>
                    </a:lnTo>
                    <a:lnTo>
                      <a:pt x="2156" y="1693"/>
                    </a:lnTo>
                    <a:lnTo>
                      <a:pt x="2156" y="1687"/>
                    </a:lnTo>
                    <a:lnTo>
                      <a:pt x="2156" y="1687"/>
                    </a:lnTo>
                    <a:lnTo>
                      <a:pt x="2156" y="1685"/>
                    </a:lnTo>
                    <a:lnTo>
                      <a:pt x="2153" y="1682"/>
                    </a:lnTo>
                    <a:lnTo>
                      <a:pt x="2153" y="1682"/>
                    </a:lnTo>
                    <a:lnTo>
                      <a:pt x="2147" y="1676"/>
                    </a:lnTo>
                    <a:lnTo>
                      <a:pt x="2142" y="1673"/>
                    </a:lnTo>
                    <a:lnTo>
                      <a:pt x="2139" y="1673"/>
                    </a:lnTo>
                    <a:lnTo>
                      <a:pt x="2142" y="1671"/>
                    </a:lnTo>
                    <a:lnTo>
                      <a:pt x="2142" y="1671"/>
                    </a:lnTo>
                    <a:lnTo>
                      <a:pt x="2139" y="1668"/>
                    </a:lnTo>
                    <a:lnTo>
                      <a:pt x="2142" y="1665"/>
                    </a:lnTo>
                    <a:lnTo>
                      <a:pt x="2142" y="1657"/>
                    </a:lnTo>
                    <a:lnTo>
                      <a:pt x="2142" y="1657"/>
                    </a:lnTo>
                    <a:lnTo>
                      <a:pt x="2139" y="1657"/>
                    </a:lnTo>
                    <a:lnTo>
                      <a:pt x="2139" y="1654"/>
                    </a:lnTo>
                    <a:lnTo>
                      <a:pt x="2142" y="1651"/>
                    </a:lnTo>
                    <a:lnTo>
                      <a:pt x="2142" y="1648"/>
                    </a:lnTo>
                    <a:lnTo>
                      <a:pt x="2145" y="1648"/>
                    </a:lnTo>
                    <a:lnTo>
                      <a:pt x="2145" y="1645"/>
                    </a:lnTo>
                    <a:lnTo>
                      <a:pt x="2145" y="1648"/>
                    </a:lnTo>
                    <a:lnTo>
                      <a:pt x="2147" y="1648"/>
                    </a:lnTo>
                    <a:lnTo>
                      <a:pt x="2150" y="1643"/>
                    </a:lnTo>
                    <a:lnTo>
                      <a:pt x="2150" y="1643"/>
                    </a:lnTo>
                    <a:lnTo>
                      <a:pt x="2153" y="1640"/>
                    </a:lnTo>
                    <a:lnTo>
                      <a:pt x="2150" y="1640"/>
                    </a:lnTo>
                    <a:lnTo>
                      <a:pt x="2153" y="1637"/>
                    </a:lnTo>
                    <a:lnTo>
                      <a:pt x="2150" y="1634"/>
                    </a:lnTo>
                    <a:lnTo>
                      <a:pt x="2153" y="1632"/>
                    </a:lnTo>
                    <a:lnTo>
                      <a:pt x="2150" y="1632"/>
                    </a:lnTo>
                    <a:lnTo>
                      <a:pt x="2153" y="1629"/>
                    </a:lnTo>
                    <a:lnTo>
                      <a:pt x="2153" y="1629"/>
                    </a:lnTo>
                    <a:lnTo>
                      <a:pt x="2153" y="1629"/>
                    </a:lnTo>
                    <a:lnTo>
                      <a:pt x="2156" y="1629"/>
                    </a:lnTo>
                    <a:lnTo>
                      <a:pt x="2156" y="1629"/>
                    </a:lnTo>
                    <a:lnTo>
                      <a:pt x="2159" y="1629"/>
                    </a:lnTo>
                    <a:lnTo>
                      <a:pt x="2161" y="1626"/>
                    </a:lnTo>
                    <a:lnTo>
                      <a:pt x="2161" y="1629"/>
                    </a:lnTo>
                    <a:lnTo>
                      <a:pt x="2164" y="1626"/>
                    </a:lnTo>
                    <a:lnTo>
                      <a:pt x="2164" y="1626"/>
                    </a:lnTo>
                    <a:lnTo>
                      <a:pt x="2164" y="1623"/>
                    </a:lnTo>
                    <a:lnTo>
                      <a:pt x="2164" y="1620"/>
                    </a:lnTo>
                    <a:lnTo>
                      <a:pt x="2167" y="1620"/>
                    </a:lnTo>
                    <a:lnTo>
                      <a:pt x="2170" y="1620"/>
                    </a:lnTo>
                    <a:lnTo>
                      <a:pt x="2175" y="1620"/>
                    </a:lnTo>
                    <a:lnTo>
                      <a:pt x="2175" y="1620"/>
                    </a:lnTo>
                    <a:lnTo>
                      <a:pt x="2178" y="1618"/>
                    </a:lnTo>
                    <a:lnTo>
                      <a:pt x="2178" y="1618"/>
                    </a:lnTo>
                    <a:lnTo>
                      <a:pt x="2178" y="1615"/>
                    </a:lnTo>
                    <a:lnTo>
                      <a:pt x="2178" y="1615"/>
                    </a:lnTo>
                    <a:lnTo>
                      <a:pt x="2181" y="1615"/>
                    </a:lnTo>
                    <a:lnTo>
                      <a:pt x="2184" y="1615"/>
                    </a:lnTo>
                    <a:lnTo>
                      <a:pt x="2186" y="1615"/>
                    </a:lnTo>
                    <a:lnTo>
                      <a:pt x="2184" y="1612"/>
                    </a:lnTo>
                    <a:lnTo>
                      <a:pt x="2186" y="1609"/>
                    </a:lnTo>
                    <a:lnTo>
                      <a:pt x="2186" y="1612"/>
                    </a:lnTo>
                    <a:lnTo>
                      <a:pt x="2192" y="1615"/>
                    </a:lnTo>
                    <a:lnTo>
                      <a:pt x="2192" y="1615"/>
                    </a:lnTo>
                    <a:lnTo>
                      <a:pt x="2198" y="1618"/>
                    </a:lnTo>
                    <a:lnTo>
                      <a:pt x="2198" y="1618"/>
                    </a:lnTo>
                    <a:lnTo>
                      <a:pt x="2200" y="1618"/>
                    </a:lnTo>
                    <a:lnTo>
                      <a:pt x="2203" y="1615"/>
                    </a:lnTo>
                    <a:lnTo>
                      <a:pt x="2206" y="1618"/>
                    </a:lnTo>
                    <a:lnTo>
                      <a:pt x="2209" y="1618"/>
                    </a:lnTo>
                    <a:lnTo>
                      <a:pt x="2209" y="1618"/>
                    </a:lnTo>
                    <a:lnTo>
                      <a:pt x="2209" y="1618"/>
                    </a:lnTo>
                    <a:lnTo>
                      <a:pt x="2206" y="1618"/>
                    </a:lnTo>
                    <a:lnTo>
                      <a:pt x="2206" y="1623"/>
                    </a:lnTo>
                    <a:lnTo>
                      <a:pt x="2203" y="1626"/>
                    </a:lnTo>
                    <a:lnTo>
                      <a:pt x="2203" y="1626"/>
                    </a:lnTo>
                    <a:lnTo>
                      <a:pt x="2209" y="1632"/>
                    </a:lnTo>
                    <a:lnTo>
                      <a:pt x="2212" y="1634"/>
                    </a:lnTo>
                    <a:lnTo>
                      <a:pt x="2212" y="1637"/>
                    </a:lnTo>
                    <a:lnTo>
                      <a:pt x="2212" y="1640"/>
                    </a:lnTo>
                    <a:lnTo>
                      <a:pt x="2212" y="1640"/>
                    </a:lnTo>
                    <a:lnTo>
                      <a:pt x="2214" y="1637"/>
                    </a:lnTo>
                    <a:lnTo>
                      <a:pt x="2217" y="1637"/>
                    </a:lnTo>
                    <a:lnTo>
                      <a:pt x="2217" y="1637"/>
                    </a:lnTo>
                    <a:lnTo>
                      <a:pt x="2220" y="1637"/>
                    </a:lnTo>
                    <a:lnTo>
                      <a:pt x="2223" y="1634"/>
                    </a:lnTo>
                    <a:lnTo>
                      <a:pt x="2223" y="1634"/>
                    </a:lnTo>
                    <a:lnTo>
                      <a:pt x="2220" y="1632"/>
                    </a:lnTo>
                    <a:lnTo>
                      <a:pt x="2220" y="1632"/>
                    </a:lnTo>
                    <a:lnTo>
                      <a:pt x="2217" y="1629"/>
                    </a:lnTo>
                    <a:lnTo>
                      <a:pt x="2217" y="1629"/>
                    </a:lnTo>
                    <a:lnTo>
                      <a:pt x="2214" y="1626"/>
                    </a:lnTo>
                    <a:lnTo>
                      <a:pt x="2214" y="1623"/>
                    </a:lnTo>
                    <a:lnTo>
                      <a:pt x="2217" y="1620"/>
                    </a:lnTo>
                    <a:lnTo>
                      <a:pt x="2220" y="1620"/>
                    </a:lnTo>
                    <a:lnTo>
                      <a:pt x="2217" y="1618"/>
                    </a:lnTo>
                    <a:lnTo>
                      <a:pt x="2220" y="1618"/>
                    </a:lnTo>
                    <a:lnTo>
                      <a:pt x="2220" y="1615"/>
                    </a:lnTo>
                    <a:lnTo>
                      <a:pt x="2220" y="1618"/>
                    </a:lnTo>
                    <a:lnTo>
                      <a:pt x="2220" y="1618"/>
                    </a:lnTo>
                    <a:lnTo>
                      <a:pt x="2223" y="1618"/>
                    </a:lnTo>
                    <a:lnTo>
                      <a:pt x="2223" y="1618"/>
                    </a:lnTo>
                    <a:lnTo>
                      <a:pt x="2223" y="1620"/>
                    </a:lnTo>
                    <a:lnTo>
                      <a:pt x="2223" y="1620"/>
                    </a:lnTo>
                    <a:lnTo>
                      <a:pt x="2223" y="1620"/>
                    </a:lnTo>
                    <a:lnTo>
                      <a:pt x="2223" y="1620"/>
                    </a:lnTo>
                    <a:lnTo>
                      <a:pt x="2226" y="1620"/>
                    </a:lnTo>
                    <a:lnTo>
                      <a:pt x="2228" y="1618"/>
                    </a:lnTo>
                    <a:lnTo>
                      <a:pt x="2231" y="1615"/>
                    </a:lnTo>
                    <a:lnTo>
                      <a:pt x="2234" y="1618"/>
                    </a:lnTo>
                    <a:lnTo>
                      <a:pt x="2237" y="1615"/>
                    </a:lnTo>
                    <a:lnTo>
                      <a:pt x="2239" y="1615"/>
                    </a:lnTo>
                    <a:lnTo>
                      <a:pt x="2239" y="1612"/>
                    </a:lnTo>
                    <a:lnTo>
                      <a:pt x="2242" y="1612"/>
                    </a:lnTo>
                    <a:lnTo>
                      <a:pt x="2245" y="1609"/>
                    </a:lnTo>
                    <a:lnTo>
                      <a:pt x="2248" y="1612"/>
                    </a:lnTo>
                    <a:lnTo>
                      <a:pt x="2251" y="1612"/>
                    </a:lnTo>
                    <a:lnTo>
                      <a:pt x="2253" y="1609"/>
                    </a:lnTo>
                    <a:lnTo>
                      <a:pt x="2259" y="1606"/>
                    </a:lnTo>
                    <a:lnTo>
                      <a:pt x="2259" y="1604"/>
                    </a:lnTo>
                    <a:lnTo>
                      <a:pt x="2259" y="1601"/>
                    </a:lnTo>
                    <a:lnTo>
                      <a:pt x="2262" y="1604"/>
                    </a:lnTo>
                    <a:lnTo>
                      <a:pt x="2262" y="1604"/>
                    </a:lnTo>
                    <a:lnTo>
                      <a:pt x="2265" y="1604"/>
                    </a:lnTo>
                    <a:lnTo>
                      <a:pt x="2265" y="1601"/>
                    </a:lnTo>
                    <a:lnTo>
                      <a:pt x="2267" y="1598"/>
                    </a:lnTo>
                    <a:lnTo>
                      <a:pt x="2267" y="1595"/>
                    </a:lnTo>
                    <a:lnTo>
                      <a:pt x="2267" y="1590"/>
                    </a:lnTo>
                    <a:lnTo>
                      <a:pt x="2267" y="1590"/>
                    </a:lnTo>
                    <a:lnTo>
                      <a:pt x="2267" y="1587"/>
                    </a:lnTo>
                    <a:lnTo>
                      <a:pt x="2267" y="1587"/>
                    </a:lnTo>
                    <a:lnTo>
                      <a:pt x="2273" y="1590"/>
                    </a:lnTo>
                    <a:lnTo>
                      <a:pt x="2273" y="1592"/>
                    </a:lnTo>
                    <a:lnTo>
                      <a:pt x="2276" y="1595"/>
                    </a:lnTo>
                    <a:lnTo>
                      <a:pt x="2279" y="1595"/>
                    </a:lnTo>
                    <a:lnTo>
                      <a:pt x="2279" y="1598"/>
                    </a:lnTo>
                    <a:lnTo>
                      <a:pt x="2276" y="1598"/>
                    </a:lnTo>
                    <a:lnTo>
                      <a:pt x="2276" y="1601"/>
                    </a:lnTo>
                    <a:lnTo>
                      <a:pt x="2281" y="1598"/>
                    </a:lnTo>
                    <a:lnTo>
                      <a:pt x="2281" y="1592"/>
                    </a:lnTo>
                    <a:lnTo>
                      <a:pt x="2284" y="1592"/>
                    </a:lnTo>
                    <a:lnTo>
                      <a:pt x="2287" y="1592"/>
                    </a:lnTo>
                    <a:lnTo>
                      <a:pt x="2290" y="1592"/>
                    </a:lnTo>
                    <a:lnTo>
                      <a:pt x="2292" y="1592"/>
                    </a:lnTo>
                    <a:lnTo>
                      <a:pt x="2292" y="1590"/>
                    </a:lnTo>
                    <a:lnTo>
                      <a:pt x="2295" y="1590"/>
                    </a:lnTo>
                    <a:lnTo>
                      <a:pt x="2295" y="1587"/>
                    </a:lnTo>
                    <a:lnTo>
                      <a:pt x="2298" y="1590"/>
                    </a:lnTo>
                    <a:lnTo>
                      <a:pt x="2301" y="1592"/>
                    </a:lnTo>
                    <a:lnTo>
                      <a:pt x="2301" y="1590"/>
                    </a:lnTo>
                    <a:lnTo>
                      <a:pt x="2304" y="1587"/>
                    </a:lnTo>
                    <a:lnTo>
                      <a:pt x="2304" y="1587"/>
                    </a:lnTo>
                    <a:lnTo>
                      <a:pt x="2304" y="1590"/>
                    </a:lnTo>
                    <a:lnTo>
                      <a:pt x="2306" y="1590"/>
                    </a:lnTo>
                    <a:lnTo>
                      <a:pt x="2309" y="1587"/>
                    </a:lnTo>
                    <a:lnTo>
                      <a:pt x="2312" y="1587"/>
                    </a:lnTo>
                    <a:lnTo>
                      <a:pt x="2315" y="1584"/>
                    </a:lnTo>
                    <a:lnTo>
                      <a:pt x="2315" y="1584"/>
                    </a:lnTo>
                    <a:lnTo>
                      <a:pt x="2315" y="1584"/>
                    </a:lnTo>
                    <a:lnTo>
                      <a:pt x="2318" y="1584"/>
                    </a:lnTo>
                    <a:lnTo>
                      <a:pt x="2320" y="1584"/>
                    </a:lnTo>
                    <a:lnTo>
                      <a:pt x="2323" y="1584"/>
                    </a:lnTo>
                    <a:lnTo>
                      <a:pt x="2320" y="1581"/>
                    </a:lnTo>
                    <a:lnTo>
                      <a:pt x="2323" y="1579"/>
                    </a:lnTo>
                    <a:lnTo>
                      <a:pt x="2323" y="1576"/>
                    </a:lnTo>
                    <a:lnTo>
                      <a:pt x="2320" y="1570"/>
                    </a:lnTo>
                    <a:lnTo>
                      <a:pt x="2323" y="1573"/>
                    </a:lnTo>
                    <a:lnTo>
                      <a:pt x="2326" y="1570"/>
                    </a:lnTo>
                    <a:lnTo>
                      <a:pt x="2329" y="1570"/>
                    </a:lnTo>
                    <a:lnTo>
                      <a:pt x="2329" y="1570"/>
                    </a:lnTo>
                    <a:lnTo>
                      <a:pt x="2331" y="1570"/>
                    </a:lnTo>
                    <a:lnTo>
                      <a:pt x="2334" y="1567"/>
                    </a:lnTo>
                    <a:lnTo>
                      <a:pt x="2334" y="1567"/>
                    </a:lnTo>
                    <a:lnTo>
                      <a:pt x="2337" y="1565"/>
                    </a:lnTo>
                    <a:lnTo>
                      <a:pt x="2337" y="1565"/>
                    </a:lnTo>
                    <a:lnTo>
                      <a:pt x="2337" y="1565"/>
                    </a:lnTo>
                    <a:lnTo>
                      <a:pt x="2340" y="1565"/>
                    </a:lnTo>
                    <a:lnTo>
                      <a:pt x="2340" y="1562"/>
                    </a:lnTo>
                    <a:lnTo>
                      <a:pt x="2343" y="1565"/>
                    </a:lnTo>
                    <a:lnTo>
                      <a:pt x="2343" y="1559"/>
                    </a:lnTo>
                    <a:lnTo>
                      <a:pt x="2345" y="1559"/>
                    </a:lnTo>
                    <a:lnTo>
                      <a:pt x="2345" y="1556"/>
                    </a:lnTo>
                    <a:lnTo>
                      <a:pt x="2343" y="1556"/>
                    </a:lnTo>
                    <a:lnTo>
                      <a:pt x="2340" y="1556"/>
                    </a:lnTo>
                    <a:lnTo>
                      <a:pt x="2337" y="1553"/>
                    </a:lnTo>
                    <a:lnTo>
                      <a:pt x="2343" y="1553"/>
                    </a:lnTo>
                    <a:lnTo>
                      <a:pt x="2345" y="1551"/>
                    </a:lnTo>
                    <a:lnTo>
                      <a:pt x="2345" y="1551"/>
                    </a:lnTo>
                    <a:lnTo>
                      <a:pt x="2348" y="1551"/>
                    </a:lnTo>
                    <a:lnTo>
                      <a:pt x="2354" y="1553"/>
                    </a:lnTo>
                    <a:lnTo>
                      <a:pt x="2354" y="1548"/>
                    </a:lnTo>
                    <a:lnTo>
                      <a:pt x="2351" y="1548"/>
                    </a:lnTo>
                    <a:lnTo>
                      <a:pt x="2351" y="1545"/>
                    </a:lnTo>
                    <a:lnTo>
                      <a:pt x="2351" y="1545"/>
                    </a:lnTo>
                    <a:lnTo>
                      <a:pt x="2354" y="1548"/>
                    </a:lnTo>
                    <a:lnTo>
                      <a:pt x="2357" y="1545"/>
                    </a:lnTo>
                    <a:lnTo>
                      <a:pt x="2357" y="1542"/>
                    </a:lnTo>
                    <a:lnTo>
                      <a:pt x="2354" y="1542"/>
                    </a:lnTo>
                    <a:lnTo>
                      <a:pt x="2354" y="1540"/>
                    </a:lnTo>
                    <a:lnTo>
                      <a:pt x="2351" y="1540"/>
                    </a:lnTo>
                    <a:lnTo>
                      <a:pt x="2354" y="1537"/>
                    </a:lnTo>
                    <a:lnTo>
                      <a:pt x="2354" y="1540"/>
                    </a:lnTo>
                    <a:lnTo>
                      <a:pt x="2357" y="1540"/>
                    </a:lnTo>
                    <a:lnTo>
                      <a:pt x="2357" y="1542"/>
                    </a:lnTo>
                    <a:lnTo>
                      <a:pt x="2359" y="1540"/>
                    </a:lnTo>
                    <a:lnTo>
                      <a:pt x="2354" y="1537"/>
                    </a:lnTo>
                    <a:lnTo>
                      <a:pt x="2357" y="1534"/>
                    </a:lnTo>
                    <a:lnTo>
                      <a:pt x="2357" y="1534"/>
                    </a:lnTo>
                    <a:lnTo>
                      <a:pt x="2359" y="1531"/>
                    </a:lnTo>
                    <a:lnTo>
                      <a:pt x="2362" y="1534"/>
                    </a:lnTo>
                    <a:lnTo>
                      <a:pt x="2362" y="1537"/>
                    </a:lnTo>
                    <a:lnTo>
                      <a:pt x="2362" y="1537"/>
                    </a:lnTo>
                    <a:lnTo>
                      <a:pt x="2365" y="1540"/>
                    </a:lnTo>
                    <a:lnTo>
                      <a:pt x="2365" y="1534"/>
                    </a:lnTo>
                    <a:lnTo>
                      <a:pt x="2365" y="1531"/>
                    </a:lnTo>
                    <a:lnTo>
                      <a:pt x="2362" y="1531"/>
                    </a:lnTo>
                    <a:lnTo>
                      <a:pt x="2362" y="1531"/>
                    </a:lnTo>
                    <a:lnTo>
                      <a:pt x="2365" y="1528"/>
                    </a:lnTo>
                    <a:lnTo>
                      <a:pt x="2365" y="1528"/>
                    </a:lnTo>
                    <a:lnTo>
                      <a:pt x="2362" y="1526"/>
                    </a:lnTo>
                    <a:lnTo>
                      <a:pt x="2365" y="1523"/>
                    </a:lnTo>
                    <a:lnTo>
                      <a:pt x="2362" y="1520"/>
                    </a:lnTo>
                    <a:lnTo>
                      <a:pt x="2359" y="1520"/>
                    </a:lnTo>
                    <a:lnTo>
                      <a:pt x="2359" y="1523"/>
                    </a:lnTo>
                    <a:lnTo>
                      <a:pt x="2359" y="1520"/>
                    </a:lnTo>
                    <a:lnTo>
                      <a:pt x="2362" y="1517"/>
                    </a:lnTo>
                    <a:lnTo>
                      <a:pt x="2371" y="1514"/>
                    </a:lnTo>
                    <a:lnTo>
                      <a:pt x="2368" y="1512"/>
                    </a:lnTo>
                    <a:lnTo>
                      <a:pt x="2365" y="1514"/>
                    </a:lnTo>
                    <a:lnTo>
                      <a:pt x="2362" y="1512"/>
                    </a:lnTo>
                    <a:lnTo>
                      <a:pt x="2365" y="1512"/>
                    </a:lnTo>
                    <a:lnTo>
                      <a:pt x="2362" y="1509"/>
                    </a:lnTo>
                    <a:lnTo>
                      <a:pt x="2359" y="1509"/>
                    </a:lnTo>
                    <a:lnTo>
                      <a:pt x="2362" y="1506"/>
                    </a:lnTo>
                    <a:lnTo>
                      <a:pt x="2359" y="1503"/>
                    </a:lnTo>
                    <a:lnTo>
                      <a:pt x="2362" y="1506"/>
                    </a:lnTo>
                    <a:lnTo>
                      <a:pt x="2362" y="1503"/>
                    </a:lnTo>
                    <a:lnTo>
                      <a:pt x="2365" y="1503"/>
                    </a:lnTo>
                    <a:lnTo>
                      <a:pt x="2365" y="1503"/>
                    </a:lnTo>
                    <a:lnTo>
                      <a:pt x="2365" y="1506"/>
                    </a:lnTo>
                    <a:lnTo>
                      <a:pt x="2368" y="1506"/>
                    </a:lnTo>
                    <a:lnTo>
                      <a:pt x="2373" y="1500"/>
                    </a:lnTo>
                    <a:lnTo>
                      <a:pt x="2373" y="1498"/>
                    </a:lnTo>
                    <a:lnTo>
                      <a:pt x="2376" y="1498"/>
                    </a:lnTo>
                    <a:lnTo>
                      <a:pt x="2373" y="1495"/>
                    </a:lnTo>
                    <a:lnTo>
                      <a:pt x="2371" y="1495"/>
                    </a:lnTo>
                    <a:lnTo>
                      <a:pt x="2373" y="1492"/>
                    </a:lnTo>
                    <a:lnTo>
                      <a:pt x="2373" y="1495"/>
                    </a:lnTo>
                    <a:lnTo>
                      <a:pt x="2376" y="1495"/>
                    </a:lnTo>
                    <a:lnTo>
                      <a:pt x="2376" y="1489"/>
                    </a:lnTo>
                    <a:lnTo>
                      <a:pt x="2379" y="1489"/>
                    </a:lnTo>
                    <a:lnTo>
                      <a:pt x="2376" y="1487"/>
                    </a:lnTo>
                    <a:lnTo>
                      <a:pt x="2376" y="1484"/>
                    </a:lnTo>
                    <a:lnTo>
                      <a:pt x="2379" y="1484"/>
                    </a:lnTo>
                    <a:lnTo>
                      <a:pt x="2379" y="1481"/>
                    </a:lnTo>
                    <a:lnTo>
                      <a:pt x="2379" y="1481"/>
                    </a:lnTo>
                    <a:lnTo>
                      <a:pt x="2373" y="1478"/>
                    </a:lnTo>
                    <a:lnTo>
                      <a:pt x="2379" y="1478"/>
                    </a:lnTo>
                    <a:lnTo>
                      <a:pt x="2382" y="1478"/>
                    </a:lnTo>
                    <a:lnTo>
                      <a:pt x="2384" y="1473"/>
                    </a:lnTo>
                    <a:lnTo>
                      <a:pt x="2387" y="1470"/>
                    </a:lnTo>
                    <a:lnTo>
                      <a:pt x="2387" y="1473"/>
                    </a:lnTo>
                    <a:lnTo>
                      <a:pt x="2387" y="1475"/>
                    </a:lnTo>
                    <a:lnTo>
                      <a:pt x="2390" y="1473"/>
                    </a:lnTo>
                    <a:lnTo>
                      <a:pt x="2390" y="1470"/>
                    </a:lnTo>
                    <a:lnTo>
                      <a:pt x="2390" y="1467"/>
                    </a:lnTo>
                    <a:lnTo>
                      <a:pt x="2387" y="1467"/>
                    </a:lnTo>
                    <a:lnTo>
                      <a:pt x="2384" y="1464"/>
                    </a:lnTo>
                    <a:lnTo>
                      <a:pt x="2387" y="1464"/>
                    </a:lnTo>
                    <a:lnTo>
                      <a:pt x="2387" y="1464"/>
                    </a:lnTo>
                    <a:lnTo>
                      <a:pt x="2390" y="1461"/>
                    </a:lnTo>
                    <a:lnTo>
                      <a:pt x="2390" y="1461"/>
                    </a:lnTo>
                    <a:lnTo>
                      <a:pt x="2387" y="1459"/>
                    </a:lnTo>
                    <a:lnTo>
                      <a:pt x="2390" y="1459"/>
                    </a:lnTo>
                    <a:lnTo>
                      <a:pt x="2390" y="1459"/>
                    </a:lnTo>
                    <a:lnTo>
                      <a:pt x="2390" y="1456"/>
                    </a:lnTo>
                    <a:lnTo>
                      <a:pt x="2390" y="1456"/>
                    </a:lnTo>
                    <a:lnTo>
                      <a:pt x="2384" y="1456"/>
                    </a:lnTo>
                    <a:lnTo>
                      <a:pt x="2384" y="1453"/>
                    </a:lnTo>
                    <a:lnTo>
                      <a:pt x="2387" y="1450"/>
                    </a:lnTo>
                    <a:lnTo>
                      <a:pt x="2390" y="1450"/>
                    </a:lnTo>
                    <a:lnTo>
                      <a:pt x="2393" y="1450"/>
                    </a:lnTo>
                    <a:lnTo>
                      <a:pt x="2393" y="1447"/>
                    </a:lnTo>
                    <a:lnTo>
                      <a:pt x="2393" y="1450"/>
                    </a:lnTo>
                    <a:lnTo>
                      <a:pt x="2396" y="1450"/>
                    </a:lnTo>
                    <a:lnTo>
                      <a:pt x="2396" y="1450"/>
                    </a:lnTo>
                    <a:lnTo>
                      <a:pt x="2396" y="1447"/>
                    </a:lnTo>
                    <a:lnTo>
                      <a:pt x="2396" y="1442"/>
                    </a:lnTo>
                    <a:lnTo>
                      <a:pt x="2393" y="1442"/>
                    </a:lnTo>
                    <a:lnTo>
                      <a:pt x="2390" y="1442"/>
                    </a:lnTo>
                    <a:lnTo>
                      <a:pt x="2393" y="1445"/>
                    </a:lnTo>
                    <a:lnTo>
                      <a:pt x="2393" y="1445"/>
                    </a:lnTo>
                    <a:lnTo>
                      <a:pt x="2387" y="1445"/>
                    </a:lnTo>
                    <a:lnTo>
                      <a:pt x="2384" y="1447"/>
                    </a:lnTo>
                    <a:lnTo>
                      <a:pt x="2382" y="1447"/>
                    </a:lnTo>
                    <a:lnTo>
                      <a:pt x="2382" y="1445"/>
                    </a:lnTo>
                    <a:lnTo>
                      <a:pt x="2384" y="1445"/>
                    </a:lnTo>
                    <a:lnTo>
                      <a:pt x="2393" y="1436"/>
                    </a:lnTo>
                    <a:lnTo>
                      <a:pt x="2393" y="1436"/>
                    </a:lnTo>
                    <a:lnTo>
                      <a:pt x="2390" y="1436"/>
                    </a:lnTo>
                    <a:lnTo>
                      <a:pt x="2387" y="1434"/>
                    </a:lnTo>
                    <a:lnTo>
                      <a:pt x="2387" y="1436"/>
                    </a:lnTo>
                    <a:lnTo>
                      <a:pt x="2382" y="1428"/>
                    </a:lnTo>
                    <a:lnTo>
                      <a:pt x="2379" y="1428"/>
                    </a:lnTo>
                    <a:lnTo>
                      <a:pt x="2373" y="1431"/>
                    </a:lnTo>
                    <a:lnTo>
                      <a:pt x="2371" y="1431"/>
                    </a:lnTo>
                    <a:lnTo>
                      <a:pt x="2365" y="1425"/>
                    </a:lnTo>
                    <a:lnTo>
                      <a:pt x="2362" y="1425"/>
                    </a:lnTo>
                    <a:lnTo>
                      <a:pt x="2359" y="1431"/>
                    </a:lnTo>
                    <a:lnTo>
                      <a:pt x="2357" y="1434"/>
                    </a:lnTo>
                    <a:lnTo>
                      <a:pt x="2357" y="1428"/>
                    </a:lnTo>
                    <a:lnTo>
                      <a:pt x="2362" y="1425"/>
                    </a:lnTo>
                    <a:lnTo>
                      <a:pt x="2365" y="1425"/>
                    </a:lnTo>
                    <a:lnTo>
                      <a:pt x="2368" y="1422"/>
                    </a:lnTo>
                    <a:lnTo>
                      <a:pt x="2371" y="1425"/>
                    </a:lnTo>
                    <a:lnTo>
                      <a:pt x="2373" y="1425"/>
                    </a:lnTo>
                    <a:lnTo>
                      <a:pt x="2373" y="1422"/>
                    </a:lnTo>
                    <a:lnTo>
                      <a:pt x="2376" y="1420"/>
                    </a:lnTo>
                    <a:lnTo>
                      <a:pt x="2379" y="1420"/>
                    </a:lnTo>
                    <a:lnTo>
                      <a:pt x="2382" y="1414"/>
                    </a:lnTo>
                    <a:lnTo>
                      <a:pt x="2387" y="1414"/>
                    </a:lnTo>
                    <a:lnTo>
                      <a:pt x="2387" y="1411"/>
                    </a:lnTo>
                    <a:lnTo>
                      <a:pt x="2382" y="1406"/>
                    </a:lnTo>
                    <a:lnTo>
                      <a:pt x="2373" y="1400"/>
                    </a:lnTo>
                    <a:lnTo>
                      <a:pt x="2368" y="1397"/>
                    </a:lnTo>
                    <a:lnTo>
                      <a:pt x="2362" y="1389"/>
                    </a:lnTo>
                    <a:lnTo>
                      <a:pt x="2357" y="1389"/>
                    </a:lnTo>
                    <a:lnTo>
                      <a:pt x="2351" y="1394"/>
                    </a:lnTo>
                    <a:lnTo>
                      <a:pt x="2348" y="1392"/>
                    </a:lnTo>
                    <a:lnTo>
                      <a:pt x="2345" y="1389"/>
                    </a:lnTo>
                    <a:lnTo>
                      <a:pt x="2345" y="1386"/>
                    </a:lnTo>
                    <a:lnTo>
                      <a:pt x="2343" y="1386"/>
                    </a:lnTo>
                    <a:lnTo>
                      <a:pt x="2340" y="1386"/>
                    </a:lnTo>
                    <a:lnTo>
                      <a:pt x="2334" y="1386"/>
                    </a:lnTo>
                    <a:lnTo>
                      <a:pt x="2331" y="1389"/>
                    </a:lnTo>
                    <a:lnTo>
                      <a:pt x="2326" y="1394"/>
                    </a:lnTo>
                    <a:lnTo>
                      <a:pt x="2329" y="1386"/>
                    </a:lnTo>
                    <a:lnTo>
                      <a:pt x="2331" y="1383"/>
                    </a:lnTo>
                    <a:lnTo>
                      <a:pt x="2334" y="1386"/>
                    </a:lnTo>
                    <a:lnTo>
                      <a:pt x="2337" y="1386"/>
                    </a:lnTo>
                    <a:lnTo>
                      <a:pt x="2337" y="1383"/>
                    </a:lnTo>
                    <a:lnTo>
                      <a:pt x="2340" y="1386"/>
                    </a:lnTo>
                    <a:lnTo>
                      <a:pt x="2345" y="1383"/>
                    </a:lnTo>
                    <a:lnTo>
                      <a:pt x="2348" y="1389"/>
                    </a:lnTo>
                    <a:lnTo>
                      <a:pt x="2348" y="1392"/>
                    </a:lnTo>
                    <a:lnTo>
                      <a:pt x="2354" y="1392"/>
                    </a:lnTo>
                    <a:lnTo>
                      <a:pt x="2354" y="1386"/>
                    </a:lnTo>
                    <a:lnTo>
                      <a:pt x="2359" y="1389"/>
                    </a:lnTo>
                    <a:lnTo>
                      <a:pt x="2365" y="1392"/>
                    </a:lnTo>
                    <a:lnTo>
                      <a:pt x="2368" y="1392"/>
                    </a:lnTo>
                    <a:lnTo>
                      <a:pt x="2371" y="1394"/>
                    </a:lnTo>
                    <a:lnTo>
                      <a:pt x="2376" y="1392"/>
                    </a:lnTo>
                    <a:lnTo>
                      <a:pt x="2382" y="1394"/>
                    </a:lnTo>
                    <a:lnTo>
                      <a:pt x="2384" y="1394"/>
                    </a:lnTo>
                    <a:lnTo>
                      <a:pt x="2382" y="1389"/>
                    </a:lnTo>
                    <a:lnTo>
                      <a:pt x="2379" y="1386"/>
                    </a:lnTo>
                    <a:lnTo>
                      <a:pt x="2376" y="1383"/>
                    </a:lnTo>
                    <a:lnTo>
                      <a:pt x="2376" y="1381"/>
                    </a:lnTo>
                    <a:lnTo>
                      <a:pt x="2373" y="1381"/>
                    </a:lnTo>
                    <a:lnTo>
                      <a:pt x="2371" y="1381"/>
                    </a:lnTo>
                    <a:lnTo>
                      <a:pt x="2368" y="1378"/>
                    </a:lnTo>
                    <a:lnTo>
                      <a:pt x="2362" y="1372"/>
                    </a:lnTo>
                    <a:lnTo>
                      <a:pt x="2362" y="1367"/>
                    </a:lnTo>
                    <a:lnTo>
                      <a:pt x="2357" y="1361"/>
                    </a:lnTo>
                    <a:lnTo>
                      <a:pt x="2357" y="1355"/>
                    </a:lnTo>
                    <a:lnTo>
                      <a:pt x="2351" y="1355"/>
                    </a:lnTo>
                    <a:lnTo>
                      <a:pt x="2354" y="1350"/>
                    </a:lnTo>
                    <a:lnTo>
                      <a:pt x="2354" y="1350"/>
                    </a:lnTo>
                    <a:lnTo>
                      <a:pt x="2348" y="1339"/>
                    </a:lnTo>
                    <a:lnTo>
                      <a:pt x="2337" y="1336"/>
                    </a:lnTo>
                    <a:lnTo>
                      <a:pt x="2334" y="1336"/>
                    </a:lnTo>
                    <a:lnTo>
                      <a:pt x="2334" y="1333"/>
                    </a:lnTo>
                    <a:lnTo>
                      <a:pt x="2326" y="1330"/>
                    </a:lnTo>
                    <a:lnTo>
                      <a:pt x="2326" y="1330"/>
                    </a:lnTo>
                    <a:lnTo>
                      <a:pt x="2326" y="1322"/>
                    </a:lnTo>
                    <a:lnTo>
                      <a:pt x="2326" y="1316"/>
                    </a:lnTo>
                    <a:lnTo>
                      <a:pt x="2326" y="1311"/>
                    </a:lnTo>
                    <a:lnTo>
                      <a:pt x="2326" y="1305"/>
                    </a:lnTo>
                    <a:lnTo>
                      <a:pt x="2326" y="1308"/>
                    </a:lnTo>
                    <a:lnTo>
                      <a:pt x="2329" y="1305"/>
                    </a:lnTo>
                    <a:lnTo>
                      <a:pt x="2331" y="1302"/>
                    </a:lnTo>
                    <a:lnTo>
                      <a:pt x="2334" y="1302"/>
                    </a:lnTo>
                    <a:lnTo>
                      <a:pt x="2337" y="1300"/>
                    </a:lnTo>
                    <a:lnTo>
                      <a:pt x="2334" y="1297"/>
                    </a:lnTo>
                    <a:lnTo>
                      <a:pt x="2331" y="1294"/>
                    </a:lnTo>
                    <a:lnTo>
                      <a:pt x="2334" y="1291"/>
                    </a:lnTo>
                    <a:lnTo>
                      <a:pt x="2340" y="1291"/>
                    </a:lnTo>
                    <a:lnTo>
                      <a:pt x="2340" y="1288"/>
                    </a:lnTo>
                    <a:lnTo>
                      <a:pt x="2345" y="1286"/>
                    </a:lnTo>
                    <a:lnTo>
                      <a:pt x="2345" y="1283"/>
                    </a:lnTo>
                    <a:lnTo>
                      <a:pt x="2340" y="1283"/>
                    </a:lnTo>
                    <a:lnTo>
                      <a:pt x="2345" y="1280"/>
                    </a:lnTo>
                    <a:lnTo>
                      <a:pt x="2348" y="1283"/>
                    </a:lnTo>
                    <a:lnTo>
                      <a:pt x="2348" y="1280"/>
                    </a:lnTo>
                    <a:lnTo>
                      <a:pt x="2351" y="1280"/>
                    </a:lnTo>
                    <a:lnTo>
                      <a:pt x="2354" y="1280"/>
                    </a:lnTo>
                    <a:lnTo>
                      <a:pt x="2357" y="1280"/>
                    </a:lnTo>
                    <a:lnTo>
                      <a:pt x="2359" y="1275"/>
                    </a:lnTo>
                    <a:lnTo>
                      <a:pt x="2362" y="1277"/>
                    </a:lnTo>
                    <a:lnTo>
                      <a:pt x="2362" y="1275"/>
                    </a:lnTo>
                    <a:lnTo>
                      <a:pt x="2365" y="1275"/>
                    </a:lnTo>
                    <a:lnTo>
                      <a:pt x="2368" y="1280"/>
                    </a:lnTo>
                    <a:lnTo>
                      <a:pt x="2373" y="1275"/>
                    </a:lnTo>
                    <a:lnTo>
                      <a:pt x="2373" y="1275"/>
                    </a:lnTo>
                    <a:lnTo>
                      <a:pt x="2371" y="1272"/>
                    </a:lnTo>
                    <a:lnTo>
                      <a:pt x="2371" y="1269"/>
                    </a:lnTo>
                    <a:lnTo>
                      <a:pt x="2371" y="1269"/>
                    </a:lnTo>
                    <a:lnTo>
                      <a:pt x="2373" y="1269"/>
                    </a:lnTo>
                    <a:lnTo>
                      <a:pt x="2371" y="1263"/>
                    </a:lnTo>
                    <a:lnTo>
                      <a:pt x="2371" y="1263"/>
                    </a:lnTo>
                    <a:lnTo>
                      <a:pt x="2373" y="1261"/>
                    </a:lnTo>
                    <a:lnTo>
                      <a:pt x="2373" y="1261"/>
                    </a:lnTo>
                    <a:lnTo>
                      <a:pt x="2368" y="1261"/>
                    </a:lnTo>
                    <a:lnTo>
                      <a:pt x="2362" y="1261"/>
                    </a:lnTo>
                    <a:lnTo>
                      <a:pt x="2365" y="1261"/>
                    </a:lnTo>
                    <a:lnTo>
                      <a:pt x="2359" y="1261"/>
                    </a:lnTo>
                    <a:lnTo>
                      <a:pt x="2359" y="1261"/>
                    </a:lnTo>
                    <a:lnTo>
                      <a:pt x="2348" y="1261"/>
                    </a:lnTo>
                    <a:lnTo>
                      <a:pt x="2345" y="1261"/>
                    </a:lnTo>
                    <a:lnTo>
                      <a:pt x="2343" y="1258"/>
                    </a:lnTo>
                    <a:lnTo>
                      <a:pt x="2340" y="1255"/>
                    </a:lnTo>
                    <a:lnTo>
                      <a:pt x="2340" y="1255"/>
                    </a:lnTo>
                    <a:lnTo>
                      <a:pt x="2337" y="1252"/>
                    </a:lnTo>
                    <a:lnTo>
                      <a:pt x="2329" y="1258"/>
                    </a:lnTo>
                    <a:lnTo>
                      <a:pt x="2326" y="1258"/>
                    </a:lnTo>
                    <a:lnTo>
                      <a:pt x="2326" y="1258"/>
                    </a:lnTo>
                    <a:lnTo>
                      <a:pt x="2326" y="1261"/>
                    </a:lnTo>
                    <a:lnTo>
                      <a:pt x="2326" y="1263"/>
                    </a:lnTo>
                    <a:lnTo>
                      <a:pt x="2320" y="1266"/>
                    </a:lnTo>
                    <a:lnTo>
                      <a:pt x="2320" y="1266"/>
                    </a:lnTo>
                    <a:lnTo>
                      <a:pt x="2323" y="1269"/>
                    </a:lnTo>
                    <a:lnTo>
                      <a:pt x="2320" y="1272"/>
                    </a:lnTo>
                    <a:lnTo>
                      <a:pt x="2318" y="1272"/>
                    </a:lnTo>
                    <a:lnTo>
                      <a:pt x="2315" y="1272"/>
                    </a:lnTo>
                    <a:lnTo>
                      <a:pt x="2312" y="1275"/>
                    </a:lnTo>
                    <a:lnTo>
                      <a:pt x="2306" y="1272"/>
                    </a:lnTo>
                    <a:lnTo>
                      <a:pt x="2304" y="1263"/>
                    </a:lnTo>
                    <a:lnTo>
                      <a:pt x="2304" y="1258"/>
                    </a:lnTo>
                    <a:lnTo>
                      <a:pt x="2301" y="1255"/>
                    </a:lnTo>
                    <a:lnTo>
                      <a:pt x="2298" y="1255"/>
                    </a:lnTo>
                    <a:lnTo>
                      <a:pt x="2295" y="1258"/>
                    </a:lnTo>
                    <a:lnTo>
                      <a:pt x="2295" y="1255"/>
                    </a:lnTo>
                    <a:lnTo>
                      <a:pt x="2292" y="1255"/>
                    </a:lnTo>
                    <a:lnTo>
                      <a:pt x="2292" y="1258"/>
                    </a:lnTo>
                    <a:lnTo>
                      <a:pt x="2290" y="1255"/>
                    </a:lnTo>
                    <a:lnTo>
                      <a:pt x="2290" y="1258"/>
                    </a:lnTo>
                    <a:lnTo>
                      <a:pt x="2287" y="1252"/>
                    </a:lnTo>
                    <a:lnTo>
                      <a:pt x="2287" y="1249"/>
                    </a:lnTo>
                    <a:lnTo>
                      <a:pt x="2281" y="1247"/>
                    </a:lnTo>
                    <a:lnTo>
                      <a:pt x="2279" y="1244"/>
                    </a:lnTo>
                    <a:lnTo>
                      <a:pt x="2279" y="1241"/>
                    </a:lnTo>
                    <a:lnTo>
                      <a:pt x="2276" y="1235"/>
                    </a:lnTo>
                    <a:lnTo>
                      <a:pt x="2276" y="1235"/>
                    </a:lnTo>
                    <a:lnTo>
                      <a:pt x="2276" y="1233"/>
                    </a:lnTo>
                    <a:lnTo>
                      <a:pt x="2279" y="1233"/>
                    </a:lnTo>
                    <a:lnTo>
                      <a:pt x="2279" y="1227"/>
                    </a:lnTo>
                    <a:lnTo>
                      <a:pt x="2279" y="1227"/>
                    </a:lnTo>
                    <a:lnTo>
                      <a:pt x="2281" y="1224"/>
                    </a:lnTo>
                    <a:lnTo>
                      <a:pt x="2287" y="1227"/>
                    </a:lnTo>
                    <a:lnTo>
                      <a:pt x="2292" y="1227"/>
                    </a:lnTo>
                    <a:lnTo>
                      <a:pt x="2298" y="1227"/>
                    </a:lnTo>
                    <a:lnTo>
                      <a:pt x="2298" y="1222"/>
                    </a:lnTo>
                    <a:lnTo>
                      <a:pt x="2298" y="1222"/>
                    </a:lnTo>
                    <a:lnTo>
                      <a:pt x="2301" y="1222"/>
                    </a:lnTo>
                    <a:lnTo>
                      <a:pt x="2301" y="1216"/>
                    </a:lnTo>
                    <a:lnTo>
                      <a:pt x="2298" y="1216"/>
                    </a:lnTo>
                    <a:lnTo>
                      <a:pt x="2301" y="1213"/>
                    </a:lnTo>
                    <a:lnTo>
                      <a:pt x="2301" y="1205"/>
                    </a:lnTo>
                    <a:lnTo>
                      <a:pt x="2309" y="1202"/>
                    </a:lnTo>
                    <a:lnTo>
                      <a:pt x="2312" y="1202"/>
                    </a:lnTo>
                    <a:lnTo>
                      <a:pt x="2315" y="1196"/>
                    </a:lnTo>
                    <a:lnTo>
                      <a:pt x="2318" y="1196"/>
                    </a:lnTo>
                    <a:lnTo>
                      <a:pt x="2318" y="1188"/>
                    </a:lnTo>
                    <a:lnTo>
                      <a:pt x="2320" y="1185"/>
                    </a:lnTo>
                    <a:lnTo>
                      <a:pt x="2320" y="1183"/>
                    </a:lnTo>
                    <a:lnTo>
                      <a:pt x="2323" y="1180"/>
                    </a:lnTo>
                    <a:lnTo>
                      <a:pt x="2326" y="1177"/>
                    </a:lnTo>
                    <a:lnTo>
                      <a:pt x="2329" y="1177"/>
                    </a:lnTo>
                    <a:lnTo>
                      <a:pt x="2331" y="1177"/>
                    </a:lnTo>
                    <a:lnTo>
                      <a:pt x="2334" y="1177"/>
                    </a:lnTo>
                    <a:lnTo>
                      <a:pt x="2334" y="1174"/>
                    </a:lnTo>
                    <a:lnTo>
                      <a:pt x="2340" y="1180"/>
                    </a:lnTo>
                    <a:lnTo>
                      <a:pt x="2348" y="1185"/>
                    </a:lnTo>
                    <a:lnTo>
                      <a:pt x="2348" y="1188"/>
                    </a:lnTo>
                    <a:lnTo>
                      <a:pt x="2345" y="1191"/>
                    </a:lnTo>
                    <a:lnTo>
                      <a:pt x="2345" y="1191"/>
                    </a:lnTo>
                    <a:lnTo>
                      <a:pt x="2343" y="1196"/>
                    </a:lnTo>
                    <a:lnTo>
                      <a:pt x="2340" y="1202"/>
                    </a:lnTo>
                    <a:lnTo>
                      <a:pt x="2337" y="1202"/>
                    </a:lnTo>
                    <a:lnTo>
                      <a:pt x="2337" y="1202"/>
                    </a:lnTo>
                    <a:lnTo>
                      <a:pt x="2337" y="1208"/>
                    </a:lnTo>
                    <a:lnTo>
                      <a:pt x="2340" y="1210"/>
                    </a:lnTo>
                    <a:lnTo>
                      <a:pt x="2340" y="1213"/>
                    </a:lnTo>
                    <a:lnTo>
                      <a:pt x="2340" y="1213"/>
                    </a:lnTo>
                    <a:lnTo>
                      <a:pt x="2340" y="1216"/>
                    </a:lnTo>
                    <a:lnTo>
                      <a:pt x="2340" y="1219"/>
                    </a:lnTo>
                    <a:lnTo>
                      <a:pt x="2345" y="1216"/>
                    </a:lnTo>
                    <a:lnTo>
                      <a:pt x="2348" y="1213"/>
                    </a:lnTo>
                    <a:lnTo>
                      <a:pt x="2348" y="1216"/>
                    </a:lnTo>
                    <a:lnTo>
                      <a:pt x="2345" y="1219"/>
                    </a:lnTo>
                    <a:lnTo>
                      <a:pt x="2345" y="1222"/>
                    </a:lnTo>
                    <a:lnTo>
                      <a:pt x="2345" y="1222"/>
                    </a:lnTo>
                    <a:lnTo>
                      <a:pt x="2345" y="1222"/>
                    </a:lnTo>
                    <a:lnTo>
                      <a:pt x="2345" y="1224"/>
                    </a:lnTo>
                    <a:lnTo>
                      <a:pt x="2340" y="1224"/>
                    </a:lnTo>
                    <a:lnTo>
                      <a:pt x="2340" y="1227"/>
                    </a:lnTo>
                    <a:lnTo>
                      <a:pt x="2337" y="1227"/>
                    </a:lnTo>
                    <a:lnTo>
                      <a:pt x="2334" y="1230"/>
                    </a:lnTo>
                    <a:lnTo>
                      <a:pt x="2337" y="1230"/>
                    </a:lnTo>
                    <a:lnTo>
                      <a:pt x="2337" y="1233"/>
                    </a:lnTo>
                    <a:lnTo>
                      <a:pt x="2340" y="1233"/>
                    </a:lnTo>
                    <a:lnTo>
                      <a:pt x="2343" y="1230"/>
                    </a:lnTo>
                    <a:lnTo>
                      <a:pt x="2345" y="1230"/>
                    </a:lnTo>
                    <a:lnTo>
                      <a:pt x="2348" y="1227"/>
                    </a:lnTo>
                    <a:lnTo>
                      <a:pt x="2351" y="1224"/>
                    </a:lnTo>
                    <a:lnTo>
                      <a:pt x="2351" y="1222"/>
                    </a:lnTo>
                    <a:lnTo>
                      <a:pt x="2351" y="1219"/>
                    </a:lnTo>
                    <a:lnTo>
                      <a:pt x="2357" y="1216"/>
                    </a:lnTo>
                    <a:lnTo>
                      <a:pt x="2362" y="1210"/>
                    </a:lnTo>
                    <a:lnTo>
                      <a:pt x="2365" y="1210"/>
                    </a:lnTo>
                    <a:lnTo>
                      <a:pt x="2365" y="1208"/>
                    </a:lnTo>
                    <a:lnTo>
                      <a:pt x="2371" y="1208"/>
                    </a:lnTo>
                    <a:lnTo>
                      <a:pt x="2373" y="1202"/>
                    </a:lnTo>
                    <a:lnTo>
                      <a:pt x="2376" y="1205"/>
                    </a:lnTo>
                    <a:lnTo>
                      <a:pt x="2379" y="1205"/>
                    </a:lnTo>
                    <a:lnTo>
                      <a:pt x="2382" y="1205"/>
                    </a:lnTo>
                    <a:lnTo>
                      <a:pt x="2387" y="1199"/>
                    </a:lnTo>
                    <a:lnTo>
                      <a:pt x="2390" y="1202"/>
                    </a:lnTo>
                    <a:lnTo>
                      <a:pt x="2390" y="1202"/>
                    </a:lnTo>
                    <a:lnTo>
                      <a:pt x="2390" y="1208"/>
                    </a:lnTo>
                    <a:lnTo>
                      <a:pt x="2393" y="1208"/>
                    </a:lnTo>
                    <a:lnTo>
                      <a:pt x="2393" y="1205"/>
                    </a:lnTo>
                    <a:lnTo>
                      <a:pt x="2398" y="1205"/>
                    </a:lnTo>
                    <a:lnTo>
                      <a:pt x="2398" y="1208"/>
                    </a:lnTo>
                    <a:lnTo>
                      <a:pt x="2404" y="1208"/>
                    </a:lnTo>
                    <a:lnTo>
                      <a:pt x="2407" y="1205"/>
                    </a:lnTo>
                    <a:lnTo>
                      <a:pt x="2410" y="1205"/>
                    </a:lnTo>
                    <a:lnTo>
                      <a:pt x="2410" y="1208"/>
                    </a:lnTo>
                    <a:lnTo>
                      <a:pt x="2407" y="1210"/>
                    </a:lnTo>
                    <a:lnTo>
                      <a:pt x="2410" y="1213"/>
                    </a:lnTo>
                    <a:lnTo>
                      <a:pt x="2404" y="1219"/>
                    </a:lnTo>
                    <a:lnTo>
                      <a:pt x="2404" y="1227"/>
                    </a:lnTo>
                    <a:lnTo>
                      <a:pt x="2407" y="1230"/>
                    </a:lnTo>
                    <a:lnTo>
                      <a:pt x="2412" y="1230"/>
                    </a:lnTo>
                    <a:lnTo>
                      <a:pt x="2415" y="1227"/>
                    </a:lnTo>
                    <a:lnTo>
                      <a:pt x="2412" y="1233"/>
                    </a:lnTo>
                    <a:lnTo>
                      <a:pt x="2407" y="1233"/>
                    </a:lnTo>
                    <a:lnTo>
                      <a:pt x="2404" y="1235"/>
                    </a:lnTo>
                    <a:lnTo>
                      <a:pt x="2404" y="1244"/>
                    </a:lnTo>
                    <a:lnTo>
                      <a:pt x="2404" y="1247"/>
                    </a:lnTo>
                    <a:lnTo>
                      <a:pt x="2404" y="1247"/>
                    </a:lnTo>
                    <a:lnTo>
                      <a:pt x="2410" y="1247"/>
                    </a:lnTo>
                    <a:lnTo>
                      <a:pt x="2412" y="1247"/>
                    </a:lnTo>
                    <a:lnTo>
                      <a:pt x="2410" y="1252"/>
                    </a:lnTo>
                    <a:lnTo>
                      <a:pt x="2410" y="1255"/>
                    </a:lnTo>
                    <a:lnTo>
                      <a:pt x="2415" y="1252"/>
                    </a:lnTo>
                    <a:lnTo>
                      <a:pt x="2415" y="1252"/>
                    </a:lnTo>
                    <a:lnTo>
                      <a:pt x="2418" y="1249"/>
                    </a:lnTo>
                    <a:lnTo>
                      <a:pt x="2418" y="1247"/>
                    </a:lnTo>
                    <a:lnTo>
                      <a:pt x="2421" y="1247"/>
                    </a:lnTo>
                    <a:lnTo>
                      <a:pt x="2424" y="1249"/>
                    </a:lnTo>
                    <a:lnTo>
                      <a:pt x="2426" y="1249"/>
                    </a:lnTo>
                    <a:lnTo>
                      <a:pt x="2432" y="1249"/>
                    </a:lnTo>
                    <a:lnTo>
                      <a:pt x="2429" y="1249"/>
                    </a:lnTo>
                    <a:lnTo>
                      <a:pt x="2437" y="1255"/>
                    </a:lnTo>
                    <a:lnTo>
                      <a:pt x="2440" y="1263"/>
                    </a:lnTo>
                    <a:lnTo>
                      <a:pt x="2443" y="1263"/>
                    </a:lnTo>
                    <a:lnTo>
                      <a:pt x="2443" y="1263"/>
                    </a:lnTo>
                    <a:lnTo>
                      <a:pt x="2446" y="1269"/>
                    </a:lnTo>
                    <a:lnTo>
                      <a:pt x="2446" y="1272"/>
                    </a:lnTo>
                    <a:lnTo>
                      <a:pt x="2440" y="1269"/>
                    </a:lnTo>
                    <a:lnTo>
                      <a:pt x="2440" y="1266"/>
                    </a:lnTo>
                    <a:lnTo>
                      <a:pt x="2437" y="1272"/>
                    </a:lnTo>
                    <a:lnTo>
                      <a:pt x="2435" y="1269"/>
                    </a:lnTo>
                    <a:lnTo>
                      <a:pt x="2432" y="1275"/>
                    </a:lnTo>
                    <a:lnTo>
                      <a:pt x="2440" y="1277"/>
                    </a:lnTo>
                    <a:lnTo>
                      <a:pt x="2443" y="1277"/>
                    </a:lnTo>
                    <a:lnTo>
                      <a:pt x="2443" y="1283"/>
                    </a:lnTo>
                    <a:lnTo>
                      <a:pt x="2443" y="1288"/>
                    </a:lnTo>
                    <a:lnTo>
                      <a:pt x="2446" y="1291"/>
                    </a:lnTo>
                    <a:lnTo>
                      <a:pt x="2449" y="1288"/>
                    </a:lnTo>
                    <a:lnTo>
                      <a:pt x="2451" y="1294"/>
                    </a:lnTo>
                    <a:lnTo>
                      <a:pt x="2446" y="1300"/>
                    </a:lnTo>
                    <a:lnTo>
                      <a:pt x="2446" y="1300"/>
                    </a:lnTo>
                    <a:lnTo>
                      <a:pt x="2446" y="1302"/>
                    </a:lnTo>
                    <a:lnTo>
                      <a:pt x="2446" y="1305"/>
                    </a:lnTo>
                    <a:lnTo>
                      <a:pt x="2446" y="1308"/>
                    </a:lnTo>
                    <a:lnTo>
                      <a:pt x="2446" y="1311"/>
                    </a:lnTo>
                    <a:lnTo>
                      <a:pt x="2446" y="1314"/>
                    </a:lnTo>
                    <a:lnTo>
                      <a:pt x="2446" y="1314"/>
                    </a:lnTo>
                    <a:lnTo>
                      <a:pt x="2449" y="1322"/>
                    </a:lnTo>
                    <a:lnTo>
                      <a:pt x="2451" y="1322"/>
                    </a:lnTo>
                    <a:lnTo>
                      <a:pt x="2451" y="1325"/>
                    </a:lnTo>
                    <a:lnTo>
                      <a:pt x="2454" y="1328"/>
                    </a:lnTo>
                    <a:lnTo>
                      <a:pt x="2454" y="1330"/>
                    </a:lnTo>
                    <a:lnTo>
                      <a:pt x="2457" y="1328"/>
                    </a:lnTo>
                    <a:lnTo>
                      <a:pt x="2457" y="1325"/>
                    </a:lnTo>
                    <a:lnTo>
                      <a:pt x="2457" y="1325"/>
                    </a:lnTo>
                    <a:lnTo>
                      <a:pt x="2460" y="1322"/>
                    </a:lnTo>
                    <a:lnTo>
                      <a:pt x="2468" y="1316"/>
                    </a:lnTo>
                    <a:lnTo>
                      <a:pt x="2471" y="1314"/>
                    </a:lnTo>
                    <a:lnTo>
                      <a:pt x="2471" y="1316"/>
                    </a:lnTo>
                    <a:lnTo>
                      <a:pt x="2474" y="1314"/>
                    </a:lnTo>
                    <a:lnTo>
                      <a:pt x="2477" y="1314"/>
                    </a:lnTo>
                    <a:lnTo>
                      <a:pt x="2477" y="1316"/>
                    </a:lnTo>
                    <a:lnTo>
                      <a:pt x="2482" y="1316"/>
                    </a:lnTo>
                    <a:lnTo>
                      <a:pt x="2482" y="1319"/>
                    </a:lnTo>
                    <a:lnTo>
                      <a:pt x="2485" y="1316"/>
                    </a:lnTo>
                    <a:lnTo>
                      <a:pt x="2482" y="1314"/>
                    </a:lnTo>
                    <a:lnTo>
                      <a:pt x="2488" y="1311"/>
                    </a:lnTo>
                    <a:lnTo>
                      <a:pt x="2490" y="1311"/>
                    </a:lnTo>
                    <a:lnTo>
                      <a:pt x="2496" y="1305"/>
                    </a:lnTo>
                    <a:lnTo>
                      <a:pt x="2493" y="1302"/>
                    </a:lnTo>
                    <a:lnTo>
                      <a:pt x="2496" y="1302"/>
                    </a:lnTo>
                    <a:lnTo>
                      <a:pt x="2496" y="1288"/>
                    </a:lnTo>
                    <a:lnTo>
                      <a:pt x="2496" y="1288"/>
                    </a:lnTo>
                    <a:lnTo>
                      <a:pt x="2493" y="1288"/>
                    </a:lnTo>
                    <a:lnTo>
                      <a:pt x="2493" y="1286"/>
                    </a:lnTo>
                    <a:lnTo>
                      <a:pt x="2490" y="1275"/>
                    </a:lnTo>
                    <a:lnTo>
                      <a:pt x="2488" y="1272"/>
                    </a:lnTo>
                    <a:lnTo>
                      <a:pt x="2488" y="1263"/>
                    </a:lnTo>
                    <a:lnTo>
                      <a:pt x="2477" y="1249"/>
                    </a:lnTo>
                    <a:lnTo>
                      <a:pt x="2468" y="1241"/>
                    </a:lnTo>
                    <a:lnTo>
                      <a:pt x="2460" y="1224"/>
                    </a:lnTo>
                    <a:lnTo>
                      <a:pt x="2446" y="1216"/>
                    </a:lnTo>
                    <a:lnTo>
                      <a:pt x="2446" y="1213"/>
                    </a:lnTo>
                    <a:lnTo>
                      <a:pt x="2440" y="1213"/>
                    </a:lnTo>
                    <a:lnTo>
                      <a:pt x="2437" y="1208"/>
                    </a:lnTo>
                    <a:lnTo>
                      <a:pt x="2440" y="1208"/>
                    </a:lnTo>
                    <a:lnTo>
                      <a:pt x="2437" y="1202"/>
                    </a:lnTo>
                    <a:lnTo>
                      <a:pt x="2437" y="1199"/>
                    </a:lnTo>
                    <a:lnTo>
                      <a:pt x="2443" y="1196"/>
                    </a:lnTo>
                    <a:lnTo>
                      <a:pt x="2443" y="1191"/>
                    </a:lnTo>
                    <a:lnTo>
                      <a:pt x="2449" y="1188"/>
                    </a:lnTo>
                    <a:lnTo>
                      <a:pt x="2451" y="1188"/>
                    </a:lnTo>
                    <a:lnTo>
                      <a:pt x="2451" y="1188"/>
                    </a:lnTo>
                    <a:lnTo>
                      <a:pt x="2454" y="1185"/>
                    </a:lnTo>
                    <a:lnTo>
                      <a:pt x="2454" y="1183"/>
                    </a:lnTo>
                    <a:lnTo>
                      <a:pt x="2463" y="1174"/>
                    </a:lnTo>
                    <a:lnTo>
                      <a:pt x="2463" y="1171"/>
                    </a:lnTo>
                    <a:lnTo>
                      <a:pt x="2465" y="1169"/>
                    </a:lnTo>
                    <a:lnTo>
                      <a:pt x="2468" y="1163"/>
                    </a:lnTo>
                    <a:lnTo>
                      <a:pt x="2465" y="1163"/>
                    </a:lnTo>
                    <a:lnTo>
                      <a:pt x="2465" y="1152"/>
                    </a:lnTo>
                    <a:lnTo>
                      <a:pt x="2460" y="1149"/>
                    </a:lnTo>
                    <a:lnTo>
                      <a:pt x="2460" y="1146"/>
                    </a:lnTo>
                    <a:lnTo>
                      <a:pt x="2463" y="1135"/>
                    </a:lnTo>
                    <a:lnTo>
                      <a:pt x="2463" y="1132"/>
                    </a:lnTo>
                    <a:lnTo>
                      <a:pt x="2465" y="1132"/>
                    </a:lnTo>
                    <a:lnTo>
                      <a:pt x="2471" y="1127"/>
                    </a:lnTo>
                    <a:lnTo>
                      <a:pt x="2474" y="1127"/>
                    </a:lnTo>
                    <a:lnTo>
                      <a:pt x="2474" y="1121"/>
                    </a:lnTo>
                    <a:lnTo>
                      <a:pt x="2479" y="1121"/>
                    </a:lnTo>
                    <a:lnTo>
                      <a:pt x="2479" y="1121"/>
                    </a:lnTo>
                    <a:lnTo>
                      <a:pt x="2482" y="1116"/>
                    </a:lnTo>
                    <a:lnTo>
                      <a:pt x="2482" y="1116"/>
                    </a:lnTo>
                    <a:lnTo>
                      <a:pt x="2485" y="1107"/>
                    </a:lnTo>
                    <a:lnTo>
                      <a:pt x="2488" y="1104"/>
                    </a:lnTo>
                    <a:lnTo>
                      <a:pt x="2488" y="1102"/>
                    </a:lnTo>
                    <a:lnTo>
                      <a:pt x="2488" y="1102"/>
                    </a:lnTo>
                    <a:lnTo>
                      <a:pt x="2490" y="1102"/>
                    </a:lnTo>
                    <a:lnTo>
                      <a:pt x="2496" y="1102"/>
                    </a:lnTo>
                    <a:lnTo>
                      <a:pt x="2499" y="1102"/>
                    </a:lnTo>
                    <a:lnTo>
                      <a:pt x="2499" y="1110"/>
                    </a:lnTo>
                    <a:lnTo>
                      <a:pt x="2504" y="1110"/>
                    </a:lnTo>
                    <a:lnTo>
                      <a:pt x="2510" y="1113"/>
                    </a:lnTo>
                    <a:lnTo>
                      <a:pt x="2510" y="1113"/>
                    </a:lnTo>
                    <a:lnTo>
                      <a:pt x="2513" y="1113"/>
                    </a:lnTo>
                    <a:lnTo>
                      <a:pt x="2518" y="1110"/>
                    </a:lnTo>
                    <a:lnTo>
                      <a:pt x="2521" y="1110"/>
                    </a:lnTo>
                    <a:lnTo>
                      <a:pt x="2524" y="1107"/>
                    </a:lnTo>
                    <a:lnTo>
                      <a:pt x="2524" y="1107"/>
                    </a:lnTo>
                    <a:lnTo>
                      <a:pt x="2527" y="1102"/>
                    </a:lnTo>
                    <a:lnTo>
                      <a:pt x="2532" y="1096"/>
                    </a:lnTo>
                    <a:lnTo>
                      <a:pt x="2532" y="1093"/>
                    </a:lnTo>
                    <a:lnTo>
                      <a:pt x="2538" y="1090"/>
                    </a:lnTo>
                    <a:lnTo>
                      <a:pt x="2538" y="1088"/>
                    </a:lnTo>
                    <a:lnTo>
                      <a:pt x="2535" y="1085"/>
                    </a:lnTo>
                    <a:lnTo>
                      <a:pt x="2538" y="1085"/>
                    </a:lnTo>
                    <a:lnTo>
                      <a:pt x="2538" y="1085"/>
                    </a:lnTo>
                    <a:lnTo>
                      <a:pt x="2543" y="1079"/>
                    </a:lnTo>
                    <a:lnTo>
                      <a:pt x="2541" y="1077"/>
                    </a:lnTo>
                    <a:lnTo>
                      <a:pt x="2543" y="1077"/>
                    </a:lnTo>
                    <a:lnTo>
                      <a:pt x="2543" y="1071"/>
                    </a:lnTo>
                    <a:lnTo>
                      <a:pt x="2546" y="1068"/>
                    </a:lnTo>
                    <a:lnTo>
                      <a:pt x="2546" y="1065"/>
                    </a:lnTo>
                    <a:lnTo>
                      <a:pt x="2549" y="1063"/>
                    </a:lnTo>
                    <a:lnTo>
                      <a:pt x="2552" y="1060"/>
                    </a:lnTo>
                    <a:lnTo>
                      <a:pt x="2549" y="1060"/>
                    </a:lnTo>
                    <a:lnTo>
                      <a:pt x="2549" y="1054"/>
                    </a:lnTo>
                    <a:lnTo>
                      <a:pt x="2552" y="1054"/>
                    </a:lnTo>
                    <a:lnTo>
                      <a:pt x="2555" y="1037"/>
                    </a:lnTo>
                    <a:lnTo>
                      <a:pt x="2560" y="1035"/>
                    </a:lnTo>
                    <a:lnTo>
                      <a:pt x="2560" y="1032"/>
                    </a:lnTo>
                    <a:lnTo>
                      <a:pt x="2563" y="1026"/>
                    </a:lnTo>
                    <a:lnTo>
                      <a:pt x="2563" y="1024"/>
                    </a:lnTo>
                    <a:lnTo>
                      <a:pt x="2569" y="1018"/>
                    </a:lnTo>
                    <a:lnTo>
                      <a:pt x="2569" y="1015"/>
                    </a:lnTo>
                    <a:lnTo>
                      <a:pt x="2566" y="1015"/>
                    </a:lnTo>
                    <a:lnTo>
                      <a:pt x="2566" y="1010"/>
                    </a:lnTo>
                    <a:lnTo>
                      <a:pt x="2569" y="1007"/>
                    </a:lnTo>
                    <a:lnTo>
                      <a:pt x="2566" y="998"/>
                    </a:lnTo>
                    <a:lnTo>
                      <a:pt x="2571" y="993"/>
                    </a:lnTo>
                    <a:lnTo>
                      <a:pt x="2569" y="993"/>
                    </a:lnTo>
                    <a:lnTo>
                      <a:pt x="2569" y="990"/>
                    </a:lnTo>
                    <a:lnTo>
                      <a:pt x="2571" y="984"/>
                    </a:lnTo>
                    <a:lnTo>
                      <a:pt x="2571" y="982"/>
                    </a:lnTo>
                    <a:lnTo>
                      <a:pt x="2574" y="979"/>
                    </a:lnTo>
                    <a:lnTo>
                      <a:pt x="2574" y="973"/>
                    </a:lnTo>
                    <a:lnTo>
                      <a:pt x="2574" y="973"/>
                    </a:lnTo>
                    <a:lnTo>
                      <a:pt x="2574" y="968"/>
                    </a:lnTo>
                    <a:lnTo>
                      <a:pt x="2574" y="962"/>
                    </a:lnTo>
                    <a:lnTo>
                      <a:pt x="2574" y="957"/>
                    </a:lnTo>
                    <a:lnTo>
                      <a:pt x="2580" y="951"/>
                    </a:lnTo>
                    <a:lnTo>
                      <a:pt x="2580" y="945"/>
                    </a:lnTo>
                    <a:lnTo>
                      <a:pt x="2580" y="943"/>
                    </a:lnTo>
                    <a:lnTo>
                      <a:pt x="2577" y="937"/>
                    </a:lnTo>
                    <a:lnTo>
                      <a:pt x="2580" y="937"/>
                    </a:lnTo>
                    <a:lnTo>
                      <a:pt x="2580" y="931"/>
                    </a:lnTo>
                    <a:lnTo>
                      <a:pt x="2577" y="931"/>
                    </a:lnTo>
                    <a:lnTo>
                      <a:pt x="2577" y="923"/>
                    </a:lnTo>
                    <a:lnTo>
                      <a:pt x="2577" y="920"/>
                    </a:lnTo>
                    <a:lnTo>
                      <a:pt x="2574" y="920"/>
                    </a:lnTo>
                    <a:lnTo>
                      <a:pt x="2574" y="912"/>
                    </a:lnTo>
                    <a:lnTo>
                      <a:pt x="2571" y="906"/>
                    </a:lnTo>
                    <a:lnTo>
                      <a:pt x="2569" y="906"/>
                    </a:lnTo>
                    <a:lnTo>
                      <a:pt x="2566" y="904"/>
                    </a:lnTo>
                    <a:lnTo>
                      <a:pt x="2569" y="904"/>
                    </a:lnTo>
                    <a:lnTo>
                      <a:pt x="2571" y="898"/>
                    </a:lnTo>
                    <a:lnTo>
                      <a:pt x="2571" y="895"/>
                    </a:lnTo>
                    <a:lnTo>
                      <a:pt x="2569" y="898"/>
                    </a:lnTo>
                    <a:lnTo>
                      <a:pt x="2566" y="898"/>
                    </a:lnTo>
                    <a:lnTo>
                      <a:pt x="2560" y="887"/>
                    </a:lnTo>
                    <a:lnTo>
                      <a:pt x="2560" y="884"/>
                    </a:lnTo>
                    <a:lnTo>
                      <a:pt x="2560" y="881"/>
                    </a:lnTo>
                    <a:lnTo>
                      <a:pt x="2560" y="876"/>
                    </a:lnTo>
                    <a:lnTo>
                      <a:pt x="2560" y="873"/>
                    </a:lnTo>
                    <a:lnTo>
                      <a:pt x="2557" y="865"/>
                    </a:lnTo>
                    <a:lnTo>
                      <a:pt x="2560" y="862"/>
                    </a:lnTo>
                    <a:lnTo>
                      <a:pt x="2560" y="859"/>
                    </a:lnTo>
                    <a:lnTo>
                      <a:pt x="2560" y="859"/>
                    </a:lnTo>
                    <a:lnTo>
                      <a:pt x="2560" y="856"/>
                    </a:lnTo>
                    <a:lnTo>
                      <a:pt x="2557" y="856"/>
                    </a:lnTo>
                    <a:lnTo>
                      <a:pt x="2560" y="853"/>
                    </a:lnTo>
                    <a:lnTo>
                      <a:pt x="2560" y="853"/>
                    </a:lnTo>
                    <a:lnTo>
                      <a:pt x="2555" y="856"/>
                    </a:lnTo>
                    <a:lnTo>
                      <a:pt x="2552" y="859"/>
                    </a:lnTo>
                    <a:lnTo>
                      <a:pt x="2549" y="859"/>
                    </a:lnTo>
                    <a:lnTo>
                      <a:pt x="2552" y="856"/>
                    </a:lnTo>
                    <a:lnTo>
                      <a:pt x="2555" y="853"/>
                    </a:lnTo>
                    <a:lnTo>
                      <a:pt x="2555" y="853"/>
                    </a:lnTo>
                    <a:lnTo>
                      <a:pt x="2557" y="851"/>
                    </a:lnTo>
                    <a:lnTo>
                      <a:pt x="2560" y="851"/>
                    </a:lnTo>
                    <a:lnTo>
                      <a:pt x="2560" y="851"/>
                    </a:lnTo>
                    <a:lnTo>
                      <a:pt x="2560" y="848"/>
                    </a:lnTo>
                    <a:lnTo>
                      <a:pt x="2560" y="845"/>
                    </a:lnTo>
                    <a:lnTo>
                      <a:pt x="2560" y="845"/>
                    </a:lnTo>
                    <a:lnTo>
                      <a:pt x="2557" y="842"/>
                    </a:lnTo>
                    <a:lnTo>
                      <a:pt x="2557" y="837"/>
                    </a:lnTo>
                    <a:lnTo>
                      <a:pt x="2560" y="834"/>
                    </a:lnTo>
                    <a:lnTo>
                      <a:pt x="2560" y="831"/>
                    </a:lnTo>
                    <a:lnTo>
                      <a:pt x="2557" y="834"/>
                    </a:lnTo>
                    <a:lnTo>
                      <a:pt x="2555" y="834"/>
                    </a:lnTo>
                    <a:lnTo>
                      <a:pt x="2549" y="831"/>
                    </a:lnTo>
                    <a:lnTo>
                      <a:pt x="2549" y="826"/>
                    </a:lnTo>
                    <a:lnTo>
                      <a:pt x="2552" y="823"/>
                    </a:lnTo>
                    <a:lnTo>
                      <a:pt x="2552" y="820"/>
                    </a:lnTo>
                    <a:lnTo>
                      <a:pt x="2546" y="814"/>
                    </a:lnTo>
                    <a:lnTo>
                      <a:pt x="2546" y="814"/>
                    </a:lnTo>
                    <a:lnTo>
                      <a:pt x="2541" y="812"/>
                    </a:lnTo>
                    <a:lnTo>
                      <a:pt x="2543" y="809"/>
                    </a:lnTo>
                    <a:lnTo>
                      <a:pt x="2543" y="806"/>
                    </a:lnTo>
                    <a:lnTo>
                      <a:pt x="2546" y="803"/>
                    </a:lnTo>
                    <a:lnTo>
                      <a:pt x="2543" y="798"/>
                    </a:lnTo>
                    <a:lnTo>
                      <a:pt x="2541" y="798"/>
                    </a:lnTo>
                    <a:lnTo>
                      <a:pt x="2538" y="795"/>
                    </a:lnTo>
                    <a:lnTo>
                      <a:pt x="2535" y="795"/>
                    </a:lnTo>
                    <a:lnTo>
                      <a:pt x="2535" y="792"/>
                    </a:lnTo>
                    <a:lnTo>
                      <a:pt x="2527" y="789"/>
                    </a:lnTo>
                    <a:lnTo>
                      <a:pt x="2527" y="786"/>
                    </a:lnTo>
                    <a:lnTo>
                      <a:pt x="2521" y="786"/>
                    </a:lnTo>
                    <a:lnTo>
                      <a:pt x="2518" y="786"/>
                    </a:lnTo>
                    <a:lnTo>
                      <a:pt x="2516" y="781"/>
                    </a:lnTo>
                    <a:lnTo>
                      <a:pt x="2513" y="778"/>
                    </a:lnTo>
                    <a:lnTo>
                      <a:pt x="2510" y="778"/>
                    </a:lnTo>
                    <a:lnTo>
                      <a:pt x="2507" y="775"/>
                    </a:lnTo>
                    <a:lnTo>
                      <a:pt x="2502" y="778"/>
                    </a:lnTo>
                    <a:lnTo>
                      <a:pt x="2499" y="778"/>
                    </a:lnTo>
                    <a:lnTo>
                      <a:pt x="2496" y="781"/>
                    </a:lnTo>
                    <a:lnTo>
                      <a:pt x="2496" y="781"/>
                    </a:lnTo>
                    <a:lnTo>
                      <a:pt x="2493" y="781"/>
                    </a:lnTo>
                    <a:lnTo>
                      <a:pt x="2493" y="778"/>
                    </a:lnTo>
                    <a:lnTo>
                      <a:pt x="2490" y="775"/>
                    </a:lnTo>
                    <a:lnTo>
                      <a:pt x="2488" y="775"/>
                    </a:lnTo>
                    <a:lnTo>
                      <a:pt x="2490" y="781"/>
                    </a:lnTo>
                    <a:lnTo>
                      <a:pt x="2493" y="786"/>
                    </a:lnTo>
                    <a:lnTo>
                      <a:pt x="2490" y="789"/>
                    </a:lnTo>
                    <a:lnTo>
                      <a:pt x="2493" y="795"/>
                    </a:lnTo>
                    <a:lnTo>
                      <a:pt x="2490" y="800"/>
                    </a:lnTo>
                    <a:lnTo>
                      <a:pt x="2490" y="800"/>
                    </a:lnTo>
                    <a:lnTo>
                      <a:pt x="2488" y="798"/>
                    </a:lnTo>
                    <a:lnTo>
                      <a:pt x="2490" y="792"/>
                    </a:lnTo>
                    <a:lnTo>
                      <a:pt x="2488" y="786"/>
                    </a:lnTo>
                    <a:lnTo>
                      <a:pt x="2485" y="789"/>
                    </a:lnTo>
                    <a:lnTo>
                      <a:pt x="2488" y="792"/>
                    </a:lnTo>
                    <a:lnTo>
                      <a:pt x="2485" y="798"/>
                    </a:lnTo>
                    <a:lnTo>
                      <a:pt x="2482" y="800"/>
                    </a:lnTo>
                    <a:lnTo>
                      <a:pt x="2474" y="803"/>
                    </a:lnTo>
                    <a:lnTo>
                      <a:pt x="2471" y="800"/>
                    </a:lnTo>
                    <a:lnTo>
                      <a:pt x="2474" y="798"/>
                    </a:lnTo>
                    <a:lnTo>
                      <a:pt x="2477" y="798"/>
                    </a:lnTo>
                    <a:lnTo>
                      <a:pt x="2477" y="792"/>
                    </a:lnTo>
                    <a:lnTo>
                      <a:pt x="2479" y="789"/>
                    </a:lnTo>
                    <a:lnTo>
                      <a:pt x="2479" y="789"/>
                    </a:lnTo>
                    <a:lnTo>
                      <a:pt x="2477" y="789"/>
                    </a:lnTo>
                    <a:lnTo>
                      <a:pt x="2474" y="789"/>
                    </a:lnTo>
                    <a:lnTo>
                      <a:pt x="2474" y="789"/>
                    </a:lnTo>
                    <a:lnTo>
                      <a:pt x="2471" y="789"/>
                    </a:lnTo>
                    <a:lnTo>
                      <a:pt x="2468" y="792"/>
                    </a:lnTo>
                    <a:lnTo>
                      <a:pt x="2465" y="795"/>
                    </a:lnTo>
                    <a:lnTo>
                      <a:pt x="2465" y="795"/>
                    </a:lnTo>
                    <a:lnTo>
                      <a:pt x="2463" y="798"/>
                    </a:lnTo>
                    <a:lnTo>
                      <a:pt x="2460" y="792"/>
                    </a:lnTo>
                    <a:lnTo>
                      <a:pt x="2460" y="789"/>
                    </a:lnTo>
                    <a:lnTo>
                      <a:pt x="2457" y="784"/>
                    </a:lnTo>
                    <a:lnTo>
                      <a:pt x="2454" y="778"/>
                    </a:lnTo>
                    <a:lnTo>
                      <a:pt x="2454" y="770"/>
                    </a:lnTo>
                    <a:lnTo>
                      <a:pt x="2451" y="770"/>
                    </a:lnTo>
                    <a:lnTo>
                      <a:pt x="2449" y="770"/>
                    </a:lnTo>
                    <a:lnTo>
                      <a:pt x="2446" y="773"/>
                    </a:lnTo>
                    <a:lnTo>
                      <a:pt x="2443" y="773"/>
                    </a:lnTo>
                    <a:lnTo>
                      <a:pt x="2437" y="775"/>
                    </a:lnTo>
                    <a:lnTo>
                      <a:pt x="2435" y="775"/>
                    </a:lnTo>
                    <a:lnTo>
                      <a:pt x="2432" y="773"/>
                    </a:lnTo>
                    <a:lnTo>
                      <a:pt x="2429" y="773"/>
                    </a:lnTo>
                    <a:lnTo>
                      <a:pt x="2426" y="773"/>
                    </a:lnTo>
                    <a:lnTo>
                      <a:pt x="2424" y="767"/>
                    </a:lnTo>
                    <a:lnTo>
                      <a:pt x="2426" y="764"/>
                    </a:lnTo>
                    <a:lnTo>
                      <a:pt x="2426" y="761"/>
                    </a:lnTo>
                    <a:lnTo>
                      <a:pt x="2429" y="756"/>
                    </a:lnTo>
                    <a:lnTo>
                      <a:pt x="2429" y="753"/>
                    </a:lnTo>
                    <a:lnTo>
                      <a:pt x="2435" y="750"/>
                    </a:lnTo>
                    <a:lnTo>
                      <a:pt x="2435" y="742"/>
                    </a:lnTo>
                    <a:lnTo>
                      <a:pt x="2440" y="739"/>
                    </a:lnTo>
                    <a:lnTo>
                      <a:pt x="2440" y="733"/>
                    </a:lnTo>
                    <a:lnTo>
                      <a:pt x="2443" y="733"/>
                    </a:lnTo>
                    <a:lnTo>
                      <a:pt x="2443" y="731"/>
                    </a:lnTo>
                    <a:lnTo>
                      <a:pt x="2446" y="728"/>
                    </a:lnTo>
                    <a:lnTo>
                      <a:pt x="2446" y="722"/>
                    </a:lnTo>
                    <a:lnTo>
                      <a:pt x="2449" y="720"/>
                    </a:lnTo>
                    <a:lnTo>
                      <a:pt x="2446" y="714"/>
                    </a:lnTo>
                    <a:lnTo>
                      <a:pt x="2449" y="714"/>
                    </a:lnTo>
                    <a:lnTo>
                      <a:pt x="2449" y="706"/>
                    </a:lnTo>
                    <a:lnTo>
                      <a:pt x="2449" y="697"/>
                    </a:lnTo>
                    <a:lnTo>
                      <a:pt x="2451" y="697"/>
                    </a:lnTo>
                    <a:lnTo>
                      <a:pt x="2451" y="692"/>
                    </a:lnTo>
                    <a:lnTo>
                      <a:pt x="2454" y="689"/>
                    </a:lnTo>
                    <a:lnTo>
                      <a:pt x="2454" y="686"/>
                    </a:lnTo>
                    <a:lnTo>
                      <a:pt x="2460" y="680"/>
                    </a:lnTo>
                    <a:lnTo>
                      <a:pt x="2460" y="675"/>
                    </a:lnTo>
                    <a:lnTo>
                      <a:pt x="2463" y="672"/>
                    </a:lnTo>
                    <a:lnTo>
                      <a:pt x="2460" y="667"/>
                    </a:lnTo>
                    <a:lnTo>
                      <a:pt x="2463" y="667"/>
                    </a:lnTo>
                    <a:lnTo>
                      <a:pt x="2463" y="661"/>
                    </a:lnTo>
                    <a:lnTo>
                      <a:pt x="2465" y="661"/>
                    </a:lnTo>
                    <a:lnTo>
                      <a:pt x="2465" y="661"/>
                    </a:lnTo>
                    <a:lnTo>
                      <a:pt x="2465" y="658"/>
                    </a:lnTo>
                    <a:lnTo>
                      <a:pt x="2465" y="655"/>
                    </a:lnTo>
                    <a:lnTo>
                      <a:pt x="2465" y="647"/>
                    </a:lnTo>
                    <a:lnTo>
                      <a:pt x="2463" y="644"/>
                    </a:lnTo>
                    <a:lnTo>
                      <a:pt x="2465" y="639"/>
                    </a:lnTo>
                    <a:lnTo>
                      <a:pt x="2471" y="630"/>
                    </a:lnTo>
                    <a:lnTo>
                      <a:pt x="2474" y="625"/>
                    </a:lnTo>
                    <a:lnTo>
                      <a:pt x="2468" y="619"/>
                    </a:lnTo>
                    <a:lnTo>
                      <a:pt x="2468" y="614"/>
                    </a:lnTo>
                    <a:lnTo>
                      <a:pt x="2471" y="611"/>
                    </a:lnTo>
                    <a:lnTo>
                      <a:pt x="2474" y="608"/>
                    </a:lnTo>
                    <a:lnTo>
                      <a:pt x="2479" y="602"/>
                    </a:lnTo>
                    <a:lnTo>
                      <a:pt x="2479" y="600"/>
                    </a:lnTo>
                    <a:lnTo>
                      <a:pt x="2482" y="600"/>
                    </a:lnTo>
                    <a:lnTo>
                      <a:pt x="2485" y="602"/>
                    </a:lnTo>
                    <a:lnTo>
                      <a:pt x="2488" y="600"/>
                    </a:lnTo>
                    <a:lnTo>
                      <a:pt x="2496" y="597"/>
                    </a:lnTo>
                    <a:lnTo>
                      <a:pt x="2499" y="597"/>
                    </a:lnTo>
                    <a:lnTo>
                      <a:pt x="2504" y="591"/>
                    </a:lnTo>
                    <a:lnTo>
                      <a:pt x="2510" y="591"/>
                    </a:lnTo>
                    <a:lnTo>
                      <a:pt x="2513" y="591"/>
                    </a:lnTo>
                    <a:lnTo>
                      <a:pt x="2516" y="591"/>
                    </a:lnTo>
                    <a:lnTo>
                      <a:pt x="2518" y="588"/>
                    </a:lnTo>
                    <a:lnTo>
                      <a:pt x="2521" y="588"/>
                    </a:lnTo>
                    <a:lnTo>
                      <a:pt x="2524" y="588"/>
                    </a:lnTo>
                    <a:lnTo>
                      <a:pt x="2521" y="594"/>
                    </a:lnTo>
                    <a:lnTo>
                      <a:pt x="2524" y="594"/>
                    </a:lnTo>
                    <a:lnTo>
                      <a:pt x="2527" y="597"/>
                    </a:lnTo>
                    <a:lnTo>
                      <a:pt x="2530" y="594"/>
                    </a:lnTo>
                    <a:lnTo>
                      <a:pt x="2532" y="591"/>
                    </a:lnTo>
                    <a:lnTo>
                      <a:pt x="2527" y="588"/>
                    </a:lnTo>
                    <a:lnTo>
                      <a:pt x="2527" y="586"/>
                    </a:lnTo>
                    <a:lnTo>
                      <a:pt x="2530" y="583"/>
                    </a:lnTo>
                    <a:lnTo>
                      <a:pt x="2538" y="586"/>
                    </a:lnTo>
                    <a:lnTo>
                      <a:pt x="2541" y="583"/>
                    </a:lnTo>
                    <a:lnTo>
                      <a:pt x="2546" y="583"/>
                    </a:lnTo>
                    <a:lnTo>
                      <a:pt x="2549" y="586"/>
                    </a:lnTo>
                    <a:lnTo>
                      <a:pt x="2552" y="586"/>
                    </a:lnTo>
                    <a:lnTo>
                      <a:pt x="2552" y="583"/>
                    </a:lnTo>
                    <a:lnTo>
                      <a:pt x="2555" y="583"/>
                    </a:lnTo>
                    <a:lnTo>
                      <a:pt x="2555" y="580"/>
                    </a:lnTo>
                    <a:lnTo>
                      <a:pt x="2557" y="580"/>
                    </a:lnTo>
                    <a:lnTo>
                      <a:pt x="2563" y="580"/>
                    </a:lnTo>
                    <a:lnTo>
                      <a:pt x="2563" y="583"/>
                    </a:lnTo>
                    <a:lnTo>
                      <a:pt x="2571" y="580"/>
                    </a:lnTo>
                    <a:lnTo>
                      <a:pt x="2571" y="577"/>
                    </a:lnTo>
                    <a:lnTo>
                      <a:pt x="2569" y="577"/>
                    </a:lnTo>
                    <a:lnTo>
                      <a:pt x="2569" y="577"/>
                    </a:lnTo>
                    <a:lnTo>
                      <a:pt x="2563" y="575"/>
                    </a:lnTo>
                    <a:lnTo>
                      <a:pt x="2566" y="572"/>
                    </a:lnTo>
                    <a:lnTo>
                      <a:pt x="2566" y="575"/>
                    </a:lnTo>
                    <a:lnTo>
                      <a:pt x="2571" y="572"/>
                    </a:lnTo>
                    <a:lnTo>
                      <a:pt x="2566" y="569"/>
                    </a:lnTo>
                    <a:lnTo>
                      <a:pt x="2569" y="566"/>
                    </a:lnTo>
                    <a:lnTo>
                      <a:pt x="2569" y="566"/>
                    </a:lnTo>
                    <a:lnTo>
                      <a:pt x="2574" y="561"/>
                    </a:lnTo>
                    <a:lnTo>
                      <a:pt x="2580" y="561"/>
                    </a:lnTo>
                    <a:lnTo>
                      <a:pt x="2583" y="563"/>
                    </a:lnTo>
                    <a:lnTo>
                      <a:pt x="2585" y="561"/>
                    </a:lnTo>
                    <a:lnTo>
                      <a:pt x="2591" y="563"/>
                    </a:lnTo>
                    <a:lnTo>
                      <a:pt x="2596" y="563"/>
                    </a:lnTo>
                    <a:lnTo>
                      <a:pt x="2596" y="563"/>
                    </a:lnTo>
                    <a:lnTo>
                      <a:pt x="2596" y="566"/>
                    </a:lnTo>
                    <a:lnTo>
                      <a:pt x="2599" y="566"/>
                    </a:lnTo>
                    <a:lnTo>
                      <a:pt x="2599" y="563"/>
                    </a:lnTo>
                    <a:lnTo>
                      <a:pt x="2602" y="563"/>
                    </a:lnTo>
                    <a:lnTo>
                      <a:pt x="2608" y="563"/>
                    </a:lnTo>
                    <a:lnTo>
                      <a:pt x="2610" y="563"/>
                    </a:lnTo>
                    <a:lnTo>
                      <a:pt x="2616" y="566"/>
                    </a:lnTo>
                    <a:lnTo>
                      <a:pt x="2616" y="569"/>
                    </a:lnTo>
                    <a:lnTo>
                      <a:pt x="2619" y="569"/>
                    </a:lnTo>
                    <a:lnTo>
                      <a:pt x="2622" y="566"/>
                    </a:lnTo>
                    <a:lnTo>
                      <a:pt x="2624" y="566"/>
                    </a:lnTo>
                    <a:lnTo>
                      <a:pt x="2627" y="569"/>
                    </a:lnTo>
                    <a:lnTo>
                      <a:pt x="2619" y="572"/>
                    </a:lnTo>
                    <a:lnTo>
                      <a:pt x="2616" y="572"/>
                    </a:lnTo>
                    <a:lnTo>
                      <a:pt x="2613" y="575"/>
                    </a:lnTo>
                    <a:lnTo>
                      <a:pt x="2613" y="577"/>
                    </a:lnTo>
                    <a:lnTo>
                      <a:pt x="2610" y="577"/>
                    </a:lnTo>
                    <a:lnTo>
                      <a:pt x="2610" y="580"/>
                    </a:lnTo>
                    <a:lnTo>
                      <a:pt x="2610" y="580"/>
                    </a:lnTo>
                    <a:lnTo>
                      <a:pt x="2613" y="580"/>
                    </a:lnTo>
                    <a:lnTo>
                      <a:pt x="2619" y="588"/>
                    </a:lnTo>
                    <a:lnTo>
                      <a:pt x="2622" y="586"/>
                    </a:lnTo>
                    <a:lnTo>
                      <a:pt x="2624" y="583"/>
                    </a:lnTo>
                    <a:lnTo>
                      <a:pt x="2627" y="580"/>
                    </a:lnTo>
                    <a:lnTo>
                      <a:pt x="2627" y="580"/>
                    </a:lnTo>
                    <a:lnTo>
                      <a:pt x="2630" y="577"/>
                    </a:lnTo>
                    <a:lnTo>
                      <a:pt x="2627" y="575"/>
                    </a:lnTo>
                    <a:lnTo>
                      <a:pt x="2630" y="575"/>
                    </a:lnTo>
                    <a:lnTo>
                      <a:pt x="2636" y="580"/>
                    </a:lnTo>
                    <a:lnTo>
                      <a:pt x="2636" y="580"/>
                    </a:lnTo>
                    <a:lnTo>
                      <a:pt x="2638" y="577"/>
                    </a:lnTo>
                    <a:lnTo>
                      <a:pt x="2636" y="575"/>
                    </a:lnTo>
                    <a:lnTo>
                      <a:pt x="2638" y="575"/>
                    </a:lnTo>
                    <a:lnTo>
                      <a:pt x="2641" y="572"/>
                    </a:lnTo>
                    <a:lnTo>
                      <a:pt x="2641" y="572"/>
                    </a:lnTo>
                    <a:lnTo>
                      <a:pt x="2641" y="569"/>
                    </a:lnTo>
                    <a:lnTo>
                      <a:pt x="2641" y="566"/>
                    </a:lnTo>
                    <a:lnTo>
                      <a:pt x="2644" y="566"/>
                    </a:lnTo>
                    <a:lnTo>
                      <a:pt x="2647" y="566"/>
                    </a:lnTo>
                    <a:lnTo>
                      <a:pt x="2649" y="566"/>
                    </a:lnTo>
                    <a:lnTo>
                      <a:pt x="2649" y="566"/>
                    </a:lnTo>
                    <a:lnTo>
                      <a:pt x="2649" y="569"/>
                    </a:lnTo>
                    <a:lnTo>
                      <a:pt x="2652" y="572"/>
                    </a:lnTo>
                    <a:lnTo>
                      <a:pt x="2658" y="566"/>
                    </a:lnTo>
                    <a:lnTo>
                      <a:pt x="2655" y="563"/>
                    </a:lnTo>
                    <a:lnTo>
                      <a:pt x="2655" y="563"/>
                    </a:lnTo>
                    <a:lnTo>
                      <a:pt x="2658" y="561"/>
                    </a:lnTo>
                    <a:lnTo>
                      <a:pt x="2661" y="563"/>
                    </a:lnTo>
                    <a:lnTo>
                      <a:pt x="2663" y="561"/>
                    </a:lnTo>
                    <a:lnTo>
                      <a:pt x="2666" y="561"/>
                    </a:lnTo>
                    <a:lnTo>
                      <a:pt x="2666" y="561"/>
                    </a:lnTo>
                    <a:lnTo>
                      <a:pt x="2663" y="558"/>
                    </a:lnTo>
                    <a:lnTo>
                      <a:pt x="2663" y="555"/>
                    </a:lnTo>
                    <a:lnTo>
                      <a:pt x="2663" y="552"/>
                    </a:lnTo>
                    <a:lnTo>
                      <a:pt x="2661" y="552"/>
                    </a:lnTo>
                    <a:lnTo>
                      <a:pt x="2658" y="549"/>
                    </a:lnTo>
                    <a:lnTo>
                      <a:pt x="2658" y="552"/>
                    </a:lnTo>
                    <a:lnTo>
                      <a:pt x="2658" y="552"/>
                    </a:lnTo>
                    <a:lnTo>
                      <a:pt x="2655" y="552"/>
                    </a:lnTo>
                    <a:lnTo>
                      <a:pt x="2652" y="552"/>
                    </a:lnTo>
                    <a:lnTo>
                      <a:pt x="2652" y="552"/>
                    </a:lnTo>
                    <a:lnTo>
                      <a:pt x="2652" y="552"/>
                    </a:lnTo>
                    <a:lnTo>
                      <a:pt x="2649" y="552"/>
                    </a:lnTo>
                    <a:lnTo>
                      <a:pt x="2647" y="555"/>
                    </a:lnTo>
                    <a:lnTo>
                      <a:pt x="2644" y="552"/>
                    </a:lnTo>
                    <a:lnTo>
                      <a:pt x="2647" y="549"/>
                    </a:lnTo>
                    <a:lnTo>
                      <a:pt x="2647" y="549"/>
                    </a:lnTo>
                    <a:lnTo>
                      <a:pt x="2644" y="544"/>
                    </a:lnTo>
                    <a:lnTo>
                      <a:pt x="2647" y="541"/>
                    </a:lnTo>
                    <a:lnTo>
                      <a:pt x="2641" y="535"/>
                    </a:lnTo>
                    <a:lnTo>
                      <a:pt x="2644" y="530"/>
                    </a:lnTo>
                    <a:lnTo>
                      <a:pt x="2644" y="527"/>
                    </a:lnTo>
                    <a:lnTo>
                      <a:pt x="2647" y="522"/>
                    </a:lnTo>
                    <a:lnTo>
                      <a:pt x="2647" y="519"/>
                    </a:lnTo>
                    <a:lnTo>
                      <a:pt x="2649" y="513"/>
                    </a:lnTo>
                    <a:lnTo>
                      <a:pt x="2649" y="510"/>
                    </a:lnTo>
                    <a:lnTo>
                      <a:pt x="2649" y="510"/>
                    </a:lnTo>
                    <a:lnTo>
                      <a:pt x="2652" y="508"/>
                    </a:lnTo>
                    <a:lnTo>
                      <a:pt x="2649" y="502"/>
                    </a:lnTo>
                    <a:lnTo>
                      <a:pt x="2649" y="491"/>
                    </a:lnTo>
                    <a:lnTo>
                      <a:pt x="2652" y="488"/>
                    </a:lnTo>
                    <a:lnTo>
                      <a:pt x="2649" y="482"/>
                    </a:lnTo>
                    <a:lnTo>
                      <a:pt x="2649" y="480"/>
                    </a:lnTo>
                    <a:lnTo>
                      <a:pt x="2647" y="477"/>
                    </a:lnTo>
                    <a:lnTo>
                      <a:pt x="2647" y="477"/>
                    </a:lnTo>
                    <a:lnTo>
                      <a:pt x="2649" y="474"/>
                    </a:lnTo>
                    <a:lnTo>
                      <a:pt x="2649" y="469"/>
                    </a:lnTo>
                    <a:lnTo>
                      <a:pt x="2652" y="469"/>
                    </a:lnTo>
                    <a:lnTo>
                      <a:pt x="2655" y="460"/>
                    </a:lnTo>
                    <a:lnTo>
                      <a:pt x="2661" y="463"/>
                    </a:lnTo>
                    <a:lnTo>
                      <a:pt x="2661" y="460"/>
                    </a:lnTo>
                    <a:lnTo>
                      <a:pt x="2663" y="460"/>
                    </a:lnTo>
                    <a:lnTo>
                      <a:pt x="2666" y="457"/>
                    </a:lnTo>
                    <a:lnTo>
                      <a:pt x="2672" y="457"/>
                    </a:lnTo>
                    <a:lnTo>
                      <a:pt x="2672" y="457"/>
                    </a:lnTo>
                    <a:lnTo>
                      <a:pt x="2675" y="455"/>
                    </a:lnTo>
                    <a:lnTo>
                      <a:pt x="2677" y="452"/>
                    </a:lnTo>
                    <a:lnTo>
                      <a:pt x="2677" y="452"/>
                    </a:lnTo>
                    <a:lnTo>
                      <a:pt x="2680" y="452"/>
                    </a:lnTo>
                    <a:lnTo>
                      <a:pt x="2683" y="452"/>
                    </a:lnTo>
                    <a:lnTo>
                      <a:pt x="2683" y="455"/>
                    </a:lnTo>
                    <a:lnTo>
                      <a:pt x="2686" y="455"/>
                    </a:lnTo>
                    <a:lnTo>
                      <a:pt x="2686" y="455"/>
                    </a:lnTo>
                    <a:lnTo>
                      <a:pt x="2689" y="457"/>
                    </a:lnTo>
                    <a:lnTo>
                      <a:pt x="2689" y="457"/>
                    </a:lnTo>
                    <a:lnTo>
                      <a:pt x="2694" y="455"/>
                    </a:lnTo>
                    <a:lnTo>
                      <a:pt x="2691" y="449"/>
                    </a:lnTo>
                    <a:lnTo>
                      <a:pt x="2694" y="449"/>
                    </a:lnTo>
                    <a:lnTo>
                      <a:pt x="2694" y="446"/>
                    </a:lnTo>
                    <a:lnTo>
                      <a:pt x="2697" y="443"/>
                    </a:lnTo>
                    <a:lnTo>
                      <a:pt x="2697" y="446"/>
                    </a:lnTo>
                    <a:lnTo>
                      <a:pt x="2702" y="449"/>
                    </a:lnTo>
                    <a:lnTo>
                      <a:pt x="2702" y="455"/>
                    </a:lnTo>
                    <a:lnTo>
                      <a:pt x="2700" y="455"/>
                    </a:lnTo>
                    <a:lnTo>
                      <a:pt x="2702" y="457"/>
                    </a:lnTo>
                    <a:lnTo>
                      <a:pt x="2702" y="460"/>
                    </a:lnTo>
                    <a:lnTo>
                      <a:pt x="2702" y="463"/>
                    </a:lnTo>
                    <a:lnTo>
                      <a:pt x="2702" y="466"/>
                    </a:lnTo>
                    <a:lnTo>
                      <a:pt x="2702" y="469"/>
                    </a:lnTo>
                    <a:lnTo>
                      <a:pt x="2702" y="469"/>
                    </a:lnTo>
                    <a:lnTo>
                      <a:pt x="2702" y="471"/>
                    </a:lnTo>
                    <a:lnTo>
                      <a:pt x="2702" y="471"/>
                    </a:lnTo>
                    <a:lnTo>
                      <a:pt x="2702" y="474"/>
                    </a:lnTo>
                    <a:lnTo>
                      <a:pt x="2702" y="477"/>
                    </a:lnTo>
                    <a:lnTo>
                      <a:pt x="2702" y="477"/>
                    </a:lnTo>
                    <a:lnTo>
                      <a:pt x="2705" y="474"/>
                    </a:lnTo>
                    <a:lnTo>
                      <a:pt x="2705" y="477"/>
                    </a:lnTo>
                    <a:lnTo>
                      <a:pt x="2711" y="477"/>
                    </a:lnTo>
                    <a:lnTo>
                      <a:pt x="2711" y="485"/>
                    </a:lnTo>
                    <a:lnTo>
                      <a:pt x="2714" y="482"/>
                    </a:lnTo>
                    <a:lnTo>
                      <a:pt x="2714" y="480"/>
                    </a:lnTo>
                    <a:lnTo>
                      <a:pt x="2716" y="477"/>
                    </a:lnTo>
                    <a:lnTo>
                      <a:pt x="2719" y="477"/>
                    </a:lnTo>
                    <a:lnTo>
                      <a:pt x="2719" y="480"/>
                    </a:lnTo>
                    <a:lnTo>
                      <a:pt x="2716" y="485"/>
                    </a:lnTo>
                    <a:lnTo>
                      <a:pt x="2719" y="488"/>
                    </a:lnTo>
                    <a:lnTo>
                      <a:pt x="2722" y="491"/>
                    </a:lnTo>
                    <a:lnTo>
                      <a:pt x="2722" y="485"/>
                    </a:lnTo>
                    <a:lnTo>
                      <a:pt x="2725" y="485"/>
                    </a:lnTo>
                    <a:lnTo>
                      <a:pt x="2725" y="482"/>
                    </a:lnTo>
                    <a:lnTo>
                      <a:pt x="2728" y="480"/>
                    </a:lnTo>
                    <a:lnTo>
                      <a:pt x="2728" y="471"/>
                    </a:lnTo>
                    <a:lnTo>
                      <a:pt x="2730" y="469"/>
                    </a:lnTo>
                    <a:lnTo>
                      <a:pt x="2728" y="466"/>
                    </a:lnTo>
                    <a:lnTo>
                      <a:pt x="2730" y="463"/>
                    </a:lnTo>
                    <a:lnTo>
                      <a:pt x="2730" y="460"/>
                    </a:lnTo>
                    <a:lnTo>
                      <a:pt x="2728" y="460"/>
                    </a:lnTo>
                    <a:lnTo>
                      <a:pt x="2730" y="460"/>
                    </a:lnTo>
                    <a:lnTo>
                      <a:pt x="2730" y="457"/>
                    </a:lnTo>
                    <a:lnTo>
                      <a:pt x="2730" y="455"/>
                    </a:lnTo>
                    <a:lnTo>
                      <a:pt x="2730" y="452"/>
                    </a:lnTo>
                    <a:lnTo>
                      <a:pt x="2730" y="446"/>
                    </a:lnTo>
                    <a:lnTo>
                      <a:pt x="2733" y="443"/>
                    </a:lnTo>
                    <a:lnTo>
                      <a:pt x="2739" y="443"/>
                    </a:lnTo>
                    <a:lnTo>
                      <a:pt x="2739" y="446"/>
                    </a:lnTo>
                    <a:lnTo>
                      <a:pt x="2742" y="446"/>
                    </a:lnTo>
                    <a:lnTo>
                      <a:pt x="2744" y="446"/>
                    </a:lnTo>
                    <a:lnTo>
                      <a:pt x="2742" y="443"/>
                    </a:lnTo>
                    <a:lnTo>
                      <a:pt x="2742" y="441"/>
                    </a:lnTo>
                    <a:lnTo>
                      <a:pt x="2736" y="438"/>
                    </a:lnTo>
                    <a:lnTo>
                      <a:pt x="2736" y="429"/>
                    </a:lnTo>
                    <a:lnTo>
                      <a:pt x="2733" y="429"/>
                    </a:lnTo>
                    <a:lnTo>
                      <a:pt x="2733" y="427"/>
                    </a:lnTo>
                    <a:lnTo>
                      <a:pt x="2730" y="424"/>
                    </a:lnTo>
                    <a:lnTo>
                      <a:pt x="2728" y="418"/>
                    </a:lnTo>
                    <a:lnTo>
                      <a:pt x="2730" y="418"/>
                    </a:lnTo>
                    <a:lnTo>
                      <a:pt x="2728" y="413"/>
                    </a:lnTo>
                    <a:lnTo>
                      <a:pt x="2725" y="410"/>
                    </a:lnTo>
                    <a:lnTo>
                      <a:pt x="2725" y="407"/>
                    </a:lnTo>
                    <a:lnTo>
                      <a:pt x="2725" y="407"/>
                    </a:lnTo>
                    <a:lnTo>
                      <a:pt x="2728" y="402"/>
                    </a:lnTo>
                    <a:lnTo>
                      <a:pt x="2733" y="402"/>
                    </a:lnTo>
                    <a:lnTo>
                      <a:pt x="2736" y="399"/>
                    </a:lnTo>
                    <a:lnTo>
                      <a:pt x="2739" y="399"/>
                    </a:lnTo>
                    <a:lnTo>
                      <a:pt x="2742" y="396"/>
                    </a:lnTo>
                    <a:lnTo>
                      <a:pt x="2747" y="402"/>
                    </a:lnTo>
                    <a:lnTo>
                      <a:pt x="2750" y="402"/>
                    </a:lnTo>
                    <a:lnTo>
                      <a:pt x="2753" y="402"/>
                    </a:lnTo>
                    <a:lnTo>
                      <a:pt x="2755" y="402"/>
                    </a:lnTo>
                    <a:lnTo>
                      <a:pt x="2758" y="402"/>
                    </a:lnTo>
                    <a:lnTo>
                      <a:pt x="2755" y="404"/>
                    </a:lnTo>
                    <a:lnTo>
                      <a:pt x="2755" y="404"/>
                    </a:lnTo>
                    <a:lnTo>
                      <a:pt x="2753" y="407"/>
                    </a:lnTo>
                    <a:lnTo>
                      <a:pt x="2750" y="407"/>
                    </a:lnTo>
                    <a:lnTo>
                      <a:pt x="2744" y="410"/>
                    </a:lnTo>
                    <a:lnTo>
                      <a:pt x="2744" y="413"/>
                    </a:lnTo>
                    <a:lnTo>
                      <a:pt x="2744" y="418"/>
                    </a:lnTo>
                    <a:lnTo>
                      <a:pt x="2747" y="421"/>
                    </a:lnTo>
                    <a:lnTo>
                      <a:pt x="2747" y="424"/>
                    </a:lnTo>
                    <a:lnTo>
                      <a:pt x="2747" y="427"/>
                    </a:lnTo>
                    <a:lnTo>
                      <a:pt x="2753" y="429"/>
                    </a:lnTo>
                    <a:lnTo>
                      <a:pt x="2753" y="432"/>
                    </a:lnTo>
                    <a:lnTo>
                      <a:pt x="2753" y="432"/>
                    </a:lnTo>
                    <a:lnTo>
                      <a:pt x="2753" y="435"/>
                    </a:lnTo>
                    <a:lnTo>
                      <a:pt x="2755" y="435"/>
                    </a:lnTo>
                    <a:lnTo>
                      <a:pt x="2755" y="441"/>
                    </a:lnTo>
                    <a:lnTo>
                      <a:pt x="2755" y="441"/>
                    </a:lnTo>
                    <a:lnTo>
                      <a:pt x="2755" y="443"/>
                    </a:lnTo>
                    <a:lnTo>
                      <a:pt x="2755" y="452"/>
                    </a:lnTo>
                    <a:lnTo>
                      <a:pt x="2758" y="452"/>
                    </a:lnTo>
                    <a:lnTo>
                      <a:pt x="2758" y="449"/>
                    </a:lnTo>
                    <a:lnTo>
                      <a:pt x="2761" y="449"/>
                    </a:lnTo>
                    <a:lnTo>
                      <a:pt x="2761" y="455"/>
                    </a:lnTo>
                    <a:lnTo>
                      <a:pt x="2764" y="457"/>
                    </a:lnTo>
                    <a:lnTo>
                      <a:pt x="2761" y="460"/>
                    </a:lnTo>
                    <a:lnTo>
                      <a:pt x="2761" y="469"/>
                    </a:lnTo>
                    <a:lnTo>
                      <a:pt x="2764" y="471"/>
                    </a:lnTo>
                    <a:lnTo>
                      <a:pt x="2767" y="469"/>
                    </a:lnTo>
                    <a:lnTo>
                      <a:pt x="2769" y="469"/>
                    </a:lnTo>
                    <a:lnTo>
                      <a:pt x="2769" y="471"/>
                    </a:lnTo>
                    <a:lnTo>
                      <a:pt x="2769" y="474"/>
                    </a:lnTo>
                    <a:lnTo>
                      <a:pt x="2767" y="474"/>
                    </a:lnTo>
                    <a:lnTo>
                      <a:pt x="2764" y="474"/>
                    </a:lnTo>
                    <a:lnTo>
                      <a:pt x="2764" y="474"/>
                    </a:lnTo>
                    <a:lnTo>
                      <a:pt x="2758" y="480"/>
                    </a:lnTo>
                    <a:lnTo>
                      <a:pt x="2758" y="482"/>
                    </a:lnTo>
                    <a:lnTo>
                      <a:pt x="2753" y="485"/>
                    </a:lnTo>
                    <a:lnTo>
                      <a:pt x="2753" y="488"/>
                    </a:lnTo>
                    <a:lnTo>
                      <a:pt x="2750" y="488"/>
                    </a:lnTo>
                    <a:lnTo>
                      <a:pt x="2750" y="491"/>
                    </a:lnTo>
                    <a:lnTo>
                      <a:pt x="2747" y="494"/>
                    </a:lnTo>
                    <a:lnTo>
                      <a:pt x="2750" y="499"/>
                    </a:lnTo>
                    <a:lnTo>
                      <a:pt x="2753" y="496"/>
                    </a:lnTo>
                    <a:lnTo>
                      <a:pt x="2753" y="502"/>
                    </a:lnTo>
                    <a:lnTo>
                      <a:pt x="2750" y="508"/>
                    </a:lnTo>
                    <a:lnTo>
                      <a:pt x="2750" y="510"/>
                    </a:lnTo>
                    <a:lnTo>
                      <a:pt x="2753" y="510"/>
                    </a:lnTo>
                    <a:lnTo>
                      <a:pt x="2750" y="519"/>
                    </a:lnTo>
                    <a:lnTo>
                      <a:pt x="2753" y="524"/>
                    </a:lnTo>
                    <a:lnTo>
                      <a:pt x="2750" y="527"/>
                    </a:lnTo>
                    <a:lnTo>
                      <a:pt x="2747" y="527"/>
                    </a:lnTo>
                    <a:lnTo>
                      <a:pt x="2744" y="533"/>
                    </a:lnTo>
                    <a:lnTo>
                      <a:pt x="2747" y="533"/>
                    </a:lnTo>
                    <a:lnTo>
                      <a:pt x="2747" y="541"/>
                    </a:lnTo>
                    <a:lnTo>
                      <a:pt x="2744" y="541"/>
                    </a:lnTo>
                    <a:lnTo>
                      <a:pt x="2744" y="544"/>
                    </a:lnTo>
                    <a:lnTo>
                      <a:pt x="2750" y="547"/>
                    </a:lnTo>
                    <a:lnTo>
                      <a:pt x="2747" y="547"/>
                    </a:lnTo>
                    <a:lnTo>
                      <a:pt x="2744" y="552"/>
                    </a:lnTo>
                    <a:lnTo>
                      <a:pt x="2747" y="555"/>
                    </a:lnTo>
                    <a:lnTo>
                      <a:pt x="2747" y="561"/>
                    </a:lnTo>
                    <a:lnTo>
                      <a:pt x="2744" y="563"/>
                    </a:lnTo>
                    <a:lnTo>
                      <a:pt x="2744" y="566"/>
                    </a:lnTo>
                    <a:lnTo>
                      <a:pt x="2744" y="575"/>
                    </a:lnTo>
                    <a:lnTo>
                      <a:pt x="2747" y="580"/>
                    </a:lnTo>
                    <a:lnTo>
                      <a:pt x="2742" y="591"/>
                    </a:lnTo>
                    <a:lnTo>
                      <a:pt x="2744" y="594"/>
                    </a:lnTo>
                    <a:lnTo>
                      <a:pt x="2742" y="594"/>
                    </a:lnTo>
                    <a:lnTo>
                      <a:pt x="2736" y="594"/>
                    </a:lnTo>
                    <a:lnTo>
                      <a:pt x="2736" y="600"/>
                    </a:lnTo>
                    <a:lnTo>
                      <a:pt x="2736" y="602"/>
                    </a:lnTo>
                    <a:lnTo>
                      <a:pt x="2733" y="608"/>
                    </a:lnTo>
                    <a:lnTo>
                      <a:pt x="2725" y="605"/>
                    </a:lnTo>
                    <a:lnTo>
                      <a:pt x="2722" y="608"/>
                    </a:lnTo>
                    <a:lnTo>
                      <a:pt x="2722" y="611"/>
                    </a:lnTo>
                    <a:lnTo>
                      <a:pt x="2728" y="611"/>
                    </a:lnTo>
                    <a:lnTo>
                      <a:pt x="2733" y="619"/>
                    </a:lnTo>
                    <a:lnTo>
                      <a:pt x="2733" y="627"/>
                    </a:lnTo>
                    <a:lnTo>
                      <a:pt x="2733" y="630"/>
                    </a:lnTo>
                    <a:lnTo>
                      <a:pt x="2733" y="633"/>
                    </a:lnTo>
                    <a:lnTo>
                      <a:pt x="2730" y="633"/>
                    </a:lnTo>
                    <a:lnTo>
                      <a:pt x="2730" y="639"/>
                    </a:lnTo>
                    <a:lnTo>
                      <a:pt x="2728" y="644"/>
                    </a:lnTo>
                    <a:lnTo>
                      <a:pt x="2725" y="653"/>
                    </a:lnTo>
                    <a:lnTo>
                      <a:pt x="2728" y="658"/>
                    </a:lnTo>
                    <a:lnTo>
                      <a:pt x="2730" y="669"/>
                    </a:lnTo>
                    <a:lnTo>
                      <a:pt x="2736" y="678"/>
                    </a:lnTo>
                    <a:lnTo>
                      <a:pt x="2736" y="683"/>
                    </a:lnTo>
                    <a:lnTo>
                      <a:pt x="2742" y="700"/>
                    </a:lnTo>
                    <a:lnTo>
                      <a:pt x="2753" y="720"/>
                    </a:lnTo>
                    <a:lnTo>
                      <a:pt x="2761" y="733"/>
                    </a:lnTo>
                    <a:lnTo>
                      <a:pt x="2767" y="739"/>
                    </a:lnTo>
                    <a:lnTo>
                      <a:pt x="2767" y="745"/>
                    </a:lnTo>
                    <a:lnTo>
                      <a:pt x="2778" y="759"/>
                    </a:lnTo>
                    <a:lnTo>
                      <a:pt x="2792" y="784"/>
                    </a:lnTo>
                    <a:lnTo>
                      <a:pt x="2797" y="786"/>
                    </a:lnTo>
                    <a:lnTo>
                      <a:pt x="2803" y="786"/>
                    </a:lnTo>
                    <a:lnTo>
                      <a:pt x="2806" y="786"/>
                    </a:lnTo>
                    <a:lnTo>
                      <a:pt x="2806" y="789"/>
                    </a:lnTo>
                    <a:lnTo>
                      <a:pt x="2800" y="789"/>
                    </a:lnTo>
                    <a:lnTo>
                      <a:pt x="2800" y="789"/>
                    </a:lnTo>
                    <a:lnTo>
                      <a:pt x="2803" y="798"/>
                    </a:lnTo>
                    <a:lnTo>
                      <a:pt x="2811" y="812"/>
                    </a:lnTo>
                    <a:lnTo>
                      <a:pt x="2811" y="817"/>
                    </a:lnTo>
                    <a:lnTo>
                      <a:pt x="2814" y="823"/>
                    </a:lnTo>
                    <a:lnTo>
                      <a:pt x="2822" y="826"/>
                    </a:lnTo>
                    <a:lnTo>
                      <a:pt x="2822" y="828"/>
                    </a:lnTo>
                    <a:lnTo>
                      <a:pt x="2822" y="831"/>
                    </a:lnTo>
                    <a:lnTo>
                      <a:pt x="2822" y="834"/>
                    </a:lnTo>
                    <a:lnTo>
                      <a:pt x="2822" y="837"/>
                    </a:lnTo>
                    <a:lnTo>
                      <a:pt x="2825" y="828"/>
                    </a:lnTo>
                    <a:lnTo>
                      <a:pt x="2828" y="820"/>
                    </a:lnTo>
                    <a:lnTo>
                      <a:pt x="2828" y="820"/>
                    </a:lnTo>
                    <a:lnTo>
                      <a:pt x="2831" y="817"/>
                    </a:lnTo>
                    <a:lnTo>
                      <a:pt x="2834" y="814"/>
                    </a:lnTo>
                    <a:lnTo>
                      <a:pt x="2834" y="809"/>
                    </a:lnTo>
                    <a:lnTo>
                      <a:pt x="2834" y="809"/>
                    </a:lnTo>
                    <a:lnTo>
                      <a:pt x="2836" y="806"/>
                    </a:lnTo>
                    <a:lnTo>
                      <a:pt x="2836" y="798"/>
                    </a:lnTo>
                    <a:lnTo>
                      <a:pt x="2834" y="795"/>
                    </a:lnTo>
                    <a:lnTo>
                      <a:pt x="2836" y="789"/>
                    </a:lnTo>
                    <a:lnTo>
                      <a:pt x="2839" y="786"/>
                    </a:lnTo>
                    <a:lnTo>
                      <a:pt x="2834" y="784"/>
                    </a:lnTo>
                    <a:lnTo>
                      <a:pt x="2834" y="784"/>
                    </a:lnTo>
                    <a:lnTo>
                      <a:pt x="2831" y="784"/>
                    </a:lnTo>
                    <a:lnTo>
                      <a:pt x="2831" y="781"/>
                    </a:lnTo>
                    <a:lnTo>
                      <a:pt x="2828" y="775"/>
                    </a:lnTo>
                    <a:lnTo>
                      <a:pt x="2831" y="778"/>
                    </a:lnTo>
                    <a:lnTo>
                      <a:pt x="2834" y="775"/>
                    </a:lnTo>
                    <a:lnTo>
                      <a:pt x="2828" y="773"/>
                    </a:lnTo>
                    <a:lnTo>
                      <a:pt x="2831" y="770"/>
                    </a:lnTo>
                    <a:lnTo>
                      <a:pt x="2831" y="767"/>
                    </a:lnTo>
                    <a:lnTo>
                      <a:pt x="2828" y="767"/>
                    </a:lnTo>
                    <a:lnTo>
                      <a:pt x="2825" y="764"/>
                    </a:lnTo>
                    <a:lnTo>
                      <a:pt x="2828" y="761"/>
                    </a:lnTo>
                    <a:lnTo>
                      <a:pt x="2831" y="764"/>
                    </a:lnTo>
                    <a:lnTo>
                      <a:pt x="2836" y="759"/>
                    </a:lnTo>
                    <a:lnTo>
                      <a:pt x="2839" y="759"/>
                    </a:lnTo>
                    <a:lnTo>
                      <a:pt x="2842" y="756"/>
                    </a:lnTo>
                    <a:lnTo>
                      <a:pt x="2845" y="756"/>
                    </a:lnTo>
                    <a:lnTo>
                      <a:pt x="2845" y="756"/>
                    </a:lnTo>
                    <a:lnTo>
                      <a:pt x="2850" y="756"/>
                    </a:lnTo>
                    <a:lnTo>
                      <a:pt x="2848" y="753"/>
                    </a:lnTo>
                    <a:lnTo>
                      <a:pt x="2842" y="750"/>
                    </a:lnTo>
                    <a:lnTo>
                      <a:pt x="2842" y="745"/>
                    </a:lnTo>
                    <a:lnTo>
                      <a:pt x="2836" y="745"/>
                    </a:lnTo>
                    <a:lnTo>
                      <a:pt x="2834" y="733"/>
                    </a:lnTo>
                    <a:lnTo>
                      <a:pt x="2836" y="725"/>
                    </a:lnTo>
                    <a:lnTo>
                      <a:pt x="2834" y="722"/>
                    </a:lnTo>
                    <a:lnTo>
                      <a:pt x="2836" y="720"/>
                    </a:lnTo>
                    <a:lnTo>
                      <a:pt x="2836" y="714"/>
                    </a:lnTo>
                    <a:lnTo>
                      <a:pt x="2839" y="708"/>
                    </a:lnTo>
                    <a:lnTo>
                      <a:pt x="2839" y="706"/>
                    </a:lnTo>
                    <a:lnTo>
                      <a:pt x="2842" y="706"/>
                    </a:lnTo>
                    <a:lnTo>
                      <a:pt x="2848" y="703"/>
                    </a:lnTo>
                    <a:lnTo>
                      <a:pt x="2848" y="706"/>
                    </a:lnTo>
                    <a:lnTo>
                      <a:pt x="2859" y="700"/>
                    </a:lnTo>
                    <a:lnTo>
                      <a:pt x="2856" y="697"/>
                    </a:lnTo>
                    <a:lnTo>
                      <a:pt x="2859" y="694"/>
                    </a:lnTo>
                    <a:lnTo>
                      <a:pt x="2856" y="692"/>
                    </a:lnTo>
                    <a:lnTo>
                      <a:pt x="2850" y="683"/>
                    </a:lnTo>
                    <a:lnTo>
                      <a:pt x="2848" y="683"/>
                    </a:lnTo>
                    <a:lnTo>
                      <a:pt x="2839" y="669"/>
                    </a:lnTo>
                    <a:lnTo>
                      <a:pt x="2839" y="667"/>
                    </a:lnTo>
                    <a:lnTo>
                      <a:pt x="2836" y="664"/>
                    </a:lnTo>
                    <a:lnTo>
                      <a:pt x="2836" y="653"/>
                    </a:lnTo>
                    <a:lnTo>
                      <a:pt x="2836" y="650"/>
                    </a:lnTo>
                    <a:lnTo>
                      <a:pt x="2834" y="644"/>
                    </a:lnTo>
                    <a:lnTo>
                      <a:pt x="2836" y="641"/>
                    </a:lnTo>
                    <a:lnTo>
                      <a:pt x="2836" y="639"/>
                    </a:lnTo>
                    <a:lnTo>
                      <a:pt x="2834" y="639"/>
                    </a:lnTo>
                    <a:lnTo>
                      <a:pt x="2831" y="636"/>
                    </a:lnTo>
                    <a:lnTo>
                      <a:pt x="2836" y="630"/>
                    </a:lnTo>
                    <a:lnTo>
                      <a:pt x="2839" y="630"/>
                    </a:lnTo>
                    <a:lnTo>
                      <a:pt x="2839" y="627"/>
                    </a:lnTo>
                    <a:lnTo>
                      <a:pt x="2836" y="627"/>
                    </a:lnTo>
                    <a:lnTo>
                      <a:pt x="2839" y="625"/>
                    </a:lnTo>
                    <a:lnTo>
                      <a:pt x="2842" y="627"/>
                    </a:lnTo>
                    <a:lnTo>
                      <a:pt x="2839" y="633"/>
                    </a:lnTo>
                    <a:lnTo>
                      <a:pt x="2839" y="636"/>
                    </a:lnTo>
                    <a:lnTo>
                      <a:pt x="2839" y="641"/>
                    </a:lnTo>
                    <a:lnTo>
                      <a:pt x="2845" y="644"/>
                    </a:lnTo>
                    <a:lnTo>
                      <a:pt x="2850" y="647"/>
                    </a:lnTo>
                    <a:lnTo>
                      <a:pt x="2850" y="644"/>
                    </a:lnTo>
                    <a:lnTo>
                      <a:pt x="2850" y="641"/>
                    </a:lnTo>
                    <a:lnTo>
                      <a:pt x="2853" y="639"/>
                    </a:lnTo>
                    <a:lnTo>
                      <a:pt x="2850" y="633"/>
                    </a:lnTo>
                    <a:lnTo>
                      <a:pt x="2842" y="625"/>
                    </a:lnTo>
                    <a:lnTo>
                      <a:pt x="2842" y="619"/>
                    </a:lnTo>
                    <a:lnTo>
                      <a:pt x="2839" y="616"/>
                    </a:lnTo>
                    <a:lnTo>
                      <a:pt x="2839" y="616"/>
                    </a:lnTo>
                    <a:lnTo>
                      <a:pt x="2836" y="616"/>
                    </a:lnTo>
                    <a:lnTo>
                      <a:pt x="2834" y="619"/>
                    </a:lnTo>
                    <a:lnTo>
                      <a:pt x="2834" y="619"/>
                    </a:lnTo>
                    <a:lnTo>
                      <a:pt x="2834" y="622"/>
                    </a:lnTo>
                    <a:lnTo>
                      <a:pt x="2828" y="619"/>
                    </a:lnTo>
                    <a:lnTo>
                      <a:pt x="2828" y="614"/>
                    </a:lnTo>
                    <a:lnTo>
                      <a:pt x="2828" y="608"/>
                    </a:lnTo>
                    <a:lnTo>
                      <a:pt x="2822" y="602"/>
                    </a:lnTo>
                    <a:lnTo>
                      <a:pt x="2825" y="600"/>
                    </a:lnTo>
                    <a:lnTo>
                      <a:pt x="2828" y="600"/>
                    </a:lnTo>
                    <a:lnTo>
                      <a:pt x="2825" y="597"/>
                    </a:lnTo>
                    <a:lnTo>
                      <a:pt x="2828" y="591"/>
                    </a:lnTo>
                    <a:lnTo>
                      <a:pt x="2825" y="588"/>
                    </a:lnTo>
                    <a:lnTo>
                      <a:pt x="2828" y="588"/>
                    </a:lnTo>
                    <a:lnTo>
                      <a:pt x="2828" y="586"/>
                    </a:lnTo>
                    <a:lnTo>
                      <a:pt x="2825" y="583"/>
                    </a:lnTo>
                    <a:lnTo>
                      <a:pt x="2822" y="583"/>
                    </a:lnTo>
                    <a:lnTo>
                      <a:pt x="2817" y="580"/>
                    </a:lnTo>
                    <a:lnTo>
                      <a:pt x="2811" y="580"/>
                    </a:lnTo>
                    <a:lnTo>
                      <a:pt x="2808" y="580"/>
                    </a:lnTo>
                    <a:lnTo>
                      <a:pt x="2808" y="583"/>
                    </a:lnTo>
                    <a:lnTo>
                      <a:pt x="2814" y="588"/>
                    </a:lnTo>
                    <a:lnTo>
                      <a:pt x="2814" y="591"/>
                    </a:lnTo>
                    <a:lnTo>
                      <a:pt x="2811" y="594"/>
                    </a:lnTo>
                    <a:lnTo>
                      <a:pt x="2808" y="591"/>
                    </a:lnTo>
                    <a:lnTo>
                      <a:pt x="2803" y="586"/>
                    </a:lnTo>
                    <a:lnTo>
                      <a:pt x="2800" y="580"/>
                    </a:lnTo>
                    <a:lnTo>
                      <a:pt x="2797" y="580"/>
                    </a:lnTo>
                    <a:lnTo>
                      <a:pt x="2797" y="577"/>
                    </a:lnTo>
                    <a:lnTo>
                      <a:pt x="2795" y="572"/>
                    </a:lnTo>
                    <a:lnTo>
                      <a:pt x="2795" y="569"/>
                    </a:lnTo>
                    <a:lnTo>
                      <a:pt x="2795" y="566"/>
                    </a:lnTo>
                    <a:lnTo>
                      <a:pt x="2795" y="563"/>
                    </a:lnTo>
                    <a:lnTo>
                      <a:pt x="2795" y="561"/>
                    </a:lnTo>
                    <a:lnTo>
                      <a:pt x="2795" y="555"/>
                    </a:lnTo>
                    <a:lnTo>
                      <a:pt x="2795" y="552"/>
                    </a:lnTo>
                    <a:lnTo>
                      <a:pt x="2795" y="549"/>
                    </a:lnTo>
                    <a:lnTo>
                      <a:pt x="2797" y="544"/>
                    </a:lnTo>
                    <a:lnTo>
                      <a:pt x="2797" y="541"/>
                    </a:lnTo>
                    <a:lnTo>
                      <a:pt x="2795" y="541"/>
                    </a:lnTo>
                    <a:lnTo>
                      <a:pt x="2792" y="538"/>
                    </a:lnTo>
                    <a:lnTo>
                      <a:pt x="2792" y="538"/>
                    </a:lnTo>
                    <a:lnTo>
                      <a:pt x="2795" y="535"/>
                    </a:lnTo>
                    <a:lnTo>
                      <a:pt x="2797" y="538"/>
                    </a:lnTo>
                    <a:lnTo>
                      <a:pt x="2797" y="538"/>
                    </a:lnTo>
                    <a:lnTo>
                      <a:pt x="2795" y="535"/>
                    </a:lnTo>
                    <a:lnTo>
                      <a:pt x="2792" y="533"/>
                    </a:lnTo>
                    <a:lnTo>
                      <a:pt x="2792" y="530"/>
                    </a:lnTo>
                    <a:lnTo>
                      <a:pt x="2795" y="530"/>
                    </a:lnTo>
                    <a:lnTo>
                      <a:pt x="2795" y="527"/>
                    </a:lnTo>
                    <a:lnTo>
                      <a:pt x="2792" y="524"/>
                    </a:lnTo>
                    <a:lnTo>
                      <a:pt x="2786" y="524"/>
                    </a:lnTo>
                    <a:lnTo>
                      <a:pt x="2786" y="522"/>
                    </a:lnTo>
                    <a:lnTo>
                      <a:pt x="2789" y="522"/>
                    </a:lnTo>
                    <a:lnTo>
                      <a:pt x="2786" y="516"/>
                    </a:lnTo>
                    <a:lnTo>
                      <a:pt x="2783" y="513"/>
                    </a:lnTo>
                    <a:lnTo>
                      <a:pt x="2786" y="510"/>
                    </a:lnTo>
                    <a:lnTo>
                      <a:pt x="2786" y="508"/>
                    </a:lnTo>
                    <a:lnTo>
                      <a:pt x="2789" y="505"/>
                    </a:lnTo>
                    <a:lnTo>
                      <a:pt x="2786" y="502"/>
                    </a:lnTo>
                    <a:lnTo>
                      <a:pt x="2786" y="499"/>
                    </a:lnTo>
                    <a:lnTo>
                      <a:pt x="2789" y="499"/>
                    </a:lnTo>
                    <a:lnTo>
                      <a:pt x="2792" y="502"/>
                    </a:lnTo>
                    <a:lnTo>
                      <a:pt x="2795" y="502"/>
                    </a:lnTo>
                    <a:lnTo>
                      <a:pt x="2795" y="496"/>
                    </a:lnTo>
                    <a:lnTo>
                      <a:pt x="2797" y="496"/>
                    </a:lnTo>
                    <a:lnTo>
                      <a:pt x="2800" y="499"/>
                    </a:lnTo>
                    <a:lnTo>
                      <a:pt x="2803" y="499"/>
                    </a:lnTo>
                    <a:lnTo>
                      <a:pt x="2803" y="502"/>
                    </a:lnTo>
                    <a:lnTo>
                      <a:pt x="2808" y="494"/>
                    </a:lnTo>
                    <a:lnTo>
                      <a:pt x="2803" y="494"/>
                    </a:lnTo>
                    <a:lnTo>
                      <a:pt x="2806" y="491"/>
                    </a:lnTo>
                    <a:lnTo>
                      <a:pt x="2808" y="488"/>
                    </a:lnTo>
                    <a:lnTo>
                      <a:pt x="2811" y="480"/>
                    </a:lnTo>
                    <a:lnTo>
                      <a:pt x="2811" y="477"/>
                    </a:lnTo>
                    <a:lnTo>
                      <a:pt x="2814" y="480"/>
                    </a:lnTo>
                    <a:lnTo>
                      <a:pt x="2817" y="482"/>
                    </a:lnTo>
                    <a:lnTo>
                      <a:pt x="2817" y="485"/>
                    </a:lnTo>
                    <a:lnTo>
                      <a:pt x="2822" y="496"/>
                    </a:lnTo>
                    <a:lnTo>
                      <a:pt x="2825" y="499"/>
                    </a:lnTo>
                    <a:lnTo>
                      <a:pt x="2825" y="499"/>
                    </a:lnTo>
                    <a:lnTo>
                      <a:pt x="2828" y="488"/>
                    </a:lnTo>
                    <a:lnTo>
                      <a:pt x="2828" y="485"/>
                    </a:lnTo>
                    <a:lnTo>
                      <a:pt x="2828" y="482"/>
                    </a:lnTo>
                    <a:lnTo>
                      <a:pt x="2831" y="480"/>
                    </a:lnTo>
                    <a:lnTo>
                      <a:pt x="2828" y="474"/>
                    </a:lnTo>
                    <a:lnTo>
                      <a:pt x="2831" y="477"/>
                    </a:lnTo>
                    <a:lnTo>
                      <a:pt x="2834" y="474"/>
                    </a:lnTo>
                    <a:lnTo>
                      <a:pt x="2834" y="469"/>
                    </a:lnTo>
                    <a:lnTo>
                      <a:pt x="2839" y="466"/>
                    </a:lnTo>
                    <a:lnTo>
                      <a:pt x="2842" y="463"/>
                    </a:lnTo>
                    <a:lnTo>
                      <a:pt x="2845" y="460"/>
                    </a:lnTo>
                    <a:lnTo>
                      <a:pt x="2848" y="463"/>
                    </a:lnTo>
                    <a:lnTo>
                      <a:pt x="2853" y="460"/>
                    </a:lnTo>
                    <a:lnTo>
                      <a:pt x="2859" y="460"/>
                    </a:lnTo>
                    <a:lnTo>
                      <a:pt x="2867" y="466"/>
                    </a:lnTo>
                    <a:lnTo>
                      <a:pt x="2867" y="469"/>
                    </a:lnTo>
                    <a:lnTo>
                      <a:pt x="2870" y="469"/>
                    </a:lnTo>
                    <a:lnTo>
                      <a:pt x="2873" y="469"/>
                    </a:lnTo>
                    <a:lnTo>
                      <a:pt x="2875" y="469"/>
                    </a:lnTo>
                    <a:lnTo>
                      <a:pt x="2875" y="471"/>
                    </a:lnTo>
                    <a:lnTo>
                      <a:pt x="2878" y="477"/>
                    </a:lnTo>
                    <a:lnTo>
                      <a:pt x="2881" y="474"/>
                    </a:lnTo>
                    <a:lnTo>
                      <a:pt x="2884" y="477"/>
                    </a:lnTo>
                    <a:lnTo>
                      <a:pt x="2889" y="477"/>
                    </a:lnTo>
                    <a:lnTo>
                      <a:pt x="2892" y="477"/>
                    </a:lnTo>
                    <a:lnTo>
                      <a:pt x="2889" y="474"/>
                    </a:lnTo>
                    <a:lnTo>
                      <a:pt x="2887" y="469"/>
                    </a:lnTo>
                    <a:lnTo>
                      <a:pt x="2887" y="466"/>
                    </a:lnTo>
                    <a:lnTo>
                      <a:pt x="2887" y="463"/>
                    </a:lnTo>
                    <a:lnTo>
                      <a:pt x="2884" y="463"/>
                    </a:lnTo>
                    <a:lnTo>
                      <a:pt x="2884" y="460"/>
                    </a:lnTo>
                    <a:lnTo>
                      <a:pt x="2887" y="457"/>
                    </a:lnTo>
                    <a:lnTo>
                      <a:pt x="2887" y="449"/>
                    </a:lnTo>
                    <a:lnTo>
                      <a:pt x="2889" y="443"/>
                    </a:lnTo>
                    <a:lnTo>
                      <a:pt x="2889" y="441"/>
                    </a:lnTo>
                    <a:lnTo>
                      <a:pt x="2892" y="435"/>
                    </a:lnTo>
                    <a:lnTo>
                      <a:pt x="2892" y="432"/>
                    </a:lnTo>
                    <a:lnTo>
                      <a:pt x="2892" y="429"/>
                    </a:lnTo>
                    <a:lnTo>
                      <a:pt x="2889" y="424"/>
                    </a:lnTo>
                    <a:lnTo>
                      <a:pt x="2889" y="424"/>
                    </a:lnTo>
                    <a:lnTo>
                      <a:pt x="2889" y="421"/>
                    </a:lnTo>
                    <a:lnTo>
                      <a:pt x="2892" y="421"/>
                    </a:lnTo>
                    <a:lnTo>
                      <a:pt x="2895" y="418"/>
                    </a:lnTo>
                    <a:lnTo>
                      <a:pt x="2889" y="416"/>
                    </a:lnTo>
                    <a:lnTo>
                      <a:pt x="2887" y="413"/>
                    </a:lnTo>
                    <a:lnTo>
                      <a:pt x="2889" y="410"/>
                    </a:lnTo>
                    <a:lnTo>
                      <a:pt x="2892" y="413"/>
                    </a:lnTo>
                    <a:lnTo>
                      <a:pt x="2895" y="413"/>
                    </a:lnTo>
                    <a:lnTo>
                      <a:pt x="2895" y="410"/>
                    </a:lnTo>
                    <a:lnTo>
                      <a:pt x="2892" y="407"/>
                    </a:lnTo>
                    <a:lnTo>
                      <a:pt x="2898" y="404"/>
                    </a:lnTo>
                    <a:lnTo>
                      <a:pt x="2898" y="402"/>
                    </a:lnTo>
                    <a:lnTo>
                      <a:pt x="2895" y="399"/>
                    </a:lnTo>
                    <a:lnTo>
                      <a:pt x="2898" y="399"/>
                    </a:lnTo>
                    <a:lnTo>
                      <a:pt x="2901" y="399"/>
                    </a:lnTo>
                    <a:lnTo>
                      <a:pt x="2901" y="396"/>
                    </a:lnTo>
                    <a:lnTo>
                      <a:pt x="2901" y="393"/>
                    </a:lnTo>
                    <a:lnTo>
                      <a:pt x="2901" y="393"/>
                    </a:lnTo>
                    <a:lnTo>
                      <a:pt x="2903" y="390"/>
                    </a:lnTo>
                    <a:lnTo>
                      <a:pt x="2906" y="388"/>
                    </a:lnTo>
                    <a:lnTo>
                      <a:pt x="2906" y="385"/>
                    </a:lnTo>
                    <a:lnTo>
                      <a:pt x="2906" y="382"/>
                    </a:lnTo>
                    <a:lnTo>
                      <a:pt x="2909" y="382"/>
                    </a:lnTo>
                    <a:lnTo>
                      <a:pt x="2912" y="379"/>
                    </a:lnTo>
                    <a:lnTo>
                      <a:pt x="2909" y="374"/>
                    </a:lnTo>
                    <a:lnTo>
                      <a:pt x="2909" y="371"/>
                    </a:lnTo>
                    <a:lnTo>
                      <a:pt x="2912" y="371"/>
                    </a:lnTo>
                    <a:lnTo>
                      <a:pt x="2912" y="371"/>
                    </a:lnTo>
                    <a:lnTo>
                      <a:pt x="2914" y="368"/>
                    </a:lnTo>
                    <a:lnTo>
                      <a:pt x="2920" y="363"/>
                    </a:lnTo>
                    <a:lnTo>
                      <a:pt x="2917" y="363"/>
                    </a:lnTo>
                    <a:lnTo>
                      <a:pt x="2917" y="357"/>
                    </a:lnTo>
                    <a:lnTo>
                      <a:pt x="2920" y="357"/>
                    </a:lnTo>
                    <a:lnTo>
                      <a:pt x="2926" y="351"/>
                    </a:lnTo>
                    <a:lnTo>
                      <a:pt x="2926" y="351"/>
                    </a:lnTo>
                    <a:lnTo>
                      <a:pt x="2926" y="349"/>
                    </a:lnTo>
                    <a:lnTo>
                      <a:pt x="2931" y="349"/>
                    </a:lnTo>
                    <a:lnTo>
                      <a:pt x="2937" y="346"/>
                    </a:lnTo>
                    <a:lnTo>
                      <a:pt x="2934" y="343"/>
                    </a:lnTo>
                    <a:lnTo>
                      <a:pt x="2934" y="343"/>
                    </a:lnTo>
                    <a:lnTo>
                      <a:pt x="2937" y="343"/>
                    </a:lnTo>
                    <a:lnTo>
                      <a:pt x="2937" y="346"/>
                    </a:lnTo>
                    <a:lnTo>
                      <a:pt x="2940" y="349"/>
                    </a:lnTo>
                    <a:lnTo>
                      <a:pt x="2942" y="346"/>
                    </a:lnTo>
                    <a:lnTo>
                      <a:pt x="2948" y="349"/>
                    </a:lnTo>
                    <a:lnTo>
                      <a:pt x="2959" y="349"/>
                    </a:lnTo>
                    <a:lnTo>
                      <a:pt x="2962" y="351"/>
                    </a:lnTo>
                    <a:lnTo>
                      <a:pt x="2965" y="349"/>
                    </a:lnTo>
                    <a:lnTo>
                      <a:pt x="2962" y="346"/>
                    </a:lnTo>
                    <a:lnTo>
                      <a:pt x="2959" y="343"/>
                    </a:lnTo>
                    <a:lnTo>
                      <a:pt x="2959" y="340"/>
                    </a:lnTo>
                    <a:lnTo>
                      <a:pt x="2962" y="340"/>
                    </a:lnTo>
                    <a:lnTo>
                      <a:pt x="2962" y="329"/>
                    </a:lnTo>
                    <a:lnTo>
                      <a:pt x="2956" y="323"/>
                    </a:lnTo>
                    <a:lnTo>
                      <a:pt x="2951" y="321"/>
                    </a:lnTo>
                    <a:lnTo>
                      <a:pt x="2948" y="315"/>
                    </a:lnTo>
                    <a:lnTo>
                      <a:pt x="2951" y="312"/>
                    </a:lnTo>
                    <a:lnTo>
                      <a:pt x="2945" y="310"/>
                    </a:lnTo>
                    <a:lnTo>
                      <a:pt x="2937" y="307"/>
                    </a:lnTo>
                    <a:lnTo>
                      <a:pt x="2928" y="301"/>
                    </a:lnTo>
                    <a:lnTo>
                      <a:pt x="2926" y="296"/>
                    </a:lnTo>
                    <a:lnTo>
                      <a:pt x="2926" y="301"/>
                    </a:lnTo>
                    <a:lnTo>
                      <a:pt x="2923" y="298"/>
                    </a:lnTo>
                    <a:lnTo>
                      <a:pt x="2923" y="301"/>
                    </a:lnTo>
                    <a:lnTo>
                      <a:pt x="2920" y="304"/>
                    </a:lnTo>
                    <a:lnTo>
                      <a:pt x="2917" y="304"/>
                    </a:lnTo>
                    <a:lnTo>
                      <a:pt x="2917" y="304"/>
                    </a:lnTo>
                    <a:lnTo>
                      <a:pt x="2917" y="298"/>
                    </a:lnTo>
                    <a:lnTo>
                      <a:pt x="2920" y="296"/>
                    </a:lnTo>
                    <a:lnTo>
                      <a:pt x="2917" y="293"/>
                    </a:lnTo>
                    <a:lnTo>
                      <a:pt x="2917" y="293"/>
                    </a:lnTo>
                    <a:lnTo>
                      <a:pt x="2920" y="293"/>
                    </a:lnTo>
                    <a:lnTo>
                      <a:pt x="2923" y="293"/>
                    </a:lnTo>
                    <a:lnTo>
                      <a:pt x="2917" y="284"/>
                    </a:lnTo>
                    <a:lnTo>
                      <a:pt x="2912" y="279"/>
                    </a:lnTo>
                    <a:lnTo>
                      <a:pt x="2912" y="284"/>
                    </a:lnTo>
                    <a:lnTo>
                      <a:pt x="2912" y="287"/>
                    </a:lnTo>
                    <a:lnTo>
                      <a:pt x="2909" y="287"/>
                    </a:lnTo>
                    <a:lnTo>
                      <a:pt x="2903" y="279"/>
                    </a:lnTo>
                    <a:lnTo>
                      <a:pt x="2903" y="276"/>
                    </a:lnTo>
                    <a:lnTo>
                      <a:pt x="2906" y="276"/>
                    </a:lnTo>
                    <a:lnTo>
                      <a:pt x="2906" y="273"/>
                    </a:lnTo>
                    <a:lnTo>
                      <a:pt x="2895" y="268"/>
                    </a:lnTo>
                    <a:lnTo>
                      <a:pt x="2895" y="268"/>
                    </a:lnTo>
                    <a:lnTo>
                      <a:pt x="2895" y="268"/>
                    </a:lnTo>
                    <a:lnTo>
                      <a:pt x="2895" y="273"/>
                    </a:lnTo>
                    <a:lnTo>
                      <a:pt x="2889" y="273"/>
                    </a:lnTo>
                    <a:lnTo>
                      <a:pt x="2884" y="268"/>
                    </a:lnTo>
                    <a:lnTo>
                      <a:pt x="2881" y="268"/>
                    </a:lnTo>
                    <a:lnTo>
                      <a:pt x="2875" y="259"/>
                    </a:lnTo>
                    <a:lnTo>
                      <a:pt x="2875" y="259"/>
                    </a:lnTo>
                    <a:lnTo>
                      <a:pt x="2873" y="257"/>
                    </a:lnTo>
                    <a:lnTo>
                      <a:pt x="2870" y="257"/>
                    </a:lnTo>
                    <a:lnTo>
                      <a:pt x="2864" y="262"/>
                    </a:lnTo>
                    <a:lnTo>
                      <a:pt x="2864" y="265"/>
                    </a:lnTo>
                    <a:lnTo>
                      <a:pt x="2861" y="262"/>
                    </a:lnTo>
                    <a:lnTo>
                      <a:pt x="2859" y="265"/>
                    </a:lnTo>
                    <a:lnTo>
                      <a:pt x="2859" y="273"/>
                    </a:lnTo>
                    <a:lnTo>
                      <a:pt x="2861" y="273"/>
                    </a:lnTo>
                    <a:lnTo>
                      <a:pt x="2859" y="273"/>
                    </a:lnTo>
                    <a:lnTo>
                      <a:pt x="2856" y="265"/>
                    </a:lnTo>
                    <a:lnTo>
                      <a:pt x="2856" y="262"/>
                    </a:lnTo>
                    <a:lnTo>
                      <a:pt x="2853" y="259"/>
                    </a:lnTo>
                    <a:lnTo>
                      <a:pt x="2850" y="254"/>
                    </a:lnTo>
                    <a:lnTo>
                      <a:pt x="2848" y="254"/>
                    </a:lnTo>
                    <a:lnTo>
                      <a:pt x="2853" y="254"/>
                    </a:lnTo>
                    <a:lnTo>
                      <a:pt x="2856" y="257"/>
                    </a:lnTo>
                    <a:lnTo>
                      <a:pt x="2856" y="254"/>
                    </a:lnTo>
                    <a:lnTo>
                      <a:pt x="2859" y="254"/>
                    </a:lnTo>
                    <a:lnTo>
                      <a:pt x="2861" y="257"/>
                    </a:lnTo>
                    <a:lnTo>
                      <a:pt x="2867" y="251"/>
                    </a:lnTo>
                    <a:lnTo>
                      <a:pt x="2864" y="248"/>
                    </a:lnTo>
                    <a:lnTo>
                      <a:pt x="2856" y="245"/>
                    </a:lnTo>
                    <a:lnTo>
                      <a:pt x="2853" y="248"/>
                    </a:lnTo>
                    <a:lnTo>
                      <a:pt x="2848" y="248"/>
                    </a:lnTo>
                    <a:lnTo>
                      <a:pt x="2845" y="245"/>
                    </a:lnTo>
                    <a:lnTo>
                      <a:pt x="2848" y="245"/>
                    </a:lnTo>
                    <a:lnTo>
                      <a:pt x="2853" y="243"/>
                    </a:lnTo>
                    <a:lnTo>
                      <a:pt x="2856" y="243"/>
                    </a:lnTo>
                    <a:lnTo>
                      <a:pt x="2859" y="243"/>
                    </a:lnTo>
                    <a:lnTo>
                      <a:pt x="2861" y="245"/>
                    </a:lnTo>
                    <a:lnTo>
                      <a:pt x="2867" y="248"/>
                    </a:lnTo>
                    <a:lnTo>
                      <a:pt x="2873" y="251"/>
                    </a:lnTo>
                    <a:lnTo>
                      <a:pt x="2875" y="254"/>
                    </a:lnTo>
                    <a:lnTo>
                      <a:pt x="2878" y="257"/>
                    </a:lnTo>
                    <a:lnTo>
                      <a:pt x="2881" y="257"/>
                    </a:lnTo>
                    <a:lnTo>
                      <a:pt x="2884" y="254"/>
                    </a:lnTo>
                    <a:lnTo>
                      <a:pt x="2887" y="257"/>
                    </a:lnTo>
                    <a:lnTo>
                      <a:pt x="2892" y="251"/>
                    </a:lnTo>
                    <a:lnTo>
                      <a:pt x="2895" y="251"/>
                    </a:lnTo>
                    <a:lnTo>
                      <a:pt x="2892" y="254"/>
                    </a:lnTo>
                    <a:lnTo>
                      <a:pt x="2898" y="254"/>
                    </a:lnTo>
                    <a:lnTo>
                      <a:pt x="2898" y="248"/>
                    </a:lnTo>
                    <a:lnTo>
                      <a:pt x="2901" y="243"/>
                    </a:lnTo>
                    <a:lnTo>
                      <a:pt x="2901" y="240"/>
                    </a:lnTo>
                    <a:lnTo>
                      <a:pt x="2901" y="234"/>
                    </a:lnTo>
                    <a:lnTo>
                      <a:pt x="2898" y="229"/>
                    </a:lnTo>
                    <a:lnTo>
                      <a:pt x="2901" y="218"/>
                    </a:lnTo>
                    <a:lnTo>
                      <a:pt x="2901" y="209"/>
                    </a:lnTo>
                    <a:lnTo>
                      <a:pt x="2898" y="206"/>
                    </a:lnTo>
                    <a:lnTo>
                      <a:pt x="2895" y="201"/>
                    </a:lnTo>
                    <a:lnTo>
                      <a:pt x="2892" y="198"/>
                    </a:lnTo>
                    <a:lnTo>
                      <a:pt x="2889" y="192"/>
                    </a:lnTo>
                    <a:lnTo>
                      <a:pt x="2889" y="192"/>
                    </a:lnTo>
                    <a:lnTo>
                      <a:pt x="2895" y="195"/>
                    </a:lnTo>
                    <a:lnTo>
                      <a:pt x="2895" y="195"/>
                    </a:lnTo>
                    <a:lnTo>
                      <a:pt x="2892" y="192"/>
                    </a:lnTo>
                    <a:lnTo>
                      <a:pt x="2889" y="190"/>
                    </a:lnTo>
                    <a:lnTo>
                      <a:pt x="2884" y="190"/>
                    </a:lnTo>
                    <a:lnTo>
                      <a:pt x="2878" y="190"/>
                    </a:lnTo>
                    <a:lnTo>
                      <a:pt x="2867" y="178"/>
                    </a:lnTo>
                    <a:lnTo>
                      <a:pt x="2867" y="176"/>
                    </a:lnTo>
                    <a:lnTo>
                      <a:pt x="2867" y="173"/>
                    </a:lnTo>
                    <a:lnTo>
                      <a:pt x="2873" y="173"/>
                    </a:lnTo>
                    <a:lnTo>
                      <a:pt x="2873" y="170"/>
                    </a:lnTo>
                    <a:lnTo>
                      <a:pt x="2870" y="167"/>
                    </a:lnTo>
                    <a:lnTo>
                      <a:pt x="2867" y="167"/>
                    </a:lnTo>
                    <a:lnTo>
                      <a:pt x="2864" y="165"/>
                    </a:lnTo>
                    <a:lnTo>
                      <a:pt x="2867" y="165"/>
                    </a:lnTo>
                    <a:lnTo>
                      <a:pt x="2864" y="159"/>
                    </a:lnTo>
                    <a:lnTo>
                      <a:pt x="2867" y="159"/>
                    </a:lnTo>
                    <a:lnTo>
                      <a:pt x="2870" y="165"/>
                    </a:lnTo>
                    <a:lnTo>
                      <a:pt x="2875" y="167"/>
                    </a:lnTo>
                    <a:lnTo>
                      <a:pt x="2875" y="165"/>
                    </a:lnTo>
                    <a:lnTo>
                      <a:pt x="2873" y="162"/>
                    </a:lnTo>
                    <a:lnTo>
                      <a:pt x="2875" y="159"/>
                    </a:lnTo>
                    <a:lnTo>
                      <a:pt x="2873" y="156"/>
                    </a:lnTo>
                    <a:lnTo>
                      <a:pt x="2875" y="153"/>
                    </a:lnTo>
                    <a:lnTo>
                      <a:pt x="2875" y="156"/>
                    </a:lnTo>
                    <a:lnTo>
                      <a:pt x="2878" y="159"/>
                    </a:lnTo>
                    <a:lnTo>
                      <a:pt x="2881" y="159"/>
                    </a:lnTo>
                    <a:lnTo>
                      <a:pt x="2884" y="167"/>
                    </a:lnTo>
                    <a:lnTo>
                      <a:pt x="2881" y="170"/>
                    </a:lnTo>
                    <a:lnTo>
                      <a:pt x="2889" y="178"/>
                    </a:lnTo>
                    <a:lnTo>
                      <a:pt x="2895" y="176"/>
                    </a:lnTo>
                    <a:lnTo>
                      <a:pt x="2898" y="178"/>
                    </a:lnTo>
                    <a:lnTo>
                      <a:pt x="2898" y="184"/>
                    </a:lnTo>
                    <a:lnTo>
                      <a:pt x="2901" y="184"/>
                    </a:lnTo>
                    <a:lnTo>
                      <a:pt x="2906" y="176"/>
                    </a:lnTo>
                    <a:lnTo>
                      <a:pt x="2909" y="170"/>
                    </a:lnTo>
                    <a:lnTo>
                      <a:pt x="2906" y="167"/>
                    </a:lnTo>
                    <a:lnTo>
                      <a:pt x="2909" y="159"/>
                    </a:lnTo>
                    <a:lnTo>
                      <a:pt x="2906" y="156"/>
                    </a:lnTo>
                    <a:lnTo>
                      <a:pt x="2909" y="159"/>
                    </a:lnTo>
                    <a:lnTo>
                      <a:pt x="2909" y="165"/>
                    </a:lnTo>
                    <a:lnTo>
                      <a:pt x="2912" y="165"/>
                    </a:lnTo>
                    <a:lnTo>
                      <a:pt x="2914" y="162"/>
                    </a:lnTo>
                    <a:lnTo>
                      <a:pt x="2920" y="159"/>
                    </a:lnTo>
                    <a:lnTo>
                      <a:pt x="2920" y="156"/>
                    </a:lnTo>
                    <a:lnTo>
                      <a:pt x="2926" y="159"/>
                    </a:lnTo>
                    <a:lnTo>
                      <a:pt x="2926" y="159"/>
                    </a:lnTo>
                    <a:lnTo>
                      <a:pt x="2926" y="159"/>
                    </a:lnTo>
                    <a:lnTo>
                      <a:pt x="2934" y="167"/>
                    </a:lnTo>
                    <a:lnTo>
                      <a:pt x="2937" y="167"/>
                    </a:lnTo>
                    <a:lnTo>
                      <a:pt x="2937" y="173"/>
                    </a:lnTo>
                    <a:lnTo>
                      <a:pt x="2937" y="173"/>
                    </a:lnTo>
                    <a:lnTo>
                      <a:pt x="2940" y="176"/>
                    </a:lnTo>
                    <a:lnTo>
                      <a:pt x="2948" y="173"/>
                    </a:lnTo>
                    <a:lnTo>
                      <a:pt x="2948" y="173"/>
                    </a:lnTo>
                    <a:lnTo>
                      <a:pt x="2948" y="176"/>
                    </a:lnTo>
                    <a:lnTo>
                      <a:pt x="2948" y="176"/>
                    </a:lnTo>
                    <a:lnTo>
                      <a:pt x="2951" y="173"/>
                    </a:lnTo>
                    <a:lnTo>
                      <a:pt x="2951" y="170"/>
                    </a:lnTo>
                    <a:lnTo>
                      <a:pt x="2951" y="167"/>
                    </a:lnTo>
                    <a:lnTo>
                      <a:pt x="2954" y="167"/>
                    </a:lnTo>
                    <a:lnTo>
                      <a:pt x="2954" y="165"/>
                    </a:lnTo>
                    <a:lnTo>
                      <a:pt x="2956" y="165"/>
                    </a:lnTo>
                    <a:lnTo>
                      <a:pt x="2956" y="167"/>
                    </a:lnTo>
                    <a:lnTo>
                      <a:pt x="2956" y="170"/>
                    </a:lnTo>
                    <a:lnTo>
                      <a:pt x="2959" y="170"/>
                    </a:lnTo>
                    <a:lnTo>
                      <a:pt x="2962" y="167"/>
                    </a:lnTo>
                    <a:lnTo>
                      <a:pt x="2970" y="167"/>
                    </a:lnTo>
                    <a:lnTo>
                      <a:pt x="2973" y="170"/>
                    </a:lnTo>
                    <a:lnTo>
                      <a:pt x="2976" y="170"/>
                    </a:lnTo>
                    <a:lnTo>
                      <a:pt x="2976" y="170"/>
                    </a:lnTo>
                    <a:lnTo>
                      <a:pt x="2979" y="170"/>
                    </a:lnTo>
                    <a:lnTo>
                      <a:pt x="2981" y="167"/>
                    </a:lnTo>
                    <a:lnTo>
                      <a:pt x="2979" y="162"/>
                    </a:lnTo>
                    <a:lnTo>
                      <a:pt x="2979" y="162"/>
                    </a:lnTo>
                    <a:lnTo>
                      <a:pt x="2984" y="167"/>
                    </a:lnTo>
                    <a:lnTo>
                      <a:pt x="2990" y="167"/>
                    </a:lnTo>
                    <a:lnTo>
                      <a:pt x="2990" y="165"/>
                    </a:lnTo>
                    <a:lnTo>
                      <a:pt x="2987" y="159"/>
                    </a:lnTo>
                    <a:lnTo>
                      <a:pt x="2984" y="159"/>
                    </a:lnTo>
                    <a:lnTo>
                      <a:pt x="2979" y="156"/>
                    </a:lnTo>
                    <a:lnTo>
                      <a:pt x="2981" y="153"/>
                    </a:lnTo>
                    <a:lnTo>
                      <a:pt x="2984" y="156"/>
                    </a:lnTo>
                    <a:lnTo>
                      <a:pt x="2987" y="156"/>
                    </a:lnTo>
                    <a:lnTo>
                      <a:pt x="2987" y="151"/>
                    </a:lnTo>
                    <a:lnTo>
                      <a:pt x="2984" y="151"/>
                    </a:lnTo>
                    <a:lnTo>
                      <a:pt x="2981" y="148"/>
                    </a:lnTo>
                    <a:lnTo>
                      <a:pt x="2979" y="151"/>
                    </a:lnTo>
                    <a:lnTo>
                      <a:pt x="2979" y="153"/>
                    </a:lnTo>
                    <a:lnTo>
                      <a:pt x="2979" y="151"/>
                    </a:lnTo>
                    <a:lnTo>
                      <a:pt x="2973" y="151"/>
                    </a:lnTo>
                    <a:lnTo>
                      <a:pt x="2973" y="148"/>
                    </a:lnTo>
                    <a:lnTo>
                      <a:pt x="2973" y="145"/>
                    </a:lnTo>
                    <a:lnTo>
                      <a:pt x="2970" y="145"/>
                    </a:lnTo>
                    <a:lnTo>
                      <a:pt x="2967" y="148"/>
                    </a:lnTo>
                    <a:lnTo>
                      <a:pt x="2967" y="145"/>
                    </a:lnTo>
                    <a:lnTo>
                      <a:pt x="2967" y="145"/>
                    </a:lnTo>
                    <a:lnTo>
                      <a:pt x="2970" y="142"/>
                    </a:lnTo>
                    <a:lnTo>
                      <a:pt x="2970" y="137"/>
                    </a:lnTo>
                    <a:lnTo>
                      <a:pt x="2967" y="137"/>
                    </a:lnTo>
                    <a:lnTo>
                      <a:pt x="2973" y="134"/>
                    </a:lnTo>
                    <a:lnTo>
                      <a:pt x="2970" y="128"/>
                    </a:lnTo>
                    <a:lnTo>
                      <a:pt x="2970" y="125"/>
                    </a:lnTo>
                    <a:lnTo>
                      <a:pt x="2965" y="123"/>
                    </a:lnTo>
                    <a:lnTo>
                      <a:pt x="2962" y="123"/>
                    </a:lnTo>
                    <a:lnTo>
                      <a:pt x="2956" y="125"/>
                    </a:lnTo>
                    <a:lnTo>
                      <a:pt x="2959" y="120"/>
                    </a:lnTo>
                    <a:lnTo>
                      <a:pt x="2962" y="120"/>
                    </a:lnTo>
                    <a:lnTo>
                      <a:pt x="2956" y="114"/>
                    </a:lnTo>
                    <a:lnTo>
                      <a:pt x="2956" y="112"/>
                    </a:lnTo>
                    <a:lnTo>
                      <a:pt x="2956" y="112"/>
                    </a:lnTo>
                    <a:lnTo>
                      <a:pt x="2954" y="114"/>
                    </a:lnTo>
                    <a:lnTo>
                      <a:pt x="2951" y="112"/>
                    </a:lnTo>
                    <a:lnTo>
                      <a:pt x="2948" y="112"/>
                    </a:lnTo>
                    <a:lnTo>
                      <a:pt x="2942" y="112"/>
                    </a:lnTo>
                    <a:lnTo>
                      <a:pt x="2948" y="109"/>
                    </a:lnTo>
                    <a:lnTo>
                      <a:pt x="2951" y="109"/>
                    </a:lnTo>
                    <a:lnTo>
                      <a:pt x="2956" y="106"/>
                    </a:lnTo>
                    <a:lnTo>
                      <a:pt x="2956" y="106"/>
                    </a:lnTo>
                    <a:lnTo>
                      <a:pt x="2962" y="100"/>
                    </a:lnTo>
                    <a:lnTo>
                      <a:pt x="2965" y="100"/>
                    </a:lnTo>
                    <a:lnTo>
                      <a:pt x="2965" y="98"/>
                    </a:lnTo>
                    <a:lnTo>
                      <a:pt x="2965" y="95"/>
                    </a:lnTo>
                    <a:lnTo>
                      <a:pt x="2956" y="92"/>
                    </a:lnTo>
                    <a:lnTo>
                      <a:pt x="2962" y="92"/>
                    </a:lnTo>
                    <a:lnTo>
                      <a:pt x="2967" y="92"/>
                    </a:lnTo>
                    <a:lnTo>
                      <a:pt x="2967" y="89"/>
                    </a:lnTo>
                    <a:lnTo>
                      <a:pt x="2967" y="86"/>
                    </a:lnTo>
                    <a:lnTo>
                      <a:pt x="2965" y="84"/>
                    </a:lnTo>
                    <a:lnTo>
                      <a:pt x="2962" y="81"/>
                    </a:lnTo>
                    <a:lnTo>
                      <a:pt x="2959" y="81"/>
                    </a:lnTo>
                    <a:lnTo>
                      <a:pt x="2959" y="78"/>
                    </a:lnTo>
                    <a:lnTo>
                      <a:pt x="2959" y="75"/>
                    </a:lnTo>
                    <a:lnTo>
                      <a:pt x="2956" y="64"/>
                    </a:lnTo>
                    <a:lnTo>
                      <a:pt x="2956" y="61"/>
                    </a:lnTo>
                    <a:lnTo>
                      <a:pt x="2959" y="61"/>
                    </a:lnTo>
                    <a:lnTo>
                      <a:pt x="2959" y="59"/>
                    </a:lnTo>
                    <a:lnTo>
                      <a:pt x="2956" y="56"/>
                    </a:lnTo>
                    <a:lnTo>
                      <a:pt x="2954" y="61"/>
                    </a:lnTo>
                    <a:lnTo>
                      <a:pt x="2948" y="61"/>
                    </a:lnTo>
                    <a:lnTo>
                      <a:pt x="2948" y="59"/>
                    </a:lnTo>
                    <a:lnTo>
                      <a:pt x="2945" y="59"/>
                    </a:lnTo>
                    <a:lnTo>
                      <a:pt x="2945" y="61"/>
                    </a:lnTo>
                    <a:lnTo>
                      <a:pt x="2942" y="61"/>
                    </a:lnTo>
                    <a:lnTo>
                      <a:pt x="2942" y="59"/>
                    </a:lnTo>
                    <a:lnTo>
                      <a:pt x="2942" y="56"/>
                    </a:lnTo>
                    <a:lnTo>
                      <a:pt x="2934" y="53"/>
                    </a:lnTo>
                    <a:lnTo>
                      <a:pt x="2931" y="56"/>
                    </a:lnTo>
                    <a:lnTo>
                      <a:pt x="2926" y="53"/>
                    </a:lnTo>
                    <a:lnTo>
                      <a:pt x="2923" y="50"/>
                    </a:lnTo>
                    <a:lnTo>
                      <a:pt x="2923" y="50"/>
                    </a:lnTo>
                    <a:lnTo>
                      <a:pt x="2920" y="47"/>
                    </a:lnTo>
                    <a:lnTo>
                      <a:pt x="2917" y="50"/>
                    </a:lnTo>
                    <a:lnTo>
                      <a:pt x="2914" y="47"/>
                    </a:lnTo>
                    <a:lnTo>
                      <a:pt x="2912" y="47"/>
                    </a:lnTo>
                    <a:lnTo>
                      <a:pt x="2909" y="53"/>
                    </a:lnTo>
                    <a:lnTo>
                      <a:pt x="2906" y="53"/>
                    </a:lnTo>
                    <a:lnTo>
                      <a:pt x="2903" y="53"/>
                    </a:lnTo>
                    <a:lnTo>
                      <a:pt x="2903" y="56"/>
                    </a:lnTo>
                    <a:lnTo>
                      <a:pt x="2906" y="56"/>
                    </a:lnTo>
                    <a:lnTo>
                      <a:pt x="2906" y="59"/>
                    </a:lnTo>
                    <a:lnTo>
                      <a:pt x="2901" y="61"/>
                    </a:lnTo>
                    <a:lnTo>
                      <a:pt x="2901" y="61"/>
                    </a:lnTo>
                    <a:lnTo>
                      <a:pt x="2901" y="64"/>
                    </a:lnTo>
                    <a:lnTo>
                      <a:pt x="2903" y="67"/>
                    </a:lnTo>
                    <a:lnTo>
                      <a:pt x="2903" y="67"/>
                    </a:lnTo>
                    <a:lnTo>
                      <a:pt x="2901" y="67"/>
                    </a:lnTo>
                    <a:lnTo>
                      <a:pt x="2898" y="61"/>
                    </a:lnTo>
                    <a:lnTo>
                      <a:pt x="2898" y="59"/>
                    </a:lnTo>
                    <a:lnTo>
                      <a:pt x="2895" y="59"/>
                    </a:lnTo>
                    <a:lnTo>
                      <a:pt x="2889" y="64"/>
                    </a:lnTo>
                    <a:lnTo>
                      <a:pt x="2889" y="70"/>
                    </a:lnTo>
                    <a:lnTo>
                      <a:pt x="2884" y="72"/>
                    </a:lnTo>
                    <a:lnTo>
                      <a:pt x="2884" y="75"/>
                    </a:lnTo>
                    <a:lnTo>
                      <a:pt x="2889" y="72"/>
                    </a:lnTo>
                    <a:lnTo>
                      <a:pt x="2892" y="72"/>
                    </a:lnTo>
                    <a:lnTo>
                      <a:pt x="2892" y="75"/>
                    </a:lnTo>
                    <a:lnTo>
                      <a:pt x="2898" y="78"/>
                    </a:lnTo>
                    <a:lnTo>
                      <a:pt x="2903" y="84"/>
                    </a:lnTo>
                    <a:lnTo>
                      <a:pt x="2903" y="86"/>
                    </a:lnTo>
                    <a:lnTo>
                      <a:pt x="2901" y="89"/>
                    </a:lnTo>
                    <a:lnTo>
                      <a:pt x="2903" y="92"/>
                    </a:lnTo>
                    <a:lnTo>
                      <a:pt x="2906" y="92"/>
                    </a:lnTo>
                    <a:lnTo>
                      <a:pt x="2912" y="89"/>
                    </a:lnTo>
                    <a:lnTo>
                      <a:pt x="2914" y="92"/>
                    </a:lnTo>
                    <a:lnTo>
                      <a:pt x="2914" y="95"/>
                    </a:lnTo>
                    <a:lnTo>
                      <a:pt x="2917" y="100"/>
                    </a:lnTo>
                    <a:lnTo>
                      <a:pt x="2917" y="103"/>
                    </a:lnTo>
                    <a:lnTo>
                      <a:pt x="2914" y="98"/>
                    </a:lnTo>
                    <a:lnTo>
                      <a:pt x="2912" y="95"/>
                    </a:lnTo>
                    <a:lnTo>
                      <a:pt x="2909" y="92"/>
                    </a:lnTo>
                    <a:lnTo>
                      <a:pt x="2906" y="98"/>
                    </a:lnTo>
                    <a:lnTo>
                      <a:pt x="2909" y="100"/>
                    </a:lnTo>
                    <a:lnTo>
                      <a:pt x="2909" y="100"/>
                    </a:lnTo>
                    <a:lnTo>
                      <a:pt x="2909" y="100"/>
                    </a:lnTo>
                    <a:lnTo>
                      <a:pt x="2906" y="100"/>
                    </a:lnTo>
                    <a:lnTo>
                      <a:pt x="2903" y="95"/>
                    </a:lnTo>
                    <a:lnTo>
                      <a:pt x="2898" y="95"/>
                    </a:lnTo>
                    <a:lnTo>
                      <a:pt x="2895" y="98"/>
                    </a:lnTo>
                    <a:lnTo>
                      <a:pt x="2892" y="98"/>
                    </a:lnTo>
                    <a:lnTo>
                      <a:pt x="2892" y="95"/>
                    </a:lnTo>
                    <a:lnTo>
                      <a:pt x="2892" y="92"/>
                    </a:lnTo>
                    <a:lnTo>
                      <a:pt x="2892" y="89"/>
                    </a:lnTo>
                    <a:lnTo>
                      <a:pt x="2889" y="86"/>
                    </a:lnTo>
                    <a:lnTo>
                      <a:pt x="2887" y="81"/>
                    </a:lnTo>
                    <a:lnTo>
                      <a:pt x="2881" y="81"/>
                    </a:lnTo>
                    <a:lnTo>
                      <a:pt x="2875" y="70"/>
                    </a:lnTo>
                    <a:lnTo>
                      <a:pt x="2873" y="67"/>
                    </a:lnTo>
                    <a:lnTo>
                      <a:pt x="2873" y="64"/>
                    </a:lnTo>
                    <a:lnTo>
                      <a:pt x="2870" y="61"/>
                    </a:lnTo>
                    <a:lnTo>
                      <a:pt x="2867" y="61"/>
                    </a:lnTo>
                    <a:lnTo>
                      <a:pt x="2867" y="64"/>
                    </a:lnTo>
                    <a:lnTo>
                      <a:pt x="2867" y="67"/>
                    </a:lnTo>
                    <a:lnTo>
                      <a:pt x="2867" y="64"/>
                    </a:lnTo>
                    <a:lnTo>
                      <a:pt x="2864" y="61"/>
                    </a:lnTo>
                    <a:lnTo>
                      <a:pt x="2856" y="56"/>
                    </a:lnTo>
                    <a:lnTo>
                      <a:pt x="2853" y="56"/>
                    </a:lnTo>
                    <a:lnTo>
                      <a:pt x="2850" y="59"/>
                    </a:lnTo>
                    <a:lnTo>
                      <a:pt x="2850" y="59"/>
                    </a:lnTo>
                    <a:lnTo>
                      <a:pt x="2853" y="61"/>
                    </a:lnTo>
                    <a:lnTo>
                      <a:pt x="2859" y="64"/>
                    </a:lnTo>
                    <a:lnTo>
                      <a:pt x="2856" y="67"/>
                    </a:lnTo>
                    <a:lnTo>
                      <a:pt x="2850" y="64"/>
                    </a:lnTo>
                    <a:lnTo>
                      <a:pt x="2845" y="59"/>
                    </a:lnTo>
                    <a:lnTo>
                      <a:pt x="2848" y="59"/>
                    </a:lnTo>
                    <a:lnTo>
                      <a:pt x="2845" y="56"/>
                    </a:lnTo>
                    <a:lnTo>
                      <a:pt x="2839" y="56"/>
                    </a:lnTo>
                    <a:lnTo>
                      <a:pt x="2842" y="56"/>
                    </a:lnTo>
                    <a:lnTo>
                      <a:pt x="2842" y="59"/>
                    </a:lnTo>
                    <a:lnTo>
                      <a:pt x="2836" y="61"/>
                    </a:lnTo>
                    <a:lnTo>
                      <a:pt x="2834" y="56"/>
                    </a:lnTo>
                    <a:lnTo>
                      <a:pt x="2834" y="56"/>
                    </a:lnTo>
                    <a:lnTo>
                      <a:pt x="2828" y="53"/>
                    </a:lnTo>
                    <a:lnTo>
                      <a:pt x="2828" y="56"/>
                    </a:lnTo>
                    <a:lnTo>
                      <a:pt x="2828" y="59"/>
                    </a:lnTo>
                    <a:lnTo>
                      <a:pt x="2825" y="56"/>
                    </a:lnTo>
                    <a:lnTo>
                      <a:pt x="2825" y="53"/>
                    </a:lnTo>
                    <a:lnTo>
                      <a:pt x="2820" y="53"/>
                    </a:lnTo>
                    <a:lnTo>
                      <a:pt x="2820" y="56"/>
                    </a:lnTo>
                    <a:lnTo>
                      <a:pt x="2806" y="53"/>
                    </a:lnTo>
                    <a:lnTo>
                      <a:pt x="2800" y="56"/>
                    </a:lnTo>
                    <a:lnTo>
                      <a:pt x="2795" y="53"/>
                    </a:lnTo>
                    <a:lnTo>
                      <a:pt x="2795" y="50"/>
                    </a:lnTo>
                    <a:lnTo>
                      <a:pt x="2792" y="50"/>
                    </a:lnTo>
                    <a:lnTo>
                      <a:pt x="2789" y="50"/>
                    </a:lnTo>
                    <a:lnTo>
                      <a:pt x="2789" y="53"/>
                    </a:lnTo>
                    <a:lnTo>
                      <a:pt x="2789" y="50"/>
                    </a:lnTo>
                    <a:lnTo>
                      <a:pt x="2783" y="50"/>
                    </a:lnTo>
                    <a:lnTo>
                      <a:pt x="2781" y="47"/>
                    </a:lnTo>
                    <a:lnTo>
                      <a:pt x="2781" y="50"/>
                    </a:lnTo>
                    <a:lnTo>
                      <a:pt x="2781" y="53"/>
                    </a:lnTo>
                    <a:lnTo>
                      <a:pt x="2775" y="53"/>
                    </a:lnTo>
                    <a:lnTo>
                      <a:pt x="2769" y="53"/>
                    </a:lnTo>
                    <a:lnTo>
                      <a:pt x="2769" y="56"/>
                    </a:lnTo>
                    <a:lnTo>
                      <a:pt x="2764" y="56"/>
                    </a:lnTo>
                    <a:lnTo>
                      <a:pt x="2753" y="50"/>
                    </a:lnTo>
                    <a:lnTo>
                      <a:pt x="2755" y="50"/>
                    </a:lnTo>
                    <a:lnTo>
                      <a:pt x="2761" y="53"/>
                    </a:lnTo>
                    <a:lnTo>
                      <a:pt x="2764" y="53"/>
                    </a:lnTo>
                    <a:lnTo>
                      <a:pt x="2764" y="53"/>
                    </a:lnTo>
                    <a:lnTo>
                      <a:pt x="2753" y="45"/>
                    </a:lnTo>
                    <a:lnTo>
                      <a:pt x="2742" y="45"/>
                    </a:lnTo>
                    <a:lnTo>
                      <a:pt x="2736" y="45"/>
                    </a:lnTo>
                    <a:lnTo>
                      <a:pt x="2736" y="45"/>
                    </a:lnTo>
                    <a:lnTo>
                      <a:pt x="2736" y="42"/>
                    </a:lnTo>
                    <a:lnTo>
                      <a:pt x="2733" y="39"/>
                    </a:lnTo>
                    <a:lnTo>
                      <a:pt x="2730" y="42"/>
                    </a:lnTo>
                    <a:lnTo>
                      <a:pt x="2730" y="42"/>
                    </a:lnTo>
                    <a:lnTo>
                      <a:pt x="2730" y="42"/>
                    </a:lnTo>
                    <a:lnTo>
                      <a:pt x="2725" y="42"/>
                    </a:lnTo>
                    <a:lnTo>
                      <a:pt x="2714" y="36"/>
                    </a:lnTo>
                    <a:lnTo>
                      <a:pt x="2708" y="39"/>
                    </a:lnTo>
                    <a:lnTo>
                      <a:pt x="2705" y="39"/>
                    </a:lnTo>
                    <a:lnTo>
                      <a:pt x="2705" y="39"/>
                    </a:lnTo>
                    <a:lnTo>
                      <a:pt x="2702" y="36"/>
                    </a:lnTo>
                    <a:lnTo>
                      <a:pt x="2700" y="39"/>
                    </a:lnTo>
                    <a:lnTo>
                      <a:pt x="2691" y="39"/>
                    </a:lnTo>
                    <a:lnTo>
                      <a:pt x="2689" y="36"/>
                    </a:lnTo>
                    <a:lnTo>
                      <a:pt x="2686" y="36"/>
                    </a:lnTo>
                    <a:lnTo>
                      <a:pt x="2683" y="36"/>
                    </a:lnTo>
                    <a:lnTo>
                      <a:pt x="2680" y="36"/>
                    </a:lnTo>
                    <a:lnTo>
                      <a:pt x="2677" y="39"/>
                    </a:lnTo>
                    <a:lnTo>
                      <a:pt x="2677" y="42"/>
                    </a:lnTo>
                    <a:lnTo>
                      <a:pt x="2677" y="39"/>
                    </a:lnTo>
                    <a:lnTo>
                      <a:pt x="2663" y="42"/>
                    </a:lnTo>
                    <a:lnTo>
                      <a:pt x="2661" y="45"/>
                    </a:lnTo>
                    <a:lnTo>
                      <a:pt x="2658" y="45"/>
                    </a:lnTo>
                    <a:lnTo>
                      <a:pt x="2658" y="47"/>
                    </a:lnTo>
                    <a:lnTo>
                      <a:pt x="2655" y="47"/>
                    </a:lnTo>
                    <a:lnTo>
                      <a:pt x="2655" y="47"/>
                    </a:lnTo>
                    <a:lnTo>
                      <a:pt x="2649" y="47"/>
                    </a:lnTo>
                    <a:lnTo>
                      <a:pt x="2649" y="50"/>
                    </a:lnTo>
                    <a:lnTo>
                      <a:pt x="2647" y="50"/>
                    </a:lnTo>
                    <a:lnTo>
                      <a:pt x="2644" y="50"/>
                    </a:lnTo>
                    <a:lnTo>
                      <a:pt x="2638" y="47"/>
                    </a:lnTo>
                    <a:lnTo>
                      <a:pt x="2636" y="50"/>
                    </a:lnTo>
                    <a:lnTo>
                      <a:pt x="2636" y="53"/>
                    </a:lnTo>
                    <a:lnTo>
                      <a:pt x="2627" y="53"/>
                    </a:lnTo>
                    <a:lnTo>
                      <a:pt x="2616" y="53"/>
                    </a:lnTo>
                    <a:lnTo>
                      <a:pt x="2616" y="50"/>
                    </a:lnTo>
                    <a:lnTo>
                      <a:pt x="2608" y="53"/>
                    </a:lnTo>
                    <a:lnTo>
                      <a:pt x="2608" y="53"/>
                    </a:lnTo>
                    <a:lnTo>
                      <a:pt x="2610" y="56"/>
                    </a:lnTo>
                    <a:lnTo>
                      <a:pt x="2613" y="64"/>
                    </a:lnTo>
                    <a:lnTo>
                      <a:pt x="2616" y="64"/>
                    </a:lnTo>
                    <a:lnTo>
                      <a:pt x="2616" y="67"/>
                    </a:lnTo>
                    <a:lnTo>
                      <a:pt x="2619" y="72"/>
                    </a:lnTo>
                    <a:lnTo>
                      <a:pt x="2619" y="75"/>
                    </a:lnTo>
                    <a:lnTo>
                      <a:pt x="2619" y="81"/>
                    </a:lnTo>
                    <a:lnTo>
                      <a:pt x="2619" y="81"/>
                    </a:lnTo>
                    <a:lnTo>
                      <a:pt x="2624" y="78"/>
                    </a:lnTo>
                    <a:lnTo>
                      <a:pt x="2630" y="81"/>
                    </a:lnTo>
                    <a:lnTo>
                      <a:pt x="2630" y="84"/>
                    </a:lnTo>
                    <a:lnTo>
                      <a:pt x="2633" y="84"/>
                    </a:lnTo>
                    <a:lnTo>
                      <a:pt x="2641" y="89"/>
                    </a:lnTo>
                    <a:lnTo>
                      <a:pt x="2641" y="95"/>
                    </a:lnTo>
                    <a:lnTo>
                      <a:pt x="2647" y="98"/>
                    </a:lnTo>
                    <a:lnTo>
                      <a:pt x="2649" y="100"/>
                    </a:lnTo>
                    <a:lnTo>
                      <a:pt x="2649" y="103"/>
                    </a:lnTo>
                    <a:lnTo>
                      <a:pt x="2649" y="106"/>
                    </a:lnTo>
                    <a:lnTo>
                      <a:pt x="2649" y="106"/>
                    </a:lnTo>
                    <a:lnTo>
                      <a:pt x="2652" y="112"/>
                    </a:lnTo>
                    <a:lnTo>
                      <a:pt x="2649" y="112"/>
                    </a:lnTo>
                    <a:lnTo>
                      <a:pt x="2647" y="112"/>
                    </a:lnTo>
                    <a:lnTo>
                      <a:pt x="2644" y="114"/>
                    </a:lnTo>
                    <a:lnTo>
                      <a:pt x="2644" y="117"/>
                    </a:lnTo>
                    <a:lnTo>
                      <a:pt x="2638" y="117"/>
                    </a:lnTo>
                    <a:lnTo>
                      <a:pt x="2636" y="120"/>
                    </a:lnTo>
                    <a:lnTo>
                      <a:pt x="2630" y="117"/>
                    </a:lnTo>
                    <a:lnTo>
                      <a:pt x="2627" y="117"/>
                    </a:lnTo>
                    <a:lnTo>
                      <a:pt x="2627" y="112"/>
                    </a:lnTo>
                    <a:lnTo>
                      <a:pt x="2622" y="103"/>
                    </a:lnTo>
                    <a:lnTo>
                      <a:pt x="2619" y="103"/>
                    </a:lnTo>
                    <a:lnTo>
                      <a:pt x="2619" y="106"/>
                    </a:lnTo>
                    <a:lnTo>
                      <a:pt x="2610" y="103"/>
                    </a:lnTo>
                    <a:lnTo>
                      <a:pt x="2605" y="103"/>
                    </a:lnTo>
                    <a:lnTo>
                      <a:pt x="2602" y="103"/>
                    </a:lnTo>
                    <a:lnTo>
                      <a:pt x="2596" y="98"/>
                    </a:lnTo>
                    <a:lnTo>
                      <a:pt x="2596" y="92"/>
                    </a:lnTo>
                    <a:lnTo>
                      <a:pt x="2594" y="89"/>
                    </a:lnTo>
                    <a:lnTo>
                      <a:pt x="2591" y="89"/>
                    </a:lnTo>
                    <a:lnTo>
                      <a:pt x="2588" y="86"/>
                    </a:lnTo>
                    <a:lnTo>
                      <a:pt x="2588" y="84"/>
                    </a:lnTo>
                    <a:lnTo>
                      <a:pt x="2583" y="81"/>
                    </a:lnTo>
                    <a:lnTo>
                      <a:pt x="2580" y="84"/>
                    </a:lnTo>
                    <a:lnTo>
                      <a:pt x="2580" y="86"/>
                    </a:lnTo>
                    <a:lnTo>
                      <a:pt x="2580" y="92"/>
                    </a:lnTo>
                    <a:lnTo>
                      <a:pt x="2580" y="95"/>
                    </a:lnTo>
                    <a:lnTo>
                      <a:pt x="2577" y="100"/>
                    </a:lnTo>
                    <a:lnTo>
                      <a:pt x="2574" y="103"/>
                    </a:lnTo>
                    <a:lnTo>
                      <a:pt x="2571" y="103"/>
                    </a:lnTo>
                    <a:lnTo>
                      <a:pt x="2571" y="100"/>
                    </a:lnTo>
                    <a:lnTo>
                      <a:pt x="2571" y="100"/>
                    </a:lnTo>
                    <a:lnTo>
                      <a:pt x="2566" y="103"/>
                    </a:lnTo>
                    <a:lnTo>
                      <a:pt x="2560" y="100"/>
                    </a:lnTo>
                    <a:lnTo>
                      <a:pt x="2555" y="103"/>
                    </a:lnTo>
                    <a:lnTo>
                      <a:pt x="2552" y="103"/>
                    </a:lnTo>
                    <a:lnTo>
                      <a:pt x="2546" y="106"/>
                    </a:lnTo>
                    <a:lnTo>
                      <a:pt x="2541" y="109"/>
                    </a:lnTo>
                    <a:lnTo>
                      <a:pt x="2538" y="106"/>
                    </a:lnTo>
                    <a:lnTo>
                      <a:pt x="2535" y="103"/>
                    </a:lnTo>
                    <a:lnTo>
                      <a:pt x="2532" y="103"/>
                    </a:lnTo>
                    <a:lnTo>
                      <a:pt x="2532" y="106"/>
                    </a:lnTo>
                    <a:lnTo>
                      <a:pt x="2532" y="106"/>
                    </a:lnTo>
                    <a:lnTo>
                      <a:pt x="2527" y="109"/>
                    </a:lnTo>
                    <a:lnTo>
                      <a:pt x="2521" y="112"/>
                    </a:lnTo>
                    <a:lnTo>
                      <a:pt x="2516" y="114"/>
                    </a:lnTo>
                    <a:lnTo>
                      <a:pt x="2510" y="117"/>
                    </a:lnTo>
                    <a:lnTo>
                      <a:pt x="2510" y="125"/>
                    </a:lnTo>
                    <a:lnTo>
                      <a:pt x="2510" y="134"/>
                    </a:lnTo>
                    <a:lnTo>
                      <a:pt x="2518" y="142"/>
                    </a:lnTo>
                    <a:lnTo>
                      <a:pt x="2518" y="148"/>
                    </a:lnTo>
                    <a:lnTo>
                      <a:pt x="2513" y="139"/>
                    </a:lnTo>
                    <a:lnTo>
                      <a:pt x="2510" y="137"/>
                    </a:lnTo>
                    <a:lnTo>
                      <a:pt x="2507" y="137"/>
                    </a:lnTo>
                    <a:lnTo>
                      <a:pt x="2504" y="137"/>
                    </a:lnTo>
                    <a:lnTo>
                      <a:pt x="2504" y="139"/>
                    </a:lnTo>
                    <a:lnTo>
                      <a:pt x="2507" y="139"/>
                    </a:lnTo>
                    <a:lnTo>
                      <a:pt x="2510" y="145"/>
                    </a:lnTo>
                    <a:lnTo>
                      <a:pt x="2510" y="148"/>
                    </a:lnTo>
                    <a:lnTo>
                      <a:pt x="2504" y="142"/>
                    </a:lnTo>
                    <a:lnTo>
                      <a:pt x="2502" y="142"/>
                    </a:lnTo>
                    <a:lnTo>
                      <a:pt x="2499" y="134"/>
                    </a:lnTo>
                    <a:lnTo>
                      <a:pt x="2493" y="128"/>
                    </a:lnTo>
                    <a:lnTo>
                      <a:pt x="2490" y="125"/>
                    </a:lnTo>
                    <a:lnTo>
                      <a:pt x="2488" y="125"/>
                    </a:lnTo>
                    <a:lnTo>
                      <a:pt x="2490" y="131"/>
                    </a:lnTo>
                    <a:lnTo>
                      <a:pt x="2490" y="134"/>
                    </a:lnTo>
                    <a:lnTo>
                      <a:pt x="2488" y="128"/>
                    </a:lnTo>
                    <a:lnTo>
                      <a:pt x="2485" y="128"/>
                    </a:lnTo>
                    <a:lnTo>
                      <a:pt x="2479" y="128"/>
                    </a:lnTo>
                    <a:lnTo>
                      <a:pt x="2479" y="131"/>
                    </a:lnTo>
                    <a:lnTo>
                      <a:pt x="2477" y="128"/>
                    </a:lnTo>
                    <a:lnTo>
                      <a:pt x="2471" y="128"/>
                    </a:lnTo>
                    <a:lnTo>
                      <a:pt x="2468" y="134"/>
                    </a:lnTo>
                    <a:lnTo>
                      <a:pt x="2463" y="134"/>
                    </a:lnTo>
                    <a:lnTo>
                      <a:pt x="2465" y="131"/>
                    </a:lnTo>
                    <a:lnTo>
                      <a:pt x="2465" y="128"/>
                    </a:lnTo>
                    <a:lnTo>
                      <a:pt x="2463" y="120"/>
                    </a:lnTo>
                    <a:lnTo>
                      <a:pt x="2463" y="114"/>
                    </a:lnTo>
                    <a:lnTo>
                      <a:pt x="2460" y="114"/>
                    </a:lnTo>
                    <a:lnTo>
                      <a:pt x="2460" y="109"/>
                    </a:lnTo>
                    <a:lnTo>
                      <a:pt x="2457" y="103"/>
                    </a:lnTo>
                    <a:lnTo>
                      <a:pt x="2451" y="98"/>
                    </a:lnTo>
                    <a:lnTo>
                      <a:pt x="2443" y="92"/>
                    </a:lnTo>
                    <a:lnTo>
                      <a:pt x="2437" y="84"/>
                    </a:lnTo>
                    <a:lnTo>
                      <a:pt x="2418" y="78"/>
                    </a:lnTo>
                    <a:lnTo>
                      <a:pt x="2410" y="78"/>
                    </a:lnTo>
                    <a:lnTo>
                      <a:pt x="2407" y="81"/>
                    </a:lnTo>
                    <a:lnTo>
                      <a:pt x="2398" y="84"/>
                    </a:lnTo>
                    <a:lnTo>
                      <a:pt x="2398" y="86"/>
                    </a:lnTo>
                    <a:lnTo>
                      <a:pt x="2396" y="86"/>
                    </a:lnTo>
                    <a:lnTo>
                      <a:pt x="2387" y="86"/>
                    </a:lnTo>
                    <a:lnTo>
                      <a:pt x="2376" y="95"/>
                    </a:lnTo>
                    <a:lnTo>
                      <a:pt x="2371" y="95"/>
                    </a:lnTo>
                    <a:lnTo>
                      <a:pt x="2365" y="100"/>
                    </a:lnTo>
                    <a:lnTo>
                      <a:pt x="2359" y="103"/>
                    </a:lnTo>
                    <a:lnTo>
                      <a:pt x="2354" y="109"/>
                    </a:lnTo>
                    <a:lnTo>
                      <a:pt x="2351" y="112"/>
                    </a:lnTo>
                    <a:lnTo>
                      <a:pt x="2345" y="114"/>
                    </a:lnTo>
                    <a:lnTo>
                      <a:pt x="2340" y="114"/>
                    </a:lnTo>
                    <a:lnTo>
                      <a:pt x="2334" y="114"/>
                    </a:lnTo>
                    <a:lnTo>
                      <a:pt x="2329" y="114"/>
                    </a:lnTo>
                    <a:lnTo>
                      <a:pt x="2323" y="117"/>
                    </a:lnTo>
                    <a:lnTo>
                      <a:pt x="2326" y="114"/>
                    </a:lnTo>
                    <a:lnTo>
                      <a:pt x="2331" y="112"/>
                    </a:lnTo>
                    <a:lnTo>
                      <a:pt x="2331" y="109"/>
                    </a:lnTo>
                    <a:lnTo>
                      <a:pt x="2329" y="100"/>
                    </a:lnTo>
                    <a:lnTo>
                      <a:pt x="2318" y="100"/>
                    </a:lnTo>
                    <a:lnTo>
                      <a:pt x="2312" y="95"/>
                    </a:lnTo>
                    <a:lnTo>
                      <a:pt x="2309" y="92"/>
                    </a:lnTo>
                    <a:lnTo>
                      <a:pt x="2306" y="95"/>
                    </a:lnTo>
                    <a:lnTo>
                      <a:pt x="2304" y="100"/>
                    </a:lnTo>
                    <a:lnTo>
                      <a:pt x="2304" y="106"/>
                    </a:lnTo>
                    <a:lnTo>
                      <a:pt x="2301" y="103"/>
                    </a:lnTo>
                    <a:lnTo>
                      <a:pt x="2301" y="103"/>
                    </a:lnTo>
                    <a:lnTo>
                      <a:pt x="2298" y="109"/>
                    </a:lnTo>
                    <a:lnTo>
                      <a:pt x="2295" y="109"/>
                    </a:lnTo>
                    <a:lnTo>
                      <a:pt x="2295" y="106"/>
                    </a:lnTo>
                    <a:lnTo>
                      <a:pt x="2295" y="103"/>
                    </a:lnTo>
                    <a:lnTo>
                      <a:pt x="2298" y="100"/>
                    </a:lnTo>
                    <a:lnTo>
                      <a:pt x="2295" y="95"/>
                    </a:lnTo>
                    <a:lnTo>
                      <a:pt x="2292" y="92"/>
                    </a:lnTo>
                    <a:lnTo>
                      <a:pt x="2287" y="98"/>
                    </a:lnTo>
                    <a:lnTo>
                      <a:pt x="2287" y="100"/>
                    </a:lnTo>
                    <a:lnTo>
                      <a:pt x="2287" y="103"/>
                    </a:lnTo>
                    <a:lnTo>
                      <a:pt x="2284" y="100"/>
                    </a:lnTo>
                    <a:lnTo>
                      <a:pt x="2284" y="98"/>
                    </a:lnTo>
                    <a:lnTo>
                      <a:pt x="2281" y="92"/>
                    </a:lnTo>
                    <a:lnTo>
                      <a:pt x="2279" y="89"/>
                    </a:lnTo>
                    <a:lnTo>
                      <a:pt x="2276" y="92"/>
                    </a:lnTo>
                    <a:lnTo>
                      <a:pt x="2270" y="92"/>
                    </a:lnTo>
                    <a:lnTo>
                      <a:pt x="2267" y="95"/>
                    </a:lnTo>
                    <a:lnTo>
                      <a:pt x="2265" y="92"/>
                    </a:lnTo>
                    <a:lnTo>
                      <a:pt x="2267" y="92"/>
                    </a:lnTo>
                    <a:lnTo>
                      <a:pt x="2267" y="86"/>
                    </a:lnTo>
                    <a:lnTo>
                      <a:pt x="2267" y="84"/>
                    </a:lnTo>
                    <a:lnTo>
                      <a:pt x="2265" y="81"/>
                    </a:lnTo>
                    <a:lnTo>
                      <a:pt x="2265" y="78"/>
                    </a:lnTo>
                    <a:lnTo>
                      <a:pt x="2273" y="84"/>
                    </a:lnTo>
                    <a:lnTo>
                      <a:pt x="2276" y="81"/>
                    </a:lnTo>
                    <a:lnTo>
                      <a:pt x="2276" y="78"/>
                    </a:lnTo>
                    <a:lnTo>
                      <a:pt x="2270" y="70"/>
                    </a:lnTo>
                    <a:lnTo>
                      <a:pt x="2259" y="67"/>
                    </a:lnTo>
                    <a:lnTo>
                      <a:pt x="2248" y="64"/>
                    </a:lnTo>
                    <a:lnTo>
                      <a:pt x="2239" y="67"/>
                    </a:lnTo>
                    <a:lnTo>
                      <a:pt x="2228" y="70"/>
                    </a:lnTo>
                    <a:lnTo>
                      <a:pt x="2223" y="75"/>
                    </a:lnTo>
                    <a:lnTo>
                      <a:pt x="2226" y="92"/>
                    </a:lnTo>
                    <a:lnTo>
                      <a:pt x="2223" y="98"/>
                    </a:lnTo>
                    <a:lnTo>
                      <a:pt x="2226" y="100"/>
                    </a:lnTo>
                    <a:lnTo>
                      <a:pt x="2223" y="106"/>
                    </a:lnTo>
                    <a:lnTo>
                      <a:pt x="2223" y="112"/>
                    </a:lnTo>
                    <a:lnTo>
                      <a:pt x="2217" y="114"/>
                    </a:lnTo>
                    <a:lnTo>
                      <a:pt x="2214" y="114"/>
                    </a:lnTo>
                    <a:lnTo>
                      <a:pt x="2212" y="112"/>
                    </a:lnTo>
                    <a:lnTo>
                      <a:pt x="2214" y="109"/>
                    </a:lnTo>
                    <a:lnTo>
                      <a:pt x="2209" y="106"/>
                    </a:lnTo>
                    <a:lnTo>
                      <a:pt x="2212" y="106"/>
                    </a:lnTo>
                    <a:lnTo>
                      <a:pt x="2214" y="106"/>
                    </a:lnTo>
                    <a:lnTo>
                      <a:pt x="2217" y="100"/>
                    </a:lnTo>
                    <a:lnTo>
                      <a:pt x="2214" y="92"/>
                    </a:lnTo>
                    <a:lnTo>
                      <a:pt x="2212" y="92"/>
                    </a:lnTo>
                    <a:lnTo>
                      <a:pt x="2209" y="86"/>
                    </a:lnTo>
                    <a:lnTo>
                      <a:pt x="2212" y="86"/>
                    </a:lnTo>
                    <a:lnTo>
                      <a:pt x="2214" y="84"/>
                    </a:lnTo>
                    <a:lnTo>
                      <a:pt x="2214" y="86"/>
                    </a:lnTo>
                    <a:lnTo>
                      <a:pt x="2220" y="89"/>
                    </a:lnTo>
                    <a:lnTo>
                      <a:pt x="2220" y="95"/>
                    </a:lnTo>
                    <a:lnTo>
                      <a:pt x="2223" y="95"/>
                    </a:lnTo>
                    <a:lnTo>
                      <a:pt x="2223" y="86"/>
                    </a:lnTo>
                    <a:lnTo>
                      <a:pt x="2220" y="78"/>
                    </a:lnTo>
                    <a:lnTo>
                      <a:pt x="2209" y="84"/>
                    </a:lnTo>
                    <a:lnTo>
                      <a:pt x="2198" y="89"/>
                    </a:lnTo>
                    <a:lnTo>
                      <a:pt x="2198" y="92"/>
                    </a:lnTo>
                    <a:lnTo>
                      <a:pt x="2195" y="98"/>
                    </a:lnTo>
                    <a:lnTo>
                      <a:pt x="2189" y="95"/>
                    </a:lnTo>
                    <a:lnTo>
                      <a:pt x="2192" y="92"/>
                    </a:lnTo>
                    <a:lnTo>
                      <a:pt x="2195" y="92"/>
                    </a:lnTo>
                    <a:lnTo>
                      <a:pt x="2189" y="86"/>
                    </a:lnTo>
                    <a:lnTo>
                      <a:pt x="2192" y="81"/>
                    </a:lnTo>
                    <a:lnTo>
                      <a:pt x="2195" y="81"/>
                    </a:lnTo>
                    <a:lnTo>
                      <a:pt x="2198" y="81"/>
                    </a:lnTo>
                    <a:lnTo>
                      <a:pt x="2203" y="84"/>
                    </a:lnTo>
                    <a:lnTo>
                      <a:pt x="2214" y="78"/>
                    </a:lnTo>
                    <a:lnTo>
                      <a:pt x="2217" y="75"/>
                    </a:lnTo>
                    <a:lnTo>
                      <a:pt x="2209" y="75"/>
                    </a:lnTo>
                    <a:lnTo>
                      <a:pt x="2203" y="75"/>
                    </a:lnTo>
                    <a:lnTo>
                      <a:pt x="2198" y="75"/>
                    </a:lnTo>
                    <a:lnTo>
                      <a:pt x="2184" y="75"/>
                    </a:lnTo>
                    <a:lnTo>
                      <a:pt x="2178" y="78"/>
                    </a:lnTo>
                    <a:lnTo>
                      <a:pt x="2159" y="78"/>
                    </a:lnTo>
                    <a:lnTo>
                      <a:pt x="2147" y="81"/>
                    </a:lnTo>
                    <a:lnTo>
                      <a:pt x="2139" y="81"/>
                    </a:lnTo>
                    <a:lnTo>
                      <a:pt x="2133" y="78"/>
                    </a:lnTo>
                    <a:lnTo>
                      <a:pt x="2125" y="78"/>
                    </a:lnTo>
                    <a:lnTo>
                      <a:pt x="2120" y="81"/>
                    </a:lnTo>
                    <a:lnTo>
                      <a:pt x="2125" y="86"/>
                    </a:lnTo>
                    <a:lnTo>
                      <a:pt x="2131" y="86"/>
                    </a:lnTo>
                    <a:lnTo>
                      <a:pt x="2133" y="86"/>
                    </a:lnTo>
                    <a:lnTo>
                      <a:pt x="2136" y="86"/>
                    </a:lnTo>
                    <a:lnTo>
                      <a:pt x="2139" y="89"/>
                    </a:lnTo>
                    <a:lnTo>
                      <a:pt x="2139" y="92"/>
                    </a:lnTo>
                    <a:lnTo>
                      <a:pt x="2133" y="98"/>
                    </a:lnTo>
                    <a:lnTo>
                      <a:pt x="2131" y="98"/>
                    </a:lnTo>
                    <a:lnTo>
                      <a:pt x="2125" y="100"/>
                    </a:lnTo>
                    <a:lnTo>
                      <a:pt x="2122" y="106"/>
                    </a:lnTo>
                    <a:lnTo>
                      <a:pt x="2122" y="109"/>
                    </a:lnTo>
                    <a:lnTo>
                      <a:pt x="2125" y="114"/>
                    </a:lnTo>
                    <a:lnTo>
                      <a:pt x="2131" y="117"/>
                    </a:lnTo>
                    <a:lnTo>
                      <a:pt x="2133" y="114"/>
                    </a:lnTo>
                    <a:lnTo>
                      <a:pt x="2136" y="109"/>
                    </a:lnTo>
                    <a:lnTo>
                      <a:pt x="2142" y="109"/>
                    </a:lnTo>
                    <a:lnTo>
                      <a:pt x="2142" y="114"/>
                    </a:lnTo>
                    <a:lnTo>
                      <a:pt x="2136" y="114"/>
                    </a:lnTo>
                    <a:lnTo>
                      <a:pt x="2139" y="117"/>
                    </a:lnTo>
                    <a:lnTo>
                      <a:pt x="2136" y="120"/>
                    </a:lnTo>
                    <a:lnTo>
                      <a:pt x="2139" y="123"/>
                    </a:lnTo>
                    <a:lnTo>
                      <a:pt x="2133" y="125"/>
                    </a:lnTo>
                    <a:lnTo>
                      <a:pt x="2139" y="125"/>
                    </a:lnTo>
                    <a:lnTo>
                      <a:pt x="2142" y="123"/>
                    </a:lnTo>
                    <a:lnTo>
                      <a:pt x="2145" y="125"/>
                    </a:lnTo>
                    <a:lnTo>
                      <a:pt x="2142" y="131"/>
                    </a:lnTo>
                    <a:lnTo>
                      <a:pt x="2147" y="134"/>
                    </a:lnTo>
                    <a:lnTo>
                      <a:pt x="2150" y="137"/>
                    </a:lnTo>
                    <a:lnTo>
                      <a:pt x="2156" y="142"/>
                    </a:lnTo>
                    <a:lnTo>
                      <a:pt x="2156" y="145"/>
                    </a:lnTo>
                    <a:lnTo>
                      <a:pt x="2153" y="142"/>
                    </a:lnTo>
                    <a:lnTo>
                      <a:pt x="2150" y="145"/>
                    </a:lnTo>
                    <a:lnTo>
                      <a:pt x="2150" y="148"/>
                    </a:lnTo>
                    <a:lnTo>
                      <a:pt x="2147" y="151"/>
                    </a:lnTo>
                    <a:lnTo>
                      <a:pt x="2147" y="148"/>
                    </a:lnTo>
                    <a:lnTo>
                      <a:pt x="2145" y="148"/>
                    </a:lnTo>
                    <a:lnTo>
                      <a:pt x="2142" y="145"/>
                    </a:lnTo>
                    <a:lnTo>
                      <a:pt x="2136" y="142"/>
                    </a:lnTo>
                    <a:lnTo>
                      <a:pt x="2133" y="142"/>
                    </a:lnTo>
                    <a:lnTo>
                      <a:pt x="2136" y="145"/>
                    </a:lnTo>
                    <a:lnTo>
                      <a:pt x="2133" y="148"/>
                    </a:lnTo>
                    <a:lnTo>
                      <a:pt x="2131" y="145"/>
                    </a:lnTo>
                    <a:lnTo>
                      <a:pt x="2131" y="148"/>
                    </a:lnTo>
                    <a:lnTo>
                      <a:pt x="2131" y="151"/>
                    </a:lnTo>
                    <a:lnTo>
                      <a:pt x="2131" y="156"/>
                    </a:lnTo>
                    <a:lnTo>
                      <a:pt x="2136" y="156"/>
                    </a:lnTo>
                    <a:lnTo>
                      <a:pt x="2139" y="156"/>
                    </a:lnTo>
                    <a:lnTo>
                      <a:pt x="2142" y="159"/>
                    </a:lnTo>
                    <a:lnTo>
                      <a:pt x="2139" y="162"/>
                    </a:lnTo>
                    <a:lnTo>
                      <a:pt x="2145" y="162"/>
                    </a:lnTo>
                    <a:lnTo>
                      <a:pt x="2142" y="165"/>
                    </a:lnTo>
                    <a:lnTo>
                      <a:pt x="2136" y="165"/>
                    </a:lnTo>
                    <a:lnTo>
                      <a:pt x="2136" y="165"/>
                    </a:lnTo>
                    <a:lnTo>
                      <a:pt x="2142" y="167"/>
                    </a:lnTo>
                    <a:lnTo>
                      <a:pt x="2133" y="167"/>
                    </a:lnTo>
                    <a:lnTo>
                      <a:pt x="2131" y="165"/>
                    </a:lnTo>
                    <a:lnTo>
                      <a:pt x="2125" y="165"/>
                    </a:lnTo>
                    <a:lnTo>
                      <a:pt x="2122" y="162"/>
                    </a:lnTo>
                    <a:lnTo>
                      <a:pt x="2120" y="159"/>
                    </a:lnTo>
                    <a:lnTo>
                      <a:pt x="2114" y="156"/>
                    </a:lnTo>
                    <a:lnTo>
                      <a:pt x="2111" y="156"/>
                    </a:lnTo>
                    <a:lnTo>
                      <a:pt x="2106" y="153"/>
                    </a:lnTo>
                    <a:lnTo>
                      <a:pt x="2103" y="153"/>
                    </a:lnTo>
                    <a:lnTo>
                      <a:pt x="2103" y="153"/>
                    </a:lnTo>
                    <a:lnTo>
                      <a:pt x="2089" y="159"/>
                    </a:lnTo>
                    <a:lnTo>
                      <a:pt x="2089" y="162"/>
                    </a:lnTo>
                    <a:lnTo>
                      <a:pt x="2089" y="162"/>
                    </a:lnTo>
                    <a:lnTo>
                      <a:pt x="2092" y="165"/>
                    </a:lnTo>
                    <a:lnTo>
                      <a:pt x="2089" y="167"/>
                    </a:lnTo>
                    <a:lnTo>
                      <a:pt x="2092" y="173"/>
                    </a:lnTo>
                    <a:lnTo>
                      <a:pt x="2092" y="173"/>
                    </a:lnTo>
                    <a:lnTo>
                      <a:pt x="2089" y="170"/>
                    </a:lnTo>
                    <a:lnTo>
                      <a:pt x="2086" y="170"/>
                    </a:lnTo>
                    <a:lnTo>
                      <a:pt x="2083" y="170"/>
                    </a:lnTo>
                    <a:lnTo>
                      <a:pt x="2069" y="170"/>
                    </a:lnTo>
                    <a:lnTo>
                      <a:pt x="2061" y="170"/>
                    </a:lnTo>
                    <a:lnTo>
                      <a:pt x="2058" y="167"/>
                    </a:lnTo>
                    <a:lnTo>
                      <a:pt x="2055" y="165"/>
                    </a:lnTo>
                    <a:lnTo>
                      <a:pt x="2050" y="162"/>
                    </a:lnTo>
                    <a:lnTo>
                      <a:pt x="2047" y="156"/>
                    </a:lnTo>
                    <a:lnTo>
                      <a:pt x="2044" y="156"/>
                    </a:lnTo>
                    <a:lnTo>
                      <a:pt x="2044" y="159"/>
                    </a:lnTo>
                    <a:lnTo>
                      <a:pt x="2047" y="165"/>
                    </a:lnTo>
                    <a:lnTo>
                      <a:pt x="2050" y="173"/>
                    </a:lnTo>
                    <a:lnTo>
                      <a:pt x="2055" y="184"/>
                    </a:lnTo>
                    <a:lnTo>
                      <a:pt x="2058" y="192"/>
                    </a:lnTo>
                    <a:lnTo>
                      <a:pt x="2061" y="209"/>
                    </a:lnTo>
                    <a:lnTo>
                      <a:pt x="2061" y="215"/>
                    </a:lnTo>
                    <a:lnTo>
                      <a:pt x="2058" y="215"/>
                    </a:lnTo>
                    <a:lnTo>
                      <a:pt x="2055" y="212"/>
                    </a:lnTo>
                    <a:lnTo>
                      <a:pt x="2055" y="209"/>
                    </a:lnTo>
                    <a:lnTo>
                      <a:pt x="2053" y="206"/>
                    </a:lnTo>
                    <a:lnTo>
                      <a:pt x="2050" y="206"/>
                    </a:lnTo>
                    <a:lnTo>
                      <a:pt x="2053" y="209"/>
                    </a:lnTo>
                    <a:lnTo>
                      <a:pt x="2050" y="212"/>
                    </a:lnTo>
                    <a:lnTo>
                      <a:pt x="2044" y="209"/>
                    </a:lnTo>
                    <a:lnTo>
                      <a:pt x="2041" y="204"/>
                    </a:lnTo>
                    <a:lnTo>
                      <a:pt x="2033" y="204"/>
                    </a:lnTo>
                    <a:lnTo>
                      <a:pt x="2027" y="198"/>
                    </a:lnTo>
                    <a:lnTo>
                      <a:pt x="2025" y="198"/>
                    </a:lnTo>
                    <a:lnTo>
                      <a:pt x="2014" y="187"/>
                    </a:lnTo>
                    <a:lnTo>
                      <a:pt x="2011" y="187"/>
                    </a:lnTo>
                    <a:lnTo>
                      <a:pt x="2011" y="190"/>
                    </a:lnTo>
                    <a:lnTo>
                      <a:pt x="2008" y="190"/>
                    </a:lnTo>
                    <a:lnTo>
                      <a:pt x="2005" y="187"/>
                    </a:lnTo>
                    <a:lnTo>
                      <a:pt x="2011" y="181"/>
                    </a:lnTo>
                    <a:lnTo>
                      <a:pt x="2016" y="181"/>
                    </a:lnTo>
                    <a:lnTo>
                      <a:pt x="2014" y="178"/>
                    </a:lnTo>
                    <a:lnTo>
                      <a:pt x="2008" y="176"/>
                    </a:lnTo>
                    <a:lnTo>
                      <a:pt x="2005" y="173"/>
                    </a:lnTo>
                    <a:lnTo>
                      <a:pt x="2002" y="173"/>
                    </a:lnTo>
                    <a:lnTo>
                      <a:pt x="2005" y="176"/>
                    </a:lnTo>
                    <a:lnTo>
                      <a:pt x="2008" y="178"/>
                    </a:lnTo>
                    <a:lnTo>
                      <a:pt x="2008" y="181"/>
                    </a:lnTo>
                    <a:lnTo>
                      <a:pt x="2002" y="184"/>
                    </a:lnTo>
                    <a:lnTo>
                      <a:pt x="1997" y="184"/>
                    </a:lnTo>
                    <a:lnTo>
                      <a:pt x="1991" y="178"/>
                    </a:lnTo>
                    <a:lnTo>
                      <a:pt x="1988" y="176"/>
                    </a:lnTo>
                    <a:lnTo>
                      <a:pt x="1983" y="176"/>
                    </a:lnTo>
                    <a:lnTo>
                      <a:pt x="1980" y="170"/>
                    </a:lnTo>
                    <a:lnTo>
                      <a:pt x="1977" y="170"/>
                    </a:lnTo>
                    <a:lnTo>
                      <a:pt x="1986" y="170"/>
                    </a:lnTo>
                    <a:lnTo>
                      <a:pt x="1991" y="170"/>
                    </a:lnTo>
                    <a:lnTo>
                      <a:pt x="1997" y="173"/>
                    </a:lnTo>
                    <a:lnTo>
                      <a:pt x="2000" y="170"/>
                    </a:lnTo>
                    <a:lnTo>
                      <a:pt x="2002" y="165"/>
                    </a:lnTo>
                    <a:lnTo>
                      <a:pt x="2002" y="165"/>
                    </a:lnTo>
                    <a:lnTo>
                      <a:pt x="2000" y="165"/>
                    </a:lnTo>
                    <a:lnTo>
                      <a:pt x="2000" y="162"/>
                    </a:lnTo>
                    <a:lnTo>
                      <a:pt x="1994" y="162"/>
                    </a:lnTo>
                    <a:lnTo>
                      <a:pt x="1997" y="156"/>
                    </a:lnTo>
                    <a:lnTo>
                      <a:pt x="1991" y="153"/>
                    </a:lnTo>
                    <a:lnTo>
                      <a:pt x="1991" y="153"/>
                    </a:lnTo>
                    <a:lnTo>
                      <a:pt x="1988" y="151"/>
                    </a:lnTo>
                    <a:lnTo>
                      <a:pt x="1988" y="151"/>
                    </a:lnTo>
                    <a:lnTo>
                      <a:pt x="1986" y="151"/>
                    </a:lnTo>
                    <a:lnTo>
                      <a:pt x="1983" y="153"/>
                    </a:lnTo>
                    <a:lnTo>
                      <a:pt x="1977" y="153"/>
                    </a:lnTo>
                    <a:lnTo>
                      <a:pt x="1977" y="148"/>
                    </a:lnTo>
                    <a:lnTo>
                      <a:pt x="1983" y="142"/>
                    </a:lnTo>
                    <a:lnTo>
                      <a:pt x="1983" y="139"/>
                    </a:lnTo>
                    <a:lnTo>
                      <a:pt x="1980" y="139"/>
                    </a:lnTo>
                    <a:lnTo>
                      <a:pt x="1974" y="145"/>
                    </a:lnTo>
                    <a:lnTo>
                      <a:pt x="1974" y="139"/>
                    </a:lnTo>
                    <a:lnTo>
                      <a:pt x="1977" y="137"/>
                    </a:lnTo>
                    <a:lnTo>
                      <a:pt x="1977" y="134"/>
                    </a:lnTo>
                    <a:lnTo>
                      <a:pt x="1974" y="134"/>
                    </a:lnTo>
                    <a:lnTo>
                      <a:pt x="1974" y="134"/>
                    </a:lnTo>
                    <a:lnTo>
                      <a:pt x="1972" y="131"/>
                    </a:lnTo>
                    <a:lnTo>
                      <a:pt x="1969" y="131"/>
                    </a:lnTo>
                    <a:lnTo>
                      <a:pt x="1969" y="131"/>
                    </a:lnTo>
                    <a:lnTo>
                      <a:pt x="1966" y="128"/>
                    </a:lnTo>
                    <a:lnTo>
                      <a:pt x="1969" y="123"/>
                    </a:lnTo>
                    <a:lnTo>
                      <a:pt x="1966" y="123"/>
                    </a:lnTo>
                    <a:lnTo>
                      <a:pt x="1963" y="123"/>
                    </a:lnTo>
                    <a:lnTo>
                      <a:pt x="1963" y="128"/>
                    </a:lnTo>
                    <a:lnTo>
                      <a:pt x="1961" y="120"/>
                    </a:lnTo>
                    <a:lnTo>
                      <a:pt x="1958" y="117"/>
                    </a:lnTo>
                    <a:lnTo>
                      <a:pt x="1955" y="120"/>
                    </a:lnTo>
                    <a:lnTo>
                      <a:pt x="1952" y="120"/>
                    </a:lnTo>
                    <a:lnTo>
                      <a:pt x="1952" y="117"/>
                    </a:lnTo>
                    <a:lnTo>
                      <a:pt x="1947" y="120"/>
                    </a:lnTo>
                    <a:lnTo>
                      <a:pt x="1947" y="120"/>
                    </a:lnTo>
                    <a:lnTo>
                      <a:pt x="1947" y="120"/>
                    </a:lnTo>
                    <a:lnTo>
                      <a:pt x="1944" y="117"/>
                    </a:lnTo>
                    <a:lnTo>
                      <a:pt x="1944" y="114"/>
                    </a:lnTo>
                    <a:lnTo>
                      <a:pt x="1938" y="114"/>
                    </a:lnTo>
                    <a:lnTo>
                      <a:pt x="1938" y="114"/>
                    </a:lnTo>
                    <a:lnTo>
                      <a:pt x="1935" y="114"/>
                    </a:lnTo>
                    <a:lnTo>
                      <a:pt x="1930" y="114"/>
                    </a:lnTo>
                    <a:lnTo>
                      <a:pt x="1927" y="114"/>
                    </a:lnTo>
                    <a:lnTo>
                      <a:pt x="1927" y="117"/>
                    </a:lnTo>
                    <a:lnTo>
                      <a:pt x="1930" y="117"/>
                    </a:lnTo>
                    <a:lnTo>
                      <a:pt x="1930" y="123"/>
                    </a:lnTo>
                    <a:lnTo>
                      <a:pt x="1927" y="120"/>
                    </a:lnTo>
                    <a:lnTo>
                      <a:pt x="1927" y="123"/>
                    </a:lnTo>
                    <a:lnTo>
                      <a:pt x="1927" y="125"/>
                    </a:lnTo>
                    <a:lnTo>
                      <a:pt x="1924" y="125"/>
                    </a:lnTo>
                    <a:lnTo>
                      <a:pt x="1921" y="125"/>
                    </a:lnTo>
                    <a:lnTo>
                      <a:pt x="1919" y="123"/>
                    </a:lnTo>
                    <a:lnTo>
                      <a:pt x="1921" y="120"/>
                    </a:lnTo>
                    <a:lnTo>
                      <a:pt x="1924" y="120"/>
                    </a:lnTo>
                    <a:lnTo>
                      <a:pt x="1921" y="117"/>
                    </a:lnTo>
                    <a:lnTo>
                      <a:pt x="1919" y="114"/>
                    </a:lnTo>
                    <a:lnTo>
                      <a:pt x="1919" y="117"/>
                    </a:lnTo>
                    <a:lnTo>
                      <a:pt x="1916" y="120"/>
                    </a:lnTo>
                    <a:lnTo>
                      <a:pt x="1913" y="117"/>
                    </a:lnTo>
                    <a:lnTo>
                      <a:pt x="1910" y="117"/>
                    </a:lnTo>
                    <a:lnTo>
                      <a:pt x="1908" y="112"/>
                    </a:lnTo>
                    <a:lnTo>
                      <a:pt x="1908" y="114"/>
                    </a:lnTo>
                    <a:lnTo>
                      <a:pt x="1905" y="114"/>
                    </a:lnTo>
                    <a:lnTo>
                      <a:pt x="1899" y="117"/>
                    </a:lnTo>
                    <a:lnTo>
                      <a:pt x="1899" y="114"/>
                    </a:lnTo>
                    <a:lnTo>
                      <a:pt x="1896" y="117"/>
                    </a:lnTo>
                    <a:lnTo>
                      <a:pt x="1896" y="117"/>
                    </a:lnTo>
                    <a:lnTo>
                      <a:pt x="1891" y="114"/>
                    </a:lnTo>
                    <a:lnTo>
                      <a:pt x="1888" y="114"/>
                    </a:lnTo>
                    <a:lnTo>
                      <a:pt x="1891" y="117"/>
                    </a:lnTo>
                    <a:lnTo>
                      <a:pt x="1891" y="120"/>
                    </a:lnTo>
                    <a:lnTo>
                      <a:pt x="1885" y="123"/>
                    </a:lnTo>
                    <a:lnTo>
                      <a:pt x="1885" y="123"/>
                    </a:lnTo>
                    <a:lnTo>
                      <a:pt x="1885" y="120"/>
                    </a:lnTo>
                    <a:lnTo>
                      <a:pt x="1882" y="123"/>
                    </a:lnTo>
                    <a:lnTo>
                      <a:pt x="1882" y="128"/>
                    </a:lnTo>
                    <a:lnTo>
                      <a:pt x="1885" y="131"/>
                    </a:lnTo>
                    <a:lnTo>
                      <a:pt x="1885" y="134"/>
                    </a:lnTo>
                    <a:lnTo>
                      <a:pt x="1888" y="134"/>
                    </a:lnTo>
                    <a:lnTo>
                      <a:pt x="1888" y="139"/>
                    </a:lnTo>
                    <a:lnTo>
                      <a:pt x="1894" y="139"/>
                    </a:lnTo>
                    <a:lnTo>
                      <a:pt x="1894" y="142"/>
                    </a:lnTo>
                    <a:lnTo>
                      <a:pt x="1894" y="145"/>
                    </a:lnTo>
                    <a:lnTo>
                      <a:pt x="1896" y="148"/>
                    </a:lnTo>
                    <a:lnTo>
                      <a:pt x="1896" y="151"/>
                    </a:lnTo>
                    <a:lnTo>
                      <a:pt x="1896" y="153"/>
                    </a:lnTo>
                    <a:lnTo>
                      <a:pt x="1894" y="153"/>
                    </a:lnTo>
                    <a:lnTo>
                      <a:pt x="1894" y="151"/>
                    </a:lnTo>
                    <a:lnTo>
                      <a:pt x="1888" y="153"/>
                    </a:lnTo>
                    <a:lnTo>
                      <a:pt x="1885" y="153"/>
                    </a:lnTo>
                    <a:lnTo>
                      <a:pt x="1882" y="153"/>
                    </a:lnTo>
                    <a:lnTo>
                      <a:pt x="1882" y="156"/>
                    </a:lnTo>
                    <a:lnTo>
                      <a:pt x="1880" y="159"/>
                    </a:lnTo>
                    <a:lnTo>
                      <a:pt x="1877" y="159"/>
                    </a:lnTo>
                    <a:lnTo>
                      <a:pt x="1874" y="159"/>
                    </a:lnTo>
                    <a:lnTo>
                      <a:pt x="1866" y="162"/>
                    </a:lnTo>
                    <a:lnTo>
                      <a:pt x="1857" y="165"/>
                    </a:lnTo>
                    <a:lnTo>
                      <a:pt x="1852" y="162"/>
                    </a:lnTo>
                    <a:lnTo>
                      <a:pt x="1846" y="162"/>
                    </a:lnTo>
                    <a:lnTo>
                      <a:pt x="1846" y="162"/>
                    </a:lnTo>
                    <a:lnTo>
                      <a:pt x="1841" y="162"/>
                    </a:lnTo>
                    <a:lnTo>
                      <a:pt x="1827" y="162"/>
                    </a:lnTo>
                    <a:lnTo>
                      <a:pt x="1821" y="159"/>
                    </a:lnTo>
                    <a:lnTo>
                      <a:pt x="1821" y="151"/>
                    </a:lnTo>
                    <a:lnTo>
                      <a:pt x="1821" y="148"/>
                    </a:lnTo>
                    <a:lnTo>
                      <a:pt x="1824" y="145"/>
                    </a:lnTo>
                    <a:lnTo>
                      <a:pt x="1824" y="145"/>
                    </a:lnTo>
                    <a:lnTo>
                      <a:pt x="1818" y="142"/>
                    </a:lnTo>
                    <a:lnTo>
                      <a:pt x="1813" y="142"/>
                    </a:lnTo>
                    <a:lnTo>
                      <a:pt x="1802" y="148"/>
                    </a:lnTo>
                    <a:lnTo>
                      <a:pt x="1788" y="148"/>
                    </a:lnTo>
                    <a:lnTo>
                      <a:pt x="1776" y="151"/>
                    </a:lnTo>
                    <a:lnTo>
                      <a:pt x="1771" y="151"/>
                    </a:lnTo>
                    <a:lnTo>
                      <a:pt x="1768" y="153"/>
                    </a:lnTo>
                    <a:lnTo>
                      <a:pt x="1765" y="153"/>
                    </a:lnTo>
                    <a:lnTo>
                      <a:pt x="1765" y="156"/>
                    </a:lnTo>
                    <a:lnTo>
                      <a:pt x="1760" y="159"/>
                    </a:lnTo>
                    <a:lnTo>
                      <a:pt x="1757" y="162"/>
                    </a:lnTo>
                    <a:lnTo>
                      <a:pt x="1760" y="167"/>
                    </a:lnTo>
                    <a:lnTo>
                      <a:pt x="1762" y="167"/>
                    </a:lnTo>
                    <a:lnTo>
                      <a:pt x="1765" y="167"/>
                    </a:lnTo>
                    <a:lnTo>
                      <a:pt x="1765" y="167"/>
                    </a:lnTo>
                    <a:lnTo>
                      <a:pt x="1762" y="170"/>
                    </a:lnTo>
                    <a:lnTo>
                      <a:pt x="1762" y="170"/>
                    </a:lnTo>
                    <a:lnTo>
                      <a:pt x="1760" y="173"/>
                    </a:lnTo>
                    <a:lnTo>
                      <a:pt x="1760" y="176"/>
                    </a:lnTo>
                    <a:lnTo>
                      <a:pt x="1757" y="176"/>
                    </a:lnTo>
                    <a:lnTo>
                      <a:pt x="1757" y="167"/>
                    </a:lnTo>
                    <a:lnTo>
                      <a:pt x="1751" y="165"/>
                    </a:lnTo>
                    <a:lnTo>
                      <a:pt x="1751" y="162"/>
                    </a:lnTo>
                    <a:lnTo>
                      <a:pt x="1751" y="159"/>
                    </a:lnTo>
                    <a:lnTo>
                      <a:pt x="1749" y="156"/>
                    </a:lnTo>
                    <a:lnTo>
                      <a:pt x="1746" y="156"/>
                    </a:lnTo>
                    <a:lnTo>
                      <a:pt x="1740" y="148"/>
                    </a:lnTo>
                    <a:lnTo>
                      <a:pt x="1737" y="148"/>
                    </a:lnTo>
                    <a:lnTo>
                      <a:pt x="1737" y="151"/>
                    </a:lnTo>
                    <a:lnTo>
                      <a:pt x="1743" y="156"/>
                    </a:lnTo>
                    <a:lnTo>
                      <a:pt x="1743" y="162"/>
                    </a:lnTo>
                    <a:lnTo>
                      <a:pt x="1740" y="165"/>
                    </a:lnTo>
                    <a:lnTo>
                      <a:pt x="1735" y="165"/>
                    </a:lnTo>
                    <a:lnTo>
                      <a:pt x="1732" y="167"/>
                    </a:lnTo>
                    <a:lnTo>
                      <a:pt x="1726" y="167"/>
                    </a:lnTo>
                    <a:lnTo>
                      <a:pt x="1718" y="159"/>
                    </a:lnTo>
                    <a:lnTo>
                      <a:pt x="1718" y="156"/>
                    </a:lnTo>
                    <a:lnTo>
                      <a:pt x="1721" y="153"/>
                    </a:lnTo>
                    <a:lnTo>
                      <a:pt x="1718" y="151"/>
                    </a:lnTo>
                    <a:lnTo>
                      <a:pt x="1715" y="151"/>
                    </a:lnTo>
                    <a:lnTo>
                      <a:pt x="1715" y="156"/>
                    </a:lnTo>
                    <a:lnTo>
                      <a:pt x="1712" y="159"/>
                    </a:lnTo>
                    <a:lnTo>
                      <a:pt x="1707" y="153"/>
                    </a:lnTo>
                    <a:lnTo>
                      <a:pt x="1701" y="156"/>
                    </a:lnTo>
                    <a:lnTo>
                      <a:pt x="1698" y="159"/>
                    </a:lnTo>
                    <a:lnTo>
                      <a:pt x="1698" y="165"/>
                    </a:lnTo>
                    <a:lnTo>
                      <a:pt x="1696" y="167"/>
                    </a:lnTo>
                    <a:lnTo>
                      <a:pt x="1698" y="173"/>
                    </a:lnTo>
                    <a:lnTo>
                      <a:pt x="1701" y="173"/>
                    </a:lnTo>
                    <a:lnTo>
                      <a:pt x="1707" y="170"/>
                    </a:lnTo>
                    <a:lnTo>
                      <a:pt x="1707" y="167"/>
                    </a:lnTo>
                    <a:lnTo>
                      <a:pt x="1715" y="165"/>
                    </a:lnTo>
                    <a:lnTo>
                      <a:pt x="1715" y="167"/>
                    </a:lnTo>
                    <a:lnTo>
                      <a:pt x="1715" y="170"/>
                    </a:lnTo>
                    <a:lnTo>
                      <a:pt x="1709" y="176"/>
                    </a:lnTo>
                    <a:lnTo>
                      <a:pt x="1709" y="178"/>
                    </a:lnTo>
                    <a:lnTo>
                      <a:pt x="1709" y="181"/>
                    </a:lnTo>
                    <a:lnTo>
                      <a:pt x="1704" y="184"/>
                    </a:lnTo>
                    <a:lnTo>
                      <a:pt x="1701" y="181"/>
                    </a:lnTo>
                    <a:lnTo>
                      <a:pt x="1701" y="181"/>
                    </a:lnTo>
                    <a:lnTo>
                      <a:pt x="1701" y="187"/>
                    </a:lnTo>
                    <a:lnTo>
                      <a:pt x="1698" y="190"/>
                    </a:lnTo>
                    <a:lnTo>
                      <a:pt x="1696" y="195"/>
                    </a:lnTo>
                    <a:lnTo>
                      <a:pt x="1696" y="198"/>
                    </a:lnTo>
                    <a:lnTo>
                      <a:pt x="1696" y="198"/>
                    </a:lnTo>
                    <a:lnTo>
                      <a:pt x="1693" y="198"/>
                    </a:lnTo>
                    <a:lnTo>
                      <a:pt x="1687" y="204"/>
                    </a:lnTo>
                    <a:lnTo>
                      <a:pt x="1682" y="204"/>
                    </a:lnTo>
                    <a:lnTo>
                      <a:pt x="1673" y="206"/>
                    </a:lnTo>
                    <a:lnTo>
                      <a:pt x="1673" y="209"/>
                    </a:lnTo>
                    <a:lnTo>
                      <a:pt x="1673" y="215"/>
                    </a:lnTo>
                    <a:lnTo>
                      <a:pt x="1679" y="220"/>
                    </a:lnTo>
                    <a:lnTo>
                      <a:pt x="1682" y="220"/>
                    </a:lnTo>
                    <a:lnTo>
                      <a:pt x="1682" y="220"/>
                    </a:lnTo>
                    <a:lnTo>
                      <a:pt x="1676" y="220"/>
                    </a:lnTo>
                    <a:lnTo>
                      <a:pt x="1673" y="223"/>
                    </a:lnTo>
                    <a:lnTo>
                      <a:pt x="1676" y="226"/>
                    </a:lnTo>
                    <a:lnTo>
                      <a:pt x="1673" y="229"/>
                    </a:lnTo>
                    <a:lnTo>
                      <a:pt x="1670" y="231"/>
                    </a:lnTo>
                    <a:lnTo>
                      <a:pt x="1668" y="231"/>
                    </a:lnTo>
                    <a:lnTo>
                      <a:pt x="1665" y="234"/>
                    </a:lnTo>
                    <a:lnTo>
                      <a:pt x="1668" y="231"/>
                    </a:lnTo>
                    <a:lnTo>
                      <a:pt x="1670" y="229"/>
                    </a:lnTo>
                    <a:lnTo>
                      <a:pt x="1673" y="220"/>
                    </a:lnTo>
                    <a:lnTo>
                      <a:pt x="1670" y="218"/>
                    </a:lnTo>
                    <a:lnTo>
                      <a:pt x="1670" y="215"/>
                    </a:lnTo>
                    <a:lnTo>
                      <a:pt x="1670" y="212"/>
                    </a:lnTo>
                    <a:lnTo>
                      <a:pt x="1670" y="209"/>
                    </a:lnTo>
                    <a:lnTo>
                      <a:pt x="1668" y="204"/>
                    </a:lnTo>
                    <a:lnTo>
                      <a:pt x="1670" y="198"/>
                    </a:lnTo>
                    <a:lnTo>
                      <a:pt x="1673" y="198"/>
                    </a:lnTo>
                    <a:lnTo>
                      <a:pt x="1676" y="195"/>
                    </a:lnTo>
                    <a:lnTo>
                      <a:pt x="1673" y="187"/>
                    </a:lnTo>
                    <a:lnTo>
                      <a:pt x="1673" y="184"/>
                    </a:lnTo>
                    <a:lnTo>
                      <a:pt x="1673" y="184"/>
                    </a:lnTo>
                    <a:lnTo>
                      <a:pt x="1676" y="184"/>
                    </a:lnTo>
                    <a:lnTo>
                      <a:pt x="1676" y="184"/>
                    </a:lnTo>
                    <a:lnTo>
                      <a:pt x="1682" y="181"/>
                    </a:lnTo>
                    <a:lnTo>
                      <a:pt x="1684" y="173"/>
                    </a:lnTo>
                    <a:lnTo>
                      <a:pt x="1684" y="170"/>
                    </a:lnTo>
                    <a:lnTo>
                      <a:pt x="1682" y="167"/>
                    </a:lnTo>
                    <a:lnTo>
                      <a:pt x="1684" y="159"/>
                    </a:lnTo>
                    <a:lnTo>
                      <a:pt x="1687" y="156"/>
                    </a:lnTo>
                    <a:lnTo>
                      <a:pt x="1690" y="148"/>
                    </a:lnTo>
                    <a:lnTo>
                      <a:pt x="1687" y="145"/>
                    </a:lnTo>
                    <a:lnTo>
                      <a:pt x="1687" y="145"/>
                    </a:lnTo>
                    <a:lnTo>
                      <a:pt x="1684" y="148"/>
                    </a:lnTo>
                    <a:lnTo>
                      <a:pt x="1682" y="148"/>
                    </a:lnTo>
                    <a:lnTo>
                      <a:pt x="1679" y="145"/>
                    </a:lnTo>
                    <a:lnTo>
                      <a:pt x="1682" y="145"/>
                    </a:lnTo>
                    <a:lnTo>
                      <a:pt x="1687" y="142"/>
                    </a:lnTo>
                    <a:lnTo>
                      <a:pt x="1690" y="139"/>
                    </a:lnTo>
                    <a:lnTo>
                      <a:pt x="1690" y="137"/>
                    </a:lnTo>
                    <a:lnTo>
                      <a:pt x="1690" y="134"/>
                    </a:lnTo>
                    <a:lnTo>
                      <a:pt x="1693" y="134"/>
                    </a:lnTo>
                    <a:lnTo>
                      <a:pt x="1696" y="128"/>
                    </a:lnTo>
                    <a:lnTo>
                      <a:pt x="1693" y="125"/>
                    </a:lnTo>
                    <a:lnTo>
                      <a:pt x="1696" y="123"/>
                    </a:lnTo>
                    <a:lnTo>
                      <a:pt x="1698" y="120"/>
                    </a:lnTo>
                    <a:lnTo>
                      <a:pt x="1698" y="117"/>
                    </a:lnTo>
                    <a:lnTo>
                      <a:pt x="1698" y="114"/>
                    </a:lnTo>
                    <a:lnTo>
                      <a:pt x="1696" y="112"/>
                    </a:lnTo>
                    <a:lnTo>
                      <a:pt x="1698" y="109"/>
                    </a:lnTo>
                    <a:lnTo>
                      <a:pt x="1698" y="106"/>
                    </a:lnTo>
                    <a:lnTo>
                      <a:pt x="1701" y="103"/>
                    </a:lnTo>
                    <a:lnTo>
                      <a:pt x="1701" y="103"/>
                    </a:lnTo>
                    <a:lnTo>
                      <a:pt x="1704" y="98"/>
                    </a:lnTo>
                    <a:lnTo>
                      <a:pt x="1704" y="89"/>
                    </a:lnTo>
                    <a:lnTo>
                      <a:pt x="1704" y="84"/>
                    </a:lnTo>
                    <a:lnTo>
                      <a:pt x="1698" y="78"/>
                    </a:lnTo>
                    <a:lnTo>
                      <a:pt x="1701" y="75"/>
                    </a:lnTo>
                    <a:lnTo>
                      <a:pt x="1701" y="72"/>
                    </a:lnTo>
                    <a:lnTo>
                      <a:pt x="1698" y="72"/>
                    </a:lnTo>
                    <a:lnTo>
                      <a:pt x="1696" y="75"/>
                    </a:lnTo>
                    <a:lnTo>
                      <a:pt x="1693" y="72"/>
                    </a:lnTo>
                    <a:lnTo>
                      <a:pt x="1693" y="70"/>
                    </a:lnTo>
                    <a:lnTo>
                      <a:pt x="1690" y="70"/>
                    </a:lnTo>
                    <a:lnTo>
                      <a:pt x="1690" y="75"/>
                    </a:lnTo>
                    <a:lnTo>
                      <a:pt x="1687" y="75"/>
                    </a:lnTo>
                    <a:lnTo>
                      <a:pt x="1684" y="72"/>
                    </a:lnTo>
                    <a:lnTo>
                      <a:pt x="1684" y="70"/>
                    </a:lnTo>
                    <a:lnTo>
                      <a:pt x="1684" y="70"/>
                    </a:lnTo>
                    <a:lnTo>
                      <a:pt x="1682" y="67"/>
                    </a:lnTo>
                    <a:lnTo>
                      <a:pt x="1679" y="67"/>
                    </a:lnTo>
                    <a:lnTo>
                      <a:pt x="1676" y="64"/>
                    </a:lnTo>
                    <a:lnTo>
                      <a:pt x="1676" y="61"/>
                    </a:lnTo>
                    <a:lnTo>
                      <a:pt x="1682" y="61"/>
                    </a:lnTo>
                    <a:lnTo>
                      <a:pt x="1687" y="64"/>
                    </a:lnTo>
                    <a:lnTo>
                      <a:pt x="1690" y="67"/>
                    </a:lnTo>
                    <a:lnTo>
                      <a:pt x="1693" y="67"/>
                    </a:lnTo>
                    <a:lnTo>
                      <a:pt x="1693" y="64"/>
                    </a:lnTo>
                    <a:lnTo>
                      <a:pt x="1696" y="67"/>
                    </a:lnTo>
                    <a:lnTo>
                      <a:pt x="1696" y="70"/>
                    </a:lnTo>
                    <a:lnTo>
                      <a:pt x="1696" y="70"/>
                    </a:lnTo>
                    <a:lnTo>
                      <a:pt x="1696" y="67"/>
                    </a:lnTo>
                    <a:lnTo>
                      <a:pt x="1693" y="64"/>
                    </a:lnTo>
                    <a:lnTo>
                      <a:pt x="1693" y="61"/>
                    </a:lnTo>
                    <a:lnTo>
                      <a:pt x="1690" y="56"/>
                    </a:lnTo>
                    <a:lnTo>
                      <a:pt x="1690" y="56"/>
                    </a:lnTo>
                    <a:lnTo>
                      <a:pt x="1687" y="56"/>
                    </a:lnTo>
                    <a:lnTo>
                      <a:pt x="1684" y="56"/>
                    </a:lnTo>
                    <a:lnTo>
                      <a:pt x="1684" y="56"/>
                    </a:lnTo>
                    <a:lnTo>
                      <a:pt x="1682" y="53"/>
                    </a:lnTo>
                    <a:lnTo>
                      <a:pt x="1676" y="47"/>
                    </a:lnTo>
                    <a:lnTo>
                      <a:pt x="1676" y="45"/>
                    </a:lnTo>
                    <a:lnTo>
                      <a:pt x="1676" y="42"/>
                    </a:lnTo>
                    <a:lnTo>
                      <a:pt x="1673" y="39"/>
                    </a:lnTo>
                    <a:lnTo>
                      <a:pt x="1670" y="39"/>
                    </a:lnTo>
                    <a:lnTo>
                      <a:pt x="1668" y="42"/>
                    </a:lnTo>
                    <a:lnTo>
                      <a:pt x="1668" y="45"/>
                    </a:lnTo>
                    <a:lnTo>
                      <a:pt x="1670" y="45"/>
                    </a:lnTo>
                    <a:lnTo>
                      <a:pt x="1673" y="47"/>
                    </a:lnTo>
                    <a:lnTo>
                      <a:pt x="1673" y="47"/>
                    </a:lnTo>
                    <a:lnTo>
                      <a:pt x="1670" y="50"/>
                    </a:lnTo>
                    <a:lnTo>
                      <a:pt x="1670" y="53"/>
                    </a:lnTo>
                    <a:lnTo>
                      <a:pt x="1668" y="53"/>
                    </a:lnTo>
                    <a:lnTo>
                      <a:pt x="1662" y="45"/>
                    </a:lnTo>
                    <a:lnTo>
                      <a:pt x="1662" y="42"/>
                    </a:lnTo>
                    <a:lnTo>
                      <a:pt x="1662" y="39"/>
                    </a:lnTo>
                    <a:lnTo>
                      <a:pt x="1659" y="39"/>
                    </a:lnTo>
                    <a:lnTo>
                      <a:pt x="1645" y="31"/>
                    </a:lnTo>
                    <a:lnTo>
                      <a:pt x="1643" y="31"/>
                    </a:lnTo>
                    <a:lnTo>
                      <a:pt x="1640" y="28"/>
                    </a:lnTo>
                    <a:lnTo>
                      <a:pt x="1634" y="31"/>
                    </a:lnTo>
                    <a:lnTo>
                      <a:pt x="1631" y="28"/>
                    </a:lnTo>
                    <a:lnTo>
                      <a:pt x="1634" y="25"/>
                    </a:lnTo>
                    <a:lnTo>
                      <a:pt x="1634" y="22"/>
                    </a:lnTo>
                    <a:lnTo>
                      <a:pt x="1629" y="22"/>
                    </a:lnTo>
                    <a:lnTo>
                      <a:pt x="1629" y="22"/>
                    </a:lnTo>
                    <a:lnTo>
                      <a:pt x="1623" y="22"/>
                    </a:lnTo>
                    <a:lnTo>
                      <a:pt x="1620" y="25"/>
                    </a:lnTo>
                    <a:lnTo>
                      <a:pt x="1620" y="25"/>
                    </a:lnTo>
                    <a:lnTo>
                      <a:pt x="1617" y="28"/>
                    </a:lnTo>
                    <a:lnTo>
                      <a:pt x="1615" y="31"/>
                    </a:lnTo>
                    <a:lnTo>
                      <a:pt x="1612" y="31"/>
                    </a:lnTo>
                    <a:lnTo>
                      <a:pt x="1609" y="31"/>
                    </a:lnTo>
                    <a:lnTo>
                      <a:pt x="1603" y="36"/>
                    </a:lnTo>
                    <a:lnTo>
                      <a:pt x="1598" y="36"/>
                    </a:lnTo>
                    <a:lnTo>
                      <a:pt x="1595" y="36"/>
                    </a:lnTo>
                    <a:lnTo>
                      <a:pt x="1595" y="36"/>
                    </a:lnTo>
                    <a:lnTo>
                      <a:pt x="1592" y="36"/>
                    </a:lnTo>
                    <a:lnTo>
                      <a:pt x="1590" y="36"/>
                    </a:lnTo>
                    <a:lnTo>
                      <a:pt x="1590" y="42"/>
                    </a:lnTo>
                    <a:lnTo>
                      <a:pt x="1592" y="42"/>
                    </a:lnTo>
                    <a:lnTo>
                      <a:pt x="1595" y="42"/>
                    </a:lnTo>
                    <a:lnTo>
                      <a:pt x="1598" y="47"/>
                    </a:lnTo>
                    <a:lnTo>
                      <a:pt x="1598" y="53"/>
                    </a:lnTo>
                    <a:lnTo>
                      <a:pt x="1595" y="59"/>
                    </a:lnTo>
                    <a:lnTo>
                      <a:pt x="1590" y="59"/>
                    </a:lnTo>
                    <a:lnTo>
                      <a:pt x="1587" y="61"/>
                    </a:lnTo>
                    <a:lnTo>
                      <a:pt x="1578" y="64"/>
                    </a:lnTo>
                    <a:lnTo>
                      <a:pt x="1576" y="64"/>
                    </a:lnTo>
                    <a:lnTo>
                      <a:pt x="1578" y="61"/>
                    </a:lnTo>
                    <a:lnTo>
                      <a:pt x="1581" y="59"/>
                    </a:lnTo>
                    <a:lnTo>
                      <a:pt x="1581" y="56"/>
                    </a:lnTo>
                    <a:lnTo>
                      <a:pt x="1578" y="47"/>
                    </a:lnTo>
                    <a:lnTo>
                      <a:pt x="1581" y="45"/>
                    </a:lnTo>
                    <a:lnTo>
                      <a:pt x="1581" y="39"/>
                    </a:lnTo>
                    <a:lnTo>
                      <a:pt x="1581" y="39"/>
                    </a:lnTo>
                    <a:lnTo>
                      <a:pt x="1581" y="33"/>
                    </a:lnTo>
                    <a:lnTo>
                      <a:pt x="1581" y="31"/>
                    </a:lnTo>
                    <a:lnTo>
                      <a:pt x="1576" y="25"/>
                    </a:lnTo>
                    <a:lnTo>
                      <a:pt x="1573" y="25"/>
                    </a:lnTo>
                    <a:lnTo>
                      <a:pt x="1570" y="25"/>
                    </a:lnTo>
                    <a:lnTo>
                      <a:pt x="1567" y="25"/>
                    </a:lnTo>
                    <a:lnTo>
                      <a:pt x="1567" y="28"/>
                    </a:lnTo>
                    <a:lnTo>
                      <a:pt x="1562" y="31"/>
                    </a:lnTo>
                    <a:lnTo>
                      <a:pt x="1562" y="28"/>
                    </a:lnTo>
                    <a:lnTo>
                      <a:pt x="1559" y="31"/>
                    </a:lnTo>
                    <a:lnTo>
                      <a:pt x="1556" y="33"/>
                    </a:lnTo>
                    <a:lnTo>
                      <a:pt x="1551" y="33"/>
                    </a:lnTo>
                    <a:lnTo>
                      <a:pt x="1551" y="31"/>
                    </a:lnTo>
                    <a:lnTo>
                      <a:pt x="1553" y="28"/>
                    </a:lnTo>
                    <a:lnTo>
                      <a:pt x="1553" y="25"/>
                    </a:lnTo>
                    <a:lnTo>
                      <a:pt x="1551" y="25"/>
                    </a:lnTo>
                    <a:lnTo>
                      <a:pt x="1545" y="33"/>
                    </a:lnTo>
                    <a:lnTo>
                      <a:pt x="1537" y="36"/>
                    </a:lnTo>
                    <a:lnTo>
                      <a:pt x="1534" y="36"/>
                    </a:lnTo>
                    <a:lnTo>
                      <a:pt x="1537" y="31"/>
                    </a:lnTo>
                    <a:lnTo>
                      <a:pt x="1542" y="31"/>
                    </a:lnTo>
                    <a:lnTo>
                      <a:pt x="1545" y="25"/>
                    </a:lnTo>
                    <a:lnTo>
                      <a:pt x="1545" y="22"/>
                    </a:lnTo>
                    <a:lnTo>
                      <a:pt x="1545" y="19"/>
                    </a:lnTo>
                    <a:lnTo>
                      <a:pt x="1545" y="17"/>
                    </a:lnTo>
                    <a:lnTo>
                      <a:pt x="1548" y="14"/>
                    </a:lnTo>
                    <a:lnTo>
                      <a:pt x="1548" y="14"/>
                    </a:lnTo>
                    <a:lnTo>
                      <a:pt x="1542" y="11"/>
                    </a:lnTo>
                    <a:lnTo>
                      <a:pt x="1542" y="11"/>
                    </a:lnTo>
                    <a:lnTo>
                      <a:pt x="1542" y="6"/>
                    </a:lnTo>
                    <a:lnTo>
                      <a:pt x="1539" y="6"/>
                    </a:lnTo>
                    <a:lnTo>
                      <a:pt x="1537" y="8"/>
                    </a:lnTo>
                    <a:lnTo>
                      <a:pt x="1531" y="8"/>
                    </a:lnTo>
                    <a:lnTo>
                      <a:pt x="1528" y="3"/>
                    </a:lnTo>
                    <a:lnTo>
                      <a:pt x="1525" y="3"/>
                    </a:lnTo>
                    <a:lnTo>
                      <a:pt x="1523" y="6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511" y="6"/>
                    </a:lnTo>
                    <a:lnTo>
                      <a:pt x="1511" y="8"/>
                    </a:lnTo>
                    <a:lnTo>
                      <a:pt x="1506" y="8"/>
                    </a:lnTo>
                    <a:lnTo>
                      <a:pt x="1509" y="14"/>
                    </a:lnTo>
                    <a:lnTo>
                      <a:pt x="1506" y="17"/>
                    </a:lnTo>
                    <a:lnTo>
                      <a:pt x="1506" y="22"/>
                    </a:lnTo>
                    <a:lnTo>
                      <a:pt x="1506" y="25"/>
                    </a:lnTo>
                    <a:lnTo>
                      <a:pt x="1503" y="31"/>
                    </a:lnTo>
                    <a:lnTo>
                      <a:pt x="1503" y="47"/>
                    </a:lnTo>
                    <a:lnTo>
                      <a:pt x="1506" y="50"/>
                    </a:lnTo>
                    <a:lnTo>
                      <a:pt x="1506" y="56"/>
                    </a:lnTo>
                    <a:lnTo>
                      <a:pt x="1503" y="56"/>
                    </a:lnTo>
                    <a:lnTo>
                      <a:pt x="1503" y="59"/>
                    </a:lnTo>
                    <a:lnTo>
                      <a:pt x="1506" y="64"/>
                    </a:lnTo>
                    <a:lnTo>
                      <a:pt x="1511" y="64"/>
                    </a:lnTo>
                    <a:lnTo>
                      <a:pt x="1514" y="67"/>
                    </a:lnTo>
                    <a:lnTo>
                      <a:pt x="1520" y="70"/>
                    </a:lnTo>
                    <a:lnTo>
                      <a:pt x="1514" y="72"/>
                    </a:lnTo>
                    <a:lnTo>
                      <a:pt x="1517" y="75"/>
                    </a:lnTo>
                    <a:lnTo>
                      <a:pt x="1517" y="78"/>
                    </a:lnTo>
                    <a:lnTo>
                      <a:pt x="1523" y="81"/>
                    </a:lnTo>
                    <a:lnTo>
                      <a:pt x="1525" y="78"/>
                    </a:lnTo>
                    <a:lnTo>
                      <a:pt x="1531" y="81"/>
                    </a:lnTo>
                    <a:lnTo>
                      <a:pt x="1537" y="81"/>
                    </a:lnTo>
                    <a:lnTo>
                      <a:pt x="1539" y="84"/>
                    </a:lnTo>
                    <a:lnTo>
                      <a:pt x="1537" y="84"/>
                    </a:lnTo>
                    <a:lnTo>
                      <a:pt x="1534" y="84"/>
                    </a:lnTo>
                    <a:lnTo>
                      <a:pt x="1531" y="84"/>
                    </a:lnTo>
                    <a:lnTo>
                      <a:pt x="1525" y="84"/>
                    </a:lnTo>
                    <a:lnTo>
                      <a:pt x="1517" y="86"/>
                    </a:lnTo>
                    <a:lnTo>
                      <a:pt x="1517" y="84"/>
                    </a:lnTo>
                    <a:lnTo>
                      <a:pt x="1511" y="86"/>
                    </a:lnTo>
                    <a:lnTo>
                      <a:pt x="1509" y="84"/>
                    </a:lnTo>
                    <a:lnTo>
                      <a:pt x="1506" y="84"/>
                    </a:lnTo>
                    <a:lnTo>
                      <a:pt x="1503" y="86"/>
                    </a:lnTo>
                    <a:lnTo>
                      <a:pt x="1498" y="86"/>
                    </a:lnTo>
                    <a:lnTo>
                      <a:pt x="1495" y="89"/>
                    </a:lnTo>
                    <a:lnTo>
                      <a:pt x="1495" y="92"/>
                    </a:lnTo>
                    <a:lnTo>
                      <a:pt x="1498" y="92"/>
                    </a:lnTo>
                    <a:lnTo>
                      <a:pt x="1498" y="95"/>
                    </a:lnTo>
                    <a:lnTo>
                      <a:pt x="1503" y="95"/>
                    </a:lnTo>
                    <a:lnTo>
                      <a:pt x="1506" y="98"/>
                    </a:lnTo>
                    <a:lnTo>
                      <a:pt x="1509" y="95"/>
                    </a:lnTo>
                    <a:lnTo>
                      <a:pt x="1511" y="98"/>
                    </a:lnTo>
                    <a:lnTo>
                      <a:pt x="1517" y="100"/>
                    </a:lnTo>
                    <a:lnTo>
                      <a:pt x="1520" y="109"/>
                    </a:lnTo>
                    <a:lnTo>
                      <a:pt x="1517" y="117"/>
                    </a:lnTo>
                    <a:lnTo>
                      <a:pt x="1511" y="117"/>
                    </a:lnTo>
                    <a:lnTo>
                      <a:pt x="1514" y="112"/>
                    </a:lnTo>
                    <a:lnTo>
                      <a:pt x="1514" y="109"/>
                    </a:lnTo>
                    <a:lnTo>
                      <a:pt x="1514" y="103"/>
                    </a:lnTo>
                    <a:lnTo>
                      <a:pt x="1509" y="103"/>
                    </a:lnTo>
                    <a:lnTo>
                      <a:pt x="1506" y="100"/>
                    </a:lnTo>
                    <a:lnTo>
                      <a:pt x="1506" y="100"/>
                    </a:lnTo>
                    <a:lnTo>
                      <a:pt x="1503" y="98"/>
                    </a:lnTo>
                    <a:lnTo>
                      <a:pt x="1500" y="100"/>
                    </a:lnTo>
                    <a:lnTo>
                      <a:pt x="1498" y="100"/>
                    </a:lnTo>
                    <a:lnTo>
                      <a:pt x="1492" y="106"/>
                    </a:lnTo>
                    <a:lnTo>
                      <a:pt x="1495" y="106"/>
                    </a:lnTo>
                    <a:lnTo>
                      <a:pt x="1495" y="109"/>
                    </a:lnTo>
                    <a:lnTo>
                      <a:pt x="1489" y="109"/>
                    </a:lnTo>
                    <a:lnTo>
                      <a:pt x="1492" y="112"/>
                    </a:lnTo>
                    <a:lnTo>
                      <a:pt x="1492" y="114"/>
                    </a:lnTo>
                    <a:lnTo>
                      <a:pt x="1486" y="117"/>
                    </a:lnTo>
                    <a:lnTo>
                      <a:pt x="1486" y="114"/>
                    </a:lnTo>
                    <a:lnTo>
                      <a:pt x="1484" y="112"/>
                    </a:lnTo>
                    <a:lnTo>
                      <a:pt x="1481" y="114"/>
                    </a:lnTo>
                    <a:lnTo>
                      <a:pt x="1484" y="117"/>
                    </a:lnTo>
                    <a:lnTo>
                      <a:pt x="1481" y="123"/>
                    </a:lnTo>
                    <a:lnTo>
                      <a:pt x="1478" y="123"/>
                    </a:lnTo>
                    <a:lnTo>
                      <a:pt x="1478" y="117"/>
                    </a:lnTo>
                    <a:lnTo>
                      <a:pt x="1475" y="114"/>
                    </a:lnTo>
                    <a:lnTo>
                      <a:pt x="1475" y="114"/>
                    </a:lnTo>
                    <a:lnTo>
                      <a:pt x="1475" y="117"/>
                    </a:lnTo>
                    <a:lnTo>
                      <a:pt x="1472" y="123"/>
                    </a:lnTo>
                    <a:lnTo>
                      <a:pt x="1472" y="128"/>
                    </a:lnTo>
                    <a:lnTo>
                      <a:pt x="1467" y="125"/>
                    </a:lnTo>
                    <a:lnTo>
                      <a:pt x="1467" y="123"/>
                    </a:lnTo>
                    <a:lnTo>
                      <a:pt x="1472" y="114"/>
                    </a:lnTo>
                    <a:lnTo>
                      <a:pt x="1470" y="112"/>
                    </a:lnTo>
                    <a:lnTo>
                      <a:pt x="1467" y="112"/>
                    </a:lnTo>
                    <a:lnTo>
                      <a:pt x="1456" y="114"/>
                    </a:lnTo>
                    <a:lnTo>
                      <a:pt x="1453" y="114"/>
                    </a:lnTo>
                    <a:lnTo>
                      <a:pt x="1447" y="117"/>
                    </a:lnTo>
                    <a:lnTo>
                      <a:pt x="1445" y="117"/>
                    </a:lnTo>
                    <a:lnTo>
                      <a:pt x="1442" y="114"/>
                    </a:lnTo>
                    <a:lnTo>
                      <a:pt x="1436" y="117"/>
                    </a:lnTo>
                    <a:lnTo>
                      <a:pt x="1442" y="120"/>
                    </a:lnTo>
                    <a:lnTo>
                      <a:pt x="1439" y="123"/>
                    </a:lnTo>
                    <a:lnTo>
                      <a:pt x="1439" y="123"/>
                    </a:lnTo>
                    <a:lnTo>
                      <a:pt x="1436" y="120"/>
                    </a:lnTo>
                    <a:lnTo>
                      <a:pt x="1436" y="120"/>
                    </a:lnTo>
                    <a:lnTo>
                      <a:pt x="1433" y="123"/>
                    </a:lnTo>
                    <a:lnTo>
                      <a:pt x="1433" y="123"/>
                    </a:lnTo>
                    <a:lnTo>
                      <a:pt x="1433" y="131"/>
                    </a:lnTo>
                    <a:lnTo>
                      <a:pt x="1433" y="134"/>
                    </a:lnTo>
                    <a:lnTo>
                      <a:pt x="1439" y="131"/>
                    </a:lnTo>
                    <a:lnTo>
                      <a:pt x="1439" y="131"/>
                    </a:lnTo>
                    <a:lnTo>
                      <a:pt x="1447" y="128"/>
                    </a:lnTo>
                    <a:lnTo>
                      <a:pt x="1447" y="128"/>
                    </a:lnTo>
                    <a:lnTo>
                      <a:pt x="1447" y="131"/>
                    </a:lnTo>
                    <a:lnTo>
                      <a:pt x="1439" y="137"/>
                    </a:lnTo>
                    <a:lnTo>
                      <a:pt x="1436" y="139"/>
                    </a:lnTo>
                    <a:lnTo>
                      <a:pt x="1431" y="142"/>
                    </a:lnTo>
                    <a:lnTo>
                      <a:pt x="1425" y="145"/>
                    </a:lnTo>
                    <a:lnTo>
                      <a:pt x="1425" y="145"/>
                    </a:lnTo>
                    <a:lnTo>
                      <a:pt x="1425" y="148"/>
                    </a:lnTo>
                    <a:lnTo>
                      <a:pt x="1419" y="151"/>
                    </a:lnTo>
                    <a:lnTo>
                      <a:pt x="1417" y="148"/>
                    </a:lnTo>
                    <a:lnTo>
                      <a:pt x="1414" y="148"/>
                    </a:lnTo>
                    <a:lnTo>
                      <a:pt x="1414" y="153"/>
                    </a:lnTo>
                    <a:lnTo>
                      <a:pt x="1411" y="153"/>
                    </a:lnTo>
                    <a:lnTo>
                      <a:pt x="1405" y="153"/>
                    </a:lnTo>
                    <a:lnTo>
                      <a:pt x="1405" y="156"/>
                    </a:lnTo>
                    <a:lnTo>
                      <a:pt x="1408" y="159"/>
                    </a:lnTo>
                    <a:lnTo>
                      <a:pt x="1405" y="159"/>
                    </a:lnTo>
                    <a:lnTo>
                      <a:pt x="1405" y="162"/>
                    </a:lnTo>
                    <a:lnTo>
                      <a:pt x="1403" y="165"/>
                    </a:lnTo>
                    <a:lnTo>
                      <a:pt x="1403" y="162"/>
                    </a:lnTo>
                    <a:lnTo>
                      <a:pt x="1400" y="162"/>
                    </a:lnTo>
                    <a:lnTo>
                      <a:pt x="1397" y="167"/>
                    </a:lnTo>
                    <a:lnTo>
                      <a:pt x="1397" y="167"/>
                    </a:lnTo>
                    <a:lnTo>
                      <a:pt x="1397" y="170"/>
                    </a:lnTo>
                    <a:lnTo>
                      <a:pt x="1397" y="173"/>
                    </a:lnTo>
                    <a:lnTo>
                      <a:pt x="1392" y="176"/>
                    </a:lnTo>
                    <a:lnTo>
                      <a:pt x="1394" y="178"/>
                    </a:lnTo>
                    <a:lnTo>
                      <a:pt x="1389" y="181"/>
                    </a:lnTo>
                    <a:lnTo>
                      <a:pt x="1383" y="181"/>
                    </a:lnTo>
                    <a:lnTo>
                      <a:pt x="1380" y="184"/>
                    </a:lnTo>
                    <a:lnTo>
                      <a:pt x="1380" y="187"/>
                    </a:lnTo>
                    <a:lnTo>
                      <a:pt x="1383" y="187"/>
                    </a:lnTo>
                    <a:lnTo>
                      <a:pt x="1383" y="184"/>
                    </a:lnTo>
                    <a:lnTo>
                      <a:pt x="1392" y="187"/>
                    </a:lnTo>
                    <a:lnTo>
                      <a:pt x="1392" y="190"/>
                    </a:lnTo>
                    <a:lnTo>
                      <a:pt x="1386" y="190"/>
                    </a:lnTo>
                    <a:lnTo>
                      <a:pt x="1386" y="190"/>
                    </a:lnTo>
                    <a:lnTo>
                      <a:pt x="1389" y="192"/>
                    </a:lnTo>
                    <a:lnTo>
                      <a:pt x="1389" y="201"/>
                    </a:lnTo>
                    <a:lnTo>
                      <a:pt x="1386" y="201"/>
                    </a:lnTo>
                    <a:lnTo>
                      <a:pt x="1386" y="204"/>
                    </a:lnTo>
                    <a:lnTo>
                      <a:pt x="1386" y="206"/>
                    </a:lnTo>
                    <a:lnTo>
                      <a:pt x="1380" y="204"/>
                    </a:lnTo>
                    <a:lnTo>
                      <a:pt x="1378" y="204"/>
                    </a:lnTo>
                    <a:lnTo>
                      <a:pt x="1375" y="198"/>
                    </a:lnTo>
                    <a:lnTo>
                      <a:pt x="1372" y="198"/>
                    </a:lnTo>
                    <a:lnTo>
                      <a:pt x="1372" y="198"/>
                    </a:lnTo>
                    <a:lnTo>
                      <a:pt x="1372" y="201"/>
                    </a:lnTo>
                    <a:lnTo>
                      <a:pt x="1372" y="204"/>
                    </a:lnTo>
                    <a:lnTo>
                      <a:pt x="1372" y="206"/>
                    </a:lnTo>
                    <a:lnTo>
                      <a:pt x="1375" y="209"/>
                    </a:lnTo>
                    <a:lnTo>
                      <a:pt x="1378" y="209"/>
                    </a:lnTo>
                    <a:lnTo>
                      <a:pt x="1383" y="209"/>
                    </a:lnTo>
                    <a:lnTo>
                      <a:pt x="1386" y="212"/>
                    </a:lnTo>
                    <a:lnTo>
                      <a:pt x="1386" y="215"/>
                    </a:lnTo>
                    <a:lnTo>
                      <a:pt x="1392" y="218"/>
                    </a:lnTo>
                    <a:lnTo>
                      <a:pt x="1394" y="215"/>
                    </a:lnTo>
                    <a:lnTo>
                      <a:pt x="1394" y="215"/>
                    </a:lnTo>
                    <a:lnTo>
                      <a:pt x="1397" y="218"/>
                    </a:lnTo>
                    <a:lnTo>
                      <a:pt x="1394" y="218"/>
                    </a:lnTo>
                    <a:lnTo>
                      <a:pt x="1389" y="218"/>
                    </a:lnTo>
                    <a:lnTo>
                      <a:pt x="1386" y="215"/>
                    </a:lnTo>
                    <a:lnTo>
                      <a:pt x="1383" y="218"/>
                    </a:lnTo>
                    <a:lnTo>
                      <a:pt x="1383" y="220"/>
                    </a:lnTo>
                    <a:lnTo>
                      <a:pt x="1380" y="220"/>
                    </a:lnTo>
                    <a:lnTo>
                      <a:pt x="1386" y="226"/>
                    </a:lnTo>
                    <a:lnTo>
                      <a:pt x="1389" y="223"/>
                    </a:lnTo>
                    <a:lnTo>
                      <a:pt x="1394" y="223"/>
                    </a:lnTo>
                    <a:lnTo>
                      <a:pt x="1397" y="229"/>
                    </a:lnTo>
                    <a:lnTo>
                      <a:pt x="1397" y="231"/>
                    </a:lnTo>
                    <a:lnTo>
                      <a:pt x="1400" y="229"/>
                    </a:lnTo>
                    <a:lnTo>
                      <a:pt x="1405" y="229"/>
                    </a:lnTo>
                    <a:lnTo>
                      <a:pt x="1405" y="231"/>
                    </a:lnTo>
                    <a:lnTo>
                      <a:pt x="1408" y="234"/>
                    </a:lnTo>
                    <a:lnTo>
                      <a:pt x="1414" y="234"/>
                    </a:lnTo>
                    <a:lnTo>
                      <a:pt x="1417" y="240"/>
                    </a:lnTo>
                    <a:lnTo>
                      <a:pt x="1414" y="245"/>
                    </a:lnTo>
                    <a:lnTo>
                      <a:pt x="1405" y="251"/>
                    </a:lnTo>
                    <a:lnTo>
                      <a:pt x="1403" y="254"/>
                    </a:lnTo>
                    <a:lnTo>
                      <a:pt x="1403" y="257"/>
                    </a:lnTo>
                    <a:lnTo>
                      <a:pt x="1411" y="262"/>
                    </a:lnTo>
                    <a:lnTo>
                      <a:pt x="1414" y="265"/>
                    </a:lnTo>
                    <a:lnTo>
                      <a:pt x="1408" y="265"/>
                    </a:lnTo>
                    <a:lnTo>
                      <a:pt x="1400" y="259"/>
                    </a:lnTo>
                    <a:lnTo>
                      <a:pt x="1400" y="257"/>
                    </a:lnTo>
                    <a:lnTo>
                      <a:pt x="1403" y="248"/>
                    </a:lnTo>
                    <a:lnTo>
                      <a:pt x="1405" y="245"/>
                    </a:lnTo>
                    <a:lnTo>
                      <a:pt x="1405" y="243"/>
                    </a:lnTo>
                    <a:lnTo>
                      <a:pt x="1408" y="240"/>
                    </a:lnTo>
                    <a:lnTo>
                      <a:pt x="1405" y="240"/>
                    </a:lnTo>
                    <a:lnTo>
                      <a:pt x="1394" y="243"/>
                    </a:lnTo>
                    <a:lnTo>
                      <a:pt x="1389" y="245"/>
                    </a:lnTo>
                    <a:lnTo>
                      <a:pt x="1386" y="251"/>
                    </a:lnTo>
                    <a:lnTo>
                      <a:pt x="1380" y="251"/>
                    </a:lnTo>
                    <a:lnTo>
                      <a:pt x="1378" y="251"/>
                    </a:lnTo>
                    <a:lnTo>
                      <a:pt x="1375" y="251"/>
                    </a:lnTo>
                    <a:lnTo>
                      <a:pt x="1369" y="257"/>
                    </a:lnTo>
                    <a:lnTo>
                      <a:pt x="1355" y="262"/>
                    </a:lnTo>
                    <a:lnTo>
                      <a:pt x="1347" y="262"/>
                    </a:lnTo>
                    <a:lnTo>
                      <a:pt x="1341" y="262"/>
                    </a:lnTo>
                    <a:lnTo>
                      <a:pt x="1339" y="268"/>
                    </a:lnTo>
                    <a:lnTo>
                      <a:pt x="1333" y="268"/>
                    </a:lnTo>
                    <a:lnTo>
                      <a:pt x="1330" y="270"/>
                    </a:lnTo>
                    <a:lnTo>
                      <a:pt x="1333" y="273"/>
                    </a:lnTo>
                    <a:lnTo>
                      <a:pt x="1333" y="276"/>
                    </a:lnTo>
                    <a:lnTo>
                      <a:pt x="1333" y="282"/>
                    </a:lnTo>
                    <a:lnTo>
                      <a:pt x="1336" y="282"/>
                    </a:lnTo>
                    <a:lnTo>
                      <a:pt x="1339" y="282"/>
                    </a:lnTo>
                    <a:lnTo>
                      <a:pt x="1339" y="284"/>
                    </a:lnTo>
                    <a:lnTo>
                      <a:pt x="1339" y="287"/>
                    </a:lnTo>
                    <a:lnTo>
                      <a:pt x="1344" y="290"/>
                    </a:lnTo>
                    <a:lnTo>
                      <a:pt x="1347" y="298"/>
                    </a:lnTo>
                    <a:lnTo>
                      <a:pt x="1347" y="304"/>
                    </a:lnTo>
                    <a:lnTo>
                      <a:pt x="1350" y="310"/>
                    </a:lnTo>
                    <a:lnTo>
                      <a:pt x="1350" y="310"/>
                    </a:lnTo>
                    <a:lnTo>
                      <a:pt x="1352" y="312"/>
                    </a:lnTo>
                    <a:lnTo>
                      <a:pt x="1355" y="315"/>
                    </a:lnTo>
                    <a:lnTo>
                      <a:pt x="1361" y="315"/>
                    </a:lnTo>
                    <a:lnTo>
                      <a:pt x="1372" y="315"/>
                    </a:lnTo>
                    <a:lnTo>
                      <a:pt x="1378" y="315"/>
                    </a:lnTo>
                    <a:lnTo>
                      <a:pt x="1378" y="315"/>
                    </a:lnTo>
                    <a:lnTo>
                      <a:pt x="1378" y="321"/>
                    </a:lnTo>
                    <a:lnTo>
                      <a:pt x="1378" y="323"/>
                    </a:lnTo>
                    <a:lnTo>
                      <a:pt x="1383" y="326"/>
                    </a:lnTo>
                    <a:lnTo>
                      <a:pt x="1386" y="332"/>
                    </a:lnTo>
                    <a:lnTo>
                      <a:pt x="1394" y="332"/>
                    </a:lnTo>
                    <a:lnTo>
                      <a:pt x="1403" y="335"/>
                    </a:lnTo>
                    <a:lnTo>
                      <a:pt x="1403" y="335"/>
                    </a:lnTo>
                    <a:lnTo>
                      <a:pt x="1408" y="340"/>
                    </a:lnTo>
                    <a:lnTo>
                      <a:pt x="1408" y="349"/>
                    </a:lnTo>
                    <a:lnTo>
                      <a:pt x="1408" y="351"/>
                    </a:lnTo>
                    <a:lnTo>
                      <a:pt x="1408" y="357"/>
                    </a:lnTo>
                    <a:lnTo>
                      <a:pt x="1411" y="363"/>
                    </a:lnTo>
                    <a:lnTo>
                      <a:pt x="1417" y="363"/>
                    </a:lnTo>
                    <a:lnTo>
                      <a:pt x="1422" y="371"/>
                    </a:lnTo>
                    <a:lnTo>
                      <a:pt x="1422" y="379"/>
                    </a:lnTo>
                    <a:lnTo>
                      <a:pt x="1428" y="385"/>
                    </a:lnTo>
                    <a:lnTo>
                      <a:pt x="1431" y="388"/>
                    </a:lnTo>
                    <a:lnTo>
                      <a:pt x="1425" y="396"/>
                    </a:lnTo>
                    <a:lnTo>
                      <a:pt x="1422" y="396"/>
                    </a:lnTo>
                    <a:lnTo>
                      <a:pt x="1419" y="396"/>
                    </a:lnTo>
                    <a:lnTo>
                      <a:pt x="1425" y="399"/>
                    </a:lnTo>
                    <a:lnTo>
                      <a:pt x="1431" y="402"/>
                    </a:lnTo>
                    <a:lnTo>
                      <a:pt x="1433" y="402"/>
                    </a:lnTo>
                    <a:lnTo>
                      <a:pt x="1439" y="410"/>
                    </a:lnTo>
                    <a:lnTo>
                      <a:pt x="1447" y="413"/>
                    </a:lnTo>
                    <a:lnTo>
                      <a:pt x="1447" y="413"/>
                    </a:lnTo>
                    <a:lnTo>
                      <a:pt x="1450" y="413"/>
                    </a:lnTo>
                    <a:lnTo>
                      <a:pt x="1456" y="407"/>
                    </a:lnTo>
                    <a:lnTo>
                      <a:pt x="1461" y="407"/>
                    </a:lnTo>
                    <a:lnTo>
                      <a:pt x="1467" y="413"/>
                    </a:lnTo>
                    <a:lnTo>
                      <a:pt x="1472" y="413"/>
                    </a:lnTo>
                    <a:lnTo>
                      <a:pt x="1475" y="413"/>
                    </a:lnTo>
                    <a:lnTo>
                      <a:pt x="1478" y="418"/>
                    </a:lnTo>
                    <a:lnTo>
                      <a:pt x="1478" y="424"/>
                    </a:lnTo>
                    <a:lnTo>
                      <a:pt x="1475" y="418"/>
                    </a:lnTo>
                    <a:lnTo>
                      <a:pt x="1472" y="416"/>
                    </a:lnTo>
                    <a:lnTo>
                      <a:pt x="1470" y="416"/>
                    </a:lnTo>
                    <a:lnTo>
                      <a:pt x="1461" y="410"/>
                    </a:lnTo>
                    <a:lnTo>
                      <a:pt x="1456" y="410"/>
                    </a:lnTo>
                    <a:lnTo>
                      <a:pt x="1453" y="416"/>
                    </a:lnTo>
                    <a:lnTo>
                      <a:pt x="1453" y="418"/>
                    </a:lnTo>
                    <a:lnTo>
                      <a:pt x="1453" y="421"/>
                    </a:lnTo>
                    <a:lnTo>
                      <a:pt x="1445" y="416"/>
                    </a:lnTo>
                    <a:lnTo>
                      <a:pt x="1439" y="416"/>
                    </a:lnTo>
                    <a:lnTo>
                      <a:pt x="1433" y="413"/>
                    </a:lnTo>
                    <a:lnTo>
                      <a:pt x="1433" y="407"/>
                    </a:lnTo>
                    <a:lnTo>
                      <a:pt x="1431" y="404"/>
                    </a:lnTo>
                    <a:lnTo>
                      <a:pt x="1425" y="402"/>
                    </a:lnTo>
                    <a:lnTo>
                      <a:pt x="1419" y="402"/>
                    </a:lnTo>
                    <a:lnTo>
                      <a:pt x="1414" y="399"/>
                    </a:lnTo>
                    <a:lnTo>
                      <a:pt x="1417" y="396"/>
                    </a:lnTo>
                    <a:lnTo>
                      <a:pt x="1417" y="393"/>
                    </a:lnTo>
                    <a:lnTo>
                      <a:pt x="1417" y="390"/>
                    </a:lnTo>
                    <a:lnTo>
                      <a:pt x="1417" y="388"/>
                    </a:lnTo>
                    <a:lnTo>
                      <a:pt x="1417" y="379"/>
                    </a:lnTo>
                    <a:lnTo>
                      <a:pt x="1414" y="374"/>
                    </a:lnTo>
                    <a:lnTo>
                      <a:pt x="1411" y="371"/>
                    </a:lnTo>
                    <a:lnTo>
                      <a:pt x="1408" y="376"/>
                    </a:lnTo>
                    <a:lnTo>
                      <a:pt x="1405" y="379"/>
                    </a:lnTo>
                    <a:lnTo>
                      <a:pt x="1408" y="382"/>
                    </a:lnTo>
                    <a:lnTo>
                      <a:pt x="1405" y="385"/>
                    </a:lnTo>
                    <a:lnTo>
                      <a:pt x="1405" y="388"/>
                    </a:lnTo>
                    <a:lnTo>
                      <a:pt x="1405" y="393"/>
                    </a:lnTo>
                    <a:lnTo>
                      <a:pt x="1403" y="393"/>
                    </a:lnTo>
                    <a:lnTo>
                      <a:pt x="1403" y="382"/>
                    </a:lnTo>
                    <a:lnTo>
                      <a:pt x="1403" y="379"/>
                    </a:lnTo>
                    <a:lnTo>
                      <a:pt x="1403" y="374"/>
                    </a:lnTo>
                    <a:lnTo>
                      <a:pt x="1397" y="371"/>
                    </a:lnTo>
                    <a:lnTo>
                      <a:pt x="1397" y="363"/>
                    </a:lnTo>
                    <a:lnTo>
                      <a:pt x="1394" y="360"/>
                    </a:lnTo>
                    <a:lnTo>
                      <a:pt x="1394" y="354"/>
                    </a:lnTo>
                    <a:lnTo>
                      <a:pt x="1400" y="351"/>
                    </a:lnTo>
                    <a:lnTo>
                      <a:pt x="1400" y="349"/>
                    </a:lnTo>
                    <a:lnTo>
                      <a:pt x="1400" y="346"/>
                    </a:lnTo>
                    <a:lnTo>
                      <a:pt x="1400" y="340"/>
                    </a:lnTo>
                    <a:lnTo>
                      <a:pt x="1397" y="340"/>
                    </a:lnTo>
                    <a:lnTo>
                      <a:pt x="1394" y="340"/>
                    </a:lnTo>
                    <a:lnTo>
                      <a:pt x="1392" y="337"/>
                    </a:lnTo>
                    <a:lnTo>
                      <a:pt x="1386" y="343"/>
                    </a:lnTo>
                    <a:lnTo>
                      <a:pt x="1375" y="343"/>
                    </a:lnTo>
                    <a:lnTo>
                      <a:pt x="1372" y="343"/>
                    </a:lnTo>
                    <a:lnTo>
                      <a:pt x="1364" y="335"/>
                    </a:lnTo>
                    <a:lnTo>
                      <a:pt x="1361" y="332"/>
                    </a:lnTo>
                    <a:lnTo>
                      <a:pt x="1358" y="329"/>
                    </a:lnTo>
                    <a:lnTo>
                      <a:pt x="1350" y="329"/>
                    </a:lnTo>
                    <a:lnTo>
                      <a:pt x="1344" y="326"/>
                    </a:lnTo>
                    <a:lnTo>
                      <a:pt x="1341" y="321"/>
                    </a:lnTo>
                    <a:lnTo>
                      <a:pt x="1327" y="321"/>
                    </a:lnTo>
                    <a:lnTo>
                      <a:pt x="1325" y="321"/>
                    </a:lnTo>
                    <a:lnTo>
                      <a:pt x="1322" y="323"/>
                    </a:lnTo>
                    <a:lnTo>
                      <a:pt x="1316" y="329"/>
                    </a:lnTo>
                    <a:lnTo>
                      <a:pt x="1316" y="332"/>
                    </a:lnTo>
                    <a:lnTo>
                      <a:pt x="1313" y="335"/>
                    </a:lnTo>
                    <a:lnTo>
                      <a:pt x="1313" y="332"/>
                    </a:lnTo>
                    <a:lnTo>
                      <a:pt x="1311" y="335"/>
                    </a:lnTo>
                    <a:lnTo>
                      <a:pt x="1313" y="337"/>
                    </a:lnTo>
                    <a:lnTo>
                      <a:pt x="1319" y="335"/>
                    </a:lnTo>
                    <a:lnTo>
                      <a:pt x="1325" y="335"/>
                    </a:lnTo>
                    <a:lnTo>
                      <a:pt x="1330" y="343"/>
                    </a:lnTo>
                    <a:lnTo>
                      <a:pt x="1325" y="349"/>
                    </a:lnTo>
                    <a:lnTo>
                      <a:pt x="1322" y="349"/>
                    </a:lnTo>
                    <a:lnTo>
                      <a:pt x="1313" y="346"/>
                    </a:lnTo>
                    <a:lnTo>
                      <a:pt x="1308" y="340"/>
                    </a:lnTo>
                    <a:lnTo>
                      <a:pt x="1305" y="340"/>
                    </a:lnTo>
                    <a:lnTo>
                      <a:pt x="1299" y="346"/>
                    </a:lnTo>
                    <a:lnTo>
                      <a:pt x="1299" y="346"/>
                    </a:lnTo>
                    <a:lnTo>
                      <a:pt x="1297" y="349"/>
                    </a:lnTo>
                    <a:lnTo>
                      <a:pt x="1302" y="354"/>
                    </a:lnTo>
                    <a:lnTo>
                      <a:pt x="1302" y="357"/>
                    </a:lnTo>
                    <a:lnTo>
                      <a:pt x="1305" y="360"/>
                    </a:lnTo>
                    <a:lnTo>
                      <a:pt x="1311" y="365"/>
                    </a:lnTo>
                    <a:lnTo>
                      <a:pt x="1316" y="365"/>
                    </a:lnTo>
                    <a:lnTo>
                      <a:pt x="1319" y="368"/>
                    </a:lnTo>
                    <a:lnTo>
                      <a:pt x="1327" y="368"/>
                    </a:lnTo>
                    <a:lnTo>
                      <a:pt x="1330" y="365"/>
                    </a:lnTo>
                    <a:lnTo>
                      <a:pt x="1333" y="368"/>
                    </a:lnTo>
                    <a:lnTo>
                      <a:pt x="1333" y="371"/>
                    </a:lnTo>
                    <a:lnTo>
                      <a:pt x="1339" y="371"/>
                    </a:lnTo>
                    <a:lnTo>
                      <a:pt x="1341" y="374"/>
                    </a:lnTo>
                    <a:lnTo>
                      <a:pt x="1344" y="376"/>
                    </a:lnTo>
                    <a:lnTo>
                      <a:pt x="1344" y="379"/>
                    </a:lnTo>
                    <a:lnTo>
                      <a:pt x="1352" y="379"/>
                    </a:lnTo>
                    <a:lnTo>
                      <a:pt x="1355" y="376"/>
                    </a:lnTo>
                    <a:lnTo>
                      <a:pt x="1352" y="382"/>
                    </a:lnTo>
                    <a:lnTo>
                      <a:pt x="1344" y="382"/>
                    </a:lnTo>
                    <a:lnTo>
                      <a:pt x="1339" y="379"/>
                    </a:lnTo>
                    <a:lnTo>
                      <a:pt x="1336" y="379"/>
                    </a:lnTo>
                    <a:lnTo>
                      <a:pt x="1333" y="374"/>
                    </a:lnTo>
                    <a:lnTo>
                      <a:pt x="1327" y="374"/>
                    </a:lnTo>
                    <a:lnTo>
                      <a:pt x="1325" y="374"/>
                    </a:lnTo>
                    <a:lnTo>
                      <a:pt x="1322" y="376"/>
                    </a:lnTo>
                    <a:lnTo>
                      <a:pt x="1319" y="379"/>
                    </a:lnTo>
                    <a:lnTo>
                      <a:pt x="1316" y="376"/>
                    </a:lnTo>
                    <a:lnTo>
                      <a:pt x="1313" y="374"/>
                    </a:lnTo>
                    <a:lnTo>
                      <a:pt x="1311" y="376"/>
                    </a:lnTo>
                    <a:lnTo>
                      <a:pt x="1305" y="376"/>
                    </a:lnTo>
                    <a:lnTo>
                      <a:pt x="1299" y="374"/>
                    </a:lnTo>
                    <a:lnTo>
                      <a:pt x="1297" y="374"/>
                    </a:lnTo>
                    <a:lnTo>
                      <a:pt x="1294" y="371"/>
                    </a:lnTo>
                    <a:lnTo>
                      <a:pt x="1297" y="368"/>
                    </a:lnTo>
                    <a:lnTo>
                      <a:pt x="1297" y="365"/>
                    </a:lnTo>
                    <a:lnTo>
                      <a:pt x="1294" y="363"/>
                    </a:lnTo>
                    <a:lnTo>
                      <a:pt x="1294" y="360"/>
                    </a:lnTo>
                    <a:lnTo>
                      <a:pt x="1288" y="357"/>
                    </a:lnTo>
                    <a:lnTo>
                      <a:pt x="1286" y="351"/>
                    </a:lnTo>
                    <a:lnTo>
                      <a:pt x="1288" y="349"/>
                    </a:lnTo>
                    <a:lnTo>
                      <a:pt x="1286" y="343"/>
                    </a:lnTo>
                    <a:lnTo>
                      <a:pt x="1286" y="335"/>
                    </a:lnTo>
                    <a:lnTo>
                      <a:pt x="1283" y="332"/>
                    </a:lnTo>
                    <a:lnTo>
                      <a:pt x="1280" y="326"/>
                    </a:lnTo>
                    <a:lnTo>
                      <a:pt x="1280" y="323"/>
                    </a:lnTo>
                    <a:lnTo>
                      <a:pt x="1277" y="323"/>
                    </a:lnTo>
                    <a:lnTo>
                      <a:pt x="1277" y="318"/>
                    </a:lnTo>
                    <a:lnTo>
                      <a:pt x="1272" y="315"/>
                    </a:lnTo>
                    <a:lnTo>
                      <a:pt x="1269" y="315"/>
                    </a:lnTo>
                    <a:lnTo>
                      <a:pt x="1277" y="332"/>
                    </a:lnTo>
                    <a:lnTo>
                      <a:pt x="1280" y="340"/>
                    </a:lnTo>
                    <a:lnTo>
                      <a:pt x="1277" y="349"/>
                    </a:lnTo>
                    <a:lnTo>
                      <a:pt x="1272" y="354"/>
                    </a:lnTo>
                    <a:lnTo>
                      <a:pt x="1269" y="357"/>
                    </a:lnTo>
                    <a:lnTo>
                      <a:pt x="1269" y="360"/>
                    </a:lnTo>
                    <a:lnTo>
                      <a:pt x="1272" y="363"/>
                    </a:lnTo>
                    <a:lnTo>
                      <a:pt x="1272" y="368"/>
                    </a:lnTo>
                    <a:lnTo>
                      <a:pt x="1269" y="374"/>
                    </a:lnTo>
                    <a:lnTo>
                      <a:pt x="1269" y="379"/>
                    </a:lnTo>
                    <a:lnTo>
                      <a:pt x="1274" y="382"/>
                    </a:lnTo>
                    <a:lnTo>
                      <a:pt x="1283" y="390"/>
                    </a:lnTo>
                    <a:lnTo>
                      <a:pt x="1286" y="396"/>
                    </a:lnTo>
                    <a:lnTo>
                      <a:pt x="1291" y="396"/>
                    </a:lnTo>
                    <a:lnTo>
                      <a:pt x="1294" y="399"/>
                    </a:lnTo>
                    <a:lnTo>
                      <a:pt x="1297" y="407"/>
                    </a:lnTo>
                    <a:lnTo>
                      <a:pt x="1297" y="418"/>
                    </a:lnTo>
                    <a:lnTo>
                      <a:pt x="1294" y="421"/>
                    </a:lnTo>
                    <a:lnTo>
                      <a:pt x="1299" y="427"/>
                    </a:lnTo>
                    <a:lnTo>
                      <a:pt x="1299" y="435"/>
                    </a:lnTo>
                    <a:lnTo>
                      <a:pt x="1299" y="441"/>
                    </a:lnTo>
                    <a:lnTo>
                      <a:pt x="1308" y="446"/>
                    </a:lnTo>
                    <a:lnTo>
                      <a:pt x="1308" y="449"/>
                    </a:lnTo>
                    <a:lnTo>
                      <a:pt x="1308" y="455"/>
                    </a:lnTo>
                    <a:lnTo>
                      <a:pt x="1308" y="457"/>
                    </a:lnTo>
                    <a:lnTo>
                      <a:pt x="1313" y="457"/>
                    </a:lnTo>
                    <a:lnTo>
                      <a:pt x="1319" y="455"/>
                    </a:lnTo>
                    <a:lnTo>
                      <a:pt x="1325" y="457"/>
                    </a:lnTo>
                    <a:lnTo>
                      <a:pt x="1327" y="455"/>
                    </a:lnTo>
                    <a:lnTo>
                      <a:pt x="1327" y="452"/>
                    </a:lnTo>
                    <a:lnTo>
                      <a:pt x="1333" y="446"/>
                    </a:lnTo>
                    <a:lnTo>
                      <a:pt x="1339" y="449"/>
                    </a:lnTo>
                    <a:lnTo>
                      <a:pt x="1341" y="446"/>
                    </a:lnTo>
                    <a:lnTo>
                      <a:pt x="1347" y="449"/>
                    </a:lnTo>
                    <a:lnTo>
                      <a:pt x="1350" y="449"/>
                    </a:lnTo>
                    <a:lnTo>
                      <a:pt x="1352" y="452"/>
                    </a:lnTo>
                    <a:lnTo>
                      <a:pt x="1361" y="457"/>
                    </a:lnTo>
                    <a:lnTo>
                      <a:pt x="1366" y="457"/>
                    </a:lnTo>
                    <a:lnTo>
                      <a:pt x="1372" y="463"/>
                    </a:lnTo>
                    <a:lnTo>
                      <a:pt x="1372" y="466"/>
                    </a:lnTo>
                    <a:lnTo>
                      <a:pt x="1378" y="469"/>
                    </a:lnTo>
                    <a:lnTo>
                      <a:pt x="1378" y="471"/>
                    </a:lnTo>
                    <a:lnTo>
                      <a:pt x="1378" y="471"/>
                    </a:lnTo>
                    <a:lnTo>
                      <a:pt x="1380" y="474"/>
                    </a:lnTo>
                    <a:lnTo>
                      <a:pt x="1383" y="477"/>
                    </a:lnTo>
                    <a:lnTo>
                      <a:pt x="1380" y="477"/>
                    </a:lnTo>
                    <a:lnTo>
                      <a:pt x="1375" y="480"/>
                    </a:lnTo>
                    <a:lnTo>
                      <a:pt x="1375" y="485"/>
                    </a:lnTo>
                    <a:lnTo>
                      <a:pt x="1378" y="491"/>
                    </a:lnTo>
                    <a:lnTo>
                      <a:pt x="1380" y="491"/>
                    </a:lnTo>
                    <a:lnTo>
                      <a:pt x="1378" y="494"/>
                    </a:lnTo>
                    <a:lnTo>
                      <a:pt x="1380" y="496"/>
                    </a:lnTo>
                    <a:lnTo>
                      <a:pt x="1386" y="496"/>
                    </a:lnTo>
                    <a:lnTo>
                      <a:pt x="1386" y="499"/>
                    </a:lnTo>
                    <a:lnTo>
                      <a:pt x="1392" y="499"/>
                    </a:lnTo>
                    <a:lnTo>
                      <a:pt x="1394" y="496"/>
                    </a:lnTo>
                    <a:lnTo>
                      <a:pt x="1397" y="499"/>
                    </a:lnTo>
                    <a:lnTo>
                      <a:pt x="1400" y="496"/>
                    </a:lnTo>
                    <a:lnTo>
                      <a:pt x="1403" y="499"/>
                    </a:lnTo>
                    <a:lnTo>
                      <a:pt x="1400" y="499"/>
                    </a:lnTo>
                    <a:lnTo>
                      <a:pt x="1400" y="502"/>
                    </a:lnTo>
                    <a:lnTo>
                      <a:pt x="1394" y="502"/>
                    </a:lnTo>
                    <a:lnTo>
                      <a:pt x="1392" y="502"/>
                    </a:lnTo>
                    <a:lnTo>
                      <a:pt x="1386" y="505"/>
                    </a:lnTo>
                    <a:lnTo>
                      <a:pt x="1380" y="502"/>
                    </a:lnTo>
                    <a:lnTo>
                      <a:pt x="1378" y="499"/>
                    </a:lnTo>
                    <a:lnTo>
                      <a:pt x="1375" y="496"/>
                    </a:lnTo>
                    <a:lnTo>
                      <a:pt x="1375" y="494"/>
                    </a:lnTo>
                    <a:lnTo>
                      <a:pt x="1375" y="491"/>
                    </a:lnTo>
                    <a:lnTo>
                      <a:pt x="1372" y="485"/>
                    </a:lnTo>
                    <a:lnTo>
                      <a:pt x="1372" y="482"/>
                    </a:lnTo>
                    <a:lnTo>
                      <a:pt x="1369" y="480"/>
                    </a:lnTo>
                    <a:lnTo>
                      <a:pt x="1369" y="477"/>
                    </a:lnTo>
                    <a:lnTo>
                      <a:pt x="1364" y="471"/>
                    </a:lnTo>
                    <a:lnTo>
                      <a:pt x="1364" y="471"/>
                    </a:lnTo>
                    <a:lnTo>
                      <a:pt x="1361" y="469"/>
                    </a:lnTo>
                    <a:lnTo>
                      <a:pt x="1355" y="466"/>
                    </a:lnTo>
                    <a:lnTo>
                      <a:pt x="1355" y="460"/>
                    </a:lnTo>
                    <a:lnTo>
                      <a:pt x="1350" y="455"/>
                    </a:lnTo>
                    <a:lnTo>
                      <a:pt x="1344" y="455"/>
                    </a:lnTo>
                    <a:lnTo>
                      <a:pt x="1339" y="463"/>
                    </a:lnTo>
                    <a:lnTo>
                      <a:pt x="1333" y="463"/>
                    </a:lnTo>
                    <a:lnTo>
                      <a:pt x="1330" y="466"/>
                    </a:lnTo>
                    <a:lnTo>
                      <a:pt x="1325" y="471"/>
                    </a:lnTo>
                    <a:lnTo>
                      <a:pt x="1325" y="482"/>
                    </a:lnTo>
                    <a:lnTo>
                      <a:pt x="1327" y="485"/>
                    </a:lnTo>
                    <a:lnTo>
                      <a:pt x="1336" y="488"/>
                    </a:lnTo>
                    <a:lnTo>
                      <a:pt x="1341" y="502"/>
                    </a:lnTo>
                    <a:lnTo>
                      <a:pt x="1339" y="505"/>
                    </a:lnTo>
                    <a:lnTo>
                      <a:pt x="1336" y="513"/>
                    </a:lnTo>
                    <a:lnTo>
                      <a:pt x="1333" y="519"/>
                    </a:lnTo>
                    <a:lnTo>
                      <a:pt x="1336" y="524"/>
                    </a:lnTo>
                    <a:lnTo>
                      <a:pt x="1333" y="533"/>
                    </a:lnTo>
                    <a:lnTo>
                      <a:pt x="1333" y="535"/>
                    </a:lnTo>
                    <a:lnTo>
                      <a:pt x="1327" y="541"/>
                    </a:lnTo>
                    <a:lnTo>
                      <a:pt x="1327" y="544"/>
                    </a:lnTo>
                    <a:lnTo>
                      <a:pt x="1325" y="547"/>
                    </a:lnTo>
                    <a:lnTo>
                      <a:pt x="1322" y="549"/>
                    </a:lnTo>
                    <a:lnTo>
                      <a:pt x="1322" y="552"/>
                    </a:lnTo>
                    <a:lnTo>
                      <a:pt x="1325" y="555"/>
                    </a:lnTo>
                    <a:lnTo>
                      <a:pt x="1325" y="558"/>
                    </a:lnTo>
                    <a:lnTo>
                      <a:pt x="1319" y="563"/>
                    </a:lnTo>
                    <a:lnTo>
                      <a:pt x="1313" y="561"/>
                    </a:lnTo>
                    <a:lnTo>
                      <a:pt x="1311" y="558"/>
                    </a:lnTo>
                    <a:lnTo>
                      <a:pt x="1305" y="558"/>
                    </a:lnTo>
                    <a:lnTo>
                      <a:pt x="1299" y="561"/>
                    </a:lnTo>
                    <a:lnTo>
                      <a:pt x="1294" y="558"/>
                    </a:lnTo>
                    <a:lnTo>
                      <a:pt x="1280" y="555"/>
                    </a:lnTo>
                    <a:lnTo>
                      <a:pt x="1274" y="552"/>
                    </a:lnTo>
                    <a:lnTo>
                      <a:pt x="1274" y="549"/>
                    </a:lnTo>
                    <a:lnTo>
                      <a:pt x="1269" y="549"/>
                    </a:lnTo>
                    <a:lnTo>
                      <a:pt x="1266" y="552"/>
                    </a:lnTo>
                    <a:lnTo>
                      <a:pt x="1266" y="552"/>
                    </a:lnTo>
                    <a:lnTo>
                      <a:pt x="1263" y="552"/>
                    </a:lnTo>
                    <a:lnTo>
                      <a:pt x="1266" y="547"/>
                    </a:lnTo>
                    <a:lnTo>
                      <a:pt x="1272" y="547"/>
                    </a:lnTo>
                    <a:lnTo>
                      <a:pt x="1280" y="544"/>
                    </a:lnTo>
                    <a:lnTo>
                      <a:pt x="1283" y="541"/>
                    </a:lnTo>
                    <a:lnTo>
                      <a:pt x="1291" y="547"/>
                    </a:lnTo>
                    <a:lnTo>
                      <a:pt x="1294" y="547"/>
                    </a:lnTo>
                    <a:lnTo>
                      <a:pt x="1294" y="544"/>
                    </a:lnTo>
                    <a:lnTo>
                      <a:pt x="1297" y="544"/>
                    </a:lnTo>
                    <a:lnTo>
                      <a:pt x="1297" y="547"/>
                    </a:lnTo>
                    <a:lnTo>
                      <a:pt x="1291" y="549"/>
                    </a:lnTo>
                    <a:lnTo>
                      <a:pt x="1297" y="552"/>
                    </a:lnTo>
                    <a:lnTo>
                      <a:pt x="1302" y="552"/>
                    </a:lnTo>
                    <a:lnTo>
                      <a:pt x="1305" y="549"/>
                    </a:lnTo>
                    <a:lnTo>
                      <a:pt x="1308" y="547"/>
                    </a:lnTo>
                    <a:lnTo>
                      <a:pt x="1308" y="544"/>
                    </a:lnTo>
                    <a:lnTo>
                      <a:pt x="1305" y="541"/>
                    </a:lnTo>
                    <a:lnTo>
                      <a:pt x="1305" y="538"/>
                    </a:lnTo>
                    <a:lnTo>
                      <a:pt x="1308" y="541"/>
                    </a:lnTo>
                    <a:lnTo>
                      <a:pt x="1311" y="538"/>
                    </a:lnTo>
                    <a:lnTo>
                      <a:pt x="1311" y="530"/>
                    </a:lnTo>
                    <a:lnTo>
                      <a:pt x="1313" y="527"/>
                    </a:lnTo>
                    <a:lnTo>
                      <a:pt x="1313" y="527"/>
                    </a:lnTo>
                    <a:lnTo>
                      <a:pt x="1311" y="527"/>
                    </a:lnTo>
                    <a:lnTo>
                      <a:pt x="1311" y="524"/>
                    </a:lnTo>
                    <a:lnTo>
                      <a:pt x="1313" y="524"/>
                    </a:lnTo>
                    <a:lnTo>
                      <a:pt x="1313" y="516"/>
                    </a:lnTo>
                    <a:lnTo>
                      <a:pt x="1313" y="513"/>
                    </a:lnTo>
                    <a:lnTo>
                      <a:pt x="1316" y="510"/>
                    </a:lnTo>
                    <a:lnTo>
                      <a:pt x="1316" y="510"/>
                    </a:lnTo>
                    <a:lnTo>
                      <a:pt x="1319" y="508"/>
                    </a:lnTo>
                    <a:lnTo>
                      <a:pt x="1319" y="502"/>
                    </a:lnTo>
                    <a:lnTo>
                      <a:pt x="1313" y="496"/>
                    </a:lnTo>
                    <a:lnTo>
                      <a:pt x="1311" y="491"/>
                    </a:lnTo>
                    <a:lnTo>
                      <a:pt x="1313" y="485"/>
                    </a:lnTo>
                    <a:lnTo>
                      <a:pt x="1313" y="482"/>
                    </a:lnTo>
                    <a:lnTo>
                      <a:pt x="1313" y="482"/>
                    </a:lnTo>
                    <a:lnTo>
                      <a:pt x="1313" y="480"/>
                    </a:lnTo>
                    <a:lnTo>
                      <a:pt x="1308" y="474"/>
                    </a:lnTo>
                    <a:lnTo>
                      <a:pt x="1308" y="474"/>
                    </a:lnTo>
                    <a:lnTo>
                      <a:pt x="1305" y="471"/>
                    </a:lnTo>
                    <a:lnTo>
                      <a:pt x="1299" y="469"/>
                    </a:lnTo>
                    <a:lnTo>
                      <a:pt x="1291" y="460"/>
                    </a:lnTo>
                    <a:lnTo>
                      <a:pt x="1291" y="452"/>
                    </a:lnTo>
                    <a:lnTo>
                      <a:pt x="1288" y="452"/>
                    </a:lnTo>
                    <a:lnTo>
                      <a:pt x="1291" y="449"/>
                    </a:lnTo>
                    <a:lnTo>
                      <a:pt x="1286" y="446"/>
                    </a:lnTo>
                    <a:lnTo>
                      <a:pt x="1286" y="443"/>
                    </a:lnTo>
                    <a:lnTo>
                      <a:pt x="1286" y="438"/>
                    </a:lnTo>
                    <a:lnTo>
                      <a:pt x="1280" y="429"/>
                    </a:lnTo>
                    <a:lnTo>
                      <a:pt x="1280" y="424"/>
                    </a:lnTo>
                    <a:lnTo>
                      <a:pt x="1277" y="421"/>
                    </a:lnTo>
                    <a:lnTo>
                      <a:pt x="1277" y="418"/>
                    </a:lnTo>
                    <a:lnTo>
                      <a:pt x="1277" y="416"/>
                    </a:lnTo>
                    <a:lnTo>
                      <a:pt x="1274" y="413"/>
                    </a:lnTo>
                    <a:lnTo>
                      <a:pt x="1274" y="402"/>
                    </a:lnTo>
                    <a:lnTo>
                      <a:pt x="1272" y="399"/>
                    </a:lnTo>
                    <a:lnTo>
                      <a:pt x="1266" y="396"/>
                    </a:lnTo>
                    <a:lnTo>
                      <a:pt x="1266" y="388"/>
                    </a:lnTo>
                    <a:lnTo>
                      <a:pt x="1263" y="388"/>
                    </a:lnTo>
                    <a:lnTo>
                      <a:pt x="1260" y="388"/>
                    </a:lnTo>
                    <a:lnTo>
                      <a:pt x="1260" y="388"/>
                    </a:lnTo>
                    <a:lnTo>
                      <a:pt x="1258" y="385"/>
                    </a:lnTo>
                    <a:lnTo>
                      <a:pt x="1255" y="382"/>
                    </a:lnTo>
                    <a:lnTo>
                      <a:pt x="1252" y="379"/>
                    </a:lnTo>
                    <a:lnTo>
                      <a:pt x="1249" y="374"/>
                    </a:lnTo>
                    <a:lnTo>
                      <a:pt x="1252" y="374"/>
                    </a:lnTo>
                    <a:lnTo>
                      <a:pt x="1252" y="368"/>
                    </a:lnTo>
                    <a:lnTo>
                      <a:pt x="1252" y="365"/>
                    </a:lnTo>
                    <a:lnTo>
                      <a:pt x="1252" y="365"/>
                    </a:lnTo>
                    <a:lnTo>
                      <a:pt x="1249" y="363"/>
                    </a:lnTo>
                    <a:lnTo>
                      <a:pt x="1252" y="351"/>
                    </a:lnTo>
                    <a:lnTo>
                      <a:pt x="1249" y="346"/>
                    </a:lnTo>
                    <a:lnTo>
                      <a:pt x="1249" y="340"/>
                    </a:lnTo>
                    <a:lnTo>
                      <a:pt x="1246" y="337"/>
                    </a:lnTo>
                    <a:lnTo>
                      <a:pt x="1246" y="335"/>
                    </a:lnTo>
                    <a:lnTo>
                      <a:pt x="1244" y="329"/>
                    </a:lnTo>
                    <a:lnTo>
                      <a:pt x="1246" y="329"/>
                    </a:lnTo>
                    <a:lnTo>
                      <a:pt x="1246" y="326"/>
                    </a:lnTo>
                    <a:lnTo>
                      <a:pt x="1244" y="323"/>
                    </a:lnTo>
                    <a:lnTo>
                      <a:pt x="1238" y="323"/>
                    </a:lnTo>
                    <a:lnTo>
                      <a:pt x="1227" y="321"/>
                    </a:lnTo>
                    <a:lnTo>
                      <a:pt x="1224" y="321"/>
                    </a:lnTo>
                    <a:lnTo>
                      <a:pt x="1221" y="321"/>
                    </a:lnTo>
                    <a:lnTo>
                      <a:pt x="1219" y="321"/>
                    </a:lnTo>
                    <a:lnTo>
                      <a:pt x="1216" y="321"/>
                    </a:lnTo>
                    <a:lnTo>
                      <a:pt x="1210" y="323"/>
                    </a:lnTo>
                    <a:lnTo>
                      <a:pt x="1207" y="323"/>
                    </a:lnTo>
                    <a:lnTo>
                      <a:pt x="1202" y="323"/>
                    </a:lnTo>
                    <a:lnTo>
                      <a:pt x="1202" y="323"/>
                    </a:lnTo>
                    <a:lnTo>
                      <a:pt x="1202" y="321"/>
                    </a:lnTo>
                    <a:lnTo>
                      <a:pt x="1199" y="321"/>
                    </a:lnTo>
                    <a:lnTo>
                      <a:pt x="1196" y="321"/>
                    </a:lnTo>
                    <a:lnTo>
                      <a:pt x="1196" y="329"/>
                    </a:lnTo>
                    <a:lnTo>
                      <a:pt x="1196" y="335"/>
                    </a:lnTo>
                    <a:lnTo>
                      <a:pt x="1199" y="337"/>
                    </a:lnTo>
                    <a:lnTo>
                      <a:pt x="1199" y="340"/>
                    </a:lnTo>
                    <a:lnTo>
                      <a:pt x="1196" y="346"/>
                    </a:lnTo>
                    <a:lnTo>
                      <a:pt x="1199" y="349"/>
                    </a:lnTo>
                    <a:lnTo>
                      <a:pt x="1199" y="351"/>
                    </a:lnTo>
                    <a:lnTo>
                      <a:pt x="1199" y="354"/>
                    </a:lnTo>
                    <a:lnTo>
                      <a:pt x="1199" y="357"/>
                    </a:lnTo>
                    <a:lnTo>
                      <a:pt x="1199" y="363"/>
                    </a:lnTo>
                    <a:lnTo>
                      <a:pt x="1202" y="368"/>
                    </a:lnTo>
                    <a:lnTo>
                      <a:pt x="1199" y="371"/>
                    </a:lnTo>
                    <a:lnTo>
                      <a:pt x="1199" y="374"/>
                    </a:lnTo>
                    <a:lnTo>
                      <a:pt x="1202" y="379"/>
                    </a:lnTo>
                    <a:lnTo>
                      <a:pt x="1199" y="382"/>
                    </a:lnTo>
                    <a:lnTo>
                      <a:pt x="1196" y="385"/>
                    </a:lnTo>
                    <a:lnTo>
                      <a:pt x="1191" y="393"/>
                    </a:lnTo>
                    <a:lnTo>
                      <a:pt x="1188" y="396"/>
                    </a:lnTo>
                    <a:lnTo>
                      <a:pt x="1188" y="399"/>
                    </a:lnTo>
                    <a:lnTo>
                      <a:pt x="1191" y="402"/>
                    </a:lnTo>
                    <a:lnTo>
                      <a:pt x="1188" y="404"/>
                    </a:lnTo>
                    <a:lnTo>
                      <a:pt x="1188" y="410"/>
                    </a:lnTo>
                    <a:lnTo>
                      <a:pt x="1191" y="413"/>
                    </a:lnTo>
                    <a:lnTo>
                      <a:pt x="1193" y="413"/>
                    </a:lnTo>
                    <a:lnTo>
                      <a:pt x="1196" y="416"/>
                    </a:lnTo>
                    <a:lnTo>
                      <a:pt x="1199" y="421"/>
                    </a:lnTo>
                    <a:lnTo>
                      <a:pt x="1202" y="421"/>
                    </a:lnTo>
                    <a:lnTo>
                      <a:pt x="1207" y="424"/>
                    </a:lnTo>
                    <a:lnTo>
                      <a:pt x="1205" y="424"/>
                    </a:lnTo>
                    <a:lnTo>
                      <a:pt x="1202" y="427"/>
                    </a:lnTo>
                    <a:lnTo>
                      <a:pt x="1202" y="432"/>
                    </a:lnTo>
                    <a:lnTo>
                      <a:pt x="1207" y="435"/>
                    </a:lnTo>
                    <a:lnTo>
                      <a:pt x="1207" y="438"/>
                    </a:lnTo>
                    <a:lnTo>
                      <a:pt x="1205" y="441"/>
                    </a:lnTo>
                    <a:lnTo>
                      <a:pt x="1202" y="441"/>
                    </a:lnTo>
                    <a:lnTo>
                      <a:pt x="1202" y="443"/>
                    </a:lnTo>
                    <a:lnTo>
                      <a:pt x="1205" y="449"/>
                    </a:lnTo>
                    <a:lnTo>
                      <a:pt x="1207" y="452"/>
                    </a:lnTo>
                    <a:lnTo>
                      <a:pt x="1207" y="457"/>
                    </a:lnTo>
                    <a:lnTo>
                      <a:pt x="1210" y="455"/>
                    </a:lnTo>
                    <a:lnTo>
                      <a:pt x="1213" y="457"/>
                    </a:lnTo>
                    <a:lnTo>
                      <a:pt x="1219" y="457"/>
                    </a:lnTo>
                    <a:lnTo>
                      <a:pt x="1221" y="460"/>
                    </a:lnTo>
                    <a:lnTo>
                      <a:pt x="1224" y="455"/>
                    </a:lnTo>
                    <a:lnTo>
                      <a:pt x="1227" y="457"/>
                    </a:lnTo>
                    <a:lnTo>
                      <a:pt x="1227" y="463"/>
                    </a:lnTo>
                    <a:lnTo>
                      <a:pt x="1230" y="466"/>
                    </a:lnTo>
                    <a:lnTo>
                      <a:pt x="1230" y="469"/>
                    </a:lnTo>
                    <a:lnTo>
                      <a:pt x="1238" y="477"/>
                    </a:lnTo>
                    <a:lnTo>
                      <a:pt x="1241" y="477"/>
                    </a:lnTo>
                    <a:lnTo>
                      <a:pt x="1244" y="474"/>
                    </a:lnTo>
                    <a:lnTo>
                      <a:pt x="1246" y="474"/>
                    </a:lnTo>
                    <a:lnTo>
                      <a:pt x="1249" y="477"/>
                    </a:lnTo>
                    <a:lnTo>
                      <a:pt x="1252" y="477"/>
                    </a:lnTo>
                    <a:lnTo>
                      <a:pt x="1249" y="480"/>
                    </a:lnTo>
                    <a:lnTo>
                      <a:pt x="1249" y="488"/>
                    </a:lnTo>
                    <a:lnTo>
                      <a:pt x="1246" y="491"/>
                    </a:lnTo>
                    <a:lnTo>
                      <a:pt x="1249" y="494"/>
                    </a:lnTo>
                    <a:lnTo>
                      <a:pt x="1249" y="496"/>
                    </a:lnTo>
                    <a:lnTo>
                      <a:pt x="1246" y="496"/>
                    </a:lnTo>
                    <a:lnTo>
                      <a:pt x="1246" y="502"/>
                    </a:lnTo>
                    <a:lnTo>
                      <a:pt x="1246" y="502"/>
                    </a:lnTo>
                    <a:lnTo>
                      <a:pt x="1244" y="502"/>
                    </a:lnTo>
                    <a:lnTo>
                      <a:pt x="1238" y="494"/>
                    </a:lnTo>
                    <a:lnTo>
                      <a:pt x="1235" y="491"/>
                    </a:lnTo>
                    <a:lnTo>
                      <a:pt x="1230" y="491"/>
                    </a:lnTo>
                    <a:lnTo>
                      <a:pt x="1227" y="485"/>
                    </a:lnTo>
                    <a:lnTo>
                      <a:pt x="1224" y="482"/>
                    </a:lnTo>
                    <a:lnTo>
                      <a:pt x="1213" y="482"/>
                    </a:lnTo>
                    <a:lnTo>
                      <a:pt x="1205" y="477"/>
                    </a:lnTo>
                    <a:lnTo>
                      <a:pt x="1199" y="474"/>
                    </a:lnTo>
                    <a:lnTo>
                      <a:pt x="1199" y="471"/>
                    </a:lnTo>
                    <a:lnTo>
                      <a:pt x="1196" y="471"/>
                    </a:lnTo>
                    <a:lnTo>
                      <a:pt x="1193" y="469"/>
                    </a:lnTo>
                    <a:lnTo>
                      <a:pt x="1188" y="471"/>
                    </a:lnTo>
                    <a:lnTo>
                      <a:pt x="1185" y="474"/>
                    </a:lnTo>
                    <a:lnTo>
                      <a:pt x="1182" y="469"/>
                    </a:lnTo>
                    <a:lnTo>
                      <a:pt x="1182" y="469"/>
                    </a:lnTo>
                    <a:lnTo>
                      <a:pt x="1182" y="466"/>
                    </a:lnTo>
                    <a:lnTo>
                      <a:pt x="1171" y="460"/>
                    </a:lnTo>
                    <a:lnTo>
                      <a:pt x="1166" y="457"/>
                    </a:lnTo>
                    <a:lnTo>
                      <a:pt x="1149" y="457"/>
                    </a:lnTo>
                    <a:lnTo>
                      <a:pt x="1138" y="460"/>
                    </a:lnTo>
                    <a:lnTo>
                      <a:pt x="1132" y="457"/>
                    </a:lnTo>
                    <a:lnTo>
                      <a:pt x="1129" y="457"/>
                    </a:lnTo>
                    <a:lnTo>
                      <a:pt x="1127" y="457"/>
                    </a:lnTo>
                    <a:lnTo>
                      <a:pt x="1127" y="457"/>
                    </a:lnTo>
                    <a:lnTo>
                      <a:pt x="1121" y="457"/>
                    </a:lnTo>
                    <a:lnTo>
                      <a:pt x="1121" y="457"/>
                    </a:lnTo>
                    <a:lnTo>
                      <a:pt x="1121" y="463"/>
                    </a:lnTo>
                    <a:lnTo>
                      <a:pt x="1121" y="466"/>
                    </a:lnTo>
                    <a:lnTo>
                      <a:pt x="1118" y="466"/>
                    </a:lnTo>
                    <a:lnTo>
                      <a:pt x="1118" y="469"/>
                    </a:lnTo>
                    <a:lnTo>
                      <a:pt x="1121" y="471"/>
                    </a:lnTo>
                    <a:lnTo>
                      <a:pt x="1124" y="474"/>
                    </a:lnTo>
                    <a:lnTo>
                      <a:pt x="1124" y="480"/>
                    </a:lnTo>
                    <a:lnTo>
                      <a:pt x="1127" y="482"/>
                    </a:lnTo>
                    <a:lnTo>
                      <a:pt x="1127" y="480"/>
                    </a:lnTo>
                    <a:lnTo>
                      <a:pt x="1129" y="480"/>
                    </a:lnTo>
                    <a:lnTo>
                      <a:pt x="1132" y="485"/>
                    </a:lnTo>
                    <a:lnTo>
                      <a:pt x="1132" y="488"/>
                    </a:lnTo>
                    <a:lnTo>
                      <a:pt x="1138" y="491"/>
                    </a:lnTo>
                    <a:lnTo>
                      <a:pt x="1140" y="494"/>
                    </a:lnTo>
                    <a:lnTo>
                      <a:pt x="1138" y="494"/>
                    </a:lnTo>
                    <a:lnTo>
                      <a:pt x="1135" y="494"/>
                    </a:lnTo>
                    <a:lnTo>
                      <a:pt x="1132" y="494"/>
                    </a:lnTo>
                    <a:lnTo>
                      <a:pt x="1132" y="499"/>
                    </a:lnTo>
                    <a:lnTo>
                      <a:pt x="1127" y="502"/>
                    </a:lnTo>
                    <a:lnTo>
                      <a:pt x="1124" y="499"/>
                    </a:lnTo>
                    <a:lnTo>
                      <a:pt x="1121" y="502"/>
                    </a:lnTo>
                    <a:lnTo>
                      <a:pt x="1121" y="502"/>
                    </a:lnTo>
                    <a:lnTo>
                      <a:pt x="1124" y="508"/>
                    </a:lnTo>
                    <a:lnTo>
                      <a:pt x="1127" y="508"/>
                    </a:lnTo>
                    <a:lnTo>
                      <a:pt x="1127" y="510"/>
                    </a:lnTo>
                    <a:lnTo>
                      <a:pt x="1124" y="513"/>
                    </a:lnTo>
                    <a:lnTo>
                      <a:pt x="1115" y="513"/>
                    </a:lnTo>
                    <a:lnTo>
                      <a:pt x="1113" y="510"/>
                    </a:lnTo>
                    <a:lnTo>
                      <a:pt x="1113" y="508"/>
                    </a:lnTo>
                    <a:lnTo>
                      <a:pt x="1113" y="502"/>
                    </a:lnTo>
                    <a:lnTo>
                      <a:pt x="1115" y="502"/>
                    </a:lnTo>
                    <a:lnTo>
                      <a:pt x="1115" y="499"/>
                    </a:lnTo>
                    <a:lnTo>
                      <a:pt x="1110" y="496"/>
                    </a:lnTo>
                    <a:lnTo>
                      <a:pt x="1107" y="494"/>
                    </a:lnTo>
                    <a:lnTo>
                      <a:pt x="1110" y="491"/>
                    </a:lnTo>
                    <a:lnTo>
                      <a:pt x="1110" y="491"/>
                    </a:lnTo>
                    <a:lnTo>
                      <a:pt x="1107" y="491"/>
                    </a:lnTo>
                    <a:lnTo>
                      <a:pt x="1107" y="491"/>
                    </a:lnTo>
                    <a:lnTo>
                      <a:pt x="1101" y="496"/>
                    </a:lnTo>
                    <a:lnTo>
                      <a:pt x="1099" y="496"/>
                    </a:lnTo>
                    <a:lnTo>
                      <a:pt x="1096" y="499"/>
                    </a:lnTo>
                    <a:lnTo>
                      <a:pt x="1096" y="502"/>
                    </a:lnTo>
                    <a:lnTo>
                      <a:pt x="1090" y="502"/>
                    </a:lnTo>
                    <a:lnTo>
                      <a:pt x="1087" y="505"/>
                    </a:lnTo>
                    <a:lnTo>
                      <a:pt x="1087" y="505"/>
                    </a:lnTo>
                    <a:lnTo>
                      <a:pt x="1085" y="508"/>
                    </a:lnTo>
                    <a:lnTo>
                      <a:pt x="1079" y="508"/>
                    </a:lnTo>
                    <a:lnTo>
                      <a:pt x="1076" y="508"/>
                    </a:lnTo>
                    <a:lnTo>
                      <a:pt x="1074" y="508"/>
                    </a:lnTo>
                    <a:lnTo>
                      <a:pt x="1071" y="508"/>
                    </a:lnTo>
                    <a:lnTo>
                      <a:pt x="1071" y="508"/>
                    </a:lnTo>
                    <a:lnTo>
                      <a:pt x="1065" y="510"/>
                    </a:lnTo>
                    <a:lnTo>
                      <a:pt x="1065" y="510"/>
                    </a:lnTo>
                    <a:lnTo>
                      <a:pt x="1060" y="510"/>
                    </a:lnTo>
                    <a:lnTo>
                      <a:pt x="1057" y="516"/>
                    </a:lnTo>
                    <a:lnTo>
                      <a:pt x="1057" y="516"/>
                    </a:lnTo>
                    <a:lnTo>
                      <a:pt x="1060" y="519"/>
                    </a:lnTo>
                    <a:lnTo>
                      <a:pt x="1060" y="522"/>
                    </a:lnTo>
                    <a:lnTo>
                      <a:pt x="1060" y="522"/>
                    </a:lnTo>
                    <a:lnTo>
                      <a:pt x="1060" y="524"/>
                    </a:lnTo>
                    <a:lnTo>
                      <a:pt x="1057" y="522"/>
                    </a:lnTo>
                    <a:lnTo>
                      <a:pt x="1054" y="519"/>
                    </a:lnTo>
                    <a:lnTo>
                      <a:pt x="1054" y="519"/>
                    </a:lnTo>
                    <a:lnTo>
                      <a:pt x="1048" y="524"/>
                    </a:lnTo>
                    <a:lnTo>
                      <a:pt x="1048" y="527"/>
                    </a:lnTo>
                    <a:lnTo>
                      <a:pt x="1048" y="524"/>
                    </a:lnTo>
                    <a:lnTo>
                      <a:pt x="1043" y="522"/>
                    </a:lnTo>
                    <a:lnTo>
                      <a:pt x="1043" y="524"/>
                    </a:lnTo>
                    <a:lnTo>
                      <a:pt x="1040" y="524"/>
                    </a:lnTo>
                    <a:lnTo>
                      <a:pt x="1037" y="524"/>
                    </a:lnTo>
                    <a:lnTo>
                      <a:pt x="1034" y="524"/>
                    </a:lnTo>
                    <a:lnTo>
                      <a:pt x="1034" y="522"/>
                    </a:lnTo>
                    <a:lnTo>
                      <a:pt x="1037" y="519"/>
                    </a:lnTo>
                    <a:lnTo>
                      <a:pt x="1040" y="519"/>
                    </a:lnTo>
                    <a:lnTo>
                      <a:pt x="1043" y="516"/>
                    </a:lnTo>
                    <a:lnTo>
                      <a:pt x="1040" y="510"/>
                    </a:lnTo>
                    <a:lnTo>
                      <a:pt x="1040" y="510"/>
                    </a:lnTo>
                    <a:lnTo>
                      <a:pt x="1043" y="510"/>
                    </a:lnTo>
                    <a:lnTo>
                      <a:pt x="1037" y="505"/>
                    </a:lnTo>
                    <a:lnTo>
                      <a:pt x="1037" y="508"/>
                    </a:lnTo>
                    <a:lnTo>
                      <a:pt x="1034" y="505"/>
                    </a:lnTo>
                    <a:lnTo>
                      <a:pt x="1032" y="505"/>
                    </a:lnTo>
                    <a:lnTo>
                      <a:pt x="1040" y="502"/>
                    </a:lnTo>
                    <a:lnTo>
                      <a:pt x="1043" y="502"/>
                    </a:lnTo>
                    <a:lnTo>
                      <a:pt x="1046" y="499"/>
                    </a:lnTo>
                    <a:lnTo>
                      <a:pt x="1046" y="496"/>
                    </a:lnTo>
                    <a:lnTo>
                      <a:pt x="1037" y="499"/>
                    </a:lnTo>
                    <a:lnTo>
                      <a:pt x="1029" y="502"/>
                    </a:lnTo>
                    <a:lnTo>
                      <a:pt x="1026" y="505"/>
                    </a:lnTo>
                    <a:lnTo>
                      <a:pt x="1029" y="508"/>
                    </a:lnTo>
                    <a:lnTo>
                      <a:pt x="1029" y="510"/>
                    </a:lnTo>
                    <a:lnTo>
                      <a:pt x="1029" y="513"/>
                    </a:lnTo>
                    <a:lnTo>
                      <a:pt x="1029" y="513"/>
                    </a:lnTo>
                    <a:lnTo>
                      <a:pt x="1026" y="516"/>
                    </a:lnTo>
                    <a:lnTo>
                      <a:pt x="1023" y="510"/>
                    </a:lnTo>
                    <a:lnTo>
                      <a:pt x="1023" y="510"/>
                    </a:lnTo>
                    <a:lnTo>
                      <a:pt x="1026" y="510"/>
                    </a:lnTo>
                    <a:lnTo>
                      <a:pt x="1023" y="508"/>
                    </a:lnTo>
                    <a:lnTo>
                      <a:pt x="1023" y="508"/>
                    </a:lnTo>
                    <a:lnTo>
                      <a:pt x="1018" y="513"/>
                    </a:lnTo>
                    <a:lnTo>
                      <a:pt x="1018" y="516"/>
                    </a:lnTo>
                    <a:lnTo>
                      <a:pt x="1021" y="519"/>
                    </a:lnTo>
                    <a:lnTo>
                      <a:pt x="1023" y="519"/>
                    </a:lnTo>
                    <a:lnTo>
                      <a:pt x="1021" y="522"/>
                    </a:lnTo>
                    <a:lnTo>
                      <a:pt x="1018" y="524"/>
                    </a:lnTo>
                    <a:lnTo>
                      <a:pt x="1015" y="524"/>
                    </a:lnTo>
                    <a:lnTo>
                      <a:pt x="1018" y="522"/>
                    </a:lnTo>
                    <a:lnTo>
                      <a:pt x="1015" y="519"/>
                    </a:lnTo>
                    <a:lnTo>
                      <a:pt x="1015" y="519"/>
                    </a:lnTo>
                    <a:lnTo>
                      <a:pt x="1015" y="516"/>
                    </a:lnTo>
                    <a:lnTo>
                      <a:pt x="1007" y="519"/>
                    </a:lnTo>
                    <a:lnTo>
                      <a:pt x="1007" y="522"/>
                    </a:lnTo>
                    <a:lnTo>
                      <a:pt x="1001" y="522"/>
                    </a:lnTo>
                    <a:lnTo>
                      <a:pt x="998" y="522"/>
                    </a:lnTo>
                    <a:lnTo>
                      <a:pt x="995" y="524"/>
                    </a:lnTo>
                    <a:lnTo>
                      <a:pt x="995" y="524"/>
                    </a:lnTo>
                    <a:lnTo>
                      <a:pt x="990" y="533"/>
                    </a:lnTo>
                    <a:lnTo>
                      <a:pt x="987" y="535"/>
                    </a:lnTo>
                    <a:lnTo>
                      <a:pt x="981" y="541"/>
                    </a:lnTo>
                    <a:lnTo>
                      <a:pt x="979" y="544"/>
                    </a:lnTo>
                    <a:lnTo>
                      <a:pt x="976" y="541"/>
                    </a:lnTo>
                    <a:lnTo>
                      <a:pt x="973" y="541"/>
                    </a:lnTo>
                    <a:lnTo>
                      <a:pt x="976" y="544"/>
                    </a:lnTo>
                    <a:lnTo>
                      <a:pt x="979" y="549"/>
                    </a:lnTo>
                    <a:lnTo>
                      <a:pt x="981" y="552"/>
                    </a:lnTo>
                    <a:lnTo>
                      <a:pt x="976" y="549"/>
                    </a:lnTo>
                    <a:lnTo>
                      <a:pt x="973" y="549"/>
                    </a:lnTo>
                    <a:lnTo>
                      <a:pt x="965" y="552"/>
                    </a:lnTo>
                    <a:lnTo>
                      <a:pt x="962" y="552"/>
                    </a:lnTo>
                    <a:lnTo>
                      <a:pt x="965" y="558"/>
                    </a:lnTo>
                    <a:lnTo>
                      <a:pt x="965" y="561"/>
                    </a:lnTo>
                    <a:lnTo>
                      <a:pt x="962" y="563"/>
                    </a:lnTo>
                    <a:lnTo>
                      <a:pt x="965" y="569"/>
                    </a:lnTo>
                    <a:lnTo>
                      <a:pt x="962" y="572"/>
                    </a:lnTo>
                    <a:lnTo>
                      <a:pt x="956" y="575"/>
                    </a:lnTo>
                    <a:lnTo>
                      <a:pt x="956" y="577"/>
                    </a:lnTo>
                    <a:lnTo>
                      <a:pt x="951" y="577"/>
                    </a:lnTo>
                    <a:lnTo>
                      <a:pt x="951" y="580"/>
                    </a:lnTo>
                    <a:lnTo>
                      <a:pt x="948" y="575"/>
                    </a:lnTo>
                    <a:lnTo>
                      <a:pt x="942" y="580"/>
                    </a:lnTo>
                    <a:lnTo>
                      <a:pt x="940" y="580"/>
                    </a:lnTo>
                    <a:lnTo>
                      <a:pt x="934" y="569"/>
                    </a:lnTo>
                    <a:lnTo>
                      <a:pt x="926" y="563"/>
                    </a:lnTo>
                    <a:lnTo>
                      <a:pt x="923" y="563"/>
                    </a:lnTo>
                    <a:lnTo>
                      <a:pt x="923" y="558"/>
                    </a:lnTo>
                    <a:lnTo>
                      <a:pt x="926" y="555"/>
                    </a:lnTo>
                    <a:lnTo>
                      <a:pt x="926" y="555"/>
                    </a:lnTo>
                    <a:lnTo>
                      <a:pt x="928" y="555"/>
                    </a:lnTo>
                    <a:lnTo>
                      <a:pt x="928" y="552"/>
                    </a:lnTo>
                    <a:lnTo>
                      <a:pt x="928" y="549"/>
                    </a:lnTo>
                    <a:lnTo>
                      <a:pt x="934" y="549"/>
                    </a:lnTo>
                    <a:lnTo>
                      <a:pt x="937" y="547"/>
                    </a:lnTo>
                    <a:lnTo>
                      <a:pt x="942" y="547"/>
                    </a:lnTo>
                    <a:lnTo>
                      <a:pt x="942" y="544"/>
                    </a:lnTo>
                    <a:lnTo>
                      <a:pt x="940" y="538"/>
                    </a:lnTo>
                    <a:lnTo>
                      <a:pt x="937" y="535"/>
                    </a:lnTo>
                    <a:lnTo>
                      <a:pt x="934" y="535"/>
                    </a:lnTo>
                    <a:lnTo>
                      <a:pt x="931" y="530"/>
                    </a:lnTo>
                    <a:lnTo>
                      <a:pt x="931" y="527"/>
                    </a:lnTo>
                    <a:lnTo>
                      <a:pt x="926" y="524"/>
                    </a:lnTo>
                    <a:lnTo>
                      <a:pt x="917" y="524"/>
                    </a:lnTo>
                    <a:lnTo>
                      <a:pt x="909" y="524"/>
                    </a:lnTo>
                    <a:lnTo>
                      <a:pt x="906" y="527"/>
                    </a:lnTo>
                    <a:lnTo>
                      <a:pt x="903" y="527"/>
                    </a:lnTo>
                    <a:lnTo>
                      <a:pt x="895" y="522"/>
                    </a:lnTo>
                    <a:lnTo>
                      <a:pt x="892" y="522"/>
                    </a:lnTo>
                    <a:lnTo>
                      <a:pt x="892" y="524"/>
                    </a:lnTo>
                    <a:lnTo>
                      <a:pt x="901" y="530"/>
                    </a:lnTo>
                    <a:lnTo>
                      <a:pt x="906" y="533"/>
                    </a:lnTo>
                    <a:lnTo>
                      <a:pt x="909" y="541"/>
                    </a:lnTo>
                    <a:lnTo>
                      <a:pt x="909" y="547"/>
                    </a:lnTo>
                    <a:lnTo>
                      <a:pt x="909" y="547"/>
                    </a:lnTo>
                    <a:lnTo>
                      <a:pt x="909" y="549"/>
                    </a:lnTo>
                    <a:lnTo>
                      <a:pt x="909" y="552"/>
                    </a:lnTo>
                    <a:lnTo>
                      <a:pt x="909" y="555"/>
                    </a:lnTo>
                    <a:lnTo>
                      <a:pt x="909" y="555"/>
                    </a:lnTo>
                    <a:lnTo>
                      <a:pt x="909" y="563"/>
                    </a:lnTo>
                    <a:lnTo>
                      <a:pt x="906" y="569"/>
                    </a:lnTo>
                    <a:lnTo>
                      <a:pt x="909" y="572"/>
                    </a:lnTo>
                    <a:lnTo>
                      <a:pt x="915" y="572"/>
                    </a:lnTo>
                    <a:lnTo>
                      <a:pt x="917" y="575"/>
                    </a:lnTo>
                    <a:lnTo>
                      <a:pt x="920" y="577"/>
                    </a:lnTo>
                    <a:lnTo>
                      <a:pt x="920" y="580"/>
                    </a:lnTo>
                    <a:lnTo>
                      <a:pt x="920" y="580"/>
                    </a:lnTo>
                    <a:lnTo>
                      <a:pt x="920" y="583"/>
                    </a:lnTo>
                    <a:lnTo>
                      <a:pt x="920" y="586"/>
                    </a:lnTo>
                    <a:lnTo>
                      <a:pt x="920" y="586"/>
                    </a:lnTo>
                    <a:lnTo>
                      <a:pt x="920" y="588"/>
                    </a:lnTo>
                    <a:lnTo>
                      <a:pt x="920" y="597"/>
                    </a:lnTo>
                    <a:lnTo>
                      <a:pt x="917" y="600"/>
                    </a:lnTo>
                    <a:lnTo>
                      <a:pt x="920" y="602"/>
                    </a:lnTo>
                    <a:lnTo>
                      <a:pt x="920" y="611"/>
                    </a:lnTo>
                    <a:lnTo>
                      <a:pt x="920" y="608"/>
                    </a:lnTo>
                    <a:lnTo>
                      <a:pt x="917" y="602"/>
                    </a:lnTo>
                    <a:lnTo>
                      <a:pt x="912" y="600"/>
                    </a:lnTo>
                    <a:lnTo>
                      <a:pt x="909" y="605"/>
                    </a:lnTo>
                    <a:lnTo>
                      <a:pt x="909" y="600"/>
                    </a:lnTo>
                    <a:lnTo>
                      <a:pt x="906" y="597"/>
                    </a:lnTo>
                    <a:lnTo>
                      <a:pt x="903" y="597"/>
                    </a:lnTo>
                    <a:lnTo>
                      <a:pt x="898" y="597"/>
                    </a:lnTo>
                    <a:lnTo>
                      <a:pt x="895" y="594"/>
                    </a:lnTo>
                    <a:lnTo>
                      <a:pt x="889" y="594"/>
                    </a:lnTo>
                    <a:lnTo>
                      <a:pt x="887" y="597"/>
                    </a:lnTo>
                    <a:lnTo>
                      <a:pt x="884" y="605"/>
                    </a:lnTo>
                    <a:lnTo>
                      <a:pt x="878" y="611"/>
                    </a:lnTo>
                    <a:lnTo>
                      <a:pt x="873" y="611"/>
                    </a:lnTo>
                    <a:lnTo>
                      <a:pt x="870" y="614"/>
                    </a:lnTo>
                    <a:lnTo>
                      <a:pt x="870" y="616"/>
                    </a:lnTo>
                    <a:lnTo>
                      <a:pt x="864" y="622"/>
                    </a:lnTo>
                    <a:lnTo>
                      <a:pt x="862" y="627"/>
                    </a:lnTo>
                    <a:lnTo>
                      <a:pt x="862" y="630"/>
                    </a:lnTo>
                    <a:lnTo>
                      <a:pt x="862" y="636"/>
                    </a:lnTo>
                    <a:lnTo>
                      <a:pt x="870" y="644"/>
                    </a:lnTo>
                    <a:lnTo>
                      <a:pt x="875" y="650"/>
                    </a:lnTo>
                    <a:lnTo>
                      <a:pt x="873" y="653"/>
                    </a:lnTo>
                    <a:lnTo>
                      <a:pt x="870" y="653"/>
                    </a:lnTo>
                    <a:lnTo>
                      <a:pt x="870" y="655"/>
                    </a:lnTo>
                    <a:lnTo>
                      <a:pt x="867" y="658"/>
                    </a:lnTo>
                    <a:lnTo>
                      <a:pt x="864" y="661"/>
                    </a:lnTo>
                    <a:lnTo>
                      <a:pt x="859" y="658"/>
                    </a:lnTo>
                    <a:lnTo>
                      <a:pt x="848" y="653"/>
                    </a:lnTo>
                    <a:lnTo>
                      <a:pt x="845" y="653"/>
                    </a:lnTo>
                    <a:lnTo>
                      <a:pt x="845" y="650"/>
                    </a:lnTo>
                    <a:lnTo>
                      <a:pt x="836" y="650"/>
                    </a:lnTo>
                    <a:lnTo>
                      <a:pt x="834" y="647"/>
                    </a:lnTo>
                    <a:lnTo>
                      <a:pt x="831" y="644"/>
                    </a:lnTo>
                    <a:lnTo>
                      <a:pt x="828" y="641"/>
                    </a:lnTo>
                    <a:lnTo>
                      <a:pt x="822" y="639"/>
                    </a:lnTo>
                    <a:lnTo>
                      <a:pt x="820" y="639"/>
                    </a:lnTo>
                    <a:lnTo>
                      <a:pt x="817" y="641"/>
                    </a:lnTo>
                    <a:lnTo>
                      <a:pt x="820" y="644"/>
                    </a:lnTo>
                    <a:lnTo>
                      <a:pt x="820" y="647"/>
                    </a:lnTo>
                    <a:lnTo>
                      <a:pt x="820" y="647"/>
                    </a:lnTo>
                    <a:lnTo>
                      <a:pt x="817" y="650"/>
                    </a:lnTo>
                    <a:lnTo>
                      <a:pt x="814" y="650"/>
                    </a:lnTo>
                    <a:lnTo>
                      <a:pt x="817" y="655"/>
                    </a:lnTo>
                    <a:lnTo>
                      <a:pt x="817" y="658"/>
                    </a:lnTo>
                    <a:lnTo>
                      <a:pt x="822" y="661"/>
                    </a:lnTo>
                    <a:lnTo>
                      <a:pt x="825" y="664"/>
                    </a:lnTo>
                    <a:lnTo>
                      <a:pt x="828" y="667"/>
                    </a:lnTo>
                    <a:lnTo>
                      <a:pt x="834" y="667"/>
                    </a:lnTo>
                    <a:lnTo>
                      <a:pt x="834" y="667"/>
                    </a:lnTo>
                    <a:lnTo>
                      <a:pt x="836" y="664"/>
                    </a:lnTo>
                    <a:lnTo>
                      <a:pt x="839" y="667"/>
                    </a:lnTo>
                    <a:lnTo>
                      <a:pt x="842" y="667"/>
                    </a:lnTo>
                    <a:lnTo>
                      <a:pt x="842" y="669"/>
                    </a:lnTo>
                    <a:lnTo>
                      <a:pt x="842" y="672"/>
                    </a:lnTo>
                    <a:lnTo>
                      <a:pt x="845" y="672"/>
                    </a:lnTo>
                    <a:lnTo>
                      <a:pt x="842" y="678"/>
                    </a:lnTo>
                    <a:lnTo>
                      <a:pt x="842" y="680"/>
                    </a:lnTo>
                    <a:lnTo>
                      <a:pt x="839" y="680"/>
                    </a:lnTo>
                    <a:lnTo>
                      <a:pt x="834" y="683"/>
                    </a:lnTo>
                    <a:lnTo>
                      <a:pt x="834" y="683"/>
                    </a:lnTo>
                    <a:lnTo>
                      <a:pt x="828" y="680"/>
                    </a:lnTo>
                    <a:lnTo>
                      <a:pt x="825" y="680"/>
                    </a:lnTo>
                    <a:lnTo>
                      <a:pt x="822" y="678"/>
                    </a:lnTo>
                    <a:lnTo>
                      <a:pt x="817" y="678"/>
                    </a:lnTo>
                    <a:lnTo>
                      <a:pt x="814" y="678"/>
                    </a:lnTo>
                    <a:lnTo>
                      <a:pt x="814" y="672"/>
                    </a:lnTo>
                    <a:lnTo>
                      <a:pt x="811" y="672"/>
                    </a:lnTo>
                    <a:lnTo>
                      <a:pt x="809" y="669"/>
                    </a:lnTo>
                    <a:lnTo>
                      <a:pt x="809" y="667"/>
                    </a:lnTo>
                    <a:lnTo>
                      <a:pt x="806" y="669"/>
                    </a:lnTo>
                    <a:lnTo>
                      <a:pt x="797" y="669"/>
                    </a:lnTo>
                    <a:lnTo>
                      <a:pt x="797" y="667"/>
                    </a:lnTo>
                    <a:lnTo>
                      <a:pt x="795" y="664"/>
                    </a:lnTo>
                    <a:lnTo>
                      <a:pt x="795" y="661"/>
                    </a:lnTo>
                    <a:lnTo>
                      <a:pt x="795" y="655"/>
                    </a:lnTo>
                    <a:lnTo>
                      <a:pt x="795" y="653"/>
                    </a:lnTo>
                    <a:lnTo>
                      <a:pt x="792" y="650"/>
                    </a:lnTo>
                    <a:lnTo>
                      <a:pt x="792" y="647"/>
                    </a:lnTo>
                    <a:lnTo>
                      <a:pt x="786" y="644"/>
                    </a:lnTo>
                    <a:lnTo>
                      <a:pt x="786" y="639"/>
                    </a:lnTo>
                    <a:lnTo>
                      <a:pt x="783" y="639"/>
                    </a:lnTo>
                    <a:lnTo>
                      <a:pt x="783" y="636"/>
                    </a:lnTo>
                    <a:lnTo>
                      <a:pt x="786" y="636"/>
                    </a:lnTo>
                    <a:lnTo>
                      <a:pt x="789" y="630"/>
                    </a:lnTo>
                    <a:lnTo>
                      <a:pt x="789" y="625"/>
                    </a:lnTo>
                    <a:lnTo>
                      <a:pt x="786" y="625"/>
                    </a:lnTo>
                    <a:lnTo>
                      <a:pt x="786" y="622"/>
                    </a:lnTo>
                    <a:lnTo>
                      <a:pt x="789" y="622"/>
                    </a:lnTo>
                    <a:lnTo>
                      <a:pt x="786" y="619"/>
                    </a:lnTo>
                    <a:lnTo>
                      <a:pt x="783" y="614"/>
                    </a:lnTo>
                    <a:lnTo>
                      <a:pt x="775" y="611"/>
                    </a:lnTo>
                    <a:lnTo>
                      <a:pt x="772" y="614"/>
                    </a:lnTo>
                    <a:lnTo>
                      <a:pt x="770" y="611"/>
                    </a:lnTo>
                    <a:lnTo>
                      <a:pt x="767" y="611"/>
                    </a:lnTo>
                    <a:lnTo>
                      <a:pt x="767" y="614"/>
                    </a:lnTo>
                    <a:lnTo>
                      <a:pt x="761" y="611"/>
                    </a:lnTo>
                    <a:lnTo>
                      <a:pt x="764" y="611"/>
                    </a:lnTo>
                    <a:lnTo>
                      <a:pt x="767" y="608"/>
                    </a:lnTo>
                    <a:lnTo>
                      <a:pt x="767" y="608"/>
                    </a:lnTo>
                    <a:lnTo>
                      <a:pt x="764" y="605"/>
                    </a:lnTo>
                    <a:lnTo>
                      <a:pt x="764" y="605"/>
                    </a:lnTo>
                    <a:lnTo>
                      <a:pt x="767" y="605"/>
                    </a:lnTo>
                    <a:lnTo>
                      <a:pt x="764" y="602"/>
                    </a:lnTo>
                    <a:lnTo>
                      <a:pt x="761" y="605"/>
                    </a:lnTo>
                    <a:lnTo>
                      <a:pt x="756" y="605"/>
                    </a:lnTo>
                    <a:lnTo>
                      <a:pt x="756" y="605"/>
                    </a:lnTo>
                    <a:lnTo>
                      <a:pt x="756" y="602"/>
                    </a:lnTo>
                    <a:lnTo>
                      <a:pt x="761" y="600"/>
                    </a:lnTo>
                    <a:lnTo>
                      <a:pt x="758" y="600"/>
                    </a:lnTo>
                    <a:lnTo>
                      <a:pt x="756" y="600"/>
                    </a:lnTo>
                    <a:lnTo>
                      <a:pt x="753" y="597"/>
                    </a:lnTo>
                    <a:lnTo>
                      <a:pt x="750" y="594"/>
                    </a:lnTo>
                    <a:lnTo>
                      <a:pt x="747" y="588"/>
                    </a:lnTo>
                    <a:lnTo>
                      <a:pt x="744" y="586"/>
                    </a:lnTo>
                    <a:lnTo>
                      <a:pt x="744" y="586"/>
                    </a:lnTo>
                    <a:lnTo>
                      <a:pt x="750" y="583"/>
                    </a:lnTo>
                    <a:lnTo>
                      <a:pt x="750" y="586"/>
                    </a:lnTo>
                    <a:lnTo>
                      <a:pt x="753" y="586"/>
                    </a:lnTo>
                    <a:lnTo>
                      <a:pt x="756" y="588"/>
                    </a:lnTo>
                    <a:lnTo>
                      <a:pt x="761" y="594"/>
                    </a:lnTo>
                    <a:lnTo>
                      <a:pt x="764" y="597"/>
                    </a:lnTo>
                    <a:lnTo>
                      <a:pt x="764" y="594"/>
                    </a:lnTo>
                    <a:lnTo>
                      <a:pt x="770" y="597"/>
                    </a:lnTo>
                    <a:lnTo>
                      <a:pt x="775" y="597"/>
                    </a:lnTo>
                    <a:lnTo>
                      <a:pt x="775" y="594"/>
                    </a:lnTo>
                    <a:lnTo>
                      <a:pt x="778" y="597"/>
                    </a:lnTo>
                    <a:lnTo>
                      <a:pt x="775" y="600"/>
                    </a:lnTo>
                    <a:lnTo>
                      <a:pt x="778" y="600"/>
                    </a:lnTo>
                    <a:lnTo>
                      <a:pt x="778" y="602"/>
                    </a:lnTo>
                    <a:lnTo>
                      <a:pt x="781" y="602"/>
                    </a:lnTo>
                    <a:lnTo>
                      <a:pt x="781" y="600"/>
                    </a:lnTo>
                    <a:lnTo>
                      <a:pt x="786" y="600"/>
                    </a:lnTo>
                    <a:lnTo>
                      <a:pt x="786" y="602"/>
                    </a:lnTo>
                    <a:lnTo>
                      <a:pt x="789" y="602"/>
                    </a:lnTo>
                    <a:lnTo>
                      <a:pt x="792" y="602"/>
                    </a:lnTo>
                    <a:lnTo>
                      <a:pt x="792" y="602"/>
                    </a:lnTo>
                    <a:lnTo>
                      <a:pt x="797" y="608"/>
                    </a:lnTo>
                    <a:lnTo>
                      <a:pt x="800" y="605"/>
                    </a:lnTo>
                    <a:lnTo>
                      <a:pt x="803" y="608"/>
                    </a:lnTo>
                    <a:lnTo>
                      <a:pt x="803" y="608"/>
                    </a:lnTo>
                    <a:lnTo>
                      <a:pt x="809" y="608"/>
                    </a:lnTo>
                    <a:lnTo>
                      <a:pt x="811" y="611"/>
                    </a:lnTo>
                    <a:lnTo>
                      <a:pt x="814" y="608"/>
                    </a:lnTo>
                    <a:lnTo>
                      <a:pt x="817" y="611"/>
                    </a:lnTo>
                    <a:lnTo>
                      <a:pt x="822" y="614"/>
                    </a:lnTo>
                    <a:lnTo>
                      <a:pt x="834" y="614"/>
                    </a:lnTo>
                    <a:lnTo>
                      <a:pt x="842" y="611"/>
                    </a:lnTo>
                    <a:lnTo>
                      <a:pt x="842" y="611"/>
                    </a:lnTo>
                    <a:lnTo>
                      <a:pt x="848" y="611"/>
                    </a:lnTo>
                    <a:lnTo>
                      <a:pt x="850" y="608"/>
                    </a:lnTo>
                    <a:lnTo>
                      <a:pt x="856" y="608"/>
                    </a:lnTo>
                    <a:lnTo>
                      <a:pt x="862" y="605"/>
                    </a:lnTo>
                    <a:lnTo>
                      <a:pt x="867" y="597"/>
                    </a:lnTo>
                    <a:lnTo>
                      <a:pt x="867" y="594"/>
                    </a:lnTo>
                    <a:lnTo>
                      <a:pt x="870" y="588"/>
                    </a:lnTo>
                    <a:lnTo>
                      <a:pt x="870" y="586"/>
                    </a:lnTo>
                    <a:lnTo>
                      <a:pt x="873" y="583"/>
                    </a:lnTo>
                    <a:lnTo>
                      <a:pt x="873" y="577"/>
                    </a:lnTo>
                    <a:lnTo>
                      <a:pt x="873" y="575"/>
                    </a:lnTo>
                    <a:lnTo>
                      <a:pt x="873" y="569"/>
                    </a:lnTo>
                    <a:lnTo>
                      <a:pt x="873" y="569"/>
                    </a:lnTo>
                    <a:lnTo>
                      <a:pt x="870" y="569"/>
                    </a:lnTo>
                    <a:lnTo>
                      <a:pt x="867" y="566"/>
                    </a:lnTo>
                    <a:lnTo>
                      <a:pt x="864" y="563"/>
                    </a:lnTo>
                    <a:lnTo>
                      <a:pt x="864" y="558"/>
                    </a:lnTo>
                    <a:lnTo>
                      <a:pt x="862" y="555"/>
                    </a:lnTo>
                    <a:lnTo>
                      <a:pt x="859" y="555"/>
                    </a:lnTo>
                    <a:lnTo>
                      <a:pt x="856" y="555"/>
                    </a:lnTo>
                    <a:lnTo>
                      <a:pt x="853" y="555"/>
                    </a:lnTo>
                    <a:lnTo>
                      <a:pt x="853" y="552"/>
                    </a:lnTo>
                    <a:lnTo>
                      <a:pt x="845" y="547"/>
                    </a:lnTo>
                    <a:lnTo>
                      <a:pt x="848" y="544"/>
                    </a:lnTo>
                    <a:lnTo>
                      <a:pt x="842" y="541"/>
                    </a:lnTo>
                    <a:lnTo>
                      <a:pt x="842" y="541"/>
                    </a:lnTo>
                    <a:lnTo>
                      <a:pt x="842" y="541"/>
                    </a:lnTo>
                    <a:lnTo>
                      <a:pt x="845" y="547"/>
                    </a:lnTo>
                    <a:lnTo>
                      <a:pt x="842" y="547"/>
                    </a:lnTo>
                    <a:lnTo>
                      <a:pt x="836" y="544"/>
                    </a:lnTo>
                    <a:lnTo>
                      <a:pt x="834" y="544"/>
                    </a:lnTo>
                    <a:lnTo>
                      <a:pt x="831" y="538"/>
                    </a:lnTo>
                    <a:lnTo>
                      <a:pt x="828" y="538"/>
                    </a:lnTo>
                    <a:lnTo>
                      <a:pt x="828" y="538"/>
                    </a:lnTo>
                    <a:lnTo>
                      <a:pt x="828" y="541"/>
                    </a:lnTo>
                    <a:lnTo>
                      <a:pt x="825" y="541"/>
                    </a:lnTo>
                    <a:lnTo>
                      <a:pt x="822" y="535"/>
                    </a:lnTo>
                    <a:lnTo>
                      <a:pt x="820" y="533"/>
                    </a:lnTo>
                    <a:lnTo>
                      <a:pt x="817" y="530"/>
                    </a:lnTo>
                    <a:lnTo>
                      <a:pt x="803" y="524"/>
                    </a:lnTo>
                    <a:lnTo>
                      <a:pt x="786" y="513"/>
                    </a:lnTo>
                    <a:lnTo>
                      <a:pt x="783" y="510"/>
                    </a:lnTo>
                    <a:lnTo>
                      <a:pt x="781" y="513"/>
                    </a:lnTo>
                    <a:lnTo>
                      <a:pt x="778" y="510"/>
                    </a:lnTo>
                    <a:lnTo>
                      <a:pt x="772" y="510"/>
                    </a:lnTo>
                    <a:lnTo>
                      <a:pt x="775" y="510"/>
                    </a:lnTo>
                    <a:lnTo>
                      <a:pt x="772" y="513"/>
                    </a:lnTo>
                    <a:lnTo>
                      <a:pt x="767" y="513"/>
                    </a:lnTo>
                    <a:lnTo>
                      <a:pt x="764" y="510"/>
                    </a:lnTo>
                    <a:lnTo>
                      <a:pt x="761" y="508"/>
                    </a:lnTo>
                    <a:lnTo>
                      <a:pt x="758" y="508"/>
                    </a:lnTo>
                    <a:lnTo>
                      <a:pt x="758" y="508"/>
                    </a:lnTo>
                    <a:lnTo>
                      <a:pt x="758" y="510"/>
                    </a:lnTo>
                    <a:lnTo>
                      <a:pt x="758" y="513"/>
                    </a:lnTo>
                    <a:lnTo>
                      <a:pt x="756" y="510"/>
                    </a:lnTo>
                    <a:lnTo>
                      <a:pt x="753" y="510"/>
                    </a:lnTo>
                    <a:lnTo>
                      <a:pt x="750" y="513"/>
                    </a:lnTo>
                    <a:lnTo>
                      <a:pt x="753" y="513"/>
                    </a:lnTo>
                    <a:lnTo>
                      <a:pt x="750" y="519"/>
                    </a:lnTo>
                    <a:lnTo>
                      <a:pt x="747" y="519"/>
                    </a:lnTo>
                    <a:lnTo>
                      <a:pt x="747" y="516"/>
                    </a:lnTo>
                    <a:lnTo>
                      <a:pt x="750" y="513"/>
                    </a:lnTo>
                    <a:lnTo>
                      <a:pt x="750" y="513"/>
                    </a:lnTo>
                    <a:lnTo>
                      <a:pt x="747" y="513"/>
                    </a:lnTo>
                    <a:lnTo>
                      <a:pt x="747" y="510"/>
                    </a:lnTo>
                    <a:lnTo>
                      <a:pt x="747" y="510"/>
                    </a:lnTo>
                    <a:lnTo>
                      <a:pt x="747" y="508"/>
                    </a:lnTo>
                    <a:lnTo>
                      <a:pt x="744" y="510"/>
                    </a:lnTo>
                    <a:lnTo>
                      <a:pt x="742" y="513"/>
                    </a:lnTo>
                    <a:lnTo>
                      <a:pt x="742" y="513"/>
                    </a:lnTo>
                    <a:lnTo>
                      <a:pt x="742" y="510"/>
                    </a:lnTo>
                    <a:lnTo>
                      <a:pt x="742" y="510"/>
                    </a:lnTo>
                    <a:lnTo>
                      <a:pt x="739" y="510"/>
                    </a:lnTo>
                    <a:lnTo>
                      <a:pt x="739" y="513"/>
                    </a:lnTo>
                    <a:lnTo>
                      <a:pt x="739" y="510"/>
                    </a:lnTo>
                    <a:lnTo>
                      <a:pt x="736" y="508"/>
                    </a:lnTo>
                    <a:lnTo>
                      <a:pt x="733" y="510"/>
                    </a:lnTo>
                    <a:lnTo>
                      <a:pt x="733" y="508"/>
                    </a:lnTo>
                    <a:lnTo>
                      <a:pt x="730" y="508"/>
                    </a:lnTo>
                    <a:lnTo>
                      <a:pt x="728" y="508"/>
                    </a:lnTo>
                    <a:lnTo>
                      <a:pt x="728" y="505"/>
                    </a:lnTo>
                    <a:lnTo>
                      <a:pt x="728" y="502"/>
                    </a:lnTo>
                    <a:lnTo>
                      <a:pt x="730" y="499"/>
                    </a:lnTo>
                    <a:lnTo>
                      <a:pt x="730" y="502"/>
                    </a:lnTo>
                    <a:lnTo>
                      <a:pt x="733" y="505"/>
                    </a:lnTo>
                    <a:lnTo>
                      <a:pt x="736" y="505"/>
                    </a:lnTo>
                    <a:lnTo>
                      <a:pt x="739" y="505"/>
                    </a:lnTo>
                    <a:lnTo>
                      <a:pt x="742" y="502"/>
                    </a:lnTo>
                    <a:lnTo>
                      <a:pt x="742" y="502"/>
                    </a:lnTo>
                    <a:lnTo>
                      <a:pt x="739" y="499"/>
                    </a:lnTo>
                    <a:lnTo>
                      <a:pt x="739" y="499"/>
                    </a:lnTo>
                    <a:lnTo>
                      <a:pt x="736" y="496"/>
                    </a:lnTo>
                    <a:lnTo>
                      <a:pt x="733" y="499"/>
                    </a:lnTo>
                    <a:lnTo>
                      <a:pt x="733" y="496"/>
                    </a:lnTo>
                    <a:lnTo>
                      <a:pt x="730" y="494"/>
                    </a:lnTo>
                    <a:lnTo>
                      <a:pt x="728" y="494"/>
                    </a:lnTo>
                    <a:lnTo>
                      <a:pt x="725" y="494"/>
                    </a:lnTo>
                    <a:lnTo>
                      <a:pt x="722" y="494"/>
                    </a:lnTo>
                    <a:lnTo>
                      <a:pt x="725" y="496"/>
                    </a:lnTo>
                    <a:lnTo>
                      <a:pt x="725" y="496"/>
                    </a:lnTo>
                    <a:lnTo>
                      <a:pt x="725" y="496"/>
                    </a:lnTo>
                    <a:lnTo>
                      <a:pt x="725" y="496"/>
                    </a:lnTo>
                    <a:lnTo>
                      <a:pt x="722" y="496"/>
                    </a:lnTo>
                    <a:lnTo>
                      <a:pt x="722" y="499"/>
                    </a:lnTo>
                    <a:lnTo>
                      <a:pt x="725" y="499"/>
                    </a:lnTo>
                    <a:lnTo>
                      <a:pt x="722" y="502"/>
                    </a:lnTo>
                    <a:lnTo>
                      <a:pt x="719" y="502"/>
                    </a:lnTo>
                    <a:lnTo>
                      <a:pt x="719" y="505"/>
                    </a:lnTo>
                    <a:lnTo>
                      <a:pt x="719" y="508"/>
                    </a:lnTo>
                    <a:lnTo>
                      <a:pt x="717" y="505"/>
                    </a:lnTo>
                    <a:lnTo>
                      <a:pt x="717" y="502"/>
                    </a:lnTo>
                    <a:lnTo>
                      <a:pt x="717" y="502"/>
                    </a:lnTo>
                    <a:lnTo>
                      <a:pt x="711" y="499"/>
                    </a:lnTo>
                    <a:lnTo>
                      <a:pt x="708" y="499"/>
                    </a:lnTo>
                    <a:lnTo>
                      <a:pt x="708" y="499"/>
                    </a:lnTo>
                    <a:lnTo>
                      <a:pt x="705" y="499"/>
                    </a:lnTo>
                    <a:lnTo>
                      <a:pt x="705" y="502"/>
                    </a:lnTo>
                    <a:lnTo>
                      <a:pt x="705" y="499"/>
                    </a:lnTo>
                    <a:lnTo>
                      <a:pt x="703" y="496"/>
                    </a:lnTo>
                    <a:lnTo>
                      <a:pt x="703" y="496"/>
                    </a:lnTo>
                    <a:lnTo>
                      <a:pt x="703" y="499"/>
                    </a:lnTo>
                    <a:lnTo>
                      <a:pt x="703" y="502"/>
                    </a:lnTo>
                    <a:lnTo>
                      <a:pt x="700" y="502"/>
                    </a:lnTo>
                    <a:lnTo>
                      <a:pt x="700" y="499"/>
                    </a:lnTo>
                    <a:lnTo>
                      <a:pt x="697" y="502"/>
                    </a:lnTo>
                    <a:lnTo>
                      <a:pt x="694" y="505"/>
                    </a:lnTo>
                    <a:lnTo>
                      <a:pt x="694" y="502"/>
                    </a:lnTo>
                    <a:lnTo>
                      <a:pt x="694" y="496"/>
                    </a:lnTo>
                    <a:lnTo>
                      <a:pt x="691" y="496"/>
                    </a:lnTo>
                    <a:lnTo>
                      <a:pt x="691" y="494"/>
                    </a:lnTo>
                    <a:lnTo>
                      <a:pt x="689" y="491"/>
                    </a:lnTo>
                    <a:lnTo>
                      <a:pt x="686" y="494"/>
                    </a:lnTo>
                    <a:lnTo>
                      <a:pt x="683" y="491"/>
                    </a:lnTo>
                    <a:lnTo>
                      <a:pt x="680" y="491"/>
                    </a:lnTo>
                    <a:lnTo>
                      <a:pt x="677" y="488"/>
                    </a:lnTo>
                    <a:lnTo>
                      <a:pt x="677" y="488"/>
                    </a:lnTo>
                    <a:lnTo>
                      <a:pt x="683" y="488"/>
                    </a:lnTo>
                    <a:lnTo>
                      <a:pt x="689" y="488"/>
                    </a:lnTo>
                    <a:lnTo>
                      <a:pt x="691" y="488"/>
                    </a:lnTo>
                    <a:lnTo>
                      <a:pt x="700" y="491"/>
                    </a:lnTo>
                    <a:lnTo>
                      <a:pt x="703" y="488"/>
                    </a:lnTo>
                    <a:lnTo>
                      <a:pt x="705" y="482"/>
                    </a:lnTo>
                    <a:lnTo>
                      <a:pt x="714" y="480"/>
                    </a:lnTo>
                    <a:lnTo>
                      <a:pt x="717" y="477"/>
                    </a:lnTo>
                    <a:lnTo>
                      <a:pt x="717" y="477"/>
                    </a:lnTo>
                    <a:lnTo>
                      <a:pt x="714" y="477"/>
                    </a:lnTo>
                    <a:lnTo>
                      <a:pt x="714" y="474"/>
                    </a:lnTo>
                    <a:lnTo>
                      <a:pt x="711" y="474"/>
                    </a:lnTo>
                    <a:lnTo>
                      <a:pt x="708" y="474"/>
                    </a:lnTo>
                    <a:lnTo>
                      <a:pt x="703" y="471"/>
                    </a:lnTo>
                    <a:lnTo>
                      <a:pt x="700" y="471"/>
                    </a:lnTo>
                    <a:lnTo>
                      <a:pt x="697" y="474"/>
                    </a:lnTo>
                    <a:lnTo>
                      <a:pt x="697" y="474"/>
                    </a:lnTo>
                    <a:lnTo>
                      <a:pt x="697" y="474"/>
                    </a:lnTo>
                    <a:lnTo>
                      <a:pt x="700" y="471"/>
                    </a:lnTo>
                    <a:lnTo>
                      <a:pt x="700" y="469"/>
                    </a:lnTo>
                    <a:lnTo>
                      <a:pt x="697" y="469"/>
                    </a:lnTo>
                    <a:lnTo>
                      <a:pt x="694" y="466"/>
                    </a:lnTo>
                    <a:lnTo>
                      <a:pt x="691" y="466"/>
                    </a:lnTo>
                    <a:lnTo>
                      <a:pt x="691" y="471"/>
                    </a:lnTo>
                    <a:lnTo>
                      <a:pt x="689" y="471"/>
                    </a:lnTo>
                    <a:lnTo>
                      <a:pt x="689" y="469"/>
                    </a:lnTo>
                    <a:lnTo>
                      <a:pt x="689" y="469"/>
                    </a:lnTo>
                    <a:lnTo>
                      <a:pt x="686" y="471"/>
                    </a:lnTo>
                    <a:lnTo>
                      <a:pt x="686" y="471"/>
                    </a:lnTo>
                    <a:lnTo>
                      <a:pt x="686" y="469"/>
                    </a:lnTo>
                    <a:lnTo>
                      <a:pt x="686" y="466"/>
                    </a:lnTo>
                    <a:lnTo>
                      <a:pt x="686" y="466"/>
                    </a:lnTo>
                    <a:lnTo>
                      <a:pt x="683" y="463"/>
                    </a:lnTo>
                    <a:lnTo>
                      <a:pt x="680" y="463"/>
                    </a:lnTo>
                    <a:lnTo>
                      <a:pt x="677" y="463"/>
                    </a:lnTo>
                    <a:lnTo>
                      <a:pt x="677" y="469"/>
                    </a:lnTo>
                    <a:lnTo>
                      <a:pt x="675" y="469"/>
                    </a:lnTo>
                    <a:lnTo>
                      <a:pt x="675" y="471"/>
                    </a:lnTo>
                    <a:lnTo>
                      <a:pt x="677" y="477"/>
                    </a:lnTo>
                    <a:lnTo>
                      <a:pt x="677" y="480"/>
                    </a:lnTo>
                    <a:lnTo>
                      <a:pt x="675" y="480"/>
                    </a:lnTo>
                    <a:lnTo>
                      <a:pt x="675" y="477"/>
                    </a:lnTo>
                    <a:lnTo>
                      <a:pt x="672" y="477"/>
                    </a:lnTo>
                    <a:lnTo>
                      <a:pt x="672" y="477"/>
                    </a:lnTo>
                    <a:lnTo>
                      <a:pt x="669" y="477"/>
                    </a:lnTo>
                    <a:lnTo>
                      <a:pt x="664" y="480"/>
                    </a:lnTo>
                    <a:lnTo>
                      <a:pt x="666" y="474"/>
                    </a:lnTo>
                    <a:lnTo>
                      <a:pt x="669" y="474"/>
                    </a:lnTo>
                    <a:lnTo>
                      <a:pt x="672" y="471"/>
                    </a:lnTo>
                    <a:lnTo>
                      <a:pt x="672" y="469"/>
                    </a:lnTo>
                    <a:lnTo>
                      <a:pt x="669" y="469"/>
                    </a:lnTo>
                    <a:lnTo>
                      <a:pt x="666" y="471"/>
                    </a:lnTo>
                    <a:lnTo>
                      <a:pt x="664" y="471"/>
                    </a:lnTo>
                    <a:lnTo>
                      <a:pt x="664" y="469"/>
                    </a:lnTo>
                    <a:lnTo>
                      <a:pt x="666" y="469"/>
                    </a:lnTo>
                    <a:lnTo>
                      <a:pt x="666" y="466"/>
                    </a:lnTo>
                    <a:lnTo>
                      <a:pt x="664" y="466"/>
                    </a:lnTo>
                    <a:lnTo>
                      <a:pt x="664" y="466"/>
                    </a:lnTo>
                    <a:lnTo>
                      <a:pt x="666" y="463"/>
                    </a:lnTo>
                    <a:lnTo>
                      <a:pt x="666" y="466"/>
                    </a:lnTo>
                    <a:lnTo>
                      <a:pt x="672" y="466"/>
                    </a:lnTo>
                    <a:lnTo>
                      <a:pt x="672" y="460"/>
                    </a:lnTo>
                    <a:lnTo>
                      <a:pt x="672" y="457"/>
                    </a:lnTo>
                    <a:lnTo>
                      <a:pt x="669" y="457"/>
                    </a:lnTo>
                    <a:lnTo>
                      <a:pt x="666" y="457"/>
                    </a:lnTo>
                    <a:lnTo>
                      <a:pt x="669" y="455"/>
                    </a:lnTo>
                    <a:lnTo>
                      <a:pt x="666" y="452"/>
                    </a:lnTo>
                    <a:lnTo>
                      <a:pt x="664" y="455"/>
                    </a:lnTo>
                    <a:lnTo>
                      <a:pt x="664" y="455"/>
                    </a:lnTo>
                    <a:lnTo>
                      <a:pt x="661" y="452"/>
                    </a:lnTo>
                    <a:lnTo>
                      <a:pt x="658" y="455"/>
                    </a:lnTo>
                    <a:lnTo>
                      <a:pt x="658" y="457"/>
                    </a:lnTo>
                    <a:lnTo>
                      <a:pt x="661" y="457"/>
                    </a:lnTo>
                    <a:lnTo>
                      <a:pt x="658" y="460"/>
                    </a:lnTo>
                    <a:lnTo>
                      <a:pt x="658" y="460"/>
                    </a:lnTo>
                    <a:lnTo>
                      <a:pt x="655" y="457"/>
                    </a:lnTo>
                    <a:lnTo>
                      <a:pt x="652" y="460"/>
                    </a:lnTo>
                    <a:lnTo>
                      <a:pt x="652" y="463"/>
                    </a:lnTo>
                    <a:lnTo>
                      <a:pt x="652" y="463"/>
                    </a:lnTo>
                    <a:lnTo>
                      <a:pt x="655" y="463"/>
                    </a:lnTo>
                    <a:lnTo>
                      <a:pt x="658" y="463"/>
                    </a:lnTo>
                    <a:lnTo>
                      <a:pt x="658" y="466"/>
                    </a:lnTo>
                    <a:lnTo>
                      <a:pt x="655" y="466"/>
                    </a:lnTo>
                    <a:lnTo>
                      <a:pt x="655" y="469"/>
                    </a:lnTo>
                    <a:lnTo>
                      <a:pt x="652" y="471"/>
                    </a:lnTo>
                    <a:lnTo>
                      <a:pt x="652" y="471"/>
                    </a:lnTo>
                    <a:lnTo>
                      <a:pt x="652" y="474"/>
                    </a:lnTo>
                    <a:lnTo>
                      <a:pt x="652" y="474"/>
                    </a:lnTo>
                    <a:lnTo>
                      <a:pt x="652" y="477"/>
                    </a:lnTo>
                    <a:lnTo>
                      <a:pt x="652" y="480"/>
                    </a:lnTo>
                    <a:lnTo>
                      <a:pt x="650" y="477"/>
                    </a:lnTo>
                    <a:lnTo>
                      <a:pt x="647" y="480"/>
                    </a:lnTo>
                    <a:lnTo>
                      <a:pt x="647" y="480"/>
                    </a:lnTo>
                    <a:lnTo>
                      <a:pt x="644" y="482"/>
                    </a:lnTo>
                    <a:lnTo>
                      <a:pt x="644" y="480"/>
                    </a:lnTo>
                    <a:lnTo>
                      <a:pt x="647" y="474"/>
                    </a:lnTo>
                    <a:lnTo>
                      <a:pt x="644" y="471"/>
                    </a:lnTo>
                    <a:lnTo>
                      <a:pt x="644" y="471"/>
                    </a:lnTo>
                    <a:lnTo>
                      <a:pt x="647" y="469"/>
                    </a:lnTo>
                    <a:lnTo>
                      <a:pt x="647" y="463"/>
                    </a:lnTo>
                    <a:lnTo>
                      <a:pt x="647" y="460"/>
                    </a:lnTo>
                    <a:lnTo>
                      <a:pt x="644" y="460"/>
                    </a:lnTo>
                    <a:lnTo>
                      <a:pt x="638" y="469"/>
                    </a:lnTo>
                    <a:lnTo>
                      <a:pt x="638" y="471"/>
                    </a:lnTo>
                    <a:lnTo>
                      <a:pt x="636" y="480"/>
                    </a:lnTo>
                    <a:lnTo>
                      <a:pt x="633" y="482"/>
                    </a:lnTo>
                    <a:lnTo>
                      <a:pt x="636" y="485"/>
                    </a:lnTo>
                    <a:lnTo>
                      <a:pt x="636" y="488"/>
                    </a:lnTo>
                    <a:lnTo>
                      <a:pt x="630" y="494"/>
                    </a:lnTo>
                    <a:lnTo>
                      <a:pt x="627" y="494"/>
                    </a:lnTo>
                    <a:lnTo>
                      <a:pt x="627" y="491"/>
                    </a:lnTo>
                    <a:lnTo>
                      <a:pt x="627" y="488"/>
                    </a:lnTo>
                    <a:lnTo>
                      <a:pt x="630" y="485"/>
                    </a:lnTo>
                    <a:lnTo>
                      <a:pt x="630" y="482"/>
                    </a:lnTo>
                    <a:lnTo>
                      <a:pt x="630" y="480"/>
                    </a:lnTo>
                    <a:lnTo>
                      <a:pt x="630" y="477"/>
                    </a:lnTo>
                    <a:lnTo>
                      <a:pt x="633" y="471"/>
                    </a:lnTo>
                    <a:lnTo>
                      <a:pt x="636" y="466"/>
                    </a:lnTo>
                    <a:lnTo>
                      <a:pt x="636" y="466"/>
                    </a:lnTo>
                    <a:lnTo>
                      <a:pt x="636" y="466"/>
                    </a:lnTo>
                    <a:lnTo>
                      <a:pt x="633" y="463"/>
                    </a:lnTo>
                    <a:lnTo>
                      <a:pt x="630" y="460"/>
                    </a:lnTo>
                    <a:lnTo>
                      <a:pt x="627" y="463"/>
                    </a:lnTo>
                    <a:lnTo>
                      <a:pt x="630" y="466"/>
                    </a:lnTo>
                    <a:lnTo>
                      <a:pt x="627" y="469"/>
                    </a:lnTo>
                    <a:lnTo>
                      <a:pt x="627" y="463"/>
                    </a:lnTo>
                    <a:lnTo>
                      <a:pt x="624" y="463"/>
                    </a:lnTo>
                    <a:lnTo>
                      <a:pt x="622" y="460"/>
                    </a:lnTo>
                    <a:lnTo>
                      <a:pt x="619" y="463"/>
                    </a:lnTo>
                    <a:lnTo>
                      <a:pt x="619" y="466"/>
                    </a:lnTo>
                    <a:lnTo>
                      <a:pt x="619" y="469"/>
                    </a:lnTo>
                    <a:lnTo>
                      <a:pt x="616" y="466"/>
                    </a:lnTo>
                    <a:lnTo>
                      <a:pt x="616" y="466"/>
                    </a:lnTo>
                    <a:lnTo>
                      <a:pt x="613" y="469"/>
                    </a:lnTo>
                    <a:lnTo>
                      <a:pt x="613" y="469"/>
                    </a:lnTo>
                    <a:lnTo>
                      <a:pt x="619" y="471"/>
                    </a:lnTo>
                    <a:lnTo>
                      <a:pt x="619" y="474"/>
                    </a:lnTo>
                    <a:lnTo>
                      <a:pt x="619" y="474"/>
                    </a:lnTo>
                    <a:lnTo>
                      <a:pt x="616" y="474"/>
                    </a:lnTo>
                    <a:lnTo>
                      <a:pt x="613" y="474"/>
                    </a:lnTo>
                    <a:lnTo>
                      <a:pt x="613" y="477"/>
                    </a:lnTo>
                    <a:lnTo>
                      <a:pt x="616" y="480"/>
                    </a:lnTo>
                    <a:lnTo>
                      <a:pt x="613" y="480"/>
                    </a:lnTo>
                    <a:lnTo>
                      <a:pt x="611" y="477"/>
                    </a:lnTo>
                    <a:lnTo>
                      <a:pt x="611" y="477"/>
                    </a:lnTo>
                    <a:lnTo>
                      <a:pt x="608" y="482"/>
                    </a:lnTo>
                    <a:lnTo>
                      <a:pt x="605" y="482"/>
                    </a:lnTo>
                    <a:lnTo>
                      <a:pt x="605" y="482"/>
                    </a:lnTo>
                    <a:lnTo>
                      <a:pt x="608" y="485"/>
                    </a:lnTo>
                    <a:lnTo>
                      <a:pt x="605" y="488"/>
                    </a:lnTo>
                    <a:lnTo>
                      <a:pt x="602" y="488"/>
                    </a:lnTo>
                    <a:lnTo>
                      <a:pt x="605" y="491"/>
                    </a:lnTo>
                    <a:lnTo>
                      <a:pt x="605" y="494"/>
                    </a:lnTo>
                    <a:lnTo>
                      <a:pt x="605" y="496"/>
                    </a:lnTo>
                    <a:lnTo>
                      <a:pt x="608" y="496"/>
                    </a:lnTo>
                    <a:lnTo>
                      <a:pt x="605" y="499"/>
                    </a:lnTo>
                    <a:lnTo>
                      <a:pt x="602" y="496"/>
                    </a:lnTo>
                    <a:lnTo>
                      <a:pt x="599" y="494"/>
                    </a:lnTo>
                    <a:lnTo>
                      <a:pt x="599" y="494"/>
                    </a:lnTo>
                    <a:lnTo>
                      <a:pt x="599" y="491"/>
                    </a:lnTo>
                    <a:lnTo>
                      <a:pt x="597" y="488"/>
                    </a:lnTo>
                    <a:lnTo>
                      <a:pt x="594" y="488"/>
                    </a:lnTo>
                    <a:lnTo>
                      <a:pt x="591" y="488"/>
                    </a:lnTo>
                    <a:lnTo>
                      <a:pt x="585" y="485"/>
                    </a:lnTo>
                    <a:lnTo>
                      <a:pt x="583" y="485"/>
                    </a:lnTo>
                    <a:lnTo>
                      <a:pt x="583" y="488"/>
                    </a:lnTo>
                    <a:lnTo>
                      <a:pt x="580" y="485"/>
                    </a:lnTo>
                    <a:lnTo>
                      <a:pt x="577" y="488"/>
                    </a:lnTo>
                    <a:lnTo>
                      <a:pt x="574" y="488"/>
                    </a:lnTo>
                    <a:lnTo>
                      <a:pt x="574" y="488"/>
                    </a:lnTo>
                    <a:lnTo>
                      <a:pt x="580" y="494"/>
                    </a:lnTo>
                    <a:lnTo>
                      <a:pt x="583" y="494"/>
                    </a:lnTo>
                    <a:lnTo>
                      <a:pt x="583" y="496"/>
                    </a:lnTo>
                    <a:lnTo>
                      <a:pt x="588" y="496"/>
                    </a:lnTo>
                    <a:lnTo>
                      <a:pt x="585" y="499"/>
                    </a:lnTo>
                    <a:lnTo>
                      <a:pt x="585" y="502"/>
                    </a:lnTo>
                    <a:lnTo>
                      <a:pt x="588" y="505"/>
                    </a:lnTo>
                    <a:lnTo>
                      <a:pt x="588" y="508"/>
                    </a:lnTo>
                    <a:lnTo>
                      <a:pt x="585" y="508"/>
                    </a:lnTo>
                    <a:lnTo>
                      <a:pt x="583" y="502"/>
                    </a:lnTo>
                    <a:lnTo>
                      <a:pt x="580" y="502"/>
                    </a:lnTo>
                    <a:lnTo>
                      <a:pt x="577" y="499"/>
                    </a:lnTo>
                    <a:lnTo>
                      <a:pt x="577" y="502"/>
                    </a:lnTo>
                    <a:lnTo>
                      <a:pt x="574" y="505"/>
                    </a:lnTo>
                    <a:lnTo>
                      <a:pt x="574" y="499"/>
                    </a:lnTo>
                    <a:lnTo>
                      <a:pt x="571" y="502"/>
                    </a:lnTo>
                    <a:lnTo>
                      <a:pt x="571" y="505"/>
                    </a:lnTo>
                    <a:lnTo>
                      <a:pt x="569" y="508"/>
                    </a:lnTo>
                    <a:lnTo>
                      <a:pt x="569" y="510"/>
                    </a:lnTo>
                    <a:lnTo>
                      <a:pt x="571" y="510"/>
                    </a:lnTo>
                    <a:lnTo>
                      <a:pt x="574" y="513"/>
                    </a:lnTo>
                    <a:lnTo>
                      <a:pt x="571" y="513"/>
                    </a:lnTo>
                    <a:lnTo>
                      <a:pt x="569" y="513"/>
                    </a:lnTo>
                    <a:lnTo>
                      <a:pt x="566" y="516"/>
                    </a:lnTo>
                    <a:lnTo>
                      <a:pt x="566" y="519"/>
                    </a:lnTo>
                    <a:lnTo>
                      <a:pt x="563" y="522"/>
                    </a:lnTo>
                    <a:lnTo>
                      <a:pt x="563" y="519"/>
                    </a:lnTo>
                    <a:lnTo>
                      <a:pt x="566" y="519"/>
                    </a:lnTo>
                    <a:lnTo>
                      <a:pt x="563" y="516"/>
                    </a:lnTo>
                    <a:lnTo>
                      <a:pt x="566" y="510"/>
                    </a:lnTo>
                    <a:lnTo>
                      <a:pt x="566" y="502"/>
                    </a:lnTo>
                    <a:lnTo>
                      <a:pt x="563" y="502"/>
                    </a:lnTo>
                    <a:lnTo>
                      <a:pt x="558" y="508"/>
                    </a:lnTo>
                    <a:lnTo>
                      <a:pt x="558" y="513"/>
                    </a:lnTo>
                    <a:lnTo>
                      <a:pt x="558" y="513"/>
                    </a:lnTo>
                    <a:lnTo>
                      <a:pt x="555" y="519"/>
                    </a:lnTo>
                    <a:lnTo>
                      <a:pt x="555" y="516"/>
                    </a:lnTo>
                    <a:lnTo>
                      <a:pt x="558" y="510"/>
                    </a:lnTo>
                    <a:lnTo>
                      <a:pt x="558" y="508"/>
                    </a:lnTo>
                    <a:lnTo>
                      <a:pt x="555" y="505"/>
                    </a:lnTo>
                    <a:lnTo>
                      <a:pt x="552" y="508"/>
                    </a:lnTo>
                    <a:lnTo>
                      <a:pt x="549" y="513"/>
                    </a:lnTo>
                    <a:lnTo>
                      <a:pt x="549" y="516"/>
                    </a:lnTo>
                    <a:lnTo>
                      <a:pt x="549" y="519"/>
                    </a:lnTo>
                    <a:lnTo>
                      <a:pt x="555" y="522"/>
                    </a:lnTo>
                    <a:lnTo>
                      <a:pt x="555" y="524"/>
                    </a:lnTo>
                    <a:lnTo>
                      <a:pt x="555" y="527"/>
                    </a:lnTo>
                    <a:lnTo>
                      <a:pt x="552" y="524"/>
                    </a:lnTo>
                    <a:lnTo>
                      <a:pt x="549" y="522"/>
                    </a:lnTo>
                    <a:lnTo>
                      <a:pt x="546" y="516"/>
                    </a:lnTo>
                    <a:lnTo>
                      <a:pt x="546" y="516"/>
                    </a:lnTo>
                    <a:lnTo>
                      <a:pt x="541" y="516"/>
                    </a:lnTo>
                    <a:lnTo>
                      <a:pt x="541" y="519"/>
                    </a:lnTo>
                    <a:lnTo>
                      <a:pt x="546" y="522"/>
                    </a:lnTo>
                    <a:lnTo>
                      <a:pt x="546" y="522"/>
                    </a:lnTo>
                    <a:lnTo>
                      <a:pt x="549" y="524"/>
                    </a:lnTo>
                    <a:lnTo>
                      <a:pt x="546" y="524"/>
                    </a:lnTo>
                    <a:lnTo>
                      <a:pt x="544" y="524"/>
                    </a:lnTo>
                    <a:lnTo>
                      <a:pt x="544" y="527"/>
                    </a:lnTo>
                    <a:lnTo>
                      <a:pt x="541" y="524"/>
                    </a:lnTo>
                    <a:lnTo>
                      <a:pt x="541" y="522"/>
                    </a:lnTo>
                    <a:lnTo>
                      <a:pt x="541" y="522"/>
                    </a:lnTo>
                    <a:lnTo>
                      <a:pt x="538" y="519"/>
                    </a:lnTo>
                    <a:lnTo>
                      <a:pt x="538" y="519"/>
                    </a:lnTo>
                    <a:lnTo>
                      <a:pt x="535" y="524"/>
                    </a:lnTo>
                    <a:lnTo>
                      <a:pt x="538" y="527"/>
                    </a:lnTo>
                    <a:lnTo>
                      <a:pt x="538" y="530"/>
                    </a:lnTo>
                    <a:lnTo>
                      <a:pt x="535" y="527"/>
                    </a:lnTo>
                    <a:lnTo>
                      <a:pt x="532" y="530"/>
                    </a:lnTo>
                    <a:lnTo>
                      <a:pt x="530" y="533"/>
                    </a:lnTo>
                    <a:lnTo>
                      <a:pt x="530" y="533"/>
                    </a:lnTo>
                    <a:lnTo>
                      <a:pt x="532" y="533"/>
                    </a:lnTo>
                    <a:lnTo>
                      <a:pt x="532" y="535"/>
                    </a:lnTo>
                    <a:lnTo>
                      <a:pt x="530" y="535"/>
                    </a:lnTo>
                    <a:lnTo>
                      <a:pt x="530" y="538"/>
                    </a:lnTo>
                    <a:lnTo>
                      <a:pt x="530" y="538"/>
                    </a:lnTo>
                    <a:lnTo>
                      <a:pt x="530" y="541"/>
                    </a:lnTo>
                    <a:lnTo>
                      <a:pt x="527" y="541"/>
                    </a:lnTo>
                    <a:lnTo>
                      <a:pt x="527" y="541"/>
                    </a:lnTo>
                    <a:lnTo>
                      <a:pt x="527" y="544"/>
                    </a:lnTo>
                    <a:lnTo>
                      <a:pt x="527" y="544"/>
                    </a:lnTo>
                    <a:lnTo>
                      <a:pt x="524" y="541"/>
                    </a:lnTo>
                    <a:lnTo>
                      <a:pt x="521" y="541"/>
                    </a:lnTo>
                    <a:lnTo>
                      <a:pt x="518" y="544"/>
                    </a:lnTo>
                    <a:lnTo>
                      <a:pt x="521" y="547"/>
                    </a:lnTo>
                    <a:lnTo>
                      <a:pt x="518" y="547"/>
                    </a:lnTo>
                    <a:lnTo>
                      <a:pt x="516" y="549"/>
                    </a:lnTo>
                    <a:lnTo>
                      <a:pt x="513" y="552"/>
                    </a:lnTo>
                    <a:lnTo>
                      <a:pt x="516" y="552"/>
                    </a:lnTo>
                    <a:lnTo>
                      <a:pt x="524" y="549"/>
                    </a:lnTo>
                    <a:lnTo>
                      <a:pt x="527" y="552"/>
                    </a:lnTo>
                    <a:lnTo>
                      <a:pt x="530" y="549"/>
                    </a:lnTo>
                    <a:lnTo>
                      <a:pt x="532" y="549"/>
                    </a:lnTo>
                    <a:lnTo>
                      <a:pt x="532" y="552"/>
                    </a:lnTo>
                    <a:lnTo>
                      <a:pt x="530" y="555"/>
                    </a:lnTo>
                    <a:lnTo>
                      <a:pt x="530" y="558"/>
                    </a:lnTo>
                    <a:lnTo>
                      <a:pt x="527" y="561"/>
                    </a:lnTo>
                    <a:lnTo>
                      <a:pt x="527" y="558"/>
                    </a:lnTo>
                    <a:lnTo>
                      <a:pt x="527" y="555"/>
                    </a:lnTo>
                    <a:lnTo>
                      <a:pt x="524" y="558"/>
                    </a:lnTo>
                    <a:lnTo>
                      <a:pt x="521" y="555"/>
                    </a:lnTo>
                    <a:lnTo>
                      <a:pt x="518" y="555"/>
                    </a:lnTo>
                    <a:lnTo>
                      <a:pt x="518" y="558"/>
                    </a:lnTo>
                    <a:lnTo>
                      <a:pt x="518" y="558"/>
                    </a:lnTo>
                    <a:lnTo>
                      <a:pt x="516" y="558"/>
                    </a:lnTo>
                    <a:lnTo>
                      <a:pt x="513" y="558"/>
                    </a:lnTo>
                    <a:lnTo>
                      <a:pt x="516" y="558"/>
                    </a:lnTo>
                    <a:lnTo>
                      <a:pt x="518" y="561"/>
                    </a:lnTo>
                    <a:lnTo>
                      <a:pt x="516" y="561"/>
                    </a:lnTo>
                    <a:lnTo>
                      <a:pt x="516" y="563"/>
                    </a:lnTo>
                    <a:lnTo>
                      <a:pt x="516" y="566"/>
                    </a:lnTo>
                    <a:lnTo>
                      <a:pt x="516" y="569"/>
                    </a:lnTo>
                    <a:lnTo>
                      <a:pt x="513" y="566"/>
                    </a:lnTo>
                    <a:lnTo>
                      <a:pt x="513" y="563"/>
                    </a:lnTo>
                    <a:lnTo>
                      <a:pt x="510" y="561"/>
                    </a:lnTo>
                    <a:lnTo>
                      <a:pt x="510" y="563"/>
                    </a:lnTo>
                    <a:lnTo>
                      <a:pt x="507" y="563"/>
                    </a:lnTo>
                    <a:lnTo>
                      <a:pt x="505" y="561"/>
                    </a:lnTo>
                    <a:lnTo>
                      <a:pt x="507" y="561"/>
                    </a:lnTo>
                    <a:lnTo>
                      <a:pt x="505" y="558"/>
                    </a:lnTo>
                    <a:lnTo>
                      <a:pt x="502" y="563"/>
                    </a:lnTo>
                    <a:lnTo>
                      <a:pt x="505" y="563"/>
                    </a:lnTo>
                    <a:lnTo>
                      <a:pt x="507" y="563"/>
                    </a:lnTo>
                    <a:lnTo>
                      <a:pt x="510" y="566"/>
                    </a:lnTo>
                    <a:lnTo>
                      <a:pt x="507" y="569"/>
                    </a:lnTo>
                    <a:lnTo>
                      <a:pt x="502" y="569"/>
                    </a:lnTo>
                    <a:lnTo>
                      <a:pt x="502" y="569"/>
                    </a:lnTo>
                    <a:lnTo>
                      <a:pt x="499" y="569"/>
                    </a:lnTo>
                    <a:lnTo>
                      <a:pt x="496" y="572"/>
                    </a:lnTo>
                    <a:lnTo>
                      <a:pt x="499" y="575"/>
                    </a:lnTo>
                    <a:lnTo>
                      <a:pt x="496" y="577"/>
                    </a:lnTo>
                    <a:lnTo>
                      <a:pt x="499" y="577"/>
                    </a:lnTo>
                    <a:lnTo>
                      <a:pt x="502" y="572"/>
                    </a:lnTo>
                    <a:lnTo>
                      <a:pt x="505" y="572"/>
                    </a:lnTo>
                    <a:lnTo>
                      <a:pt x="507" y="575"/>
                    </a:lnTo>
                    <a:lnTo>
                      <a:pt x="502" y="575"/>
                    </a:lnTo>
                    <a:lnTo>
                      <a:pt x="502" y="580"/>
                    </a:lnTo>
                    <a:lnTo>
                      <a:pt x="505" y="580"/>
                    </a:lnTo>
                    <a:lnTo>
                      <a:pt x="507" y="583"/>
                    </a:lnTo>
                    <a:lnTo>
                      <a:pt x="507" y="586"/>
                    </a:lnTo>
                    <a:lnTo>
                      <a:pt x="505" y="586"/>
                    </a:lnTo>
                    <a:lnTo>
                      <a:pt x="502" y="586"/>
                    </a:lnTo>
                    <a:lnTo>
                      <a:pt x="499" y="580"/>
                    </a:lnTo>
                    <a:lnTo>
                      <a:pt x="499" y="580"/>
                    </a:lnTo>
                    <a:lnTo>
                      <a:pt x="496" y="583"/>
                    </a:lnTo>
                    <a:lnTo>
                      <a:pt x="499" y="586"/>
                    </a:lnTo>
                    <a:lnTo>
                      <a:pt x="496" y="586"/>
                    </a:lnTo>
                    <a:lnTo>
                      <a:pt x="493" y="588"/>
                    </a:lnTo>
                    <a:lnTo>
                      <a:pt x="493" y="591"/>
                    </a:lnTo>
                    <a:lnTo>
                      <a:pt x="496" y="591"/>
                    </a:lnTo>
                    <a:lnTo>
                      <a:pt x="499" y="588"/>
                    </a:lnTo>
                    <a:lnTo>
                      <a:pt x="502" y="591"/>
                    </a:lnTo>
                    <a:lnTo>
                      <a:pt x="505" y="591"/>
                    </a:lnTo>
                    <a:lnTo>
                      <a:pt x="505" y="594"/>
                    </a:lnTo>
                    <a:lnTo>
                      <a:pt x="507" y="594"/>
                    </a:lnTo>
                    <a:lnTo>
                      <a:pt x="507" y="597"/>
                    </a:lnTo>
                    <a:lnTo>
                      <a:pt x="502" y="594"/>
                    </a:lnTo>
                    <a:lnTo>
                      <a:pt x="499" y="594"/>
                    </a:lnTo>
                    <a:lnTo>
                      <a:pt x="496" y="594"/>
                    </a:lnTo>
                    <a:lnTo>
                      <a:pt x="491" y="597"/>
                    </a:lnTo>
                    <a:lnTo>
                      <a:pt x="491" y="600"/>
                    </a:lnTo>
                    <a:lnTo>
                      <a:pt x="488" y="600"/>
                    </a:lnTo>
                    <a:lnTo>
                      <a:pt x="488" y="600"/>
                    </a:lnTo>
                    <a:lnTo>
                      <a:pt x="482" y="600"/>
                    </a:lnTo>
                    <a:lnTo>
                      <a:pt x="482" y="602"/>
                    </a:lnTo>
                    <a:lnTo>
                      <a:pt x="479" y="602"/>
                    </a:lnTo>
                    <a:lnTo>
                      <a:pt x="482" y="605"/>
                    </a:lnTo>
                    <a:lnTo>
                      <a:pt x="485" y="605"/>
                    </a:lnTo>
                    <a:lnTo>
                      <a:pt x="482" y="608"/>
                    </a:lnTo>
                    <a:lnTo>
                      <a:pt x="482" y="605"/>
                    </a:lnTo>
                    <a:lnTo>
                      <a:pt x="479" y="608"/>
                    </a:lnTo>
                    <a:lnTo>
                      <a:pt x="482" y="608"/>
                    </a:lnTo>
                    <a:lnTo>
                      <a:pt x="482" y="611"/>
                    </a:lnTo>
                    <a:lnTo>
                      <a:pt x="479" y="611"/>
                    </a:lnTo>
                    <a:lnTo>
                      <a:pt x="479" y="608"/>
                    </a:lnTo>
                    <a:lnTo>
                      <a:pt x="477" y="611"/>
                    </a:lnTo>
                    <a:lnTo>
                      <a:pt x="479" y="611"/>
                    </a:lnTo>
                    <a:lnTo>
                      <a:pt x="479" y="614"/>
                    </a:lnTo>
                    <a:lnTo>
                      <a:pt x="479" y="616"/>
                    </a:lnTo>
                    <a:lnTo>
                      <a:pt x="479" y="616"/>
                    </a:lnTo>
                    <a:lnTo>
                      <a:pt x="479" y="616"/>
                    </a:lnTo>
                    <a:lnTo>
                      <a:pt x="477" y="616"/>
                    </a:lnTo>
                    <a:lnTo>
                      <a:pt x="474" y="616"/>
                    </a:lnTo>
                    <a:lnTo>
                      <a:pt x="474" y="616"/>
                    </a:lnTo>
                    <a:lnTo>
                      <a:pt x="474" y="619"/>
                    </a:lnTo>
                    <a:lnTo>
                      <a:pt x="477" y="619"/>
                    </a:lnTo>
                    <a:lnTo>
                      <a:pt x="479" y="622"/>
                    </a:lnTo>
                    <a:lnTo>
                      <a:pt x="482" y="625"/>
                    </a:lnTo>
                    <a:lnTo>
                      <a:pt x="482" y="625"/>
                    </a:lnTo>
                    <a:lnTo>
                      <a:pt x="485" y="622"/>
                    </a:lnTo>
                    <a:lnTo>
                      <a:pt x="485" y="625"/>
                    </a:lnTo>
                    <a:lnTo>
                      <a:pt x="485" y="627"/>
                    </a:lnTo>
                    <a:lnTo>
                      <a:pt x="479" y="627"/>
                    </a:lnTo>
                    <a:lnTo>
                      <a:pt x="479" y="625"/>
                    </a:lnTo>
                    <a:lnTo>
                      <a:pt x="474" y="625"/>
                    </a:lnTo>
                    <a:lnTo>
                      <a:pt x="471" y="627"/>
                    </a:lnTo>
                    <a:lnTo>
                      <a:pt x="471" y="630"/>
                    </a:lnTo>
                    <a:lnTo>
                      <a:pt x="477" y="630"/>
                    </a:lnTo>
                    <a:lnTo>
                      <a:pt x="477" y="633"/>
                    </a:lnTo>
                    <a:lnTo>
                      <a:pt x="477" y="633"/>
                    </a:lnTo>
                    <a:lnTo>
                      <a:pt x="477" y="636"/>
                    </a:lnTo>
                    <a:lnTo>
                      <a:pt x="477" y="633"/>
                    </a:lnTo>
                    <a:lnTo>
                      <a:pt x="474" y="633"/>
                    </a:lnTo>
                    <a:lnTo>
                      <a:pt x="474" y="636"/>
                    </a:lnTo>
                    <a:lnTo>
                      <a:pt x="474" y="639"/>
                    </a:lnTo>
                    <a:lnTo>
                      <a:pt x="471" y="639"/>
                    </a:lnTo>
                    <a:lnTo>
                      <a:pt x="474" y="641"/>
                    </a:lnTo>
                    <a:lnTo>
                      <a:pt x="474" y="644"/>
                    </a:lnTo>
                    <a:lnTo>
                      <a:pt x="471" y="644"/>
                    </a:lnTo>
                    <a:lnTo>
                      <a:pt x="471" y="641"/>
                    </a:lnTo>
                    <a:lnTo>
                      <a:pt x="468" y="641"/>
                    </a:lnTo>
                    <a:lnTo>
                      <a:pt x="468" y="644"/>
                    </a:lnTo>
                    <a:lnTo>
                      <a:pt x="471" y="647"/>
                    </a:lnTo>
                    <a:lnTo>
                      <a:pt x="474" y="647"/>
                    </a:lnTo>
                    <a:lnTo>
                      <a:pt x="474" y="650"/>
                    </a:lnTo>
                    <a:lnTo>
                      <a:pt x="468" y="647"/>
                    </a:lnTo>
                    <a:lnTo>
                      <a:pt x="468" y="647"/>
                    </a:lnTo>
                    <a:lnTo>
                      <a:pt x="468" y="650"/>
                    </a:lnTo>
                    <a:lnTo>
                      <a:pt x="468" y="650"/>
                    </a:lnTo>
                    <a:lnTo>
                      <a:pt x="468" y="653"/>
                    </a:lnTo>
                    <a:lnTo>
                      <a:pt x="468" y="655"/>
                    </a:lnTo>
                    <a:lnTo>
                      <a:pt x="471" y="655"/>
                    </a:lnTo>
                    <a:lnTo>
                      <a:pt x="474" y="653"/>
                    </a:lnTo>
                    <a:lnTo>
                      <a:pt x="474" y="653"/>
                    </a:lnTo>
                    <a:lnTo>
                      <a:pt x="474" y="658"/>
                    </a:lnTo>
                    <a:lnTo>
                      <a:pt x="471" y="658"/>
                    </a:lnTo>
                    <a:lnTo>
                      <a:pt x="468" y="661"/>
                    </a:lnTo>
                    <a:lnTo>
                      <a:pt x="465" y="661"/>
                    </a:lnTo>
                    <a:lnTo>
                      <a:pt x="463" y="661"/>
                    </a:lnTo>
                    <a:lnTo>
                      <a:pt x="463" y="664"/>
                    </a:lnTo>
                    <a:lnTo>
                      <a:pt x="460" y="664"/>
                    </a:lnTo>
                    <a:lnTo>
                      <a:pt x="457" y="667"/>
                    </a:lnTo>
                    <a:lnTo>
                      <a:pt x="460" y="669"/>
                    </a:lnTo>
                    <a:lnTo>
                      <a:pt x="460" y="669"/>
                    </a:lnTo>
                    <a:lnTo>
                      <a:pt x="454" y="669"/>
                    </a:lnTo>
                    <a:lnTo>
                      <a:pt x="454" y="672"/>
                    </a:lnTo>
                    <a:lnTo>
                      <a:pt x="454" y="675"/>
                    </a:lnTo>
                    <a:lnTo>
                      <a:pt x="457" y="675"/>
                    </a:lnTo>
                    <a:lnTo>
                      <a:pt x="454" y="678"/>
                    </a:lnTo>
                    <a:lnTo>
                      <a:pt x="454" y="680"/>
                    </a:lnTo>
                    <a:lnTo>
                      <a:pt x="452" y="680"/>
                    </a:lnTo>
                    <a:lnTo>
                      <a:pt x="449" y="678"/>
                    </a:lnTo>
                    <a:lnTo>
                      <a:pt x="449" y="675"/>
                    </a:lnTo>
                    <a:lnTo>
                      <a:pt x="446" y="678"/>
                    </a:lnTo>
                    <a:lnTo>
                      <a:pt x="446" y="678"/>
                    </a:lnTo>
                    <a:lnTo>
                      <a:pt x="446" y="680"/>
                    </a:lnTo>
                    <a:lnTo>
                      <a:pt x="443" y="680"/>
                    </a:lnTo>
                    <a:lnTo>
                      <a:pt x="443" y="683"/>
                    </a:lnTo>
                    <a:lnTo>
                      <a:pt x="443" y="683"/>
                    </a:lnTo>
                    <a:lnTo>
                      <a:pt x="440" y="683"/>
                    </a:lnTo>
                    <a:lnTo>
                      <a:pt x="438" y="686"/>
                    </a:lnTo>
                    <a:lnTo>
                      <a:pt x="440" y="689"/>
                    </a:lnTo>
                    <a:lnTo>
                      <a:pt x="435" y="692"/>
                    </a:lnTo>
                    <a:lnTo>
                      <a:pt x="438" y="692"/>
                    </a:lnTo>
                    <a:lnTo>
                      <a:pt x="435" y="697"/>
                    </a:lnTo>
                    <a:lnTo>
                      <a:pt x="435" y="697"/>
                    </a:lnTo>
                    <a:lnTo>
                      <a:pt x="432" y="700"/>
                    </a:lnTo>
                    <a:lnTo>
                      <a:pt x="432" y="703"/>
                    </a:lnTo>
                    <a:lnTo>
                      <a:pt x="435" y="700"/>
                    </a:lnTo>
                    <a:lnTo>
                      <a:pt x="438" y="700"/>
                    </a:lnTo>
                    <a:lnTo>
                      <a:pt x="438" y="703"/>
                    </a:lnTo>
                    <a:lnTo>
                      <a:pt x="435" y="703"/>
                    </a:lnTo>
                    <a:lnTo>
                      <a:pt x="435" y="706"/>
                    </a:lnTo>
                    <a:lnTo>
                      <a:pt x="435" y="708"/>
                    </a:lnTo>
                    <a:lnTo>
                      <a:pt x="440" y="706"/>
                    </a:lnTo>
                    <a:lnTo>
                      <a:pt x="443" y="706"/>
                    </a:lnTo>
                    <a:lnTo>
                      <a:pt x="449" y="700"/>
                    </a:lnTo>
                    <a:lnTo>
                      <a:pt x="449" y="700"/>
                    </a:lnTo>
                    <a:lnTo>
                      <a:pt x="446" y="700"/>
                    </a:lnTo>
                    <a:lnTo>
                      <a:pt x="449" y="697"/>
                    </a:lnTo>
                    <a:lnTo>
                      <a:pt x="449" y="692"/>
                    </a:lnTo>
                    <a:lnTo>
                      <a:pt x="452" y="692"/>
                    </a:lnTo>
                    <a:lnTo>
                      <a:pt x="452" y="692"/>
                    </a:lnTo>
                    <a:lnTo>
                      <a:pt x="454" y="692"/>
                    </a:lnTo>
                    <a:lnTo>
                      <a:pt x="457" y="692"/>
                    </a:lnTo>
                    <a:lnTo>
                      <a:pt x="452" y="694"/>
                    </a:lnTo>
                    <a:lnTo>
                      <a:pt x="452" y="697"/>
                    </a:lnTo>
                    <a:lnTo>
                      <a:pt x="457" y="697"/>
                    </a:lnTo>
                    <a:lnTo>
                      <a:pt x="454" y="700"/>
                    </a:lnTo>
                    <a:lnTo>
                      <a:pt x="452" y="700"/>
                    </a:lnTo>
                    <a:lnTo>
                      <a:pt x="449" y="706"/>
                    </a:lnTo>
                    <a:lnTo>
                      <a:pt x="452" y="708"/>
                    </a:lnTo>
                    <a:lnTo>
                      <a:pt x="449" y="708"/>
                    </a:lnTo>
                    <a:lnTo>
                      <a:pt x="449" y="714"/>
                    </a:lnTo>
                    <a:lnTo>
                      <a:pt x="446" y="711"/>
                    </a:lnTo>
                    <a:lnTo>
                      <a:pt x="443" y="711"/>
                    </a:lnTo>
                    <a:lnTo>
                      <a:pt x="440" y="711"/>
                    </a:lnTo>
                    <a:lnTo>
                      <a:pt x="438" y="711"/>
                    </a:lnTo>
                    <a:lnTo>
                      <a:pt x="438" y="714"/>
                    </a:lnTo>
                    <a:lnTo>
                      <a:pt x="435" y="717"/>
                    </a:lnTo>
                    <a:lnTo>
                      <a:pt x="432" y="717"/>
                    </a:lnTo>
                    <a:lnTo>
                      <a:pt x="435" y="717"/>
                    </a:lnTo>
                    <a:lnTo>
                      <a:pt x="435" y="714"/>
                    </a:lnTo>
                    <a:lnTo>
                      <a:pt x="435" y="711"/>
                    </a:lnTo>
                    <a:lnTo>
                      <a:pt x="435" y="708"/>
                    </a:lnTo>
                    <a:lnTo>
                      <a:pt x="432" y="706"/>
                    </a:lnTo>
                    <a:lnTo>
                      <a:pt x="429" y="706"/>
                    </a:lnTo>
                    <a:lnTo>
                      <a:pt x="426" y="708"/>
                    </a:lnTo>
                    <a:lnTo>
                      <a:pt x="424" y="708"/>
                    </a:lnTo>
                    <a:lnTo>
                      <a:pt x="424" y="708"/>
                    </a:lnTo>
                    <a:lnTo>
                      <a:pt x="429" y="708"/>
                    </a:lnTo>
                    <a:lnTo>
                      <a:pt x="424" y="714"/>
                    </a:lnTo>
                    <a:lnTo>
                      <a:pt x="421" y="711"/>
                    </a:lnTo>
                    <a:lnTo>
                      <a:pt x="418" y="711"/>
                    </a:lnTo>
                    <a:lnTo>
                      <a:pt x="415" y="717"/>
                    </a:lnTo>
                    <a:lnTo>
                      <a:pt x="418" y="717"/>
                    </a:lnTo>
                    <a:lnTo>
                      <a:pt x="418" y="714"/>
                    </a:lnTo>
                    <a:lnTo>
                      <a:pt x="421" y="717"/>
                    </a:lnTo>
                    <a:lnTo>
                      <a:pt x="415" y="720"/>
                    </a:lnTo>
                    <a:lnTo>
                      <a:pt x="415" y="720"/>
                    </a:lnTo>
                    <a:lnTo>
                      <a:pt x="412" y="720"/>
                    </a:lnTo>
                    <a:lnTo>
                      <a:pt x="410" y="720"/>
                    </a:lnTo>
                    <a:lnTo>
                      <a:pt x="410" y="720"/>
                    </a:lnTo>
                    <a:lnTo>
                      <a:pt x="415" y="722"/>
                    </a:lnTo>
                    <a:lnTo>
                      <a:pt x="418" y="722"/>
                    </a:lnTo>
                    <a:lnTo>
                      <a:pt x="418" y="725"/>
                    </a:lnTo>
                    <a:lnTo>
                      <a:pt x="421" y="725"/>
                    </a:lnTo>
                    <a:lnTo>
                      <a:pt x="421" y="728"/>
                    </a:lnTo>
                    <a:lnTo>
                      <a:pt x="415" y="728"/>
                    </a:lnTo>
                    <a:lnTo>
                      <a:pt x="415" y="725"/>
                    </a:lnTo>
                    <a:lnTo>
                      <a:pt x="412" y="725"/>
                    </a:lnTo>
                    <a:lnTo>
                      <a:pt x="410" y="722"/>
                    </a:lnTo>
                    <a:lnTo>
                      <a:pt x="407" y="720"/>
                    </a:lnTo>
                    <a:lnTo>
                      <a:pt x="407" y="720"/>
                    </a:lnTo>
                    <a:lnTo>
                      <a:pt x="407" y="722"/>
                    </a:lnTo>
                    <a:lnTo>
                      <a:pt x="410" y="725"/>
                    </a:lnTo>
                    <a:lnTo>
                      <a:pt x="412" y="728"/>
                    </a:lnTo>
                    <a:lnTo>
                      <a:pt x="415" y="728"/>
                    </a:lnTo>
                    <a:lnTo>
                      <a:pt x="418" y="731"/>
                    </a:lnTo>
                    <a:lnTo>
                      <a:pt x="415" y="731"/>
                    </a:lnTo>
                    <a:lnTo>
                      <a:pt x="410" y="728"/>
                    </a:lnTo>
                    <a:lnTo>
                      <a:pt x="404" y="725"/>
                    </a:lnTo>
                    <a:lnTo>
                      <a:pt x="401" y="725"/>
                    </a:lnTo>
                    <a:lnTo>
                      <a:pt x="399" y="722"/>
                    </a:lnTo>
                    <a:lnTo>
                      <a:pt x="396" y="722"/>
                    </a:lnTo>
                    <a:lnTo>
                      <a:pt x="396" y="722"/>
                    </a:lnTo>
                    <a:lnTo>
                      <a:pt x="393" y="722"/>
                    </a:lnTo>
                    <a:lnTo>
                      <a:pt x="393" y="725"/>
                    </a:lnTo>
                    <a:lnTo>
                      <a:pt x="393" y="728"/>
                    </a:lnTo>
                    <a:lnTo>
                      <a:pt x="396" y="731"/>
                    </a:lnTo>
                    <a:lnTo>
                      <a:pt x="401" y="728"/>
                    </a:lnTo>
                    <a:lnTo>
                      <a:pt x="401" y="731"/>
                    </a:lnTo>
                    <a:lnTo>
                      <a:pt x="399" y="731"/>
                    </a:lnTo>
                    <a:lnTo>
                      <a:pt x="401" y="733"/>
                    </a:lnTo>
                    <a:lnTo>
                      <a:pt x="404" y="731"/>
                    </a:lnTo>
                    <a:lnTo>
                      <a:pt x="407" y="731"/>
                    </a:lnTo>
                    <a:lnTo>
                      <a:pt x="404" y="733"/>
                    </a:lnTo>
                    <a:lnTo>
                      <a:pt x="401" y="733"/>
                    </a:lnTo>
                    <a:lnTo>
                      <a:pt x="399" y="736"/>
                    </a:lnTo>
                    <a:lnTo>
                      <a:pt x="396" y="736"/>
                    </a:lnTo>
                    <a:lnTo>
                      <a:pt x="393" y="733"/>
                    </a:lnTo>
                    <a:lnTo>
                      <a:pt x="390" y="733"/>
                    </a:lnTo>
                    <a:lnTo>
                      <a:pt x="390" y="733"/>
                    </a:lnTo>
                    <a:lnTo>
                      <a:pt x="387" y="731"/>
                    </a:lnTo>
                    <a:lnTo>
                      <a:pt x="385" y="733"/>
                    </a:lnTo>
                    <a:lnTo>
                      <a:pt x="382" y="731"/>
                    </a:lnTo>
                    <a:lnTo>
                      <a:pt x="379" y="733"/>
                    </a:lnTo>
                    <a:lnTo>
                      <a:pt x="382" y="736"/>
                    </a:lnTo>
                    <a:lnTo>
                      <a:pt x="387" y="736"/>
                    </a:lnTo>
                    <a:lnTo>
                      <a:pt x="390" y="739"/>
                    </a:lnTo>
                    <a:lnTo>
                      <a:pt x="393" y="739"/>
                    </a:lnTo>
                    <a:lnTo>
                      <a:pt x="393" y="742"/>
                    </a:lnTo>
                    <a:lnTo>
                      <a:pt x="396" y="745"/>
                    </a:lnTo>
                    <a:lnTo>
                      <a:pt x="393" y="747"/>
                    </a:lnTo>
                    <a:lnTo>
                      <a:pt x="390" y="745"/>
                    </a:lnTo>
                    <a:lnTo>
                      <a:pt x="390" y="742"/>
                    </a:lnTo>
                    <a:lnTo>
                      <a:pt x="387" y="739"/>
                    </a:lnTo>
                    <a:lnTo>
                      <a:pt x="385" y="739"/>
                    </a:lnTo>
                    <a:lnTo>
                      <a:pt x="385" y="742"/>
                    </a:lnTo>
                    <a:lnTo>
                      <a:pt x="385" y="745"/>
                    </a:lnTo>
                    <a:lnTo>
                      <a:pt x="382" y="742"/>
                    </a:lnTo>
                    <a:lnTo>
                      <a:pt x="379" y="745"/>
                    </a:lnTo>
                    <a:lnTo>
                      <a:pt x="382" y="747"/>
                    </a:lnTo>
                    <a:lnTo>
                      <a:pt x="379" y="747"/>
                    </a:lnTo>
                    <a:lnTo>
                      <a:pt x="376" y="747"/>
                    </a:lnTo>
                    <a:lnTo>
                      <a:pt x="376" y="745"/>
                    </a:lnTo>
                    <a:lnTo>
                      <a:pt x="371" y="745"/>
                    </a:lnTo>
                    <a:lnTo>
                      <a:pt x="373" y="747"/>
                    </a:lnTo>
                    <a:lnTo>
                      <a:pt x="371" y="750"/>
                    </a:lnTo>
                    <a:lnTo>
                      <a:pt x="371" y="747"/>
                    </a:lnTo>
                    <a:lnTo>
                      <a:pt x="368" y="745"/>
                    </a:lnTo>
                    <a:lnTo>
                      <a:pt x="365" y="745"/>
                    </a:lnTo>
                    <a:lnTo>
                      <a:pt x="365" y="747"/>
                    </a:lnTo>
                    <a:lnTo>
                      <a:pt x="368" y="750"/>
                    </a:lnTo>
                    <a:lnTo>
                      <a:pt x="368" y="750"/>
                    </a:lnTo>
                    <a:lnTo>
                      <a:pt x="368" y="753"/>
                    </a:lnTo>
                    <a:lnTo>
                      <a:pt x="373" y="753"/>
                    </a:lnTo>
                    <a:lnTo>
                      <a:pt x="379" y="753"/>
                    </a:lnTo>
                    <a:lnTo>
                      <a:pt x="382" y="756"/>
                    </a:lnTo>
                    <a:lnTo>
                      <a:pt x="387" y="756"/>
                    </a:lnTo>
                    <a:lnTo>
                      <a:pt x="387" y="753"/>
                    </a:lnTo>
                    <a:lnTo>
                      <a:pt x="390" y="753"/>
                    </a:lnTo>
                    <a:lnTo>
                      <a:pt x="387" y="756"/>
                    </a:lnTo>
                    <a:lnTo>
                      <a:pt x="382" y="756"/>
                    </a:lnTo>
                    <a:lnTo>
                      <a:pt x="382" y="759"/>
                    </a:lnTo>
                    <a:lnTo>
                      <a:pt x="376" y="756"/>
                    </a:lnTo>
                    <a:lnTo>
                      <a:pt x="371" y="756"/>
                    </a:lnTo>
                    <a:lnTo>
                      <a:pt x="371" y="756"/>
                    </a:lnTo>
                    <a:lnTo>
                      <a:pt x="368" y="756"/>
                    </a:lnTo>
                    <a:lnTo>
                      <a:pt x="365" y="759"/>
                    </a:lnTo>
                    <a:lnTo>
                      <a:pt x="362" y="759"/>
                    </a:lnTo>
                    <a:lnTo>
                      <a:pt x="368" y="761"/>
                    </a:lnTo>
                    <a:lnTo>
                      <a:pt x="368" y="764"/>
                    </a:lnTo>
                    <a:lnTo>
                      <a:pt x="371" y="764"/>
                    </a:lnTo>
                    <a:lnTo>
                      <a:pt x="371" y="764"/>
                    </a:lnTo>
                    <a:lnTo>
                      <a:pt x="376" y="764"/>
                    </a:lnTo>
                    <a:lnTo>
                      <a:pt x="373" y="767"/>
                    </a:lnTo>
                    <a:lnTo>
                      <a:pt x="368" y="767"/>
                    </a:lnTo>
                    <a:lnTo>
                      <a:pt x="368" y="767"/>
                    </a:lnTo>
                    <a:lnTo>
                      <a:pt x="365" y="767"/>
                    </a:lnTo>
                    <a:lnTo>
                      <a:pt x="365" y="767"/>
                    </a:lnTo>
                    <a:lnTo>
                      <a:pt x="368" y="767"/>
                    </a:lnTo>
                    <a:lnTo>
                      <a:pt x="371" y="767"/>
                    </a:lnTo>
                    <a:lnTo>
                      <a:pt x="368" y="770"/>
                    </a:lnTo>
                    <a:lnTo>
                      <a:pt x="365" y="770"/>
                    </a:lnTo>
                    <a:lnTo>
                      <a:pt x="365" y="773"/>
                    </a:lnTo>
                    <a:lnTo>
                      <a:pt x="368" y="773"/>
                    </a:lnTo>
                    <a:lnTo>
                      <a:pt x="368" y="775"/>
                    </a:lnTo>
                    <a:lnTo>
                      <a:pt x="373" y="775"/>
                    </a:lnTo>
                    <a:lnTo>
                      <a:pt x="373" y="773"/>
                    </a:lnTo>
                    <a:lnTo>
                      <a:pt x="379" y="773"/>
                    </a:lnTo>
                    <a:lnTo>
                      <a:pt x="385" y="773"/>
                    </a:lnTo>
                    <a:lnTo>
                      <a:pt x="385" y="775"/>
                    </a:lnTo>
                    <a:lnTo>
                      <a:pt x="387" y="773"/>
                    </a:lnTo>
                    <a:lnTo>
                      <a:pt x="387" y="770"/>
                    </a:lnTo>
                    <a:lnTo>
                      <a:pt x="390" y="770"/>
                    </a:lnTo>
                    <a:lnTo>
                      <a:pt x="390" y="773"/>
                    </a:lnTo>
                    <a:lnTo>
                      <a:pt x="393" y="773"/>
                    </a:lnTo>
                    <a:lnTo>
                      <a:pt x="396" y="770"/>
                    </a:lnTo>
                    <a:lnTo>
                      <a:pt x="399" y="770"/>
                    </a:lnTo>
                    <a:lnTo>
                      <a:pt x="399" y="770"/>
                    </a:lnTo>
                    <a:lnTo>
                      <a:pt x="396" y="773"/>
                    </a:lnTo>
                    <a:lnTo>
                      <a:pt x="399" y="773"/>
                    </a:lnTo>
                    <a:lnTo>
                      <a:pt x="401" y="773"/>
                    </a:lnTo>
                    <a:lnTo>
                      <a:pt x="401" y="770"/>
                    </a:lnTo>
                    <a:lnTo>
                      <a:pt x="401" y="767"/>
                    </a:lnTo>
                    <a:lnTo>
                      <a:pt x="401" y="770"/>
                    </a:lnTo>
                    <a:lnTo>
                      <a:pt x="404" y="773"/>
                    </a:lnTo>
                    <a:lnTo>
                      <a:pt x="401" y="775"/>
                    </a:lnTo>
                    <a:lnTo>
                      <a:pt x="399" y="775"/>
                    </a:lnTo>
                    <a:lnTo>
                      <a:pt x="396" y="778"/>
                    </a:lnTo>
                    <a:lnTo>
                      <a:pt x="396" y="778"/>
                    </a:lnTo>
                    <a:lnTo>
                      <a:pt x="396" y="781"/>
                    </a:lnTo>
                    <a:lnTo>
                      <a:pt x="390" y="781"/>
                    </a:lnTo>
                    <a:lnTo>
                      <a:pt x="390" y="781"/>
                    </a:lnTo>
                    <a:lnTo>
                      <a:pt x="393" y="778"/>
                    </a:lnTo>
                    <a:lnTo>
                      <a:pt x="393" y="775"/>
                    </a:lnTo>
                    <a:lnTo>
                      <a:pt x="390" y="775"/>
                    </a:lnTo>
                    <a:lnTo>
                      <a:pt x="385" y="778"/>
                    </a:lnTo>
                    <a:lnTo>
                      <a:pt x="385" y="781"/>
                    </a:lnTo>
                    <a:lnTo>
                      <a:pt x="382" y="775"/>
                    </a:lnTo>
                    <a:lnTo>
                      <a:pt x="379" y="775"/>
                    </a:lnTo>
                    <a:lnTo>
                      <a:pt x="376" y="775"/>
                    </a:lnTo>
                    <a:lnTo>
                      <a:pt x="373" y="775"/>
                    </a:lnTo>
                    <a:lnTo>
                      <a:pt x="371" y="778"/>
                    </a:lnTo>
                    <a:lnTo>
                      <a:pt x="368" y="778"/>
                    </a:lnTo>
                    <a:lnTo>
                      <a:pt x="365" y="775"/>
                    </a:lnTo>
                    <a:lnTo>
                      <a:pt x="365" y="775"/>
                    </a:lnTo>
                    <a:lnTo>
                      <a:pt x="365" y="781"/>
                    </a:lnTo>
                    <a:lnTo>
                      <a:pt x="365" y="781"/>
                    </a:lnTo>
                    <a:lnTo>
                      <a:pt x="365" y="784"/>
                    </a:lnTo>
                    <a:lnTo>
                      <a:pt x="368" y="784"/>
                    </a:lnTo>
                    <a:lnTo>
                      <a:pt x="371" y="781"/>
                    </a:lnTo>
                    <a:lnTo>
                      <a:pt x="373" y="781"/>
                    </a:lnTo>
                    <a:lnTo>
                      <a:pt x="371" y="784"/>
                    </a:lnTo>
                    <a:lnTo>
                      <a:pt x="371" y="786"/>
                    </a:lnTo>
                    <a:lnTo>
                      <a:pt x="368" y="786"/>
                    </a:lnTo>
                    <a:lnTo>
                      <a:pt x="365" y="786"/>
                    </a:lnTo>
                    <a:lnTo>
                      <a:pt x="368" y="789"/>
                    </a:lnTo>
                    <a:lnTo>
                      <a:pt x="371" y="792"/>
                    </a:lnTo>
                    <a:lnTo>
                      <a:pt x="373" y="786"/>
                    </a:lnTo>
                    <a:lnTo>
                      <a:pt x="379" y="786"/>
                    </a:lnTo>
                    <a:lnTo>
                      <a:pt x="376" y="789"/>
                    </a:lnTo>
                    <a:lnTo>
                      <a:pt x="376" y="792"/>
                    </a:lnTo>
                    <a:lnTo>
                      <a:pt x="373" y="795"/>
                    </a:lnTo>
                    <a:lnTo>
                      <a:pt x="373" y="795"/>
                    </a:lnTo>
                    <a:lnTo>
                      <a:pt x="376" y="795"/>
                    </a:lnTo>
                    <a:lnTo>
                      <a:pt x="373" y="798"/>
                    </a:lnTo>
                    <a:lnTo>
                      <a:pt x="376" y="800"/>
                    </a:lnTo>
                    <a:lnTo>
                      <a:pt x="376" y="803"/>
                    </a:lnTo>
                    <a:lnTo>
                      <a:pt x="376" y="803"/>
                    </a:lnTo>
                    <a:lnTo>
                      <a:pt x="379" y="800"/>
                    </a:lnTo>
                    <a:lnTo>
                      <a:pt x="382" y="798"/>
                    </a:lnTo>
                    <a:lnTo>
                      <a:pt x="382" y="795"/>
                    </a:lnTo>
                    <a:lnTo>
                      <a:pt x="387" y="792"/>
                    </a:lnTo>
                    <a:lnTo>
                      <a:pt x="390" y="792"/>
                    </a:lnTo>
                    <a:lnTo>
                      <a:pt x="393" y="792"/>
                    </a:lnTo>
                    <a:lnTo>
                      <a:pt x="393" y="792"/>
                    </a:lnTo>
                    <a:lnTo>
                      <a:pt x="390" y="795"/>
                    </a:lnTo>
                    <a:lnTo>
                      <a:pt x="390" y="800"/>
                    </a:lnTo>
                    <a:lnTo>
                      <a:pt x="390" y="803"/>
                    </a:lnTo>
                    <a:lnTo>
                      <a:pt x="387" y="800"/>
                    </a:lnTo>
                    <a:lnTo>
                      <a:pt x="387" y="798"/>
                    </a:lnTo>
                    <a:lnTo>
                      <a:pt x="385" y="795"/>
                    </a:lnTo>
                    <a:lnTo>
                      <a:pt x="382" y="800"/>
                    </a:lnTo>
                    <a:lnTo>
                      <a:pt x="382" y="800"/>
                    </a:lnTo>
                    <a:lnTo>
                      <a:pt x="385" y="803"/>
                    </a:lnTo>
                    <a:lnTo>
                      <a:pt x="382" y="806"/>
                    </a:lnTo>
                    <a:lnTo>
                      <a:pt x="379" y="806"/>
                    </a:lnTo>
                    <a:lnTo>
                      <a:pt x="379" y="809"/>
                    </a:lnTo>
                    <a:lnTo>
                      <a:pt x="379" y="809"/>
                    </a:lnTo>
                    <a:lnTo>
                      <a:pt x="385" y="809"/>
                    </a:lnTo>
                    <a:lnTo>
                      <a:pt x="385" y="812"/>
                    </a:lnTo>
                    <a:lnTo>
                      <a:pt x="382" y="812"/>
                    </a:lnTo>
                    <a:lnTo>
                      <a:pt x="382" y="814"/>
                    </a:lnTo>
                    <a:lnTo>
                      <a:pt x="382" y="814"/>
                    </a:lnTo>
                    <a:lnTo>
                      <a:pt x="376" y="814"/>
                    </a:lnTo>
                    <a:lnTo>
                      <a:pt x="376" y="814"/>
                    </a:lnTo>
                    <a:lnTo>
                      <a:pt x="373" y="817"/>
                    </a:lnTo>
                    <a:lnTo>
                      <a:pt x="373" y="814"/>
                    </a:lnTo>
                    <a:lnTo>
                      <a:pt x="371" y="814"/>
                    </a:lnTo>
                    <a:lnTo>
                      <a:pt x="368" y="820"/>
                    </a:lnTo>
                    <a:lnTo>
                      <a:pt x="371" y="823"/>
                    </a:lnTo>
                    <a:lnTo>
                      <a:pt x="373" y="828"/>
                    </a:lnTo>
                    <a:lnTo>
                      <a:pt x="376" y="826"/>
                    </a:lnTo>
                    <a:lnTo>
                      <a:pt x="376" y="826"/>
                    </a:lnTo>
                    <a:lnTo>
                      <a:pt x="379" y="823"/>
                    </a:lnTo>
                    <a:lnTo>
                      <a:pt x="379" y="823"/>
                    </a:lnTo>
                    <a:lnTo>
                      <a:pt x="379" y="820"/>
                    </a:lnTo>
                    <a:lnTo>
                      <a:pt x="385" y="823"/>
                    </a:lnTo>
                    <a:lnTo>
                      <a:pt x="382" y="823"/>
                    </a:lnTo>
                    <a:lnTo>
                      <a:pt x="385" y="826"/>
                    </a:lnTo>
                    <a:lnTo>
                      <a:pt x="382" y="828"/>
                    </a:lnTo>
                    <a:lnTo>
                      <a:pt x="382" y="831"/>
                    </a:lnTo>
                    <a:lnTo>
                      <a:pt x="382" y="834"/>
                    </a:lnTo>
                    <a:lnTo>
                      <a:pt x="385" y="834"/>
                    </a:lnTo>
                    <a:lnTo>
                      <a:pt x="387" y="831"/>
                    </a:lnTo>
                    <a:lnTo>
                      <a:pt x="390" y="834"/>
                    </a:lnTo>
                    <a:lnTo>
                      <a:pt x="387" y="834"/>
                    </a:lnTo>
                    <a:lnTo>
                      <a:pt x="385" y="837"/>
                    </a:lnTo>
                    <a:lnTo>
                      <a:pt x="387" y="839"/>
                    </a:lnTo>
                    <a:lnTo>
                      <a:pt x="387" y="839"/>
                    </a:lnTo>
                    <a:lnTo>
                      <a:pt x="379" y="837"/>
                    </a:lnTo>
                    <a:lnTo>
                      <a:pt x="379" y="837"/>
                    </a:lnTo>
                    <a:lnTo>
                      <a:pt x="376" y="834"/>
                    </a:lnTo>
                    <a:lnTo>
                      <a:pt x="373" y="834"/>
                    </a:lnTo>
                    <a:lnTo>
                      <a:pt x="373" y="837"/>
                    </a:lnTo>
                    <a:lnTo>
                      <a:pt x="371" y="839"/>
                    </a:lnTo>
                    <a:lnTo>
                      <a:pt x="376" y="848"/>
                    </a:lnTo>
                    <a:lnTo>
                      <a:pt x="379" y="848"/>
                    </a:lnTo>
                    <a:lnTo>
                      <a:pt x="385" y="851"/>
                    </a:lnTo>
                    <a:lnTo>
                      <a:pt x="390" y="853"/>
                    </a:lnTo>
                    <a:lnTo>
                      <a:pt x="393" y="856"/>
                    </a:lnTo>
                    <a:lnTo>
                      <a:pt x="390" y="856"/>
                    </a:lnTo>
                    <a:lnTo>
                      <a:pt x="393" y="859"/>
                    </a:lnTo>
                    <a:lnTo>
                      <a:pt x="396" y="859"/>
                    </a:lnTo>
                    <a:lnTo>
                      <a:pt x="393" y="856"/>
                    </a:lnTo>
                    <a:lnTo>
                      <a:pt x="396" y="853"/>
                    </a:lnTo>
                    <a:lnTo>
                      <a:pt x="399" y="856"/>
                    </a:lnTo>
                    <a:lnTo>
                      <a:pt x="399" y="856"/>
                    </a:lnTo>
                    <a:lnTo>
                      <a:pt x="401" y="862"/>
                    </a:lnTo>
                    <a:lnTo>
                      <a:pt x="404" y="859"/>
                    </a:lnTo>
                    <a:lnTo>
                      <a:pt x="404" y="862"/>
                    </a:lnTo>
                    <a:lnTo>
                      <a:pt x="407" y="859"/>
                    </a:lnTo>
                    <a:lnTo>
                      <a:pt x="410" y="856"/>
                    </a:lnTo>
                    <a:lnTo>
                      <a:pt x="412" y="856"/>
                    </a:lnTo>
                    <a:lnTo>
                      <a:pt x="415" y="853"/>
                    </a:lnTo>
                    <a:lnTo>
                      <a:pt x="415" y="853"/>
                    </a:lnTo>
                    <a:lnTo>
                      <a:pt x="415" y="856"/>
                    </a:lnTo>
                    <a:lnTo>
                      <a:pt x="418" y="856"/>
                    </a:lnTo>
                    <a:lnTo>
                      <a:pt x="424" y="851"/>
                    </a:lnTo>
                    <a:lnTo>
                      <a:pt x="424" y="848"/>
                    </a:lnTo>
                    <a:lnTo>
                      <a:pt x="421" y="845"/>
                    </a:lnTo>
                    <a:lnTo>
                      <a:pt x="426" y="848"/>
                    </a:lnTo>
                    <a:lnTo>
                      <a:pt x="429" y="845"/>
                    </a:lnTo>
                    <a:lnTo>
                      <a:pt x="429" y="842"/>
                    </a:lnTo>
                    <a:lnTo>
                      <a:pt x="429" y="842"/>
                    </a:lnTo>
                    <a:lnTo>
                      <a:pt x="429" y="839"/>
                    </a:lnTo>
                    <a:lnTo>
                      <a:pt x="432" y="837"/>
                    </a:lnTo>
                    <a:lnTo>
                      <a:pt x="435" y="837"/>
                    </a:lnTo>
                    <a:lnTo>
                      <a:pt x="438" y="834"/>
                    </a:lnTo>
                    <a:lnTo>
                      <a:pt x="435" y="831"/>
                    </a:lnTo>
                    <a:lnTo>
                      <a:pt x="435" y="828"/>
                    </a:lnTo>
                    <a:lnTo>
                      <a:pt x="432" y="826"/>
                    </a:lnTo>
                    <a:lnTo>
                      <a:pt x="429" y="823"/>
                    </a:lnTo>
                    <a:lnTo>
                      <a:pt x="429" y="820"/>
                    </a:lnTo>
                    <a:lnTo>
                      <a:pt x="432" y="823"/>
                    </a:lnTo>
                    <a:lnTo>
                      <a:pt x="435" y="826"/>
                    </a:lnTo>
                    <a:lnTo>
                      <a:pt x="435" y="831"/>
                    </a:lnTo>
                    <a:lnTo>
                      <a:pt x="438" y="831"/>
                    </a:lnTo>
                    <a:lnTo>
                      <a:pt x="438" y="831"/>
                    </a:lnTo>
                    <a:lnTo>
                      <a:pt x="438" y="834"/>
                    </a:lnTo>
                    <a:lnTo>
                      <a:pt x="440" y="837"/>
                    </a:lnTo>
                    <a:lnTo>
                      <a:pt x="443" y="834"/>
                    </a:lnTo>
                    <a:lnTo>
                      <a:pt x="443" y="831"/>
                    </a:lnTo>
                    <a:lnTo>
                      <a:pt x="440" y="831"/>
                    </a:lnTo>
                    <a:lnTo>
                      <a:pt x="443" y="828"/>
                    </a:lnTo>
                    <a:lnTo>
                      <a:pt x="446" y="831"/>
                    </a:lnTo>
                    <a:lnTo>
                      <a:pt x="446" y="834"/>
                    </a:lnTo>
                    <a:lnTo>
                      <a:pt x="449" y="828"/>
                    </a:lnTo>
                    <a:lnTo>
                      <a:pt x="452" y="826"/>
                    </a:lnTo>
                    <a:lnTo>
                      <a:pt x="449" y="823"/>
                    </a:lnTo>
                    <a:lnTo>
                      <a:pt x="446" y="820"/>
                    </a:lnTo>
                    <a:lnTo>
                      <a:pt x="446" y="820"/>
                    </a:lnTo>
                    <a:lnTo>
                      <a:pt x="449" y="817"/>
                    </a:lnTo>
                    <a:lnTo>
                      <a:pt x="449" y="817"/>
                    </a:lnTo>
                    <a:lnTo>
                      <a:pt x="449" y="817"/>
                    </a:lnTo>
                    <a:lnTo>
                      <a:pt x="452" y="814"/>
                    </a:lnTo>
                    <a:lnTo>
                      <a:pt x="449" y="812"/>
                    </a:lnTo>
                    <a:lnTo>
                      <a:pt x="449" y="809"/>
                    </a:lnTo>
                    <a:lnTo>
                      <a:pt x="452" y="806"/>
                    </a:lnTo>
                    <a:lnTo>
                      <a:pt x="454" y="809"/>
                    </a:lnTo>
                    <a:lnTo>
                      <a:pt x="452" y="812"/>
                    </a:lnTo>
                    <a:lnTo>
                      <a:pt x="454" y="817"/>
                    </a:lnTo>
                    <a:lnTo>
                      <a:pt x="452" y="820"/>
                    </a:lnTo>
                    <a:lnTo>
                      <a:pt x="454" y="823"/>
                    </a:lnTo>
                    <a:lnTo>
                      <a:pt x="454" y="826"/>
                    </a:lnTo>
                    <a:lnTo>
                      <a:pt x="460" y="828"/>
                    </a:lnTo>
                    <a:lnTo>
                      <a:pt x="463" y="828"/>
                    </a:lnTo>
                    <a:lnTo>
                      <a:pt x="465" y="831"/>
                    </a:lnTo>
                    <a:lnTo>
                      <a:pt x="463" y="831"/>
                    </a:lnTo>
                    <a:lnTo>
                      <a:pt x="460" y="834"/>
                    </a:lnTo>
                    <a:lnTo>
                      <a:pt x="460" y="839"/>
                    </a:lnTo>
                    <a:lnTo>
                      <a:pt x="463" y="842"/>
                    </a:lnTo>
                    <a:lnTo>
                      <a:pt x="463" y="848"/>
                    </a:lnTo>
                    <a:lnTo>
                      <a:pt x="465" y="851"/>
                    </a:lnTo>
                    <a:lnTo>
                      <a:pt x="465" y="851"/>
                    </a:lnTo>
                    <a:lnTo>
                      <a:pt x="465" y="856"/>
                    </a:lnTo>
                    <a:lnTo>
                      <a:pt x="468" y="853"/>
                    </a:lnTo>
                    <a:lnTo>
                      <a:pt x="468" y="851"/>
                    </a:lnTo>
                    <a:lnTo>
                      <a:pt x="468" y="848"/>
                    </a:lnTo>
                    <a:lnTo>
                      <a:pt x="468" y="848"/>
                    </a:lnTo>
                    <a:lnTo>
                      <a:pt x="468" y="851"/>
                    </a:lnTo>
                    <a:lnTo>
                      <a:pt x="471" y="851"/>
                    </a:lnTo>
                    <a:lnTo>
                      <a:pt x="471" y="853"/>
                    </a:lnTo>
                    <a:lnTo>
                      <a:pt x="468" y="856"/>
                    </a:lnTo>
                    <a:lnTo>
                      <a:pt x="468" y="859"/>
                    </a:lnTo>
                    <a:lnTo>
                      <a:pt x="468" y="862"/>
                    </a:lnTo>
                    <a:lnTo>
                      <a:pt x="468" y="865"/>
                    </a:lnTo>
                    <a:lnTo>
                      <a:pt x="468" y="867"/>
                    </a:lnTo>
                    <a:lnTo>
                      <a:pt x="468" y="870"/>
                    </a:lnTo>
                    <a:lnTo>
                      <a:pt x="471" y="870"/>
                    </a:lnTo>
                    <a:lnTo>
                      <a:pt x="474" y="876"/>
                    </a:lnTo>
                    <a:lnTo>
                      <a:pt x="477" y="876"/>
                    </a:lnTo>
                    <a:lnTo>
                      <a:pt x="479" y="884"/>
                    </a:lnTo>
                    <a:lnTo>
                      <a:pt x="479" y="887"/>
                    </a:lnTo>
                    <a:lnTo>
                      <a:pt x="482" y="890"/>
                    </a:lnTo>
                    <a:lnTo>
                      <a:pt x="482" y="892"/>
                    </a:lnTo>
                    <a:lnTo>
                      <a:pt x="488" y="895"/>
                    </a:lnTo>
                    <a:lnTo>
                      <a:pt x="491" y="895"/>
                    </a:lnTo>
                    <a:lnTo>
                      <a:pt x="491" y="898"/>
                    </a:lnTo>
                    <a:lnTo>
                      <a:pt x="488" y="904"/>
                    </a:lnTo>
                    <a:lnTo>
                      <a:pt x="485" y="904"/>
                    </a:lnTo>
                    <a:lnTo>
                      <a:pt x="485" y="906"/>
                    </a:lnTo>
                    <a:lnTo>
                      <a:pt x="485" y="906"/>
                    </a:lnTo>
                    <a:lnTo>
                      <a:pt x="488" y="909"/>
                    </a:lnTo>
                    <a:lnTo>
                      <a:pt x="491" y="912"/>
                    </a:lnTo>
                    <a:lnTo>
                      <a:pt x="493" y="920"/>
                    </a:lnTo>
                    <a:lnTo>
                      <a:pt x="491" y="923"/>
                    </a:lnTo>
                    <a:lnTo>
                      <a:pt x="491" y="923"/>
                    </a:lnTo>
                    <a:lnTo>
                      <a:pt x="496" y="923"/>
                    </a:lnTo>
                    <a:lnTo>
                      <a:pt x="505" y="923"/>
                    </a:lnTo>
                    <a:lnTo>
                      <a:pt x="507" y="923"/>
                    </a:lnTo>
                    <a:lnTo>
                      <a:pt x="513" y="920"/>
                    </a:lnTo>
                    <a:lnTo>
                      <a:pt x="513" y="918"/>
                    </a:lnTo>
                    <a:lnTo>
                      <a:pt x="510" y="915"/>
                    </a:lnTo>
                    <a:lnTo>
                      <a:pt x="513" y="909"/>
                    </a:lnTo>
                    <a:lnTo>
                      <a:pt x="518" y="909"/>
                    </a:lnTo>
                    <a:lnTo>
                      <a:pt x="518" y="904"/>
                    </a:lnTo>
                    <a:lnTo>
                      <a:pt x="518" y="906"/>
                    </a:lnTo>
                    <a:lnTo>
                      <a:pt x="527" y="906"/>
                    </a:lnTo>
                    <a:lnTo>
                      <a:pt x="530" y="906"/>
                    </a:lnTo>
                    <a:lnTo>
                      <a:pt x="532" y="906"/>
                    </a:lnTo>
                    <a:lnTo>
                      <a:pt x="535" y="909"/>
                    </a:lnTo>
                    <a:lnTo>
                      <a:pt x="538" y="904"/>
                    </a:lnTo>
                    <a:lnTo>
                      <a:pt x="541" y="898"/>
                    </a:lnTo>
                    <a:lnTo>
                      <a:pt x="544" y="895"/>
                    </a:lnTo>
                    <a:lnTo>
                      <a:pt x="544" y="887"/>
                    </a:lnTo>
                    <a:lnTo>
                      <a:pt x="544" y="884"/>
                    </a:lnTo>
                    <a:lnTo>
                      <a:pt x="541" y="881"/>
                    </a:lnTo>
                    <a:lnTo>
                      <a:pt x="544" y="876"/>
                    </a:lnTo>
                    <a:lnTo>
                      <a:pt x="546" y="873"/>
                    </a:lnTo>
                    <a:lnTo>
                      <a:pt x="544" y="870"/>
                    </a:lnTo>
                    <a:lnTo>
                      <a:pt x="546" y="867"/>
                    </a:lnTo>
                    <a:lnTo>
                      <a:pt x="541" y="865"/>
                    </a:lnTo>
                    <a:lnTo>
                      <a:pt x="544" y="862"/>
                    </a:lnTo>
                    <a:lnTo>
                      <a:pt x="541" y="859"/>
                    </a:lnTo>
                    <a:lnTo>
                      <a:pt x="546" y="859"/>
                    </a:lnTo>
                    <a:lnTo>
                      <a:pt x="549" y="859"/>
                    </a:lnTo>
                    <a:lnTo>
                      <a:pt x="546" y="856"/>
                    </a:lnTo>
                    <a:lnTo>
                      <a:pt x="546" y="851"/>
                    </a:lnTo>
                    <a:lnTo>
                      <a:pt x="546" y="851"/>
                    </a:lnTo>
                    <a:lnTo>
                      <a:pt x="541" y="848"/>
                    </a:lnTo>
                    <a:lnTo>
                      <a:pt x="549" y="848"/>
                    </a:lnTo>
                    <a:lnTo>
                      <a:pt x="544" y="845"/>
                    </a:lnTo>
                    <a:lnTo>
                      <a:pt x="541" y="845"/>
                    </a:lnTo>
                    <a:lnTo>
                      <a:pt x="544" y="842"/>
                    </a:lnTo>
                    <a:lnTo>
                      <a:pt x="546" y="842"/>
                    </a:lnTo>
                    <a:lnTo>
                      <a:pt x="546" y="842"/>
                    </a:lnTo>
                    <a:lnTo>
                      <a:pt x="549" y="839"/>
                    </a:lnTo>
                    <a:lnTo>
                      <a:pt x="549" y="837"/>
                    </a:lnTo>
                    <a:lnTo>
                      <a:pt x="552" y="839"/>
                    </a:lnTo>
                    <a:lnTo>
                      <a:pt x="552" y="837"/>
                    </a:lnTo>
                    <a:lnTo>
                      <a:pt x="555" y="834"/>
                    </a:lnTo>
                    <a:lnTo>
                      <a:pt x="558" y="834"/>
                    </a:lnTo>
                    <a:lnTo>
                      <a:pt x="555" y="831"/>
                    </a:lnTo>
                    <a:lnTo>
                      <a:pt x="558" y="828"/>
                    </a:lnTo>
                    <a:lnTo>
                      <a:pt x="558" y="831"/>
                    </a:lnTo>
                    <a:lnTo>
                      <a:pt x="558" y="834"/>
                    </a:lnTo>
                    <a:lnTo>
                      <a:pt x="560" y="834"/>
                    </a:lnTo>
                    <a:lnTo>
                      <a:pt x="563" y="831"/>
                    </a:lnTo>
                    <a:lnTo>
                      <a:pt x="566" y="831"/>
                    </a:lnTo>
                    <a:lnTo>
                      <a:pt x="569" y="828"/>
                    </a:lnTo>
                    <a:lnTo>
                      <a:pt x="566" y="826"/>
                    </a:lnTo>
                    <a:lnTo>
                      <a:pt x="566" y="823"/>
                    </a:lnTo>
                    <a:lnTo>
                      <a:pt x="560" y="823"/>
                    </a:lnTo>
                    <a:lnTo>
                      <a:pt x="558" y="823"/>
                    </a:lnTo>
                    <a:lnTo>
                      <a:pt x="555" y="823"/>
                    </a:lnTo>
                    <a:lnTo>
                      <a:pt x="552" y="823"/>
                    </a:lnTo>
                    <a:lnTo>
                      <a:pt x="552" y="820"/>
                    </a:lnTo>
                    <a:lnTo>
                      <a:pt x="546" y="820"/>
                    </a:lnTo>
                    <a:lnTo>
                      <a:pt x="544" y="820"/>
                    </a:lnTo>
                    <a:lnTo>
                      <a:pt x="541" y="820"/>
                    </a:lnTo>
                    <a:lnTo>
                      <a:pt x="541" y="820"/>
                    </a:lnTo>
                    <a:lnTo>
                      <a:pt x="538" y="820"/>
                    </a:lnTo>
                    <a:lnTo>
                      <a:pt x="532" y="820"/>
                    </a:lnTo>
                    <a:lnTo>
                      <a:pt x="532" y="817"/>
                    </a:lnTo>
                    <a:lnTo>
                      <a:pt x="535" y="817"/>
                    </a:lnTo>
                    <a:lnTo>
                      <a:pt x="538" y="817"/>
                    </a:lnTo>
                    <a:lnTo>
                      <a:pt x="541" y="814"/>
                    </a:lnTo>
                    <a:lnTo>
                      <a:pt x="544" y="817"/>
                    </a:lnTo>
                    <a:lnTo>
                      <a:pt x="546" y="814"/>
                    </a:lnTo>
                    <a:lnTo>
                      <a:pt x="546" y="814"/>
                    </a:lnTo>
                    <a:lnTo>
                      <a:pt x="549" y="814"/>
                    </a:lnTo>
                    <a:lnTo>
                      <a:pt x="552" y="814"/>
                    </a:lnTo>
                    <a:lnTo>
                      <a:pt x="552" y="814"/>
                    </a:lnTo>
                    <a:lnTo>
                      <a:pt x="552" y="814"/>
                    </a:lnTo>
                    <a:lnTo>
                      <a:pt x="555" y="814"/>
                    </a:lnTo>
                    <a:lnTo>
                      <a:pt x="558" y="817"/>
                    </a:lnTo>
                    <a:lnTo>
                      <a:pt x="558" y="820"/>
                    </a:lnTo>
                    <a:lnTo>
                      <a:pt x="560" y="820"/>
                    </a:lnTo>
                    <a:lnTo>
                      <a:pt x="566" y="820"/>
                    </a:lnTo>
                    <a:lnTo>
                      <a:pt x="569" y="814"/>
                    </a:lnTo>
                    <a:lnTo>
                      <a:pt x="571" y="812"/>
                    </a:lnTo>
                    <a:lnTo>
                      <a:pt x="574" y="806"/>
                    </a:lnTo>
                    <a:lnTo>
                      <a:pt x="571" y="803"/>
                    </a:lnTo>
                    <a:lnTo>
                      <a:pt x="571" y="800"/>
                    </a:lnTo>
                    <a:lnTo>
                      <a:pt x="566" y="798"/>
                    </a:lnTo>
                    <a:lnTo>
                      <a:pt x="566" y="795"/>
                    </a:lnTo>
                    <a:lnTo>
                      <a:pt x="560" y="789"/>
                    </a:lnTo>
                    <a:lnTo>
                      <a:pt x="560" y="786"/>
                    </a:lnTo>
                    <a:lnTo>
                      <a:pt x="558" y="784"/>
                    </a:lnTo>
                    <a:lnTo>
                      <a:pt x="555" y="789"/>
                    </a:lnTo>
                    <a:lnTo>
                      <a:pt x="552" y="786"/>
                    </a:lnTo>
                    <a:lnTo>
                      <a:pt x="549" y="786"/>
                    </a:lnTo>
                    <a:lnTo>
                      <a:pt x="549" y="784"/>
                    </a:lnTo>
                    <a:lnTo>
                      <a:pt x="549" y="784"/>
                    </a:lnTo>
                    <a:lnTo>
                      <a:pt x="546" y="781"/>
                    </a:lnTo>
                    <a:lnTo>
                      <a:pt x="544" y="778"/>
                    </a:lnTo>
                    <a:lnTo>
                      <a:pt x="546" y="775"/>
                    </a:lnTo>
                    <a:lnTo>
                      <a:pt x="544" y="770"/>
                    </a:lnTo>
                    <a:lnTo>
                      <a:pt x="546" y="770"/>
                    </a:lnTo>
                    <a:lnTo>
                      <a:pt x="546" y="767"/>
                    </a:lnTo>
                    <a:lnTo>
                      <a:pt x="544" y="767"/>
                    </a:lnTo>
                    <a:lnTo>
                      <a:pt x="546" y="764"/>
                    </a:lnTo>
                    <a:lnTo>
                      <a:pt x="546" y="759"/>
                    </a:lnTo>
                    <a:lnTo>
                      <a:pt x="546" y="759"/>
                    </a:lnTo>
                    <a:lnTo>
                      <a:pt x="549" y="759"/>
                    </a:lnTo>
                    <a:lnTo>
                      <a:pt x="549" y="756"/>
                    </a:lnTo>
                    <a:lnTo>
                      <a:pt x="546" y="753"/>
                    </a:lnTo>
                    <a:lnTo>
                      <a:pt x="546" y="747"/>
                    </a:lnTo>
                    <a:lnTo>
                      <a:pt x="546" y="745"/>
                    </a:lnTo>
                    <a:lnTo>
                      <a:pt x="546" y="742"/>
                    </a:lnTo>
                    <a:lnTo>
                      <a:pt x="546" y="739"/>
                    </a:lnTo>
                    <a:lnTo>
                      <a:pt x="544" y="733"/>
                    </a:lnTo>
                    <a:lnTo>
                      <a:pt x="546" y="733"/>
                    </a:lnTo>
                    <a:lnTo>
                      <a:pt x="552" y="733"/>
                    </a:lnTo>
                    <a:lnTo>
                      <a:pt x="555" y="728"/>
                    </a:lnTo>
                    <a:lnTo>
                      <a:pt x="552" y="725"/>
                    </a:lnTo>
                    <a:lnTo>
                      <a:pt x="552" y="725"/>
                    </a:lnTo>
                    <a:lnTo>
                      <a:pt x="555" y="725"/>
                    </a:lnTo>
                    <a:lnTo>
                      <a:pt x="560" y="720"/>
                    </a:lnTo>
                    <a:lnTo>
                      <a:pt x="560" y="720"/>
                    </a:lnTo>
                    <a:lnTo>
                      <a:pt x="558" y="720"/>
                    </a:lnTo>
                    <a:lnTo>
                      <a:pt x="560" y="717"/>
                    </a:lnTo>
                    <a:lnTo>
                      <a:pt x="563" y="714"/>
                    </a:lnTo>
                    <a:lnTo>
                      <a:pt x="563" y="714"/>
                    </a:lnTo>
                    <a:lnTo>
                      <a:pt x="566" y="714"/>
                    </a:lnTo>
                    <a:lnTo>
                      <a:pt x="566" y="711"/>
                    </a:lnTo>
                    <a:lnTo>
                      <a:pt x="569" y="711"/>
                    </a:lnTo>
                    <a:lnTo>
                      <a:pt x="569" y="714"/>
                    </a:lnTo>
                    <a:lnTo>
                      <a:pt x="571" y="711"/>
                    </a:lnTo>
                    <a:lnTo>
                      <a:pt x="571" y="708"/>
                    </a:lnTo>
                    <a:lnTo>
                      <a:pt x="574" y="703"/>
                    </a:lnTo>
                    <a:lnTo>
                      <a:pt x="574" y="703"/>
                    </a:lnTo>
                    <a:lnTo>
                      <a:pt x="577" y="706"/>
                    </a:lnTo>
                    <a:lnTo>
                      <a:pt x="577" y="706"/>
                    </a:lnTo>
                    <a:lnTo>
                      <a:pt x="580" y="703"/>
                    </a:lnTo>
                    <a:lnTo>
                      <a:pt x="583" y="700"/>
                    </a:lnTo>
                    <a:lnTo>
                      <a:pt x="583" y="697"/>
                    </a:lnTo>
                    <a:lnTo>
                      <a:pt x="583" y="694"/>
                    </a:lnTo>
                    <a:lnTo>
                      <a:pt x="585" y="697"/>
                    </a:lnTo>
                    <a:lnTo>
                      <a:pt x="588" y="692"/>
                    </a:lnTo>
                    <a:lnTo>
                      <a:pt x="591" y="692"/>
                    </a:lnTo>
                    <a:lnTo>
                      <a:pt x="594" y="686"/>
                    </a:lnTo>
                    <a:lnTo>
                      <a:pt x="594" y="680"/>
                    </a:lnTo>
                    <a:lnTo>
                      <a:pt x="597" y="678"/>
                    </a:lnTo>
                    <a:lnTo>
                      <a:pt x="599" y="678"/>
                    </a:lnTo>
                    <a:lnTo>
                      <a:pt x="602" y="675"/>
                    </a:lnTo>
                    <a:lnTo>
                      <a:pt x="599" y="675"/>
                    </a:lnTo>
                    <a:lnTo>
                      <a:pt x="597" y="672"/>
                    </a:lnTo>
                    <a:lnTo>
                      <a:pt x="599" y="669"/>
                    </a:lnTo>
                    <a:lnTo>
                      <a:pt x="599" y="669"/>
                    </a:lnTo>
                    <a:lnTo>
                      <a:pt x="597" y="667"/>
                    </a:lnTo>
                    <a:lnTo>
                      <a:pt x="591" y="664"/>
                    </a:lnTo>
                    <a:lnTo>
                      <a:pt x="597" y="664"/>
                    </a:lnTo>
                    <a:lnTo>
                      <a:pt x="597" y="661"/>
                    </a:lnTo>
                    <a:lnTo>
                      <a:pt x="597" y="655"/>
                    </a:lnTo>
                    <a:lnTo>
                      <a:pt x="599" y="653"/>
                    </a:lnTo>
                    <a:lnTo>
                      <a:pt x="597" y="653"/>
                    </a:lnTo>
                    <a:lnTo>
                      <a:pt x="594" y="653"/>
                    </a:lnTo>
                    <a:lnTo>
                      <a:pt x="594" y="650"/>
                    </a:lnTo>
                    <a:lnTo>
                      <a:pt x="594" y="647"/>
                    </a:lnTo>
                    <a:lnTo>
                      <a:pt x="597" y="650"/>
                    </a:lnTo>
                    <a:lnTo>
                      <a:pt x="597" y="650"/>
                    </a:lnTo>
                    <a:lnTo>
                      <a:pt x="599" y="650"/>
                    </a:lnTo>
                    <a:lnTo>
                      <a:pt x="599" y="647"/>
                    </a:lnTo>
                    <a:lnTo>
                      <a:pt x="597" y="647"/>
                    </a:lnTo>
                    <a:lnTo>
                      <a:pt x="599" y="644"/>
                    </a:lnTo>
                    <a:lnTo>
                      <a:pt x="602" y="644"/>
                    </a:lnTo>
                    <a:lnTo>
                      <a:pt x="605" y="641"/>
                    </a:lnTo>
                    <a:lnTo>
                      <a:pt x="602" y="641"/>
                    </a:lnTo>
                    <a:lnTo>
                      <a:pt x="599" y="636"/>
                    </a:lnTo>
                    <a:lnTo>
                      <a:pt x="602" y="636"/>
                    </a:lnTo>
                    <a:lnTo>
                      <a:pt x="605" y="639"/>
                    </a:lnTo>
                    <a:lnTo>
                      <a:pt x="608" y="639"/>
                    </a:lnTo>
                    <a:lnTo>
                      <a:pt x="608" y="636"/>
                    </a:lnTo>
                    <a:lnTo>
                      <a:pt x="608" y="633"/>
                    </a:lnTo>
                    <a:lnTo>
                      <a:pt x="611" y="630"/>
                    </a:lnTo>
                    <a:lnTo>
                      <a:pt x="613" y="636"/>
                    </a:lnTo>
                    <a:lnTo>
                      <a:pt x="613" y="630"/>
                    </a:lnTo>
                    <a:lnTo>
                      <a:pt x="616" y="633"/>
                    </a:lnTo>
                    <a:lnTo>
                      <a:pt x="619" y="636"/>
                    </a:lnTo>
                    <a:lnTo>
                      <a:pt x="622" y="633"/>
                    </a:lnTo>
                    <a:lnTo>
                      <a:pt x="624" y="633"/>
                    </a:lnTo>
                    <a:lnTo>
                      <a:pt x="627" y="630"/>
                    </a:lnTo>
                    <a:lnTo>
                      <a:pt x="630" y="633"/>
                    </a:lnTo>
                    <a:lnTo>
                      <a:pt x="633" y="633"/>
                    </a:lnTo>
                    <a:lnTo>
                      <a:pt x="636" y="633"/>
                    </a:lnTo>
                    <a:lnTo>
                      <a:pt x="636" y="633"/>
                    </a:lnTo>
                    <a:lnTo>
                      <a:pt x="638" y="633"/>
                    </a:lnTo>
                    <a:lnTo>
                      <a:pt x="644" y="639"/>
                    </a:lnTo>
                    <a:lnTo>
                      <a:pt x="650" y="639"/>
                    </a:lnTo>
                    <a:lnTo>
                      <a:pt x="652" y="641"/>
                    </a:lnTo>
                    <a:lnTo>
                      <a:pt x="652" y="644"/>
                    </a:lnTo>
                    <a:lnTo>
                      <a:pt x="652" y="644"/>
                    </a:lnTo>
                    <a:lnTo>
                      <a:pt x="652" y="650"/>
                    </a:lnTo>
                    <a:lnTo>
                      <a:pt x="652" y="653"/>
                    </a:lnTo>
                    <a:lnTo>
                      <a:pt x="658" y="655"/>
                    </a:lnTo>
                    <a:lnTo>
                      <a:pt x="652" y="655"/>
                    </a:lnTo>
                    <a:lnTo>
                      <a:pt x="652" y="655"/>
                    </a:lnTo>
                    <a:lnTo>
                      <a:pt x="655" y="661"/>
                    </a:lnTo>
                    <a:lnTo>
                      <a:pt x="658" y="661"/>
                    </a:lnTo>
                    <a:lnTo>
                      <a:pt x="652" y="658"/>
                    </a:lnTo>
                    <a:lnTo>
                      <a:pt x="647" y="658"/>
                    </a:lnTo>
                    <a:lnTo>
                      <a:pt x="641" y="661"/>
                    </a:lnTo>
                    <a:lnTo>
                      <a:pt x="641" y="664"/>
                    </a:lnTo>
                    <a:lnTo>
                      <a:pt x="638" y="669"/>
                    </a:lnTo>
                    <a:lnTo>
                      <a:pt x="638" y="672"/>
                    </a:lnTo>
                    <a:lnTo>
                      <a:pt x="638" y="672"/>
                    </a:lnTo>
                    <a:lnTo>
                      <a:pt x="633" y="678"/>
                    </a:lnTo>
                    <a:lnTo>
                      <a:pt x="633" y="683"/>
                    </a:lnTo>
                    <a:lnTo>
                      <a:pt x="630" y="683"/>
                    </a:lnTo>
                    <a:lnTo>
                      <a:pt x="630" y="680"/>
                    </a:lnTo>
                    <a:lnTo>
                      <a:pt x="627" y="683"/>
                    </a:lnTo>
                    <a:lnTo>
                      <a:pt x="630" y="686"/>
                    </a:lnTo>
                    <a:lnTo>
                      <a:pt x="627" y="689"/>
                    </a:lnTo>
                    <a:lnTo>
                      <a:pt x="624" y="689"/>
                    </a:lnTo>
                    <a:lnTo>
                      <a:pt x="622" y="692"/>
                    </a:lnTo>
                    <a:lnTo>
                      <a:pt x="624" y="697"/>
                    </a:lnTo>
                    <a:lnTo>
                      <a:pt x="624" y="697"/>
                    </a:lnTo>
                    <a:lnTo>
                      <a:pt x="622" y="697"/>
                    </a:lnTo>
                    <a:lnTo>
                      <a:pt x="622" y="694"/>
                    </a:lnTo>
                    <a:lnTo>
                      <a:pt x="619" y="694"/>
                    </a:lnTo>
                    <a:lnTo>
                      <a:pt x="616" y="700"/>
                    </a:lnTo>
                    <a:lnTo>
                      <a:pt x="616" y="700"/>
                    </a:lnTo>
                    <a:lnTo>
                      <a:pt x="616" y="700"/>
                    </a:lnTo>
                    <a:lnTo>
                      <a:pt x="613" y="703"/>
                    </a:lnTo>
                    <a:lnTo>
                      <a:pt x="616" y="703"/>
                    </a:lnTo>
                    <a:lnTo>
                      <a:pt x="616" y="706"/>
                    </a:lnTo>
                    <a:lnTo>
                      <a:pt x="613" y="708"/>
                    </a:lnTo>
                    <a:lnTo>
                      <a:pt x="613" y="708"/>
                    </a:lnTo>
                    <a:lnTo>
                      <a:pt x="611" y="711"/>
                    </a:lnTo>
                    <a:lnTo>
                      <a:pt x="608" y="711"/>
                    </a:lnTo>
                    <a:lnTo>
                      <a:pt x="608" y="708"/>
                    </a:lnTo>
                    <a:lnTo>
                      <a:pt x="605" y="708"/>
                    </a:lnTo>
                    <a:lnTo>
                      <a:pt x="602" y="708"/>
                    </a:lnTo>
                    <a:lnTo>
                      <a:pt x="605" y="711"/>
                    </a:lnTo>
                    <a:lnTo>
                      <a:pt x="602" y="714"/>
                    </a:lnTo>
                    <a:lnTo>
                      <a:pt x="605" y="717"/>
                    </a:lnTo>
                    <a:lnTo>
                      <a:pt x="602" y="720"/>
                    </a:lnTo>
                    <a:lnTo>
                      <a:pt x="599" y="722"/>
                    </a:lnTo>
                    <a:lnTo>
                      <a:pt x="599" y="725"/>
                    </a:lnTo>
                    <a:lnTo>
                      <a:pt x="599" y="728"/>
                    </a:lnTo>
                    <a:lnTo>
                      <a:pt x="602" y="728"/>
                    </a:lnTo>
                    <a:lnTo>
                      <a:pt x="599" y="731"/>
                    </a:lnTo>
                    <a:lnTo>
                      <a:pt x="602" y="733"/>
                    </a:lnTo>
                    <a:lnTo>
                      <a:pt x="602" y="733"/>
                    </a:lnTo>
                    <a:lnTo>
                      <a:pt x="605" y="736"/>
                    </a:lnTo>
                    <a:lnTo>
                      <a:pt x="605" y="739"/>
                    </a:lnTo>
                    <a:lnTo>
                      <a:pt x="602" y="742"/>
                    </a:lnTo>
                    <a:lnTo>
                      <a:pt x="605" y="745"/>
                    </a:lnTo>
                    <a:lnTo>
                      <a:pt x="605" y="745"/>
                    </a:lnTo>
                    <a:lnTo>
                      <a:pt x="608" y="750"/>
                    </a:lnTo>
                    <a:lnTo>
                      <a:pt x="608" y="753"/>
                    </a:lnTo>
                    <a:lnTo>
                      <a:pt x="608" y="756"/>
                    </a:lnTo>
                    <a:lnTo>
                      <a:pt x="611" y="759"/>
                    </a:lnTo>
                    <a:lnTo>
                      <a:pt x="608" y="759"/>
                    </a:lnTo>
                    <a:lnTo>
                      <a:pt x="608" y="764"/>
                    </a:lnTo>
                    <a:lnTo>
                      <a:pt x="608" y="767"/>
                    </a:lnTo>
                    <a:lnTo>
                      <a:pt x="608" y="775"/>
                    </a:lnTo>
                    <a:lnTo>
                      <a:pt x="611" y="778"/>
                    </a:lnTo>
                    <a:lnTo>
                      <a:pt x="608" y="781"/>
                    </a:lnTo>
                    <a:lnTo>
                      <a:pt x="608" y="784"/>
                    </a:lnTo>
                    <a:lnTo>
                      <a:pt x="608" y="786"/>
                    </a:lnTo>
                    <a:lnTo>
                      <a:pt x="613" y="784"/>
                    </a:lnTo>
                    <a:lnTo>
                      <a:pt x="616" y="784"/>
                    </a:lnTo>
                    <a:lnTo>
                      <a:pt x="616" y="784"/>
                    </a:lnTo>
                    <a:lnTo>
                      <a:pt x="619" y="786"/>
                    </a:lnTo>
                    <a:lnTo>
                      <a:pt x="622" y="786"/>
                    </a:lnTo>
                    <a:lnTo>
                      <a:pt x="624" y="789"/>
                    </a:lnTo>
                    <a:lnTo>
                      <a:pt x="630" y="786"/>
                    </a:lnTo>
                    <a:lnTo>
                      <a:pt x="630" y="789"/>
                    </a:lnTo>
                    <a:lnTo>
                      <a:pt x="630" y="792"/>
                    </a:lnTo>
                    <a:lnTo>
                      <a:pt x="633" y="792"/>
                    </a:lnTo>
                    <a:lnTo>
                      <a:pt x="636" y="789"/>
                    </a:lnTo>
                    <a:lnTo>
                      <a:pt x="636" y="789"/>
                    </a:lnTo>
                    <a:lnTo>
                      <a:pt x="633" y="792"/>
                    </a:lnTo>
                    <a:lnTo>
                      <a:pt x="638" y="800"/>
                    </a:lnTo>
                    <a:lnTo>
                      <a:pt x="638" y="800"/>
                    </a:lnTo>
                    <a:lnTo>
                      <a:pt x="638" y="806"/>
                    </a:lnTo>
                    <a:lnTo>
                      <a:pt x="638" y="806"/>
                    </a:lnTo>
                    <a:lnTo>
                      <a:pt x="641" y="800"/>
                    </a:lnTo>
                    <a:lnTo>
                      <a:pt x="644" y="800"/>
                    </a:lnTo>
                    <a:lnTo>
                      <a:pt x="644" y="803"/>
                    </a:lnTo>
                    <a:lnTo>
                      <a:pt x="647" y="800"/>
                    </a:lnTo>
                    <a:lnTo>
                      <a:pt x="650" y="800"/>
                    </a:lnTo>
                    <a:lnTo>
                      <a:pt x="655" y="798"/>
                    </a:lnTo>
                    <a:lnTo>
                      <a:pt x="658" y="798"/>
                    </a:lnTo>
                    <a:lnTo>
                      <a:pt x="664" y="792"/>
                    </a:lnTo>
                    <a:lnTo>
                      <a:pt x="666" y="789"/>
                    </a:lnTo>
                    <a:lnTo>
                      <a:pt x="669" y="792"/>
                    </a:lnTo>
                    <a:lnTo>
                      <a:pt x="672" y="792"/>
                    </a:lnTo>
                    <a:lnTo>
                      <a:pt x="675" y="786"/>
                    </a:lnTo>
                    <a:lnTo>
                      <a:pt x="675" y="789"/>
                    </a:lnTo>
                    <a:lnTo>
                      <a:pt x="675" y="792"/>
                    </a:lnTo>
                    <a:lnTo>
                      <a:pt x="677" y="792"/>
                    </a:lnTo>
                    <a:lnTo>
                      <a:pt x="677" y="786"/>
                    </a:lnTo>
                    <a:lnTo>
                      <a:pt x="680" y="786"/>
                    </a:lnTo>
                    <a:lnTo>
                      <a:pt x="677" y="784"/>
                    </a:lnTo>
                    <a:lnTo>
                      <a:pt x="680" y="784"/>
                    </a:lnTo>
                    <a:lnTo>
                      <a:pt x="680" y="786"/>
                    </a:lnTo>
                    <a:lnTo>
                      <a:pt x="683" y="786"/>
                    </a:lnTo>
                    <a:lnTo>
                      <a:pt x="683" y="784"/>
                    </a:lnTo>
                    <a:lnTo>
                      <a:pt x="686" y="789"/>
                    </a:lnTo>
                    <a:lnTo>
                      <a:pt x="689" y="786"/>
                    </a:lnTo>
                    <a:lnTo>
                      <a:pt x="689" y="784"/>
                    </a:lnTo>
                    <a:lnTo>
                      <a:pt x="691" y="786"/>
                    </a:lnTo>
                    <a:lnTo>
                      <a:pt x="691" y="786"/>
                    </a:lnTo>
                    <a:lnTo>
                      <a:pt x="694" y="786"/>
                    </a:lnTo>
                    <a:lnTo>
                      <a:pt x="697" y="784"/>
                    </a:lnTo>
                    <a:lnTo>
                      <a:pt x="700" y="786"/>
                    </a:lnTo>
                    <a:lnTo>
                      <a:pt x="705" y="786"/>
                    </a:lnTo>
                    <a:lnTo>
                      <a:pt x="705" y="784"/>
                    </a:lnTo>
                    <a:lnTo>
                      <a:pt x="705" y="784"/>
                    </a:lnTo>
                    <a:lnTo>
                      <a:pt x="705" y="781"/>
                    </a:lnTo>
                    <a:lnTo>
                      <a:pt x="708" y="781"/>
                    </a:lnTo>
                    <a:lnTo>
                      <a:pt x="708" y="784"/>
                    </a:lnTo>
                    <a:lnTo>
                      <a:pt x="714" y="786"/>
                    </a:lnTo>
                    <a:lnTo>
                      <a:pt x="714" y="786"/>
                    </a:lnTo>
                    <a:lnTo>
                      <a:pt x="717" y="781"/>
                    </a:lnTo>
                    <a:lnTo>
                      <a:pt x="717" y="781"/>
                    </a:lnTo>
                    <a:lnTo>
                      <a:pt x="719" y="778"/>
                    </a:lnTo>
                    <a:lnTo>
                      <a:pt x="725" y="778"/>
                    </a:lnTo>
                    <a:lnTo>
                      <a:pt x="722" y="781"/>
                    </a:lnTo>
                    <a:lnTo>
                      <a:pt x="722" y="784"/>
                    </a:lnTo>
                    <a:lnTo>
                      <a:pt x="722" y="786"/>
                    </a:lnTo>
                    <a:lnTo>
                      <a:pt x="719" y="781"/>
                    </a:lnTo>
                    <a:lnTo>
                      <a:pt x="719" y="784"/>
                    </a:lnTo>
                    <a:lnTo>
                      <a:pt x="722" y="789"/>
                    </a:lnTo>
                    <a:lnTo>
                      <a:pt x="725" y="789"/>
                    </a:lnTo>
                    <a:lnTo>
                      <a:pt x="728" y="792"/>
                    </a:lnTo>
                    <a:lnTo>
                      <a:pt x="733" y="792"/>
                    </a:lnTo>
                    <a:lnTo>
                      <a:pt x="733" y="792"/>
                    </a:lnTo>
                    <a:lnTo>
                      <a:pt x="736" y="792"/>
                    </a:lnTo>
                    <a:lnTo>
                      <a:pt x="739" y="795"/>
                    </a:lnTo>
                    <a:lnTo>
                      <a:pt x="739" y="798"/>
                    </a:lnTo>
                    <a:lnTo>
                      <a:pt x="733" y="798"/>
                    </a:lnTo>
                    <a:lnTo>
                      <a:pt x="730" y="798"/>
                    </a:lnTo>
                    <a:lnTo>
                      <a:pt x="730" y="800"/>
                    </a:lnTo>
                    <a:lnTo>
                      <a:pt x="725" y="803"/>
                    </a:lnTo>
                    <a:lnTo>
                      <a:pt x="722" y="803"/>
                    </a:lnTo>
                    <a:lnTo>
                      <a:pt x="719" y="803"/>
                    </a:lnTo>
                    <a:lnTo>
                      <a:pt x="719" y="806"/>
                    </a:lnTo>
                    <a:lnTo>
                      <a:pt x="717" y="809"/>
                    </a:lnTo>
                    <a:lnTo>
                      <a:pt x="717" y="806"/>
                    </a:lnTo>
                    <a:lnTo>
                      <a:pt x="714" y="806"/>
                    </a:lnTo>
                    <a:lnTo>
                      <a:pt x="714" y="809"/>
                    </a:lnTo>
                    <a:lnTo>
                      <a:pt x="717" y="812"/>
                    </a:lnTo>
                    <a:lnTo>
                      <a:pt x="714" y="817"/>
                    </a:lnTo>
                    <a:lnTo>
                      <a:pt x="700" y="814"/>
                    </a:lnTo>
                    <a:lnTo>
                      <a:pt x="694" y="812"/>
                    </a:lnTo>
                    <a:lnTo>
                      <a:pt x="686" y="812"/>
                    </a:lnTo>
                    <a:lnTo>
                      <a:pt x="683" y="809"/>
                    </a:lnTo>
                    <a:lnTo>
                      <a:pt x="680" y="812"/>
                    </a:lnTo>
                    <a:lnTo>
                      <a:pt x="677" y="809"/>
                    </a:lnTo>
                    <a:lnTo>
                      <a:pt x="677" y="809"/>
                    </a:lnTo>
                    <a:lnTo>
                      <a:pt x="675" y="809"/>
                    </a:lnTo>
                    <a:lnTo>
                      <a:pt x="675" y="812"/>
                    </a:lnTo>
                    <a:lnTo>
                      <a:pt x="677" y="812"/>
                    </a:lnTo>
                    <a:lnTo>
                      <a:pt x="675" y="814"/>
                    </a:lnTo>
                    <a:lnTo>
                      <a:pt x="672" y="814"/>
                    </a:lnTo>
                    <a:lnTo>
                      <a:pt x="666" y="814"/>
                    </a:lnTo>
                    <a:lnTo>
                      <a:pt x="664" y="812"/>
                    </a:lnTo>
                    <a:lnTo>
                      <a:pt x="664" y="814"/>
                    </a:lnTo>
                    <a:lnTo>
                      <a:pt x="661" y="814"/>
                    </a:lnTo>
                    <a:lnTo>
                      <a:pt x="658" y="817"/>
                    </a:lnTo>
                    <a:lnTo>
                      <a:pt x="655" y="820"/>
                    </a:lnTo>
                    <a:lnTo>
                      <a:pt x="655" y="817"/>
                    </a:lnTo>
                    <a:lnTo>
                      <a:pt x="650" y="820"/>
                    </a:lnTo>
                    <a:lnTo>
                      <a:pt x="647" y="823"/>
                    </a:lnTo>
                    <a:lnTo>
                      <a:pt x="647" y="834"/>
                    </a:lnTo>
                    <a:lnTo>
                      <a:pt x="650" y="837"/>
                    </a:lnTo>
                    <a:lnTo>
                      <a:pt x="650" y="834"/>
                    </a:lnTo>
                    <a:lnTo>
                      <a:pt x="652" y="834"/>
                    </a:lnTo>
                    <a:lnTo>
                      <a:pt x="652" y="837"/>
                    </a:lnTo>
                    <a:lnTo>
                      <a:pt x="650" y="837"/>
                    </a:lnTo>
                    <a:lnTo>
                      <a:pt x="650" y="842"/>
                    </a:lnTo>
                    <a:lnTo>
                      <a:pt x="652" y="848"/>
                    </a:lnTo>
                    <a:lnTo>
                      <a:pt x="658" y="851"/>
                    </a:lnTo>
                    <a:lnTo>
                      <a:pt x="658" y="851"/>
                    </a:lnTo>
                    <a:lnTo>
                      <a:pt x="661" y="848"/>
                    </a:lnTo>
                    <a:lnTo>
                      <a:pt x="664" y="845"/>
                    </a:lnTo>
                    <a:lnTo>
                      <a:pt x="664" y="848"/>
                    </a:lnTo>
                    <a:lnTo>
                      <a:pt x="664" y="856"/>
                    </a:lnTo>
                    <a:lnTo>
                      <a:pt x="664" y="862"/>
                    </a:lnTo>
                    <a:lnTo>
                      <a:pt x="664" y="870"/>
                    </a:lnTo>
                    <a:lnTo>
                      <a:pt x="661" y="876"/>
                    </a:lnTo>
                    <a:lnTo>
                      <a:pt x="655" y="884"/>
                    </a:lnTo>
                    <a:lnTo>
                      <a:pt x="652" y="884"/>
                    </a:lnTo>
                    <a:lnTo>
                      <a:pt x="647" y="879"/>
                    </a:lnTo>
                    <a:lnTo>
                      <a:pt x="647" y="876"/>
                    </a:lnTo>
                    <a:lnTo>
                      <a:pt x="638" y="867"/>
                    </a:lnTo>
                    <a:lnTo>
                      <a:pt x="638" y="862"/>
                    </a:lnTo>
                    <a:lnTo>
                      <a:pt x="638" y="862"/>
                    </a:lnTo>
                    <a:lnTo>
                      <a:pt x="636" y="865"/>
                    </a:lnTo>
                    <a:lnTo>
                      <a:pt x="630" y="867"/>
                    </a:lnTo>
                    <a:lnTo>
                      <a:pt x="627" y="867"/>
                    </a:lnTo>
                    <a:lnTo>
                      <a:pt x="624" y="867"/>
                    </a:lnTo>
                    <a:lnTo>
                      <a:pt x="622" y="873"/>
                    </a:lnTo>
                    <a:lnTo>
                      <a:pt x="622" y="876"/>
                    </a:lnTo>
                    <a:lnTo>
                      <a:pt x="622" y="876"/>
                    </a:lnTo>
                    <a:lnTo>
                      <a:pt x="622" y="881"/>
                    </a:lnTo>
                    <a:lnTo>
                      <a:pt x="616" y="887"/>
                    </a:lnTo>
                    <a:lnTo>
                      <a:pt x="616" y="890"/>
                    </a:lnTo>
                    <a:lnTo>
                      <a:pt x="616" y="892"/>
                    </a:lnTo>
                    <a:lnTo>
                      <a:pt x="613" y="895"/>
                    </a:lnTo>
                    <a:lnTo>
                      <a:pt x="616" y="904"/>
                    </a:lnTo>
                    <a:lnTo>
                      <a:pt x="619" y="906"/>
                    </a:lnTo>
                    <a:lnTo>
                      <a:pt x="619" y="912"/>
                    </a:lnTo>
                    <a:lnTo>
                      <a:pt x="619" y="918"/>
                    </a:lnTo>
                    <a:lnTo>
                      <a:pt x="619" y="918"/>
                    </a:lnTo>
                    <a:lnTo>
                      <a:pt x="619" y="920"/>
                    </a:lnTo>
                    <a:lnTo>
                      <a:pt x="622" y="926"/>
                    </a:lnTo>
                    <a:lnTo>
                      <a:pt x="619" y="926"/>
                    </a:lnTo>
                    <a:lnTo>
                      <a:pt x="622" y="931"/>
                    </a:lnTo>
                    <a:lnTo>
                      <a:pt x="619" y="934"/>
                    </a:lnTo>
                    <a:lnTo>
                      <a:pt x="613" y="931"/>
                    </a:lnTo>
                    <a:lnTo>
                      <a:pt x="613" y="926"/>
                    </a:lnTo>
                    <a:lnTo>
                      <a:pt x="616" y="923"/>
                    </a:lnTo>
                    <a:lnTo>
                      <a:pt x="619" y="920"/>
                    </a:lnTo>
                    <a:lnTo>
                      <a:pt x="616" y="923"/>
                    </a:lnTo>
                    <a:lnTo>
                      <a:pt x="613" y="926"/>
                    </a:lnTo>
                    <a:lnTo>
                      <a:pt x="613" y="931"/>
                    </a:lnTo>
                    <a:lnTo>
                      <a:pt x="608" y="934"/>
                    </a:lnTo>
                    <a:lnTo>
                      <a:pt x="602" y="934"/>
                    </a:lnTo>
                    <a:lnTo>
                      <a:pt x="602" y="934"/>
                    </a:lnTo>
                    <a:lnTo>
                      <a:pt x="599" y="937"/>
                    </a:lnTo>
                    <a:lnTo>
                      <a:pt x="602" y="940"/>
                    </a:lnTo>
                    <a:lnTo>
                      <a:pt x="605" y="937"/>
                    </a:lnTo>
                    <a:lnTo>
                      <a:pt x="608" y="940"/>
                    </a:lnTo>
                    <a:lnTo>
                      <a:pt x="608" y="940"/>
                    </a:lnTo>
                    <a:lnTo>
                      <a:pt x="602" y="943"/>
                    </a:lnTo>
                    <a:lnTo>
                      <a:pt x="597" y="948"/>
                    </a:lnTo>
                    <a:lnTo>
                      <a:pt x="591" y="948"/>
                    </a:lnTo>
                    <a:lnTo>
                      <a:pt x="591" y="948"/>
                    </a:lnTo>
                    <a:lnTo>
                      <a:pt x="594" y="945"/>
                    </a:lnTo>
                    <a:lnTo>
                      <a:pt x="599" y="940"/>
                    </a:lnTo>
                    <a:lnTo>
                      <a:pt x="597" y="940"/>
                    </a:lnTo>
                    <a:lnTo>
                      <a:pt x="594" y="945"/>
                    </a:lnTo>
                    <a:lnTo>
                      <a:pt x="588" y="948"/>
                    </a:lnTo>
                    <a:lnTo>
                      <a:pt x="580" y="945"/>
                    </a:lnTo>
                    <a:lnTo>
                      <a:pt x="577" y="940"/>
                    </a:lnTo>
                    <a:lnTo>
                      <a:pt x="580" y="937"/>
                    </a:lnTo>
                    <a:lnTo>
                      <a:pt x="583" y="940"/>
                    </a:lnTo>
                    <a:lnTo>
                      <a:pt x="585" y="940"/>
                    </a:lnTo>
                    <a:lnTo>
                      <a:pt x="585" y="940"/>
                    </a:lnTo>
                    <a:lnTo>
                      <a:pt x="580" y="937"/>
                    </a:lnTo>
                    <a:lnTo>
                      <a:pt x="571" y="934"/>
                    </a:lnTo>
                    <a:lnTo>
                      <a:pt x="566" y="937"/>
                    </a:lnTo>
                    <a:lnTo>
                      <a:pt x="560" y="937"/>
                    </a:lnTo>
                    <a:lnTo>
                      <a:pt x="555" y="940"/>
                    </a:lnTo>
                    <a:lnTo>
                      <a:pt x="552" y="943"/>
                    </a:lnTo>
                    <a:lnTo>
                      <a:pt x="546" y="943"/>
                    </a:lnTo>
                    <a:lnTo>
                      <a:pt x="544" y="948"/>
                    </a:lnTo>
                    <a:lnTo>
                      <a:pt x="544" y="951"/>
                    </a:lnTo>
                    <a:lnTo>
                      <a:pt x="538" y="951"/>
                    </a:lnTo>
                    <a:lnTo>
                      <a:pt x="530" y="954"/>
                    </a:lnTo>
                    <a:lnTo>
                      <a:pt x="524" y="957"/>
                    </a:lnTo>
                    <a:lnTo>
                      <a:pt x="521" y="959"/>
                    </a:lnTo>
                    <a:lnTo>
                      <a:pt x="521" y="965"/>
                    </a:lnTo>
                    <a:lnTo>
                      <a:pt x="518" y="965"/>
                    </a:lnTo>
                    <a:lnTo>
                      <a:pt x="521" y="965"/>
                    </a:lnTo>
                    <a:lnTo>
                      <a:pt x="516" y="965"/>
                    </a:lnTo>
                    <a:lnTo>
                      <a:pt x="513" y="965"/>
                    </a:lnTo>
                    <a:lnTo>
                      <a:pt x="510" y="965"/>
                    </a:lnTo>
                    <a:lnTo>
                      <a:pt x="507" y="962"/>
                    </a:lnTo>
                    <a:lnTo>
                      <a:pt x="507" y="959"/>
                    </a:lnTo>
                    <a:lnTo>
                      <a:pt x="505" y="957"/>
                    </a:lnTo>
                    <a:lnTo>
                      <a:pt x="502" y="957"/>
                    </a:lnTo>
                    <a:lnTo>
                      <a:pt x="499" y="951"/>
                    </a:lnTo>
                    <a:lnTo>
                      <a:pt x="493" y="951"/>
                    </a:lnTo>
                    <a:lnTo>
                      <a:pt x="493" y="951"/>
                    </a:lnTo>
                    <a:lnTo>
                      <a:pt x="491" y="951"/>
                    </a:lnTo>
                    <a:lnTo>
                      <a:pt x="488" y="951"/>
                    </a:lnTo>
                    <a:lnTo>
                      <a:pt x="485" y="954"/>
                    </a:lnTo>
                    <a:lnTo>
                      <a:pt x="482" y="951"/>
                    </a:lnTo>
                    <a:lnTo>
                      <a:pt x="485" y="951"/>
                    </a:lnTo>
                    <a:lnTo>
                      <a:pt x="485" y="951"/>
                    </a:lnTo>
                    <a:lnTo>
                      <a:pt x="488" y="948"/>
                    </a:lnTo>
                    <a:lnTo>
                      <a:pt x="491" y="948"/>
                    </a:lnTo>
                    <a:lnTo>
                      <a:pt x="485" y="948"/>
                    </a:lnTo>
                    <a:lnTo>
                      <a:pt x="485" y="948"/>
                    </a:lnTo>
                    <a:lnTo>
                      <a:pt x="485" y="951"/>
                    </a:lnTo>
                    <a:lnTo>
                      <a:pt x="479" y="951"/>
                    </a:lnTo>
                    <a:lnTo>
                      <a:pt x="479" y="954"/>
                    </a:lnTo>
                    <a:lnTo>
                      <a:pt x="474" y="954"/>
                    </a:lnTo>
                    <a:lnTo>
                      <a:pt x="471" y="957"/>
                    </a:lnTo>
                    <a:lnTo>
                      <a:pt x="471" y="959"/>
                    </a:lnTo>
                    <a:lnTo>
                      <a:pt x="468" y="959"/>
                    </a:lnTo>
                    <a:lnTo>
                      <a:pt x="465" y="959"/>
                    </a:lnTo>
                    <a:lnTo>
                      <a:pt x="463" y="959"/>
                    </a:lnTo>
                    <a:lnTo>
                      <a:pt x="460" y="959"/>
                    </a:lnTo>
                    <a:lnTo>
                      <a:pt x="457" y="957"/>
                    </a:lnTo>
                    <a:lnTo>
                      <a:pt x="460" y="957"/>
                    </a:lnTo>
                    <a:lnTo>
                      <a:pt x="463" y="957"/>
                    </a:lnTo>
                    <a:lnTo>
                      <a:pt x="465" y="954"/>
                    </a:lnTo>
                    <a:lnTo>
                      <a:pt x="465" y="951"/>
                    </a:lnTo>
                    <a:lnTo>
                      <a:pt x="463" y="951"/>
                    </a:lnTo>
                    <a:lnTo>
                      <a:pt x="460" y="951"/>
                    </a:lnTo>
                    <a:lnTo>
                      <a:pt x="460" y="954"/>
                    </a:lnTo>
                    <a:lnTo>
                      <a:pt x="454" y="951"/>
                    </a:lnTo>
                    <a:lnTo>
                      <a:pt x="454" y="948"/>
                    </a:lnTo>
                    <a:lnTo>
                      <a:pt x="452" y="948"/>
                    </a:lnTo>
                    <a:lnTo>
                      <a:pt x="452" y="951"/>
                    </a:lnTo>
                    <a:lnTo>
                      <a:pt x="449" y="954"/>
                    </a:lnTo>
                    <a:lnTo>
                      <a:pt x="446" y="951"/>
                    </a:lnTo>
                    <a:lnTo>
                      <a:pt x="443" y="948"/>
                    </a:lnTo>
                    <a:lnTo>
                      <a:pt x="443" y="948"/>
                    </a:lnTo>
                    <a:lnTo>
                      <a:pt x="446" y="945"/>
                    </a:lnTo>
                    <a:lnTo>
                      <a:pt x="446" y="943"/>
                    </a:lnTo>
                    <a:lnTo>
                      <a:pt x="443" y="940"/>
                    </a:lnTo>
                    <a:lnTo>
                      <a:pt x="440" y="937"/>
                    </a:lnTo>
                    <a:lnTo>
                      <a:pt x="440" y="934"/>
                    </a:lnTo>
                    <a:lnTo>
                      <a:pt x="438" y="931"/>
                    </a:lnTo>
                    <a:lnTo>
                      <a:pt x="438" y="931"/>
                    </a:lnTo>
                    <a:lnTo>
                      <a:pt x="438" y="931"/>
                    </a:lnTo>
                    <a:lnTo>
                      <a:pt x="440" y="929"/>
                    </a:lnTo>
                    <a:lnTo>
                      <a:pt x="440" y="926"/>
                    </a:lnTo>
                    <a:lnTo>
                      <a:pt x="438" y="926"/>
                    </a:lnTo>
                    <a:lnTo>
                      <a:pt x="438" y="923"/>
                    </a:lnTo>
                    <a:lnTo>
                      <a:pt x="446" y="920"/>
                    </a:lnTo>
                    <a:lnTo>
                      <a:pt x="443" y="918"/>
                    </a:lnTo>
                    <a:lnTo>
                      <a:pt x="446" y="915"/>
                    </a:lnTo>
                    <a:lnTo>
                      <a:pt x="446" y="918"/>
                    </a:lnTo>
                    <a:lnTo>
                      <a:pt x="452" y="915"/>
                    </a:lnTo>
                    <a:lnTo>
                      <a:pt x="452" y="909"/>
                    </a:lnTo>
                    <a:lnTo>
                      <a:pt x="449" y="906"/>
                    </a:lnTo>
                    <a:lnTo>
                      <a:pt x="452" y="904"/>
                    </a:lnTo>
                    <a:lnTo>
                      <a:pt x="454" y="904"/>
                    </a:lnTo>
                    <a:lnTo>
                      <a:pt x="457" y="906"/>
                    </a:lnTo>
                    <a:lnTo>
                      <a:pt x="457" y="906"/>
                    </a:lnTo>
                    <a:lnTo>
                      <a:pt x="460" y="906"/>
                    </a:lnTo>
                    <a:lnTo>
                      <a:pt x="460" y="904"/>
                    </a:lnTo>
                    <a:lnTo>
                      <a:pt x="460" y="901"/>
                    </a:lnTo>
                    <a:lnTo>
                      <a:pt x="457" y="898"/>
                    </a:lnTo>
                    <a:lnTo>
                      <a:pt x="457" y="901"/>
                    </a:lnTo>
                    <a:lnTo>
                      <a:pt x="452" y="901"/>
                    </a:lnTo>
                    <a:lnTo>
                      <a:pt x="452" y="898"/>
                    </a:lnTo>
                    <a:lnTo>
                      <a:pt x="449" y="895"/>
                    </a:lnTo>
                    <a:lnTo>
                      <a:pt x="446" y="895"/>
                    </a:lnTo>
                    <a:lnTo>
                      <a:pt x="449" y="892"/>
                    </a:lnTo>
                    <a:lnTo>
                      <a:pt x="449" y="890"/>
                    </a:lnTo>
                    <a:lnTo>
                      <a:pt x="446" y="887"/>
                    </a:lnTo>
                    <a:lnTo>
                      <a:pt x="440" y="887"/>
                    </a:lnTo>
                    <a:lnTo>
                      <a:pt x="438" y="890"/>
                    </a:lnTo>
                    <a:lnTo>
                      <a:pt x="435" y="887"/>
                    </a:lnTo>
                    <a:lnTo>
                      <a:pt x="432" y="890"/>
                    </a:lnTo>
                    <a:lnTo>
                      <a:pt x="435" y="892"/>
                    </a:lnTo>
                    <a:lnTo>
                      <a:pt x="435" y="895"/>
                    </a:lnTo>
                    <a:lnTo>
                      <a:pt x="438" y="898"/>
                    </a:lnTo>
                    <a:lnTo>
                      <a:pt x="438" y="898"/>
                    </a:lnTo>
                    <a:lnTo>
                      <a:pt x="435" y="898"/>
                    </a:lnTo>
                    <a:lnTo>
                      <a:pt x="432" y="898"/>
                    </a:lnTo>
                    <a:lnTo>
                      <a:pt x="432" y="898"/>
                    </a:lnTo>
                    <a:lnTo>
                      <a:pt x="435" y="895"/>
                    </a:lnTo>
                    <a:lnTo>
                      <a:pt x="432" y="892"/>
                    </a:lnTo>
                    <a:lnTo>
                      <a:pt x="432" y="892"/>
                    </a:lnTo>
                    <a:lnTo>
                      <a:pt x="429" y="895"/>
                    </a:lnTo>
                    <a:lnTo>
                      <a:pt x="429" y="898"/>
                    </a:lnTo>
                    <a:lnTo>
                      <a:pt x="426" y="901"/>
                    </a:lnTo>
                    <a:lnTo>
                      <a:pt x="424" y="898"/>
                    </a:lnTo>
                    <a:lnTo>
                      <a:pt x="421" y="898"/>
                    </a:lnTo>
                    <a:lnTo>
                      <a:pt x="418" y="898"/>
                    </a:lnTo>
                    <a:lnTo>
                      <a:pt x="418" y="898"/>
                    </a:lnTo>
                    <a:lnTo>
                      <a:pt x="421" y="901"/>
                    </a:lnTo>
                    <a:lnTo>
                      <a:pt x="421" y="906"/>
                    </a:lnTo>
                    <a:lnTo>
                      <a:pt x="418" y="904"/>
                    </a:lnTo>
                    <a:lnTo>
                      <a:pt x="418" y="904"/>
                    </a:lnTo>
                    <a:lnTo>
                      <a:pt x="418" y="909"/>
                    </a:lnTo>
                    <a:lnTo>
                      <a:pt x="421" y="909"/>
                    </a:lnTo>
                    <a:lnTo>
                      <a:pt x="421" y="915"/>
                    </a:lnTo>
                    <a:lnTo>
                      <a:pt x="421" y="915"/>
                    </a:lnTo>
                    <a:lnTo>
                      <a:pt x="418" y="918"/>
                    </a:lnTo>
                    <a:lnTo>
                      <a:pt x="415" y="923"/>
                    </a:lnTo>
                    <a:lnTo>
                      <a:pt x="418" y="926"/>
                    </a:lnTo>
                    <a:lnTo>
                      <a:pt x="421" y="923"/>
                    </a:lnTo>
                    <a:lnTo>
                      <a:pt x="424" y="926"/>
                    </a:lnTo>
                    <a:lnTo>
                      <a:pt x="424" y="931"/>
                    </a:lnTo>
                    <a:lnTo>
                      <a:pt x="424" y="931"/>
                    </a:lnTo>
                    <a:lnTo>
                      <a:pt x="424" y="937"/>
                    </a:lnTo>
                    <a:lnTo>
                      <a:pt x="424" y="940"/>
                    </a:lnTo>
                    <a:lnTo>
                      <a:pt x="426" y="940"/>
                    </a:lnTo>
                    <a:lnTo>
                      <a:pt x="429" y="940"/>
                    </a:lnTo>
                    <a:lnTo>
                      <a:pt x="429" y="943"/>
                    </a:lnTo>
                    <a:lnTo>
                      <a:pt x="432" y="948"/>
                    </a:lnTo>
                    <a:lnTo>
                      <a:pt x="429" y="948"/>
                    </a:lnTo>
                    <a:lnTo>
                      <a:pt x="426" y="948"/>
                    </a:lnTo>
                    <a:lnTo>
                      <a:pt x="426" y="951"/>
                    </a:lnTo>
                    <a:lnTo>
                      <a:pt x="429" y="951"/>
                    </a:lnTo>
                    <a:lnTo>
                      <a:pt x="429" y="954"/>
                    </a:lnTo>
                    <a:lnTo>
                      <a:pt x="432" y="957"/>
                    </a:lnTo>
                    <a:lnTo>
                      <a:pt x="429" y="959"/>
                    </a:lnTo>
                    <a:lnTo>
                      <a:pt x="429" y="959"/>
                    </a:lnTo>
                    <a:lnTo>
                      <a:pt x="432" y="962"/>
                    </a:lnTo>
                    <a:lnTo>
                      <a:pt x="435" y="962"/>
                    </a:lnTo>
                    <a:lnTo>
                      <a:pt x="440" y="968"/>
                    </a:lnTo>
                    <a:lnTo>
                      <a:pt x="449" y="971"/>
                    </a:lnTo>
                    <a:lnTo>
                      <a:pt x="440" y="971"/>
                    </a:lnTo>
                    <a:lnTo>
                      <a:pt x="435" y="962"/>
                    </a:lnTo>
                    <a:lnTo>
                      <a:pt x="432" y="965"/>
                    </a:lnTo>
                    <a:lnTo>
                      <a:pt x="429" y="962"/>
                    </a:lnTo>
                    <a:lnTo>
                      <a:pt x="426" y="965"/>
                    </a:lnTo>
                    <a:lnTo>
                      <a:pt x="424" y="968"/>
                    </a:lnTo>
                    <a:lnTo>
                      <a:pt x="424" y="971"/>
                    </a:lnTo>
                    <a:lnTo>
                      <a:pt x="426" y="976"/>
                    </a:lnTo>
                    <a:lnTo>
                      <a:pt x="426" y="979"/>
                    </a:lnTo>
                    <a:lnTo>
                      <a:pt x="424" y="973"/>
                    </a:lnTo>
                    <a:lnTo>
                      <a:pt x="424" y="971"/>
                    </a:lnTo>
                    <a:lnTo>
                      <a:pt x="421" y="968"/>
                    </a:lnTo>
                    <a:lnTo>
                      <a:pt x="418" y="968"/>
                    </a:lnTo>
                    <a:lnTo>
                      <a:pt x="418" y="971"/>
                    </a:lnTo>
                    <a:lnTo>
                      <a:pt x="421" y="973"/>
                    </a:lnTo>
                    <a:lnTo>
                      <a:pt x="418" y="976"/>
                    </a:lnTo>
                    <a:lnTo>
                      <a:pt x="415" y="973"/>
                    </a:lnTo>
                    <a:lnTo>
                      <a:pt x="415" y="968"/>
                    </a:lnTo>
                    <a:lnTo>
                      <a:pt x="412" y="965"/>
                    </a:lnTo>
                    <a:lnTo>
                      <a:pt x="410" y="968"/>
                    </a:lnTo>
                    <a:lnTo>
                      <a:pt x="401" y="971"/>
                    </a:lnTo>
                    <a:lnTo>
                      <a:pt x="401" y="973"/>
                    </a:lnTo>
                    <a:lnTo>
                      <a:pt x="404" y="976"/>
                    </a:lnTo>
                    <a:lnTo>
                      <a:pt x="407" y="976"/>
                    </a:lnTo>
                    <a:lnTo>
                      <a:pt x="407" y="979"/>
                    </a:lnTo>
                    <a:lnTo>
                      <a:pt x="404" y="979"/>
                    </a:lnTo>
                    <a:lnTo>
                      <a:pt x="401" y="976"/>
                    </a:lnTo>
                    <a:lnTo>
                      <a:pt x="396" y="973"/>
                    </a:lnTo>
                    <a:lnTo>
                      <a:pt x="390" y="973"/>
                    </a:lnTo>
                    <a:lnTo>
                      <a:pt x="387" y="976"/>
                    </a:lnTo>
                    <a:lnTo>
                      <a:pt x="385" y="976"/>
                    </a:lnTo>
                    <a:lnTo>
                      <a:pt x="385" y="976"/>
                    </a:lnTo>
                    <a:lnTo>
                      <a:pt x="379" y="976"/>
                    </a:lnTo>
                    <a:lnTo>
                      <a:pt x="376" y="982"/>
                    </a:lnTo>
                    <a:lnTo>
                      <a:pt x="368" y="984"/>
                    </a:lnTo>
                    <a:lnTo>
                      <a:pt x="368" y="984"/>
                    </a:lnTo>
                    <a:lnTo>
                      <a:pt x="365" y="984"/>
                    </a:lnTo>
                    <a:lnTo>
                      <a:pt x="365" y="990"/>
                    </a:lnTo>
                    <a:lnTo>
                      <a:pt x="359" y="993"/>
                    </a:lnTo>
                    <a:lnTo>
                      <a:pt x="362" y="996"/>
                    </a:lnTo>
                    <a:lnTo>
                      <a:pt x="359" y="1001"/>
                    </a:lnTo>
                    <a:lnTo>
                      <a:pt x="359" y="1004"/>
                    </a:lnTo>
                    <a:lnTo>
                      <a:pt x="357" y="1004"/>
                    </a:lnTo>
                    <a:lnTo>
                      <a:pt x="354" y="1007"/>
                    </a:lnTo>
                    <a:lnTo>
                      <a:pt x="357" y="1010"/>
                    </a:lnTo>
                    <a:lnTo>
                      <a:pt x="359" y="1012"/>
                    </a:lnTo>
                    <a:lnTo>
                      <a:pt x="362" y="1015"/>
                    </a:lnTo>
                    <a:lnTo>
                      <a:pt x="359" y="1015"/>
                    </a:lnTo>
                    <a:lnTo>
                      <a:pt x="357" y="1015"/>
                    </a:lnTo>
                    <a:lnTo>
                      <a:pt x="357" y="1018"/>
                    </a:lnTo>
                    <a:lnTo>
                      <a:pt x="357" y="1018"/>
                    </a:lnTo>
                    <a:lnTo>
                      <a:pt x="359" y="1021"/>
                    </a:lnTo>
                    <a:lnTo>
                      <a:pt x="359" y="1021"/>
                    </a:lnTo>
                    <a:lnTo>
                      <a:pt x="357" y="1021"/>
                    </a:lnTo>
                    <a:lnTo>
                      <a:pt x="354" y="1018"/>
                    </a:lnTo>
                    <a:lnTo>
                      <a:pt x="351" y="1018"/>
                    </a:lnTo>
                    <a:lnTo>
                      <a:pt x="348" y="1018"/>
                    </a:lnTo>
                    <a:lnTo>
                      <a:pt x="348" y="1021"/>
                    </a:lnTo>
                    <a:lnTo>
                      <a:pt x="351" y="1021"/>
                    </a:lnTo>
                    <a:lnTo>
                      <a:pt x="354" y="1024"/>
                    </a:lnTo>
                    <a:lnTo>
                      <a:pt x="354" y="1021"/>
                    </a:lnTo>
                    <a:lnTo>
                      <a:pt x="359" y="1024"/>
                    </a:lnTo>
                    <a:lnTo>
                      <a:pt x="354" y="1024"/>
                    </a:lnTo>
                    <a:lnTo>
                      <a:pt x="354" y="1024"/>
                    </a:lnTo>
                    <a:lnTo>
                      <a:pt x="348" y="1021"/>
                    </a:lnTo>
                    <a:lnTo>
                      <a:pt x="346" y="1021"/>
                    </a:lnTo>
                    <a:lnTo>
                      <a:pt x="343" y="1024"/>
                    </a:lnTo>
                    <a:lnTo>
                      <a:pt x="337" y="1029"/>
                    </a:lnTo>
                    <a:lnTo>
                      <a:pt x="332" y="1032"/>
                    </a:lnTo>
                    <a:lnTo>
                      <a:pt x="332" y="1032"/>
                    </a:lnTo>
                    <a:lnTo>
                      <a:pt x="326" y="1035"/>
                    </a:lnTo>
                    <a:lnTo>
                      <a:pt x="326" y="1037"/>
                    </a:lnTo>
                    <a:lnTo>
                      <a:pt x="326" y="1040"/>
                    </a:lnTo>
                    <a:lnTo>
                      <a:pt x="323" y="1049"/>
                    </a:lnTo>
                    <a:lnTo>
                      <a:pt x="320" y="1051"/>
                    </a:lnTo>
                    <a:lnTo>
                      <a:pt x="320" y="1054"/>
                    </a:lnTo>
                    <a:lnTo>
                      <a:pt x="315" y="1057"/>
                    </a:lnTo>
                    <a:lnTo>
                      <a:pt x="312" y="1057"/>
                    </a:lnTo>
                    <a:lnTo>
                      <a:pt x="306" y="1054"/>
                    </a:lnTo>
                    <a:lnTo>
                      <a:pt x="301" y="1060"/>
                    </a:lnTo>
                    <a:lnTo>
                      <a:pt x="298" y="1063"/>
                    </a:lnTo>
                    <a:lnTo>
                      <a:pt x="301" y="1065"/>
                    </a:lnTo>
                    <a:lnTo>
                      <a:pt x="304" y="1065"/>
                    </a:lnTo>
                    <a:lnTo>
                      <a:pt x="301" y="1068"/>
                    </a:lnTo>
                    <a:lnTo>
                      <a:pt x="295" y="1068"/>
                    </a:lnTo>
                    <a:lnTo>
                      <a:pt x="287" y="1068"/>
                    </a:lnTo>
                    <a:lnTo>
                      <a:pt x="284" y="1065"/>
                    </a:lnTo>
                    <a:lnTo>
                      <a:pt x="281" y="1068"/>
                    </a:lnTo>
                    <a:lnTo>
                      <a:pt x="281" y="1065"/>
                    </a:lnTo>
                    <a:lnTo>
                      <a:pt x="279" y="1063"/>
                    </a:lnTo>
                    <a:lnTo>
                      <a:pt x="279" y="1060"/>
                    </a:lnTo>
                    <a:lnTo>
                      <a:pt x="276" y="1060"/>
                    </a:lnTo>
                    <a:lnTo>
                      <a:pt x="273" y="1060"/>
                    </a:lnTo>
                    <a:lnTo>
                      <a:pt x="270" y="1060"/>
                    </a:lnTo>
                    <a:lnTo>
                      <a:pt x="267" y="1060"/>
                    </a:lnTo>
                    <a:lnTo>
                      <a:pt x="270" y="1063"/>
                    </a:lnTo>
                    <a:lnTo>
                      <a:pt x="267" y="1065"/>
                    </a:lnTo>
                    <a:lnTo>
                      <a:pt x="276" y="1071"/>
                    </a:lnTo>
                    <a:lnTo>
                      <a:pt x="273" y="1074"/>
                    </a:lnTo>
                    <a:lnTo>
                      <a:pt x="273" y="1077"/>
                    </a:lnTo>
                    <a:lnTo>
                      <a:pt x="273" y="1079"/>
                    </a:lnTo>
                    <a:lnTo>
                      <a:pt x="276" y="1079"/>
                    </a:lnTo>
                    <a:lnTo>
                      <a:pt x="276" y="1082"/>
                    </a:lnTo>
                    <a:lnTo>
                      <a:pt x="270" y="1082"/>
                    </a:lnTo>
                    <a:lnTo>
                      <a:pt x="267" y="1085"/>
                    </a:lnTo>
                    <a:lnTo>
                      <a:pt x="265" y="1082"/>
                    </a:lnTo>
                    <a:lnTo>
                      <a:pt x="262" y="1085"/>
                    </a:lnTo>
                    <a:lnTo>
                      <a:pt x="259" y="1082"/>
                    </a:lnTo>
                    <a:lnTo>
                      <a:pt x="256" y="1085"/>
                    </a:lnTo>
                    <a:lnTo>
                      <a:pt x="251" y="1079"/>
                    </a:lnTo>
                    <a:lnTo>
                      <a:pt x="248" y="1079"/>
                    </a:lnTo>
                    <a:lnTo>
                      <a:pt x="245" y="1079"/>
                    </a:lnTo>
                    <a:lnTo>
                      <a:pt x="242" y="1082"/>
                    </a:lnTo>
                    <a:lnTo>
                      <a:pt x="240" y="1082"/>
                    </a:lnTo>
                    <a:lnTo>
                      <a:pt x="237" y="1082"/>
                    </a:lnTo>
                    <a:lnTo>
                      <a:pt x="237" y="1082"/>
                    </a:lnTo>
                    <a:lnTo>
                      <a:pt x="231" y="1082"/>
                    </a:lnTo>
                    <a:lnTo>
                      <a:pt x="231" y="1085"/>
                    </a:lnTo>
                    <a:lnTo>
                      <a:pt x="226" y="1085"/>
                    </a:lnTo>
                    <a:lnTo>
                      <a:pt x="223" y="1088"/>
                    </a:lnTo>
                    <a:lnTo>
                      <a:pt x="223" y="1090"/>
                    </a:lnTo>
                    <a:lnTo>
                      <a:pt x="226" y="1088"/>
                    </a:lnTo>
                    <a:lnTo>
                      <a:pt x="231" y="1090"/>
                    </a:lnTo>
                    <a:lnTo>
                      <a:pt x="231" y="1090"/>
                    </a:lnTo>
                    <a:lnTo>
                      <a:pt x="228" y="1090"/>
                    </a:lnTo>
                    <a:lnTo>
                      <a:pt x="226" y="1090"/>
                    </a:lnTo>
                    <a:lnTo>
                      <a:pt x="226" y="1093"/>
                    </a:lnTo>
                    <a:lnTo>
                      <a:pt x="228" y="1090"/>
                    </a:lnTo>
                    <a:lnTo>
                      <a:pt x="231" y="1093"/>
                    </a:lnTo>
                    <a:lnTo>
                      <a:pt x="231" y="1093"/>
                    </a:lnTo>
                    <a:lnTo>
                      <a:pt x="228" y="1096"/>
                    </a:lnTo>
                    <a:lnTo>
                      <a:pt x="226" y="1096"/>
                    </a:lnTo>
                    <a:lnTo>
                      <a:pt x="226" y="1099"/>
                    </a:lnTo>
                    <a:lnTo>
                      <a:pt x="228" y="1099"/>
                    </a:lnTo>
                    <a:lnTo>
                      <a:pt x="228" y="1102"/>
                    </a:lnTo>
                    <a:lnTo>
                      <a:pt x="228" y="1104"/>
                    </a:lnTo>
                    <a:lnTo>
                      <a:pt x="234" y="1102"/>
                    </a:lnTo>
                    <a:lnTo>
                      <a:pt x="237" y="1102"/>
                    </a:lnTo>
                    <a:lnTo>
                      <a:pt x="237" y="1102"/>
                    </a:lnTo>
                    <a:lnTo>
                      <a:pt x="242" y="1104"/>
                    </a:lnTo>
                    <a:lnTo>
                      <a:pt x="245" y="1104"/>
                    </a:lnTo>
                    <a:lnTo>
                      <a:pt x="248" y="1104"/>
                    </a:lnTo>
                    <a:lnTo>
                      <a:pt x="251" y="1107"/>
                    </a:lnTo>
                    <a:lnTo>
                      <a:pt x="253" y="1104"/>
                    </a:lnTo>
                    <a:lnTo>
                      <a:pt x="256" y="1104"/>
                    </a:lnTo>
                    <a:lnTo>
                      <a:pt x="253" y="1107"/>
                    </a:lnTo>
                    <a:lnTo>
                      <a:pt x="256" y="1110"/>
                    </a:lnTo>
                    <a:lnTo>
                      <a:pt x="259" y="1107"/>
                    </a:lnTo>
                    <a:lnTo>
                      <a:pt x="259" y="1110"/>
                    </a:lnTo>
                    <a:lnTo>
                      <a:pt x="259" y="1113"/>
                    </a:lnTo>
                    <a:lnTo>
                      <a:pt x="259" y="1116"/>
                    </a:lnTo>
                    <a:lnTo>
                      <a:pt x="262" y="1116"/>
                    </a:lnTo>
                    <a:lnTo>
                      <a:pt x="265" y="1113"/>
                    </a:lnTo>
                    <a:lnTo>
                      <a:pt x="270" y="1113"/>
                    </a:lnTo>
                    <a:lnTo>
                      <a:pt x="270" y="1116"/>
                    </a:lnTo>
                    <a:lnTo>
                      <a:pt x="267" y="1116"/>
                    </a:lnTo>
                    <a:lnTo>
                      <a:pt x="265" y="1116"/>
                    </a:lnTo>
                    <a:lnTo>
                      <a:pt x="265" y="1118"/>
                    </a:lnTo>
                    <a:lnTo>
                      <a:pt x="265" y="1118"/>
                    </a:lnTo>
                    <a:lnTo>
                      <a:pt x="265" y="1121"/>
                    </a:lnTo>
                    <a:lnTo>
                      <a:pt x="265" y="1124"/>
                    </a:lnTo>
                    <a:lnTo>
                      <a:pt x="265" y="1127"/>
                    </a:lnTo>
                    <a:lnTo>
                      <a:pt x="267" y="1127"/>
                    </a:lnTo>
                    <a:lnTo>
                      <a:pt x="273" y="1132"/>
                    </a:lnTo>
                    <a:lnTo>
                      <a:pt x="276" y="1132"/>
                    </a:lnTo>
                    <a:lnTo>
                      <a:pt x="281" y="1135"/>
                    </a:lnTo>
                    <a:lnTo>
                      <a:pt x="281" y="1138"/>
                    </a:lnTo>
                    <a:lnTo>
                      <a:pt x="281" y="1141"/>
                    </a:lnTo>
                    <a:lnTo>
                      <a:pt x="281" y="1146"/>
                    </a:lnTo>
                    <a:lnTo>
                      <a:pt x="279" y="1146"/>
                    </a:lnTo>
                    <a:lnTo>
                      <a:pt x="279" y="1149"/>
                    </a:lnTo>
                    <a:lnTo>
                      <a:pt x="281" y="1149"/>
                    </a:lnTo>
                    <a:lnTo>
                      <a:pt x="287" y="1152"/>
                    </a:lnTo>
                    <a:lnTo>
                      <a:pt x="293" y="1163"/>
                    </a:lnTo>
                    <a:lnTo>
                      <a:pt x="287" y="1157"/>
                    </a:lnTo>
                    <a:lnTo>
                      <a:pt x="287" y="1155"/>
                    </a:lnTo>
                    <a:lnTo>
                      <a:pt x="281" y="1152"/>
                    </a:lnTo>
                    <a:lnTo>
                      <a:pt x="281" y="1155"/>
                    </a:lnTo>
                    <a:lnTo>
                      <a:pt x="279" y="1163"/>
                    </a:lnTo>
                    <a:lnTo>
                      <a:pt x="279" y="1169"/>
                    </a:lnTo>
                    <a:lnTo>
                      <a:pt x="281" y="1171"/>
                    </a:lnTo>
                    <a:lnTo>
                      <a:pt x="279" y="1171"/>
                    </a:lnTo>
                    <a:lnTo>
                      <a:pt x="279" y="1185"/>
                    </a:lnTo>
                    <a:lnTo>
                      <a:pt x="276" y="1194"/>
                    </a:lnTo>
                    <a:lnTo>
                      <a:pt x="270" y="1199"/>
                    </a:lnTo>
                    <a:lnTo>
                      <a:pt x="267" y="1199"/>
                    </a:lnTo>
                    <a:lnTo>
                      <a:pt x="265" y="1202"/>
                    </a:lnTo>
                    <a:lnTo>
                      <a:pt x="256" y="1196"/>
                    </a:lnTo>
                    <a:lnTo>
                      <a:pt x="253" y="1196"/>
                    </a:lnTo>
                    <a:lnTo>
                      <a:pt x="251" y="1199"/>
                    </a:lnTo>
                    <a:lnTo>
                      <a:pt x="245" y="1196"/>
                    </a:lnTo>
                    <a:lnTo>
                      <a:pt x="242" y="1194"/>
                    </a:lnTo>
                    <a:lnTo>
                      <a:pt x="237" y="1194"/>
                    </a:lnTo>
                    <a:lnTo>
                      <a:pt x="228" y="1196"/>
                    </a:lnTo>
                    <a:lnTo>
                      <a:pt x="223" y="1196"/>
                    </a:lnTo>
                    <a:lnTo>
                      <a:pt x="209" y="1194"/>
                    </a:lnTo>
                    <a:lnTo>
                      <a:pt x="206" y="1191"/>
                    </a:lnTo>
                    <a:lnTo>
                      <a:pt x="203" y="1191"/>
                    </a:lnTo>
                    <a:lnTo>
                      <a:pt x="198" y="1191"/>
                    </a:lnTo>
                    <a:lnTo>
                      <a:pt x="195" y="1194"/>
                    </a:lnTo>
                    <a:lnTo>
                      <a:pt x="189" y="1191"/>
                    </a:lnTo>
                    <a:lnTo>
                      <a:pt x="187" y="1191"/>
                    </a:lnTo>
                    <a:lnTo>
                      <a:pt x="184" y="1194"/>
                    </a:lnTo>
                    <a:lnTo>
                      <a:pt x="178" y="1191"/>
                    </a:lnTo>
                    <a:lnTo>
                      <a:pt x="175" y="1188"/>
                    </a:lnTo>
                    <a:lnTo>
                      <a:pt x="173" y="1191"/>
                    </a:lnTo>
                    <a:lnTo>
                      <a:pt x="173" y="1191"/>
                    </a:lnTo>
                    <a:lnTo>
                      <a:pt x="164" y="1194"/>
                    </a:lnTo>
                    <a:lnTo>
                      <a:pt x="164" y="1196"/>
                    </a:lnTo>
                    <a:lnTo>
                      <a:pt x="167" y="1196"/>
                    </a:lnTo>
                    <a:lnTo>
                      <a:pt x="164" y="1199"/>
                    </a:lnTo>
                    <a:lnTo>
                      <a:pt x="159" y="1199"/>
                    </a:lnTo>
                    <a:lnTo>
                      <a:pt x="156" y="1199"/>
                    </a:lnTo>
                    <a:lnTo>
                      <a:pt x="150" y="1202"/>
                    </a:lnTo>
                    <a:lnTo>
                      <a:pt x="147" y="1205"/>
                    </a:lnTo>
                    <a:lnTo>
                      <a:pt x="150" y="1208"/>
                    </a:lnTo>
                    <a:lnTo>
                      <a:pt x="153" y="1208"/>
                    </a:lnTo>
                    <a:lnTo>
                      <a:pt x="153" y="1210"/>
                    </a:lnTo>
                    <a:lnTo>
                      <a:pt x="153" y="1210"/>
                    </a:lnTo>
                    <a:lnTo>
                      <a:pt x="153" y="1216"/>
                    </a:lnTo>
                    <a:lnTo>
                      <a:pt x="153" y="1216"/>
                    </a:lnTo>
                    <a:lnTo>
                      <a:pt x="156" y="1213"/>
                    </a:lnTo>
                    <a:lnTo>
                      <a:pt x="156" y="1216"/>
                    </a:lnTo>
                    <a:lnTo>
                      <a:pt x="159" y="1219"/>
                    </a:lnTo>
                    <a:lnTo>
                      <a:pt x="156" y="1222"/>
                    </a:lnTo>
                    <a:lnTo>
                      <a:pt x="159" y="1222"/>
                    </a:lnTo>
                    <a:lnTo>
                      <a:pt x="153" y="1224"/>
                    </a:lnTo>
                    <a:lnTo>
                      <a:pt x="156" y="1230"/>
                    </a:lnTo>
                    <a:lnTo>
                      <a:pt x="159" y="1235"/>
                    </a:lnTo>
                    <a:lnTo>
                      <a:pt x="156" y="1247"/>
                    </a:lnTo>
                    <a:lnTo>
                      <a:pt x="156" y="1247"/>
                    </a:lnTo>
                    <a:lnTo>
                      <a:pt x="156" y="1252"/>
                    </a:lnTo>
                    <a:lnTo>
                      <a:pt x="159" y="1255"/>
                    </a:lnTo>
                    <a:lnTo>
                      <a:pt x="156" y="1258"/>
                    </a:lnTo>
                    <a:lnTo>
                      <a:pt x="153" y="1263"/>
                    </a:lnTo>
                    <a:lnTo>
                      <a:pt x="153" y="1269"/>
                    </a:lnTo>
                    <a:lnTo>
                      <a:pt x="150" y="1275"/>
                    </a:lnTo>
                    <a:lnTo>
                      <a:pt x="150" y="1277"/>
                    </a:lnTo>
                    <a:lnTo>
                      <a:pt x="145" y="1283"/>
                    </a:lnTo>
                    <a:lnTo>
                      <a:pt x="142" y="1294"/>
                    </a:lnTo>
                    <a:lnTo>
                      <a:pt x="142" y="1297"/>
                    </a:lnTo>
                    <a:lnTo>
                      <a:pt x="147" y="1297"/>
                    </a:lnTo>
                    <a:lnTo>
                      <a:pt x="147" y="1294"/>
                    </a:lnTo>
                    <a:lnTo>
                      <a:pt x="153" y="1291"/>
                    </a:lnTo>
                    <a:lnTo>
                      <a:pt x="150" y="1294"/>
                    </a:lnTo>
                    <a:lnTo>
                      <a:pt x="153" y="1297"/>
                    </a:lnTo>
                    <a:lnTo>
                      <a:pt x="147" y="1300"/>
                    </a:lnTo>
                    <a:lnTo>
                      <a:pt x="147" y="1302"/>
                    </a:lnTo>
                    <a:lnTo>
                      <a:pt x="147" y="1305"/>
                    </a:lnTo>
                    <a:lnTo>
                      <a:pt x="150" y="1302"/>
                    </a:lnTo>
                    <a:lnTo>
                      <a:pt x="156" y="1302"/>
                    </a:lnTo>
                    <a:lnTo>
                      <a:pt x="153" y="1305"/>
                    </a:lnTo>
                    <a:lnTo>
                      <a:pt x="156" y="1308"/>
                    </a:lnTo>
                    <a:lnTo>
                      <a:pt x="153" y="1314"/>
                    </a:lnTo>
                    <a:lnTo>
                      <a:pt x="153" y="1322"/>
                    </a:lnTo>
                    <a:lnTo>
                      <a:pt x="150" y="1328"/>
                    </a:lnTo>
                    <a:lnTo>
                      <a:pt x="150" y="1330"/>
                    </a:lnTo>
                    <a:lnTo>
                      <a:pt x="150" y="1330"/>
                    </a:lnTo>
                    <a:lnTo>
                      <a:pt x="156" y="1328"/>
                    </a:lnTo>
                    <a:lnTo>
                      <a:pt x="164" y="1330"/>
                    </a:lnTo>
                    <a:lnTo>
                      <a:pt x="167" y="1333"/>
                    </a:lnTo>
                    <a:lnTo>
                      <a:pt x="173" y="1330"/>
                    </a:lnTo>
                    <a:lnTo>
                      <a:pt x="178" y="1330"/>
                    </a:lnTo>
                    <a:lnTo>
                      <a:pt x="178" y="1328"/>
                    </a:lnTo>
                    <a:lnTo>
                      <a:pt x="181" y="1328"/>
                    </a:lnTo>
                    <a:lnTo>
                      <a:pt x="187" y="1330"/>
                    </a:lnTo>
                    <a:lnTo>
                      <a:pt x="192" y="1336"/>
                    </a:lnTo>
                    <a:lnTo>
                      <a:pt x="192" y="1339"/>
                    </a:lnTo>
                    <a:lnTo>
                      <a:pt x="195" y="1344"/>
                    </a:lnTo>
                    <a:lnTo>
                      <a:pt x="200" y="1353"/>
                    </a:lnTo>
                    <a:lnTo>
                      <a:pt x="206" y="1353"/>
                    </a:lnTo>
                    <a:lnTo>
                      <a:pt x="212" y="1350"/>
                    </a:lnTo>
                    <a:lnTo>
                      <a:pt x="212" y="1347"/>
                    </a:lnTo>
                    <a:lnTo>
                      <a:pt x="214" y="1344"/>
                    </a:lnTo>
                    <a:lnTo>
                      <a:pt x="223" y="1344"/>
                    </a:lnTo>
                    <a:lnTo>
                      <a:pt x="228" y="1339"/>
                    </a:lnTo>
                    <a:lnTo>
                      <a:pt x="234" y="1339"/>
                    </a:lnTo>
                    <a:lnTo>
                      <a:pt x="237" y="1336"/>
                    </a:lnTo>
                    <a:lnTo>
                      <a:pt x="242" y="1339"/>
                    </a:lnTo>
                    <a:lnTo>
                      <a:pt x="248" y="1339"/>
                    </a:lnTo>
                    <a:lnTo>
                      <a:pt x="251" y="1336"/>
                    </a:lnTo>
                    <a:lnTo>
                      <a:pt x="253" y="1336"/>
                    </a:lnTo>
                    <a:lnTo>
                      <a:pt x="256" y="1339"/>
                    </a:lnTo>
                    <a:lnTo>
                      <a:pt x="259" y="1336"/>
                    </a:lnTo>
                    <a:lnTo>
                      <a:pt x="259" y="1333"/>
                    </a:lnTo>
                    <a:lnTo>
                      <a:pt x="262" y="1336"/>
                    </a:lnTo>
                    <a:lnTo>
                      <a:pt x="267" y="1339"/>
                    </a:lnTo>
                    <a:lnTo>
                      <a:pt x="270" y="1333"/>
                    </a:lnTo>
                    <a:lnTo>
                      <a:pt x="270" y="1328"/>
                    </a:lnTo>
                    <a:lnTo>
                      <a:pt x="281" y="1322"/>
                    </a:lnTo>
                    <a:lnTo>
                      <a:pt x="287" y="1322"/>
                    </a:lnTo>
                    <a:lnTo>
                      <a:pt x="290" y="1322"/>
                    </a:lnTo>
                    <a:lnTo>
                      <a:pt x="287" y="1319"/>
                    </a:lnTo>
                    <a:lnTo>
                      <a:pt x="287" y="1314"/>
                    </a:lnTo>
                    <a:lnTo>
                      <a:pt x="293" y="1305"/>
                    </a:lnTo>
                    <a:lnTo>
                      <a:pt x="293" y="1302"/>
                    </a:lnTo>
                    <a:lnTo>
                      <a:pt x="298" y="1300"/>
                    </a:lnTo>
                    <a:lnTo>
                      <a:pt x="304" y="1297"/>
                    </a:lnTo>
                    <a:lnTo>
                      <a:pt x="298" y="1291"/>
                    </a:lnTo>
                    <a:lnTo>
                      <a:pt x="295" y="1288"/>
                    </a:lnTo>
                    <a:lnTo>
                      <a:pt x="295" y="1286"/>
                    </a:lnTo>
                    <a:lnTo>
                      <a:pt x="293" y="1280"/>
                    </a:lnTo>
                    <a:lnTo>
                      <a:pt x="295" y="1277"/>
                    </a:lnTo>
                    <a:lnTo>
                      <a:pt x="301" y="1266"/>
                    </a:lnTo>
                    <a:lnTo>
                      <a:pt x="304" y="1266"/>
                    </a:lnTo>
                    <a:lnTo>
                      <a:pt x="309" y="1258"/>
                    </a:lnTo>
                    <a:lnTo>
                      <a:pt x="312" y="1258"/>
                    </a:lnTo>
                    <a:lnTo>
                      <a:pt x="312" y="1258"/>
                    </a:lnTo>
                    <a:lnTo>
                      <a:pt x="312" y="1258"/>
                    </a:lnTo>
                    <a:lnTo>
                      <a:pt x="315" y="1258"/>
                    </a:lnTo>
                    <a:lnTo>
                      <a:pt x="315" y="1252"/>
                    </a:lnTo>
                    <a:lnTo>
                      <a:pt x="312" y="1252"/>
                    </a:lnTo>
                    <a:lnTo>
                      <a:pt x="318" y="1249"/>
                    </a:lnTo>
                    <a:lnTo>
                      <a:pt x="320" y="1247"/>
                    </a:lnTo>
                    <a:lnTo>
                      <a:pt x="329" y="1247"/>
                    </a:lnTo>
                    <a:lnTo>
                      <a:pt x="329" y="1247"/>
                    </a:lnTo>
                    <a:lnTo>
                      <a:pt x="334" y="1244"/>
                    </a:lnTo>
                    <a:lnTo>
                      <a:pt x="334" y="1244"/>
                    </a:lnTo>
                    <a:lnTo>
                      <a:pt x="337" y="1241"/>
                    </a:lnTo>
                    <a:lnTo>
                      <a:pt x="343" y="1235"/>
                    </a:lnTo>
                    <a:lnTo>
                      <a:pt x="346" y="1233"/>
                    </a:lnTo>
                    <a:lnTo>
                      <a:pt x="346" y="1230"/>
                    </a:lnTo>
                    <a:lnTo>
                      <a:pt x="346" y="1224"/>
                    </a:lnTo>
                    <a:lnTo>
                      <a:pt x="348" y="1222"/>
                    </a:lnTo>
                    <a:lnTo>
                      <a:pt x="346" y="1219"/>
                    </a:lnTo>
                    <a:lnTo>
                      <a:pt x="346" y="1213"/>
                    </a:lnTo>
                    <a:lnTo>
                      <a:pt x="346" y="1208"/>
                    </a:lnTo>
                    <a:lnTo>
                      <a:pt x="348" y="1205"/>
                    </a:lnTo>
                    <a:lnTo>
                      <a:pt x="351" y="1199"/>
                    </a:lnTo>
                    <a:lnTo>
                      <a:pt x="357" y="1194"/>
                    </a:lnTo>
                    <a:lnTo>
                      <a:pt x="359" y="1194"/>
                    </a:lnTo>
                    <a:lnTo>
                      <a:pt x="362" y="1196"/>
                    </a:lnTo>
                    <a:lnTo>
                      <a:pt x="365" y="1196"/>
                    </a:lnTo>
                    <a:lnTo>
                      <a:pt x="371" y="1199"/>
                    </a:lnTo>
                    <a:lnTo>
                      <a:pt x="373" y="1199"/>
                    </a:lnTo>
                    <a:lnTo>
                      <a:pt x="376" y="1196"/>
                    </a:lnTo>
                    <a:lnTo>
                      <a:pt x="376" y="1196"/>
                    </a:lnTo>
                    <a:lnTo>
                      <a:pt x="387" y="1202"/>
                    </a:lnTo>
                    <a:lnTo>
                      <a:pt x="390" y="1205"/>
                    </a:lnTo>
                    <a:lnTo>
                      <a:pt x="399" y="1205"/>
                    </a:lnTo>
                    <a:lnTo>
                      <a:pt x="401" y="1202"/>
                    </a:lnTo>
                    <a:lnTo>
                      <a:pt x="401" y="1202"/>
                    </a:lnTo>
                    <a:lnTo>
                      <a:pt x="404" y="1196"/>
                    </a:lnTo>
                    <a:lnTo>
                      <a:pt x="415" y="1188"/>
                    </a:lnTo>
                    <a:lnTo>
                      <a:pt x="424" y="1188"/>
                    </a:lnTo>
                    <a:lnTo>
                      <a:pt x="426" y="1183"/>
                    </a:lnTo>
                    <a:lnTo>
                      <a:pt x="426" y="1180"/>
                    </a:lnTo>
                    <a:lnTo>
                      <a:pt x="438" y="1177"/>
                    </a:lnTo>
                    <a:lnTo>
                      <a:pt x="449" y="1180"/>
                    </a:lnTo>
                    <a:lnTo>
                      <a:pt x="452" y="1180"/>
                    </a:lnTo>
                    <a:lnTo>
                      <a:pt x="457" y="1183"/>
                    </a:lnTo>
                    <a:lnTo>
                      <a:pt x="457" y="1185"/>
                    </a:lnTo>
                    <a:lnTo>
                      <a:pt x="460" y="1188"/>
                    </a:lnTo>
                    <a:lnTo>
                      <a:pt x="460" y="1191"/>
                    </a:lnTo>
                    <a:lnTo>
                      <a:pt x="463" y="1194"/>
                    </a:lnTo>
                    <a:lnTo>
                      <a:pt x="463" y="1199"/>
                    </a:lnTo>
                    <a:lnTo>
                      <a:pt x="465" y="1199"/>
                    </a:lnTo>
                    <a:lnTo>
                      <a:pt x="465" y="1205"/>
                    </a:lnTo>
                    <a:lnTo>
                      <a:pt x="471" y="1208"/>
                    </a:lnTo>
                    <a:lnTo>
                      <a:pt x="474" y="1210"/>
                    </a:lnTo>
                    <a:lnTo>
                      <a:pt x="479" y="1213"/>
                    </a:lnTo>
                    <a:lnTo>
                      <a:pt x="479" y="1219"/>
                    </a:lnTo>
                    <a:lnTo>
                      <a:pt x="485" y="1219"/>
                    </a:lnTo>
                    <a:lnTo>
                      <a:pt x="488" y="1222"/>
                    </a:lnTo>
                    <a:lnTo>
                      <a:pt x="488" y="1224"/>
                    </a:lnTo>
                    <a:lnTo>
                      <a:pt x="491" y="1224"/>
                    </a:lnTo>
                    <a:lnTo>
                      <a:pt x="496" y="1235"/>
                    </a:lnTo>
                    <a:lnTo>
                      <a:pt x="505" y="1241"/>
                    </a:lnTo>
                    <a:lnTo>
                      <a:pt x="507" y="1241"/>
                    </a:lnTo>
                    <a:lnTo>
                      <a:pt x="510" y="1241"/>
                    </a:lnTo>
                    <a:lnTo>
                      <a:pt x="510" y="1247"/>
                    </a:lnTo>
                    <a:lnTo>
                      <a:pt x="513" y="1247"/>
                    </a:lnTo>
                    <a:lnTo>
                      <a:pt x="516" y="1244"/>
                    </a:lnTo>
                    <a:lnTo>
                      <a:pt x="518" y="1244"/>
                    </a:lnTo>
                    <a:lnTo>
                      <a:pt x="524" y="1244"/>
                    </a:lnTo>
                    <a:lnTo>
                      <a:pt x="527" y="1252"/>
                    </a:lnTo>
                    <a:lnTo>
                      <a:pt x="530" y="1252"/>
                    </a:lnTo>
                    <a:lnTo>
                      <a:pt x="532" y="1252"/>
                    </a:lnTo>
                    <a:lnTo>
                      <a:pt x="535" y="1252"/>
                    </a:lnTo>
                    <a:lnTo>
                      <a:pt x="532" y="1255"/>
                    </a:lnTo>
                    <a:lnTo>
                      <a:pt x="538" y="1255"/>
                    </a:lnTo>
                    <a:lnTo>
                      <a:pt x="541" y="1255"/>
                    </a:lnTo>
                    <a:lnTo>
                      <a:pt x="541" y="1258"/>
                    </a:lnTo>
                    <a:lnTo>
                      <a:pt x="541" y="1263"/>
                    </a:lnTo>
                    <a:lnTo>
                      <a:pt x="541" y="1263"/>
                    </a:lnTo>
                    <a:lnTo>
                      <a:pt x="544" y="1266"/>
                    </a:lnTo>
                    <a:lnTo>
                      <a:pt x="546" y="1266"/>
                    </a:lnTo>
                    <a:lnTo>
                      <a:pt x="546" y="1269"/>
                    </a:lnTo>
                    <a:lnTo>
                      <a:pt x="552" y="1269"/>
                    </a:lnTo>
                    <a:lnTo>
                      <a:pt x="555" y="1269"/>
                    </a:lnTo>
                    <a:lnTo>
                      <a:pt x="558" y="1269"/>
                    </a:lnTo>
                    <a:lnTo>
                      <a:pt x="558" y="1275"/>
                    </a:lnTo>
                    <a:lnTo>
                      <a:pt x="560" y="1280"/>
                    </a:lnTo>
                    <a:lnTo>
                      <a:pt x="560" y="1283"/>
                    </a:lnTo>
                    <a:lnTo>
                      <a:pt x="563" y="1288"/>
                    </a:lnTo>
                    <a:lnTo>
                      <a:pt x="563" y="1291"/>
                    </a:lnTo>
                    <a:lnTo>
                      <a:pt x="563" y="1297"/>
                    </a:lnTo>
                    <a:lnTo>
                      <a:pt x="563" y="1297"/>
                    </a:lnTo>
                    <a:lnTo>
                      <a:pt x="560" y="1297"/>
                    </a:lnTo>
                    <a:lnTo>
                      <a:pt x="560" y="1300"/>
                    </a:lnTo>
                    <a:lnTo>
                      <a:pt x="560" y="1302"/>
                    </a:lnTo>
                    <a:lnTo>
                      <a:pt x="560" y="1305"/>
                    </a:lnTo>
                    <a:lnTo>
                      <a:pt x="558" y="1308"/>
                    </a:lnTo>
                    <a:lnTo>
                      <a:pt x="555" y="1308"/>
                    </a:lnTo>
                    <a:lnTo>
                      <a:pt x="555" y="1311"/>
                    </a:lnTo>
                    <a:lnTo>
                      <a:pt x="555" y="1314"/>
                    </a:lnTo>
                    <a:lnTo>
                      <a:pt x="560" y="1316"/>
                    </a:lnTo>
                    <a:lnTo>
                      <a:pt x="563" y="1316"/>
                    </a:lnTo>
                    <a:lnTo>
                      <a:pt x="566" y="1314"/>
                    </a:lnTo>
                    <a:lnTo>
                      <a:pt x="566" y="1308"/>
                    </a:lnTo>
                    <a:lnTo>
                      <a:pt x="571" y="1305"/>
                    </a:lnTo>
                    <a:lnTo>
                      <a:pt x="571" y="1297"/>
                    </a:lnTo>
                    <a:lnTo>
                      <a:pt x="574" y="1294"/>
                    </a:lnTo>
                    <a:lnTo>
                      <a:pt x="577" y="1294"/>
                    </a:lnTo>
                    <a:lnTo>
                      <a:pt x="580" y="1291"/>
                    </a:lnTo>
                    <a:lnTo>
                      <a:pt x="580" y="1288"/>
                    </a:lnTo>
                    <a:lnTo>
                      <a:pt x="580" y="1286"/>
                    </a:lnTo>
                    <a:lnTo>
                      <a:pt x="577" y="1283"/>
                    </a:lnTo>
                    <a:lnTo>
                      <a:pt x="574" y="1277"/>
                    </a:lnTo>
                    <a:lnTo>
                      <a:pt x="571" y="1277"/>
                    </a:lnTo>
                    <a:lnTo>
                      <a:pt x="569" y="1277"/>
                    </a:lnTo>
                    <a:lnTo>
                      <a:pt x="569" y="1275"/>
                    </a:lnTo>
                    <a:lnTo>
                      <a:pt x="571" y="1272"/>
                    </a:lnTo>
                    <a:lnTo>
                      <a:pt x="571" y="1269"/>
                    </a:lnTo>
                    <a:lnTo>
                      <a:pt x="571" y="1266"/>
                    </a:lnTo>
                    <a:lnTo>
                      <a:pt x="574" y="1263"/>
                    </a:lnTo>
                    <a:lnTo>
                      <a:pt x="574" y="1261"/>
                    </a:lnTo>
                    <a:lnTo>
                      <a:pt x="577" y="1261"/>
                    </a:lnTo>
                    <a:lnTo>
                      <a:pt x="580" y="1258"/>
                    </a:lnTo>
                    <a:lnTo>
                      <a:pt x="583" y="1261"/>
                    </a:lnTo>
                    <a:lnTo>
                      <a:pt x="583" y="1263"/>
                    </a:lnTo>
                    <a:lnTo>
                      <a:pt x="588" y="1263"/>
                    </a:lnTo>
                    <a:lnTo>
                      <a:pt x="591" y="1263"/>
                    </a:lnTo>
                    <a:lnTo>
                      <a:pt x="591" y="1266"/>
                    </a:lnTo>
                    <a:lnTo>
                      <a:pt x="591" y="1269"/>
                    </a:lnTo>
                    <a:lnTo>
                      <a:pt x="594" y="1272"/>
                    </a:lnTo>
                    <a:lnTo>
                      <a:pt x="597" y="1275"/>
                    </a:lnTo>
                    <a:lnTo>
                      <a:pt x="597" y="1272"/>
                    </a:lnTo>
                    <a:lnTo>
                      <a:pt x="599" y="1272"/>
                    </a:lnTo>
                    <a:lnTo>
                      <a:pt x="597" y="1269"/>
                    </a:lnTo>
                    <a:lnTo>
                      <a:pt x="599" y="1266"/>
                    </a:lnTo>
                    <a:lnTo>
                      <a:pt x="599" y="1263"/>
                    </a:lnTo>
                    <a:lnTo>
                      <a:pt x="597" y="1258"/>
                    </a:lnTo>
                    <a:lnTo>
                      <a:pt x="591" y="1258"/>
                    </a:lnTo>
                    <a:lnTo>
                      <a:pt x="583" y="1249"/>
                    </a:lnTo>
                    <a:lnTo>
                      <a:pt x="569" y="1241"/>
                    </a:lnTo>
                    <a:lnTo>
                      <a:pt x="560" y="1241"/>
                    </a:lnTo>
                    <a:lnTo>
                      <a:pt x="558" y="1241"/>
                    </a:lnTo>
                    <a:lnTo>
                      <a:pt x="555" y="1238"/>
                    </a:lnTo>
                    <a:lnTo>
                      <a:pt x="558" y="1235"/>
                    </a:lnTo>
                    <a:lnTo>
                      <a:pt x="560" y="1233"/>
                    </a:lnTo>
                    <a:lnTo>
                      <a:pt x="560" y="1230"/>
                    </a:lnTo>
                    <a:lnTo>
                      <a:pt x="558" y="1230"/>
                    </a:lnTo>
                    <a:lnTo>
                      <a:pt x="555" y="1230"/>
                    </a:lnTo>
                    <a:lnTo>
                      <a:pt x="552" y="1230"/>
                    </a:lnTo>
                    <a:lnTo>
                      <a:pt x="544" y="1230"/>
                    </a:lnTo>
                    <a:lnTo>
                      <a:pt x="544" y="1227"/>
                    </a:lnTo>
                    <a:lnTo>
                      <a:pt x="538" y="1227"/>
                    </a:lnTo>
                    <a:lnTo>
                      <a:pt x="535" y="1224"/>
                    </a:lnTo>
                    <a:lnTo>
                      <a:pt x="532" y="1219"/>
                    </a:lnTo>
                    <a:lnTo>
                      <a:pt x="530" y="1216"/>
                    </a:lnTo>
                    <a:lnTo>
                      <a:pt x="527" y="1213"/>
                    </a:lnTo>
                    <a:lnTo>
                      <a:pt x="524" y="1210"/>
                    </a:lnTo>
                    <a:lnTo>
                      <a:pt x="524" y="1205"/>
                    </a:lnTo>
                    <a:lnTo>
                      <a:pt x="521" y="1205"/>
                    </a:lnTo>
                    <a:lnTo>
                      <a:pt x="521" y="1202"/>
                    </a:lnTo>
                    <a:lnTo>
                      <a:pt x="510" y="1191"/>
                    </a:lnTo>
                    <a:lnTo>
                      <a:pt x="507" y="1188"/>
                    </a:lnTo>
                    <a:lnTo>
                      <a:pt x="505" y="1185"/>
                    </a:lnTo>
                    <a:lnTo>
                      <a:pt x="496" y="1183"/>
                    </a:lnTo>
                    <a:lnTo>
                      <a:pt x="493" y="1180"/>
                    </a:lnTo>
                    <a:lnTo>
                      <a:pt x="493" y="1174"/>
                    </a:lnTo>
                    <a:lnTo>
                      <a:pt x="491" y="1169"/>
                    </a:lnTo>
                    <a:lnTo>
                      <a:pt x="493" y="1169"/>
                    </a:lnTo>
                    <a:lnTo>
                      <a:pt x="496" y="1163"/>
                    </a:lnTo>
                    <a:lnTo>
                      <a:pt x="493" y="1160"/>
                    </a:lnTo>
                    <a:lnTo>
                      <a:pt x="491" y="1157"/>
                    </a:lnTo>
                    <a:lnTo>
                      <a:pt x="493" y="1155"/>
                    </a:lnTo>
                    <a:lnTo>
                      <a:pt x="496" y="1155"/>
                    </a:lnTo>
                    <a:lnTo>
                      <a:pt x="502" y="1152"/>
                    </a:lnTo>
                    <a:lnTo>
                      <a:pt x="505" y="1152"/>
                    </a:lnTo>
                    <a:lnTo>
                      <a:pt x="507" y="1149"/>
                    </a:lnTo>
                    <a:lnTo>
                      <a:pt x="510" y="1146"/>
                    </a:lnTo>
                    <a:lnTo>
                      <a:pt x="513" y="1149"/>
                    </a:lnTo>
                    <a:lnTo>
                      <a:pt x="516" y="1149"/>
                    </a:lnTo>
                    <a:lnTo>
                      <a:pt x="516" y="1152"/>
                    </a:lnTo>
                    <a:lnTo>
                      <a:pt x="513" y="1152"/>
                    </a:lnTo>
                    <a:lnTo>
                      <a:pt x="513" y="1157"/>
                    </a:lnTo>
                    <a:lnTo>
                      <a:pt x="516" y="1163"/>
                    </a:lnTo>
                    <a:lnTo>
                      <a:pt x="518" y="1169"/>
                    </a:lnTo>
                    <a:lnTo>
                      <a:pt x="518" y="1169"/>
                    </a:lnTo>
                    <a:lnTo>
                      <a:pt x="521" y="1169"/>
                    </a:lnTo>
                    <a:lnTo>
                      <a:pt x="524" y="1163"/>
                    </a:lnTo>
                    <a:lnTo>
                      <a:pt x="524" y="1160"/>
                    </a:lnTo>
                    <a:lnTo>
                      <a:pt x="527" y="1157"/>
                    </a:lnTo>
                    <a:lnTo>
                      <a:pt x="532" y="1157"/>
                    </a:lnTo>
                    <a:lnTo>
                      <a:pt x="532" y="1160"/>
                    </a:lnTo>
                    <a:lnTo>
                      <a:pt x="535" y="1163"/>
                    </a:lnTo>
                    <a:lnTo>
                      <a:pt x="538" y="1169"/>
                    </a:lnTo>
                    <a:lnTo>
                      <a:pt x="541" y="1171"/>
                    </a:lnTo>
                    <a:lnTo>
                      <a:pt x="544" y="1177"/>
                    </a:lnTo>
                    <a:lnTo>
                      <a:pt x="546" y="1177"/>
                    </a:lnTo>
                    <a:lnTo>
                      <a:pt x="549" y="1180"/>
                    </a:lnTo>
                    <a:lnTo>
                      <a:pt x="546" y="1180"/>
                    </a:lnTo>
                    <a:lnTo>
                      <a:pt x="544" y="1180"/>
                    </a:lnTo>
                    <a:lnTo>
                      <a:pt x="544" y="1183"/>
                    </a:lnTo>
                    <a:lnTo>
                      <a:pt x="544" y="1185"/>
                    </a:lnTo>
                    <a:lnTo>
                      <a:pt x="546" y="1185"/>
                    </a:lnTo>
                    <a:lnTo>
                      <a:pt x="552" y="1191"/>
                    </a:lnTo>
                    <a:lnTo>
                      <a:pt x="555" y="1191"/>
                    </a:lnTo>
                    <a:lnTo>
                      <a:pt x="558" y="1194"/>
                    </a:lnTo>
                    <a:lnTo>
                      <a:pt x="558" y="1196"/>
                    </a:lnTo>
                    <a:lnTo>
                      <a:pt x="563" y="1196"/>
                    </a:lnTo>
                    <a:lnTo>
                      <a:pt x="571" y="1196"/>
                    </a:lnTo>
                    <a:lnTo>
                      <a:pt x="574" y="1199"/>
                    </a:lnTo>
                    <a:lnTo>
                      <a:pt x="583" y="1208"/>
                    </a:lnTo>
                    <a:lnTo>
                      <a:pt x="580" y="1208"/>
                    </a:lnTo>
                    <a:lnTo>
                      <a:pt x="577" y="1205"/>
                    </a:lnTo>
                    <a:lnTo>
                      <a:pt x="580" y="1208"/>
                    </a:lnTo>
                    <a:lnTo>
                      <a:pt x="585" y="1210"/>
                    </a:lnTo>
                    <a:lnTo>
                      <a:pt x="591" y="1210"/>
                    </a:lnTo>
                    <a:lnTo>
                      <a:pt x="594" y="1210"/>
                    </a:lnTo>
                    <a:lnTo>
                      <a:pt x="597" y="1216"/>
                    </a:lnTo>
                    <a:lnTo>
                      <a:pt x="602" y="1219"/>
                    </a:lnTo>
                    <a:lnTo>
                      <a:pt x="608" y="1224"/>
                    </a:lnTo>
                    <a:lnTo>
                      <a:pt x="608" y="1227"/>
                    </a:lnTo>
                    <a:lnTo>
                      <a:pt x="616" y="1233"/>
                    </a:lnTo>
                    <a:lnTo>
                      <a:pt x="616" y="1235"/>
                    </a:lnTo>
                    <a:lnTo>
                      <a:pt x="616" y="1235"/>
                    </a:lnTo>
                    <a:lnTo>
                      <a:pt x="613" y="1244"/>
                    </a:lnTo>
                    <a:lnTo>
                      <a:pt x="616" y="1249"/>
                    </a:lnTo>
                    <a:lnTo>
                      <a:pt x="613" y="1252"/>
                    </a:lnTo>
                    <a:lnTo>
                      <a:pt x="613" y="1258"/>
                    </a:lnTo>
                    <a:lnTo>
                      <a:pt x="616" y="1261"/>
                    </a:lnTo>
                    <a:lnTo>
                      <a:pt x="616" y="1263"/>
                    </a:lnTo>
                    <a:lnTo>
                      <a:pt x="616" y="1266"/>
                    </a:lnTo>
                    <a:lnTo>
                      <a:pt x="622" y="1266"/>
                    </a:lnTo>
                    <a:lnTo>
                      <a:pt x="627" y="1275"/>
                    </a:lnTo>
                    <a:lnTo>
                      <a:pt x="630" y="1277"/>
                    </a:lnTo>
                    <a:lnTo>
                      <a:pt x="630" y="1283"/>
                    </a:lnTo>
                    <a:lnTo>
                      <a:pt x="636" y="1288"/>
                    </a:lnTo>
                    <a:lnTo>
                      <a:pt x="641" y="1291"/>
                    </a:lnTo>
                    <a:lnTo>
                      <a:pt x="641" y="1294"/>
                    </a:lnTo>
                    <a:lnTo>
                      <a:pt x="641" y="1294"/>
                    </a:lnTo>
                    <a:lnTo>
                      <a:pt x="647" y="1302"/>
                    </a:lnTo>
                    <a:lnTo>
                      <a:pt x="647" y="1305"/>
                    </a:lnTo>
                    <a:lnTo>
                      <a:pt x="650" y="1308"/>
                    </a:lnTo>
                    <a:lnTo>
                      <a:pt x="652" y="1302"/>
                    </a:lnTo>
                    <a:lnTo>
                      <a:pt x="655" y="1308"/>
                    </a:lnTo>
                    <a:lnTo>
                      <a:pt x="658" y="1308"/>
                    </a:lnTo>
                    <a:lnTo>
                      <a:pt x="661" y="1305"/>
                    </a:lnTo>
                    <a:lnTo>
                      <a:pt x="664" y="1305"/>
                    </a:lnTo>
                    <a:lnTo>
                      <a:pt x="669" y="1308"/>
                    </a:lnTo>
                    <a:lnTo>
                      <a:pt x="672" y="1305"/>
                    </a:lnTo>
                    <a:lnTo>
                      <a:pt x="672" y="1308"/>
                    </a:lnTo>
                    <a:lnTo>
                      <a:pt x="675" y="1308"/>
                    </a:lnTo>
                    <a:lnTo>
                      <a:pt x="675" y="1311"/>
                    </a:lnTo>
                    <a:lnTo>
                      <a:pt x="680" y="1311"/>
                    </a:lnTo>
                    <a:lnTo>
                      <a:pt x="677" y="1314"/>
                    </a:lnTo>
                    <a:lnTo>
                      <a:pt x="675" y="1314"/>
                    </a:lnTo>
                    <a:lnTo>
                      <a:pt x="672" y="1314"/>
                    </a:lnTo>
                    <a:lnTo>
                      <a:pt x="669" y="1311"/>
                    </a:lnTo>
                    <a:lnTo>
                      <a:pt x="661" y="1308"/>
                    </a:lnTo>
                    <a:lnTo>
                      <a:pt x="658" y="1308"/>
                    </a:lnTo>
                    <a:lnTo>
                      <a:pt x="655" y="1311"/>
                    </a:lnTo>
                    <a:lnTo>
                      <a:pt x="652" y="1308"/>
                    </a:lnTo>
                    <a:lnTo>
                      <a:pt x="650" y="1311"/>
                    </a:lnTo>
                    <a:lnTo>
                      <a:pt x="650" y="1314"/>
                    </a:lnTo>
                    <a:lnTo>
                      <a:pt x="647" y="1316"/>
                    </a:lnTo>
                    <a:lnTo>
                      <a:pt x="652" y="1319"/>
                    </a:lnTo>
                    <a:lnTo>
                      <a:pt x="655" y="1322"/>
                    </a:lnTo>
                    <a:lnTo>
                      <a:pt x="658" y="1325"/>
                    </a:lnTo>
                    <a:lnTo>
                      <a:pt x="658" y="1328"/>
                    </a:lnTo>
                    <a:lnTo>
                      <a:pt x="658" y="1330"/>
                    </a:lnTo>
                    <a:lnTo>
                      <a:pt x="658" y="1333"/>
                    </a:lnTo>
                    <a:lnTo>
                      <a:pt x="661" y="1336"/>
                    </a:lnTo>
                    <a:lnTo>
                      <a:pt x="664" y="1339"/>
                    </a:lnTo>
                    <a:lnTo>
                      <a:pt x="664" y="1336"/>
                    </a:lnTo>
                    <a:lnTo>
                      <a:pt x="664" y="1336"/>
                    </a:lnTo>
                    <a:lnTo>
                      <a:pt x="664" y="1333"/>
                    </a:lnTo>
                    <a:lnTo>
                      <a:pt x="666" y="1336"/>
                    </a:lnTo>
                    <a:lnTo>
                      <a:pt x="672" y="1339"/>
                    </a:lnTo>
                    <a:lnTo>
                      <a:pt x="672" y="1341"/>
                    </a:lnTo>
                    <a:lnTo>
                      <a:pt x="672" y="1344"/>
                    </a:lnTo>
                    <a:lnTo>
                      <a:pt x="672" y="1347"/>
                    </a:lnTo>
                    <a:lnTo>
                      <a:pt x="672" y="1341"/>
                    </a:lnTo>
                    <a:lnTo>
                      <a:pt x="675" y="1336"/>
                    </a:lnTo>
                    <a:lnTo>
                      <a:pt x="677" y="1336"/>
                    </a:lnTo>
                    <a:lnTo>
                      <a:pt x="680" y="1341"/>
                    </a:lnTo>
                    <a:lnTo>
                      <a:pt x="683" y="1344"/>
                    </a:lnTo>
                    <a:lnTo>
                      <a:pt x="683" y="1339"/>
                    </a:lnTo>
                    <a:lnTo>
                      <a:pt x="683" y="1339"/>
                    </a:lnTo>
                    <a:lnTo>
                      <a:pt x="680" y="1333"/>
                    </a:lnTo>
                    <a:lnTo>
                      <a:pt x="677" y="1328"/>
                    </a:lnTo>
                    <a:lnTo>
                      <a:pt x="677" y="1325"/>
                    </a:lnTo>
                    <a:lnTo>
                      <a:pt x="677" y="1325"/>
                    </a:lnTo>
                    <a:lnTo>
                      <a:pt x="677" y="1325"/>
                    </a:lnTo>
                    <a:lnTo>
                      <a:pt x="683" y="1325"/>
                    </a:lnTo>
                    <a:lnTo>
                      <a:pt x="680" y="1328"/>
                    </a:lnTo>
                    <a:lnTo>
                      <a:pt x="683" y="1328"/>
                    </a:lnTo>
                    <a:lnTo>
                      <a:pt x="683" y="1328"/>
                    </a:lnTo>
                    <a:lnTo>
                      <a:pt x="689" y="1328"/>
                    </a:lnTo>
                    <a:lnTo>
                      <a:pt x="689" y="1328"/>
                    </a:lnTo>
                    <a:lnTo>
                      <a:pt x="686" y="1325"/>
                    </a:lnTo>
                    <a:lnTo>
                      <a:pt x="686" y="1325"/>
                    </a:lnTo>
                    <a:lnTo>
                      <a:pt x="686" y="1322"/>
                    </a:lnTo>
                    <a:lnTo>
                      <a:pt x="683" y="1322"/>
                    </a:lnTo>
                    <a:lnTo>
                      <a:pt x="683" y="1319"/>
                    </a:lnTo>
                    <a:lnTo>
                      <a:pt x="680" y="1316"/>
                    </a:lnTo>
                    <a:lnTo>
                      <a:pt x="683" y="1316"/>
                    </a:lnTo>
                    <a:lnTo>
                      <a:pt x="686" y="1316"/>
                    </a:lnTo>
                    <a:lnTo>
                      <a:pt x="686" y="1314"/>
                    </a:lnTo>
                    <a:lnTo>
                      <a:pt x="691" y="1316"/>
                    </a:lnTo>
                    <a:lnTo>
                      <a:pt x="691" y="1319"/>
                    </a:lnTo>
                    <a:lnTo>
                      <a:pt x="697" y="1319"/>
                    </a:lnTo>
                    <a:lnTo>
                      <a:pt x="697" y="1316"/>
                    </a:lnTo>
                    <a:lnTo>
                      <a:pt x="694" y="1314"/>
                    </a:lnTo>
                    <a:lnTo>
                      <a:pt x="694" y="1308"/>
                    </a:lnTo>
                    <a:lnTo>
                      <a:pt x="694" y="1308"/>
                    </a:lnTo>
                    <a:lnTo>
                      <a:pt x="686" y="1302"/>
                    </a:lnTo>
                    <a:lnTo>
                      <a:pt x="683" y="1302"/>
                    </a:lnTo>
                    <a:lnTo>
                      <a:pt x="680" y="1300"/>
                    </a:lnTo>
                    <a:lnTo>
                      <a:pt x="680" y="1300"/>
                    </a:lnTo>
                    <a:lnTo>
                      <a:pt x="677" y="1297"/>
                    </a:lnTo>
                    <a:lnTo>
                      <a:pt x="675" y="1297"/>
                    </a:lnTo>
                    <a:lnTo>
                      <a:pt x="672" y="1294"/>
                    </a:lnTo>
                    <a:lnTo>
                      <a:pt x="675" y="1294"/>
                    </a:lnTo>
                    <a:lnTo>
                      <a:pt x="677" y="1291"/>
                    </a:lnTo>
                    <a:lnTo>
                      <a:pt x="677" y="1288"/>
                    </a:lnTo>
                    <a:lnTo>
                      <a:pt x="672" y="1288"/>
                    </a:lnTo>
                    <a:lnTo>
                      <a:pt x="675" y="1286"/>
                    </a:lnTo>
                    <a:lnTo>
                      <a:pt x="675" y="1283"/>
                    </a:lnTo>
                    <a:lnTo>
                      <a:pt x="677" y="1286"/>
                    </a:lnTo>
                    <a:lnTo>
                      <a:pt x="680" y="1286"/>
                    </a:lnTo>
                    <a:lnTo>
                      <a:pt x="680" y="1288"/>
                    </a:lnTo>
                    <a:lnTo>
                      <a:pt x="680" y="1291"/>
                    </a:lnTo>
                    <a:lnTo>
                      <a:pt x="680" y="1288"/>
                    </a:lnTo>
                    <a:lnTo>
                      <a:pt x="683" y="1286"/>
                    </a:lnTo>
                    <a:lnTo>
                      <a:pt x="680" y="1283"/>
                    </a:lnTo>
                    <a:lnTo>
                      <a:pt x="675" y="1277"/>
                    </a:lnTo>
                    <a:lnTo>
                      <a:pt x="672" y="1275"/>
                    </a:lnTo>
                    <a:lnTo>
                      <a:pt x="672" y="1272"/>
                    </a:lnTo>
                    <a:lnTo>
                      <a:pt x="669" y="1269"/>
                    </a:lnTo>
                    <a:lnTo>
                      <a:pt x="669" y="1266"/>
                    </a:lnTo>
                    <a:lnTo>
                      <a:pt x="669" y="1261"/>
                    </a:lnTo>
                    <a:lnTo>
                      <a:pt x="672" y="1258"/>
                    </a:lnTo>
                    <a:lnTo>
                      <a:pt x="675" y="1255"/>
                    </a:lnTo>
                    <a:lnTo>
                      <a:pt x="675" y="1258"/>
                    </a:lnTo>
                    <a:lnTo>
                      <a:pt x="675" y="1258"/>
                    </a:lnTo>
                    <a:lnTo>
                      <a:pt x="675" y="1261"/>
                    </a:lnTo>
                    <a:lnTo>
                      <a:pt x="680" y="1263"/>
                    </a:lnTo>
                    <a:lnTo>
                      <a:pt x="680" y="1269"/>
                    </a:lnTo>
                    <a:lnTo>
                      <a:pt x="683" y="1272"/>
                    </a:lnTo>
                    <a:lnTo>
                      <a:pt x="686" y="1272"/>
                    </a:lnTo>
                    <a:lnTo>
                      <a:pt x="683" y="1269"/>
                    </a:lnTo>
                    <a:lnTo>
                      <a:pt x="683" y="1266"/>
                    </a:lnTo>
                    <a:lnTo>
                      <a:pt x="683" y="1263"/>
                    </a:lnTo>
                    <a:lnTo>
                      <a:pt x="686" y="1263"/>
                    </a:lnTo>
                    <a:lnTo>
                      <a:pt x="689" y="1269"/>
                    </a:lnTo>
                    <a:lnTo>
                      <a:pt x="691" y="1269"/>
                    </a:lnTo>
                    <a:lnTo>
                      <a:pt x="694" y="1266"/>
                    </a:lnTo>
                    <a:lnTo>
                      <a:pt x="691" y="1266"/>
                    </a:lnTo>
                    <a:lnTo>
                      <a:pt x="689" y="1263"/>
                    </a:lnTo>
                    <a:lnTo>
                      <a:pt x="689" y="1263"/>
                    </a:lnTo>
                    <a:lnTo>
                      <a:pt x="694" y="1263"/>
                    </a:lnTo>
                    <a:lnTo>
                      <a:pt x="697" y="1266"/>
                    </a:lnTo>
                    <a:lnTo>
                      <a:pt x="700" y="1263"/>
                    </a:lnTo>
                    <a:lnTo>
                      <a:pt x="694" y="1261"/>
                    </a:lnTo>
                    <a:lnTo>
                      <a:pt x="691" y="1261"/>
                    </a:lnTo>
                    <a:lnTo>
                      <a:pt x="689" y="1255"/>
                    </a:lnTo>
                    <a:lnTo>
                      <a:pt x="689" y="1255"/>
                    </a:lnTo>
                    <a:lnTo>
                      <a:pt x="694" y="1255"/>
                    </a:lnTo>
                    <a:lnTo>
                      <a:pt x="697" y="1252"/>
                    </a:lnTo>
                    <a:lnTo>
                      <a:pt x="697" y="1249"/>
                    </a:lnTo>
                    <a:lnTo>
                      <a:pt x="700" y="1247"/>
                    </a:lnTo>
                    <a:lnTo>
                      <a:pt x="703" y="1249"/>
                    </a:lnTo>
                    <a:lnTo>
                      <a:pt x="705" y="1252"/>
                    </a:lnTo>
                    <a:lnTo>
                      <a:pt x="711" y="1247"/>
                    </a:lnTo>
                    <a:lnTo>
                      <a:pt x="711" y="1247"/>
                    </a:lnTo>
                    <a:lnTo>
                      <a:pt x="711" y="1247"/>
                    </a:lnTo>
                    <a:lnTo>
                      <a:pt x="714" y="1249"/>
                    </a:lnTo>
                    <a:lnTo>
                      <a:pt x="722" y="1249"/>
                    </a:lnTo>
                    <a:lnTo>
                      <a:pt x="728" y="1249"/>
                    </a:lnTo>
                    <a:lnTo>
                      <a:pt x="728" y="1252"/>
                    </a:lnTo>
                    <a:lnTo>
                      <a:pt x="730" y="1255"/>
                    </a:lnTo>
                    <a:lnTo>
                      <a:pt x="733" y="1255"/>
                    </a:lnTo>
                    <a:lnTo>
                      <a:pt x="736" y="1255"/>
                    </a:lnTo>
                    <a:lnTo>
                      <a:pt x="739" y="1255"/>
                    </a:lnTo>
                    <a:lnTo>
                      <a:pt x="733" y="1258"/>
                    </a:lnTo>
                    <a:lnTo>
                      <a:pt x="733" y="1258"/>
                    </a:lnTo>
                    <a:lnTo>
                      <a:pt x="730" y="1263"/>
                    </a:lnTo>
                    <a:lnTo>
                      <a:pt x="730" y="1263"/>
                    </a:lnTo>
                    <a:lnTo>
                      <a:pt x="739" y="1258"/>
                    </a:lnTo>
                    <a:lnTo>
                      <a:pt x="747" y="1255"/>
                    </a:lnTo>
                    <a:lnTo>
                      <a:pt x="750" y="1249"/>
                    </a:lnTo>
                    <a:lnTo>
                      <a:pt x="753" y="1247"/>
                    </a:lnTo>
                    <a:lnTo>
                      <a:pt x="758" y="1247"/>
                    </a:lnTo>
                    <a:lnTo>
                      <a:pt x="761" y="1247"/>
                    </a:lnTo>
                    <a:lnTo>
                      <a:pt x="764" y="1247"/>
                    </a:lnTo>
                    <a:lnTo>
                      <a:pt x="767" y="1247"/>
                    </a:lnTo>
                    <a:lnTo>
                      <a:pt x="772" y="1247"/>
                    </a:lnTo>
                    <a:lnTo>
                      <a:pt x="775" y="1244"/>
                    </a:lnTo>
                    <a:lnTo>
                      <a:pt x="775" y="1244"/>
                    </a:lnTo>
                    <a:lnTo>
                      <a:pt x="770" y="1241"/>
                    </a:lnTo>
                    <a:lnTo>
                      <a:pt x="767" y="1235"/>
                    </a:lnTo>
                    <a:lnTo>
                      <a:pt x="764" y="1235"/>
                    </a:lnTo>
                    <a:lnTo>
                      <a:pt x="758" y="1233"/>
                    </a:lnTo>
                    <a:lnTo>
                      <a:pt x="758" y="1224"/>
                    </a:lnTo>
                    <a:lnTo>
                      <a:pt x="756" y="1222"/>
                    </a:lnTo>
                    <a:lnTo>
                      <a:pt x="750" y="1216"/>
                    </a:lnTo>
                    <a:lnTo>
                      <a:pt x="747" y="1216"/>
                    </a:lnTo>
                    <a:lnTo>
                      <a:pt x="747" y="1213"/>
                    </a:lnTo>
                    <a:lnTo>
                      <a:pt x="753" y="1210"/>
                    </a:lnTo>
                    <a:lnTo>
                      <a:pt x="753" y="1208"/>
                    </a:lnTo>
                    <a:lnTo>
                      <a:pt x="753" y="1199"/>
                    </a:lnTo>
                    <a:lnTo>
                      <a:pt x="758" y="1194"/>
                    </a:lnTo>
                    <a:lnTo>
                      <a:pt x="761" y="1194"/>
                    </a:lnTo>
                    <a:lnTo>
                      <a:pt x="764" y="1194"/>
                    </a:lnTo>
                    <a:lnTo>
                      <a:pt x="764" y="1185"/>
                    </a:lnTo>
                    <a:lnTo>
                      <a:pt x="761" y="1180"/>
                    </a:lnTo>
                    <a:lnTo>
                      <a:pt x="764" y="1177"/>
                    </a:lnTo>
                    <a:lnTo>
                      <a:pt x="764" y="1174"/>
                    </a:lnTo>
                    <a:lnTo>
                      <a:pt x="764" y="1171"/>
                    </a:lnTo>
                    <a:lnTo>
                      <a:pt x="764" y="1169"/>
                    </a:lnTo>
                    <a:lnTo>
                      <a:pt x="767" y="1163"/>
                    </a:lnTo>
                    <a:lnTo>
                      <a:pt x="764" y="1160"/>
                    </a:lnTo>
                    <a:lnTo>
                      <a:pt x="767" y="1157"/>
                    </a:lnTo>
                    <a:lnTo>
                      <a:pt x="767" y="1160"/>
                    </a:lnTo>
                    <a:lnTo>
                      <a:pt x="772" y="1163"/>
                    </a:lnTo>
                    <a:lnTo>
                      <a:pt x="775" y="1163"/>
                    </a:lnTo>
                    <a:lnTo>
                      <a:pt x="778" y="1157"/>
                    </a:lnTo>
                    <a:lnTo>
                      <a:pt x="778" y="1155"/>
                    </a:lnTo>
                    <a:lnTo>
                      <a:pt x="775" y="1155"/>
                    </a:lnTo>
                    <a:lnTo>
                      <a:pt x="778" y="1152"/>
                    </a:lnTo>
                    <a:lnTo>
                      <a:pt x="778" y="1149"/>
                    </a:lnTo>
                    <a:lnTo>
                      <a:pt x="778" y="1146"/>
                    </a:lnTo>
                    <a:lnTo>
                      <a:pt x="778" y="1146"/>
                    </a:lnTo>
                    <a:lnTo>
                      <a:pt x="778" y="1143"/>
                    </a:lnTo>
                    <a:lnTo>
                      <a:pt x="778" y="1146"/>
                    </a:lnTo>
                    <a:lnTo>
                      <a:pt x="781" y="1146"/>
                    </a:lnTo>
                    <a:lnTo>
                      <a:pt x="789" y="1138"/>
                    </a:lnTo>
                    <a:lnTo>
                      <a:pt x="786" y="1135"/>
                    </a:lnTo>
                    <a:lnTo>
                      <a:pt x="789" y="1135"/>
                    </a:lnTo>
                    <a:lnTo>
                      <a:pt x="792" y="1130"/>
                    </a:lnTo>
                    <a:lnTo>
                      <a:pt x="792" y="1127"/>
                    </a:lnTo>
                    <a:lnTo>
                      <a:pt x="795" y="1124"/>
                    </a:lnTo>
                    <a:lnTo>
                      <a:pt x="800" y="1124"/>
                    </a:lnTo>
                    <a:lnTo>
                      <a:pt x="803" y="1118"/>
                    </a:lnTo>
                    <a:lnTo>
                      <a:pt x="806" y="1121"/>
                    </a:lnTo>
                    <a:lnTo>
                      <a:pt x="803" y="1121"/>
                    </a:lnTo>
                    <a:lnTo>
                      <a:pt x="809" y="1121"/>
                    </a:lnTo>
                    <a:lnTo>
                      <a:pt x="809" y="1121"/>
                    </a:lnTo>
                    <a:lnTo>
                      <a:pt x="811" y="1118"/>
                    </a:lnTo>
                    <a:lnTo>
                      <a:pt x="811" y="1118"/>
                    </a:lnTo>
                    <a:lnTo>
                      <a:pt x="814" y="1121"/>
                    </a:lnTo>
                    <a:lnTo>
                      <a:pt x="817" y="1121"/>
                    </a:lnTo>
                    <a:lnTo>
                      <a:pt x="822" y="1121"/>
                    </a:lnTo>
                    <a:lnTo>
                      <a:pt x="817" y="1124"/>
                    </a:lnTo>
                    <a:lnTo>
                      <a:pt x="817" y="1124"/>
                    </a:lnTo>
                    <a:lnTo>
                      <a:pt x="811" y="1124"/>
                    </a:lnTo>
                    <a:lnTo>
                      <a:pt x="806" y="1124"/>
                    </a:lnTo>
                    <a:lnTo>
                      <a:pt x="803" y="1124"/>
                    </a:lnTo>
                    <a:lnTo>
                      <a:pt x="803" y="1127"/>
                    </a:lnTo>
                    <a:lnTo>
                      <a:pt x="811" y="1127"/>
                    </a:lnTo>
                    <a:lnTo>
                      <a:pt x="817" y="1127"/>
                    </a:lnTo>
                    <a:lnTo>
                      <a:pt x="814" y="1130"/>
                    </a:lnTo>
                    <a:lnTo>
                      <a:pt x="814" y="1130"/>
                    </a:lnTo>
                    <a:lnTo>
                      <a:pt x="814" y="1132"/>
                    </a:lnTo>
                    <a:lnTo>
                      <a:pt x="817" y="1132"/>
                    </a:lnTo>
                    <a:lnTo>
                      <a:pt x="822" y="1135"/>
                    </a:lnTo>
                    <a:lnTo>
                      <a:pt x="825" y="1132"/>
                    </a:lnTo>
                    <a:lnTo>
                      <a:pt x="828" y="1132"/>
                    </a:lnTo>
                    <a:lnTo>
                      <a:pt x="834" y="1135"/>
                    </a:lnTo>
                    <a:lnTo>
                      <a:pt x="836" y="1135"/>
                    </a:lnTo>
                    <a:lnTo>
                      <a:pt x="836" y="1132"/>
                    </a:lnTo>
                    <a:lnTo>
                      <a:pt x="839" y="1132"/>
                    </a:lnTo>
                    <a:lnTo>
                      <a:pt x="839" y="1138"/>
                    </a:lnTo>
                    <a:lnTo>
                      <a:pt x="842" y="1141"/>
                    </a:lnTo>
                    <a:lnTo>
                      <a:pt x="839" y="1141"/>
                    </a:lnTo>
                    <a:lnTo>
                      <a:pt x="834" y="1143"/>
                    </a:lnTo>
                    <a:lnTo>
                      <a:pt x="828" y="1146"/>
                    </a:lnTo>
                    <a:lnTo>
                      <a:pt x="825" y="1152"/>
                    </a:lnTo>
                    <a:lnTo>
                      <a:pt x="828" y="1152"/>
                    </a:lnTo>
                    <a:lnTo>
                      <a:pt x="831" y="1152"/>
                    </a:lnTo>
                    <a:lnTo>
                      <a:pt x="834" y="1152"/>
                    </a:lnTo>
                    <a:lnTo>
                      <a:pt x="836" y="1152"/>
                    </a:lnTo>
                    <a:lnTo>
                      <a:pt x="842" y="1157"/>
                    </a:lnTo>
                    <a:lnTo>
                      <a:pt x="842" y="1160"/>
                    </a:lnTo>
                    <a:lnTo>
                      <a:pt x="839" y="1166"/>
                    </a:lnTo>
                    <a:lnTo>
                      <a:pt x="839" y="1166"/>
                    </a:lnTo>
                    <a:lnTo>
                      <a:pt x="842" y="1169"/>
                    </a:lnTo>
                    <a:lnTo>
                      <a:pt x="848" y="1169"/>
                    </a:lnTo>
                    <a:lnTo>
                      <a:pt x="856" y="1166"/>
                    </a:lnTo>
                    <a:lnTo>
                      <a:pt x="862" y="1160"/>
                    </a:lnTo>
                    <a:lnTo>
                      <a:pt x="867" y="1160"/>
                    </a:lnTo>
                    <a:lnTo>
                      <a:pt x="870" y="1157"/>
                    </a:lnTo>
                    <a:lnTo>
                      <a:pt x="875" y="1155"/>
                    </a:lnTo>
                    <a:lnTo>
                      <a:pt x="881" y="1155"/>
                    </a:lnTo>
                    <a:lnTo>
                      <a:pt x="889" y="1155"/>
                    </a:lnTo>
                    <a:lnTo>
                      <a:pt x="889" y="1152"/>
                    </a:lnTo>
                    <a:lnTo>
                      <a:pt x="889" y="1149"/>
                    </a:lnTo>
                    <a:lnTo>
                      <a:pt x="889" y="1149"/>
                    </a:lnTo>
                    <a:lnTo>
                      <a:pt x="892" y="1146"/>
                    </a:lnTo>
                    <a:lnTo>
                      <a:pt x="887" y="1146"/>
                    </a:lnTo>
                    <a:lnTo>
                      <a:pt x="881" y="1146"/>
                    </a:lnTo>
                    <a:lnTo>
                      <a:pt x="881" y="1149"/>
                    </a:lnTo>
                    <a:lnTo>
                      <a:pt x="878" y="1146"/>
                    </a:lnTo>
                    <a:lnTo>
                      <a:pt x="875" y="1146"/>
                    </a:lnTo>
                    <a:lnTo>
                      <a:pt x="873" y="1152"/>
                    </a:lnTo>
                    <a:lnTo>
                      <a:pt x="870" y="1149"/>
                    </a:lnTo>
                    <a:lnTo>
                      <a:pt x="862" y="1141"/>
                    </a:lnTo>
                    <a:lnTo>
                      <a:pt x="862" y="1135"/>
                    </a:lnTo>
                    <a:lnTo>
                      <a:pt x="859" y="1132"/>
                    </a:lnTo>
                    <a:lnTo>
                      <a:pt x="856" y="1132"/>
                    </a:lnTo>
                    <a:lnTo>
                      <a:pt x="859" y="1138"/>
                    </a:lnTo>
                    <a:lnTo>
                      <a:pt x="864" y="1146"/>
                    </a:lnTo>
                    <a:lnTo>
                      <a:pt x="870" y="1152"/>
                    </a:lnTo>
                    <a:lnTo>
                      <a:pt x="867" y="1152"/>
                    </a:lnTo>
                    <a:lnTo>
                      <a:pt x="864" y="1149"/>
                    </a:lnTo>
                    <a:lnTo>
                      <a:pt x="862" y="1149"/>
                    </a:lnTo>
                    <a:lnTo>
                      <a:pt x="862" y="1143"/>
                    </a:lnTo>
                    <a:lnTo>
                      <a:pt x="859" y="1143"/>
                    </a:lnTo>
                    <a:lnTo>
                      <a:pt x="859" y="1146"/>
                    </a:lnTo>
                    <a:lnTo>
                      <a:pt x="859" y="1143"/>
                    </a:lnTo>
                    <a:lnTo>
                      <a:pt x="856" y="1143"/>
                    </a:lnTo>
                    <a:lnTo>
                      <a:pt x="856" y="1143"/>
                    </a:lnTo>
                    <a:lnTo>
                      <a:pt x="856" y="1141"/>
                    </a:lnTo>
                    <a:lnTo>
                      <a:pt x="856" y="1141"/>
                    </a:lnTo>
                    <a:lnTo>
                      <a:pt x="856" y="1138"/>
                    </a:lnTo>
                    <a:lnTo>
                      <a:pt x="853" y="1138"/>
                    </a:lnTo>
                    <a:lnTo>
                      <a:pt x="850" y="1138"/>
                    </a:lnTo>
                    <a:lnTo>
                      <a:pt x="848" y="1135"/>
                    </a:lnTo>
                    <a:lnTo>
                      <a:pt x="842" y="1135"/>
                    </a:lnTo>
                    <a:lnTo>
                      <a:pt x="842" y="1135"/>
                    </a:lnTo>
                    <a:lnTo>
                      <a:pt x="842" y="1132"/>
                    </a:lnTo>
                    <a:lnTo>
                      <a:pt x="845" y="1132"/>
                    </a:lnTo>
                    <a:lnTo>
                      <a:pt x="848" y="1132"/>
                    </a:lnTo>
                    <a:lnTo>
                      <a:pt x="850" y="1132"/>
                    </a:lnTo>
                    <a:lnTo>
                      <a:pt x="853" y="1132"/>
                    </a:lnTo>
                    <a:lnTo>
                      <a:pt x="853" y="1130"/>
                    </a:lnTo>
                    <a:lnTo>
                      <a:pt x="859" y="1130"/>
                    </a:lnTo>
                    <a:lnTo>
                      <a:pt x="862" y="1124"/>
                    </a:lnTo>
                    <a:lnTo>
                      <a:pt x="864" y="1124"/>
                    </a:lnTo>
                    <a:lnTo>
                      <a:pt x="864" y="1124"/>
                    </a:lnTo>
                    <a:lnTo>
                      <a:pt x="867" y="1124"/>
                    </a:lnTo>
                    <a:lnTo>
                      <a:pt x="862" y="1130"/>
                    </a:lnTo>
                    <a:lnTo>
                      <a:pt x="862" y="1130"/>
                    </a:lnTo>
                    <a:lnTo>
                      <a:pt x="862" y="1132"/>
                    </a:lnTo>
                    <a:lnTo>
                      <a:pt x="864" y="1130"/>
                    </a:lnTo>
                    <a:lnTo>
                      <a:pt x="867" y="1124"/>
                    </a:lnTo>
                    <a:lnTo>
                      <a:pt x="867" y="1124"/>
                    </a:lnTo>
                    <a:lnTo>
                      <a:pt x="867" y="1121"/>
                    </a:lnTo>
                    <a:lnTo>
                      <a:pt x="864" y="1118"/>
                    </a:lnTo>
                    <a:lnTo>
                      <a:pt x="867" y="1118"/>
                    </a:lnTo>
                    <a:lnTo>
                      <a:pt x="870" y="1121"/>
                    </a:lnTo>
                    <a:lnTo>
                      <a:pt x="873" y="1121"/>
                    </a:lnTo>
                    <a:lnTo>
                      <a:pt x="875" y="1121"/>
                    </a:lnTo>
                    <a:lnTo>
                      <a:pt x="881" y="1121"/>
                    </a:lnTo>
                    <a:lnTo>
                      <a:pt x="884" y="1118"/>
                    </a:lnTo>
                    <a:lnTo>
                      <a:pt x="887" y="1118"/>
                    </a:lnTo>
                    <a:lnTo>
                      <a:pt x="887" y="1118"/>
                    </a:lnTo>
                    <a:lnTo>
                      <a:pt x="892" y="1116"/>
                    </a:lnTo>
                    <a:lnTo>
                      <a:pt x="892" y="1113"/>
                    </a:lnTo>
                    <a:lnTo>
                      <a:pt x="898" y="1113"/>
                    </a:lnTo>
                    <a:lnTo>
                      <a:pt x="898" y="1110"/>
                    </a:lnTo>
                    <a:lnTo>
                      <a:pt x="901" y="1107"/>
                    </a:lnTo>
                    <a:lnTo>
                      <a:pt x="906" y="1107"/>
                    </a:lnTo>
                    <a:lnTo>
                      <a:pt x="909" y="1107"/>
                    </a:lnTo>
                    <a:lnTo>
                      <a:pt x="912" y="1107"/>
                    </a:lnTo>
                    <a:lnTo>
                      <a:pt x="912" y="1107"/>
                    </a:lnTo>
                    <a:lnTo>
                      <a:pt x="915" y="1107"/>
                    </a:lnTo>
                    <a:lnTo>
                      <a:pt x="920" y="1107"/>
                    </a:lnTo>
                    <a:lnTo>
                      <a:pt x="923" y="1104"/>
                    </a:lnTo>
                    <a:lnTo>
                      <a:pt x="928" y="1104"/>
                    </a:lnTo>
                    <a:lnTo>
                      <a:pt x="928" y="1104"/>
                    </a:lnTo>
                    <a:lnTo>
                      <a:pt x="928" y="1107"/>
                    </a:lnTo>
                    <a:lnTo>
                      <a:pt x="920" y="1113"/>
                    </a:lnTo>
                    <a:lnTo>
                      <a:pt x="915" y="1116"/>
                    </a:lnTo>
                    <a:lnTo>
                      <a:pt x="917" y="1118"/>
                    </a:lnTo>
                    <a:lnTo>
                      <a:pt x="920" y="1118"/>
                    </a:lnTo>
                    <a:lnTo>
                      <a:pt x="917" y="1121"/>
                    </a:lnTo>
                    <a:lnTo>
                      <a:pt x="912" y="1118"/>
                    </a:lnTo>
                    <a:lnTo>
                      <a:pt x="906" y="1121"/>
                    </a:lnTo>
                    <a:lnTo>
                      <a:pt x="909" y="1127"/>
                    </a:lnTo>
                    <a:lnTo>
                      <a:pt x="912" y="1127"/>
                    </a:lnTo>
                    <a:lnTo>
                      <a:pt x="915" y="1127"/>
                    </a:lnTo>
                    <a:lnTo>
                      <a:pt x="915" y="1130"/>
                    </a:lnTo>
                    <a:lnTo>
                      <a:pt x="917" y="1130"/>
                    </a:lnTo>
                    <a:lnTo>
                      <a:pt x="917" y="1130"/>
                    </a:lnTo>
                    <a:lnTo>
                      <a:pt x="915" y="1132"/>
                    </a:lnTo>
                    <a:lnTo>
                      <a:pt x="915" y="1132"/>
                    </a:lnTo>
                    <a:lnTo>
                      <a:pt x="912" y="1132"/>
                    </a:lnTo>
                    <a:lnTo>
                      <a:pt x="909" y="1135"/>
                    </a:lnTo>
                    <a:lnTo>
                      <a:pt x="909" y="1135"/>
                    </a:lnTo>
                    <a:lnTo>
                      <a:pt x="906" y="1141"/>
                    </a:lnTo>
                    <a:lnTo>
                      <a:pt x="906" y="1143"/>
                    </a:lnTo>
                    <a:lnTo>
                      <a:pt x="909" y="1143"/>
                    </a:lnTo>
                    <a:lnTo>
                      <a:pt x="906" y="1149"/>
                    </a:lnTo>
                    <a:lnTo>
                      <a:pt x="903" y="1149"/>
                    </a:lnTo>
                    <a:lnTo>
                      <a:pt x="903" y="1149"/>
                    </a:lnTo>
                    <a:lnTo>
                      <a:pt x="901" y="1146"/>
                    </a:lnTo>
                    <a:lnTo>
                      <a:pt x="898" y="1146"/>
                    </a:lnTo>
                    <a:lnTo>
                      <a:pt x="898" y="1146"/>
                    </a:lnTo>
                    <a:lnTo>
                      <a:pt x="898" y="1149"/>
                    </a:lnTo>
                    <a:lnTo>
                      <a:pt x="895" y="1152"/>
                    </a:lnTo>
                    <a:lnTo>
                      <a:pt x="892" y="1155"/>
                    </a:lnTo>
                    <a:lnTo>
                      <a:pt x="898" y="1155"/>
                    </a:lnTo>
                    <a:lnTo>
                      <a:pt x="898" y="1155"/>
                    </a:lnTo>
                    <a:lnTo>
                      <a:pt x="903" y="1157"/>
                    </a:lnTo>
                    <a:lnTo>
                      <a:pt x="903" y="1160"/>
                    </a:lnTo>
                    <a:lnTo>
                      <a:pt x="909" y="1163"/>
                    </a:lnTo>
                    <a:lnTo>
                      <a:pt x="915" y="1163"/>
                    </a:lnTo>
                    <a:lnTo>
                      <a:pt x="920" y="1169"/>
                    </a:lnTo>
                    <a:lnTo>
                      <a:pt x="926" y="1169"/>
                    </a:lnTo>
                    <a:lnTo>
                      <a:pt x="937" y="1177"/>
                    </a:lnTo>
                    <a:lnTo>
                      <a:pt x="940" y="1183"/>
                    </a:lnTo>
                    <a:lnTo>
                      <a:pt x="942" y="1183"/>
                    </a:lnTo>
                    <a:lnTo>
                      <a:pt x="942" y="1185"/>
                    </a:lnTo>
                    <a:lnTo>
                      <a:pt x="945" y="1188"/>
                    </a:lnTo>
                    <a:lnTo>
                      <a:pt x="948" y="1188"/>
                    </a:lnTo>
                    <a:lnTo>
                      <a:pt x="951" y="1191"/>
                    </a:lnTo>
                    <a:lnTo>
                      <a:pt x="954" y="1191"/>
                    </a:lnTo>
                    <a:lnTo>
                      <a:pt x="956" y="1191"/>
                    </a:lnTo>
                    <a:lnTo>
                      <a:pt x="959" y="1194"/>
                    </a:lnTo>
                    <a:lnTo>
                      <a:pt x="962" y="1196"/>
                    </a:lnTo>
                    <a:lnTo>
                      <a:pt x="962" y="1196"/>
                    </a:lnTo>
                    <a:lnTo>
                      <a:pt x="965" y="1196"/>
                    </a:lnTo>
                    <a:lnTo>
                      <a:pt x="970" y="1199"/>
                    </a:lnTo>
                    <a:lnTo>
                      <a:pt x="970" y="1202"/>
                    </a:lnTo>
                    <a:lnTo>
                      <a:pt x="973" y="1202"/>
                    </a:lnTo>
                    <a:lnTo>
                      <a:pt x="979" y="1208"/>
                    </a:lnTo>
                    <a:lnTo>
                      <a:pt x="979" y="1210"/>
                    </a:lnTo>
                    <a:lnTo>
                      <a:pt x="981" y="1219"/>
                    </a:lnTo>
                    <a:lnTo>
                      <a:pt x="984" y="1224"/>
                    </a:lnTo>
                    <a:lnTo>
                      <a:pt x="981" y="1224"/>
                    </a:lnTo>
                    <a:lnTo>
                      <a:pt x="984" y="1227"/>
                    </a:lnTo>
                    <a:lnTo>
                      <a:pt x="981" y="1230"/>
                    </a:lnTo>
                    <a:lnTo>
                      <a:pt x="979" y="1235"/>
                    </a:lnTo>
                    <a:lnTo>
                      <a:pt x="976" y="1238"/>
                    </a:lnTo>
                    <a:lnTo>
                      <a:pt x="970" y="1241"/>
                    </a:lnTo>
                    <a:lnTo>
                      <a:pt x="968" y="1244"/>
                    </a:lnTo>
                    <a:lnTo>
                      <a:pt x="962" y="1244"/>
                    </a:lnTo>
                    <a:lnTo>
                      <a:pt x="962" y="1244"/>
                    </a:lnTo>
                    <a:lnTo>
                      <a:pt x="954" y="1244"/>
                    </a:lnTo>
                    <a:lnTo>
                      <a:pt x="951" y="1241"/>
                    </a:lnTo>
                    <a:lnTo>
                      <a:pt x="948" y="1241"/>
                    </a:lnTo>
                    <a:lnTo>
                      <a:pt x="948" y="1241"/>
                    </a:lnTo>
                    <a:lnTo>
                      <a:pt x="945" y="1241"/>
                    </a:lnTo>
                    <a:lnTo>
                      <a:pt x="940" y="1244"/>
                    </a:lnTo>
                    <a:lnTo>
                      <a:pt x="931" y="1247"/>
                    </a:lnTo>
                    <a:lnTo>
                      <a:pt x="926" y="1244"/>
                    </a:lnTo>
                    <a:lnTo>
                      <a:pt x="920" y="1241"/>
                    </a:lnTo>
                    <a:lnTo>
                      <a:pt x="920" y="1244"/>
                    </a:lnTo>
                    <a:lnTo>
                      <a:pt x="912" y="1241"/>
                    </a:lnTo>
                    <a:lnTo>
                      <a:pt x="909" y="1238"/>
                    </a:lnTo>
                    <a:lnTo>
                      <a:pt x="903" y="1235"/>
                    </a:lnTo>
                    <a:lnTo>
                      <a:pt x="901" y="1235"/>
                    </a:lnTo>
                    <a:lnTo>
                      <a:pt x="898" y="1238"/>
                    </a:lnTo>
                    <a:lnTo>
                      <a:pt x="895" y="1238"/>
                    </a:lnTo>
                    <a:lnTo>
                      <a:pt x="892" y="1233"/>
                    </a:lnTo>
                    <a:lnTo>
                      <a:pt x="892" y="1230"/>
                    </a:lnTo>
                    <a:lnTo>
                      <a:pt x="889" y="1227"/>
                    </a:lnTo>
                    <a:lnTo>
                      <a:pt x="887" y="1227"/>
                    </a:lnTo>
                    <a:lnTo>
                      <a:pt x="884" y="1230"/>
                    </a:lnTo>
                    <a:lnTo>
                      <a:pt x="881" y="1230"/>
                    </a:lnTo>
                    <a:lnTo>
                      <a:pt x="881" y="1230"/>
                    </a:lnTo>
                    <a:lnTo>
                      <a:pt x="873" y="1224"/>
                    </a:lnTo>
                    <a:lnTo>
                      <a:pt x="873" y="1222"/>
                    </a:lnTo>
                    <a:lnTo>
                      <a:pt x="873" y="1222"/>
                    </a:lnTo>
                    <a:lnTo>
                      <a:pt x="867" y="1224"/>
                    </a:lnTo>
                    <a:lnTo>
                      <a:pt x="862" y="1224"/>
                    </a:lnTo>
                    <a:lnTo>
                      <a:pt x="859" y="1222"/>
                    </a:lnTo>
                    <a:lnTo>
                      <a:pt x="856" y="1224"/>
                    </a:lnTo>
                    <a:lnTo>
                      <a:pt x="848" y="1224"/>
                    </a:lnTo>
                    <a:lnTo>
                      <a:pt x="845" y="1224"/>
                    </a:lnTo>
                    <a:lnTo>
                      <a:pt x="836" y="1227"/>
                    </a:lnTo>
                    <a:lnTo>
                      <a:pt x="831" y="1227"/>
                    </a:lnTo>
                    <a:lnTo>
                      <a:pt x="825" y="1230"/>
                    </a:lnTo>
                    <a:lnTo>
                      <a:pt x="822" y="1233"/>
                    </a:lnTo>
                    <a:lnTo>
                      <a:pt x="820" y="1233"/>
                    </a:lnTo>
                    <a:lnTo>
                      <a:pt x="817" y="1235"/>
                    </a:lnTo>
                    <a:lnTo>
                      <a:pt x="817" y="1235"/>
                    </a:lnTo>
                    <a:lnTo>
                      <a:pt x="814" y="1241"/>
                    </a:lnTo>
                    <a:lnTo>
                      <a:pt x="814" y="1241"/>
                    </a:lnTo>
                    <a:lnTo>
                      <a:pt x="814" y="1244"/>
                    </a:lnTo>
                    <a:lnTo>
                      <a:pt x="806" y="1244"/>
                    </a:lnTo>
                    <a:lnTo>
                      <a:pt x="797" y="1241"/>
                    </a:lnTo>
                    <a:lnTo>
                      <a:pt x="795" y="1241"/>
                    </a:lnTo>
                    <a:lnTo>
                      <a:pt x="792" y="1241"/>
                    </a:lnTo>
                    <a:lnTo>
                      <a:pt x="789" y="1241"/>
                    </a:lnTo>
                    <a:lnTo>
                      <a:pt x="783" y="1244"/>
                    </a:lnTo>
                    <a:lnTo>
                      <a:pt x="781" y="1241"/>
                    </a:lnTo>
                    <a:lnTo>
                      <a:pt x="775" y="1244"/>
                    </a:lnTo>
                    <a:lnTo>
                      <a:pt x="775" y="1247"/>
                    </a:lnTo>
                    <a:lnTo>
                      <a:pt x="778" y="1249"/>
                    </a:lnTo>
                    <a:lnTo>
                      <a:pt x="783" y="1252"/>
                    </a:lnTo>
                    <a:lnTo>
                      <a:pt x="789" y="1252"/>
                    </a:lnTo>
                    <a:lnTo>
                      <a:pt x="786" y="1252"/>
                    </a:lnTo>
                    <a:lnTo>
                      <a:pt x="781" y="1252"/>
                    </a:lnTo>
                    <a:lnTo>
                      <a:pt x="775" y="1255"/>
                    </a:lnTo>
                    <a:lnTo>
                      <a:pt x="772" y="1258"/>
                    </a:lnTo>
                    <a:lnTo>
                      <a:pt x="772" y="1261"/>
                    </a:lnTo>
                    <a:lnTo>
                      <a:pt x="775" y="1258"/>
                    </a:lnTo>
                    <a:lnTo>
                      <a:pt x="778" y="1261"/>
                    </a:lnTo>
                    <a:lnTo>
                      <a:pt x="775" y="1261"/>
                    </a:lnTo>
                    <a:lnTo>
                      <a:pt x="767" y="1263"/>
                    </a:lnTo>
                    <a:lnTo>
                      <a:pt x="764" y="1261"/>
                    </a:lnTo>
                    <a:lnTo>
                      <a:pt x="758" y="1263"/>
                    </a:lnTo>
                    <a:lnTo>
                      <a:pt x="758" y="1258"/>
                    </a:lnTo>
                    <a:lnTo>
                      <a:pt x="756" y="1261"/>
                    </a:lnTo>
                    <a:lnTo>
                      <a:pt x="753" y="1263"/>
                    </a:lnTo>
                    <a:lnTo>
                      <a:pt x="750" y="1263"/>
                    </a:lnTo>
                    <a:lnTo>
                      <a:pt x="744" y="1261"/>
                    </a:lnTo>
                    <a:lnTo>
                      <a:pt x="742" y="1261"/>
                    </a:lnTo>
                    <a:lnTo>
                      <a:pt x="733" y="1266"/>
                    </a:lnTo>
                    <a:lnTo>
                      <a:pt x="730" y="1269"/>
                    </a:lnTo>
                    <a:lnTo>
                      <a:pt x="730" y="1272"/>
                    </a:lnTo>
                    <a:lnTo>
                      <a:pt x="730" y="1275"/>
                    </a:lnTo>
                    <a:lnTo>
                      <a:pt x="730" y="1277"/>
                    </a:lnTo>
                    <a:lnTo>
                      <a:pt x="730" y="1280"/>
                    </a:lnTo>
                    <a:lnTo>
                      <a:pt x="730" y="1280"/>
                    </a:lnTo>
                    <a:lnTo>
                      <a:pt x="736" y="1280"/>
                    </a:lnTo>
                    <a:lnTo>
                      <a:pt x="736" y="1280"/>
                    </a:lnTo>
                    <a:lnTo>
                      <a:pt x="742" y="1280"/>
                    </a:lnTo>
                    <a:lnTo>
                      <a:pt x="744" y="1280"/>
                    </a:lnTo>
                    <a:lnTo>
                      <a:pt x="742" y="1283"/>
                    </a:lnTo>
                    <a:lnTo>
                      <a:pt x="742" y="1286"/>
                    </a:lnTo>
                    <a:lnTo>
                      <a:pt x="744" y="1288"/>
                    </a:lnTo>
                    <a:lnTo>
                      <a:pt x="742" y="1291"/>
                    </a:lnTo>
                    <a:lnTo>
                      <a:pt x="742" y="1291"/>
                    </a:lnTo>
                    <a:lnTo>
                      <a:pt x="744" y="1294"/>
                    </a:lnTo>
                    <a:lnTo>
                      <a:pt x="747" y="1291"/>
                    </a:lnTo>
                    <a:lnTo>
                      <a:pt x="747" y="1294"/>
                    </a:lnTo>
                    <a:lnTo>
                      <a:pt x="744" y="1294"/>
                    </a:lnTo>
                    <a:lnTo>
                      <a:pt x="742" y="1297"/>
                    </a:lnTo>
                    <a:lnTo>
                      <a:pt x="742" y="1300"/>
                    </a:lnTo>
                    <a:lnTo>
                      <a:pt x="744" y="1300"/>
                    </a:lnTo>
                    <a:lnTo>
                      <a:pt x="742" y="1300"/>
                    </a:lnTo>
                    <a:lnTo>
                      <a:pt x="742" y="1302"/>
                    </a:lnTo>
                    <a:lnTo>
                      <a:pt x="739" y="1302"/>
                    </a:lnTo>
                    <a:lnTo>
                      <a:pt x="736" y="1300"/>
                    </a:lnTo>
                    <a:lnTo>
                      <a:pt x="736" y="1300"/>
                    </a:lnTo>
                    <a:lnTo>
                      <a:pt x="736" y="1302"/>
                    </a:lnTo>
                    <a:lnTo>
                      <a:pt x="736" y="1305"/>
                    </a:lnTo>
                    <a:lnTo>
                      <a:pt x="736" y="1305"/>
                    </a:lnTo>
                    <a:lnTo>
                      <a:pt x="736" y="1308"/>
                    </a:lnTo>
                    <a:lnTo>
                      <a:pt x="739" y="1311"/>
                    </a:lnTo>
                    <a:lnTo>
                      <a:pt x="739" y="1308"/>
                    </a:lnTo>
                    <a:lnTo>
                      <a:pt x="742" y="1311"/>
                    </a:lnTo>
                    <a:lnTo>
                      <a:pt x="744" y="1311"/>
                    </a:lnTo>
                    <a:lnTo>
                      <a:pt x="750" y="1314"/>
                    </a:lnTo>
                    <a:lnTo>
                      <a:pt x="750" y="1319"/>
                    </a:lnTo>
                    <a:lnTo>
                      <a:pt x="747" y="1322"/>
                    </a:lnTo>
                    <a:lnTo>
                      <a:pt x="750" y="1322"/>
                    </a:lnTo>
                    <a:lnTo>
                      <a:pt x="750" y="1325"/>
                    </a:lnTo>
                    <a:lnTo>
                      <a:pt x="753" y="1325"/>
                    </a:lnTo>
                    <a:lnTo>
                      <a:pt x="756" y="1330"/>
                    </a:lnTo>
                    <a:lnTo>
                      <a:pt x="756" y="1333"/>
                    </a:lnTo>
                    <a:lnTo>
                      <a:pt x="753" y="1330"/>
                    </a:lnTo>
                    <a:lnTo>
                      <a:pt x="750" y="1333"/>
                    </a:lnTo>
                    <a:lnTo>
                      <a:pt x="753" y="1333"/>
                    </a:lnTo>
                    <a:lnTo>
                      <a:pt x="758" y="1333"/>
                    </a:lnTo>
                    <a:lnTo>
                      <a:pt x="767" y="1333"/>
                    </a:lnTo>
                    <a:lnTo>
                      <a:pt x="767" y="1333"/>
                    </a:lnTo>
                    <a:lnTo>
                      <a:pt x="764" y="1336"/>
                    </a:lnTo>
                    <a:lnTo>
                      <a:pt x="761" y="1339"/>
                    </a:lnTo>
                    <a:lnTo>
                      <a:pt x="756" y="1339"/>
                    </a:lnTo>
                    <a:lnTo>
                      <a:pt x="753" y="1339"/>
                    </a:lnTo>
                    <a:lnTo>
                      <a:pt x="756" y="1339"/>
                    </a:lnTo>
                    <a:lnTo>
                      <a:pt x="758" y="1339"/>
                    </a:lnTo>
                    <a:lnTo>
                      <a:pt x="761" y="1339"/>
                    </a:lnTo>
                    <a:lnTo>
                      <a:pt x="764" y="1339"/>
                    </a:lnTo>
                    <a:lnTo>
                      <a:pt x="764" y="1341"/>
                    </a:lnTo>
                    <a:lnTo>
                      <a:pt x="764" y="1341"/>
                    </a:lnTo>
                    <a:lnTo>
                      <a:pt x="767" y="1339"/>
                    </a:lnTo>
                    <a:lnTo>
                      <a:pt x="770" y="1336"/>
                    </a:lnTo>
                    <a:lnTo>
                      <a:pt x="772" y="1336"/>
                    </a:lnTo>
                    <a:lnTo>
                      <a:pt x="772" y="1339"/>
                    </a:lnTo>
                    <a:lnTo>
                      <a:pt x="775" y="1339"/>
                    </a:lnTo>
                    <a:lnTo>
                      <a:pt x="778" y="1341"/>
                    </a:lnTo>
                    <a:lnTo>
                      <a:pt x="781" y="1339"/>
                    </a:lnTo>
                    <a:lnTo>
                      <a:pt x="783" y="1339"/>
                    </a:lnTo>
                    <a:lnTo>
                      <a:pt x="783" y="1341"/>
                    </a:lnTo>
                    <a:lnTo>
                      <a:pt x="781" y="1341"/>
                    </a:lnTo>
                    <a:lnTo>
                      <a:pt x="783" y="1344"/>
                    </a:lnTo>
                    <a:lnTo>
                      <a:pt x="783" y="1344"/>
                    </a:lnTo>
                    <a:lnTo>
                      <a:pt x="786" y="1350"/>
                    </a:lnTo>
                    <a:lnTo>
                      <a:pt x="789" y="1347"/>
                    </a:lnTo>
                    <a:lnTo>
                      <a:pt x="792" y="1350"/>
                    </a:lnTo>
                    <a:lnTo>
                      <a:pt x="797" y="1350"/>
                    </a:lnTo>
                    <a:lnTo>
                      <a:pt x="797" y="1347"/>
                    </a:lnTo>
                    <a:lnTo>
                      <a:pt x="803" y="1347"/>
                    </a:lnTo>
                    <a:lnTo>
                      <a:pt x="803" y="1344"/>
                    </a:lnTo>
                    <a:lnTo>
                      <a:pt x="809" y="1347"/>
                    </a:lnTo>
                    <a:lnTo>
                      <a:pt x="809" y="1347"/>
                    </a:lnTo>
                    <a:lnTo>
                      <a:pt x="809" y="1341"/>
                    </a:lnTo>
                    <a:lnTo>
                      <a:pt x="809" y="1339"/>
                    </a:lnTo>
                    <a:lnTo>
                      <a:pt x="809" y="1336"/>
                    </a:lnTo>
                    <a:lnTo>
                      <a:pt x="817" y="1336"/>
                    </a:lnTo>
                    <a:lnTo>
                      <a:pt x="822" y="1336"/>
                    </a:lnTo>
                    <a:lnTo>
                      <a:pt x="831" y="1341"/>
                    </a:lnTo>
                    <a:lnTo>
                      <a:pt x="834" y="1341"/>
                    </a:lnTo>
                    <a:lnTo>
                      <a:pt x="839" y="1347"/>
                    </a:lnTo>
                    <a:lnTo>
                      <a:pt x="845" y="1350"/>
                    </a:lnTo>
                    <a:lnTo>
                      <a:pt x="862" y="1350"/>
                    </a:lnTo>
                    <a:lnTo>
                      <a:pt x="864" y="1347"/>
                    </a:lnTo>
                    <a:lnTo>
                      <a:pt x="867" y="1347"/>
                    </a:lnTo>
                    <a:lnTo>
                      <a:pt x="867" y="1347"/>
                    </a:lnTo>
                    <a:lnTo>
                      <a:pt x="870" y="1347"/>
                    </a:lnTo>
                    <a:lnTo>
                      <a:pt x="870" y="1344"/>
                    </a:lnTo>
                    <a:lnTo>
                      <a:pt x="878" y="1333"/>
                    </a:lnTo>
                    <a:lnTo>
                      <a:pt x="881" y="1333"/>
                    </a:lnTo>
                    <a:lnTo>
                      <a:pt x="887" y="1336"/>
                    </a:lnTo>
                    <a:lnTo>
                      <a:pt x="892" y="1339"/>
                    </a:lnTo>
                    <a:lnTo>
                      <a:pt x="898" y="1339"/>
                    </a:lnTo>
                    <a:lnTo>
                      <a:pt x="898" y="1336"/>
                    </a:lnTo>
                    <a:lnTo>
                      <a:pt x="901" y="1333"/>
                    </a:lnTo>
                    <a:lnTo>
                      <a:pt x="903" y="1333"/>
                    </a:lnTo>
                    <a:lnTo>
                      <a:pt x="903" y="1336"/>
                    </a:lnTo>
                    <a:lnTo>
                      <a:pt x="901" y="1341"/>
                    </a:lnTo>
                    <a:lnTo>
                      <a:pt x="898" y="1344"/>
                    </a:lnTo>
                    <a:lnTo>
                      <a:pt x="898" y="1344"/>
                    </a:lnTo>
                    <a:lnTo>
                      <a:pt x="901" y="1350"/>
                    </a:lnTo>
                    <a:lnTo>
                      <a:pt x="901" y="1353"/>
                    </a:lnTo>
                    <a:lnTo>
                      <a:pt x="898" y="1353"/>
                    </a:lnTo>
                    <a:lnTo>
                      <a:pt x="901" y="1358"/>
                    </a:lnTo>
                    <a:lnTo>
                      <a:pt x="903" y="1364"/>
                    </a:lnTo>
                    <a:lnTo>
                      <a:pt x="903" y="1369"/>
                    </a:lnTo>
                    <a:lnTo>
                      <a:pt x="903" y="1372"/>
                    </a:lnTo>
                    <a:lnTo>
                      <a:pt x="903" y="1381"/>
                    </a:lnTo>
                    <a:lnTo>
                      <a:pt x="901" y="1381"/>
                    </a:lnTo>
                    <a:lnTo>
                      <a:pt x="898" y="1392"/>
                    </a:lnTo>
                    <a:lnTo>
                      <a:pt x="895" y="1397"/>
                    </a:lnTo>
                    <a:lnTo>
                      <a:pt x="892" y="1403"/>
                    </a:lnTo>
                    <a:lnTo>
                      <a:pt x="892" y="1406"/>
                    </a:lnTo>
                    <a:lnTo>
                      <a:pt x="889" y="1411"/>
                    </a:lnTo>
                    <a:lnTo>
                      <a:pt x="887" y="1425"/>
                    </a:lnTo>
                    <a:lnTo>
                      <a:pt x="881" y="1434"/>
                    </a:lnTo>
                    <a:lnTo>
                      <a:pt x="875" y="1445"/>
                    </a:lnTo>
                    <a:lnTo>
                      <a:pt x="870" y="1447"/>
                    </a:lnTo>
                    <a:lnTo>
                      <a:pt x="859" y="1445"/>
                    </a:lnTo>
                    <a:lnTo>
                      <a:pt x="850" y="1447"/>
                    </a:lnTo>
                    <a:lnTo>
                      <a:pt x="845" y="1442"/>
                    </a:lnTo>
                    <a:lnTo>
                      <a:pt x="842" y="1445"/>
                    </a:lnTo>
                    <a:lnTo>
                      <a:pt x="845" y="1447"/>
                    </a:lnTo>
                    <a:lnTo>
                      <a:pt x="845" y="1450"/>
                    </a:lnTo>
                    <a:lnTo>
                      <a:pt x="842" y="1447"/>
                    </a:lnTo>
                    <a:lnTo>
                      <a:pt x="839" y="1445"/>
                    </a:lnTo>
                    <a:lnTo>
                      <a:pt x="839" y="1442"/>
                    </a:lnTo>
                    <a:lnTo>
                      <a:pt x="839" y="1442"/>
                    </a:lnTo>
                    <a:lnTo>
                      <a:pt x="839" y="1439"/>
                    </a:lnTo>
                    <a:lnTo>
                      <a:pt x="836" y="1442"/>
                    </a:lnTo>
                    <a:lnTo>
                      <a:pt x="831" y="1439"/>
                    </a:lnTo>
                    <a:lnTo>
                      <a:pt x="825" y="1439"/>
                    </a:lnTo>
                    <a:lnTo>
                      <a:pt x="825" y="1439"/>
                    </a:lnTo>
                    <a:lnTo>
                      <a:pt x="828" y="1439"/>
                    </a:lnTo>
                    <a:lnTo>
                      <a:pt x="828" y="1442"/>
                    </a:lnTo>
                    <a:lnTo>
                      <a:pt x="825" y="1442"/>
                    </a:lnTo>
                    <a:lnTo>
                      <a:pt x="822" y="1442"/>
                    </a:lnTo>
                    <a:lnTo>
                      <a:pt x="817" y="1442"/>
                    </a:lnTo>
                    <a:lnTo>
                      <a:pt x="817" y="1442"/>
                    </a:lnTo>
                    <a:lnTo>
                      <a:pt x="817" y="1439"/>
                    </a:lnTo>
                    <a:lnTo>
                      <a:pt x="820" y="1439"/>
                    </a:lnTo>
                    <a:lnTo>
                      <a:pt x="822" y="1439"/>
                    </a:lnTo>
                    <a:lnTo>
                      <a:pt x="820" y="1439"/>
                    </a:lnTo>
                    <a:lnTo>
                      <a:pt x="814" y="1439"/>
                    </a:lnTo>
                    <a:lnTo>
                      <a:pt x="811" y="1442"/>
                    </a:lnTo>
                    <a:lnTo>
                      <a:pt x="809" y="1442"/>
                    </a:lnTo>
                    <a:lnTo>
                      <a:pt x="806" y="1445"/>
                    </a:lnTo>
                    <a:lnTo>
                      <a:pt x="800" y="1445"/>
                    </a:lnTo>
                    <a:lnTo>
                      <a:pt x="797" y="1450"/>
                    </a:lnTo>
                    <a:lnTo>
                      <a:pt x="797" y="1450"/>
                    </a:lnTo>
                    <a:lnTo>
                      <a:pt x="792" y="1450"/>
                    </a:lnTo>
                    <a:lnTo>
                      <a:pt x="783" y="1447"/>
                    </a:lnTo>
                    <a:lnTo>
                      <a:pt x="781" y="1447"/>
                    </a:lnTo>
                    <a:lnTo>
                      <a:pt x="775" y="1447"/>
                    </a:lnTo>
                    <a:lnTo>
                      <a:pt x="770" y="1445"/>
                    </a:lnTo>
                    <a:lnTo>
                      <a:pt x="767" y="1445"/>
                    </a:lnTo>
                    <a:lnTo>
                      <a:pt x="764" y="1445"/>
                    </a:lnTo>
                    <a:lnTo>
                      <a:pt x="761" y="1442"/>
                    </a:lnTo>
                    <a:lnTo>
                      <a:pt x="756" y="1442"/>
                    </a:lnTo>
                    <a:lnTo>
                      <a:pt x="742" y="1439"/>
                    </a:lnTo>
                    <a:lnTo>
                      <a:pt x="733" y="1436"/>
                    </a:lnTo>
                    <a:lnTo>
                      <a:pt x="725" y="1436"/>
                    </a:lnTo>
                    <a:lnTo>
                      <a:pt x="725" y="1439"/>
                    </a:lnTo>
                    <a:lnTo>
                      <a:pt x="722" y="1434"/>
                    </a:lnTo>
                    <a:lnTo>
                      <a:pt x="719" y="1431"/>
                    </a:lnTo>
                    <a:lnTo>
                      <a:pt x="717" y="1431"/>
                    </a:lnTo>
                    <a:lnTo>
                      <a:pt x="714" y="1431"/>
                    </a:lnTo>
                    <a:lnTo>
                      <a:pt x="703" y="1428"/>
                    </a:lnTo>
                    <a:lnTo>
                      <a:pt x="700" y="1428"/>
                    </a:lnTo>
                    <a:lnTo>
                      <a:pt x="694" y="1425"/>
                    </a:lnTo>
                    <a:lnTo>
                      <a:pt x="689" y="1425"/>
                    </a:lnTo>
                    <a:lnTo>
                      <a:pt x="686" y="1422"/>
                    </a:lnTo>
                    <a:lnTo>
                      <a:pt x="689" y="1422"/>
                    </a:lnTo>
                    <a:lnTo>
                      <a:pt x="689" y="1420"/>
                    </a:lnTo>
                    <a:lnTo>
                      <a:pt x="680" y="1417"/>
                    </a:lnTo>
                    <a:lnTo>
                      <a:pt x="677" y="1417"/>
                    </a:lnTo>
                    <a:lnTo>
                      <a:pt x="672" y="1414"/>
                    </a:lnTo>
                    <a:lnTo>
                      <a:pt x="669" y="1414"/>
                    </a:lnTo>
                    <a:lnTo>
                      <a:pt x="666" y="1414"/>
                    </a:lnTo>
                    <a:lnTo>
                      <a:pt x="664" y="1414"/>
                    </a:lnTo>
                    <a:lnTo>
                      <a:pt x="664" y="1414"/>
                    </a:lnTo>
                    <a:lnTo>
                      <a:pt x="658" y="1417"/>
                    </a:lnTo>
                    <a:lnTo>
                      <a:pt x="650" y="1417"/>
                    </a:lnTo>
                    <a:lnTo>
                      <a:pt x="641" y="1420"/>
                    </a:lnTo>
                    <a:lnTo>
                      <a:pt x="636" y="1425"/>
                    </a:lnTo>
                    <a:lnTo>
                      <a:pt x="636" y="1431"/>
                    </a:lnTo>
                    <a:lnTo>
                      <a:pt x="633" y="1431"/>
                    </a:lnTo>
                    <a:lnTo>
                      <a:pt x="633" y="1439"/>
                    </a:lnTo>
                    <a:lnTo>
                      <a:pt x="636" y="1445"/>
                    </a:lnTo>
                    <a:lnTo>
                      <a:pt x="638" y="1453"/>
                    </a:lnTo>
                    <a:lnTo>
                      <a:pt x="636" y="1456"/>
                    </a:lnTo>
                    <a:lnTo>
                      <a:pt x="633" y="1461"/>
                    </a:lnTo>
                    <a:lnTo>
                      <a:pt x="633" y="1461"/>
                    </a:lnTo>
                    <a:lnTo>
                      <a:pt x="624" y="1467"/>
                    </a:lnTo>
                    <a:lnTo>
                      <a:pt x="622" y="1470"/>
                    </a:lnTo>
                    <a:lnTo>
                      <a:pt x="613" y="1467"/>
                    </a:lnTo>
                    <a:lnTo>
                      <a:pt x="608" y="1461"/>
                    </a:lnTo>
                    <a:lnTo>
                      <a:pt x="602" y="1456"/>
                    </a:lnTo>
                    <a:lnTo>
                      <a:pt x="594" y="1453"/>
                    </a:lnTo>
                    <a:lnTo>
                      <a:pt x="580" y="1447"/>
                    </a:lnTo>
                    <a:lnTo>
                      <a:pt x="574" y="1445"/>
                    </a:lnTo>
                    <a:lnTo>
                      <a:pt x="574" y="1447"/>
                    </a:lnTo>
                    <a:lnTo>
                      <a:pt x="566" y="1447"/>
                    </a:lnTo>
                    <a:lnTo>
                      <a:pt x="560" y="1445"/>
                    </a:lnTo>
                    <a:lnTo>
                      <a:pt x="555" y="1434"/>
                    </a:lnTo>
                    <a:lnTo>
                      <a:pt x="555" y="1428"/>
                    </a:lnTo>
                    <a:lnTo>
                      <a:pt x="552" y="1422"/>
                    </a:lnTo>
                    <a:lnTo>
                      <a:pt x="541" y="1420"/>
                    </a:lnTo>
                    <a:lnTo>
                      <a:pt x="535" y="1417"/>
                    </a:lnTo>
                    <a:lnTo>
                      <a:pt x="524" y="1417"/>
                    </a:lnTo>
                    <a:lnTo>
                      <a:pt x="518" y="1414"/>
                    </a:lnTo>
                    <a:lnTo>
                      <a:pt x="507" y="1417"/>
                    </a:lnTo>
                    <a:lnTo>
                      <a:pt x="499" y="1414"/>
                    </a:lnTo>
                    <a:lnTo>
                      <a:pt x="496" y="1411"/>
                    </a:lnTo>
                    <a:lnTo>
                      <a:pt x="488" y="1411"/>
                    </a:lnTo>
                    <a:lnTo>
                      <a:pt x="485" y="1408"/>
                    </a:lnTo>
                    <a:lnTo>
                      <a:pt x="482" y="1406"/>
                    </a:lnTo>
                    <a:lnTo>
                      <a:pt x="482" y="1403"/>
                    </a:lnTo>
                    <a:lnTo>
                      <a:pt x="479" y="1400"/>
                    </a:lnTo>
                    <a:lnTo>
                      <a:pt x="479" y="1403"/>
                    </a:lnTo>
                    <a:lnTo>
                      <a:pt x="479" y="1403"/>
                    </a:lnTo>
                    <a:lnTo>
                      <a:pt x="479" y="1406"/>
                    </a:lnTo>
                    <a:lnTo>
                      <a:pt x="477" y="1403"/>
                    </a:lnTo>
                    <a:lnTo>
                      <a:pt x="474" y="1400"/>
                    </a:lnTo>
                    <a:lnTo>
                      <a:pt x="474" y="1400"/>
                    </a:lnTo>
                    <a:lnTo>
                      <a:pt x="468" y="1397"/>
                    </a:lnTo>
                    <a:lnTo>
                      <a:pt x="465" y="1392"/>
                    </a:lnTo>
                    <a:lnTo>
                      <a:pt x="465" y="1386"/>
                    </a:lnTo>
                    <a:lnTo>
                      <a:pt x="474" y="1381"/>
                    </a:lnTo>
                    <a:lnTo>
                      <a:pt x="479" y="1375"/>
                    </a:lnTo>
                    <a:lnTo>
                      <a:pt x="482" y="1375"/>
                    </a:lnTo>
                    <a:lnTo>
                      <a:pt x="479" y="1372"/>
                    </a:lnTo>
                    <a:lnTo>
                      <a:pt x="482" y="1369"/>
                    </a:lnTo>
                    <a:lnTo>
                      <a:pt x="479" y="1369"/>
                    </a:lnTo>
                    <a:lnTo>
                      <a:pt x="479" y="1367"/>
                    </a:lnTo>
                    <a:lnTo>
                      <a:pt x="479" y="1361"/>
                    </a:lnTo>
                    <a:lnTo>
                      <a:pt x="474" y="1358"/>
                    </a:lnTo>
                    <a:lnTo>
                      <a:pt x="471" y="1353"/>
                    </a:lnTo>
                    <a:lnTo>
                      <a:pt x="471" y="1350"/>
                    </a:lnTo>
                    <a:lnTo>
                      <a:pt x="474" y="1347"/>
                    </a:lnTo>
                    <a:lnTo>
                      <a:pt x="477" y="1344"/>
                    </a:lnTo>
                    <a:lnTo>
                      <a:pt x="479" y="1339"/>
                    </a:lnTo>
                    <a:lnTo>
                      <a:pt x="479" y="1333"/>
                    </a:lnTo>
                    <a:lnTo>
                      <a:pt x="477" y="1333"/>
                    </a:lnTo>
                    <a:lnTo>
                      <a:pt x="471" y="1339"/>
                    </a:lnTo>
                    <a:lnTo>
                      <a:pt x="468" y="1341"/>
                    </a:lnTo>
                    <a:lnTo>
                      <a:pt x="468" y="1341"/>
                    </a:lnTo>
                    <a:lnTo>
                      <a:pt x="465" y="1333"/>
                    </a:lnTo>
                    <a:lnTo>
                      <a:pt x="463" y="1333"/>
                    </a:lnTo>
                    <a:lnTo>
                      <a:pt x="463" y="1330"/>
                    </a:lnTo>
                    <a:lnTo>
                      <a:pt x="460" y="1328"/>
                    </a:lnTo>
                    <a:lnTo>
                      <a:pt x="457" y="1330"/>
                    </a:lnTo>
                    <a:lnTo>
                      <a:pt x="457" y="1330"/>
                    </a:lnTo>
                    <a:lnTo>
                      <a:pt x="454" y="1330"/>
                    </a:lnTo>
                    <a:lnTo>
                      <a:pt x="452" y="1330"/>
                    </a:lnTo>
                    <a:lnTo>
                      <a:pt x="443" y="1333"/>
                    </a:lnTo>
                    <a:lnTo>
                      <a:pt x="440" y="1336"/>
                    </a:lnTo>
                    <a:lnTo>
                      <a:pt x="438" y="1336"/>
                    </a:lnTo>
                    <a:lnTo>
                      <a:pt x="435" y="1336"/>
                    </a:lnTo>
                    <a:lnTo>
                      <a:pt x="432" y="1336"/>
                    </a:lnTo>
                    <a:lnTo>
                      <a:pt x="424" y="1339"/>
                    </a:lnTo>
                    <a:lnTo>
                      <a:pt x="421" y="1336"/>
                    </a:lnTo>
                    <a:lnTo>
                      <a:pt x="415" y="1333"/>
                    </a:lnTo>
                    <a:lnTo>
                      <a:pt x="415" y="1336"/>
                    </a:lnTo>
                    <a:lnTo>
                      <a:pt x="412" y="1339"/>
                    </a:lnTo>
                    <a:lnTo>
                      <a:pt x="407" y="1339"/>
                    </a:lnTo>
                    <a:lnTo>
                      <a:pt x="407" y="1336"/>
                    </a:lnTo>
                    <a:lnTo>
                      <a:pt x="404" y="1333"/>
                    </a:lnTo>
                    <a:lnTo>
                      <a:pt x="399" y="1333"/>
                    </a:lnTo>
                    <a:lnTo>
                      <a:pt x="399" y="1336"/>
                    </a:lnTo>
                    <a:lnTo>
                      <a:pt x="396" y="1336"/>
                    </a:lnTo>
                    <a:lnTo>
                      <a:pt x="393" y="1339"/>
                    </a:lnTo>
                    <a:lnTo>
                      <a:pt x="390" y="1339"/>
                    </a:lnTo>
                    <a:lnTo>
                      <a:pt x="387" y="1339"/>
                    </a:lnTo>
                    <a:lnTo>
                      <a:pt x="385" y="1341"/>
                    </a:lnTo>
                    <a:lnTo>
                      <a:pt x="382" y="1341"/>
                    </a:lnTo>
                    <a:lnTo>
                      <a:pt x="379" y="1339"/>
                    </a:lnTo>
                    <a:lnTo>
                      <a:pt x="373" y="1339"/>
                    </a:lnTo>
                    <a:lnTo>
                      <a:pt x="371" y="1336"/>
                    </a:lnTo>
                    <a:lnTo>
                      <a:pt x="368" y="1339"/>
                    </a:lnTo>
                    <a:lnTo>
                      <a:pt x="365" y="1336"/>
                    </a:lnTo>
                    <a:lnTo>
                      <a:pt x="362" y="1339"/>
                    </a:lnTo>
                    <a:lnTo>
                      <a:pt x="359" y="1336"/>
                    </a:lnTo>
                    <a:lnTo>
                      <a:pt x="357" y="1336"/>
                    </a:lnTo>
                    <a:lnTo>
                      <a:pt x="354" y="1341"/>
                    </a:lnTo>
                    <a:lnTo>
                      <a:pt x="351" y="1341"/>
                    </a:lnTo>
                    <a:lnTo>
                      <a:pt x="348" y="1339"/>
                    </a:lnTo>
                    <a:lnTo>
                      <a:pt x="343" y="1344"/>
                    </a:lnTo>
                    <a:lnTo>
                      <a:pt x="340" y="1344"/>
                    </a:lnTo>
                    <a:lnTo>
                      <a:pt x="337" y="1341"/>
                    </a:lnTo>
                    <a:lnTo>
                      <a:pt x="332" y="1341"/>
                    </a:lnTo>
                    <a:lnTo>
                      <a:pt x="326" y="1344"/>
                    </a:lnTo>
                    <a:lnTo>
                      <a:pt x="323" y="1341"/>
                    </a:lnTo>
                    <a:lnTo>
                      <a:pt x="315" y="1350"/>
                    </a:lnTo>
                    <a:lnTo>
                      <a:pt x="309" y="1350"/>
                    </a:lnTo>
                    <a:lnTo>
                      <a:pt x="306" y="1350"/>
                    </a:lnTo>
                    <a:lnTo>
                      <a:pt x="301" y="1353"/>
                    </a:lnTo>
                    <a:lnTo>
                      <a:pt x="301" y="1355"/>
                    </a:lnTo>
                    <a:lnTo>
                      <a:pt x="301" y="1358"/>
                    </a:lnTo>
                    <a:lnTo>
                      <a:pt x="298" y="1358"/>
                    </a:lnTo>
                    <a:lnTo>
                      <a:pt x="298" y="1355"/>
                    </a:lnTo>
                    <a:lnTo>
                      <a:pt x="295" y="1355"/>
                    </a:lnTo>
                    <a:lnTo>
                      <a:pt x="293" y="1358"/>
                    </a:lnTo>
                    <a:lnTo>
                      <a:pt x="293" y="1358"/>
                    </a:lnTo>
                    <a:lnTo>
                      <a:pt x="287" y="1361"/>
                    </a:lnTo>
                    <a:lnTo>
                      <a:pt x="281" y="1361"/>
                    </a:lnTo>
                    <a:lnTo>
                      <a:pt x="281" y="1364"/>
                    </a:lnTo>
                    <a:lnTo>
                      <a:pt x="279" y="1367"/>
                    </a:lnTo>
                    <a:lnTo>
                      <a:pt x="276" y="1369"/>
                    </a:lnTo>
                    <a:lnTo>
                      <a:pt x="270" y="1372"/>
                    </a:lnTo>
                    <a:lnTo>
                      <a:pt x="265" y="1372"/>
                    </a:lnTo>
                    <a:lnTo>
                      <a:pt x="253" y="1372"/>
                    </a:lnTo>
                    <a:lnTo>
                      <a:pt x="251" y="1369"/>
                    </a:lnTo>
                    <a:lnTo>
                      <a:pt x="251" y="1364"/>
                    </a:lnTo>
                    <a:lnTo>
                      <a:pt x="251" y="1364"/>
                    </a:lnTo>
                    <a:lnTo>
                      <a:pt x="245" y="1369"/>
                    </a:lnTo>
                    <a:lnTo>
                      <a:pt x="240" y="1369"/>
                    </a:lnTo>
                    <a:lnTo>
                      <a:pt x="234" y="1367"/>
                    </a:lnTo>
                    <a:lnTo>
                      <a:pt x="231" y="1367"/>
                    </a:lnTo>
                    <a:lnTo>
                      <a:pt x="228" y="1369"/>
                    </a:lnTo>
                    <a:lnTo>
                      <a:pt x="223" y="1369"/>
                    </a:lnTo>
                    <a:lnTo>
                      <a:pt x="220" y="1369"/>
                    </a:lnTo>
                    <a:lnTo>
                      <a:pt x="214" y="1364"/>
                    </a:lnTo>
                    <a:lnTo>
                      <a:pt x="212" y="1364"/>
                    </a:lnTo>
                    <a:lnTo>
                      <a:pt x="212" y="1361"/>
                    </a:lnTo>
                    <a:lnTo>
                      <a:pt x="212" y="1358"/>
                    </a:lnTo>
                    <a:lnTo>
                      <a:pt x="212" y="1358"/>
                    </a:lnTo>
                    <a:lnTo>
                      <a:pt x="212" y="1355"/>
                    </a:lnTo>
                    <a:lnTo>
                      <a:pt x="209" y="1358"/>
                    </a:lnTo>
                    <a:lnTo>
                      <a:pt x="206" y="1358"/>
                    </a:lnTo>
                    <a:lnTo>
                      <a:pt x="203" y="1358"/>
                    </a:lnTo>
                    <a:lnTo>
                      <a:pt x="200" y="1361"/>
                    </a:lnTo>
                    <a:lnTo>
                      <a:pt x="200" y="1372"/>
                    </a:lnTo>
                    <a:lnTo>
                      <a:pt x="195" y="1378"/>
                    </a:lnTo>
                    <a:lnTo>
                      <a:pt x="195" y="1383"/>
                    </a:lnTo>
                    <a:lnTo>
                      <a:pt x="192" y="1389"/>
                    </a:lnTo>
                    <a:lnTo>
                      <a:pt x="184" y="1394"/>
                    </a:lnTo>
                    <a:lnTo>
                      <a:pt x="184" y="1394"/>
                    </a:lnTo>
                    <a:lnTo>
                      <a:pt x="178" y="1397"/>
                    </a:lnTo>
                    <a:lnTo>
                      <a:pt x="173" y="1400"/>
                    </a:lnTo>
                    <a:lnTo>
                      <a:pt x="167" y="1406"/>
                    </a:lnTo>
                    <a:lnTo>
                      <a:pt x="167" y="1406"/>
                    </a:lnTo>
                    <a:lnTo>
                      <a:pt x="159" y="1411"/>
                    </a:lnTo>
                    <a:lnTo>
                      <a:pt x="156" y="1411"/>
                    </a:lnTo>
                    <a:lnTo>
                      <a:pt x="153" y="1417"/>
                    </a:lnTo>
                    <a:lnTo>
                      <a:pt x="145" y="1422"/>
                    </a:lnTo>
                    <a:lnTo>
                      <a:pt x="147" y="1428"/>
                    </a:lnTo>
                    <a:lnTo>
                      <a:pt x="147" y="1431"/>
                    </a:lnTo>
                    <a:lnTo>
                      <a:pt x="139" y="1439"/>
                    </a:lnTo>
                    <a:lnTo>
                      <a:pt x="136" y="1447"/>
                    </a:lnTo>
                    <a:lnTo>
                      <a:pt x="136" y="1450"/>
                    </a:lnTo>
                    <a:lnTo>
                      <a:pt x="139" y="1456"/>
                    </a:lnTo>
                    <a:lnTo>
                      <a:pt x="136" y="1464"/>
                    </a:lnTo>
                    <a:lnTo>
                      <a:pt x="136" y="1464"/>
                    </a:lnTo>
                    <a:lnTo>
                      <a:pt x="139" y="1467"/>
                    </a:lnTo>
                    <a:lnTo>
                      <a:pt x="139" y="1473"/>
                    </a:lnTo>
                    <a:lnTo>
                      <a:pt x="128" y="1484"/>
                    </a:lnTo>
                    <a:lnTo>
                      <a:pt x="125" y="1489"/>
                    </a:lnTo>
                    <a:lnTo>
                      <a:pt x="120" y="1495"/>
                    </a:lnTo>
                    <a:lnTo>
                      <a:pt x="114" y="1495"/>
                    </a:lnTo>
                    <a:lnTo>
                      <a:pt x="103" y="1506"/>
                    </a:lnTo>
                    <a:lnTo>
                      <a:pt x="86" y="1509"/>
                    </a:lnTo>
                    <a:lnTo>
                      <a:pt x="75" y="1526"/>
                    </a:lnTo>
                    <a:lnTo>
                      <a:pt x="75" y="1531"/>
                    </a:lnTo>
                    <a:lnTo>
                      <a:pt x="72" y="1531"/>
                    </a:lnTo>
                    <a:lnTo>
                      <a:pt x="58" y="1540"/>
                    </a:lnTo>
                    <a:lnTo>
                      <a:pt x="58" y="1542"/>
                    </a:lnTo>
                    <a:lnTo>
                      <a:pt x="53" y="1545"/>
                    </a:lnTo>
                    <a:lnTo>
                      <a:pt x="55" y="1548"/>
                    </a:lnTo>
                    <a:lnTo>
                      <a:pt x="44" y="1565"/>
                    </a:lnTo>
                    <a:lnTo>
                      <a:pt x="44" y="1570"/>
                    </a:lnTo>
                    <a:lnTo>
                      <a:pt x="36" y="1579"/>
                    </a:lnTo>
                    <a:lnTo>
                      <a:pt x="33" y="1579"/>
                    </a:lnTo>
                    <a:lnTo>
                      <a:pt x="28" y="1590"/>
                    </a:lnTo>
                    <a:lnTo>
                      <a:pt x="30" y="1590"/>
                    </a:lnTo>
                    <a:lnTo>
                      <a:pt x="22" y="1601"/>
                    </a:lnTo>
                    <a:lnTo>
                      <a:pt x="22" y="1601"/>
                    </a:lnTo>
                    <a:lnTo>
                      <a:pt x="25" y="1604"/>
                    </a:lnTo>
                    <a:lnTo>
                      <a:pt x="22" y="1604"/>
                    </a:lnTo>
                    <a:lnTo>
                      <a:pt x="16" y="1615"/>
                    </a:lnTo>
                    <a:lnTo>
                      <a:pt x="14" y="1615"/>
                    </a:lnTo>
                    <a:lnTo>
                      <a:pt x="11" y="1618"/>
                    </a:lnTo>
                    <a:lnTo>
                      <a:pt x="11" y="1623"/>
                    </a:lnTo>
                    <a:lnTo>
                      <a:pt x="8" y="1626"/>
                    </a:lnTo>
                    <a:lnTo>
                      <a:pt x="8" y="1632"/>
                    </a:lnTo>
                    <a:lnTo>
                      <a:pt x="8" y="1637"/>
                    </a:lnTo>
                    <a:lnTo>
                      <a:pt x="8" y="1643"/>
                    </a:lnTo>
                    <a:lnTo>
                      <a:pt x="11" y="1640"/>
                    </a:lnTo>
                    <a:lnTo>
                      <a:pt x="14" y="1643"/>
                    </a:lnTo>
                    <a:lnTo>
                      <a:pt x="14" y="1643"/>
                    </a:lnTo>
                    <a:lnTo>
                      <a:pt x="16" y="1643"/>
                    </a:lnTo>
                    <a:lnTo>
                      <a:pt x="22" y="1651"/>
                    </a:lnTo>
                    <a:lnTo>
                      <a:pt x="19" y="1651"/>
                    </a:lnTo>
                    <a:lnTo>
                      <a:pt x="22" y="1657"/>
                    </a:lnTo>
                    <a:lnTo>
                      <a:pt x="19" y="1662"/>
                    </a:lnTo>
                    <a:lnTo>
                      <a:pt x="16" y="1662"/>
                    </a:lnTo>
                    <a:lnTo>
                      <a:pt x="16" y="1662"/>
                    </a:lnTo>
                    <a:lnTo>
                      <a:pt x="19" y="1671"/>
                    </a:lnTo>
                    <a:lnTo>
                      <a:pt x="25" y="1690"/>
                    </a:lnTo>
                    <a:lnTo>
                      <a:pt x="22" y="1701"/>
                    </a:lnTo>
                    <a:lnTo>
                      <a:pt x="19" y="1707"/>
                    </a:lnTo>
                    <a:lnTo>
                      <a:pt x="16" y="1718"/>
                    </a:lnTo>
                    <a:lnTo>
                      <a:pt x="14" y="1732"/>
                    </a:lnTo>
                    <a:lnTo>
                      <a:pt x="8" y="1740"/>
                    </a:lnTo>
                    <a:lnTo>
                      <a:pt x="0" y="1749"/>
                    </a:lnTo>
                    <a:lnTo>
                      <a:pt x="5" y="1754"/>
                    </a:lnTo>
                    <a:lnTo>
                      <a:pt x="8" y="1760"/>
                    </a:lnTo>
                    <a:lnTo>
                      <a:pt x="11" y="1763"/>
                    </a:lnTo>
                    <a:lnTo>
                      <a:pt x="11" y="1765"/>
                    </a:lnTo>
                    <a:lnTo>
                      <a:pt x="11" y="1765"/>
                    </a:lnTo>
                    <a:lnTo>
                      <a:pt x="14" y="1768"/>
                    </a:lnTo>
                    <a:lnTo>
                      <a:pt x="11" y="1771"/>
                    </a:lnTo>
                    <a:lnTo>
                      <a:pt x="14" y="1774"/>
                    </a:lnTo>
                    <a:lnTo>
                      <a:pt x="19" y="1777"/>
                    </a:lnTo>
                    <a:lnTo>
                      <a:pt x="22" y="1774"/>
                    </a:lnTo>
                    <a:lnTo>
                      <a:pt x="19" y="1777"/>
                    </a:lnTo>
                    <a:lnTo>
                      <a:pt x="14" y="1777"/>
                    </a:lnTo>
                    <a:lnTo>
                      <a:pt x="11" y="1774"/>
                    </a:lnTo>
                    <a:lnTo>
                      <a:pt x="8" y="1777"/>
                    </a:lnTo>
                    <a:lnTo>
                      <a:pt x="11" y="1779"/>
                    </a:lnTo>
                    <a:lnTo>
                      <a:pt x="11" y="1785"/>
                    </a:lnTo>
                    <a:lnTo>
                      <a:pt x="8" y="1785"/>
                    </a:lnTo>
                    <a:lnTo>
                      <a:pt x="8" y="1788"/>
                    </a:lnTo>
                    <a:lnTo>
                      <a:pt x="14" y="1785"/>
                    </a:lnTo>
                    <a:lnTo>
                      <a:pt x="19" y="1788"/>
                    </a:lnTo>
                    <a:lnTo>
                      <a:pt x="16" y="1791"/>
                    </a:lnTo>
                    <a:lnTo>
                      <a:pt x="14" y="1788"/>
                    </a:lnTo>
                    <a:lnTo>
                      <a:pt x="11" y="1788"/>
                    </a:lnTo>
                    <a:lnTo>
                      <a:pt x="11" y="1791"/>
                    </a:lnTo>
                    <a:lnTo>
                      <a:pt x="11" y="1793"/>
                    </a:lnTo>
                    <a:lnTo>
                      <a:pt x="14" y="1796"/>
                    </a:lnTo>
                    <a:lnTo>
                      <a:pt x="19" y="1796"/>
                    </a:lnTo>
                    <a:lnTo>
                      <a:pt x="22" y="1796"/>
                    </a:lnTo>
                    <a:lnTo>
                      <a:pt x="19" y="1799"/>
                    </a:lnTo>
                    <a:lnTo>
                      <a:pt x="22" y="1802"/>
                    </a:lnTo>
                    <a:lnTo>
                      <a:pt x="25" y="1802"/>
                    </a:lnTo>
                    <a:lnTo>
                      <a:pt x="25" y="1804"/>
                    </a:lnTo>
                    <a:lnTo>
                      <a:pt x="28" y="1804"/>
                    </a:lnTo>
                    <a:lnTo>
                      <a:pt x="33" y="1802"/>
                    </a:lnTo>
                    <a:lnTo>
                      <a:pt x="36" y="1802"/>
                    </a:lnTo>
                    <a:lnTo>
                      <a:pt x="42" y="1804"/>
                    </a:lnTo>
                    <a:lnTo>
                      <a:pt x="39" y="1804"/>
                    </a:lnTo>
                    <a:lnTo>
                      <a:pt x="30" y="1804"/>
                    </a:lnTo>
                    <a:lnTo>
                      <a:pt x="33" y="1807"/>
                    </a:lnTo>
                    <a:lnTo>
                      <a:pt x="36" y="1807"/>
                    </a:lnTo>
                    <a:lnTo>
                      <a:pt x="36" y="1810"/>
                    </a:lnTo>
                    <a:lnTo>
                      <a:pt x="36" y="1810"/>
                    </a:lnTo>
                    <a:lnTo>
                      <a:pt x="39" y="1810"/>
                    </a:lnTo>
                    <a:lnTo>
                      <a:pt x="33" y="1816"/>
                    </a:lnTo>
                    <a:lnTo>
                      <a:pt x="42" y="1816"/>
                    </a:lnTo>
                    <a:lnTo>
                      <a:pt x="42" y="1818"/>
                    </a:lnTo>
                    <a:lnTo>
                      <a:pt x="42" y="1818"/>
                    </a:lnTo>
                    <a:lnTo>
                      <a:pt x="47" y="1816"/>
                    </a:lnTo>
                    <a:lnTo>
                      <a:pt x="50" y="1821"/>
                    </a:lnTo>
                    <a:lnTo>
                      <a:pt x="47" y="1827"/>
                    </a:lnTo>
                    <a:lnTo>
                      <a:pt x="50" y="1832"/>
                    </a:lnTo>
                    <a:lnTo>
                      <a:pt x="55" y="1832"/>
                    </a:lnTo>
                    <a:lnTo>
                      <a:pt x="58" y="1832"/>
                    </a:lnTo>
                    <a:lnTo>
                      <a:pt x="58" y="1832"/>
                    </a:lnTo>
                    <a:lnTo>
                      <a:pt x="61" y="1832"/>
                    </a:lnTo>
                    <a:lnTo>
                      <a:pt x="61" y="1832"/>
                    </a:lnTo>
                    <a:lnTo>
                      <a:pt x="61" y="1835"/>
                    </a:lnTo>
                    <a:lnTo>
                      <a:pt x="61" y="1838"/>
                    </a:lnTo>
                    <a:lnTo>
                      <a:pt x="67" y="1838"/>
                    </a:lnTo>
                    <a:lnTo>
                      <a:pt x="67" y="1844"/>
                    </a:lnTo>
                    <a:lnTo>
                      <a:pt x="72" y="1846"/>
                    </a:lnTo>
                    <a:lnTo>
                      <a:pt x="75" y="1849"/>
                    </a:lnTo>
                    <a:lnTo>
                      <a:pt x="72" y="1852"/>
                    </a:lnTo>
                    <a:lnTo>
                      <a:pt x="72" y="1855"/>
                    </a:lnTo>
                    <a:lnTo>
                      <a:pt x="75" y="1855"/>
                    </a:lnTo>
                    <a:lnTo>
                      <a:pt x="72" y="1860"/>
                    </a:lnTo>
                    <a:lnTo>
                      <a:pt x="75" y="1863"/>
                    </a:lnTo>
                    <a:lnTo>
                      <a:pt x="78" y="1863"/>
                    </a:lnTo>
                    <a:lnTo>
                      <a:pt x="81" y="1869"/>
                    </a:lnTo>
                    <a:lnTo>
                      <a:pt x="81" y="1871"/>
                    </a:lnTo>
                    <a:lnTo>
                      <a:pt x="83" y="1877"/>
                    </a:lnTo>
                    <a:lnTo>
                      <a:pt x="86" y="1877"/>
                    </a:lnTo>
                    <a:lnTo>
                      <a:pt x="86" y="1877"/>
                    </a:lnTo>
                    <a:lnTo>
                      <a:pt x="86" y="1880"/>
                    </a:lnTo>
                    <a:lnTo>
                      <a:pt x="86" y="1883"/>
                    </a:lnTo>
                    <a:lnTo>
                      <a:pt x="89" y="1885"/>
                    </a:lnTo>
                    <a:lnTo>
                      <a:pt x="89" y="1885"/>
                    </a:lnTo>
                    <a:lnTo>
                      <a:pt x="92" y="1888"/>
                    </a:lnTo>
                    <a:lnTo>
                      <a:pt x="103" y="1894"/>
                    </a:lnTo>
                    <a:lnTo>
                      <a:pt x="108" y="1894"/>
                    </a:lnTo>
                    <a:lnTo>
                      <a:pt x="111" y="1894"/>
                    </a:lnTo>
                    <a:lnTo>
                      <a:pt x="111" y="1896"/>
                    </a:lnTo>
                    <a:lnTo>
                      <a:pt x="114" y="1896"/>
                    </a:lnTo>
                    <a:lnTo>
                      <a:pt x="117" y="1905"/>
                    </a:lnTo>
                    <a:lnTo>
                      <a:pt x="120" y="1905"/>
                    </a:lnTo>
                    <a:lnTo>
                      <a:pt x="128" y="1908"/>
                    </a:lnTo>
                    <a:lnTo>
                      <a:pt x="139" y="1919"/>
                    </a:lnTo>
                    <a:lnTo>
                      <a:pt x="142" y="1922"/>
                    </a:lnTo>
                    <a:lnTo>
                      <a:pt x="156" y="1930"/>
                    </a:lnTo>
                    <a:lnTo>
                      <a:pt x="175" y="1938"/>
                    </a:lnTo>
                    <a:lnTo>
                      <a:pt x="181" y="1933"/>
                    </a:lnTo>
                    <a:lnTo>
                      <a:pt x="184" y="1933"/>
                    </a:lnTo>
                    <a:lnTo>
                      <a:pt x="187" y="1930"/>
                    </a:lnTo>
                    <a:lnTo>
                      <a:pt x="198" y="1924"/>
                    </a:lnTo>
                    <a:lnTo>
                      <a:pt x="198" y="1924"/>
                    </a:lnTo>
                    <a:lnTo>
                      <a:pt x="203" y="1922"/>
                    </a:lnTo>
                    <a:lnTo>
                      <a:pt x="228" y="1922"/>
                    </a:lnTo>
                    <a:lnTo>
                      <a:pt x="237" y="1919"/>
                    </a:lnTo>
                    <a:lnTo>
                      <a:pt x="245" y="1924"/>
                    </a:lnTo>
                    <a:lnTo>
                      <a:pt x="245" y="1919"/>
                    </a:lnTo>
                    <a:lnTo>
                      <a:pt x="248" y="1919"/>
                    </a:lnTo>
                    <a:lnTo>
                      <a:pt x="251" y="1924"/>
                    </a:lnTo>
                    <a:lnTo>
                      <a:pt x="262" y="1927"/>
                    </a:lnTo>
                    <a:lnTo>
                      <a:pt x="267" y="1930"/>
                    </a:lnTo>
                    <a:lnTo>
                      <a:pt x="284" y="1922"/>
                    </a:lnTo>
                    <a:lnTo>
                      <a:pt x="293" y="1922"/>
                    </a:lnTo>
                    <a:lnTo>
                      <a:pt x="304" y="1913"/>
                    </a:lnTo>
                    <a:lnTo>
                      <a:pt x="312" y="1910"/>
                    </a:lnTo>
                    <a:lnTo>
                      <a:pt x="323" y="1908"/>
                    </a:lnTo>
                    <a:lnTo>
                      <a:pt x="332" y="1902"/>
                    </a:lnTo>
                    <a:lnTo>
                      <a:pt x="340" y="1902"/>
                    </a:lnTo>
                    <a:lnTo>
                      <a:pt x="351" y="1899"/>
                    </a:lnTo>
                    <a:lnTo>
                      <a:pt x="359" y="1902"/>
                    </a:lnTo>
                    <a:lnTo>
                      <a:pt x="365" y="1899"/>
                    </a:lnTo>
                    <a:lnTo>
                      <a:pt x="379" y="1905"/>
                    </a:lnTo>
                    <a:lnTo>
                      <a:pt x="385" y="1913"/>
                    </a:lnTo>
                    <a:lnTo>
                      <a:pt x="390" y="1922"/>
                    </a:lnTo>
                    <a:lnTo>
                      <a:pt x="390" y="1927"/>
                    </a:lnTo>
                    <a:lnTo>
                      <a:pt x="393" y="1927"/>
                    </a:lnTo>
                    <a:lnTo>
                      <a:pt x="393" y="1933"/>
                    </a:lnTo>
                    <a:lnTo>
                      <a:pt x="399" y="1938"/>
                    </a:lnTo>
                    <a:lnTo>
                      <a:pt x="404" y="1938"/>
                    </a:lnTo>
                    <a:lnTo>
                      <a:pt x="421" y="1938"/>
                    </a:lnTo>
                    <a:lnTo>
                      <a:pt x="424" y="1936"/>
                    </a:lnTo>
                    <a:lnTo>
                      <a:pt x="426" y="1938"/>
                    </a:lnTo>
                    <a:lnTo>
                      <a:pt x="435" y="1936"/>
                    </a:lnTo>
                    <a:lnTo>
                      <a:pt x="438" y="1936"/>
                    </a:lnTo>
                    <a:lnTo>
                      <a:pt x="443" y="1936"/>
                    </a:lnTo>
                    <a:lnTo>
                      <a:pt x="443" y="1930"/>
                    </a:lnTo>
                    <a:lnTo>
                      <a:pt x="449" y="1933"/>
                    </a:lnTo>
                    <a:lnTo>
                      <a:pt x="449" y="1933"/>
                    </a:lnTo>
                    <a:lnTo>
                      <a:pt x="452" y="1933"/>
                    </a:lnTo>
                    <a:lnTo>
                      <a:pt x="454" y="1933"/>
                    </a:lnTo>
                    <a:lnTo>
                      <a:pt x="457" y="1944"/>
                    </a:lnTo>
                    <a:lnTo>
                      <a:pt x="460" y="1944"/>
                    </a:lnTo>
                    <a:lnTo>
                      <a:pt x="460" y="1944"/>
                    </a:lnTo>
                    <a:lnTo>
                      <a:pt x="465" y="1944"/>
                    </a:lnTo>
                    <a:lnTo>
                      <a:pt x="468" y="1947"/>
                    </a:lnTo>
                    <a:lnTo>
                      <a:pt x="468" y="1949"/>
                    </a:lnTo>
                    <a:lnTo>
                      <a:pt x="468" y="1955"/>
                    </a:lnTo>
                    <a:lnTo>
                      <a:pt x="471" y="1958"/>
                    </a:lnTo>
                    <a:lnTo>
                      <a:pt x="471" y="1966"/>
                    </a:lnTo>
                    <a:lnTo>
                      <a:pt x="468" y="1972"/>
                    </a:lnTo>
                    <a:lnTo>
                      <a:pt x="471" y="1975"/>
                    </a:lnTo>
                    <a:lnTo>
                      <a:pt x="468" y="1977"/>
                    </a:lnTo>
                    <a:lnTo>
                      <a:pt x="468" y="1980"/>
                    </a:lnTo>
                    <a:lnTo>
                      <a:pt x="463" y="1986"/>
                    </a:lnTo>
                    <a:lnTo>
                      <a:pt x="460" y="1994"/>
                    </a:lnTo>
                    <a:lnTo>
                      <a:pt x="463" y="1997"/>
                    </a:lnTo>
                    <a:lnTo>
                      <a:pt x="463" y="2002"/>
                    </a:lnTo>
                    <a:lnTo>
                      <a:pt x="460" y="2002"/>
                    </a:lnTo>
                    <a:lnTo>
                      <a:pt x="463" y="2008"/>
                    </a:lnTo>
                    <a:lnTo>
                      <a:pt x="468" y="2011"/>
                    </a:lnTo>
                    <a:lnTo>
                      <a:pt x="460" y="2011"/>
                    </a:lnTo>
                    <a:lnTo>
                      <a:pt x="460" y="2011"/>
                    </a:lnTo>
                    <a:lnTo>
                      <a:pt x="457" y="2014"/>
                    </a:lnTo>
                    <a:lnTo>
                      <a:pt x="457" y="2025"/>
                    </a:lnTo>
                    <a:lnTo>
                      <a:pt x="454" y="2028"/>
                    </a:lnTo>
                    <a:lnTo>
                      <a:pt x="449" y="2025"/>
                    </a:lnTo>
                    <a:lnTo>
                      <a:pt x="449" y="2028"/>
                    </a:lnTo>
                    <a:lnTo>
                      <a:pt x="454" y="2036"/>
                    </a:lnTo>
                    <a:lnTo>
                      <a:pt x="454" y="2036"/>
                    </a:lnTo>
                    <a:lnTo>
                      <a:pt x="454" y="2039"/>
                    </a:lnTo>
                    <a:lnTo>
                      <a:pt x="460" y="2044"/>
                    </a:lnTo>
                    <a:lnTo>
                      <a:pt x="460" y="2050"/>
                    </a:lnTo>
                    <a:lnTo>
                      <a:pt x="463" y="2053"/>
                    </a:lnTo>
                    <a:lnTo>
                      <a:pt x="463" y="2055"/>
                    </a:lnTo>
                    <a:lnTo>
                      <a:pt x="468" y="2058"/>
                    </a:lnTo>
                    <a:lnTo>
                      <a:pt x="465" y="2061"/>
                    </a:lnTo>
                    <a:lnTo>
                      <a:pt x="471" y="2067"/>
                    </a:lnTo>
                    <a:lnTo>
                      <a:pt x="479" y="2072"/>
                    </a:lnTo>
                    <a:lnTo>
                      <a:pt x="479" y="2075"/>
                    </a:lnTo>
                    <a:lnTo>
                      <a:pt x="488" y="2078"/>
                    </a:lnTo>
                    <a:lnTo>
                      <a:pt x="488" y="2081"/>
                    </a:lnTo>
                    <a:lnTo>
                      <a:pt x="491" y="2083"/>
                    </a:lnTo>
                    <a:lnTo>
                      <a:pt x="496" y="2086"/>
                    </a:lnTo>
                    <a:lnTo>
                      <a:pt x="496" y="2089"/>
                    </a:lnTo>
                    <a:lnTo>
                      <a:pt x="502" y="2092"/>
                    </a:lnTo>
                    <a:lnTo>
                      <a:pt x="502" y="2095"/>
                    </a:lnTo>
                    <a:lnTo>
                      <a:pt x="505" y="2097"/>
                    </a:lnTo>
                    <a:lnTo>
                      <a:pt x="505" y="2103"/>
                    </a:lnTo>
                    <a:lnTo>
                      <a:pt x="507" y="2106"/>
                    </a:lnTo>
                    <a:lnTo>
                      <a:pt x="510" y="2111"/>
                    </a:lnTo>
                    <a:lnTo>
                      <a:pt x="507" y="2114"/>
                    </a:lnTo>
                    <a:lnTo>
                      <a:pt x="510" y="2120"/>
                    </a:lnTo>
                    <a:lnTo>
                      <a:pt x="513" y="2120"/>
                    </a:lnTo>
                    <a:lnTo>
                      <a:pt x="516" y="2122"/>
                    </a:lnTo>
                    <a:lnTo>
                      <a:pt x="510" y="2125"/>
                    </a:lnTo>
                    <a:lnTo>
                      <a:pt x="513" y="2125"/>
                    </a:lnTo>
                    <a:lnTo>
                      <a:pt x="513" y="2128"/>
                    </a:lnTo>
                    <a:lnTo>
                      <a:pt x="524" y="2139"/>
                    </a:lnTo>
                    <a:lnTo>
                      <a:pt x="524" y="2153"/>
                    </a:lnTo>
                    <a:lnTo>
                      <a:pt x="530" y="2161"/>
                    </a:lnTo>
                    <a:lnTo>
                      <a:pt x="527" y="2167"/>
                    </a:lnTo>
                    <a:lnTo>
                      <a:pt x="521" y="2175"/>
                    </a:lnTo>
                    <a:lnTo>
                      <a:pt x="524" y="2175"/>
                    </a:lnTo>
                    <a:lnTo>
                      <a:pt x="524" y="2184"/>
                    </a:lnTo>
                    <a:lnTo>
                      <a:pt x="527" y="2187"/>
                    </a:lnTo>
                    <a:lnTo>
                      <a:pt x="527" y="2192"/>
                    </a:lnTo>
                    <a:lnTo>
                      <a:pt x="535" y="2203"/>
                    </a:lnTo>
                    <a:lnTo>
                      <a:pt x="535" y="2206"/>
                    </a:lnTo>
                    <a:lnTo>
                      <a:pt x="535" y="2209"/>
                    </a:lnTo>
                    <a:lnTo>
                      <a:pt x="535" y="2223"/>
                    </a:lnTo>
                    <a:lnTo>
                      <a:pt x="530" y="2237"/>
                    </a:lnTo>
                    <a:lnTo>
                      <a:pt x="527" y="2237"/>
                    </a:lnTo>
                    <a:lnTo>
                      <a:pt x="518" y="2242"/>
                    </a:lnTo>
                    <a:lnTo>
                      <a:pt x="518" y="2245"/>
                    </a:lnTo>
                    <a:lnTo>
                      <a:pt x="510" y="2253"/>
                    </a:lnTo>
                    <a:lnTo>
                      <a:pt x="510" y="2262"/>
                    </a:lnTo>
                    <a:lnTo>
                      <a:pt x="507" y="2262"/>
                    </a:lnTo>
                    <a:lnTo>
                      <a:pt x="507" y="2276"/>
                    </a:lnTo>
                    <a:lnTo>
                      <a:pt x="505" y="2281"/>
                    </a:lnTo>
                    <a:lnTo>
                      <a:pt x="502" y="2287"/>
                    </a:lnTo>
                    <a:lnTo>
                      <a:pt x="499" y="2293"/>
                    </a:lnTo>
                    <a:lnTo>
                      <a:pt x="499" y="2301"/>
                    </a:lnTo>
                    <a:lnTo>
                      <a:pt x="496" y="2306"/>
                    </a:lnTo>
                    <a:lnTo>
                      <a:pt x="496" y="2315"/>
                    </a:lnTo>
                    <a:lnTo>
                      <a:pt x="496" y="2320"/>
                    </a:lnTo>
                    <a:lnTo>
                      <a:pt x="499" y="2337"/>
                    </a:lnTo>
                    <a:lnTo>
                      <a:pt x="507" y="2348"/>
                    </a:lnTo>
                    <a:lnTo>
                      <a:pt x="513" y="2357"/>
                    </a:lnTo>
                    <a:lnTo>
                      <a:pt x="521" y="2376"/>
                    </a:lnTo>
                    <a:lnTo>
                      <a:pt x="524" y="2385"/>
                    </a:lnTo>
                    <a:lnTo>
                      <a:pt x="532" y="2396"/>
                    </a:lnTo>
                    <a:lnTo>
                      <a:pt x="532" y="2401"/>
                    </a:lnTo>
                    <a:lnTo>
                      <a:pt x="541" y="2415"/>
                    </a:lnTo>
                    <a:lnTo>
                      <a:pt x="541" y="2421"/>
                    </a:lnTo>
                    <a:lnTo>
                      <a:pt x="538" y="2424"/>
                    </a:lnTo>
                    <a:lnTo>
                      <a:pt x="541" y="2432"/>
                    </a:lnTo>
                    <a:lnTo>
                      <a:pt x="544" y="2446"/>
                    </a:lnTo>
                    <a:lnTo>
                      <a:pt x="546" y="2460"/>
                    </a:lnTo>
                    <a:lnTo>
                      <a:pt x="546" y="2465"/>
                    </a:lnTo>
                    <a:lnTo>
                      <a:pt x="549" y="2471"/>
                    </a:lnTo>
                    <a:lnTo>
                      <a:pt x="546" y="2474"/>
                    </a:lnTo>
                    <a:lnTo>
                      <a:pt x="549" y="2477"/>
                    </a:lnTo>
                    <a:lnTo>
                      <a:pt x="549" y="2485"/>
                    </a:lnTo>
                    <a:lnTo>
                      <a:pt x="552" y="2485"/>
                    </a:lnTo>
                    <a:lnTo>
                      <a:pt x="555" y="2491"/>
                    </a:lnTo>
                    <a:lnTo>
                      <a:pt x="552" y="2491"/>
                    </a:lnTo>
                    <a:lnTo>
                      <a:pt x="552" y="2493"/>
                    </a:lnTo>
                    <a:lnTo>
                      <a:pt x="555" y="2496"/>
                    </a:lnTo>
                    <a:lnTo>
                      <a:pt x="555" y="2504"/>
                    </a:lnTo>
                    <a:lnTo>
                      <a:pt x="558" y="2507"/>
                    </a:lnTo>
                    <a:lnTo>
                      <a:pt x="563" y="2516"/>
                    </a:lnTo>
                    <a:lnTo>
                      <a:pt x="566" y="2521"/>
                    </a:lnTo>
                    <a:lnTo>
                      <a:pt x="569" y="2524"/>
                    </a:lnTo>
                    <a:lnTo>
                      <a:pt x="574" y="2527"/>
                    </a:lnTo>
                    <a:lnTo>
                      <a:pt x="574" y="2532"/>
                    </a:lnTo>
                    <a:lnTo>
                      <a:pt x="580" y="2538"/>
                    </a:lnTo>
                    <a:lnTo>
                      <a:pt x="583" y="2549"/>
                    </a:lnTo>
                    <a:lnTo>
                      <a:pt x="583" y="2552"/>
                    </a:lnTo>
                    <a:lnTo>
                      <a:pt x="588" y="2563"/>
                    </a:lnTo>
                    <a:lnTo>
                      <a:pt x="588" y="2574"/>
                    </a:lnTo>
                    <a:lnTo>
                      <a:pt x="594" y="2580"/>
                    </a:lnTo>
                    <a:lnTo>
                      <a:pt x="594" y="2583"/>
                    </a:lnTo>
                    <a:lnTo>
                      <a:pt x="599" y="2591"/>
                    </a:lnTo>
                    <a:lnTo>
                      <a:pt x="599" y="2594"/>
                    </a:lnTo>
                    <a:lnTo>
                      <a:pt x="602" y="2599"/>
                    </a:lnTo>
                    <a:lnTo>
                      <a:pt x="599" y="2605"/>
                    </a:lnTo>
                    <a:lnTo>
                      <a:pt x="599" y="2608"/>
                    </a:lnTo>
                    <a:lnTo>
                      <a:pt x="597" y="2608"/>
                    </a:lnTo>
                    <a:lnTo>
                      <a:pt x="594" y="2605"/>
                    </a:lnTo>
                    <a:lnTo>
                      <a:pt x="594" y="2608"/>
                    </a:lnTo>
                    <a:lnTo>
                      <a:pt x="594" y="2613"/>
                    </a:lnTo>
                    <a:lnTo>
                      <a:pt x="597" y="2616"/>
                    </a:lnTo>
                    <a:lnTo>
                      <a:pt x="599" y="2619"/>
                    </a:lnTo>
                    <a:lnTo>
                      <a:pt x="602" y="2624"/>
                    </a:lnTo>
                    <a:lnTo>
                      <a:pt x="599" y="2630"/>
                    </a:lnTo>
                    <a:lnTo>
                      <a:pt x="599" y="2633"/>
                    </a:lnTo>
                    <a:lnTo>
                      <a:pt x="599" y="2636"/>
                    </a:lnTo>
                    <a:lnTo>
                      <a:pt x="599" y="2641"/>
                    </a:lnTo>
                    <a:lnTo>
                      <a:pt x="602" y="2641"/>
                    </a:lnTo>
                    <a:lnTo>
                      <a:pt x="602" y="2638"/>
                    </a:lnTo>
                    <a:lnTo>
                      <a:pt x="605" y="2636"/>
                    </a:lnTo>
                    <a:lnTo>
                      <a:pt x="608" y="2636"/>
                    </a:lnTo>
                    <a:lnTo>
                      <a:pt x="608" y="2641"/>
                    </a:lnTo>
                    <a:lnTo>
                      <a:pt x="608" y="2641"/>
                    </a:lnTo>
                    <a:lnTo>
                      <a:pt x="611" y="2641"/>
                    </a:lnTo>
                    <a:lnTo>
                      <a:pt x="611" y="2641"/>
                    </a:lnTo>
                    <a:lnTo>
                      <a:pt x="616" y="2641"/>
                    </a:lnTo>
                    <a:lnTo>
                      <a:pt x="616" y="2647"/>
                    </a:lnTo>
                    <a:lnTo>
                      <a:pt x="616" y="2647"/>
                    </a:lnTo>
                    <a:lnTo>
                      <a:pt x="624" y="2650"/>
                    </a:lnTo>
                    <a:lnTo>
                      <a:pt x="627" y="2650"/>
                    </a:lnTo>
                    <a:lnTo>
                      <a:pt x="630" y="2650"/>
                    </a:lnTo>
                    <a:lnTo>
                      <a:pt x="630" y="2647"/>
                    </a:lnTo>
                    <a:lnTo>
                      <a:pt x="633" y="2647"/>
                    </a:lnTo>
                    <a:lnTo>
                      <a:pt x="638" y="2641"/>
                    </a:lnTo>
                    <a:lnTo>
                      <a:pt x="641" y="2644"/>
                    </a:lnTo>
                    <a:lnTo>
                      <a:pt x="641" y="2641"/>
                    </a:lnTo>
                    <a:lnTo>
                      <a:pt x="647" y="2641"/>
                    </a:lnTo>
                    <a:lnTo>
                      <a:pt x="652" y="2644"/>
                    </a:lnTo>
                    <a:lnTo>
                      <a:pt x="655" y="2641"/>
                    </a:lnTo>
                    <a:lnTo>
                      <a:pt x="658" y="2641"/>
                    </a:lnTo>
                    <a:lnTo>
                      <a:pt x="661" y="2641"/>
                    </a:lnTo>
                    <a:lnTo>
                      <a:pt x="661" y="2638"/>
                    </a:lnTo>
                    <a:lnTo>
                      <a:pt x="664" y="2638"/>
                    </a:lnTo>
                    <a:lnTo>
                      <a:pt x="666" y="2638"/>
                    </a:lnTo>
                    <a:lnTo>
                      <a:pt x="666" y="2636"/>
                    </a:lnTo>
                    <a:lnTo>
                      <a:pt x="669" y="2636"/>
                    </a:lnTo>
                    <a:lnTo>
                      <a:pt x="677" y="2636"/>
                    </a:lnTo>
                    <a:lnTo>
                      <a:pt x="683" y="2638"/>
                    </a:lnTo>
                    <a:lnTo>
                      <a:pt x="686" y="2636"/>
                    </a:lnTo>
                    <a:lnTo>
                      <a:pt x="686" y="2636"/>
                    </a:lnTo>
                    <a:lnTo>
                      <a:pt x="691" y="2633"/>
                    </a:lnTo>
                    <a:lnTo>
                      <a:pt x="700" y="2636"/>
                    </a:lnTo>
                    <a:lnTo>
                      <a:pt x="703" y="2638"/>
                    </a:lnTo>
                    <a:lnTo>
                      <a:pt x="711" y="2638"/>
                    </a:lnTo>
                    <a:lnTo>
                      <a:pt x="711" y="2638"/>
                    </a:lnTo>
                    <a:lnTo>
                      <a:pt x="711" y="2636"/>
                    </a:lnTo>
                    <a:lnTo>
                      <a:pt x="714" y="2633"/>
                    </a:lnTo>
                    <a:lnTo>
                      <a:pt x="717" y="2636"/>
                    </a:lnTo>
                    <a:lnTo>
                      <a:pt x="719" y="2636"/>
                    </a:lnTo>
                    <a:lnTo>
                      <a:pt x="725" y="2636"/>
                    </a:lnTo>
                    <a:lnTo>
                      <a:pt x="725" y="2636"/>
                    </a:lnTo>
                    <a:lnTo>
                      <a:pt x="722" y="2633"/>
                    </a:lnTo>
                    <a:lnTo>
                      <a:pt x="725" y="2630"/>
                    </a:lnTo>
                    <a:lnTo>
                      <a:pt x="728" y="2627"/>
                    </a:lnTo>
                    <a:lnTo>
                      <a:pt x="733" y="2627"/>
                    </a:lnTo>
                    <a:lnTo>
                      <a:pt x="736" y="2630"/>
                    </a:lnTo>
                    <a:lnTo>
                      <a:pt x="739" y="2630"/>
                    </a:lnTo>
                    <a:lnTo>
                      <a:pt x="744" y="2627"/>
                    </a:lnTo>
                    <a:lnTo>
                      <a:pt x="750" y="2624"/>
                    </a:lnTo>
                    <a:lnTo>
                      <a:pt x="750" y="2624"/>
                    </a:lnTo>
                    <a:lnTo>
                      <a:pt x="756" y="2622"/>
                    </a:lnTo>
                    <a:lnTo>
                      <a:pt x="758" y="2619"/>
                    </a:lnTo>
                    <a:lnTo>
                      <a:pt x="770" y="2613"/>
                    </a:lnTo>
                    <a:lnTo>
                      <a:pt x="772" y="2608"/>
                    </a:lnTo>
                    <a:lnTo>
                      <a:pt x="772" y="2608"/>
                    </a:lnTo>
                    <a:lnTo>
                      <a:pt x="775" y="2608"/>
                    </a:lnTo>
                    <a:lnTo>
                      <a:pt x="792" y="2588"/>
                    </a:lnTo>
                    <a:lnTo>
                      <a:pt x="795" y="2588"/>
                    </a:lnTo>
                    <a:lnTo>
                      <a:pt x="795" y="2588"/>
                    </a:lnTo>
                    <a:lnTo>
                      <a:pt x="797" y="2585"/>
                    </a:lnTo>
                    <a:lnTo>
                      <a:pt x="803" y="2583"/>
                    </a:lnTo>
                    <a:lnTo>
                      <a:pt x="803" y="2577"/>
                    </a:lnTo>
                    <a:lnTo>
                      <a:pt x="809" y="2571"/>
                    </a:lnTo>
                    <a:lnTo>
                      <a:pt x="814" y="2560"/>
                    </a:lnTo>
                    <a:lnTo>
                      <a:pt x="817" y="2555"/>
                    </a:lnTo>
                    <a:lnTo>
                      <a:pt x="822" y="2555"/>
                    </a:lnTo>
                    <a:lnTo>
                      <a:pt x="822" y="2552"/>
                    </a:lnTo>
                    <a:lnTo>
                      <a:pt x="822" y="2549"/>
                    </a:lnTo>
                    <a:lnTo>
                      <a:pt x="828" y="2546"/>
                    </a:lnTo>
                    <a:lnTo>
                      <a:pt x="828" y="2541"/>
                    </a:lnTo>
                    <a:lnTo>
                      <a:pt x="834" y="2538"/>
                    </a:lnTo>
                    <a:lnTo>
                      <a:pt x="834" y="2538"/>
                    </a:lnTo>
                    <a:lnTo>
                      <a:pt x="839" y="2535"/>
                    </a:lnTo>
                    <a:lnTo>
                      <a:pt x="839" y="2535"/>
                    </a:lnTo>
                    <a:lnTo>
                      <a:pt x="842" y="2535"/>
                    </a:lnTo>
                    <a:lnTo>
                      <a:pt x="845" y="2527"/>
                    </a:lnTo>
                    <a:lnTo>
                      <a:pt x="848" y="2524"/>
                    </a:lnTo>
                    <a:lnTo>
                      <a:pt x="850" y="2521"/>
                    </a:lnTo>
                    <a:lnTo>
                      <a:pt x="850" y="2516"/>
                    </a:lnTo>
                    <a:lnTo>
                      <a:pt x="853" y="2510"/>
                    </a:lnTo>
                    <a:lnTo>
                      <a:pt x="853" y="2504"/>
                    </a:lnTo>
                    <a:lnTo>
                      <a:pt x="856" y="2499"/>
                    </a:lnTo>
                    <a:lnTo>
                      <a:pt x="856" y="2499"/>
                    </a:lnTo>
                    <a:lnTo>
                      <a:pt x="856" y="2496"/>
                    </a:lnTo>
                    <a:lnTo>
                      <a:pt x="856" y="2491"/>
                    </a:lnTo>
                    <a:lnTo>
                      <a:pt x="859" y="2488"/>
                    </a:lnTo>
                    <a:lnTo>
                      <a:pt x="859" y="2485"/>
                    </a:lnTo>
                    <a:lnTo>
                      <a:pt x="859" y="2482"/>
                    </a:lnTo>
                    <a:lnTo>
                      <a:pt x="859" y="2482"/>
                    </a:lnTo>
                    <a:lnTo>
                      <a:pt x="859" y="2485"/>
                    </a:lnTo>
                    <a:lnTo>
                      <a:pt x="856" y="2485"/>
                    </a:lnTo>
                    <a:lnTo>
                      <a:pt x="853" y="2488"/>
                    </a:lnTo>
                    <a:lnTo>
                      <a:pt x="853" y="2482"/>
                    </a:lnTo>
                    <a:lnTo>
                      <a:pt x="853" y="2479"/>
                    </a:lnTo>
                    <a:lnTo>
                      <a:pt x="850" y="2479"/>
                    </a:lnTo>
                    <a:lnTo>
                      <a:pt x="853" y="2479"/>
                    </a:lnTo>
                    <a:lnTo>
                      <a:pt x="856" y="2479"/>
                    </a:lnTo>
                    <a:lnTo>
                      <a:pt x="856" y="2474"/>
                    </a:lnTo>
                    <a:lnTo>
                      <a:pt x="859" y="2471"/>
                    </a:lnTo>
                    <a:lnTo>
                      <a:pt x="859" y="2471"/>
                    </a:lnTo>
                    <a:lnTo>
                      <a:pt x="864" y="2468"/>
                    </a:lnTo>
                    <a:lnTo>
                      <a:pt x="870" y="2463"/>
                    </a:lnTo>
                    <a:lnTo>
                      <a:pt x="887" y="2460"/>
                    </a:lnTo>
                    <a:lnTo>
                      <a:pt x="898" y="2454"/>
                    </a:lnTo>
                    <a:lnTo>
                      <a:pt x="903" y="2449"/>
                    </a:lnTo>
                    <a:lnTo>
                      <a:pt x="903" y="2443"/>
                    </a:lnTo>
                    <a:lnTo>
                      <a:pt x="906" y="2440"/>
                    </a:lnTo>
                    <a:lnTo>
                      <a:pt x="906" y="2438"/>
                    </a:lnTo>
                    <a:lnTo>
                      <a:pt x="903" y="2440"/>
                    </a:lnTo>
                    <a:lnTo>
                      <a:pt x="903" y="2438"/>
                    </a:lnTo>
                    <a:lnTo>
                      <a:pt x="903" y="2438"/>
                    </a:lnTo>
                    <a:lnTo>
                      <a:pt x="903" y="2435"/>
                    </a:lnTo>
                    <a:lnTo>
                      <a:pt x="906" y="2432"/>
                    </a:lnTo>
                    <a:lnTo>
                      <a:pt x="906" y="2429"/>
                    </a:lnTo>
                    <a:lnTo>
                      <a:pt x="906" y="2424"/>
                    </a:lnTo>
                    <a:lnTo>
                      <a:pt x="906" y="2424"/>
                    </a:lnTo>
                    <a:lnTo>
                      <a:pt x="906" y="2418"/>
                    </a:lnTo>
                    <a:lnTo>
                      <a:pt x="909" y="2415"/>
                    </a:lnTo>
                    <a:lnTo>
                      <a:pt x="909" y="2410"/>
                    </a:lnTo>
                    <a:lnTo>
                      <a:pt x="906" y="2412"/>
                    </a:lnTo>
                    <a:lnTo>
                      <a:pt x="906" y="2407"/>
                    </a:lnTo>
                    <a:lnTo>
                      <a:pt x="906" y="2412"/>
                    </a:lnTo>
                    <a:lnTo>
                      <a:pt x="906" y="2415"/>
                    </a:lnTo>
                    <a:lnTo>
                      <a:pt x="903" y="2415"/>
                    </a:lnTo>
                    <a:lnTo>
                      <a:pt x="903" y="2410"/>
                    </a:lnTo>
                    <a:lnTo>
                      <a:pt x="903" y="2401"/>
                    </a:lnTo>
                    <a:lnTo>
                      <a:pt x="901" y="2396"/>
                    </a:lnTo>
                    <a:lnTo>
                      <a:pt x="901" y="2393"/>
                    </a:lnTo>
                    <a:lnTo>
                      <a:pt x="901" y="2390"/>
                    </a:lnTo>
                    <a:lnTo>
                      <a:pt x="898" y="2387"/>
                    </a:lnTo>
                    <a:lnTo>
                      <a:pt x="901" y="2387"/>
                    </a:lnTo>
                    <a:lnTo>
                      <a:pt x="901" y="2385"/>
                    </a:lnTo>
                    <a:lnTo>
                      <a:pt x="895" y="2376"/>
                    </a:lnTo>
                    <a:lnTo>
                      <a:pt x="898" y="2373"/>
                    </a:lnTo>
                    <a:lnTo>
                      <a:pt x="898" y="2371"/>
                    </a:lnTo>
                    <a:lnTo>
                      <a:pt x="898" y="2371"/>
                    </a:lnTo>
                    <a:lnTo>
                      <a:pt x="898" y="2368"/>
                    </a:lnTo>
                    <a:lnTo>
                      <a:pt x="895" y="2365"/>
                    </a:lnTo>
                    <a:lnTo>
                      <a:pt x="895" y="2365"/>
                    </a:lnTo>
                    <a:lnTo>
                      <a:pt x="898" y="2365"/>
                    </a:lnTo>
                    <a:lnTo>
                      <a:pt x="901" y="2365"/>
                    </a:lnTo>
                    <a:lnTo>
                      <a:pt x="903" y="2362"/>
                    </a:lnTo>
                    <a:lnTo>
                      <a:pt x="906" y="2362"/>
                    </a:lnTo>
                    <a:lnTo>
                      <a:pt x="912" y="2362"/>
                    </a:lnTo>
                    <a:lnTo>
                      <a:pt x="909" y="2357"/>
                    </a:lnTo>
                    <a:lnTo>
                      <a:pt x="920" y="2351"/>
                    </a:lnTo>
                    <a:lnTo>
                      <a:pt x="923" y="2351"/>
                    </a:lnTo>
                    <a:lnTo>
                      <a:pt x="923" y="2348"/>
                    </a:lnTo>
                    <a:lnTo>
                      <a:pt x="926" y="2348"/>
                    </a:lnTo>
                    <a:lnTo>
                      <a:pt x="926" y="2346"/>
                    </a:lnTo>
                    <a:lnTo>
                      <a:pt x="926" y="2346"/>
                    </a:lnTo>
                    <a:lnTo>
                      <a:pt x="934" y="2340"/>
                    </a:lnTo>
                    <a:lnTo>
                      <a:pt x="934" y="2337"/>
                    </a:lnTo>
                    <a:lnTo>
                      <a:pt x="937" y="2337"/>
                    </a:lnTo>
                    <a:lnTo>
                      <a:pt x="937" y="2332"/>
                    </a:lnTo>
                    <a:lnTo>
                      <a:pt x="940" y="2334"/>
                    </a:lnTo>
                    <a:lnTo>
                      <a:pt x="940" y="2334"/>
                    </a:lnTo>
                    <a:lnTo>
                      <a:pt x="945" y="2329"/>
                    </a:lnTo>
                    <a:lnTo>
                      <a:pt x="945" y="2326"/>
                    </a:lnTo>
                    <a:lnTo>
                      <a:pt x="948" y="2329"/>
                    </a:lnTo>
                    <a:lnTo>
                      <a:pt x="954" y="2323"/>
                    </a:lnTo>
                    <a:lnTo>
                      <a:pt x="959" y="2320"/>
                    </a:lnTo>
                    <a:lnTo>
                      <a:pt x="959" y="2320"/>
                    </a:lnTo>
                    <a:lnTo>
                      <a:pt x="962" y="2320"/>
                    </a:lnTo>
                    <a:lnTo>
                      <a:pt x="973" y="2315"/>
                    </a:lnTo>
                    <a:lnTo>
                      <a:pt x="976" y="2312"/>
                    </a:lnTo>
                    <a:lnTo>
                      <a:pt x="976" y="2312"/>
                    </a:lnTo>
                    <a:lnTo>
                      <a:pt x="990" y="2306"/>
                    </a:lnTo>
                    <a:lnTo>
                      <a:pt x="990" y="2304"/>
                    </a:lnTo>
                    <a:lnTo>
                      <a:pt x="993" y="2301"/>
                    </a:lnTo>
                    <a:lnTo>
                      <a:pt x="995" y="2298"/>
                    </a:lnTo>
                    <a:lnTo>
                      <a:pt x="995" y="2295"/>
                    </a:lnTo>
                    <a:lnTo>
                      <a:pt x="998" y="2290"/>
                    </a:lnTo>
                    <a:lnTo>
                      <a:pt x="1001" y="2290"/>
                    </a:lnTo>
                    <a:lnTo>
                      <a:pt x="1001" y="2287"/>
                    </a:lnTo>
                    <a:lnTo>
                      <a:pt x="1004" y="2284"/>
                    </a:lnTo>
                    <a:lnTo>
                      <a:pt x="1001" y="2284"/>
                    </a:lnTo>
                    <a:lnTo>
                      <a:pt x="1001" y="2284"/>
                    </a:lnTo>
                    <a:lnTo>
                      <a:pt x="998" y="2284"/>
                    </a:lnTo>
                    <a:lnTo>
                      <a:pt x="1001" y="2281"/>
                    </a:lnTo>
                    <a:lnTo>
                      <a:pt x="1004" y="2281"/>
                    </a:lnTo>
                    <a:lnTo>
                      <a:pt x="1004" y="2279"/>
                    </a:lnTo>
                    <a:lnTo>
                      <a:pt x="1004" y="2279"/>
                    </a:lnTo>
                    <a:lnTo>
                      <a:pt x="1007" y="2276"/>
                    </a:lnTo>
                    <a:lnTo>
                      <a:pt x="1007" y="2276"/>
                    </a:lnTo>
                    <a:lnTo>
                      <a:pt x="1007" y="2267"/>
                    </a:lnTo>
                    <a:lnTo>
                      <a:pt x="1007" y="2267"/>
                    </a:lnTo>
                    <a:lnTo>
                      <a:pt x="1001" y="2267"/>
                    </a:lnTo>
                    <a:lnTo>
                      <a:pt x="1001" y="2265"/>
                    </a:lnTo>
                    <a:lnTo>
                      <a:pt x="1001" y="2265"/>
                    </a:lnTo>
                    <a:lnTo>
                      <a:pt x="1004" y="2265"/>
                    </a:lnTo>
                    <a:lnTo>
                      <a:pt x="1004" y="2256"/>
                    </a:lnTo>
                    <a:lnTo>
                      <a:pt x="1004" y="2253"/>
                    </a:lnTo>
                    <a:lnTo>
                      <a:pt x="1004" y="2253"/>
                    </a:lnTo>
                    <a:lnTo>
                      <a:pt x="1004" y="2245"/>
                    </a:lnTo>
                    <a:lnTo>
                      <a:pt x="1004" y="2242"/>
                    </a:lnTo>
                    <a:lnTo>
                      <a:pt x="1007" y="2240"/>
                    </a:lnTo>
                    <a:lnTo>
                      <a:pt x="1007" y="2234"/>
                    </a:lnTo>
                    <a:lnTo>
                      <a:pt x="1004" y="2234"/>
                    </a:lnTo>
                    <a:lnTo>
                      <a:pt x="1004" y="2228"/>
                    </a:lnTo>
                    <a:lnTo>
                      <a:pt x="1007" y="2228"/>
                    </a:lnTo>
                    <a:lnTo>
                      <a:pt x="1004" y="2226"/>
                    </a:lnTo>
                    <a:lnTo>
                      <a:pt x="1004" y="2220"/>
                    </a:lnTo>
                    <a:lnTo>
                      <a:pt x="1004" y="2217"/>
                    </a:lnTo>
                    <a:lnTo>
                      <a:pt x="1004" y="2217"/>
                    </a:lnTo>
                    <a:lnTo>
                      <a:pt x="1004" y="2214"/>
                    </a:lnTo>
                    <a:lnTo>
                      <a:pt x="1004" y="2214"/>
                    </a:lnTo>
                    <a:lnTo>
                      <a:pt x="1007" y="2209"/>
                    </a:lnTo>
                    <a:lnTo>
                      <a:pt x="1007" y="2206"/>
                    </a:lnTo>
                    <a:lnTo>
                      <a:pt x="1007" y="2206"/>
                    </a:lnTo>
                    <a:lnTo>
                      <a:pt x="1007" y="2200"/>
                    </a:lnTo>
                    <a:lnTo>
                      <a:pt x="1007" y="2200"/>
                    </a:lnTo>
                    <a:lnTo>
                      <a:pt x="1007" y="2198"/>
                    </a:lnTo>
                    <a:lnTo>
                      <a:pt x="1004" y="2195"/>
                    </a:lnTo>
                    <a:lnTo>
                      <a:pt x="998" y="2195"/>
                    </a:lnTo>
                    <a:lnTo>
                      <a:pt x="993" y="2189"/>
                    </a:lnTo>
                    <a:lnTo>
                      <a:pt x="993" y="2187"/>
                    </a:lnTo>
                    <a:lnTo>
                      <a:pt x="990" y="2181"/>
                    </a:lnTo>
                    <a:lnTo>
                      <a:pt x="990" y="2178"/>
                    </a:lnTo>
                    <a:lnTo>
                      <a:pt x="990" y="2175"/>
                    </a:lnTo>
                    <a:lnTo>
                      <a:pt x="990" y="2173"/>
                    </a:lnTo>
                    <a:lnTo>
                      <a:pt x="987" y="2170"/>
                    </a:lnTo>
                    <a:lnTo>
                      <a:pt x="987" y="2170"/>
                    </a:lnTo>
                    <a:lnTo>
                      <a:pt x="987" y="2167"/>
                    </a:lnTo>
                    <a:lnTo>
                      <a:pt x="987" y="2164"/>
                    </a:lnTo>
                    <a:lnTo>
                      <a:pt x="984" y="2159"/>
                    </a:lnTo>
                    <a:lnTo>
                      <a:pt x="987" y="2159"/>
                    </a:lnTo>
                    <a:lnTo>
                      <a:pt x="987" y="2153"/>
                    </a:lnTo>
                    <a:lnTo>
                      <a:pt x="984" y="2150"/>
                    </a:lnTo>
                    <a:lnTo>
                      <a:pt x="984" y="2145"/>
                    </a:lnTo>
                    <a:lnTo>
                      <a:pt x="987" y="2139"/>
                    </a:lnTo>
                    <a:lnTo>
                      <a:pt x="987" y="2139"/>
                    </a:lnTo>
                    <a:lnTo>
                      <a:pt x="990" y="2139"/>
                    </a:lnTo>
                    <a:lnTo>
                      <a:pt x="990" y="2136"/>
                    </a:lnTo>
                    <a:lnTo>
                      <a:pt x="987" y="2131"/>
                    </a:lnTo>
                    <a:lnTo>
                      <a:pt x="987" y="2131"/>
                    </a:lnTo>
                    <a:lnTo>
                      <a:pt x="981" y="2128"/>
                    </a:lnTo>
                    <a:lnTo>
                      <a:pt x="979" y="2122"/>
                    </a:lnTo>
                    <a:lnTo>
                      <a:pt x="976" y="2120"/>
                    </a:lnTo>
                    <a:lnTo>
                      <a:pt x="981" y="2111"/>
                    </a:lnTo>
                    <a:lnTo>
                      <a:pt x="984" y="2100"/>
                    </a:lnTo>
                    <a:lnTo>
                      <a:pt x="984" y="2097"/>
                    </a:lnTo>
                    <a:lnTo>
                      <a:pt x="984" y="2095"/>
                    </a:lnTo>
                    <a:lnTo>
                      <a:pt x="984" y="2095"/>
                    </a:lnTo>
                    <a:lnTo>
                      <a:pt x="987" y="2095"/>
                    </a:lnTo>
                    <a:lnTo>
                      <a:pt x="990" y="2092"/>
                    </a:lnTo>
                    <a:lnTo>
                      <a:pt x="995" y="2083"/>
                    </a:lnTo>
                    <a:lnTo>
                      <a:pt x="998" y="2078"/>
                    </a:lnTo>
                    <a:lnTo>
                      <a:pt x="998" y="2075"/>
                    </a:lnTo>
                    <a:lnTo>
                      <a:pt x="1001" y="2069"/>
                    </a:lnTo>
                    <a:lnTo>
                      <a:pt x="1004" y="2067"/>
                    </a:lnTo>
                    <a:lnTo>
                      <a:pt x="1004" y="2067"/>
                    </a:lnTo>
                    <a:lnTo>
                      <a:pt x="1004" y="2064"/>
                    </a:lnTo>
                    <a:lnTo>
                      <a:pt x="1007" y="2061"/>
                    </a:lnTo>
                    <a:lnTo>
                      <a:pt x="1007" y="2058"/>
                    </a:lnTo>
                    <a:lnTo>
                      <a:pt x="1009" y="2058"/>
                    </a:lnTo>
                    <a:lnTo>
                      <a:pt x="1015" y="2058"/>
                    </a:lnTo>
                    <a:lnTo>
                      <a:pt x="1018" y="2053"/>
                    </a:lnTo>
                    <a:lnTo>
                      <a:pt x="1023" y="2053"/>
                    </a:lnTo>
                    <a:lnTo>
                      <a:pt x="1021" y="2050"/>
                    </a:lnTo>
                    <a:lnTo>
                      <a:pt x="1023" y="2047"/>
                    </a:lnTo>
                    <a:lnTo>
                      <a:pt x="1026" y="2047"/>
                    </a:lnTo>
                    <a:lnTo>
                      <a:pt x="1032" y="2042"/>
                    </a:lnTo>
                    <a:lnTo>
                      <a:pt x="1032" y="2039"/>
                    </a:lnTo>
                    <a:lnTo>
                      <a:pt x="1046" y="2022"/>
                    </a:lnTo>
                    <a:lnTo>
                      <a:pt x="1048" y="2019"/>
                    </a:lnTo>
                    <a:lnTo>
                      <a:pt x="1051" y="2016"/>
                    </a:lnTo>
                    <a:lnTo>
                      <a:pt x="1054" y="2014"/>
                    </a:lnTo>
                    <a:lnTo>
                      <a:pt x="1057" y="2011"/>
                    </a:lnTo>
                    <a:lnTo>
                      <a:pt x="1057" y="2011"/>
                    </a:lnTo>
                    <a:lnTo>
                      <a:pt x="1068" y="2000"/>
                    </a:lnTo>
                    <a:lnTo>
                      <a:pt x="1071" y="2000"/>
                    </a:lnTo>
                    <a:lnTo>
                      <a:pt x="1082" y="1986"/>
                    </a:lnTo>
                    <a:lnTo>
                      <a:pt x="1087" y="1983"/>
                    </a:lnTo>
                    <a:lnTo>
                      <a:pt x="1093" y="1977"/>
                    </a:lnTo>
                    <a:lnTo>
                      <a:pt x="1099" y="1977"/>
                    </a:lnTo>
                    <a:lnTo>
                      <a:pt x="1107" y="1969"/>
                    </a:lnTo>
                    <a:lnTo>
                      <a:pt x="1127" y="1952"/>
                    </a:lnTo>
                    <a:lnTo>
                      <a:pt x="1135" y="1941"/>
                    </a:lnTo>
                    <a:lnTo>
                      <a:pt x="1140" y="1936"/>
                    </a:lnTo>
                    <a:lnTo>
                      <a:pt x="1143" y="1933"/>
                    </a:lnTo>
                    <a:lnTo>
                      <a:pt x="1154" y="1916"/>
                    </a:lnTo>
                    <a:lnTo>
                      <a:pt x="1154" y="1913"/>
                    </a:lnTo>
                    <a:lnTo>
                      <a:pt x="1160" y="1905"/>
                    </a:lnTo>
                    <a:lnTo>
                      <a:pt x="1163" y="1899"/>
                    </a:lnTo>
                    <a:lnTo>
                      <a:pt x="1171" y="1880"/>
                    </a:lnTo>
                    <a:lnTo>
                      <a:pt x="1174" y="1877"/>
                    </a:lnTo>
                    <a:lnTo>
                      <a:pt x="1171" y="1877"/>
                    </a:lnTo>
                    <a:lnTo>
                      <a:pt x="1171" y="1874"/>
                    </a:lnTo>
                    <a:lnTo>
                      <a:pt x="1177" y="1869"/>
                    </a:lnTo>
                    <a:lnTo>
                      <a:pt x="1177" y="1869"/>
                    </a:lnTo>
                    <a:lnTo>
                      <a:pt x="1180" y="1866"/>
                    </a:lnTo>
                    <a:lnTo>
                      <a:pt x="1185" y="1857"/>
                    </a:lnTo>
                    <a:lnTo>
                      <a:pt x="1191" y="1849"/>
                    </a:lnTo>
                    <a:lnTo>
                      <a:pt x="1191" y="1846"/>
                    </a:lnTo>
                    <a:lnTo>
                      <a:pt x="1191" y="1844"/>
                    </a:lnTo>
                    <a:lnTo>
                      <a:pt x="1191" y="1838"/>
                    </a:lnTo>
                    <a:lnTo>
                      <a:pt x="1191" y="1838"/>
                    </a:lnTo>
                    <a:lnTo>
                      <a:pt x="1193" y="1832"/>
                    </a:lnTo>
                    <a:lnTo>
                      <a:pt x="1193" y="1832"/>
                    </a:lnTo>
                    <a:lnTo>
                      <a:pt x="1196" y="1832"/>
                    </a:lnTo>
                    <a:lnTo>
                      <a:pt x="1196" y="1832"/>
                    </a:lnTo>
                    <a:lnTo>
                      <a:pt x="1199" y="1832"/>
                    </a:lnTo>
                    <a:lnTo>
                      <a:pt x="1196" y="1830"/>
                    </a:lnTo>
                    <a:lnTo>
                      <a:pt x="1196" y="1830"/>
                    </a:lnTo>
                    <a:lnTo>
                      <a:pt x="1196" y="1830"/>
                    </a:lnTo>
                    <a:lnTo>
                      <a:pt x="1193" y="1830"/>
                    </a:lnTo>
                    <a:lnTo>
                      <a:pt x="1196" y="1827"/>
                    </a:lnTo>
                    <a:lnTo>
                      <a:pt x="1193" y="1824"/>
                    </a:lnTo>
                    <a:lnTo>
                      <a:pt x="1193" y="1824"/>
                    </a:lnTo>
                    <a:lnTo>
                      <a:pt x="1193" y="1818"/>
                    </a:lnTo>
                    <a:lnTo>
                      <a:pt x="1196" y="1818"/>
                    </a:lnTo>
                    <a:lnTo>
                      <a:pt x="1196" y="1816"/>
                    </a:lnTo>
                    <a:lnTo>
                      <a:pt x="1193" y="1816"/>
                    </a:lnTo>
                    <a:lnTo>
                      <a:pt x="1193" y="1816"/>
                    </a:lnTo>
                    <a:lnTo>
                      <a:pt x="1193" y="1813"/>
                    </a:lnTo>
                    <a:lnTo>
                      <a:pt x="1193" y="1810"/>
                    </a:lnTo>
                    <a:lnTo>
                      <a:pt x="1196" y="1807"/>
                    </a:lnTo>
                    <a:lnTo>
                      <a:pt x="1196" y="1804"/>
                    </a:lnTo>
                    <a:lnTo>
                      <a:pt x="1196" y="1804"/>
                    </a:lnTo>
                    <a:lnTo>
                      <a:pt x="1193" y="1804"/>
                    </a:lnTo>
                    <a:lnTo>
                      <a:pt x="1191" y="1804"/>
                    </a:lnTo>
                    <a:lnTo>
                      <a:pt x="1188" y="1802"/>
                    </a:lnTo>
                    <a:lnTo>
                      <a:pt x="1188" y="1802"/>
                    </a:lnTo>
                    <a:lnTo>
                      <a:pt x="1188" y="1802"/>
                    </a:lnTo>
                    <a:lnTo>
                      <a:pt x="1185" y="1804"/>
                    </a:lnTo>
                    <a:lnTo>
                      <a:pt x="1185" y="1804"/>
                    </a:lnTo>
                    <a:lnTo>
                      <a:pt x="1182" y="1807"/>
                    </a:lnTo>
                    <a:lnTo>
                      <a:pt x="1182" y="1807"/>
                    </a:lnTo>
                    <a:lnTo>
                      <a:pt x="1180" y="1810"/>
                    </a:lnTo>
                    <a:lnTo>
                      <a:pt x="1174" y="1810"/>
                    </a:lnTo>
                    <a:lnTo>
                      <a:pt x="1174" y="1813"/>
                    </a:lnTo>
                    <a:lnTo>
                      <a:pt x="1174" y="1810"/>
                    </a:lnTo>
                    <a:lnTo>
                      <a:pt x="1168" y="1813"/>
                    </a:lnTo>
                    <a:lnTo>
                      <a:pt x="1166" y="1813"/>
                    </a:lnTo>
                    <a:lnTo>
                      <a:pt x="1154" y="1816"/>
                    </a:lnTo>
                    <a:lnTo>
                      <a:pt x="1154" y="1816"/>
                    </a:lnTo>
                    <a:lnTo>
                      <a:pt x="1152" y="1816"/>
                    </a:lnTo>
                    <a:lnTo>
                      <a:pt x="1146" y="1816"/>
                    </a:lnTo>
                    <a:lnTo>
                      <a:pt x="1140" y="1818"/>
                    </a:lnTo>
                    <a:lnTo>
                      <a:pt x="1138" y="1818"/>
                    </a:lnTo>
                    <a:lnTo>
                      <a:pt x="1135" y="1818"/>
                    </a:lnTo>
                    <a:lnTo>
                      <a:pt x="1132" y="1816"/>
                    </a:lnTo>
                    <a:lnTo>
                      <a:pt x="1127" y="1818"/>
                    </a:lnTo>
                    <a:lnTo>
                      <a:pt x="1118" y="1824"/>
                    </a:lnTo>
                    <a:lnTo>
                      <a:pt x="1113" y="1824"/>
                    </a:lnTo>
                    <a:lnTo>
                      <a:pt x="1110" y="1824"/>
                    </a:lnTo>
                    <a:lnTo>
                      <a:pt x="1107" y="1824"/>
                    </a:lnTo>
                    <a:lnTo>
                      <a:pt x="1101" y="1824"/>
                    </a:lnTo>
                    <a:lnTo>
                      <a:pt x="1101" y="1824"/>
                    </a:lnTo>
                    <a:lnTo>
                      <a:pt x="1099" y="1824"/>
                    </a:lnTo>
                    <a:lnTo>
                      <a:pt x="1093" y="1827"/>
                    </a:lnTo>
                    <a:lnTo>
                      <a:pt x="1090" y="1827"/>
                    </a:lnTo>
                    <a:lnTo>
                      <a:pt x="1085" y="1830"/>
                    </a:lnTo>
                    <a:lnTo>
                      <a:pt x="1085" y="1832"/>
                    </a:lnTo>
                    <a:lnTo>
                      <a:pt x="1079" y="1832"/>
                    </a:lnTo>
                    <a:lnTo>
                      <a:pt x="1076" y="1832"/>
                    </a:lnTo>
                    <a:lnTo>
                      <a:pt x="1071" y="1827"/>
                    </a:lnTo>
                    <a:lnTo>
                      <a:pt x="1068" y="1827"/>
                    </a:lnTo>
                    <a:lnTo>
                      <a:pt x="1068" y="1824"/>
                    </a:lnTo>
                    <a:lnTo>
                      <a:pt x="1057" y="1813"/>
                    </a:lnTo>
                    <a:lnTo>
                      <a:pt x="1057" y="1813"/>
                    </a:lnTo>
                    <a:lnTo>
                      <a:pt x="1054" y="1810"/>
                    </a:lnTo>
                    <a:lnTo>
                      <a:pt x="1048" y="1810"/>
                    </a:lnTo>
                    <a:lnTo>
                      <a:pt x="1048" y="1810"/>
                    </a:lnTo>
                    <a:lnTo>
                      <a:pt x="1046" y="1810"/>
                    </a:lnTo>
                    <a:lnTo>
                      <a:pt x="1043" y="1807"/>
                    </a:lnTo>
                    <a:lnTo>
                      <a:pt x="1048" y="1807"/>
                    </a:lnTo>
                    <a:lnTo>
                      <a:pt x="1048" y="1804"/>
                    </a:lnTo>
                    <a:lnTo>
                      <a:pt x="1051" y="1804"/>
                    </a:lnTo>
                    <a:lnTo>
                      <a:pt x="1054" y="1802"/>
                    </a:lnTo>
                    <a:lnTo>
                      <a:pt x="1057" y="1802"/>
                    </a:lnTo>
                    <a:lnTo>
                      <a:pt x="1057" y="1796"/>
                    </a:lnTo>
                    <a:lnTo>
                      <a:pt x="1057" y="1793"/>
                    </a:lnTo>
                    <a:lnTo>
                      <a:pt x="1057" y="1793"/>
                    </a:lnTo>
                    <a:lnTo>
                      <a:pt x="1051" y="1791"/>
                    </a:lnTo>
                    <a:lnTo>
                      <a:pt x="1051" y="1788"/>
                    </a:lnTo>
                    <a:lnTo>
                      <a:pt x="1051" y="1788"/>
                    </a:lnTo>
                    <a:lnTo>
                      <a:pt x="1051" y="1788"/>
                    </a:lnTo>
                    <a:lnTo>
                      <a:pt x="1048" y="1788"/>
                    </a:lnTo>
                    <a:lnTo>
                      <a:pt x="1046" y="1788"/>
                    </a:lnTo>
                    <a:lnTo>
                      <a:pt x="1046" y="1788"/>
                    </a:lnTo>
                    <a:lnTo>
                      <a:pt x="1043" y="1785"/>
                    </a:lnTo>
                    <a:lnTo>
                      <a:pt x="1043" y="1782"/>
                    </a:lnTo>
                    <a:lnTo>
                      <a:pt x="1043" y="1779"/>
                    </a:lnTo>
                    <a:lnTo>
                      <a:pt x="1040" y="1779"/>
                    </a:lnTo>
                    <a:lnTo>
                      <a:pt x="1037" y="1771"/>
                    </a:lnTo>
                    <a:lnTo>
                      <a:pt x="1034" y="1771"/>
                    </a:lnTo>
                    <a:lnTo>
                      <a:pt x="1034" y="1771"/>
                    </a:lnTo>
                    <a:lnTo>
                      <a:pt x="1034" y="1771"/>
                    </a:lnTo>
                    <a:lnTo>
                      <a:pt x="1032" y="1768"/>
                    </a:lnTo>
                    <a:lnTo>
                      <a:pt x="1029" y="1765"/>
                    </a:lnTo>
                    <a:lnTo>
                      <a:pt x="1026" y="1763"/>
                    </a:lnTo>
                    <a:lnTo>
                      <a:pt x="1021" y="1754"/>
                    </a:lnTo>
                    <a:lnTo>
                      <a:pt x="1018" y="1754"/>
                    </a:lnTo>
                    <a:lnTo>
                      <a:pt x="1012" y="1751"/>
                    </a:lnTo>
                    <a:lnTo>
                      <a:pt x="1012" y="1751"/>
                    </a:lnTo>
                    <a:lnTo>
                      <a:pt x="1009" y="1746"/>
                    </a:lnTo>
                    <a:lnTo>
                      <a:pt x="1007" y="1749"/>
                    </a:lnTo>
                    <a:lnTo>
                      <a:pt x="1004" y="1746"/>
                    </a:lnTo>
                    <a:lnTo>
                      <a:pt x="1004" y="1749"/>
                    </a:lnTo>
                    <a:lnTo>
                      <a:pt x="1001" y="1749"/>
                    </a:lnTo>
                    <a:lnTo>
                      <a:pt x="998" y="1746"/>
                    </a:lnTo>
                    <a:lnTo>
                      <a:pt x="995" y="1743"/>
                    </a:lnTo>
                    <a:lnTo>
                      <a:pt x="998" y="1740"/>
                    </a:lnTo>
                    <a:lnTo>
                      <a:pt x="993" y="1738"/>
                    </a:lnTo>
                    <a:lnTo>
                      <a:pt x="993" y="1738"/>
                    </a:lnTo>
                    <a:lnTo>
                      <a:pt x="993" y="1740"/>
                    </a:lnTo>
                    <a:lnTo>
                      <a:pt x="993" y="1740"/>
                    </a:lnTo>
                    <a:lnTo>
                      <a:pt x="993" y="1746"/>
                    </a:lnTo>
                    <a:lnTo>
                      <a:pt x="990" y="1743"/>
                    </a:lnTo>
                    <a:lnTo>
                      <a:pt x="990" y="1740"/>
                    </a:lnTo>
                    <a:lnTo>
                      <a:pt x="987" y="1735"/>
                    </a:lnTo>
                    <a:lnTo>
                      <a:pt x="984" y="1735"/>
                    </a:lnTo>
                    <a:lnTo>
                      <a:pt x="984" y="1732"/>
                    </a:lnTo>
                    <a:lnTo>
                      <a:pt x="984" y="1729"/>
                    </a:lnTo>
                    <a:lnTo>
                      <a:pt x="984" y="1729"/>
                    </a:lnTo>
                    <a:lnTo>
                      <a:pt x="981" y="1715"/>
                    </a:lnTo>
                    <a:lnTo>
                      <a:pt x="973" y="1696"/>
                    </a:lnTo>
                    <a:lnTo>
                      <a:pt x="970" y="1693"/>
                    </a:lnTo>
                    <a:lnTo>
                      <a:pt x="968" y="1693"/>
                    </a:lnTo>
                    <a:lnTo>
                      <a:pt x="968" y="1690"/>
                    </a:lnTo>
                    <a:lnTo>
                      <a:pt x="965" y="1687"/>
                    </a:lnTo>
                    <a:lnTo>
                      <a:pt x="962" y="1687"/>
                    </a:lnTo>
                    <a:lnTo>
                      <a:pt x="962" y="1685"/>
                    </a:lnTo>
                    <a:lnTo>
                      <a:pt x="954" y="1679"/>
                    </a:lnTo>
                    <a:lnTo>
                      <a:pt x="951" y="1679"/>
                    </a:lnTo>
                    <a:lnTo>
                      <a:pt x="948" y="1673"/>
                    </a:lnTo>
                    <a:lnTo>
                      <a:pt x="945" y="1665"/>
                    </a:lnTo>
                    <a:lnTo>
                      <a:pt x="945" y="1659"/>
                    </a:lnTo>
                    <a:lnTo>
                      <a:pt x="945" y="1651"/>
                    </a:lnTo>
                    <a:lnTo>
                      <a:pt x="940" y="1640"/>
                    </a:lnTo>
                    <a:lnTo>
                      <a:pt x="940" y="1634"/>
                    </a:lnTo>
                    <a:lnTo>
                      <a:pt x="940" y="1634"/>
                    </a:lnTo>
                    <a:lnTo>
                      <a:pt x="942" y="1637"/>
                    </a:lnTo>
                    <a:lnTo>
                      <a:pt x="942" y="1637"/>
                    </a:lnTo>
                    <a:lnTo>
                      <a:pt x="942" y="1637"/>
                    </a:lnTo>
                    <a:lnTo>
                      <a:pt x="942" y="1637"/>
                    </a:lnTo>
                    <a:lnTo>
                      <a:pt x="940" y="1632"/>
                    </a:lnTo>
                    <a:lnTo>
                      <a:pt x="940" y="1626"/>
                    </a:lnTo>
                    <a:lnTo>
                      <a:pt x="937" y="1626"/>
                    </a:lnTo>
                    <a:lnTo>
                      <a:pt x="937" y="1626"/>
                    </a:lnTo>
                    <a:lnTo>
                      <a:pt x="937" y="1626"/>
                    </a:lnTo>
                    <a:lnTo>
                      <a:pt x="937" y="1623"/>
                    </a:lnTo>
                    <a:lnTo>
                      <a:pt x="937" y="1623"/>
                    </a:lnTo>
                    <a:lnTo>
                      <a:pt x="937" y="1620"/>
                    </a:lnTo>
                    <a:lnTo>
                      <a:pt x="937" y="1620"/>
                    </a:lnTo>
                    <a:lnTo>
                      <a:pt x="934" y="1618"/>
                    </a:lnTo>
                    <a:lnTo>
                      <a:pt x="931" y="1615"/>
                    </a:lnTo>
                    <a:lnTo>
                      <a:pt x="928" y="1612"/>
                    </a:lnTo>
                    <a:lnTo>
                      <a:pt x="926" y="1609"/>
                    </a:lnTo>
                    <a:lnTo>
                      <a:pt x="923" y="1606"/>
                    </a:lnTo>
                    <a:lnTo>
                      <a:pt x="920" y="1606"/>
                    </a:lnTo>
                    <a:lnTo>
                      <a:pt x="917" y="1606"/>
                    </a:lnTo>
                    <a:lnTo>
                      <a:pt x="912" y="1604"/>
                    </a:lnTo>
                    <a:lnTo>
                      <a:pt x="909" y="1595"/>
                    </a:lnTo>
                    <a:lnTo>
                      <a:pt x="912" y="1592"/>
                    </a:lnTo>
                    <a:lnTo>
                      <a:pt x="912" y="1587"/>
                    </a:lnTo>
                    <a:lnTo>
                      <a:pt x="909" y="1584"/>
                    </a:lnTo>
                    <a:lnTo>
                      <a:pt x="909" y="1584"/>
                    </a:lnTo>
                    <a:lnTo>
                      <a:pt x="912" y="1584"/>
                    </a:lnTo>
                    <a:lnTo>
                      <a:pt x="917" y="1584"/>
                    </a:lnTo>
                    <a:lnTo>
                      <a:pt x="915" y="1581"/>
                    </a:lnTo>
                    <a:lnTo>
                      <a:pt x="912" y="1581"/>
                    </a:lnTo>
                    <a:lnTo>
                      <a:pt x="909" y="1579"/>
                    </a:lnTo>
                    <a:lnTo>
                      <a:pt x="909" y="1576"/>
                    </a:lnTo>
                    <a:lnTo>
                      <a:pt x="909" y="1579"/>
                    </a:lnTo>
                    <a:lnTo>
                      <a:pt x="906" y="1576"/>
                    </a:lnTo>
                    <a:lnTo>
                      <a:pt x="906" y="1570"/>
                    </a:lnTo>
                    <a:lnTo>
                      <a:pt x="898" y="1562"/>
                    </a:lnTo>
                    <a:lnTo>
                      <a:pt x="895" y="1559"/>
                    </a:lnTo>
                    <a:lnTo>
                      <a:pt x="895" y="1553"/>
                    </a:lnTo>
                    <a:lnTo>
                      <a:pt x="884" y="1540"/>
                    </a:lnTo>
                    <a:lnTo>
                      <a:pt x="884" y="1534"/>
                    </a:lnTo>
                    <a:lnTo>
                      <a:pt x="881" y="1531"/>
                    </a:lnTo>
                    <a:lnTo>
                      <a:pt x="881" y="1526"/>
                    </a:lnTo>
                    <a:lnTo>
                      <a:pt x="878" y="1523"/>
                    </a:lnTo>
                    <a:lnTo>
                      <a:pt x="878" y="1520"/>
                    </a:lnTo>
                    <a:lnTo>
                      <a:pt x="873" y="1514"/>
                    </a:lnTo>
                    <a:lnTo>
                      <a:pt x="873" y="1512"/>
                    </a:lnTo>
                    <a:lnTo>
                      <a:pt x="873" y="1509"/>
                    </a:lnTo>
                    <a:lnTo>
                      <a:pt x="873" y="1506"/>
                    </a:lnTo>
                    <a:lnTo>
                      <a:pt x="862" y="1498"/>
                    </a:lnTo>
                    <a:lnTo>
                      <a:pt x="862" y="1495"/>
                    </a:lnTo>
                    <a:lnTo>
                      <a:pt x="853" y="1487"/>
                    </a:lnTo>
                    <a:lnTo>
                      <a:pt x="853" y="1484"/>
                    </a:lnTo>
                    <a:lnTo>
                      <a:pt x="850" y="1478"/>
                    </a:lnTo>
                    <a:lnTo>
                      <a:pt x="850" y="1475"/>
                    </a:lnTo>
                    <a:lnTo>
                      <a:pt x="850" y="1473"/>
                    </a:lnTo>
                    <a:lnTo>
                      <a:pt x="850" y="1473"/>
                    </a:lnTo>
                    <a:lnTo>
                      <a:pt x="853" y="1473"/>
                    </a:lnTo>
                    <a:lnTo>
                      <a:pt x="853" y="1473"/>
                    </a:lnTo>
                    <a:lnTo>
                      <a:pt x="856" y="1478"/>
                    </a:lnTo>
                    <a:lnTo>
                      <a:pt x="856" y="1481"/>
                    </a:lnTo>
                    <a:lnTo>
                      <a:pt x="856" y="1481"/>
                    </a:lnTo>
                    <a:lnTo>
                      <a:pt x="864" y="1487"/>
                    </a:lnTo>
                    <a:lnTo>
                      <a:pt x="864" y="1492"/>
                    </a:lnTo>
                    <a:lnTo>
                      <a:pt x="864" y="1495"/>
                    </a:lnTo>
                    <a:lnTo>
                      <a:pt x="870" y="1498"/>
                    </a:lnTo>
                    <a:lnTo>
                      <a:pt x="873" y="1500"/>
                    </a:lnTo>
                    <a:lnTo>
                      <a:pt x="881" y="1509"/>
                    </a:lnTo>
                    <a:lnTo>
                      <a:pt x="884" y="1512"/>
                    </a:lnTo>
                    <a:lnTo>
                      <a:pt x="884" y="1512"/>
                    </a:lnTo>
                    <a:lnTo>
                      <a:pt x="887" y="1512"/>
                    </a:lnTo>
                    <a:lnTo>
                      <a:pt x="887" y="1509"/>
                    </a:lnTo>
                    <a:lnTo>
                      <a:pt x="889" y="1500"/>
                    </a:lnTo>
                    <a:lnTo>
                      <a:pt x="887" y="1500"/>
                    </a:lnTo>
                    <a:lnTo>
                      <a:pt x="889" y="1495"/>
                    </a:lnTo>
                    <a:lnTo>
                      <a:pt x="889" y="1492"/>
                    </a:lnTo>
                    <a:lnTo>
                      <a:pt x="892" y="1481"/>
                    </a:lnTo>
                    <a:lnTo>
                      <a:pt x="895" y="1478"/>
                    </a:lnTo>
                    <a:lnTo>
                      <a:pt x="895" y="1478"/>
                    </a:lnTo>
                    <a:lnTo>
                      <a:pt x="895" y="1484"/>
                    </a:lnTo>
                    <a:lnTo>
                      <a:pt x="895" y="1489"/>
                    </a:lnTo>
                    <a:lnTo>
                      <a:pt x="895" y="1498"/>
                    </a:lnTo>
                    <a:lnTo>
                      <a:pt x="892" y="1503"/>
                    </a:lnTo>
                    <a:lnTo>
                      <a:pt x="892" y="1503"/>
                    </a:lnTo>
                    <a:lnTo>
                      <a:pt x="895" y="1503"/>
                    </a:lnTo>
                    <a:lnTo>
                      <a:pt x="895" y="1506"/>
                    </a:lnTo>
                    <a:lnTo>
                      <a:pt x="898" y="1503"/>
                    </a:lnTo>
                    <a:lnTo>
                      <a:pt x="903" y="1506"/>
                    </a:lnTo>
                    <a:lnTo>
                      <a:pt x="901" y="1506"/>
                    </a:lnTo>
                    <a:lnTo>
                      <a:pt x="909" y="1514"/>
                    </a:lnTo>
                    <a:lnTo>
                      <a:pt x="909" y="1517"/>
                    </a:lnTo>
                    <a:lnTo>
                      <a:pt x="912" y="1520"/>
                    </a:lnTo>
                    <a:lnTo>
                      <a:pt x="912" y="1523"/>
                    </a:lnTo>
                    <a:lnTo>
                      <a:pt x="915" y="1526"/>
                    </a:lnTo>
                    <a:lnTo>
                      <a:pt x="917" y="1526"/>
                    </a:lnTo>
                    <a:lnTo>
                      <a:pt x="923" y="1534"/>
                    </a:lnTo>
                    <a:lnTo>
                      <a:pt x="923" y="1537"/>
                    </a:lnTo>
                    <a:lnTo>
                      <a:pt x="923" y="1542"/>
                    </a:lnTo>
                    <a:lnTo>
                      <a:pt x="926" y="1542"/>
                    </a:lnTo>
                    <a:lnTo>
                      <a:pt x="928" y="1545"/>
                    </a:lnTo>
                    <a:lnTo>
                      <a:pt x="928" y="1548"/>
                    </a:lnTo>
                    <a:lnTo>
                      <a:pt x="934" y="1551"/>
                    </a:lnTo>
                    <a:lnTo>
                      <a:pt x="937" y="1559"/>
                    </a:lnTo>
                    <a:lnTo>
                      <a:pt x="940" y="1559"/>
                    </a:lnTo>
                    <a:lnTo>
                      <a:pt x="940" y="1565"/>
                    </a:lnTo>
                    <a:lnTo>
                      <a:pt x="940" y="1567"/>
                    </a:lnTo>
                    <a:lnTo>
                      <a:pt x="940" y="1570"/>
                    </a:lnTo>
                    <a:lnTo>
                      <a:pt x="942" y="1573"/>
                    </a:lnTo>
                    <a:lnTo>
                      <a:pt x="942" y="1576"/>
                    </a:lnTo>
                    <a:lnTo>
                      <a:pt x="945" y="1576"/>
                    </a:lnTo>
                    <a:lnTo>
                      <a:pt x="948" y="1576"/>
                    </a:lnTo>
                    <a:lnTo>
                      <a:pt x="951" y="1579"/>
                    </a:lnTo>
                    <a:lnTo>
                      <a:pt x="956" y="1581"/>
                    </a:lnTo>
                    <a:lnTo>
                      <a:pt x="962" y="1584"/>
                    </a:lnTo>
                    <a:lnTo>
                      <a:pt x="962" y="1590"/>
                    </a:lnTo>
                    <a:lnTo>
                      <a:pt x="965" y="1590"/>
                    </a:lnTo>
                    <a:lnTo>
                      <a:pt x="965" y="1592"/>
                    </a:lnTo>
                    <a:lnTo>
                      <a:pt x="968" y="1595"/>
                    </a:lnTo>
                    <a:lnTo>
                      <a:pt x="968" y="1601"/>
                    </a:lnTo>
                    <a:lnTo>
                      <a:pt x="970" y="1604"/>
                    </a:lnTo>
                    <a:lnTo>
                      <a:pt x="973" y="1609"/>
                    </a:lnTo>
                    <a:lnTo>
                      <a:pt x="973" y="1612"/>
                    </a:lnTo>
                    <a:lnTo>
                      <a:pt x="973" y="1618"/>
                    </a:lnTo>
                    <a:lnTo>
                      <a:pt x="970" y="1618"/>
                    </a:lnTo>
                    <a:lnTo>
                      <a:pt x="973" y="1620"/>
                    </a:lnTo>
                    <a:lnTo>
                      <a:pt x="973" y="1629"/>
                    </a:lnTo>
                    <a:lnTo>
                      <a:pt x="976" y="1634"/>
                    </a:lnTo>
                    <a:lnTo>
                      <a:pt x="979" y="1637"/>
                    </a:lnTo>
                    <a:lnTo>
                      <a:pt x="979" y="1640"/>
                    </a:lnTo>
                    <a:lnTo>
                      <a:pt x="987" y="1648"/>
                    </a:lnTo>
                    <a:lnTo>
                      <a:pt x="990" y="1651"/>
                    </a:lnTo>
                    <a:lnTo>
                      <a:pt x="993" y="1651"/>
                    </a:lnTo>
                    <a:lnTo>
                      <a:pt x="995" y="1654"/>
                    </a:lnTo>
                    <a:lnTo>
                      <a:pt x="998" y="1654"/>
                    </a:lnTo>
                    <a:lnTo>
                      <a:pt x="1004" y="1659"/>
                    </a:lnTo>
                    <a:lnTo>
                      <a:pt x="1004" y="1659"/>
                    </a:lnTo>
                    <a:lnTo>
                      <a:pt x="1007" y="1662"/>
                    </a:lnTo>
                    <a:lnTo>
                      <a:pt x="1007" y="1665"/>
                    </a:lnTo>
                    <a:lnTo>
                      <a:pt x="1009" y="1665"/>
                    </a:lnTo>
                    <a:lnTo>
                      <a:pt x="1012" y="1679"/>
                    </a:lnTo>
                    <a:lnTo>
                      <a:pt x="1018" y="1682"/>
                    </a:lnTo>
                    <a:lnTo>
                      <a:pt x="1018" y="1687"/>
                    </a:lnTo>
                    <a:lnTo>
                      <a:pt x="1032" y="1701"/>
                    </a:lnTo>
                    <a:lnTo>
                      <a:pt x="1032" y="1701"/>
                    </a:lnTo>
                    <a:lnTo>
                      <a:pt x="1034" y="1707"/>
                    </a:lnTo>
                    <a:lnTo>
                      <a:pt x="1040" y="1710"/>
                    </a:lnTo>
                    <a:lnTo>
                      <a:pt x="1043" y="1721"/>
                    </a:lnTo>
                    <a:lnTo>
                      <a:pt x="1046" y="1729"/>
                    </a:lnTo>
                    <a:lnTo>
                      <a:pt x="1046" y="1735"/>
                    </a:lnTo>
                    <a:lnTo>
                      <a:pt x="1043" y="1735"/>
                    </a:lnTo>
                    <a:lnTo>
                      <a:pt x="1043" y="1738"/>
                    </a:lnTo>
                    <a:lnTo>
                      <a:pt x="1040" y="1738"/>
                    </a:lnTo>
                    <a:lnTo>
                      <a:pt x="1040" y="1740"/>
                    </a:lnTo>
                    <a:lnTo>
                      <a:pt x="1043" y="1740"/>
                    </a:lnTo>
                    <a:lnTo>
                      <a:pt x="1043" y="1743"/>
                    </a:lnTo>
                    <a:lnTo>
                      <a:pt x="1048" y="1749"/>
                    </a:lnTo>
                    <a:lnTo>
                      <a:pt x="1048" y="1763"/>
                    </a:lnTo>
                    <a:lnTo>
                      <a:pt x="1054" y="1768"/>
                    </a:lnTo>
                    <a:lnTo>
                      <a:pt x="1054" y="1774"/>
                    </a:lnTo>
                    <a:lnTo>
                      <a:pt x="1051" y="1774"/>
                    </a:lnTo>
                    <a:lnTo>
                      <a:pt x="1054" y="1779"/>
                    </a:lnTo>
                    <a:lnTo>
                      <a:pt x="1057" y="1782"/>
                    </a:lnTo>
                    <a:lnTo>
                      <a:pt x="1060" y="1788"/>
                    </a:lnTo>
                    <a:lnTo>
                      <a:pt x="1060" y="1791"/>
                    </a:lnTo>
                    <a:lnTo>
                      <a:pt x="1065" y="1791"/>
                    </a:lnTo>
                    <a:lnTo>
                      <a:pt x="1065" y="1788"/>
                    </a:lnTo>
                    <a:lnTo>
                      <a:pt x="1071" y="1791"/>
                    </a:lnTo>
                    <a:lnTo>
                      <a:pt x="1074" y="1788"/>
                    </a:lnTo>
                    <a:lnTo>
                      <a:pt x="1076" y="1785"/>
                    </a:lnTo>
                    <a:lnTo>
                      <a:pt x="1079" y="1785"/>
                    </a:lnTo>
                    <a:lnTo>
                      <a:pt x="1082" y="1788"/>
                    </a:lnTo>
                    <a:lnTo>
                      <a:pt x="1085" y="1788"/>
                    </a:lnTo>
                    <a:lnTo>
                      <a:pt x="1087" y="1782"/>
                    </a:lnTo>
                    <a:lnTo>
                      <a:pt x="1090" y="1782"/>
                    </a:lnTo>
                    <a:lnTo>
                      <a:pt x="1093" y="1777"/>
                    </a:lnTo>
                    <a:lnTo>
                      <a:pt x="1096" y="1774"/>
                    </a:lnTo>
                    <a:lnTo>
                      <a:pt x="1099" y="1774"/>
                    </a:lnTo>
                    <a:lnTo>
                      <a:pt x="1101" y="1774"/>
                    </a:lnTo>
                    <a:lnTo>
                      <a:pt x="1101" y="1774"/>
                    </a:lnTo>
                    <a:lnTo>
                      <a:pt x="1107" y="1774"/>
                    </a:lnTo>
                    <a:lnTo>
                      <a:pt x="1107" y="1777"/>
                    </a:lnTo>
                    <a:lnTo>
                      <a:pt x="1113" y="1777"/>
                    </a:lnTo>
                    <a:lnTo>
                      <a:pt x="1118" y="1774"/>
                    </a:lnTo>
                    <a:lnTo>
                      <a:pt x="1127" y="1774"/>
                    </a:lnTo>
                    <a:lnTo>
                      <a:pt x="1129" y="1771"/>
                    </a:lnTo>
                    <a:lnTo>
                      <a:pt x="1129" y="1768"/>
                    </a:lnTo>
                    <a:lnTo>
                      <a:pt x="1135" y="1763"/>
                    </a:lnTo>
                    <a:lnTo>
                      <a:pt x="1138" y="1765"/>
                    </a:lnTo>
                    <a:lnTo>
                      <a:pt x="1140" y="1765"/>
                    </a:lnTo>
                    <a:lnTo>
                      <a:pt x="1143" y="1765"/>
                    </a:lnTo>
                    <a:lnTo>
                      <a:pt x="1143" y="1763"/>
                    </a:lnTo>
                    <a:lnTo>
                      <a:pt x="1146" y="1765"/>
                    </a:lnTo>
                    <a:lnTo>
                      <a:pt x="1149" y="1765"/>
                    </a:lnTo>
                    <a:lnTo>
                      <a:pt x="1152" y="1760"/>
                    </a:lnTo>
                    <a:lnTo>
                      <a:pt x="1157" y="1754"/>
                    </a:lnTo>
                    <a:lnTo>
                      <a:pt x="1160" y="1754"/>
                    </a:lnTo>
                    <a:lnTo>
                      <a:pt x="1160" y="1754"/>
                    </a:lnTo>
                    <a:lnTo>
                      <a:pt x="1180" y="1749"/>
                    </a:lnTo>
                    <a:lnTo>
                      <a:pt x="1182" y="1746"/>
                    </a:lnTo>
                    <a:lnTo>
                      <a:pt x="1193" y="1743"/>
                    </a:lnTo>
                    <a:lnTo>
                      <a:pt x="1199" y="1740"/>
                    </a:lnTo>
                    <a:lnTo>
                      <a:pt x="1205" y="1738"/>
                    </a:lnTo>
                    <a:lnTo>
                      <a:pt x="1210" y="1735"/>
                    </a:lnTo>
                    <a:lnTo>
                      <a:pt x="1210" y="1732"/>
                    </a:lnTo>
                    <a:lnTo>
                      <a:pt x="1210" y="1732"/>
                    </a:lnTo>
                    <a:lnTo>
                      <a:pt x="1210" y="1732"/>
                    </a:lnTo>
                    <a:lnTo>
                      <a:pt x="1210" y="1726"/>
                    </a:lnTo>
                    <a:lnTo>
                      <a:pt x="1216" y="1718"/>
                    </a:lnTo>
                    <a:lnTo>
                      <a:pt x="1221" y="1718"/>
                    </a:lnTo>
                    <a:lnTo>
                      <a:pt x="1230" y="1715"/>
                    </a:lnTo>
                    <a:lnTo>
                      <a:pt x="1230" y="1718"/>
                    </a:lnTo>
                    <a:lnTo>
                      <a:pt x="1233" y="1718"/>
                    </a:lnTo>
                    <a:lnTo>
                      <a:pt x="1235" y="1712"/>
                    </a:lnTo>
                    <a:lnTo>
                      <a:pt x="1238" y="1712"/>
                    </a:lnTo>
                    <a:lnTo>
                      <a:pt x="1246" y="1710"/>
                    </a:lnTo>
                    <a:lnTo>
                      <a:pt x="1249" y="1710"/>
                    </a:lnTo>
                    <a:lnTo>
                      <a:pt x="1252" y="1710"/>
                    </a:lnTo>
                    <a:lnTo>
                      <a:pt x="1255" y="1712"/>
                    </a:lnTo>
                    <a:lnTo>
                      <a:pt x="1258" y="1712"/>
                    </a:lnTo>
                    <a:lnTo>
                      <a:pt x="1260" y="1704"/>
                    </a:lnTo>
                    <a:lnTo>
                      <a:pt x="1260" y="1704"/>
                    </a:lnTo>
                    <a:lnTo>
                      <a:pt x="1263" y="1704"/>
                    </a:lnTo>
                    <a:lnTo>
                      <a:pt x="1263" y="1701"/>
                    </a:lnTo>
                    <a:lnTo>
                      <a:pt x="1260" y="1701"/>
                    </a:lnTo>
                    <a:lnTo>
                      <a:pt x="1260" y="1698"/>
                    </a:lnTo>
                    <a:lnTo>
                      <a:pt x="1260" y="1696"/>
                    </a:lnTo>
                    <a:lnTo>
                      <a:pt x="1263" y="1696"/>
                    </a:lnTo>
                    <a:lnTo>
                      <a:pt x="1263" y="1693"/>
                    </a:lnTo>
                    <a:lnTo>
                      <a:pt x="1272" y="1693"/>
                    </a:lnTo>
                    <a:lnTo>
                      <a:pt x="1274" y="1693"/>
                    </a:lnTo>
                    <a:lnTo>
                      <a:pt x="1277" y="1693"/>
                    </a:lnTo>
                    <a:lnTo>
                      <a:pt x="1280" y="1690"/>
                    </a:lnTo>
                    <a:lnTo>
                      <a:pt x="1283" y="1687"/>
                    </a:lnTo>
                    <a:lnTo>
                      <a:pt x="1283" y="1682"/>
                    </a:lnTo>
                    <a:lnTo>
                      <a:pt x="1288" y="1676"/>
                    </a:lnTo>
                    <a:lnTo>
                      <a:pt x="1291" y="1673"/>
                    </a:lnTo>
                    <a:lnTo>
                      <a:pt x="1294" y="1676"/>
                    </a:lnTo>
                    <a:lnTo>
                      <a:pt x="1297" y="1673"/>
                    </a:lnTo>
                    <a:lnTo>
                      <a:pt x="1305" y="1673"/>
                    </a:lnTo>
                    <a:lnTo>
                      <a:pt x="1305" y="1671"/>
                    </a:lnTo>
                    <a:lnTo>
                      <a:pt x="1305" y="1671"/>
                    </a:lnTo>
                    <a:lnTo>
                      <a:pt x="1302" y="1665"/>
                    </a:lnTo>
                    <a:lnTo>
                      <a:pt x="1302" y="1665"/>
                    </a:lnTo>
                    <a:lnTo>
                      <a:pt x="1302" y="1659"/>
                    </a:lnTo>
                    <a:lnTo>
                      <a:pt x="1299" y="1659"/>
                    </a:lnTo>
                    <a:lnTo>
                      <a:pt x="1302" y="1657"/>
                    </a:lnTo>
                    <a:lnTo>
                      <a:pt x="1302" y="1654"/>
                    </a:lnTo>
                    <a:lnTo>
                      <a:pt x="1305" y="1648"/>
                    </a:lnTo>
                    <a:lnTo>
                      <a:pt x="1308" y="1648"/>
                    </a:lnTo>
                    <a:lnTo>
                      <a:pt x="1305" y="1645"/>
                    </a:lnTo>
                    <a:lnTo>
                      <a:pt x="1305" y="1645"/>
                    </a:lnTo>
                    <a:lnTo>
                      <a:pt x="1308" y="1643"/>
                    </a:lnTo>
                    <a:lnTo>
                      <a:pt x="1311" y="1640"/>
                    </a:lnTo>
                    <a:lnTo>
                      <a:pt x="1311" y="1643"/>
                    </a:lnTo>
                    <a:lnTo>
                      <a:pt x="1311" y="1643"/>
                    </a:lnTo>
                    <a:lnTo>
                      <a:pt x="1311" y="1645"/>
                    </a:lnTo>
                    <a:lnTo>
                      <a:pt x="1313" y="1645"/>
                    </a:lnTo>
                    <a:lnTo>
                      <a:pt x="1313" y="1645"/>
                    </a:lnTo>
                    <a:lnTo>
                      <a:pt x="1316" y="1640"/>
                    </a:lnTo>
                    <a:lnTo>
                      <a:pt x="1319" y="1637"/>
                    </a:lnTo>
                    <a:lnTo>
                      <a:pt x="1319" y="1634"/>
                    </a:lnTo>
                    <a:lnTo>
                      <a:pt x="1325" y="1629"/>
                    </a:lnTo>
                    <a:lnTo>
                      <a:pt x="1330" y="1620"/>
                    </a:lnTo>
                    <a:lnTo>
                      <a:pt x="1333" y="1618"/>
                    </a:lnTo>
                    <a:lnTo>
                      <a:pt x="1330" y="1615"/>
                    </a:lnTo>
                    <a:lnTo>
                      <a:pt x="1333" y="1612"/>
                    </a:lnTo>
                    <a:lnTo>
                      <a:pt x="1333" y="1606"/>
                    </a:lnTo>
                    <a:lnTo>
                      <a:pt x="1333" y="1606"/>
                    </a:lnTo>
                    <a:lnTo>
                      <a:pt x="1330" y="1606"/>
                    </a:lnTo>
                    <a:lnTo>
                      <a:pt x="1322" y="1601"/>
                    </a:lnTo>
                    <a:lnTo>
                      <a:pt x="1322" y="1598"/>
                    </a:lnTo>
                    <a:lnTo>
                      <a:pt x="1319" y="1595"/>
                    </a:lnTo>
                    <a:lnTo>
                      <a:pt x="1316" y="1590"/>
                    </a:lnTo>
                    <a:lnTo>
                      <a:pt x="1313" y="1584"/>
                    </a:lnTo>
                    <a:lnTo>
                      <a:pt x="1311" y="1584"/>
                    </a:lnTo>
                    <a:lnTo>
                      <a:pt x="1305" y="1584"/>
                    </a:lnTo>
                    <a:lnTo>
                      <a:pt x="1297" y="1584"/>
                    </a:lnTo>
                    <a:lnTo>
                      <a:pt x="1294" y="1584"/>
                    </a:lnTo>
                    <a:lnTo>
                      <a:pt x="1291" y="1584"/>
                    </a:lnTo>
                    <a:lnTo>
                      <a:pt x="1288" y="1584"/>
                    </a:lnTo>
                    <a:lnTo>
                      <a:pt x="1277" y="1576"/>
                    </a:lnTo>
                    <a:lnTo>
                      <a:pt x="1277" y="1573"/>
                    </a:lnTo>
                    <a:lnTo>
                      <a:pt x="1272" y="1565"/>
                    </a:lnTo>
                    <a:lnTo>
                      <a:pt x="1269" y="1551"/>
                    </a:lnTo>
                    <a:lnTo>
                      <a:pt x="1269" y="1548"/>
                    </a:lnTo>
                    <a:lnTo>
                      <a:pt x="1269" y="1548"/>
                    </a:lnTo>
                    <a:lnTo>
                      <a:pt x="1266" y="1548"/>
                    </a:lnTo>
                    <a:lnTo>
                      <a:pt x="1266" y="1545"/>
                    </a:lnTo>
                    <a:lnTo>
                      <a:pt x="1269" y="1542"/>
                    </a:lnTo>
                    <a:lnTo>
                      <a:pt x="1269" y="1537"/>
                    </a:lnTo>
                    <a:lnTo>
                      <a:pt x="1269" y="1537"/>
                    </a:lnTo>
                    <a:lnTo>
                      <a:pt x="1269" y="1534"/>
                    </a:lnTo>
                    <a:lnTo>
                      <a:pt x="1269" y="1534"/>
                    </a:lnTo>
                    <a:lnTo>
                      <a:pt x="1269" y="1534"/>
                    </a:lnTo>
                    <a:lnTo>
                      <a:pt x="1269" y="1534"/>
                    </a:lnTo>
                    <a:lnTo>
                      <a:pt x="1269" y="1531"/>
                    </a:lnTo>
                    <a:lnTo>
                      <a:pt x="1269" y="1531"/>
                    </a:lnTo>
                    <a:lnTo>
                      <a:pt x="1266" y="1531"/>
                    </a:lnTo>
                    <a:lnTo>
                      <a:pt x="1266" y="1537"/>
                    </a:lnTo>
                    <a:lnTo>
                      <a:pt x="1263" y="1537"/>
                    </a:lnTo>
                    <a:lnTo>
                      <a:pt x="1263" y="1537"/>
                    </a:lnTo>
                    <a:lnTo>
                      <a:pt x="1263" y="1540"/>
                    </a:lnTo>
                    <a:lnTo>
                      <a:pt x="1263" y="1542"/>
                    </a:lnTo>
                    <a:lnTo>
                      <a:pt x="1260" y="1545"/>
                    </a:lnTo>
                    <a:lnTo>
                      <a:pt x="1252" y="1551"/>
                    </a:lnTo>
                    <a:lnTo>
                      <a:pt x="1252" y="1556"/>
                    </a:lnTo>
                    <a:lnTo>
                      <a:pt x="1241" y="1565"/>
                    </a:lnTo>
                    <a:lnTo>
                      <a:pt x="1238" y="1567"/>
                    </a:lnTo>
                    <a:lnTo>
                      <a:pt x="1241" y="1567"/>
                    </a:lnTo>
                    <a:lnTo>
                      <a:pt x="1241" y="1570"/>
                    </a:lnTo>
                    <a:lnTo>
                      <a:pt x="1238" y="1573"/>
                    </a:lnTo>
                    <a:lnTo>
                      <a:pt x="1235" y="1573"/>
                    </a:lnTo>
                    <a:lnTo>
                      <a:pt x="1235" y="1573"/>
                    </a:lnTo>
                    <a:lnTo>
                      <a:pt x="1233" y="1573"/>
                    </a:lnTo>
                    <a:lnTo>
                      <a:pt x="1233" y="1576"/>
                    </a:lnTo>
                    <a:lnTo>
                      <a:pt x="1230" y="1576"/>
                    </a:lnTo>
                    <a:lnTo>
                      <a:pt x="1230" y="1579"/>
                    </a:lnTo>
                    <a:lnTo>
                      <a:pt x="1224" y="1579"/>
                    </a:lnTo>
                    <a:lnTo>
                      <a:pt x="1221" y="1579"/>
                    </a:lnTo>
                    <a:lnTo>
                      <a:pt x="1219" y="1576"/>
                    </a:lnTo>
                    <a:lnTo>
                      <a:pt x="1216" y="1579"/>
                    </a:lnTo>
                    <a:lnTo>
                      <a:pt x="1216" y="1576"/>
                    </a:lnTo>
                    <a:lnTo>
                      <a:pt x="1213" y="1576"/>
                    </a:lnTo>
                    <a:lnTo>
                      <a:pt x="1207" y="1576"/>
                    </a:lnTo>
                    <a:lnTo>
                      <a:pt x="1199" y="1581"/>
                    </a:lnTo>
                    <a:lnTo>
                      <a:pt x="1196" y="1581"/>
                    </a:lnTo>
                    <a:lnTo>
                      <a:pt x="1193" y="1581"/>
                    </a:lnTo>
                    <a:lnTo>
                      <a:pt x="1191" y="1581"/>
                    </a:lnTo>
                    <a:lnTo>
                      <a:pt x="1191" y="1573"/>
                    </a:lnTo>
                    <a:lnTo>
                      <a:pt x="1188" y="1576"/>
                    </a:lnTo>
                    <a:lnTo>
                      <a:pt x="1188" y="1573"/>
                    </a:lnTo>
                    <a:lnTo>
                      <a:pt x="1185" y="1576"/>
                    </a:lnTo>
                    <a:lnTo>
                      <a:pt x="1185" y="1573"/>
                    </a:lnTo>
                    <a:lnTo>
                      <a:pt x="1185" y="1570"/>
                    </a:lnTo>
                    <a:lnTo>
                      <a:pt x="1185" y="1567"/>
                    </a:lnTo>
                    <a:lnTo>
                      <a:pt x="1182" y="1567"/>
                    </a:lnTo>
                    <a:lnTo>
                      <a:pt x="1182" y="1567"/>
                    </a:lnTo>
                    <a:lnTo>
                      <a:pt x="1185" y="1567"/>
                    </a:lnTo>
                    <a:lnTo>
                      <a:pt x="1185" y="1559"/>
                    </a:lnTo>
                    <a:lnTo>
                      <a:pt x="1185" y="1553"/>
                    </a:lnTo>
                    <a:lnTo>
                      <a:pt x="1182" y="1553"/>
                    </a:lnTo>
                    <a:lnTo>
                      <a:pt x="1182" y="1548"/>
                    </a:lnTo>
                    <a:lnTo>
                      <a:pt x="1182" y="1548"/>
                    </a:lnTo>
                    <a:lnTo>
                      <a:pt x="1185" y="1542"/>
                    </a:lnTo>
                    <a:lnTo>
                      <a:pt x="1185" y="1542"/>
                    </a:lnTo>
                    <a:lnTo>
                      <a:pt x="1182" y="1542"/>
                    </a:lnTo>
                    <a:lnTo>
                      <a:pt x="1182" y="1540"/>
                    </a:lnTo>
                    <a:lnTo>
                      <a:pt x="1180" y="1537"/>
                    </a:lnTo>
                    <a:lnTo>
                      <a:pt x="1177" y="1537"/>
                    </a:lnTo>
                    <a:lnTo>
                      <a:pt x="1177" y="1540"/>
                    </a:lnTo>
                    <a:lnTo>
                      <a:pt x="1177" y="1540"/>
                    </a:lnTo>
                    <a:lnTo>
                      <a:pt x="1177" y="1542"/>
                    </a:lnTo>
                    <a:lnTo>
                      <a:pt x="1174" y="1542"/>
                    </a:lnTo>
                    <a:lnTo>
                      <a:pt x="1177" y="1545"/>
                    </a:lnTo>
                    <a:lnTo>
                      <a:pt x="1174" y="1545"/>
                    </a:lnTo>
                    <a:lnTo>
                      <a:pt x="1177" y="1551"/>
                    </a:lnTo>
                    <a:lnTo>
                      <a:pt x="1174" y="1551"/>
                    </a:lnTo>
                    <a:lnTo>
                      <a:pt x="1174" y="1551"/>
                    </a:lnTo>
                    <a:lnTo>
                      <a:pt x="1174" y="1553"/>
                    </a:lnTo>
                    <a:lnTo>
                      <a:pt x="1174" y="1556"/>
                    </a:lnTo>
                    <a:lnTo>
                      <a:pt x="1174" y="1559"/>
                    </a:lnTo>
                    <a:lnTo>
                      <a:pt x="1174" y="1562"/>
                    </a:lnTo>
                    <a:lnTo>
                      <a:pt x="1174" y="1565"/>
                    </a:lnTo>
                    <a:lnTo>
                      <a:pt x="1171" y="1559"/>
                    </a:lnTo>
                    <a:lnTo>
                      <a:pt x="1168" y="1553"/>
                    </a:lnTo>
                    <a:lnTo>
                      <a:pt x="1160" y="1542"/>
                    </a:lnTo>
                    <a:lnTo>
                      <a:pt x="1157" y="1540"/>
                    </a:lnTo>
                    <a:lnTo>
                      <a:pt x="1160" y="1540"/>
                    </a:lnTo>
                    <a:lnTo>
                      <a:pt x="1160" y="1537"/>
                    </a:lnTo>
                    <a:lnTo>
                      <a:pt x="1157" y="1528"/>
                    </a:lnTo>
                    <a:lnTo>
                      <a:pt x="1157" y="1528"/>
                    </a:lnTo>
                    <a:lnTo>
                      <a:pt x="1154" y="1523"/>
                    </a:lnTo>
                    <a:lnTo>
                      <a:pt x="1152" y="1523"/>
                    </a:lnTo>
                    <a:lnTo>
                      <a:pt x="1146" y="1517"/>
                    </a:lnTo>
                    <a:lnTo>
                      <a:pt x="1146" y="1514"/>
                    </a:lnTo>
                    <a:lnTo>
                      <a:pt x="1143" y="1512"/>
                    </a:lnTo>
                    <a:lnTo>
                      <a:pt x="1143" y="1512"/>
                    </a:lnTo>
                    <a:lnTo>
                      <a:pt x="1143" y="1512"/>
                    </a:lnTo>
                    <a:lnTo>
                      <a:pt x="1146" y="1512"/>
                    </a:lnTo>
                    <a:lnTo>
                      <a:pt x="1143" y="1512"/>
                    </a:lnTo>
                    <a:lnTo>
                      <a:pt x="1140" y="1509"/>
                    </a:lnTo>
                    <a:lnTo>
                      <a:pt x="1135" y="1509"/>
                    </a:lnTo>
                    <a:lnTo>
                      <a:pt x="1132" y="1500"/>
                    </a:lnTo>
                    <a:lnTo>
                      <a:pt x="1129" y="1495"/>
                    </a:lnTo>
                    <a:lnTo>
                      <a:pt x="1127" y="1495"/>
                    </a:lnTo>
                    <a:lnTo>
                      <a:pt x="1127" y="1492"/>
                    </a:lnTo>
                    <a:lnTo>
                      <a:pt x="1127" y="1492"/>
                    </a:lnTo>
                    <a:lnTo>
                      <a:pt x="1124" y="1487"/>
                    </a:lnTo>
                    <a:lnTo>
                      <a:pt x="1124" y="1487"/>
                    </a:lnTo>
                    <a:lnTo>
                      <a:pt x="1124" y="1487"/>
                    </a:lnTo>
                    <a:lnTo>
                      <a:pt x="1124" y="1484"/>
                    </a:lnTo>
                    <a:lnTo>
                      <a:pt x="1124" y="1481"/>
                    </a:lnTo>
                    <a:lnTo>
                      <a:pt x="1121" y="1481"/>
                    </a:lnTo>
                    <a:lnTo>
                      <a:pt x="1121" y="1481"/>
                    </a:lnTo>
                    <a:lnTo>
                      <a:pt x="1113" y="1475"/>
                    </a:lnTo>
                    <a:lnTo>
                      <a:pt x="1124" y="1475"/>
                    </a:lnTo>
                    <a:lnTo>
                      <a:pt x="1121" y="1467"/>
                    </a:lnTo>
                    <a:lnTo>
                      <a:pt x="1124" y="1461"/>
                    </a:lnTo>
                    <a:lnTo>
                      <a:pt x="1127" y="1461"/>
                    </a:lnTo>
                    <a:lnTo>
                      <a:pt x="1127" y="1461"/>
                    </a:lnTo>
                    <a:lnTo>
                      <a:pt x="1129" y="1464"/>
                    </a:lnTo>
                    <a:lnTo>
                      <a:pt x="1132" y="1464"/>
                    </a:lnTo>
                    <a:lnTo>
                      <a:pt x="1135" y="1464"/>
                    </a:lnTo>
                    <a:lnTo>
                      <a:pt x="1135" y="1459"/>
                    </a:lnTo>
                    <a:lnTo>
                      <a:pt x="1132" y="1459"/>
                    </a:lnTo>
                    <a:lnTo>
                      <a:pt x="1135" y="1459"/>
                    </a:lnTo>
                    <a:lnTo>
                      <a:pt x="1135" y="1459"/>
                    </a:lnTo>
                    <a:lnTo>
                      <a:pt x="1138" y="1456"/>
                    </a:lnTo>
                    <a:lnTo>
                      <a:pt x="1138" y="1459"/>
                    </a:lnTo>
                    <a:lnTo>
                      <a:pt x="1135" y="1461"/>
                    </a:lnTo>
                    <a:lnTo>
                      <a:pt x="1140" y="1461"/>
                    </a:lnTo>
                    <a:lnTo>
                      <a:pt x="1140" y="1461"/>
                    </a:lnTo>
                    <a:lnTo>
                      <a:pt x="1143" y="1464"/>
                    </a:lnTo>
                    <a:lnTo>
                      <a:pt x="1146" y="1464"/>
                    </a:lnTo>
                    <a:lnTo>
                      <a:pt x="1152" y="1461"/>
                    </a:lnTo>
                    <a:lnTo>
                      <a:pt x="1152" y="1461"/>
                    </a:lnTo>
                    <a:lnTo>
                      <a:pt x="1157" y="1467"/>
                    </a:lnTo>
                    <a:lnTo>
                      <a:pt x="1157" y="1470"/>
                    </a:lnTo>
                    <a:lnTo>
                      <a:pt x="1163" y="1478"/>
                    </a:lnTo>
                    <a:lnTo>
                      <a:pt x="1163" y="1484"/>
                    </a:lnTo>
                    <a:lnTo>
                      <a:pt x="1166" y="1484"/>
                    </a:lnTo>
                    <a:lnTo>
                      <a:pt x="1168" y="1484"/>
                    </a:lnTo>
                    <a:lnTo>
                      <a:pt x="1168" y="1487"/>
                    </a:lnTo>
                    <a:lnTo>
                      <a:pt x="1168" y="1487"/>
                    </a:lnTo>
                    <a:lnTo>
                      <a:pt x="1168" y="1487"/>
                    </a:lnTo>
                    <a:lnTo>
                      <a:pt x="1166" y="1487"/>
                    </a:lnTo>
                    <a:lnTo>
                      <a:pt x="1168" y="1489"/>
                    </a:lnTo>
                    <a:lnTo>
                      <a:pt x="1171" y="1489"/>
                    </a:lnTo>
                    <a:lnTo>
                      <a:pt x="1171" y="1492"/>
                    </a:lnTo>
                    <a:lnTo>
                      <a:pt x="1177" y="1503"/>
                    </a:lnTo>
                    <a:lnTo>
                      <a:pt x="1180" y="1506"/>
                    </a:lnTo>
                    <a:lnTo>
                      <a:pt x="1188" y="1506"/>
                    </a:lnTo>
                    <a:lnTo>
                      <a:pt x="1191" y="1506"/>
                    </a:lnTo>
                    <a:lnTo>
                      <a:pt x="1193" y="1509"/>
                    </a:lnTo>
                    <a:lnTo>
                      <a:pt x="1199" y="1509"/>
                    </a:lnTo>
                    <a:lnTo>
                      <a:pt x="1199" y="1509"/>
                    </a:lnTo>
                    <a:lnTo>
                      <a:pt x="1202" y="1512"/>
                    </a:lnTo>
                    <a:lnTo>
                      <a:pt x="1205" y="1512"/>
                    </a:lnTo>
                    <a:lnTo>
                      <a:pt x="1202" y="1514"/>
                    </a:lnTo>
                    <a:lnTo>
                      <a:pt x="1207" y="1520"/>
                    </a:lnTo>
                    <a:lnTo>
                      <a:pt x="1210" y="1520"/>
                    </a:lnTo>
                    <a:lnTo>
                      <a:pt x="1213" y="1523"/>
                    </a:lnTo>
                    <a:lnTo>
                      <a:pt x="1216" y="1523"/>
                    </a:lnTo>
                    <a:lnTo>
                      <a:pt x="1221" y="1528"/>
                    </a:lnTo>
                    <a:lnTo>
                      <a:pt x="1224" y="1526"/>
                    </a:lnTo>
                    <a:lnTo>
                      <a:pt x="1227" y="1526"/>
                    </a:lnTo>
                    <a:lnTo>
                      <a:pt x="1235" y="1528"/>
                    </a:lnTo>
                    <a:lnTo>
                      <a:pt x="1241" y="1531"/>
                    </a:lnTo>
                    <a:lnTo>
                      <a:pt x="1246" y="1528"/>
                    </a:lnTo>
                    <a:lnTo>
                      <a:pt x="1255" y="1523"/>
                    </a:lnTo>
                    <a:lnTo>
                      <a:pt x="1255" y="1520"/>
                    </a:lnTo>
                    <a:lnTo>
                      <a:pt x="1255" y="1523"/>
                    </a:lnTo>
                    <a:lnTo>
                      <a:pt x="1258" y="1523"/>
                    </a:lnTo>
                    <a:lnTo>
                      <a:pt x="1263" y="1520"/>
                    </a:lnTo>
                    <a:lnTo>
                      <a:pt x="1266" y="1517"/>
                    </a:lnTo>
                    <a:lnTo>
                      <a:pt x="1272" y="1517"/>
                    </a:lnTo>
                    <a:lnTo>
                      <a:pt x="1272" y="1520"/>
                    </a:lnTo>
                    <a:lnTo>
                      <a:pt x="1274" y="1520"/>
                    </a:lnTo>
                    <a:lnTo>
                      <a:pt x="1274" y="1520"/>
                    </a:lnTo>
                    <a:lnTo>
                      <a:pt x="1277" y="1526"/>
                    </a:lnTo>
                    <a:lnTo>
                      <a:pt x="1280" y="1531"/>
                    </a:lnTo>
                    <a:lnTo>
                      <a:pt x="1283" y="1540"/>
                    </a:lnTo>
                    <a:lnTo>
                      <a:pt x="1283" y="1542"/>
                    </a:lnTo>
                    <a:lnTo>
                      <a:pt x="1286" y="1545"/>
                    </a:lnTo>
                    <a:lnTo>
                      <a:pt x="1286" y="1548"/>
                    </a:lnTo>
                    <a:lnTo>
                      <a:pt x="1294" y="1548"/>
                    </a:lnTo>
                    <a:lnTo>
                      <a:pt x="1299" y="1545"/>
                    </a:lnTo>
                    <a:lnTo>
                      <a:pt x="1302" y="1548"/>
                    </a:lnTo>
                    <a:lnTo>
                      <a:pt x="1308" y="1545"/>
                    </a:lnTo>
                    <a:lnTo>
                      <a:pt x="1308" y="1545"/>
                    </a:lnTo>
                    <a:lnTo>
                      <a:pt x="1313" y="1551"/>
                    </a:lnTo>
                    <a:lnTo>
                      <a:pt x="1322" y="1551"/>
                    </a:lnTo>
                    <a:lnTo>
                      <a:pt x="1327" y="1551"/>
                    </a:lnTo>
                    <a:lnTo>
                      <a:pt x="1336" y="1551"/>
                    </a:lnTo>
                    <a:lnTo>
                      <a:pt x="1339" y="1553"/>
                    </a:lnTo>
                    <a:lnTo>
                      <a:pt x="1341" y="1553"/>
                    </a:lnTo>
                    <a:lnTo>
                      <a:pt x="1341" y="1553"/>
                    </a:lnTo>
                    <a:lnTo>
                      <a:pt x="1344" y="1553"/>
                    </a:lnTo>
                    <a:lnTo>
                      <a:pt x="1344" y="1551"/>
                    </a:lnTo>
                    <a:lnTo>
                      <a:pt x="1347" y="1551"/>
                    </a:lnTo>
                    <a:lnTo>
                      <a:pt x="1350" y="1553"/>
                    </a:lnTo>
                    <a:lnTo>
                      <a:pt x="1352" y="1556"/>
                    </a:lnTo>
                    <a:lnTo>
                      <a:pt x="1358" y="1559"/>
                    </a:lnTo>
                    <a:lnTo>
                      <a:pt x="1361" y="1556"/>
                    </a:lnTo>
                    <a:lnTo>
                      <a:pt x="1361" y="1553"/>
                    </a:lnTo>
                    <a:lnTo>
                      <a:pt x="1364" y="1553"/>
                    </a:lnTo>
                    <a:lnTo>
                      <a:pt x="1364" y="1556"/>
                    </a:lnTo>
                    <a:lnTo>
                      <a:pt x="1366" y="1559"/>
                    </a:lnTo>
                    <a:lnTo>
                      <a:pt x="1372" y="1556"/>
                    </a:lnTo>
                    <a:lnTo>
                      <a:pt x="1375" y="1553"/>
                    </a:lnTo>
                    <a:lnTo>
                      <a:pt x="1375" y="1556"/>
                    </a:lnTo>
                    <a:lnTo>
                      <a:pt x="1378" y="1556"/>
                    </a:lnTo>
                    <a:lnTo>
                      <a:pt x="1380" y="1553"/>
                    </a:lnTo>
                    <a:lnTo>
                      <a:pt x="1383" y="1553"/>
                    </a:lnTo>
                    <a:lnTo>
                      <a:pt x="1386" y="1553"/>
                    </a:lnTo>
                    <a:lnTo>
                      <a:pt x="1389" y="1553"/>
                    </a:lnTo>
                    <a:lnTo>
                      <a:pt x="1392" y="1553"/>
                    </a:lnTo>
                    <a:lnTo>
                      <a:pt x="1392" y="1553"/>
                    </a:lnTo>
                    <a:lnTo>
                      <a:pt x="1392" y="1553"/>
                    </a:lnTo>
                    <a:lnTo>
                      <a:pt x="1394" y="1551"/>
                    </a:lnTo>
                    <a:lnTo>
                      <a:pt x="1397" y="1553"/>
                    </a:lnTo>
                    <a:lnTo>
                      <a:pt x="1400" y="1553"/>
                    </a:lnTo>
                    <a:lnTo>
                      <a:pt x="1400" y="1551"/>
                    </a:lnTo>
                    <a:lnTo>
                      <a:pt x="1403" y="1551"/>
                    </a:lnTo>
                    <a:lnTo>
                      <a:pt x="1403" y="1553"/>
                    </a:lnTo>
                    <a:lnTo>
                      <a:pt x="1405" y="1553"/>
                    </a:lnTo>
                    <a:lnTo>
                      <a:pt x="1408" y="1556"/>
                    </a:lnTo>
                    <a:lnTo>
                      <a:pt x="1411" y="1556"/>
                    </a:lnTo>
                    <a:lnTo>
                      <a:pt x="1414" y="1551"/>
                    </a:lnTo>
                    <a:lnTo>
                      <a:pt x="1419" y="1551"/>
                    </a:lnTo>
                    <a:lnTo>
                      <a:pt x="1422" y="1553"/>
                    </a:lnTo>
                    <a:lnTo>
                      <a:pt x="1425" y="1551"/>
                    </a:lnTo>
                    <a:lnTo>
                      <a:pt x="1428" y="1551"/>
                    </a:lnTo>
                    <a:lnTo>
                      <a:pt x="1428" y="1548"/>
                    </a:lnTo>
                    <a:lnTo>
                      <a:pt x="1431" y="1551"/>
                    </a:lnTo>
                    <a:lnTo>
                      <a:pt x="1436" y="1551"/>
                    </a:lnTo>
                    <a:lnTo>
                      <a:pt x="1439" y="1548"/>
                    </a:lnTo>
                    <a:lnTo>
                      <a:pt x="1445" y="1548"/>
                    </a:lnTo>
                    <a:lnTo>
                      <a:pt x="1447" y="1551"/>
                    </a:lnTo>
                    <a:lnTo>
                      <a:pt x="1450" y="1556"/>
                    </a:lnTo>
                    <a:lnTo>
                      <a:pt x="1450" y="1559"/>
                    </a:lnTo>
                    <a:lnTo>
                      <a:pt x="1450" y="1559"/>
                    </a:lnTo>
                    <a:lnTo>
                      <a:pt x="1447" y="1559"/>
                    </a:lnTo>
                    <a:lnTo>
                      <a:pt x="1447" y="1562"/>
                    </a:lnTo>
                    <a:lnTo>
                      <a:pt x="1453" y="1562"/>
                    </a:lnTo>
                    <a:lnTo>
                      <a:pt x="1456" y="1559"/>
                    </a:lnTo>
                    <a:lnTo>
                      <a:pt x="1456" y="1562"/>
                    </a:lnTo>
                    <a:lnTo>
                      <a:pt x="1461" y="1567"/>
                    </a:lnTo>
                    <a:lnTo>
                      <a:pt x="1461" y="1573"/>
                    </a:lnTo>
                    <a:lnTo>
                      <a:pt x="1461" y="1573"/>
                    </a:lnTo>
                    <a:lnTo>
                      <a:pt x="1461" y="1576"/>
                    </a:lnTo>
                    <a:lnTo>
                      <a:pt x="1461" y="1576"/>
                    </a:lnTo>
                    <a:lnTo>
                      <a:pt x="1461" y="1579"/>
                    </a:lnTo>
                    <a:lnTo>
                      <a:pt x="1464" y="1579"/>
                    </a:lnTo>
                    <a:lnTo>
                      <a:pt x="1464" y="1581"/>
                    </a:lnTo>
                    <a:lnTo>
                      <a:pt x="1467" y="1581"/>
                    </a:lnTo>
                    <a:lnTo>
                      <a:pt x="1472" y="1581"/>
                    </a:lnTo>
                    <a:lnTo>
                      <a:pt x="1478" y="1584"/>
                    </a:lnTo>
                    <a:lnTo>
                      <a:pt x="1478" y="1587"/>
                    </a:lnTo>
                    <a:lnTo>
                      <a:pt x="1486" y="1581"/>
                    </a:lnTo>
                    <a:lnTo>
                      <a:pt x="1492" y="1581"/>
                    </a:lnTo>
                    <a:lnTo>
                      <a:pt x="1486" y="1581"/>
                    </a:lnTo>
                    <a:lnTo>
                      <a:pt x="1484" y="1587"/>
                    </a:lnTo>
                    <a:lnTo>
                      <a:pt x="1484" y="1590"/>
                    </a:lnTo>
                    <a:lnTo>
                      <a:pt x="1486" y="1592"/>
                    </a:lnTo>
                    <a:lnTo>
                      <a:pt x="1492" y="1598"/>
                    </a:lnTo>
                    <a:lnTo>
                      <a:pt x="1503" y="1601"/>
                    </a:lnTo>
                    <a:lnTo>
                      <a:pt x="1506" y="1601"/>
                    </a:lnTo>
                    <a:lnTo>
                      <a:pt x="1509" y="1601"/>
                    </a:lnTo>
                    <a:lnTo>
                      <a:pt x="1517" y="1595"/>
                    </a:lnTo>
                    <a:lnTo>
                      <a:pt x="1517" y="1595"/>
                    </a:lnTo>
                    <a:lnTo>
                      <a:pt x="1517" y="1595"/>
                    </a:lnTo>
                    <a:lnTo>
                      <a:pt x="1517" y="1595"/>
                    </a:lnTo>
                    <a:lnTo>
                      <a:pt x="1523" y="1595"/>
                    </a:lnTo>
                    <a:lnTo>
                      <a:pt x="1520" y="1598"/>
                    </a:lnTo>
                    <a:lnTo>
                      <a:pt x="1520" y="1598"/>
                    </a:lnTo>
                    <a:lnTo>
                      <a:pt x="1517" y="1604"/>
                    </a:lnTo>
                    <a:lnTo>
                      <a:pt x="1514" y="1604"/>
                    </a:lnTo>
                    <a:lnTo>
                      <a:pt x="1506" y="1609"/>
                    </a:lnTo>
                    <a:lnTo>
                      <a:pt x="1506" y="1609"/>
                    </a:lnTo>
                    <a:lnTo>
                      <a:pt x="1503" y="1609"/>
                    </a:lnTo>
                    <a:lnTo>
                      <a:pt x="1503" y="1609"/>
                    </a:lnTo>
                    <a:lnTo>
                      <a:pt x="1500" y="1612"/>
                    </a:lnTo>
                    <a:lnTo>
                      <a:pt x="1498" y="1609"/>
                    </a:lnTo>
                    <a:lnTo>
                      <a:pt x="1498" y="1606"/>
                    </a:lnTo>
                    <a:lnTo>
                      <a:pt x="1498" y="1606"/>
                    </a:lnTo>
                    <a:lnTo>
                      <a:pt x="1495" y="1606"/>
                    </a:lnTo>
                    <a:lnTo>
                      <a:pt x="1495" y="1606"/>
                    </a:lnTo>
                    <a:lnTo>
                      <a:pt x="1492" y="1609"/>
                    </a:lnTo>
                    <a:lnTo>
                      <a:pt x="1495" y="1612"/>
                    </a:lnTo>
                    <a:lnTo>
                      <a:pt x="1500" y="1618"/>
                    </a:lnTo>
                    <a:lnTo>
                      <a:pt x="1503" y="1620"/>
                    </a:lnTo>
                    <a:lnTo>
                      <a:pt x="1506" y="1620"/>
                    </a:lnTo>
                    <a:lnTo>
                      <a:pt x="1506" y="1620"/>
                    </a:lnTo>
                    <a:lnTo>
                      <a:pt x="1511" y="1629"/>
                    </a:lnTo>
                    <a:lnTo>
                      <a:pt x="1525" y="1640"/>
                    </a:lnTo>
                    <a:lnTo>
                      <a:pt x="1531" y="1640"/>
                    </a:lnTo>
                    <a:lnTo>
                      <a:pt x="1534" y="1640"/>
                    </a:lnTo>
                    <a:lnTo>
                      <a:pt x="1545" y="1634"/>
                    </a:lnTo>
                    <a:lnTo>
                      <a:pt x="1551" y="1632"/>
                    </a:lnTo>
                    <a:lnTo>
                      <a:pt x="1551" y="1629"/>
                    </a:lnTo>
                    <a:lnTo>
                      <a:pt x="1553" y="1626"/>
                    </a:lnTo>
                    <a:lnTo>
                      <a:pt x="1553" y="1620"/>
                    </a:lnTo>
                    <a:lnTo>
                      <a:pt x="1551" y="1615"/>
                    </a:lnTo>
                    <a:lnTo>
                      <a:pt x="1553" y="1609"/>
                    </a:lnTo>
                    <a:lnTo>
                      <a:pt x="1553" y="1606"/>
                    </a:lnTo>
                    <a:lnTo>
                      <a:pt x="1553" y="1604"/>
                    </a:lnTo>
                    <a:lnTo>
                      <a:pt x="1556" y="1606"/>
                    </a:lnTo>
                    <a:lnTo>
                      <a:pt x="1559" y="1606"/>
                    </a:lnTo>
                    <a:lnTo>
                      <a:pt x="1562" y="1606"/>
                    </a:lnTo>
                    <a:lnTo>
                      <a:pt x="1564" y="1604"/>
                    </a:lnTo>
                    <a:lnTo>
                      <a:pt x="1564" y="1606"/>
                    </a:lnTo>
                    <a:lnTo>
                      <a:pt x="1559" y="1609"/>
                    </a:lnTo>
                    <a:lnTo>
                      <a:pt x="1559" y="1609"/>
                    </a:lnTo>
                    <a:lnTo>
                      <a:pt x="1556" y="1609"/>
                    </a:lnTo>
                    <a:lnTo>
                      <a:pt x="1556" y="1615"/>
                    </a:lnTo>
                    <a:lnTo>
                      <a:pt x="1559" y="1618"/>
                    </a:lnTo>
                    <a:lnTo>
                      <a:pt x="1559" y="1620"/>
                    </a:lnTo>
                    <a:lnTo>
                      <a:pt x="1559" y="1620"/>
                    </a:lnTo>
                    <a:lnTo>
                      <a:pt x="1564" y="1620"/>
                    </a:lnTo>
                    <a:lnTo>
                      <a:pt x="1567" y="1620"/>
                    </a:lnTo>
                    <a:lnTo>
                      <a:pt x="1564" y="1620"/>
                    </a:lnTo>
                    <a:lnTo>
                      <a:pt x="1562" y="1623"/>
                    </a:lnTo>
                    <a:lnTo>
                      <a:pt x="1559" y="1623"/>
                    </a:lnTo>
                    <a:lnTo>
                      <a:pt x="1562" y="1632"/>
                    </a:lnTo>
                    <a:lnTo>
                      <a:pt x="1562" y="1634"/>
                    </a:lnTo>
                    <a:lnTo>
                      <a:pt x="1564" y="1640"/>
                    </a:lnTo>
                    <a:lnTo>
                      <a:pt x="1564" y="1645"/>
                    </a:lnTo>
                    <a:lnTo>
                      <a:pt x="1562" y="1648"/>
                    </a:lnTo>
                    <a:lnTo>
                      <a:pt x="1562" y="1651"/>
                    </a:lnTo>
                    <a:lnTo>
                      <a:pt x="1564" y="1654"/>
                    </a:lnTo>
                    <a:lnTo>
                      <a:pt x="1562" y="1654"/>
                    </a:lnTo>
                    <a:lnTo>
                      <a:pt x="1564" y="1659"/>
                    </a:lnTo>
                    <a:lnTo>
                      <a:pt x="1567" y="1671"/>
                    </a:lnTo>
                    <a:lnTo>
                      <a:pt x="1570" y="1673"/>
                    </a:lnTo>
                    <a:lnTo>
                      <a:pt x="1570" y="1676"/>
                    </a:lnTo>
                    <a:lnTo>
                      <a:pt x="1567" y="1676"/>
                    </a:lnTo>
                    <a:lnTo>
                      <a:pt x="1567" y="1679"/>
                    </a:lnTo>
                    <a:lnTo>
                      <a:pt x="1573" y="1687"/>
                    </a:lnTo>
                    <a:lnTo>
                      <a:pt x="1570" y="1687"/>
                    </a:lnTo>
                    <a:lnTo>
                      <a:pt x="1573" y="1693"/>
                    </a:lnTo>
                    <a:lnTo>
                      <a:pt x="1573" y="1696"/>
                    </a:lnTo>
                    <a:lnTo>
                      <a:pt x="1581" y="1710"/>
                    </a:lnTo>
                    <a:lnTo>
                      <a:pt x="1581" y="1721"/>
                    </a:lnTo>
                    <a:lnTo>
                      <a:pt x="1584" y="1729"/>
                    </a:lnTo>
                    <a:lnTo>
                      <a:pt x="1587" y="1729"/>
                    </a:lnTo>
                    <a:lnTo>
                      <a:pt x="1587" y="1735"/>
                    </a:lnTo>
                    <a:lnTo>
                      <a:pt x="1590" y="1738"/>
                    </a:lnTo>
                    <a:lnTo>
                      <a:pt x="1590" y="1738"/>
                    </a:lnTo>
                    <a:lnTo>
                      <a:pt x="1595" y="1746"/>
                    </a:lnTo>
                    <a:lnTo>
                      <a:pt x="1595" y="1746"/>
                    </a:lnTo>
                    <a:lnTo>
                      <a:pt x="1595" y="1749"/>
                    </a:lnTo>
                    <a:lnTo>
                      <a:pt x="1601" y="1754"/>
                    </a:lnTo>
                    <a:lnTo>
                      <a:pt x="1601" y="1754"/>
                    </a:lnTo>
                    <a:lnTo>
                      <a:pt x="1601" y="1760"/>
                    </a:lnTo>
                    <a:lnTo>
                      <a:pt x="1603" y="1763"/>
                    </a:lnTo>
                    <a:lnTo>
                      <a:pt x="1603" y="1765"/>
                    </a:lnTo>
                    <a:lnTo>
                      <a:pt x="1606" y="1771"/>
                    </a:lnTo>
                    <a:lnTo>
                      <a:pt x="1609" y="1779"/>
                    </a:lnTo>
                    <a:lnTo>
                      <a:pt x="1612" y="1782"/>
                    </a:lnTo>
                    <a:lnTo>
                      <a:pt x="1612" y="1791"/>
                    </a:lnTo>
                    <a:lnTo>
                      <a:pt x="1612" y="1793"/>
                    </a:lnTo>
                    <a:lnTo>
                      <a:pt x="1615" y="1796"/>
                    </a:lnTo>
                    <a:lnTo>
                      <a:pt x="1620" y="1802"/>
                    </a:lnTo>
                    <a:lnTo>
                      <a:pt x="1620" y="1802"/>
                    </a:lnTo>
                    <a:lnTo>
                      <a:pt x="1623" y="1807"/>
                    </a:lnTo>
                    <a:lnTo>
                      <a:pt x="1629" y="1813"/>
                    </a:lnTo>
                    <a:lnTo>
                      <a:pt x="1631" y="1818"/>
                    </a:lnTo>
                    <a:lnTo>
                      <a:pt x="1631" y="1824"/>
                    </a:lnTo>
                    <a:lnTo>
                      <a:pt x="1634" y="1824"/>
                    </a:lnTo>
                    <a:lnTo>
                      <a:pt x="1634" y="1827"/>
                    </a:lnTo>
                    <a:lnTo>
                      <a:pt x="1637" y="1835"/>
                    </a:lnTo>
                    <a:lnTo>
                      <a:pt x="1640" y="1841"/>
                    </a:lnTo>
                    <a:lnTo>
                      <a:pt x="1640" y="1849"/>
                    </a:lnTo>
                    <a:lnTo>
                      <a:pt x="1645" y="1860"/>
                    </a:lnTo>
                    <a:lnTo>
                      <a:pt x="1651" y="1866"/>
                    </a:lnTo>
                    <a:lnTo>
                      <a:pt x="1656" y="1871"/>
                    </a:lnTo>
                    <a:lnTo>
                      <a:pt x="1662" y="1871"/>
                    </a:lnTo>
                    <a:lnTo>
                      <a:pt x="1670" y="1866"/>
                    </a:lnTo>
                    <a:lnTo>
                      <a:pt x="1670" y="1863"/>
                    </a:lnTo>
                    <a:lnTo>
                      <a:pt x="1670" y="1860"/>
                    </a:lnTo>
                    <a:lnTo>
                      <a:pt x="1670" y="1860"/>
                    </a:lnTo>
                    <a:lnTo>
                      <a:pt x="1670" y="1857"/>
                    </a:lnTo>
                    <a:lnTo>
                      <a:pt x="1673" y="1855"/>
                    </a:lnTo>
                    <a:lnTo>
                      <a:pt x="1679" y="1852"/>
                    </a:lnTo>
                    <a:lnTo>
                      <a:pt x="1682" y="1852"/>
                    </a:lnTo>
                    <a:lnTo>
                      <a:pt x="1687" y="1849"/>
                    </a:lnTo>
                    <a:lnTo>
                      <a:pt x="1690" y="1852"/>
                    </a:lnTo>
                    <a:lnTo>
                      <a:pt x="1693" y="1852"/>
                    </a:lnTo>
                    <a:lnTo>
                      <a:pt x="1690" y="1852"/>
                    </a:lnTo>
                    <a:lnTo>
                      <a:pt x="1690" y="1849"/>
                    </a:lnTo>
                    <a:lnTo>
                      <a:pt x="1684" y="1846"/>
                    </a:lnTo>
                    <a:lnTo>
                      <a:pt x="1684" y="1846"/>
                    </a:lnTo>
                    <a:lnTo>
                      <a:pt x="1687" y="1844"/>
                    </a:lnTo>
                    <a:lnTo>
                      <a:pt x="1690" y="1838"/>
                    </a:lnTo>
                    <a:lnTo>
                      <a:pt x="1690" y="1835"/>
                    </a:lnTo>
                    <a:lnTo>
                      <a:pt x="1693" y="1832"/>
                    </a:lnTo>
                    <a:lnTo>
                      <a:pt x="1696" y="1832"/>
                    </a:lnTo>
                    <a:lnTo>
                      <a:pt x="1698" y="1832"/>
                    </a:lnTo>
                    <a:lnTo>
                      <a:pt x="1701" y="1832"/>
                    </a:lnTo>
                    <a:lnTo>
                      <a:pt x="1701" y="1827"/>
                    </a:lnTo>
                    <a:lnTo>
                      <a:pt x="1701" y="1813"/>
                    </a:lnTo>
                    <a:lnTo>
                      <a:pt x="1698" y="1810"/>
                    </a:lnTo>
                    <a:lnTo>
                      <a:pt x="1698" y="1804"/>
                    </a:lnTo>
                    <a:lnTo>
                      <a:pt x="1704" y="1796"/>
                    </a:lnTo>
                    <a:lnTo>
                      <a:pt x="1707" y="1785"/>
                    </a:lnTo>
                    <a:lnTo>
                      <a:pt x="1707" y="1774"/>
                    </a:lnTo>
                    <a:lnTo>
                      <a:pt x="1701" y="1774"/>
                    </a:lnTo>
                    <a:lnTo>
                      <a:pt x="1701" y="1760"/>
                    </a:lnTo>
                    <a:lnTo>
                      <a:pt x="1701" y="1754"/>
                    </a:lnTo>
                    <a:lnTo>
                      <a:pt x="1704" y="1751"/>
                    </a:lnTo>
                    <a:lnTo>
                      <a:pt x="1701" y="1743"/>
                    </a:lnTo>
                    <a:lnTo>
                      <a:pt x="1701" y="1738"/>
                    </a:lnTo>
                    <a:lnTo>
                      <a:pt x="1704" y="1735"/>
                    </a:lnTo>
                    <a:lnTo>
                      <a:pt x="1709" y="1729"/>
                    </a:lnTo>
                    <a:lnTo>
                      <a:pt x="1709" y="1729"/>
                    </a:lnTo>
                    <a:lnTo>
                      <a:pt x="1712" y="1732"/>
                    </a:lnTo>
                    <a:lnTo>
                      <a:pt x="1715" y="1732"/>
                    </a:lnTo>
                    <a:lnTo>
                      <a:pt x="1718" y="1726"/>
                    </a:lnTo>
                    <a:lnTo>
                      <a:pt x="1718" y="1721"/>
                    </a:lnTo>
                    <a:lnTo>
                      <a:pt x="1723" y="1718"/>
                    </a:lnTo>
                    <a:lnTo>
                      <a:pt x="1732" y="1721"/>
                    </a:lnTo>
                    <a:lnTo>
                      <a:pt x="1735" y="1718"/>
                    </a:lnTo>
                    <a:lnTo>
                      <a:pt x="1737" y="1712"/>
                    </a:lnTo>
                    <a:lnTo>
                      <a:pt x="1737" y="1710"/>
                    </a:lnTo>
                    <a:lnTo>
                      <a:pt x="1737" y="1704"/>
                    </a:lnTo>
                    <a:lnTo>
                      <a:pt x="1743" y="1701"/>
                    </a:lnTo>
                    <a:lnTo>
                      <a:pt x="1749" y="1698"/>
                    </a:lnTo>
                    <a:lnTo>
                      <a:pt x="1751" y="1696"/>
                    </a:lnTo>
                    <a:lnTo>
                      <a:pt x="1754" y="1690"/>
                    </a:lnTo>
                    <a:lnTo>
                      <a:pt x="1771" y="1679"/>
                    </a:lnTo>
                    <a:lnTo>
                      <a:pt x="1774" y="1671"/>
                    </a:lnTo>
                    <a:lnTo>
                      <a:pt x="1785" y="1659"/>
                    </a:lnTo>
                    <a:lnTo>
                      <a:pt x="1785" y="1659"/>
                    </a:lnTo>
                    <a:lnTo>
                      <a:pt x="1782" y="1659"/>
                    </a:lnTo>
                    <a:lnTo>
                      <a:pt x="1779" y="1659"/>
                    </a:lnTo>
                    <a:lnTo>
                      <a:pt x="1782" y="1657"/>
                    </a:lnTo>
                    <a:lnTo>
                      <a:pt x="1782" y="1657"/>
                    </a:lnTo>
                    <a:lnTo>
                      <a:pt x="1785" y="1654"/>
                    </a:lnTo>
                    <a:lnTo>
                      <a:pt x="1788" y="1654"/>
                    </a:lnTo>
                    <a:lnTo>
                      <a:pt x="1788" y="1654"/>
                    </a:lnTo>
                    <a:lnTo>
                      <a:pt x="1788" y="1657"/>
                    </a:lnTo>
                    <a:lnTo>
                      <a:pt x="1788" y="1657"/>
                    </a:lnTo>
                    <a:lnTo>
                      <a:pt x="1799" y="1654"/>
                    </a:lnTo>
                    <a:lnTo>
                      <a:pt x="1799" y="1651"/>
                    </a:lnTo>
                    <a:lnTo>
                      <a:pt x="1804" y="1645"/>
                    </a:lnTo>
                    <a:lnTo>
                      <a:pt x="1804" y="1643"/>
                    </a:lnTo>
                    <a:lnTo>
                      <a:pt x="1807" y="1643"/>
                    </a:lnTo>
                    <a:lnTo>
                      <a:pt x="1807" y="1640"/>
                    </a:lnTo>
                    <a:lnTo>
                      <a:pt x="1810" y="1637"/>
                    </a:lnTo>
                    <a:lnTo>
                      <a:pt x="1810" y="1637"/>
                    </a:lnTo>
                    <a:lnTo>
                      <a:pt x="1810" y="1634"/>
                    </a:lnTo>
                    <a:lnTo>
                      <a:pt x="1807" y="1632"/>
                    </a:lnTo>
                    <a:lnTo>
                      <a:pt x="1807" y="1629"/>
                    </a:lnTo>
                    <a:lnTo>
                      <a:pt x="1810" y="1626"/>
                    </a:lnTo>
                    <a:lnTo>
                      <a:pt x="1810" y="1623"/>
                    </a:lnTo>
                    <a:lnTo>
                      <a:pt x="1813" y="1623"/>
                    </a:lnTo>
                    <a:lnTo>
                      <a:pt x="1824" y="1618"/>
                    </a:lnTo>
                    <a:lnTo>
                      <a:pt x="1827" y="1615"/>
                    </a:lnTo>
                    <a:lnTo>
                      <a:pt x="1827" y="1612"/>
                    </a:lnTo>
                    <a:lnTo>
                      <a:pt x="1827" y="1609"/>
                    </a:lnTo>
                    <a:lnTo>
                      <a:pt x="1827" y="1609"/>
                    </a:lnTo>
                    <a:lnTo>
                      <a:pt x="1827" y="1606"/>
                    </a:lnTo>
                    <a:lnTo>
                      <a:pt x="1824" y="1606"/>
                    </a:lnTo>
                    <a:lnTo>
                      <a:pt x="1824" y="1606"/>
                    </a:lnTo>
                    <a:lnTo>
                      <a:pt x="1827" y="1606"/>
                    </a:lnTo>
                    <a:lnTo>
                      <a:pt x="1829" y="1609"/>
                    </a:lnTo>
                    <a:lnTo>
                      <a:pt x="1829" y="1612"/>
                    </a:lnTo>
                    <a:lnTo>
                      <a:pt x="1829" y="1615"/>
                    </a:lnTo>
                    <a:lnTo>
                      <a:pt x="1832" y="1615"/>
                    </a:lnTo>
                    <a:lnTo>
                      <a:pt x="1832" y="1615"/>
                    </a:lnTo>
                    <a:lnTo>
                      <a:pt x="1835" y="1615"/>
                    </a:lnTo>
                    <a:lnTo>
                      <a:pt x="1838" y="1615"/>
                    </a:lnTo>
                    <a:lnTo>
                      <a:pt x="1838" y="1615"/>
                    </a:lnTo>
                    <a:lnTo>
                      <a:pt x="1838" y="1612"/>
                    </a:lnTo>
                    <a:lnTo>
                      <a:pt x="1838" y="1612"/>
                    </a:lnTo>
                    <a:lnTo>
                      <a:pt x="1838" y="1615"/>
                    </a:lnTo>
                    <a:lnTo>
                      <a:pt x="1841" y="1618"/>
                    </a:lnTo>
                    <a:lnTo>
                      <a:pt x="1841" y="1618"/>
                    </a:lnTo>
                    <a:lnTo>
                      <a:pt x="1841" y="1618"/>
                    </a:lnTo>
                    <a:lnTo>
                      <a:pt x="1843" y="1620"/>
                    </a:lnTo>
                    <a:lnTo>
                      <a:pt x="1846" y="1618"/>
                    </a:lnTo>
                    <a:lnTo>
                      <a:pt x="1843" y="1612"/>
                    </a:lnTo>
                    <a:lnTo>
                      <a:pt x="1846" y="1612"/>
                    </a:lnTo>
                    <a:lnTo>
                      <a:pt x="1849" y="1615"/>
                    </a:lnTo>
                    <a:lnTo>
                      <a:pt x="1849" y="1618"/>
                    </a:lnTo>
                    <a:lnTo>
                      <a:pt x="1852" y="1618"/>
                    </a:lnTo>
                    <a:lnTo>
                      <a:pt x="1852" y="1615"/>
                    </a:lnTo>
                    <a:lnTo>
                      <a:pt x="1855" y="1615"/>
                    </a:lnTo>
                    <a:lnTo>
                      <a:pt x="1855" y="1615"/>
                    </a:lnTo>
                    <a:lnTo>
                      <a:pt x="1855" y="1615"/>
                    </a:lnTo>
                    <a:lnTo>
                      <a:pt x="1857" y="1615"/>
                    </a:lnTo>
                    <a:lnTo>
                      <a:pt x="1857" y="1612"/>
                    </a:lnTo>
                    <a:lnTo>
                      <a:pt x="1857" y="1606"/>
                    </a:lnTo>
                    <a:lnTo>
                      <a:pt x="1857" y="1606"/>
                    </a:lnTo>
                    <a:lnTo>
                      <a:pt x="1857" y="1604"/>
                    </a:lnTo>
                    <a:lnTo>
                      <a:pt x="1860" y="1601"/>
                    </a:lnTo>
                    <a:lnTo>
                      <a:pt x="1857" y="1601"/>
                    </a:lnTo>
                    <a:lnTo>
                      <a:pt x="1860" y="1601"/>
                    </a:lnTo>
                    <a:lnTo>
                      <a:pt x="1860" y="1604"/>
                    </a:lnTo>
                    <a:lnTo>
                      <a:pt x="1857" y="1609"/>
                    </a:lnTo>
                    <a:lnTo>
                      <a:pt x="1860" y="1612"/>
                    </a:lnTo>
                    <a:lnTo>
                      <a:pt x="1863" y="1609"/>
                    </a:lnTo>
                    <a:lnTo>
                      <a:pt x="1866" y="1606"/>
                    </a:lnTo>
                    <a:lnTo>
                      <a:pt x="1863" y="1609"/>
                    </a:lnTo>
                    <a:lnTo>
                      <a:pt x="1863" y="1609"/>
                    </a:lnTo>
                    <a:lnTo>
                      <a:pt x="1860" y="1612"/>
                    </a:lnTo>
                    <a:lnTo>
                      <a:pt x="1863" y="1615"/>
                    </a:lnTo>
                    <a:lnTo>
                      <a:pt x="1866" y="1609"/>
                    </a:lnTo>
                    <a:lnTo>
                      <a:pt x="1868" y="1606"/>
                    </a:lnTo>
                    <a:lnTo>
                      <a:pt x="1868" y="1604"/>
                    </a:lnTo>
                    <a:lnTo>
                      <a:pt x="1868" y="1598"/>
                    </a:lnTo>
                    <a:lnTo>
                      <a:pt x="1866" y="1598"/>
                    </a:lnTo>
                    <a:lnTo>
                      <a:pt x="1868" y="1595"/>
                    </a:lnTo>
                    <a:lnTo>
                      <a:pt x="1868" y="1595"/>
                    </a:lnTo>
                    <a:lnTo>
                      <a:pt x="1866" y="1592"/>
                    </a:lnTo>
                    <a:lnTo>
                      <a:pt x="1866" y="1584"/>
                    </a:lnTo>
                    <a:lnTo>
                      <a:pt x="1868" y="1590"/>
                    </a:lnTo>
                    <a:lnTo>
                      <a:pt x="1871" y="1592"/>
                    </a:lnTo>
                    <a:lnTo>
                      <a:pt x="1874" y="1592"/>
                    </a:lnTo>
                    <a:lnTo>
                      <a:pt x="1874" y="1595"/>
                    </a:lnTo>
                    <a:lnTo>
                      <a:pt x="1880" y="1598"/>
                    </a:lnTo>
                    <a:lnTo>
                      <a:pt x="1882" y="1595"/>
                    </a:lnTo>
                    <a:lnTo>
                      <a:pt x="1885" y="1595"/>
                    </a:lnTo>
                    <a:lnTo>
                      <a:pt x="1885" y="1595"/>
                    </a:lnTo>
                    <a:lnTo>
                      <a:pt x="1885" y="1595"/>
                    </a:lnTo>
                    <a:lnTo>
                      <a:pt x="1891" y="1606"/>
                    </a:lnTo>
                    <a:lnTo>
                      <a:pt x="1894" y="1609"/>
                    </a:lnTo>
                    <a:lnTo>
                      <a:pt x="1894" y="1612"/>
                    </a:lnTo>
                    <a:lnTo>
                      <a:pt x="1894" y="1615"/>
                    </a:lnTo>
                    <a:lnTo>
                      <a:pt x="1894" y="1615"/>
                    </a:lnTo>
                    <a:lnTo>
                      <a:pt x="1894" y="1620"/>
                    </a:lnTo>
                    <a:lnTo>
                      <a:pt x="1894" y="1620"/>
                    </a:lnTo>
                    <a:lnTo>
                      <a:pt x="1896" y="1620"/>
                    </a:lnTo>
                    <a:lnTo>
                      <a:pt x="1896" y="1618"/>
                    </a:lnTo>
                    <a:lnTo>
                      <a:pt x="1896" y="1620"/>
                    </a:lnTo>
                    <a:lnTo>
                      <a:pt x="1894" y="1623"/>
                    </a:lnTo>
                    <a:lnTo>
                      <a:pt x="1896" y="1626"/>
                    </a:lnTo>
                    <a:lnTo>
                      <a:pt x="1899" y="1629"/>
                    </a:lnTo>
                    <a:lnTo>
                      <a:pt x="1902" y="1634"/>
                    </a:lnTo>
                    <a:lnTo>
                      <a:pt x="1902" y="1634"/>
                    </a:lnTo>
                    <a:lnTo>
                      <a:pt x="1902" y="1632"/>
                    </a:lnTo>
                    <a:lnTo>
                      <a:pt x="1902" y="1632"/>
                    </a:lnTo>
                    <a:lnTo>
                      <a:pt x="1905" y="1634"/>
                    </a:lnTo>
                    <a:lnTo>
                      <a:pt x="1905" y="1640"/>
                    </a:lnTo>
                    <a:lnTo>
                      <a:pt x="1913" y="1645"/>
                    </a:lnTo>
                    <a:lnTo>
                      <a:pt x="1910" y="1643"/>
                    </a:lnTo>
                    <a:lnTo>
                      <a:pt x="1910" y="1640"/>
                    </a:lnTo>
                    <a:lnTo>
                      <a:pt x="1913" y="1643"/>
                    </a:lnTo>
                    <a:lnTo>
                      <a:pt x="1919" y="1643"/>
                    </a:lnTo>
                    <a:lnTo>
                      <a:pt x="1916" y="1645"/>
                    </a:lnTo>
                    <a:lnTo>
                      <a:pt x="1916" y="1648"/>
                    </a:lnTo>
                    <a:lnTo>
                      <a:pt x="1919" y="1648"/>
                    </a:lnTo>
                    <a:lnTo>
                      <a:pt x="1919" y="1645"/>
                    </a:lnTo>
                    <a:lnTo>
                      <a:pt x="1919" y="1648"/>
                    </a:lnTo>
                    <a:lnTo>
                      <a:pt x="1921" y="1648"/>
                    </a:lnTo>
                    <a:lnTo>
                      <a:pt x="1924" y="1651"/>
                    </a:lnTo>
                    <a:lnTo>
                      <a:pt x="1930" y="1651"/>
                    </a:lnTo>
                    <a:lnTo>
                      <a:pt x="1933" y="1657"/>
                    </a:lnTo>
                    <a:lnTo>
                      <a:pt x="1933" y="1659"/>
                    </a:lnTo>
                    <a:lnTo>
                      <a:pt x="1930" y="1659"/>
                    </a:lnTo>
                    <a:lnTo>
                      <a:pt x="1930" y="1657"/>
                    </a:lnTo>
                    <a:lnTo>
                      <a:pt x="1927" y="1659"/>
                    </a:lnTo>
                    <a:lnTo>
                      <a:pt x="1930" y="1662"/>
                    </a:lnTo>
                    <a:lnTo>
                      <a:pt x="1930" y="1662"/>
                    </a:lnTo>
                    <a:lnTo>
                      <a:pt x="1930" y="1662"/>
                    </a:lnTo>
                    <a:lnTo>
                      <a:pt x="1927" y="1662"/>
                    </a:lnTo>
                    <a:lnTo>
                      <a:pt x="1924" y="1659"/>
                    </a:lnTo>
                    <a:lnTo>
                      <a:pt x="1921" y="1659"/>
                    </a:lnTo>
                    <a:lnTo>
                      <a:pt x="1921" y="1662"/>
                    </a:lnTo>
                    <a:lnTo>
                      <a:pt x="1924" y="1665"/>
                    </a:lnTo>
                    <a:lnTo>
                      <a:pt x="1924" y="1665"/>
                    </a:lnTo>
                    <a:lnTo>
                      <a:pt x="1930" y="1671"/>
                    </a:lnTo>
                    <a:lnTo>
                      <a:pt x="1935" y="1671"/>
                    </a:lnTo>
                    <a:lnTo>
                      <a:pt x="1935" y="1665"/>
                    </a:lnTo>
                    <a:lnTo>
                      <a:pt x="1933" y="1662"/>
                    </a:lnTo>
                    <a:lnTo>
                      <a:pt x="1938" y="1665"/>
                    </a:lnTo>
                    <a:lnTo>
                      <a:pt x="1938" y="1668"/>
                    </a:lnTo>
                    <a:lnTo>
                      <a:pt x="1938" y="1671"/>
                    </a:lnTo>
                    <a:lnTo>
                      <a:pt x="1941" y="1673"/>
                    </a:lnTo>
                    <a:lnTo>
                      <a:pt x="1941" y="1679"/>
                    </a:lnTo>
                    <a:lnTo>
                      <a:pt x="1944" y="1682"/>
                    </a:lnTo>
                    <a:lnTo>
                      <a:pt x="1944" y="1682"/>
                    </a:lnTo>
                    <a:lnTo>
                      <a:pt x="1944" y="1685"/>
                    </a:lnTo>
                    <a:lnTo>
                      <a:pt x="1947" y="1685"/>
                    </a:lnTo>
                    <a:lnTo>
                      <a:pt x="1947" y="1690"/>
                    </a:lnTo>
                    <a:lnTo>
                      <a:pt x="1949" y="1698"/>
                    </a:lnTo>
                    <a:lnTo>
                      <a:pt x="1952" y="1701"/>
                    </a:lnTo>
                    <a:lnTo>
                      <a:pt x="1947" y="1704"/>
                    </a:lnTo>
                    <a:lnTo>
                      <a:pt x="1944" y="1721"/>
                    </a:lnTo>
                    <a:lnTo>
                      <a:pt x="1947" y="1724"/>
                    </a:lnTo>
                    <a:lnTo>
                      <a:pt x="1944" y="1726"/>
                    </a:lnTo>
                    <a:lnTo>
                      <a:pt x="1944" y="1726"/>
                    </a:lnTo>
                    <a:lnTo>
                      <a:pt x="1947" y="1724"/>
                    </a:lnTo>
                    <a:lnTo>
                      <a:pt x="1952" y="1718"/>
                    </a:lnTo>
                    <a:lnTo>
                      <a:pt x="1955" y="1715"/>
                    </a:lnTo>
                    <a:lnTo>
                      <a:pt x="1952" y="1721"/>
                    </a:lnTo>
                    <a:lnTo>
                      <a:pt x="1949" y="1724"/>
                    </a:lnTo>
                    <a:lnTo>
                      <a:pt x="1949" y="1729"/>
                    </a:lnTo>
                    <a:lnTo>
                      <a:pt x="1949" y="1729"/>
                    </a:lnTo>
                    <a:lnTo>
                      <a:pt x="1952" y="1726"/>
                    </a:lnTo>
                    <a:lnTo>
                      <a:pt x="1955" y="1724"/>
                    </a:lnTo>
                    <a:lnTo>
                      <a:pt x="1958" y="1726"/>
                    </a:lnTo>
                    <a:lnTo>
                      <a:pt x="1961" y="1726"/>
                    </a:lnTo>
                    <a:lnTo>
                      <a:pt x="1961" y="1724"/>
                    </a:lnTo>
                    <a:lnTo>
                      <a:pt x="1961" y="1726"/>
                    </a:lnTo>
                    <a:lnTo>
                      <a:pt x="1963" y="1726"/>
                    </a:lnTo>
                    <a:lnTo>
                      <a:pt x="1963" y="1724"/>
                    </a:lnTo>
                    <a:lnTo>
                      <a:pt x="1966" y="1724"/>
                    </a:lnTo>
                    <a:lnTo>
                      <a:pt x="1972" y="1721"/>
                    </a:lnTo>
                    <a:lnTo>
                      <a:pt x="1974" y="1718"/>
                    </a:lnTo>
                    <a:lnTo>
                      <a:pt x="1974" y="1718"/>
                    </a:lnTo>
                    <a:close/>
                    <a:moveTo>
                      <a:pt x="2357" y="1403"/>
                    </a:moveTo>
                    <a:lnTo>
                      <a:pt x="2357" y="1403"/>
                    </a:lnTo>
                    <a:lnTo>
                      <a:pt x="2359" y="1403"/>
                    </a:lnTo>
                    <a:lnTo>
                      <a:pt x="2362" y="1403"/>
                    </a:lnTo>
                    <a:lnTo>
                      <a:pt x="2365" y="1403"/>
                    </a:lnTo>
                    <a:lnTo>
                      <a:pt x="2365" y="1406"/>
                    </a:lnTo>
                    <a:lnTo>
                      <a:pt x="2365" y="1408"/>
                    </a:lnTo>
                    <a:lnTo>
                      <a:pt x="2365" y="1411"/>
                    </a:lnTo>
                    <a:lnTo>
                      <a:pt x="2365" y="1411"/>
                    </a:lnTo>
                    <a:lnTo>
                      <a:pt x="2371" y="1408"/>
                    </a:lnTo>
                    <a:lnTo>
                      <a:pt x="2371" y="1406"/>
                    </a:lnTo>
                    <a:lnTo>
                      <a:pt x="2371" y="1408"/>
                    </a:lnTo>
                    <a:lnTo>
                      <a:pt x="2371" y="1411"/>
                    </a:lnTo>
                    <a:lnTo>
                      <a:pt x="2365" y="1414"/>
                    </a:lnTo>
                    <a:lnTo>
                      <a:pt x="2362" y="1414"/>
                    </a:lnTo>
                    <a:lnTo>
                      <a:pt x="2362" y="1414"/>
                    </a:lnTo>
                    <a:lnTo>
                      <a:pt x="2359" y="1414"/>
                    </a:lnTo>
                    <a:lnTo>
                      <a:pt x="2359" y="1414"/>
                    </a:lnTo>
                    <a:lnTo>
                      <a:pt x="2357" y="1411"/>
                    </a:lnTo>
                    <a:lnTo>
                      <a:pt x="2357" y="1403"/>
                    </a:lnTo>
                    <a:lnTo>
                      <a:pt x="2357" y="1403"/>
                    </a:lnTo>
                    <a:close/>
                    <a:moveTo>
                      <a:pt x="2343" y="1459"/>
                    </a:moveTo>
                    <a:lnTo>
                      <a:pt x="2343" y="1459"/>
                    </a:lnTo>
                    <a:lnTo>
                      <a:pt x="2343" y="1459"/>
                    </a:lnTo>
                    <a:lnTo>
                      <a:pt x="2345" y="1459"/>
                    </a:lnTo>
                    <a:lnTo>
                      <a:pt x="2348" y="1456"/>
                    </a:lnTo>
                    <a:lnTo>
                      <a:pt x="2348" y="1453"/>
                    </a:lnTo>
                    <a:lnTo>
                      <a:pt x="2351" y="1456"/>
                    </a:lnTo>
                    <a:lnTo>
                      <a:pt x="2351" y="1456"/>
                    </a:lnTo>
                    <a:lnTo>
                      <a:pt x="2351" y="1456"/>
                    </a:lnTo>
                    <a:lnTo>
                      <a:pt x="2351" y="1459"/>
                    </a:lnTo>
                    <a:lnTo>
                      <a:pt x="2351" y="1461"/>
                    </a:lnTo>
                    <a:lnTo>
                      <a:pt x="2348" y="1461"/>
                    </a:lnTo>
                    <a:lnTo>
                      <a:pt x="2345" y="1461"/>
                    </a:lnTo>
                    <a:lnTo>
                      <a:pt x="2345" y="1461"/>
                    </a:lnTo>
                    <a:lnTo>
                      <a:pt x="2343" y="1461"/>
                    </a:lnTo>
                    <a:lnTo>
                      <a:pt x="2343" y="1459"/>
                    </a:lnTo>
                    <a:close/>
                    <a:moveTo>
                      <a:pt x="2340" y="1411"/>
                    </a:moveTo>
                    <a:lnTo>
                      <a:pt x="2340" y="1411"/>
                    </a:lnTo>
                    <a:lnTo>
                      <a:pt x="2334" y="1411"/>
                    </a:lnTo>
                    <a:lnTo>
                      <a:pt x="2337" y="1411"/>
                    </a:lnTo>
                    <a:lnTo>
                      <a:pt x="2337" y="1411"/>
                    </a:lnTo>
                    <a:lnTo>
                      <a:pt x="2340" y="1411"/>
                    </a:lnTo>
                    <a:close/>
                    <a:moveTo>
                      <a:pt x="2334" y="1400"/>
                    </a:moveTo>
                    <a:lnTo>
                      <a:pt x="2337" y="1403"/>
                    </a:lnTo>
                    <a:lnTo>
                      <a:pt x="2337" y="1400"/>
                    </a:lnTo>
                    <a:lnTo>
                      <a:pt x="2337" y="1403"/>
                    </a:lnTo>
                    <a:lnTo>
                      <a:pt x="2337" y="1406"/>
                    </a:lnTo>
                    <a:lnTo>
                      <a:pt x="2334" y="1406"/>
                    </a:lnTo>
                    <a:lnTo>
                      <a:pt x="2331" y="1406"/>
                    </a:lnTo>
                    <a:lnTo>
                      <a:pt x="2331" y="1403"/>
                    </a:lnTo>
                    <a:lnTo>
                      <a:pt x="2334" y="1400"/>
                    </a:lnTo>
                    <a:close/>
                    <a:moveTo>
                      <a:pt x="2331" y="1364"/>
                    </a:moveTo>
                    <a:lnTo>
                      <a:pt x="2334" y="1361"/>
                    </a:lnTo>
                    <a:lnTo>
                      <a:pt x="2337" y="1361"/>
                    </a:lnTo>
                    <a:lnTo>
                      <a:pt x="2340" y="1364"/>
                    </a:lnTo>
                    <a:lnTo>
                      <a:pt x="2337" y="1369"/>
                    </a:lnTo>
                    <a:lnTo>
                      <a:pt x="2337" y="1372"/>
                    </a:lnTo>
                    <a:lnTo>
                      <a:pt x="2337" y="1375"/>
                    </a:lnTo>
                    <a:lnTo>
                      <a:pt x="2334" y="1375"/>
                    </a:lnTo>
                    <a:lnTo>
                      <a:pt x="2334" y="1375"/>
                    </a:lnTo>
                    <a:lnTo>
                      <a:pt x="2334" y="1375"/>
                    </a:lnTo>
                    <a:lnTo>
                      <a:pt x="2331" y="1369"/>
                    </a:lnTo>
                    <a:lnTo>
                      <a:pt x="2334" y="1369"/>
                    </a:lnTo>
                    <a:lnTo>
                      <a:pt x="2334" y="1369"/>
                    </a:lnTo>
                    <a:lnTo>
                      <a:pt x="2337" y="1367"/>
                    </a:lnTo>
                    <a:lnTo>
                      <a:pt x="2337" y="1364"/>
                    </a:lnTo>
                    <a:lnTo>
                      <a:pt x="2334" y="1364"/>
                    </a:lnTo>
                    <a:lnTo>
                      <a:pt x="2331" y="1367"/>
                    </a:lnTo>
                    <a:lnTo>
                      <a:pt x="2331" y="1364"/>
                    </a:lnTo>
                    <a:lnTo>
                      <a:pt x="2331" y="1364"/>
                    </a:lnTo>
                    <a:close/>
                    <a:moveTo>
                      <a:pt x="2318" y="1369"/>
                    </a:moveTo>
                    <a:lnTo>
                      <a:pt x="2320" y="1369"/>
                    </a:lnTo>
                    <a:lnTo>
                      <a:pt x="2323" y="1367"/>
                    </a:lnTo>
                    <a:lnTo>
                      <a:pt x="2318" y="1364"/>
                    </a:lnTo>
                    <a:lnTo>
                      <a:pt x="2318" y="1361"/>
                    </a:lnTo>
                    <a:lnTo>
                      <a:pt x="2320" y="1361"/>
                    </a:lnTo>
                    <a:lnTo>
                      <a:pt x="2320" y="1358"/>
                    </a:lnTo>
                    <a:lnTo>
                      <a:pt x="2323" y="1355"/>
                    </a:lnTo>
                    <a:lnTo>
                      <a:pt x="2326" y="1358"/>
                    </a:lnTo>
                    <a:lnTo>
                      <a:pt x="2329" y="1358"/>
                    </a:lnTo>
                    <a:lnTo>
                      <a:pt x="2329" y="1361"/>
                    </a:lnTo>
                    <a:lnTo>
                      <a:pt x="2329" y="1364"/>
                    </a:lnTo>
                    <a:lnTo>
                      <a:pt x="2326" y="1364"/>
                    </a:lnTo>
                    <a:lnTo>
                      <a:pt x="2326" y="1367"/>
                    </a:lnTo>
                    <a:lnTo>
                      <a:pt x="2323" y="1367"/>
                    </a:lnTo>
                    <a:lnTo>
                      <a:pt x="2320" y="1369"/>
                    </a:lnTo>
                    <a:lnTo>
                      <a:pt x="2320" y="1372"/>
                    </a:lnTo>
                    <a:lnTo>
                      <a:pt x="2320" y="1372"/>
                    </a:lnTo>
                    <a:lnTo>
                      <a:pt x="2318" y="1372"/>
                    </a:lnTo>
                    <a:lnTo>
                      <a:pt x="2318" y="1369"/>
                    </a:lnTo>
                    <a:close/>
                    <a:moveTo>
                      <a:pt x="2309" y="1397"/>
                    </a:moveTo>
                    <a:lnTo>
                      <a:pt x="2312" y="1400"/>
                    </a:lnTo>
                    <a:lnTo>
                      <a:pt x="2312" y="1397"/>
                    </a:lnTo>
                    <a:lnTo>
                      <a:pt x="2318" y="1397"/>
                    </a:lnTo>
                    <a:lnTo>
                      <a:pt x="2318" y="1397"/>
                    </a:lnTo>
                    <a:lnTo>
                      <a:pt x="2318" y="1400"/>
                    </a:lnTo>
                    <a:lnTo>
                      <a:pt x="2312" y="1403"/>
                    </a:lnTo>
                    <a:lnTo>
                      <a:pt x="2312" y="1403"/>
                    </a:lnTo>
                    <a:lnTo>
                      <a:pt x="2309" y="1400"/>
                    </a:lnTo>
                    <a:lnTo>
                      <a:pt x="2309" y="1400"/>
                    </a:lnTo>
                    <a:lnTo>
                      <a:pt x="2309" y="1397"/>
                    </a:lnTo>
                    <a:close/>
                    <a:moveTo>
                      <a:pt x="2306" y="1450"/>
                    </a:moveTo>
                    <a:lnTo>
                      <a:pt x="2312" y="1450"/>
                    </a:lnTo>
                    <a:lnTo>
                      <a:pt x="2312" y="1453"/>
                    </a:lnTo>
                    <a:lnTo>
                      <a:pt x="2306" y="1456"/>
                    </a:lnTo>
                    <a:lnTo>
                      <a:pt x="2306" y="1459"/>
                    </a:lnTo>
                    <a:lnTo>
                      <a:pt x="2306" y="1459"/>
                    </a:lnTo>
                    <a:lnTo>
                      <a:pt x="2309" y="1461"/>
                    </a:lnTo>
                    <a:lnTo>
                      <a:pt x="2309" y="1461"/>
                    </a:lnTo>
                    <a:lnTo>
                      <a:pt x="2309" y="1464"/>
                    </a:lnTo>
                    <a:lnTo>
                      <a:pt x="2306" y="1464"/>
                    </a:lnTo>
                    <a:lnTo>
                      <a:pt x="2306" y="1467"/>
                    </a:lnTo>
                    <a:lnTo>
                      <a:pt x="2306" y="1470"/>
                    </a:lnTo>
                    <a:lnTo>
                      <a:pt x="2306" y="1473"/>
                    </a:lnTo>
                    <a:lnTo>
                      <a:pt x="2306" y="1473"/>
                    </a:lnTo>
                    <a:lnTo>
                      <a:pt x="2304" y="1470"/>
                    </a:lnTo>
                    <a:lnTo>
                      <a:pt x="2304" y="1467"/>
                    </a:lnTo>
                    <a:lnTo>
                      <a:pt x="2304" y="1464"/>
                    </a:lnTo>
                    <a:lnTo>
                      <a:pt x="2301" y="1464"/>
                    </a:lnTo>
                    <a:lnTo>
                      <a:pt x="2304" y="1461"/>
                    </a:lnTo>
                    <a:lnTo>
                      <a:pt x="2301" y="1459"/>
                    </a:lnTo>
                    <a:lnTo>
                      <a:pt x="2301" y="1459"/>
                    </a:lnTo>
                    <a:lnTo>
                      <a:pt x="2298" y="1456"/>
                    </a:lnTo>
                    <a:lnTo>
                      <a:pt x="2295" y="1456"/>
                    </a:lnTo>
                    <a:lnTo>
                      <a:pt x="2295" y="1450"/>
                    </a:lnTo>
                    <a:lnTo>
                      <a:pt x="2295" y="1445"/>
                    </a:lnTo>
                    <a:lnTo>
                      <a:pt x="2295" y="1445"/>
                    </a:lnTo>
                    <a:lnTo>
                      <a:pt x="2298" y="1447"/>
                    </a:lnTo>
                    <a:lnTo>
                      <a:pt x="2298" y="1450"/>
                    </a:lnTo>
                    <a:lnTo>
                      <a:pt x="2301" y="1450"/>
                    </a:lnTo>
                    <a:lnTo>
                      <a:pt x="2301" y="1450"/>
                    </a:lnTo>
                    <a:lnTo>
                      <a:pt x="2298" y="1453"/>
                    </a:lnTo>
                    <a:lnTo>
                      <a:pt x="2301" y="1453"/>
                    </a:lnTo>
                    <a:lnTo>
                      <a:pt x="2304" y="1453"/>
                    </a:lnTo>
                    <a:lnTo>
                      <a:pt x="2306" y="1453"/>
                    </a:lnTo>
                    <a:lnTo>
                      <a:pt x="2306" y="1450"/>
                    </a:lnTo>
                    <a:close/>
                    <a:moveTo>
                      <a:pt x="2292" y="1439"/>
                    </a:moveTo>
                    <a:lnTo>
                      <a:pt x="2295" y="1434"/>
                    </a:lnTo>
                    <a:lnTo>
                      <a:pt x="2301" y="1434"/>
                    </a:lnTo>
                    <a:lnTo>
                      <a:pt x="2301" y="1431"/>
                    </a:lnTo>
                    <a:lnTo>
                      <a:pt x="2301" y="1431"/>
                    </a:lnTo>
                    <a:lnTo>
                      <a:pt x="2304" y="1431"/>
                    </a:lnTo>
                    <a:lnTo>
                      <a:pt x="2304" y="1431"/>
                    </a:lnTo>
                    <a:lnTo>
                      <a:pt x="2304" y="1434"/>
                    </a:lnTo>
                    <a:lnTo>
                      <a:pt x="2304" y="1436"/>
                    </a:lnTo>
                    <a:lnTo>
                      <a:pt x="2298" y="1439"/>
                    </a:lnTo>
                    <a:lnTo>
                      <a:pt x="2295" y="1439"/>
                    </a:lnTo>
                    <a:lnTo>
                      <a:pt x="2295" y="1439"/>
                    </a:lnTo>
                    <a:lnTo>
                      <a:pt x="2295" y="1442"/>
                    </a:lnTo>
                    <a:lnTo>
                      <a:pt x="2292" y="1442"/>
                    </a:lnTo>
                    <a:lnTo>
                      <a:pt x="2290" y="1442"/>
                    </a:lnTo>
                    <a:lnTo>
                      <a:pt x="2292" y="1439"/>
                    </a:lnTo>
                    <a:close/>
                    <a:moveTo>
                      <a:pt x="2541" y="839"/>
                    </a:moveTo>
                    <a:lnTo>
                      <a:pt x="2543" y="839"/>
                    </a:lnTo>
                    <a:lnTo>
                      <a:pt x="2543" y="839"/>
                    </a:lnTo>
                    <a:lnTo>
                      <a:pt x="2541" y="842"/>
                    </a:lnTo>
                    <a:lnTo>
                      <a:pt x="2541" y="845"/>
                    </a:lnTo>
                    <a:lnTo>
                      <a:pt x="2541" y="848"/>
                    </a:lnTo>
                    <a:lnTo>
                      <a:pt x="2538" y="848"/>
                    </a:lnTo>
                    <a:lnTo>
                      <a:pt x="2538" y="845"/>
                    </a:lnTo>
                    <a:lnTo>
                      <a:pt x="2538" y="845"/>
                    </a:lnTo>
                    <a:lnTo>
                      <a:pt x="2541" y="839"/>
                    </a:lnTo>
                    <a:close/>
                    <a:moveTo>
                      <a:pt x="2502" y="918"/>
                    </a:moveTo>
                    <a:lnTo>
                      <a:pt x="2502" y="915"/>
                    </a:lnTo>
                    <a:lnTo>
                      <a:pt x="2504" y="915"/>
                    </a:lnTo>
                    <a:lnTo>
                      <a:pt x="2507" y="912"/>
                    </a:lnTo>
                    <a:lnTo>
                      <a:pt x="2510" y="912"/>
                    </a:lnTo>
                    <a:lnTo>
                      <a:pt x="2510" y="912"/>
                    </a:lnTo>
                    <a:lnTo>
                      <a:pt x="2507" y="918"/>
                    </a:lnTo>
                    <a:lnTo>
                      <a:pt x="2504" y="920"/>
                    </a:lnTo>
                    <a:lnTo>
                      <a:pt x="2504" y="920"/>
                    </a:lnTo>
                    <a:lnTo>
                      <a:pt x="2504" y="923"/>
                    </a:lnTo>
                    <a:lnTo>
                      <a:pt x="2502" y="926"/>
                    </a:lnTo>
                    <a:lnTo>
                      <a:pt x="2504" y="923"/>
                    </a:lnTo>
                    <a:lnTo>
                      <a:pt x="2504" y="920"/>
                    </a:lnTo>
                    <a:lnTo>
                      <a:pt x="2502" y="918"/>
                    </a:lnTo>
                    <a:close/>
                    <a:moveTo>
                      <a:pt x="2493" y="867"/>
                    </a:moveTo>
                    <a:lnTo>
                      <a:pt x="2493" y="873"/>
                    </a:lnTo>
                    <a:lnTo>
                      <a:pt x="2490" y="873"/>
                    </a:lnTo>
                    <a:lnTo>
                      <a:pt x="2490" y="870"/>
                    </a:lnTo>
                    <a:lnTo>
                      <a:pt x="2490" y="867"/>
                    </a:lnTo>
                    <a:lnTo>
                      <a:pt x="2490" y="865"/>
                    </a:lnTo>
                    <a:lnTo>
                      <a:pt x="2493" y="867"/>
                    </a:lnTo>
                    <a:lnTo>
                      <a:pt x="2493" y="867"/>
                    </a:lnTo>
                    <a:close/>
                    <a:moveTo>
                      <a:pt x="2488" y="848"/>
                    </a:moveTo>
                    <a:lnTo>
                      <a:pt x="2488" y="851"/>
                    </a:lnTo>
                    <a:lnTo>
                      <a:pt x="2490" y="848"/>
                    </a:lnTo>
                    <a:lnTo>
                      <a:pt x="2490" y="848"/>
                    </a:lnTo>
                    <a:lnTo>
                      <a:pt x="2493" y="851"/>
                    </a:lnTo>
                    <a:lnTo>
                      <a:pt x="2488" y="853"/>
                    </a:lnTo>
                    <a:lnTo>
                      <a:pt x="2488" y="853"/>
                    </a:lnTo>
                    <a:lnTo>
                      <a:pt x="2488" y="853"/>
                    </a:lnTo>
                    <a:lnTo>
                      <a:pt x="2485" y="851"/>
                    </a:lnTo>
                    <a:lnTo>
                      <a:pt x="2488" y="848"/>
                    </a:lnTo>
                    <a:close/>
                    <a:moveTo>
                      <a:pt x="2482" y="1051"/>
                    </a:moveTo>
                    <a:lnTo>
                      <a:pt x="2485" y="1049"/>
                    </a:lnTo>
                    <a:lnTo>
                      <a:pt x="2485" y="1046"/>
                    </a:lnTo>
                    <a:lnTo>
                      <a:pt x="2488" y="1046"/>
                    </a:lnTo>
                    <a:lnTo>
                      <a:pt x="2493" y="1049"/>
                    </a:lnTo>
                    <a:lnTo>
                      <a:pt x="2493" y="1049"/>
                    </a:lnTo>
                    <a:lnTo>
                      <a:pt x="2493" y="1051"/>
                    </a:lnTo>
                    <a:lnTo>
                      <a:pt x="2496" y="1054"/>
                    </a:lnTo>
                    <a:lnTo>
                      <a:pt x="2496" y="1057"/>
                    </a:lnTo>
                    <a:lnTo>
                      <a:pt x="2493" y="1060"/>
                    </a:lnTo>
                    <a:lnTo>
                      <a:pt x="2493" y="1063"/>
                    </a:lnTo>
                    <a:lnTo>
                      <a:pt x="2493" y="1065"/>
                    </a:lnTo>
                    <a:lnTo>
                      <a:pt x="2490" y="1068"/>
                    </a:lnTo>
                    <a:lnTo>
                      <a:pt x="2493" y="1071"/>
                    </a:lnTo>
                    <a:lnTo>
                      <a:pt x="2490" y="1071"/>
                    </a:lnTo>
                    <a:lnTo>
                      <a:pt x="2488" y="1071"/>
                    </a:lnTo>
                    <a:lnTo>
                      <a:pt x="2488" y="1068"/>
                    </a:lnTo>
                    <a:lnTo>
                      <a:pt x="2485" y="1068"/>
                    </a:lnTo>
                    <a:lnTo>
                      <a:pt x="2482" y="1065"/>
                    </a:lnTo>
                    <a:lnTo>
                      <a:pt x="2485" y="1063"/>
                    </a:lnTo>
                    <a:lnTo>
                      <a:pt x="2485" y="1060"/>
                    </a:lnTo>
                    <a:lnTo>
                      <a:pt x="2482" y="1057"/>
                    </a:lnTo>
                    <a:lnTo>
                      <a:pt x="2482" y="1054"/>
                    </a:lnTo>
                    <a:lnTo>
                      <a:pt x="2479" y="1051"/>
                    </a:lnTo>
                    <a:lnTo>
                      <a:pt x="2482" y="1051"/>
                    </a:lnTo>
                    <a:close/>
                    <a:moveTo>
                      <a:pt x="2306" y="798"/>
                    </a:moveTo>
                    <a:lnTo>
                      <a:pt x="2309" y="798"/>
                    </a:lnTo>
                    <a:lnTo>
                      <a:pt x="2312" y="800"/>
                    </a:lnTo>
                    <a:lnTo>
                      <a:pt x="2315" y="798"/>
                    </a:lnTo>
                    <a:lnTo>
                      <a:pt x="2318" y="795"/>
                    </a:lnTo>
                    <a:lnTo>
                      <a:pt x="2320" y="795"/>
                    </a:lnTo>
                    <a:lnTo>
                      <a:pt x="2320" y="795"/>
                    </a:lnTo>
                    <a:lnTo>
                      <a:pt x="2326" y="792"/>
                    </a:lnTo>
                    <a:lnTo>
                      <a:pt x="2329" y="792"/>
                    </a:lnTo>
                    <a:lnTo>
                      <a:pt x="2331" y="789"/>
                    </a:lnTo>
                    <a:lnTo>
                      <a:pt x="2334" y="792"/>
                    </a:lnTo>
                    <a:lnTo>
                      <a:pt x="2337" y="792"/>
                    </a:lnTo>
                    <a:lnTo>
                      <a:pt x="2331" y="792"/>
                    </a:lnTo>
                    <a:lnTo>
                      <a:pt x="2331" y="795"/>
                    </a:lnTo>
                    <a:lnTo>
                      <a:pt x="2329" y="795"/>
                    </a:lnTo>
                    <a:lnTo>
                      <a:pt x="2326" y="795"/>
                    </a:lnTo>
                    <a:lnTo>
                      <a:pt x="2323" y="800"/>
                    </a:lnTo>
                    <a:lnTo>
                      <a:pt x="2318" y="800"/>
                    </a:lnTo>
                    <a:lnTo>
                      <a:pt x="2315" y="800"/>
                    </a:lnTo>
                    <a:lnTo>
                      <a:pt x="2315" y="803"/>
                    </a:lnTo>
                    <a:lnTo>
                      <a:pt x="2318" y="806"/>
                    </a:lnTo>
                    <a:lnTo>
                      <a:pt x="2320" y="806"/>
                    </a:lnTo>
                    <a:lnTo>
                      <a:pt x="2320" y="809"/>
                    </a:lnTo>
                    <a:lnTo>
                      <a:pt x="2318" y="812"/>
                    </a:lnTo>
                    <a:lnTo>
                      <a:pt x="2318" y="814"/>
                    </a:lnTo>
                    <a:lnTo>
                      <a:pt x="2315" y="812"/>
                    </a:lnTo>
                    <a:lnTo>
                      <a:pt x="2315" y="812"/>
                    </a:lnTo>
                    <a:lnTo>
                      <a:pt x="2315" y="812"/>
                    </a:lnTo>
                    <a:lnTo>
                      <a:pt x="2315" y="809"/>
                    </a:lnTo>
                    <a:lnTo>
                      <a:pt x="2312" y="803"/>
                    </a:lnTo>
                    <a:lnTo>
                      <a:pt x="2312" y="803"/>
                    </a:lnTo>
                    <a:lnTo>
                      <a:pt x="2309" y="800"/>
                    </a:lnTo>
                    <a:lnTo>
                      <a:pt x="2306" y="798"/>
                    </a:lnTo>
                    <a:lnTo>
                      <a:pt x="2306" y="798"/>
                    </a:lnTo>
                    <a:close/>
                    <a:moveTo>
                      <a:pt x="2265" y="1431"/>
                    </a:moveTo>
                    <a:lnTo>
                      <a:pt x="2267" y="1431"/>
                    </a:lnTo>
                    <a:lnTo>
                      <a:pt x="2267" y="1434"/>
                    </a:lnTo>
                    <a:lnTo>
                      <a:pt x="2267" y="1434"/>
                    </a:lnTo>
                    <a:lnTo>
                      <a:pt x="2265" y="1436"/>
                    </a:lnTo>
                    <a:lnTo>
                      <a:pt x="2265" y="1434"/>
                    </a:lnTo>
                    <a:lnTo>
                      <a:pt x="2262" y="1434"/>
                    </a:lnTo>
                    <a:lnTo>
                      <a:pt x="2265" y="1431"/>
                    </a:lnTo>
                    <a:close/>
                    <a:moveTo>
                      <a:pt x="2228" y="1456"/>
                    </a:moveTo>
                    <a:lnTo>
                      <a:pt x="2231" y="1456"/>
                    </a:lnTo>
                    <a:lnTo>
                      <a:pt x="2231" y="1459"/>
                    </a:lnTo>
                    <a:lnTo>
                      <a:pt x="2234" y="1461"/>
                    </a:lnTo>
                    <a:lnTo>
                      <a:pt x="2234" y="1461"/>
                    </a:lnTo>
                    <a:lnTo>
                      <a:pt x="2237" y="1464"/>
                    </a:lnTo>
                    <a:lnTo>
                      <a:pt x="2239" y="1461"/>
                    </a:lnTo>
                    <a:lnTo>
                      <a:pt x="2239" y="1461"/>
                    </a:lnTo>
                    <a:lnTo>
                      <a:pt x="2237" y="1459"/>
                    </a:lnTo>
                    <a:lnTo>
                      <a:pt x="2237" y="1459"/>
                    </a:lnTo>
                    <a:lnTo>
                      <a:pt x="2239" y="1456"/>
                    </a:lnTo>
                    <a:lnTo>
                      <a:pt x="2237" y="1453"/>
                    </a:lnTo>
                    <a:lnTo>
                      <a:pt x="2239" y="1450"/>
                    </a:lnTo>
                    <a:lnTo>
                      <a:pt x="2242" y="1450"/>
                    </a:lnTo>
                    <a:lnTo>
                      <a:pt x="2242" y="1453"/>
                    </a:lnTo>
                    <a:lnTo>
                      <a:pt x="2242" y="1459"/>
                    </a:lnTo>
                    <a:lnTo>
                      <a:pt x="2242" y="1464"/>
                    </a:lnTo>
                    <a:lnTo>
                      <a:pt x="2242" y="1467"/>
                    </a:lnTo>
                    <a:lnTo>
                      <a:pt x="2242" y="1467"/>
                    </a:lnTo>
                    <a:lnTo>
                      <a:pt x="2242" y="1470"/>
                    </a:lnTo>
                    <a:lnTo>
                      <a:pt x="2239" y="1470"/>
                    </a:lnTo>
                    <a:lnTo>
                      <a:pt x="2239" y="1467"/>
                    </a:lnTo>
                    <a:lnTo>
                      <a:pt x="2237" y="1467"/>
                    </a:lnTo>
                    <a:lnTo>
                      <a:pt x="2237" y="1467"/>
                    </a:lnTo>
                    <a:lnTo>
                      <a:pt x="2234" y="1467"/>
                    </a:lnTo>
                    <a:lnTo>
                      <a:pt x="2234" y="1467"/>
                    </a:lnTo>
                    <a:lnTo>
                      <a:pt x="2231" y="1470"/>
                    </a:lnTo>
                    <a:lnTo>
                      <a:pt x="2231" y="1467"/>
                    </a:lnTo>
                    <a:lnTo>
                      <a:pt x="2231" y="1467"/>
                    </a:lnTo>
                    <a:lnTo>
                      <a:pt x="2231" y="1464"/>
                    </a:lnTo>
                    <a:lnTo>
                      <a:pt x="2228" y="1464"/>
                    </a:lnTo>
                    <a:lnTo>
                      <a:pt x="2228" y="1464"/>
                    </a:lnTo>
                    <a:lnTo>
                      <a:pt x="2226" y="1461"/>
                    </a:lnTo>
                    <a:lnTo>
                      <a:pt x="2226" y="1461"/>
                    </a:lnTo>
                    <a:lnTo>
                      <a:pt x="2226" y="1459"/>
                    </a:lnTo>
                    <a:lnTo>
                      <a:pt x="2228" y="1456"/>
                    </a:lnTo>
                    <a:close/>
                    <a:moveTo>
                      <a:pt x="2198" y="976"/>
                    </a:moveTo>
                    <a:lnTo>
                      <a:pt x="2200" y="971"/>
                    </a:lnTo>
                    <a:lnTo>
                      <a:pt x="2200" y="968"/>
                    </a:lnTo>
                    <a:lnTo>
                      <a:pt x="2203" y="965"/>
                    </a:lnTo>
                    <a:lnTo>
                      <a:pt x="2206" y="968"/>
                    </a:lnTo>
                    <a:lnTo>
                      <a:pt x="2206" y="971"/>
                    </a:lnTo>
                    <a:lnTo>
                      <a:pt x="2209" y="973"/>
                    </a:lnTo>
                    <a:lnTo>
                      <a:pt x="2206" y="973"/>
                    </a:lnTo>
                    <a:lnTo>
                      <a:pt x="2206" y="976"/>
                    </a:lnTo>
                    <a:lnTo>
                      <a:pt x="2203" y="982"/>
                    </a:lnTo>
                    <a:lnTo>
                      <a:pt x="2203" y="982"/>
                    </a:lnTo>
                    <a:lnTo>
                      <a:pt x="2203" y="984"/>
                    </a:lnTo>
                    <a:lnTo>
                      <a:pt x="2198" y="979"/>
                    </a:lnTo>
                    <a:lnTo>
                      <a:pt x="2198" y="979"/>
                    </a:lnTo>
                    <a:lnTo>
                      <a:pt x="2195" y="979"/>
                    </a:lnTo>
                    <a:lnTo>
                      <a:pt x="2198" y="976"/>
                    </a:lnTo>
                    <a:close/>
                    <a:moveTo>
                      <a:pt x="2195" y="1381"/>
                    </a:moveTo>
                    <a:lnTo>
                      <a:pt x="2195" y="1381"/>
                    </a:lnTo>
                    <a:lnTo>
                      <a:pt x="2198" y="1381"/>
                    </a:lnTo>
                    <a:lnTo>
                      <a:pt x="2200" y="1381"/>
                    </a:lnTo>
                    <a:lnTo>
                      <a:pt x="2200" y="1381"/>
                    </a:lnTo>
                    <a:lnTo>
                      <a:pt x="2203" y="1381"/>
                    </a:lnTo>
                    <a:lnTo>
                      <a:pt x="2203" y="1378"/>
                    </a:lnTo>
                    <a:lnTo>
                      <a:pt x="2200" y="1375"/>
                    </a:lnTo>
                    <a:lnTo>
                      <a:pt x="2200" y="1375"/>
                    </a:lnTo>
                    <a:lnTo>
                      <a:pt x="2200" y="1372"/>
                    </a:lnTo>
                    <a:lnTo>
                      <a:pt x="2200" y="1369"/>
                    </a:lnTo>
                    <a:lnTo>
                      <a:pt x="2200" y="1369"/>
                    </a:lnTo>
                    <a:lnTo>
                      <a:pt x="2203" y="1372"/>
                    </a:lnTo>
                    <a:lnTo>
                      <a:pt x="2203" y="1375"/>
                    </a:lnTo>
                    <a:lnTo>
                      <a:pt x="2206" y="1375"/>
                    </a:lnTo>
                    <a:lnTo>
                      <a:pt x="2206" y="1381"/>
                    </a:lnTo>
                    <a:lnTo>
                      <a:pt x="2206" y="1383"/>
                    </a:lnTo>
                    <a:lnTo>
                      <a:pt x="2206" y="1386"/>
                    </a:lnTo>
                    <a:lnTo>
                      <a:pt x="2203" y="1383"/>
                    </a:lnTo>
                    <a:lnTo>
                      <a:pt x="2203" y="1386"/>
                    </a:lnTo>
                    <a:lnTo>
                      <a:pt x="2200" y="1386"/>
                    </a:lnTo>
                    <a:lnTo>
                      <a:pt x="2200" y="1383"/>
                    </a:lnTo>
                    <a:lnTo>
                      <a:pt x="2198" y="1383"/>
                    </a:lnTo>
                    <a:lnTo>
                      <a:pt x="2198" y="1383"/>
                    </a:lnTo>
                    <a:lnTo>
                      <a:pt x="2195" y="1383"/>
                    </a:lnTo>
                    <a:lnTo>
                      <a:pt x="2192" y="1383"/>
                    </a:lnTo>
                    <a:lnTo>
                      <a:pt x="2192" y="1383"/>
                    </a:lnTo>
                    <a:lnTo>
                      <a:pt x="2192" y="1381"/>
                    </a:lnTo>
                    <a:lnTo>
                      <a:pt x="2195" y="1381"/>
                    </a:lnTo>
                    <a:close/>
                    <a:moveTo>
                      <a:pt x="2161" y="1341"/>
                    </a:moveTo>
                    <a:lnTo>
                      <a:pt x="2164" y="1341"/>
                    </a:lnTo>
                    <a:lnTo>
                      <a:pt x="2164" y="1339"/>
                    </a:lnTo>
                    <a:lnTo>
                      <a:pt x="2173" y="1333"/>
                    </a:lnTo>
                    <a:lnTo>
                      <a:pt x="2175" y="1330"/>
                    </a:lnTo>
                    <a:lnTo>
                      <a:pt x="2175" y="1328"/>
                    </a:lnTo>
                    <a:lnTo>
                      <a:pt x="2178" y="1325"/>
                    </a:lnTo>
                    <a:lnTo>
                      <a:pt x="2175" y="1330"/>
                    </a:lnTo>
                    <a:lnTo>
                      <a:pt x="2175" y="1336"/>
                    </a:lnTo>
                    <a:lnTo>
                      <a:pt x="2173" y="1339"/>
                    </a:lnTo>
                    <a:lnTo>
                      <a:pt x="2167" y="1339"/>
                    </a:lnTo>
                    <a:lnTo>
                      <a:pt x="2164" y="1341"/>
                    </a:lnTo>
                    <a:lnTo>
                      <a:pt x="2161" y="1341"/>
                    </a:lnTo>
                    <a:lnTo>
                      <a:pt x="2159" y="1344"/>
                    </a:lnTo>
                    <a:lnTo>
                      <a:pt x="2161" y="1341"/>
                    </a:lnTo>
                    <a:close/>
                    <a:moveTo>
                      <a:pt x="2122" y="1774"/>
                    </a:moveTo>
                    <a:lnTo>
                      <a:pt x="2125" y="1774"/>
                    </a:lnTo>
                    <a:lnTo>
                      <a:pt x="2128" y="1779"/>
                    </a:lnTo>
                    <a:lnTo>
                      <a:pt x="2131" y="1782"/>
                    </a:lnTo>
                    <a:lnTo>
                      <a:pt x="2133" y="1782"/>
                    </a:lnTo>
                    <a:lnTo>
                      <a:pt x="2133" y="1785"/>
                    </a:lnTo>
                    <a:lnTo>
                      <a:pt x="2133" y="1785"/>
                    </a:lnTo>
                    <a:lnTo>
                      <a:pt x="2133" y="1788"/>
                    </a:lnTo>
                    <a:lnTo>
                      <a:pt x="2133" y="1788"/>
                    </a:lnTo>
                    <a:lnTo>
                      <a:pt x="2131" y="1788"/>
                    </a:lnTo>
                    <a:lnTo>
                      <a:pt x="2128" y="1788"/>
                    </a:lnTo>
                    <a:lnTo>
                      <a:pt x="2128" y="1785"/>
                    </a:lnTo>
                    <a:lnTo>
                      <a:pt x="2125" y="1785"/>
                    </a:lnTo>
                    <a:lnTo>
                      <a:pt x="2122" y="1782"/>
                    </a:lnTo>
                    <a:lnTo>
                      <a:pt x="2122" y="1779"/>
                    </a:lnTo>
                    <a:lnTo>
                      <a:pt x="2120" y="1777"/>
                    </a:lnTo>
                    <a:lnTo>
                      <a:pt x="2120" y="1777"/>
                    </a:lnTo>
                    <a:lnTo>
                      <a:pt x="2120" y="1774"/>
                    </a:lnTo>
                    <a:lnTo>
                      <a:pt x="2122" y="1774"/>
                    </a:lnTo>
                    <a:close/>
                    <a:moveTo>
                      <a:pt x="1297" y="502"/>
                    </a:moveTo>
                    <a:lnTo>
                      <a:pt x="1297" y="499"/>
                    </a:lnTo>
                    <a:lnTo>
                      <a:pt x="1299" y="496"/>
                    </a:lnTo>
                    <a:lnTo>
                      <a:pt x="1302" y="502"/>
                    </a:lnTo>
                    <a:lnTo>
                      <a:pt x="1299" y="502"/>
                    </a:lnTo>
                    <a:lnTo>
                      <a:pt x="1297" y="505"/>
                    </a:lnTo>
                    <a:lnTo>
                      <a:pt x="1297" y="505"/>
                    </a:lnTo>
                    <a:lnTo>
                      <a:pt x="1297" y="505"/>
                    </a:lnTo>
                    <a:lnTo>
                      <a:pt x="1297" y="502"/>
                    </a:lnTo>
                    <a:close/>
                    <a:moveTo>
                      <a:pt x="1291" y="496"/>
                    </a:moveTo>
                    <a:lnTo>
                      <a:pt x="1291" y="496"/>
                    </a:lnTo>
                    <a:lnTo>
                      <a:pt x="1294" y="499"/>
                    </a:lnTo>
                    <a:lnTo>
                      <a:pt x="1294" y="499"/>
                    </a:lnTo>
                    <a:lnTo>
                      <a:pt x="1294" y="499"/>
                    </a:lnTo>
                    <a:lnTo>
                      <a:pt x="1291" y="502"/>
                    </a:lnTo>
                    <a:lnTo>
                      <a:pt x="1291" y="502"/>
                    </a:lnTo>
                    <a:lnTo>
                      <a:pt x="1288" y="502"/>
                    </a:lnTo>
                    <a:lnTo>
                      <a:pt x="1286" y="499"/>
                    </a:lnTo>
                    <a:lnTo>
                      <a:pt x="1286" y="496"/>
                    </a:lnTo>
                    <a:lnTo>
                      <a:pt x="1291" y="496"/>
                    </a:lnTo>
                    <a:close/>
                    <a:moveTo>
                      <a:pt x="772" y="561"/>
                    </a:moveTo>
                    <a:lnTo>
                      <a:pt x="772" y="558"/>
                    </a:lnTo>
                    <a:lnTo>
                      <a:pt x="775" y="561"/>
                    </a:lnTo>
                    <a:lnTo>
                      <a:pt x="775" y="561"/>
                    </a:lnTo>
                    <a:lnTo>
                      <a:pt x="778" y="563"/>
                    </a:lnTo>
                    <a:lnTo>
                      <a:pt x="778" y="566"/>
                    </a:lnTo>
                    <a:lnTo>
                      <a:pt x="778" y="566"/>
                    </a:lnTo>
                    <a:lnTo>
                      <a:pt x="775" y="569"/>
                    </a:lnTo>
                    <a:lnTo>
                      <a:pt x="775" y="566"/>
                    </a:lnTo>
                    <a:lnTo>
                      <a:pt x="772" y="563"/>
                    </a:lnTo>
                    <a:lnTo>
                      <a:pt x="770" y="561"/>
                    </a:lnTo>
                    <a:lnTo>
                      <a:pt x="772" y="561"/>
                    </a:lnTo>
                    <a:close/>
                    <a:moveTo>
                      <a:pt x="460" y="789"/>
                    </a:moveTo>
                    <a:lnTo>
                      <a:pt x="457" y="786"/>
                    </a:lnTo>
                    <a:lnTo>
                      <a:pt x="454" y="784"/>
                    </a:lnTo>
                    <a:lnTo>
                      <a:pt x="452" y="778"/>
                    </a:lnTo>
                    <a:lnTo>
                      <a:pt x="449" y="778"/>
                    </a:lnTo>
                    <a:lnTo>
                      <a:pt x="449" y="775"/>
                    </a:lnTo>
                    <a:lnTo>
                      <a:pt x="452" y="775"/>
                    </a:lnTo>
                    <a:lnTo>
                      <a:pt x="454" y="778"/>
                    </a:lnTo>
                    <a:lnTo>
                      <a:pt x="454" y="781"/>
                    </a:lnTo>
                    <a:lnTo>
                      <a:pt x="454" y="781"/>
                    </a:lnTo>
                    <a:lnTo>
                      <a:pt x="457" y="781"/>
                    </a:lnTo>
                    <a:lnTo>
                      <a:pt x="457" y="784"/>
                    </a:lnTo>
                    <a:lnTo>
                      <a:pt x="457" y="784"/>
                    </a:lnTo>
                    <a:lnTo>
                      <a:pt x="460" y="786"/>
                    </a:lnTo>
                    <a:lnTo>
                      <a:pt x="460" y="789"/>
                    </a:lnTo>
                    <a:lnTo>
                      <a:pt x="460" y="792"/>
                    </a:lnTo>
                    <a:lnTo>
                      <a:pt x="460" y="789"/>
                    </a:lnTo>
                    <a:close/>
                    <a:moveTo>
                      <a:pt x="463" y="731"/>
                    </a:moveTo>
                    <a:lnTo>
                      <a:pt x="460" y="731"/>
                    </a:lnTo>
                    <a:lnTo>
                      <a:pt x="460" y="728"/>
                    </a:lnTo>
                    <a:lnTo>
                      <a:pt x="465" y="728"/>
                    </a:lnTo>
                    <a:lnTo>
                      <a:pt x="465" y="731"/>
                    </a:lnTo>
                    <a:lnTo>
                      <a:pt x="468" y="731"/>
                    </a:lnTo>
                    <a:lnTo>
                      <a:pt x="468" y="731"/>
                    </a:lnTo>
                    <a:lnTo>
                      <a:pt x="465" y="733"/>
                    </a:lnTo>
                    <a:lnTo>
                      <a:pt x="463" y="731"/>
                    </a:lnTo>
                    <a:close/>
                    <a:moveTo>
                      <a:pt x="468" y="747"/>
                    </a:moveTo>
                    <a:lnTo>
                      <a:pt x="468" y="747"/>
                    </a:lnTo>
                    <a:lnTo>
                      <a:pt x="468" y="753"/>
                    </a:lnTo>
                    <a:lnTo>
                      <a:pt x="468" y="747"/>
                    </a:lnTo>
                    <a:lnTo>
                      <a:pt x="465" y="745"/>
                    </a:lnTo>
                    <a:lnTo>
                      <a:pt x="465" y="742"/>
                    </a:lnTo>
                    <a:lnTo>
                      <a:pt x="465" y="739"/>
                    </a:lnTo>
                    <a:lnTo>
                      <a:pt x="465" y="739"/>
                    </a:lnTo>
                    <a:lnTo>
                      <a:pt x="468" y="736"/>
                    </a:lnTo>
                    <a:lnTo>
                      <a:pt x="468" y="742"/>
                    </a:lnTo>
                    <a:lnTo>
                      <a:pt x="468" y="745"/>
                    </a:lnTo>
                    <a:lnTo>
                      <a:pt x="468" y="745"/>
                    </a:lnTo>
                    <a:lnTo>
                      <a:pt x="468" y="747"/>
                    </a:lnTo>
                    <a:close/>
                    <a:moveTo>
                      <a:pt x="558" y="541"/>
                    </a:moveTo>
                    <a:lnTo>
                      <a:pt x="560" y="544"/>
                    </a:lnTo>
                    <a:lnTo>
                      <a:pt x="563" y="544"/>
                    </a:lnTo>
                    <a:lnTo>
                      <a:pt x="563" y="547"/>
                    </a:lnTo>
                    <a:lnTo>
                      <a:pt x="563" y="547"/>
                    </a:lnTo>
                    <a:lnTo>
                      <a:pt x="558" y="547"/>
                    </a:lnTo>
                    <a:lnTo>
                      <a:pt x="555" y="541"/>
                    </a:lnTo>
                    <a:lnTo>
                      <a:pt x="555" y="541"/>
                    </a:lnTo>
                    <a:lnTo>
                      <a:pt x="558" y="541"/>
                    </a:lnTo>
                    <a:lnTo>
                      <a:pt x="558" y="541"/>
                    </a:lnTo>
                    <a:close/>
                    <a:moveTo>
                      <a:pt x="524" y="661"/>
                    </a:moveTo>
                    <a:lnTo>
                      <a:pt x="524" y="664"/>
                    </a:lnTo>
                    <a:lnTo>
                      <a:pt x="527" y="667"/>
                    </a:lnTo>
                    <a:lnTo>
                      <a:pt x="530" y="667"/>
                    </a:lnTo>
                    <a:lnTo>
                      <a:pt x="532" y="669"/>
                    </a:lnTo>
                    <a:lnTo>
                      <a:pt x="532" y="672"/>
                    </a:lnTo>
                    <a:lnTo>
                      <a:pt x="530" y="672"/>
                    </a:lnTo>
                    <a:lnTo>
                      <a:pt x="530" y="672"/>
                    </a:lnTo>
                    <a:lnTo>
                      <a:pt x="530" y="672"/>
                    </a:lnTo>
                    <a:lnTo>
                      <a:pt x="527" y="667"/>
                    </a:lnTo>
                    <a:lnTo>
                      <a:pt x="524" y="667"/>
                    </a:lnTo>
                    <a:lnTo>
                      <a:pt x="521" y="664"/>
                    </a:lnTo>
                    <a:lnTo>
                      <a:pt x="521" y="661"/>
                    </a:lnTo>
                    <a:lnTo>
                      <a:pt x="524" y="661"/>
                    </a:lnTo>
                    <a:close/>
                    <a:moveTo>
                      <a:pt x="491" y="639"/>
                    </a:moveTo>
                    <a:lnTo>
                      <a:pt x="491" y="636"/>
                    </a:lnTo>
                    <a:lnTo>
                      <a:pt x="493" y="633"/>
                    </a:lnTo>
                    <a:lnTo>
                      <a:pt x="493" y="633"/>
                    </a:lnTo>
                    <a:lnTo>
                      <a:pt x="496" y="633"/>
                    </a:lnTo>
                    <a:lnTo>
                      <a:pt x="496" y="633"/>
                    </a:lnTo>
                    <a:lnTo>
                      <a:pt x="496" y="636"/>
                    </a:lnTo>
                    <a:lnTo>
                      <a:pt x="496" y="636"/>
                    </a:lnTo>
                    <a:lnTo>
                      <a:pt x="493" y="639"/>
                    </a:lnTo>
                    <a:lnTo>
                      <a:pt x="493" y="641"/>
                    </a:lnTo>
                    <a:lnTo>
                      <a:pt x="493" y="641"/>
                    </a:lnTo>
                    <a:lnTo>
                      <a:pt x="491" y="641"/>
                    </a:lnTo>
                    <a:lnTo>
                      <a:pt x="491" y="639"/>
                    </a:lnTo>
                    <a:lnTo>
                      <a:pt x="491" y="639"/>
                    </a:lnTo>
                    <a:close/>
                    <a:moveTo>
                      <a:pt x="505" y="842"/>
                    </a:moveTo>
                    <a:lnTo>
                      <a:pt x="505" y="845"/>
                    </a:lnTo>
                    <a:lnTo>
                      <a:pt x="499" y="845"/>
                    </a:lnTo>
                    <a:lnTo>
                      <a:pt x="496" y="848"/>
                    </a:lnTo>
                    <a:lnTo>
                      <a:pt x="493" y="848"/>
                    </a:lnTo>
                    <a:lnTo>
                      <a:pt x="493" y="845"/>
                    </a:lnTo>
                    <a:lnTo>
                      <a:pt x="491" y="848"/>
                    </a:lnTo>
                    <a:lnTo>
                      <a:pt x="485" y="851"/>
                    </a:lnTo>
                    <a:lnTo>
                      <a:pt x="485" y="851"/>
                    </a:lnTo>
                    <a:lnTo>
                      <a:pt x="479" y="851"/>
                    </a:lnTo>
                    <a:lnTo>
                      <a:pt x="479" y="851"/>
                    </a:lnTo>
                    <a:lnTo>
                      <a:pt x="482" y="845"/>
                    </a:lnTo>
                    <a:lnTo>
                      <a:pt x="485" y="842"/>
                    </a:lnTo>
                    <a:lnTo>
                      <a:pt x="485" y="839"/>
                    </a:lnTo>
                    <a:lnTo>
                      <a:pt x="485" y="837"/>
                    </a:lnTo>
                    <a:lnTo>
                      <a:pt x="485" y="834"/>
                    </a:lnTo>
                    <a:lnTo>
                      <a:pt x="488" y="831"/>
                    </a:lnTo>
                    <a:lnTo>
                      <a:pt x="491" y="831"/>
                    </a:lnTo>
                    <a:lnTo>
                      <a:pt x="491" y="834"/>
                    </a:lnTo>
                    <a:lnTo>
                      <a:pt x="493" y="837"/>
                    </a:lnTo>
                    <a:lnTo>
                      <a:pt x="493" y="834"/>
                    </a:lnTo>
                    <a:lnTo>
                      <a:pt x="493" y="831"/>
                    </a:lnTo>
                    <a:lnTo>
                      <a:pt x="491" y="826"/>
                    </a:lnTo>
                    <a:lnTo>
                      <a:pt x="491" y="820"/>
                    </a:lnTo>
                    <a:lnTo>
                      <a:pt x="493" y="820"/>
                    </a:lnTo>
                    <a:lnTo>
                      <a:pt x="493" y="820"/>
                    </a:lnTo>
                    <a:lnTo>
                      <a:pt x="496" y="823"/>
                    </a:lnTo>
                    <a:lnTo>
                      <a:pt x="499" y="820"/>
                    </a:lnTo>
                    <a:lnTo>
                      <a:pt x="502" y="823"/>
                    </a:lnTo>
                    <a:lnTo>
                      <a:pt x="505" y="826"/>
                    </a:lnTo>
                    <a:lnTo>
                      <a:pt x="505" y="831"/>
                    </a:lnTo>
                    <a:lnTo>
                      <a:pt x="507" y="831"/>
                    </a:lnTo>
                    <a:lnTo>
                      <a:pt x="505" y="834"/>
                    </a:lnTo>
                    <a:lnTo>
                      <a:pt x="505" y="842"/>
                    </a:lnTo>
                    <a:close/>
                    <a:moveTo>
                      <a:pt x="507" y="728"/>
                    </a:moveTo>
                    <a:lnTo>
                      <a:pt x="507" y="725"/>
                    </a:lnTo>
                    <a:lnTo>
                      <a:pt x="507" y="722"/>
                    </a:lnTo>
                    <a:lnTo>
                      <a:pt x="505" y="725"/>
                    </a:lnTo>
                    <a:lnTo>
                      <a:pt x="505" y="725"/>
                    </a:lnTo>
                    <a:lnTo>
                      <a:pt x="505" y="722"/>
                    </a:lnTo>
                    <a:lnTo>
                      <a:pt x="505" y="722"/>
                    </a:lnTo>
                    <a:lnTo>
                      <a:pt x="505" y="717"/>
                    </a:lnTo>
                    <a:lnTo>
                      <a:pt x="502" y="714"/>
                    </a:lnTo>
                    <a:lnTo>
                      <a:pt x="499" y="714"/>
                    </a:lnTo>
                    <a:lnTo>
                      <a:pt x="496" y="711"/>
                    </a:lnTo>
                    <a:lnTo>
                      <a:pt x="499" y="711"/>
                    </a:lnTo>
                    <a:lnTo>
                      <a:pt x="499" y="708"/>
                    </a:lnTo>
                    <a:lnTo>
                      <a:pt x="502" y="711"/>
                    </a:lnTo>
                    <a:lnTo>
                      <a:pt x="505" y="711"/>
                    </a:lnTo>
                    <a:lnTo>
                      <a:pt x="507" y="714"/>
                    </a:lnTo>
                    <a:lnTo>
                      <a:pt x="510" y="714"/>
                    </a:lnTo>
                    <a:lnTo>
                      <a:pt x="507" y="714"/>
                    </a:lnTo>
                    <a:lnTo>
                      <a:pt x="507" y="717"/>
                    </a:lnTo>
                    <a:lnTo>
                      <a:pt x="505" y="720"/>
                    </a:lnTo>
                    <a:lnTo>
                      <a:pt x="510" y="720"/>
                    </a:lnTo>
                    <a:lnTo>
                      <a:pt x="510" y="722"/>
                    </a:lnTo>
                    <a:lnTo>
                      <a:pt x="510" y="728"/>
                    </a:lnTo>
                    <a:lnTo>
                      <a:pt x="507" y="728"/>
                    </a:lnTo>
                    <a:close/>
                    <a:moveTo>
                      <a:pt x="510" y="778"/>
                    </a:moveTo>
                    <a:lnTo>
                      <a:pt x="516" y="778"/>
                    </a:lnTo>
                    <a:lnTo>
                      <a:pt x="516" y="781"/>
                    </a:lnTo>
                    <a:lnTo>
                      <a:pt x="516" y="781"/>
                    </a:lnTo>
                    <a:lnTo>
                      <a:pt x="518" y="781"/>
                    </a:lnTo>
                    <a:lnTo>
                      <a:pt x="518" y="784"/>
                    </a:lnTo>
                    <a:lnTo>
                      <a:pt x="518" y="786"/>
                    </a:lnTo>
                    <a:lnTo>
                      <a:pt x="518" y="786"/>
                    </a:lnTo>
                    <a:lnTo>
                      <a:pt x="516" y="784"/>
                    </a:lnTo>
                    <a:lnTo>
                      <a:pt x="513" y="784"/>
                    </a:lnTo>
                    <a:lnTo>
                      <a:pt x="513" y="784"/>
                    </a:lnTo>
                    <a:lnTo>
                      <a:pt x="510" y="781"/>
                    </a:lnTo>
                    <a:lnTo>
                      <a:pt x="510" y="778"/>
                    </a:lnTo>
                    <a:lnTo>
                      <a:pt x="510" y="775"/>
                    </a:lnTo>
                    <a:lnTo>
                      <a:pt x="510" y="778"/>
                    </a:lnTo>
                    <a:close/>
                    <a:moveTo>
                      <a:pt x="521" y="848"/>
                    </a:moveTo>
                    <a:lnTo>
                      <a:pt x="518" y="848"/>
                    </a:lnTo>
                    <a:lnTo>
                      <a:pt x="516" y="853"/>
                    </a:lnTo>
                    <a:lnTo>
                      <a:pt x="516" y="862"/>
                    </a:lnTo>
                    <a:lnTo>
                      <a:pt x="513" y="865"/>
                    </a:lnTo>
                    <a:lnTo>
                      <a:pt x="513" y="865"/>
                    </a:lnTo>
                    <a:lnTo>
                      <a:pt x="510" y="865"/>
                    </a:lnTo>
                    <a:lnTo>
                      <a:pt x="510" y="859"/>
                    </a:lnTo>
                    <a:lnTo>
                      <a:pt x="513" y="859"/>
                    </a:lnTo>
                    <a:lnTo>
                      <a:pt x="510" y="856"/>
                    </a:lnTo>
                    <a:lnTo>
                      <a:pt x="513" y="853"/>
                    </a:lnTo>
                    <a:lnTo>
                      <a:pt x="513" y="845"/>
                    </a:lnTo>
                    <a:lnTo>
                      <a:pt x="513" y="842"/>
                    </a:lnTo>
                    <a:lnTo>
                      <a:pt x="518" y="839"/>
                    </a:lnTo>
                    <a:lnTo>
                      <a:pt x="521" y="837"/>
                    </a:lnTo>
                    <a:lnTo>
                      <a:pt x="521" y="839"/>
                    </a:lnTo>
                    <a:lnTo>
                      <a:pt x="521" y="842"/>
                    </a:lnTo>
                    <a:lnTo>
                      <a:pt x="521" y="845"/>
                    </a:lnTo>
                    <a:lnTo>
                      <a:pt x="521" y="848"/>
                    </a:lnTo>
                    <a:close/>
                    <a:moveTo>
                      <a:pt x="521" y="686"/>
                    </a:moveTo>
                    <a:lnTo>
                      <a:pt x="521" y="683"/>
                    </a:lnTo>
                    <a:lnTo>
                      <a:pt x="518" y="680"/>
                    </a:lnTo>
                    <a:lnTo>
                      <a:pt x="524" y="683"/>
                    </a:lnTo>
                    <a:lnTo>
                      <a:pt x="524" y="686"/>
                    </a:lnTo>
                    <a:lnTo>
                      <a:pt x="524" y="689"/>
                    </a:lnTo>
                    <a:lnTo>
                      <a:pt x="524" y="689"/>
                    </a:lnTo>
                    <a:lnTo>
                      <a:pt x="521" y="686"/>
                    </a:lnTo>
                    <a:lnTo>
                      <a:pt x="521" y="686"/>
                    </a:lnTo>
                    <a:close/>
                    <a:moveTo>
                      <a:pt x="538" y="823"/>
                    </a:moveTo>
                    <a:lnTo>
                      <a:pt x="541" y="823"/>
                    </a:lnTo>
                    <a:lnTo>
                      <a:pt x="535" y="826"/>
                    </a:lnTo>
                    <a:lnTo>
                      <a:pt x="535" y="826"/>
                    </a:lnTo>
                    <a:lnTo>
                      <a:pt x="532" y="828"/>
                    </a:lnTo>
                    <a:lnTo>
                      <a:pt x="530" y="826"/>
                    </a:lnTo>
                    <a:lnTo>
                      <a:pt x="530" y="826"/>
                    </a:lnTo>
                    <a:lnTo>
                      <a:pt x="524" y="823"/>
                    </a:lnTo>
                    <a:lnTo>
                      <a:pt x="530" y="823"/>
                    </a:lnTo>
                    <a:lnTo>
                      <a:pt x="532" y="823"/>
                    </a:lnTo>
                    <a:lnTo>
                      <a:pt x="532" y="823"/>
                    </a:lnTo>
                    <a:lnTo>
                      <a:pt x="538" y="823"/>
                    </a:lnTo>
                    <a:close/>
                    <a:moveTo>
                      <a:pt x="532" y="795"/>
                    </a:moveTo>
                    <a:lnTo>
                      <a:pt x="532" y="798"/>
                    </a:lnTo>
                    <a:lnTo>
                      <a:pt x="532" y="800"/>
                    </a:lnTo>
                    <a:lnTo>
                      <a:pt x="532" y="800"/>
                    </a:lnTo>
                    <a:lnTo>
                      <a:pt x="532" y="800"/>
                    </a:lnTo>
                    <a:lnTo>
                      <a:pt x="532" y="800"/>
                    </a:lnTo>
                    <a:lnTo>
                      <a:pt x="530" y="798"/>
                    </a:lnTo>
                    <a:lnTo>
                      <a:pt x="527" y="795"/>
                    </a:lnTo>
                    <a:lnTo>
                      <a:pt x="530" y="795"/>
                    </a:lnTo>
                    <a:lnTo>
                      <a:pt x="532" y="795"/>
                    </a:lnTo>
                    <a:lnTo>
                      <a:pt x="532" y="795"/>
                    </a:lnTo>
                    <a:lnTo>
                      <a:pt x="532" y="795"/>
                    </a:lnTo>
                    <a:close/>
                    <a:moveTo>
                      <a:pt x="535" y="653"/>
                    </a:moveTo>
                    <a:lnTo>
                      <a:pt x="535" y="653"/>
                    </a:lnTo>
                    <a:lnTo>
                      <a:pt x="535" y="653"/>
                    </a:lnTo>
                    <a:lnTo>
                      <a:pt x="530" y="650"/>
                    </a:lnTo>
                    <a:lnTo>
                      <a:pt x="530" y="647"/>
                    </a:lnTo>
                    <a:lnTo>
                      <a:pt x="527" y="647"/>
                    </a:lnTo>
                    <a:lnTo>
                      <a:pt x="524" y="644"/>
                    </a:lnTo>
                    <a:lnTo>
                      <a:pt x="527" y="644"/>
                    </a:lnTo>
                    <a:lnTo>
                      <a:pt x="530" y="647"/>
                    </a:lnTo>
                    <a:lnTo>
                      <a:pt x="530" y="647"/>
                    </a:lnTo>
                    <a:lnTo>
                      <a:pt x="532" y="647"/>
                    </a:lnTo>
                    <a:lnTo>
                      <a:pt x="538" y="650"/>
                    </a:lnTo>
                    <a:lnTo>
                      <a:pt x="538" y="653"/>
                    </a:lnTo>
                    <a:lnTo>
                      <a:pt x="535" y="653"/>
                    </a:lnTo>
                    <a:close/>
                    <a:moveTo>
                      <a:pt x="541" y="639"/>
                    </a:moveTo>
                    <a:lnTo>
                      <a:pt x="541" y="639"/>
                    </a:lnTo>
                    <a:lnTo>
                      <a:pt x="538" y="639"/>
                    </a:lnTo>
                    <a:lnTo>
                      <a:pt x="535" y="636"/>
                    </a:lnTo>
                    <a:lnTo>
                      <a:pt x="530" y="633"/>
                    </a:lnTo>
                    <a:lnTo>
                      <a:pt x="530" y="633"/>
                    </a:lnTo>
                    <a:lnTo>
                      <a:pt x="535" y="633"/>
                    </a:lnTo>
                    <a:lnTo>
                      <a:pt x="538" y="636"/>
                    </a:lnTo>
                    <a:lnTo>
                      <a:pt x="538" y="639"/>
                    </a:lnTo>
                    <a:lnTo>
                      <a:pt x="544" y="639"/>
                    </a:lnTo>
                    <a:lnTo>
                      <a:pt x="541" y="639"/>
                    </a:lnTo>
                    <a:close/>
                    <a:moveTo>
                      <a:pt x="555" y="639"/>
                    </a:moveTo>
                    <a:lnTo>
                      <a:pt x="552" y="639"/>
                    </a:lnTo>
                    <a:lnTo>
                      <a:pt x="552" y="639"/>
                    </a:lnTo>
                    <a:lnTo>
                      <a:pt x="552" y="639"/>
                    </a:lnTo>
                    <a:lnTo>
                      <a:pt x="552" y="639"/>
                    </a:lnTo>
                    <a:lnTo>
                      <a:pt x="549" y="636"/>
                    </a:lnTo>
                    <a:lnTo>
                      <a:pt x="546" y="633"/>
                    </a:lnTo>
                    <a:lnTo>
                      <a:pt x="546" y="633"/>
                    </a:lnTo>
                    <a:lnTo>
                      <a:pt x="546" y="633"/>
                    </a:lnTo>
                    <a:lnTo>
                      <a:pt x="544" y="633"/>
                    </a:lnTo>
                    <a:lnTo>
                      <a:pt x="544" y="630"/>
                    </a:lnTo>
                    <a:lnTo>
                      <a:pt x="541" y="627"/>
                    </a:lnTo>
                    <a:lnTo>
                      <a:pt x="538" y="627"/>
                    </a:lnTo>
                    <a:lnTo>
                      <a:pt x="541" y="627"/>
                    </a:lnTo>
                    <a:lnTo>
                      <a:pt x="544" y="627"/>
                    </a:lnTo>
                    <a:lnTo>
                      <a:pt x="546" y="625"/>
                    </a:lnTo>
                    <a:lnTo>
                      <a:pt x="544" y="625"/>
                    </a:lnTo>
                    <a:lnTo>
                      <a:pt x="541" y="622"/>
                    </a:lnTo>
                    <a:lnTo>
                      <a:pt x="541" y="619"/>
                    </a:lnTo>
                    <a:lnTo>
                      <a:pt x="538" y="619"/>
                    </a:lnTo>
                    <a:lnTo>
                      <a:pt x="532" y="616"/>
                    </a:lnTo>
                    <a:lnTo>
                      <a:pt x="527" y="616"/>
                    </a:lnTo>
                    <a:lnTo>
                      <a:pt x="532" y="616"/>
                    </a:lnTo>
                    <a:lnTo>
                      <a:pt x="538" y="616"/>
                    </a:lnTo>
                    <a:lnTo>
                      <a:pt x="541" y="619"/>
                    </a:lnTo>
                    <a:lnTo>
                      <a:pt x="546" y="625"/>
                    </a:lnTo>
                    <a:lnTo>
                      <a:pt x="549" y="625"/>
                    </a:lnTo>
                    <a:lnTo>
                      <a:pt x="552" y="625"/>
                    </a:lnTo>
                    <a:lnTo>
                      <a:pt x="552" y="627"/>
                    </a:lnTo>
                    <a:lnTo>
                      <a:pt x="552" y="627"/>
                    </a:lnTo>
                    <a:lnTo>
                      <a:pt x="549" y="625"/>
                    </a:lnTo>
                    <a:lnTo>
                      <a:pt x="546" y="627"/>
                    </a:lnTo>
                    <a:lnTo>
                      <a:pt x="546" y="627"/>
                    </a:lnTo>
                    <a:lnTo>
                      <a:pt x="546" y="630"/>
                    </a:lnTo>
                    <a:lnTo>
                      <a:pt x="549" y="633"/>
                    </a:lnTo>
                    <a:lnTo>
                      <a:pt x="552" y="633"/>
                    </a:lnTo>
                    <a:lnTo>
                      <a:pt x="555" y="633"/>
                    </a:lnTo>
                    <a:lnTo>
                      <a:pt x="555" y="636"/>
                    </a:lnTo>
                    <a:lnTo>
                      <a:pt x="558" y="639"/>
                    </a:lnTo>
                    <a:lnTo>
                      <a:pt x="555" y="639"/>
                    </a:lnTo>
                    <a:close/>
                    <a:moveTo>
                      <a:pt x="535" y="605"/>
                    </a:moveTo>
                    <a:lnTo>
                      <a:pt x="535" y="605"/>
                    </a:lnTo>
                    <a:lnTo>
                      <a:pt x="541" y="611"/>
                    </a:lnTo>
                    <a:lnTo>
                      <a:pt x="538" y="611"/>
                    </a:lnTo>
                    <a:lnTo>
                      <a:pt x="535" y="605"/>
                    </a:lnTo>
                    <a:close/>
                    <a:moveTo>
                      <a:pt x="566" y="608"/>
                    </a:moveTo>
                    <a:lnTo>
                      <a:pt x="563" y="608"/>
                    </a:lnTo>
                    <a:lnTo>
                      <a:pt x="560" y="605"/>
                    </a:lnTo>
                    <a:lnTo>
                      <a:pt x="558" y="605"/>
                    </a:lnTo>
                    <a:lnTo>
                      <a:pt x="555" y="602"/>
                    </a:lnTo>
                    <a:lnTo>
                      <a:pt x="555" y="602"/>
                    </a:lnTo>
                    <a:lnTo>
                      <a:pt x="558" y="602"/>
                    </a:lnTo>
                    <a:lnTo>
                      <a:pt x="560" y="605"/>
                    </a:lnTo>
                    <a:lnTo>
                      <a:pt x="563" y="605"/>
                    </a:lnTo>
                    <a:lnTo>
                      <a:pt x="566" y="608"/>
                    </a:lnTo>
                    <a:lnTo>
                      <a:pt x="566" y="608"/>
                    </a:lnTo>
                    <a:close/>
                    <a:moveTo>
                      <a:pt x="569" y="591"/>
                    </a:moveTo>
                    <a:lnTo>
                      <a:pt x="566" y="591"/>
                    </a:lnTo>
                    <a:lnTo>
                      <a:pt x="563" y="588"/>
                    </a:lnTo>
                    <a:lnTo>
                      <a:pt x="560" y="586"/>
                    </a:lnTo>
                    <a:lnTo>
                      <a:pt x="555" y="583"/>
                    </a:lnTo>
                    <a:lnTo>
                      <a:pt x="549" y="583"/>
                    </a:lnTo>
                    <a:lnTo>
                      <a:pt x="544" y="580"/>
                    </a:lnTo>
                    <a:lnTo>
                      <a:pt x="538" y="577"/>
                    </a:lnTo>
                    <a:lnTo>
                      <a:pt x="535" y="577"/>
                    </a:lnTo>
                    <a:lnTo>
                      <a:pt x="532" y="577"/>
                    </a:lnTo>
                    <a:lnTo>
                      <a:pt x="532" y="575"/>
                    </a:lnTo>
                    <a:lnTo>
                      <a:pt x="532" y="575"/>
                    </a:lnTo>
                    <a:lnTo>
                      <a:pt x="538" y="577"/>
                    </a:lnTo>
                    <a:lnTo>
                      <a:pt x="544" y="577"/>
                    </a:lnTo>
                    <a:lnTo>
                      <a:pt x="549" y="583"/>
                    </a:lnTo>
                    <a:lnTo>
                      <a:pt x="552" y="583"/>
                    </a:lnTo>
                    <a:lnTo>
                      <a:pt x="560" y="586"/>
                    </a:lnTo>
                    <a:lnTo>
                      <a:pt x="563" y="588"/>
                    </a:lnTo>
                    <a:lnTo>
                      <a:pt x="569" y="591"/>
                    </a:lnTo>
                    <a:lnTo>
                      <a:pt x="569" y="591"/>
                    </a:lnTo>
                    <a:close/>
                    <a:moveTo>
                      <a:pt x="571" y="561"/>
                    </a:moveTo>
                    <a:lnTo>
                      <a:pt x="571" y="561"/>
                    </a:lnTo>
                    <a:lnTo>
                      <a:pt x="571" y="558"/>
                    </a:lnTo>
                    <a:lnTo>
                      <a:pt x="569" y="558"/>
                    </a:lnTo>
                    <a:lnTo>
                      <a:pt x="563" y="555"/>
                    </a:lnTo>
                    <a:lnTo>
                      <a:pt x="558" y="552"/>
                    </a:lnTo>
                    <a:lnTo>
                      <a:pt x="555" y="552"/>
                    </a:lnTo>
                    <a:lnTo>
                      <a:pt x="552" y="549"/>
                    </a:lnTo>
                    <a:lnTo>
                      <a:pt x="552" y="549"/>
                    </a:lnTo>
                    <a:lnTo>
                      <a:pt x="555" y="549"/>
                    </a:lnTo>
                    <a:lnTo>
                      <a:pt x="558" y="552"/>
                    </a:lnTo>
                    <a:lnTo>
                      <a:pt x="563" y="552"/>
                    </a:lnTo>
                    <a:lnTo>
                      <a:pt x="569" y="555"/>
                    </a:lnTo>
                    <a:lnTo>
                      <a:pt x="574" y="561"/>
                    </a:lnTo>
                    <a:lnTo>
                      <a:pt x="574" y="563"/>
                    </a:lnTo>
                    <a:lnTo>
                      <a:pt x="571" y="561"/>
                    </a:lnTo>
                    <a:close/>
                    <a:moveTo>
                      <a:pt x="452" y="1110"/>
                    </a:moveTo>
                    <a:lnTo>
                      <a:pt x="449" y="1110"/>
                    </a:lnTo>
                    <a:lnTo>
                      <a:pt x="446" y="1107"/>
                    </a:lnTo>
                    <a:lnTo>
                      <a:pt x="443" y="1107"/>
                    </a:lnTo>
                    <a:lnTo>
                      <a:pt x="440" y="1104"/>
                    </a:lnTo>
                    <a:lnTo>
                      <a:pt x="440" y="1104"/>
                    </a:lnTo>
                    <a:lnTo>
                      <a:pt x="443" y="1104"/>
                    </a:lnTo>
                    <a:lnTo>
                      <a:pt x="443" y="1104"/>
                    </a:lnTo>
                    <a:lnTo>
                      <a:pt x="449" y="1107"/>
                    </a:lnTo>
                    <a:lnTo>
                      <a:pt x="452" y="1110"/>
                    </a:lnTo>
                    <a:lnTo>
                      <a:pt x="452" y="1110"/>
                    </a:lnTo>
                    <a:close/>
                    <a:moveTo>
                      <a:pt x="725" y="859"/>
                    </a:moveTo>
                    <a:lnTo>
                      <a:pt x="722" y="859"/>
                    </a:lnTo>
                    <a:lnTo>
                      <a:pt x="719" y="859"/>
                    </a:lnTo>
                    <a:lnTo>
                      <a:pt x="717" y="856"/>
                    </a:lnTo>
                    <a:lnTo>
                      <a:pt x="714" y="851"/>
                    </a:lnTo>
                    <a:lnTo>
                      <a:pt x="711" y="845"/>
                    </a:lnTo>
                    <a:lnTo>
                      <a:pt x="708" y="845"/>
                    </a:lnTo>
                    <a:lnTo>
                      <a:pt x="708" y="845"/>
                    </a:lnTo>
                    <a:lnTo>
                      <a:pt x="708" y="842"/>
                    </a:lnTo>
                    <a:lnTo>
                      <a:pt x="705" y="837"/>
                    </a:lnTo>
                    <a:lnTo>
                      <a:pt x="705" y="831"/>
                    </a:lnTo>
                    <a:lnTo>
                      <a:pt x="705" y="828"/>
                    </a:lnTo>
                    <a:lnTo>
                      <a:pt x="711" y="828"/>
                    </a:lnTo>
                    <a:lnTo>
                      <a:pt x="714" y="826"/>
                    </a:lnTo>
                    <a:lnTo>
                      <a:pt x="714" y="823"/>
                    </a:lnTo>
                    <a:lnTo>
                      <a:pt x="714" y="823"/>
                    </a:lnTo>
                    <a:lnTo>
                      <a:pt x="717" y="820"/>
                    </a:lnTo>
                    <a:lnTo>
                      <a:pt x="717" y="820"/>
                    </a:lnTo>
                    <a:lnTo>
                      <a:pt x="719" y="820"/>
                    </a:lnTo>
                    <a:lnTo>
                      <a:pt x="719" y="817"/>
                    </a:lnTo>
                    <a:lnTo>
                      <a:pt x="719" y="817"/>
                    </a:lnTo>
                    <a:lnTo>
                      <a:pt x="719" y="820"/>
                    </a:lnTo>
                    <a:lnTo>
                      <a:pt x="717" y="823"/>
                    </a:lnTo>
                    <a:lnTo>
                      <a:pt x="714" y="828"/>
                    </a:lnTo>
                    <a:lnTo>
                      <a:pt x="714" y="831"/>
                    </a:lnTo>
                    <a:lnTo>
                      <a:pt x="717" y="831"/>
                    </a:lnTo>
                    <a:lnTo>
                      <a:pt x="717" y="837"/>
                    </a:lnTo>
                    <a:lnTo>
                      <a:pt x="717" y="839"/>
                    </a:lnTo>
                    <a:lnTo>
                      <a:pt x="714" y="842"/>
                    </a:lnTo>
                    <a:lnTo>
                      <a:pt x="714" y="848"/>
                    </a:lnTo>
                    <a:lnTo>
                      <a:pt x="717" y="851"/>
                    </a:lnTo>
                    <a:lnTo>
                      <a:pt x="719" y="851"/>
                    </a:lnTo>
                    <a:lnTo>
                      <a:pt x="722" y="851"/>
                    </a:lnTo>
                    <a:lnTo>
                      <a:pt x="725" y="856"/>
                    </a:lnTo>
                    <a:lnTo>
                      <a:pt x="728" y="859"/>
                    </a:lnTo>
                    <a:lnTo>
                      <a:pt x="725" y="859"/>
                    </a:lnTo>
                    <a:close/>
                    <a:moveTo>
                      <a:pt x="878" y="770"/>
                    </a:moveTo>
                    <a:lnTo>
                      <a:pt x="881" y="773"/>
                    </a:lnTo>
                    <a:lnTo>
                      <a:pt x="884" y="775"/>
                    </a:lnTo>
                    <a:lnTo>
                      <a:pt x="884" y="778"/>
                    </a:lnTo>
                    <a:lnTo>
                      <a:pt x="884" y="781"/>
                    </a:lnTo>
                    <a:lnTo>
                      <a:pt x="884" y="781"/>
                    </a:lnTo>
                    <a:lnTo>
                      <a:pt x="881" y="781"/>
                    </a:lnTo>
                    <a:lnTo>
                      <a:pt x="881" y="775"/>
                    </a:lnTo>
                    <a:lnTo>
                      <a:pt x="875" y="773"/>
                    </a:lnTo>
                    <a:lnTo>
                      <a:pt x="875" y="770"/>
                    </a:lnTo>
                    <a:lnTo>
                      <a:pt x="878" y="770"/>
                    </a:lnTo>
                    <a:close/>
                    <a:moveTo>
                      <a:pt x="875" y="814"/>
                    </a:moveTo>
                    <a:lnTo>
                      <a:pt x="878" y="814"/>
                    </a:lnTo>
                    <a:lnTo>
                      <a:pt x="878" y="817"/>
                    </a:lnTo>
                    <a:lnTo>
                      <a:pt x="875" y="817"/>
                    </a:lnTo>
                    <a:lnTo>
                      <a:pt x="873" y="817"/>
                    </a:lnTo>
                    <a:lnTo>
                      <a:pt x="873" y="817"/>
                    </a:lnTo>
                    <a:lnTo>
                      <a:pt x="873" y="817"/>
                    </a:lnTo>
                    <a:lnTo>
                      <a:pt x="875" y="814"/>
                    </a:lnTo>
                    <a:close/>
                    <a:moveTo>
                      <a:pt x="856" y="784"/>
                    </a:moveTo>
                    <a:lnTo>
                      <a:pt x="856" y="784"/>
                    </a:lnTo>
                    <a:lnTo>
                      <a:pt x="862" y="784"/>
                    </a:lnTo>
                    <a:lnTo>
                      <a:pt x="864" y="784"/>
                    </a:lnTo>
                    <a:lnTo>
                      <a:pt x="864" y="789"/>
                    </a:lnTo>
                    <a:lnTo>
                      <a:pt x="867" y="789"/>
                    </a:lnTo>
                    <a:lnTo>
                      <a:pt x="867" y="789"/>
                    </a:lnTo>
                    <a:lnTo>
                      <a:pt x="864" y="789"/>
                    </a:lnTo>
                    <a:lnTo>
                      <a:pt x="859" y="789"/>
                    </a:lnTo>
                    <a:lnTo>
                      <a:pt x="853" y="786"/>
                    </a:lnTo>
                    <a:lnTo>
                      <a:pt x="856" y="784"/>
                    </a:lnTo>
                    <a:close/>
                    <a:moveTo>
                      <a:pt x="767" y="708"/>
                    </a:moveTo>
                    <a:lnTo>
                      <a:pt x="772" y="711"/>
                    </a:lnTo>
                    <a:lnTo>
                      <a:pt x="772" y="714"/>
                    </a:lnTo>
                    <a:lnTo>
                      <a:pt x="775" y="717"/>
                    </a:lnTo>
                    <a:lnTo>
                      <a:pt x="775" y="717"/>
                    </a:lnTo>
                    <a:lnTo>
                      <a:pt x="772" y="714"/>
                    </a:lnTo>
                    <a:lnTo>
                      <a:pt x="770" y="711"/>
                    </a:lnTo>
                    <a:lnTo>
                      <a:pt x="767" y="711"/>
                    </a:lnTo>
                    <a:lnTo>
                      <a:pt x="764" y="708"/>
                    </a:lnTo>
                    <a:lnTo>
                      <a:pt x="767" y="708"/>
                    </a:lnTo>
                    <a:close/>
                    <a:moveTo>
                      <a:pt x="742" y="572"/>
                    </a:moveTo>
                    <a:lnTo>
                      <a:pt x="750" y="572"/>
                    </a:lnTo>
                    <a:lnTo>
                      <a:pt x="756" y="569"/>
                    </a:lnTo>
                    <a:lnTo>
                      <a:pt x="756" y="566"/>
                    </a:lnTo>
                    <a:lnTo>
                      <a:pt x="756" y="566"/>
                    </a:lnTo>
                    <a:lnTo>
                      <a:pt x="756" y="563"/>
                    </a:lnTo>
                    <a:lnTo>
                      <a:pt x="756" y="561"/>
                    </a:lnTo>
                    <a:lnTo>
                      <a:pt x="756" y="561"/>
                    </a:lnTo>
                    <a:lnTo>
                      <a:pt x="756" y="558"/>
                    </a:lnTo>
                    <a:lnTo>
                      <a:pt x="756" y="558"/>
                    </a:lnTo>
                    <a:lnTo>
                      <a:pt x="758" y="558"/>
                    </a:lnTo>
                    <a:lnTo>
                      <a:pt x="758" y="555"/>
                    </a:lnTo>
                    <a:lnTo>
                      <a:pt x="758" y="552"/>
                    </a:lnTo>
                    <a:lnTo>
                      <a:pt x="761" y="555"/>
                    </a:lnTo>
                    <a:lnTo>
                      <a:pt x="758" y="558"/>
                    </a:lnTo>
                    <a:lnTo>
                      <a:pt x="761" y="563"/>
                    </a:lnTo>
                    <a:lnTo>
                      <a:pt x="758" y="566"/>
                    </a:lnTo>
                    <a:lnTo>
                      <a:pt x="758" y="566"/>
                    </a:lnTo>
                    <a:lnTo>
                      <a:pt x="761" y="569"/>
                    </a:lnTo>
                    <a:lnTo>
                      <a:pt x="758" y="572"/>
                    </a:lnTo>
                    <a:lnTo>
                      <a:pt x="758" y="572"/>
                    </a:lnTo>
                    <a:lnTo>
                      <a:pt x="756" y="572"/>
                    </a:lnTo>
                    <a:lnTo>
                      <a:pt x="753" y="572"/>
                    </a:lnTo>
                    <a:lnTo>
                      <a:pt x="753" y="575"/>
                    </a:lnTo>
                    <a:lnTo>
                      <a:pt x="753" y="577"/>
                    </a:lnTo>
                    <a:lnTo>
                      <a:pt x="750" y="575"/>
                    </a:lnTo>
                    <a:lnTo>
                      <a:pt x="747" y="575"/>
                    </a:lnTo>
                    <a:lnTo>
                      <a:pt x="747" y="577"/>
                    </a:lnTo>
                    <a:lnTo>
                      <a:pt x="744" y="575"/>
                    </a:lnTo>
                    <a:lnTo>
                      <a:pt x="742" y="572"/>
                    </a:lnTo>
                    <a:lnTo>
                      <a:pt x="739" y="572"/>
                    </a:lnTo>
                    <a:lnTo>
                      <a:pt x="742" y="572"/>
                    </a:lnTo>
                    <a:close/>
                    <a:moveTo>
                      <a:pt x="719" y="678"/>
                    </a:moveTo>
                    <a:lnTo>
                      <a:pt x="719" y="678"/>
                    </a:lnTo>
                    <a:lnTo>
                      <a:pt x="722" y="678"/>
                    </a:lnTo>
                    <a:lnTo>
                      <a:pt x="722" y="675"/>
                    </a:lnTo>
                    <a:lnTo>
                      <a:pt x="725" y="675"/>
                    </a:lnTo>
                    <a:lnTo>
                      <a:pt x="722" y="672"/>
                    </a:lnTo>
                    <a:lnTo>
                      <a:pt x="725" y="669"/>
                    </a:lnTo>
                    <a:lnTo>
                      <a:pt x="725" y="672"/>
                    </a:lnTo>
                    <a:lnTo>
                      <a:pt x="728" y="675"/>
                    </a:lnTo>
                    <a:lnTo>
                      <a:pt x="728" y="675"/>
                    </a:lnTo>
                    <a:lnTo>
                      <a:pt x="728" y="678"/>
                    </a:lnTo>
                    <a:lnTo>
                      <a:pt x="725" y="678"/>
                    </a:lnTo>
                    <a:lnTo>
                      <a:pt x="728" y="680"/>
                    </a:lnTo>
                    <a:lnTo>
                      <a:pt x="730" y="683"/>
                    </a:lnTo>
                    <a:lnTo>
                      <a:pt x="728" y="683"/>
                    </a:lnTo>
                    <a:lnTo>
                      <a:pt x="725" y="680"/>
                    </a:lnTo>
                    <a:lnTo>
                      <a:pt x="722" y="680"/>
                    </a:lnTo>
                    <a:lnTo>
                      <a:pt x="719" y="680"/>
                    </a:lnTo>
                    <a:lnTo>
                      <a:pt x="717" y="680"/>
                    </a:lnTo>
                    <a:lnTo>
                      <a:pt x="717" y="680"/>
                    </a:lnTo>
                    <a:lnTo>
                      <a:pt x="717" y="680"/>
                    </a:lnTo>
                    <a:lnTo>
                      <a:pt x="719" y="678"/>
                    </a:lnTo>
                    <a:close/>
                    <a:moveTo>
                      <a:pt x="691" y="667"/>
                    </a:moveTo>
                    <a:lnTo>
                      <a:pt x="691" y="669"/>
                    </a:lnTo>
                    <a:lnTo>
                      <a:pt x="694" y="672"/>
                    </a:lnTo>
                    <a:lnTo>
                      <a:pt x="694" y="669"/>
                    </a:lnTo>
                    <a:lnTo>
                      <a:pt x="697" y="669"/>
                    </a:lnTo>
                    <a:lnTo>
                      <a:pt x="697" y="672"/>
                    </a:lnTo>
                    <a:lnTo>
                      <a:pt x="697" y="675"/>
                    </a:lnTo>
                    <a:lnTo>
                      <a:pt x="700" y="678"/>
                    </a:lnTo>
                    <a:lnTo>
                      <a:pt x="705" y="680"/>
                    </a:lnTo>
                    <a:lnTo>
                      <a:pt x="703" y="680"/>
                    </a:lnTo>
                    <a:lnTo>
                      <a:pt x="700" y="678"/>
                    </a:lnTo>
                    <a:lnTo>
                      <a:pt x="697" y="678"/>
                    </a:lnTo>
                    <a:lnTo>
                      <a:pt x="697" y="678"/>
                    </a:lnTo>
                    <a:lnTo>
                      <a:pt x="694" y="678"/>
                    </a:lnTo>
                    <a:lnTo>
                      <a:pt x="691" y="680"/>
                    </a:lnTo>
                    <a:lnTo>
                      <a:pt x="691" y="680"/>
                    </a:lnTo>
                    <a:lnTo>
                      <a:pt x="689" y="680"/>
                    </a:lnTo>
                    <a:lnTo>
                      <a:pt x="689" y="678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83" y="675"/>
                    </a:lnTo>
                    <a:lnTo>
                      <a:pt x="683" y="672"/>
                    </a:lnTo>
                    <a:lnTo>
                      <a:pt x="683" y="669"/>
                    </a:lnTo>
                    <a:lnTo>
                      <a:pt x="686" y="667"/>
                    </a:lnTo>
                    <a:lnTo>
                      <a:pt x="691" y="667"/>
                    </a:lnTo>
                    <a:close/>
                    <a:moveTo>
                      <a:pt x="683" y="706"/>
                    </a:moveTo>
                    <a:lnTo>
                      <a:pt x="680" y="703"/>
                    </a:lnTo>
                    <a:lnTo>
                      <a:pt x="683" y="703"/>
                    </a:lnTo>
                    <a:lnTo>
                      <a:pt x="686" y="706"/>
                    </a:lnTo>
                    <a:lnTo>
                      <a:pt x="686" y="708"/>
                    </a:lnTo>
                    <a:lnTo>
                      <a:pt x="686" y="711"/>
                    </a:lnTo>
                    <a:lnTo>
                      <a:pt x="689" y="714"/>
                    </a:lnTo>
                    <a:lnTo>
                      <a:pt x="686" y="714"/>
                    </a:lnTo>
                    <a:lnTo>
                      <a:pt x="686" y="714"/>
                    </a:lnTo>
                    <a:lnTo>
                      <a:pt x="683" y="714"/>
                    </a:lnTo>
                    <a:lnTo>
                      <a:pt x="680" y="708"/>
                    </a:lnTo>
                    <a:lnTo>
                      <a:pt x="680" y="708"/>
                    </a:lnTo>
                    <a:lnTo>
                      <a:pt x="680" y="706"/>
                    </a:lnTo>
                    <a:lnTo>
                      <a:pt x="680" y="706"/>
                    </a:lnTo>
                    <a:lnTo>
                      <a:pt x="683" y="708"/>
                    </a:lnTo>
                    <a:lnTo>
                      <a:pt x="683" y="706"/>
                    </a:lnTo>
                    <a:lnTo>
                      <a:pt x="683" y="706"/>
                    </a:lnTo>
                    <a:close/>
                    <a:moveTo>
                      <a:pt x="669" y="530"/>
                    </a:moveTo>
                    <a:lnTo>
                      <a:pt x="672" y="527"/>
                    </a:lnTo>
                    <a:lnTo>
                      <a:pt x="675" y="524"/>
                    </a:lnTo>
                    <a:lnTo>
                      <a:pt x="675" y="524"/>
                    </a:lnTo>
                    <a:lnTo>
                      <a:pt x="675" y="522"/>
                    </a:lnTo>
                    <a:lnTo>
                      <a:pt x="677" y="519"/>
                    </a:lnTo>
                    <a:lnTo>
                      <a:pt x="680" y="519"/>
                    </a:lnTo>
                    <a:lnTo>
                      <a:pt x="677" y="516"/>
                    </a:lnTo>
                    <a:lnTo>
                      <a:pt x="677" y="516"/>
                    </a:lnTo>
                    <a:lnTo>
                      <a:pt x="680" y="516"/>
                    </a:lnTo>
                    <a:lnTo>
                      <a:pt x="680" y="513"/>
                    </a:lnTo>
                    <a:lnTo>
                      <a:pt x="680" y="516"/>
                    </a:lnTo>
                    <a:lnTo>
                      <a:pt x="683" y="516"/>
                    </a:lnTo>
                    <a:lnTo>
                      <a:pt x="686" y="519"/>
                    </a:lnTo>
                    <a:lnTo>
                      <a:pt x="686" y="519"/>
                    </a:lnTo>
                    <a:lnTo>
                      <a:pt x="683" y="522"/>
                    </a:lnTo>
                    <a:lnTo>
                      <a:pt x="683" y="522"/>
                    </a:lnTo>
                    <a:lnTo>
                      <a:pt x="680" y="524"/>
                    </a:lnTo>
                    <a:lnTo>
                      <a:pt x="680" y="527"/>
                    </a:lnTo>
                    <a:lnTo>
                      <a:pt x="683" y="527"/>
                    </a:lnTo>
                    <a:lnTo>
                      <a:pt x="686" y="530"/>
                    </a:lnTo>
                    <a:lnTo>
                      <a:pt x="683" y="530"/>
                    </a:lnTo>
                    <a:lnTo>
                      <a:pt x="680" y="533"/>
                    </a:lnTo>
                    <a:lnTo>
                      <a:pt x="677" y="533"/>
                    </a:lnTo>
                    <a:lnTo>
                      <a:pt x="677" y="533"/>
                    </a:lnTo>
                    <a:lnTo>
                      <a:pt x="677" y="535"/>
                    </a:lnTo>
                    <a:lnTo>
                      <a:pt x="677" y="535"/>
                    </a:lnTo>
                    <a:lnTo>
                      <a:pt x="675" y="535"/>
                    </a:lnTo>
                    <a:lnTo>
                      <a:pt x="672" y="535"/>
                    </a:lnTo>
                    <a:lnTo>
                      <a:pt x="672" y="533"/>
                    </a:lnTo>
                    <a:lnTo>
                      <a:pt x="672" y="530"/>
                    </a:lnTo>
                    <a:lnTo>
                      <a:pt x="669" y="530"/>
                    </a:lnTo>
                    <a:lnTo>
                      <a:pt x="669" y="533"/>
                    </a:lnTo>
                    <a:lnTo>
                      <a:pt x="666" y="533"/>
                    </a:lnTo>
                    <a:lnTo>
                      <a:pt x="669" y="530"/>
                    </a:lnTo>
                    <a:close/>
                    <a:moveTo>
                      <a:pt x="664" y="700"/>
                    </a:moveTo>
                    <a:lnTo>
                      <a:pt x="666" y="703"/>
                    </a:lnTo>
                    <a:lnTo>
                      <a:pt x="669" y="703"/>
                    </a:lnTo>
                    <a:lnTo>
                      <a:pt x="669" y="703"/>
                    </a:lnTo>
                    <a:lnTo>
                      <a:pt x="672" y="703"/>
                    </a:lnTo>
                    <a:lnTo>
                      <a:pt x="672" y="703"/>
                    </a:lnTo>
                    <a:lnTo>
                      <a:pt x="672" y="708"/>
                    </a:lnTo>
                    <a:lnTo>
                      <a:pt x="669" y="703"/>
                    </a:lnTo>
                    <a:lnTo>
                      <a:pt x="666" y="703"/>
                    </a:lnTo>
                    <a:lnTo>
                      <a:pt x="664" y="703"/>
                    </a:lnTo>
                    <a:lnTo>
                      <a:pt x="664" y="700"/>
                    </a:lnTo>
                    <a:lnTo>
                      <a:pt x="661" y="697"/>
                    </a:lnTo>
                    <a:lnTo>
                      <a:pt x="664" y="700"/>
                    </a:lnTo>
                    <a:close/>
                    <a:moveTo>
                      <a:pt x="638" y="739"/>
                    </a:moveTo>
                    <a:lnTo>
                      <a:pt x="638" y="736"/>
                    </a:lnTo>
                    <a:lnTo>
                      <a:pt x="641" y="739"/>
                    </a:lnTo>
                    <a:lnTo>
                      <a:pt x="644" y="739"/>
                    </a:lnTo>
                    <a:lnTo>
                      <a:pt x="647" y="736"/>
                    </a:lnTo>
                    <a:lnTo>
                      <a:pt x="650" y="739"/>
                    </a:lnTo>
                    <a:lnTo>
                      <a:pt x="650" y="739"/>
                    </a:lnTo>
                    <a:lnTo>
                      <a:pt x="652" y="742"/>
                    </a:lnTo>
                    <a:lnTo>
                      <a:pt x="655" y="742"/>
                    </a:lnTo>
                    <a:lnTo>
                      <a:pt x="655" y="739"/>
                    </a:lnTo>
                    <a:lnTo>
                      <a:pt x="658" y="736"/>
                    </a:lnTo>
                    <a:lnTo>
                      <a:pt x="658" y="739"/>
                    </a:lnTo>
                    <a:lnTo>
                      <a:pt x="658" y="739"/>
                    </a:lnTo>
                    <a:lnTo>
                      <a:pt x="658" y="742"/>
                    </a:lnTo>
                    <a:lnTo>
                      <a:pt x="658" y="745"/>
                    </a:lnTo>
                    <a:lnTo>
                      <a:pt x="655" y="742"/>
                    </a:lnTo>
                    <a:lnTo>
                      <a:pt x="652" y="745"/>
                    </a:lnTo>
                    <a:lnTo>
                      <a:pt x="652" y="745"/>
                    </a:lnTo>
                    <a:lnTo>
                      <a:pt x="652" y="745"/>
                    </a:lnTo>
                    <a:lnTo>
                      <a:pt x="650" y="747"/>
                    </a:lnTo>
                    <a:lnTo>
                      <a:pt x="650" y="750"/>
                    </a:lnTo>
                    <a:lnTo>
                      <a:pt x="650" y="750"/>
                    </a:lnTo>
                    <a:lnTo>
                      <a:pt x="650" y="750"/>
                    </a:lnTo>
                    <a:lnTo>
                      <a:pt x="650" y="747"/>
                    </a:lnTo>
                    <a:lnTo>
                      <a:pt x="647" y="742"/>
                    </a:lnTo>
                    <a:lnTo>
                      <a:pt x="647" y="742"/>
                    </a:lnTo>
                    <a:lnTo>
                      <a:pt x="641" y="742"/>
                    </a:lnTo>
                    <a:lnTo>
                      <a:pt x="638" y="739"/>
                    </a:lnTo>
                    <a:close/>
                    <a:moveTo>
                      <a:pt x="658" y="756"/>
                    </a:moveTo>
                    <a:lnTo>
                      <a:pt x="658" y="759"/>
                    </a:lnTo>
                    <a:lnTo>
                      <a:pt x="655" y="759"/>
                    </a:lnTo>
                    <a:lnTo>
                      <a:pt x="652" y="761"/>
                    </a:lnTo>
                    <a:lnTo>
                      <a:pt x="652" y="761"/>
                    </a:lnTo>
                    <a:lnTo>
                      <a:pt x="655" y="759"/>
                    </a:lnTo>
                    <a:lnTo>
                      <a:pt x="658" y="761"/>
                    </a:lnTo>
                    <a:lnTo>
                      <a:pt x="658" y="761"/>
                    </a:lnTo>
                    <a:lnTo>
                      <a:pt x="658" y="764"/>
                    </a:lnTo>
                    <a:lnTo>
                      <a:pt x="655" y="764"/>
                    </a:lnTo>
                    <a:lnTo>
                      <a:pt x="652" y="764"/>
                    </a:lnTo>
                    <a:lnTo>
                      <a:pt x="650" y="761"/>
                    </a:lnTo>
                    <a:lnTo>
                      <a:pt x="647" y="759"/>
                    </a:lnTo>
                    <a:lnTo>
                      <a:pt x="644" y="761"/>
                    </a:lnTo>
                    <a:lnTo>
                      <a:pt x="644" y="767"/>
                    </a:lnTo>
                    <a:lnTo>
                      <a:pt x="644" y="764"/>
                    </a:lnTo>
                    <a:lnTo>
                      <a:pt x="644" y="764"/>
                    </a:lnTo>
                    <a:lnTo>
                      <a:pt x="641" y="761"/>
                    </a:lnTo>
                    <a:lnTo>
                      <a:pt x="641" y="761"/>
                    </a:lnTo>
                    <a:lnTo>
                      <a:pt x="641" y="759"/>
                    </a:lnTo>
                    <a:lnTo>
                      <a:pt x="641" y="759"/>
                    </a:lnTo>
                    <a:lnTo>
                      <a:pt x="644" y="759"/>
                    </a:lnTo>
                    <a:lnTo>
                      <a:pt x="644" y="756"/>
                    </a:lnTo>
                    <a:lnTo>
                      <a:pt x="644" y="750"/>
                    </a:lnTo>
                    <a:lnTo>
                      <a:pt x="647" y="750"/>
                    </a:lnTo>
                    <a:lnTo>
                      <a:pt x="647" y="753"/>
                    </a:lnTo>
                    <a:lnTo>
                      <a:pt x="647" y="756"/>
                    </a:lnTo>
                    <a:lnTo>
                      <a:pt x="647" y="759"/>
                    </a:lnTo>
                    <a:lnTo>
                      <a:pt x="652" y="756"/>
                    </a:lnTo>
                    <a:lnTo>
                      <a:pt x="655" y="756"/>
                    </a:lnTo>
                    <a:lnTo>
                      <a:pt x="655" y="753"/>
                    </a:lnTo>
                    <a:lnTo>
                      <a:pt x="658" y="753"/>
                    </a:lnTo>
                    <a:lnTo>
                      <a:pt x="661" y="750"/>
                    </a:lnTo>
                    <a:lnTo>
                      <a:pt x="661" y="753"/>
                    </a:lnTo>
                    <a:lnTo>
                      <a:pt x="658" y="756"/>
                    </a:lnTo>
                    <a:lnTo>
                      <a:pt x="658" y="756"/>
                    </a:lnTo>
                    <a:close/>
                    <a:moveTo>
                      <a:pt x="664" y="764"/>
                    </a:moveTo>
                    <a:lnTo>
                      <a:pt x="661" y="761"/>
                    </a:lnTo>
                    <a:lnTo>
                      <a:pt x="664" y="759"/>
                    </a:lnTo>
                    <a:lnTo>
                      <a:pt x="664" y="761"/>
                    </a:lnTo>
                    <a:lnTo>
                      <a:pt x="666" y="761"/>
                    </a:lnTo>
                    <a:lnTo>
                      <a:pt x="666" y="761"/>
                    </a:lnTo>
                    <a:lnTo>
                      <a:pt x="664" y="764"/>
                    </a:lnTo>
                    <a:lnTo>
                      <a:pt x="664" y="764"/>
                    </a:lnTo>
                    <a:close/>
                    <a:moveTo>
                      <a:pt x="666" y="722"/>
                    </a:moveTo>
                    <a:lnTo>
                      <a:pt x="666" y="722"/>
                    </a:lnTo>
                    <a:lnTo>
                      <a:pt x="664" y="720"/>
                    </a:lnTo>
                    <a:lnTo>
                      <a:pt x="661" y="717"/>
                    </a:lnTo>
                    <a:lnTo>
                      <a:pt x="661" y="714"/>
                    </a:lnTo>
                    <a:lnTo>
                      <a:pt x="661" y="714"/>
                    </a:lnTo>
                    <a:lnTo>
                      <a:pt x="661" y="711"/>
                    </a:lnTo>
                    <a:lnTo>
                      <a:pt x="661" y="708"/>
                    </a:lnTo>
                    <a:lnTo>
                      <a:pt x="661" y="706"/>
                    </a:lnTo>
                    <a:lnTo>
                      <a:pt x="664" y="708"/>
                    </a:lnTo>
                    <a:lnTo>
                      <a:pt x="664" y="711"/>
                    </a:lnTo>
                    <a:lnTo>
                      <a:pt x="664" y="714"/>
                    </a:lnTo>
                    <a:lnTo>
                      <a:pt x="664" y="717"/>
                    </a:lnTo>
                    <a:lnTo>
                      <a:pt x="664" y="717"/>
                    </a:lnTo>
                    <a:lnTo>
                      <a:pt x="666" y="720"/>
                    </a:lnTo>
                    <a:lnTo>
                      <a:pt x="666" y="722"/>
                    </a:lnTo>
                    <a:close/>
                    <a:moveTo>
                      <a:pt x="666" y="708"/>
                    </a:moveTo>
                    <a:lnTo>
                      <a:pt x="669" y="708"/>
                    </a:lnTo>
                    <a:lnTo>
                      <a:pt x="669" y="711"/>
                    </a:lnTo>
                    <a:lnTo>
                      <a:pt x="675" y="711"/>
                    </a:lnTo>
                    <a:lnTo>
                      <a:pt x="677" y="714"/>
                    </a:lnTo>
                    <a:lnTo>
                      <a:pt x="680" y="717"/>
                    </a:lnTo>
                    <a:lnTo>
                      <a:pt x="683" y="720"/>
                    </a:lnTo>
                    <a:lnTo>
                      <a:pt x="683" y="720"/>
                    </a:lnTo>
                    <a:lnTo>
                      <a:pt x="686" y="717"/>
                    </a:lnTo>
                    <a:lnTo>
                      <a:pt x="689" y="720"/>
                    </a:lnTo>
                    <a:lnTo>
                      <a:pt x="689" y="720"/>
                    </a:lnTo>
                    <a:lnTo>
                      <a:pt x="691" y="720"/>
                    </a:lnTo>
                    <a:lnTo>
                      <a:pt x="691" y="722"/>
                    </a:lnTo>
                    <a:lnTo>
                      <a:pt x="689" y="722"/>
                    </a:lnTo>
                    <a:lnTo>
                      <a:pt x="686" y="722"/>
                    </a:lnTo>
                    <a:lnTo>
                      <a:pt x="691" y="725"/>
                    </a:lnTo>
                    <a:lnTo>
                      <a:pt x="691" y="728"/>
                    </a:lnTo>
                    <a:lnTo>
                      <a:pt x="689" y="728"/>
                    </a:lnTo>
                    <a:lnTo>
                      <a:pt x="689" y="728"/>
                    </a:lnTo>
                    <a:lnTo>
                      <a:pt x="686" y="728"/>
                    </a:lnTo>
                    <a:lnTo>
                      <a:pt x="683" y="725"/>
                    </a:lnTo>
                    <a:lnTo>
                      <a:pt x="683" y="725"/>
                    </a:lnTo>
                    <a:lnTo>
                      <a:pt x="683" y="722"/>
                    </a:lnTo>
                    <a:lnTo>
                      <a:pt x="677" y="722"/>
                    </a:lnTo>
                    <a:lnTo>
                      <a:pt x="677" y="720"/>
                    </a:lnTo>
                    <a:lnTo>
                      <a:pt x="677" y="722"/>
                    </a:lnTo>
                    <a:lnTo>
                      <a:pt x="677" y="725"/>
                    </a:lnTo>
                    <a:lnTo>
                      <a:pt x="677" y="728"/>
                    </a:lnTo>
                    <a:lnTo>
                      <a:pt x="675" y="728"/>
                    </a:lnTo>
                    <a:lnTo>
                      <a:pt x="675" y="728"/>
                    </a:lnTo>
                    <a:lnTo>
                      <a:pt x="675" y="728"/>
                    </a:lnTo>
                    <a:lnTo>
                      <a:pt x="675" y="725"/>
                    </a:lnTo>
                    <a:lnTo>
                      <a:pt x="672" y="720"/>
                    </a:lnTo>
                    <a:lnTo>
                      <a:pt x="672" y="717"/>
                    </a:lnTo>
                    <a:lnTo>
                      <a:pt x="672" y="717"/>
                    </a:lnTo>
                    <a:lnTo>
                      <a:pt x="672" y="714"/>
                    </a:lnTo>
                    <a:lnTo>
                      <a:pt x="669" y="711"/>
                    </a:lnTo>
                    <a:lnTo>
                      <a:pt x="666" y="708"/>
                    </a:lnTo>
                    <a:lnTo>
                      <a:pt x="666" y="708"/>
                    </a:lnTo>
                    <a:close/>
                    <a:moveTo>
                      <a:pt x="680" y="767"/>
                    </a:moveTo>
                    <a:lnTo>
                      <a:pt x="677" y="767"/>
                    </a:lnTo>
                    <a:lnTo>
                      <a:pt x="675" y="767"/>
                    </a:lnTo>
                    <a:lnTo>
                      <a:pt x="677" y="773"/>
                    </a:lnTo>
                    <a:lnTo>
                      <a:pt x="677" y="773"/>
                    </a:lnTo>
                    <a:lnTo>
                      <a:pt x="672" y="770"/>
                    </a:lnTo>
                    <a:lnTo>
                      <a:pt x="672" y="767"/>
                    </a:lnTo>
                    <a:lnTo>
                      <a:pt x="672" y="764"/>
                    </a:lnTo>
                    <a:lnTo>
                      <a:pt x="669" y="764"/>
                    </a:lnTo>
                    <a:lnTo>
                      <a:pt x="672" y="761"/>
                    </a:lnTo>
                    <a:lnTo>
                      <a:pt x="669" y="759"/>
                    </a:lnTo>
                    <a:lnTo>
                      <a:pt x="669" y="756"/>
                    </a:lnTo>
                    <a:lnTo>
                      <a:pt x="669" y="753"/>
                    </a:lnTo>
                    <a:lnTo>
                      <a:pt x="666" y="750"/>
                    </a:lnTo>
                    <a:lnTo>
                      <a:pt x="672" y="747"/>
                    </a:lnTo>
                    <a:lnTo>
                      <a:pt x="669" y="745"/>
                    </a:lnTo>
                    <a:lnTo>
                      <a:pt x="672" y="745"/>
                    </a:lnTo>
                    <a:lnTo>
                      <a:pt x="672" y="742"/>
                    </a:lnTo>
                    <a:lnTo>
                      <a:pt x="672" y="742"/>
                    </a:lnTo>
                    <a:lnTo>
                      <a:pt x="672" y="739"/>
                    </a:lnTo>
                    <a:lnTo>
                      <a:pt x="675" y="736"/>
                    </a:lnTo>
                    <a:lnTo>
                      <a:pt x="675" y="733"/>
                    </a:lnTo>
                    <a:lnTo>
                      <a:pt x="677" y="736"/>
                    </a:lnTo>
                    <a:lnTo>
                      <a:pt x="677" y="736"/>
                    </a:lnTo>
                    <a:lnTo>
                      <a:pt x="677" y="739"/>
                    </a:lnTo>
                    <a:lnTo>
                      <a:pt x="675" y="739"/>
                    </a:lnTo>
                    <a:lnTo>
                      <a:pt x="675" y="742"/>
                    </a:lnTo>
                    <a:lnTo>
                      <a:pt x="675" y="745"/>
                    </a:lnTo>
                    <a:lnTo>
                      <a:pt x="675" y="747"/>
                    </a:lnTo>
                    <a:lnTo>
                      <a:pt x="675" y="747"/>
                    </a:lnTo>
                    <a:lnTo>
                      <a:pt x="677" y="745"/>
                    </a:lnTo>
                    <a:lnTo>
                      <a:pt x="677" y="747"/>
                    </a:lnTo>
                    <a:lnTo>
                      <a:pt x="675" y="750"/>
                    </a:lnTo>
                    <a:lnTo>
                      <a:pt x="677" y="753"/>
                    </a:lnTo>
                    <a:lnTo>
                      <a:pt x="677" y="756"/>
                    </a:lnTo>
                    <a:lnTo>
                      <a:pt x="677" y="756"/>
                    </a:lnTo>
                    <a:lnTo>
                      <a:pt x="675" y="756"/>
                    </a:lnTo>
                    <a:lnTo>
                      <a:pt x="672" y="756"/>
                    </a:lnTo>
                    <a:lnTo>
                      <a:pt x="675" y="759"/>
                    </a:lnTo>
                    <a:lnTo>
                      <a:pt x="675" y="761"/>
                    </a:lnTo>
                    <a:lnTo>
                      <a:pt x="675" y="764"/>
                    </a:lnTo>
                    <a:lnTo>
                      <a:pt x="677" y="764"/>
                    </a:lnTo>
                    <a:lnTo>
                      <a:pt x="680" y="764"/>
                    </a:lnTo>
                    <a:lnTo>
                      <a:pt x="680" y="764"/>
                    </a:lnTo>
                    <a:lnTo>
                      <a:pt x="680" y="767"/>
                    </a:lnTo>
                    <a:lnTo>
                      <a:pt x="680" y="767"/>
                    </a:lnTo>
                    <a:close/>
                    <a:moveTo>
                      <a:pt x="686" y="753"/>
                    </a:moveTo>
                    <a:lnTo>
                      <a:pt x="683" y="750"/>
                    </a:lnTo>
                    <a:lnTo>
                      <a:pt x="680" y="750"/>
                    </a:lnTo>
                    <a:lnTo>
                      <a:pt x="680" y="753"/>
                    </a:lnTo>
                    <a:lnTo>
                      <a:pt x="683" y="753"/>
                    </a:lnTo>
                    <a:lnTo>
                      <a:pt x="683" y="756"/>
                    </a:lnTo>
                    <a:lnTo>
                      <a:pt x="680" y="756"/>
                    </a:lnTo>
                    <a:lnTo>
                      <a:pt x="680" y="750"/>
                    </a:lnTo>
                    <a:lnTo>
                      <a:pt x="680" y="747"/>
                    </a:lnTo>
                    <a:lnTo>
                      <a:pt x="683" y="750"/>
                    </a:lnTo>
                    <a:lnTo>
                      <a:pt x="683" y="747"/>
                    </a:lnTo>
                    <a:lnTo>
                      <a:pt x="689" y="753"/>
                    </a:lnTo>
                    <a:lnTo>
                      <a:pt x="686" y="753"/>
                    </a:lnTo>
                    <a:close/>
                    <a:moveTo>
                      <a:pt x="689" y="747"/>
                    </a:moveTo>
                    <a:lnTo>
                      <a:pt x="686" y="745"/>
                    </a:lnTo>
                    <a:lnTo>
                      <a:pt x="689" y="745"/>
                    </a:lnTo>
                    <a:lnTo>
                      <a:pt x="689" y="745"/>
                    </a:lnTo>
                    <a:lnTo>
                      <a:pt x="691" y="745"/>
                    </a:lnTo>
                    <a:lnTo>
                      <a:pt x="691" y="747"/>
                    </a:lnTo>
                    <a:lnTo>
                      <a:pt x="691" y="747"/>
                    </a:lnTo>
                    <a:lnTo>
                      <a:pt x="691" y="750"/>
                    </a:lnTo>
                    <a:lnTo>
                      <a:pt x="689" y="747"/>
                    </a:lnTo>
                    <a:close/>
                    <a:moveTo>
                      <a:pt x="694" y="767"/>
                    </a:moveTo>
                    <a:lnTo>
                      <a:pt x="694" y="767"/>
                    </a:lnTo>
                    <a:lnTo>
                      <a:pt x="691" y="767"/>
                    </a:lnTo>
                    <a:lnTo>
                      <a:pt x="691" y="764"/>
                    </a:lnTo>
                    <a:lnTo>
                      <a:pt x="694" y="761"/>
                    </a:lnTo>
                    <a:lnTo>
                      <a:pt x="694" y="764"/>
                    </a:lnTo>
                    <a:lnTo>
                      <a:pt x="694" y="767"/>
                    </a:lnTo>
                    <a:close/>
                    <a:moveTo>
                      <a:pt x="694" y="747"/>
                    </a:moveTo>
                    <a:lnTo>
                      <a:pt x="694" y="745"/>
                    </a:lnTo>
                    <a:lnTo>
                      <a:pt x="691" y="742"/>
                    </a:lnTo>
                    <a:lnTo>
                      <a:pt x="691" y="742"/>
                    </a:lnTo>
                    <a:lnTo>
                      <a:pt x="694" y="739"/>
                    </a:lnTo>
                    <a:lnTo>
                      <a:pt x="697" y="742"/>
                    </a:lnTo>
                    <a:lnTo>
                      <a:pt x="697" y="745"/>
                    </a:lnTo>
                    <a:lnTo>
                      <a:pt x="697" y="745"/>
                    </a:lnTo>
                    <a:lnTo>
                      <a:pt x="694" y="747"/>
                    </a:lnTo>
                    <a:lnTo>
                      <a:pt x="694" y="747"/>
                    </a:lnTo>
                    <a:close/>
                    <a:moveTo>
                      <a:pt x="728" y="753"/>
                    </a:moveTo>
                    <a:lnTo>
                      <a:pt x="728" y="756"/>
                    </a:lnTo>
                    <a:lnTo>
                      <a:pt x="725" y="753"/>
                    </a:lnTo>
                    <a:lnTo>
                      <a:pt x="719" y="753"/>
                    </a:lnTo>
                    <a:lnTo>
                      <a:pt x="719" y="756"/>
                    </a:lnTo>
                    <a:lnTo>
                      <a:pt x="717" y="756"/>
                    </a:lnTo>
                    <a:lnTo>
                      <a:pt x="717" y="759"/>
                    </a:lnTo>
                    <a:lnTo>
                      <a:pt x="719" y="759"/>
                    </a:lnTo>
                    <a:lnTo>
                      <a:pt x="719" y="761"/>
                    </a:lnTo>
                    <a:lnTo>
                      <a:pt x="722" y="761"/>
                    </a:lnTo>
                    <a:lnTo>
                      <a:pt x="725" y="764"/>
                    </a:lnTo>
                    <a:lnTo>
                      <a:pt x="722" y="764"/>
                    </a:lnTo>
                    <a:lnTo>
                      <a:pt x="722" y="767"/>
                    </a:lnTo>
                    <a:lnTo>
                      <a:pt x="719" y="767"/>
                    </a:lnTo>
                    <a:lnTo>
                      <a:pt x="719" y="770"/>
                    </a:lnTo>
                    <a:lnTo>
                      <a:pt x="714" y="770"/>
                    </a:lnTo>
                    <a:lnTo>
                      <a:pt x="711" y="770"/>
                    </a:lnTo>
                    <a:lnTo>
                      <a:pt x="711" y="773"/>
                    </a:lnTo>
                    <a:lnTo>
                      <a:pt x="711" y="773"/>
                    </a:lnTo>
                    <a:lnTo>
                      <a:pt x="708" y="773"/>
                    </a:lnTo>
                    <a:lnTo>
                      <a:pt x="711" y="770"/>
                    </a:lnTo>
                    <a:lnTo>
                      <a:pt x="711" y="770"/>
                    </a:lnTo>
                    <a:lnTo>
                      <a:pt x="714" y="767"/>
                    </a:lnTo>
                    <a:lnTo>
                      <a:pt x="714" y="767"/>
                    </a:lnTo>
                    <a:lnTo>
                      <a:pt x="717" y="767"/>
                    </a:lnTo>
                    <a:lnTo>
                      <a:pt x="717" y="764"/>
                    </a:lnTo>
                    <a:lnTo>
                      <a:pt x="714" y="764"/>
                    </a:lnTo>
                    <a:lnTo>
                      <a:pt x="714" y="764"/>
                    </a:lnTo>
                    <a:lnTo>
                      <a:pt x="711" y="764"/>
                    </a:lnTo>
                    <a:lnTo>
                      <a:pt x="711" y="764"/>
                    </a:lnTo>
                    <a:lnTo>
                      <a:pt x="705" y="767"/>
                    </a:lnTo>
                    <a:lnTo>
                      <a:pt x="703" y="764"/>
                    </a:lnTo>
                    <a:lnTo>
                      <a:pt x="703" y="761"/>
                    </a:lnTo>
                    <a:lnTo>
                      <a:pt x="705" y="764"/>
                    </a:lnTo>
                    <a:lnTo>
                      <a:pt x="705" y="761"/>
                    </a:lnTo>
                    <a:lnTo>
                      <a:pt x="705" y="761"/>
                    </a:lnTo>
                    <a:lnTo>
                      <a:pt x="708" y="759"/>
                    </a:lnTo>
                    <a:lnTo>
                      <a:pt x="708" y="761"/>
                    </a:lnTo>
                    <a:lnTo>
                      <a:pt x="708" y="759"/>
                    </a:lnTo>
                    <a:lnTo>
                      <a:pt x="705" y="759"/>
                    </a:lnTo>
                    <a:lnTo>
                      <a:pt x="700" y="756"/>
                    </a:lnTo>
                    <a:lnTo>
                      <a:pt x="703" y="756"/>
                    </a:lnTo>
                    <a:lnTo>
                      <a:pt x="705" y="753"/>
                    </a:lnTo>
                    <a:lnTo>
                      <a:pt x="705" y="750"/>
                    </a:lnTo>
                    <a:lnTo>
                      <a:pt x="708" y="747"/>
                    </a:lnTo>
                    <a:lnTo>
                      <a:pt x="708" y="753"/>
                    </a:lnTo>
                    <a:lnTo>
                      <a:pt x="711" y="756"/>
                    </a:lnTo>
                    <a:lnTo>
                      <a:pt x="711" y="756"/>
                    </a:lnTo>
                    <a:lnTo>
                      <a:pt x="711" y="753"/>
                    </a:lnTo>
                    <a:lnTo>
                      <a:pt x="714" y="750"/>
                    </a:lnTo>
                    <a:lnTo>
                      <a:pt x="717" y="747"/>
                    </a:lnTo>
                    <a:lnTo>
                      <a:pt x="719" y="745"/>
                    </a:lnTo>
                    <a:lnTo>
                      <a:pt x="719" y="742"/>
                    </a:lnTo>
                    <a:lnTo>
                      <a:pt x="714" y="739"/>
                    </a:lnTo>
                    <a:lnTo>
                      <a:pt x="708" y="739"/>
                    </a:lnTo>
                    <a:lnTo>
                      <a:pt x="705" y="736"/>
                    </a:lnTo>
                    <a:lnTo>
                      <a:pt x="705" y="733"/>
                    </a:lnTo>
                    <a:lnTo>
                      <a:pt x="705" y="728"/>
                    </a:lnTo>
                    <a:lnTo>
                      <a:pt x="703" y="725"/>
                    </a:lnTo>
                    <a:lnTo>
                      <a:pt x="703" y="722"/>
                    </a:lnTo>
                    <a:lnTo>
                      <a:pt x="697" y="714"/>
                    </a:lnTo>
                    <a:lnTo>
                      <a:pt x="694" y="711"/>
                    </a:lnTo>
                    <a:lnTo>
                      <a:pt x="694" y="708"/>
                    </a:lnTo>
                    <a:lnTo>
                      <a:pt x="691" y="706"/>
                    </a:lnTo>
                    <a:lnTo>
                      <a:pt x="691" y="700"/>
                    </a:lnTo>
                    <a:lnTo>
                      <a:pt x="691" y="697"/>
                    </a:lnTo>
                    <a:lnTo>
                      <a:pt x="691" y="697"/>
                    </a:lnTo>
                    <a:lnTo>
                      <a:pt x="694" y="700"/>
                    </a:lnTo>
                    <a:lnTo>
                      <a:pt x="697" y="703"/>
                    </a:lnTo>
                    <a:lnTo>
                      <a:pt x="697" y="708"/>
                    </a:lnTo>
                    <a:lnTo>
                      <a:pt x="694" y="711"/>
                    </a:lnTo>
                    <a:lnTo>
                      <a:pt x="700" y="714"/>
                    </a:lnTo>
                    <a:lnTo>
                      <a:pt x="700" y="711"/>
                    </a:lnTo>
                    <a:lnTo>
                      <a:pt x="703" y="711"/>
                    </a:lnTo>
                    <a:lnTo>
                      <a:pt x="703" y="714"/>
                    </a:lnTo>
                    <a:lnTo>
                      <a:pt x="708" y="714"/>
                    </a:lnTo>
                    <a:lnTo>
                      <a:pt x="708" y="711"/>
                    </a:lnTo>
                    <a:lnTo>
                      <a:pt x="705" y="708"/>
                    </a:lnTo>
                    <a:lnTo>
                      <a:pt x="703" y="706"/>
                    </a:lnTo>
                    <a:lnTo>
                      <a:pt x="703" y="700"/>
                    </a:lnTo>
                    <a:lnTo>
                      <a:pt x="705" y="706"/>
                    </a:lnTo>
                    <a:lnTo>
                      <a:pt x="708" y="706"/>
                    </a:lnTo>
                    <a:lnTo>
                      <a:pt x="711" y="711"/>
                    </a:lnTo>
                    <a:lnTo>
                      <a:pt x="708" y="711"/>
                    </a:lnTo>
                    <a:lnTo>
                      <a:pt x="708" y="714"/>
                    </a:lnTo>
                    <a:lnTo>
                      <a:pt x="708" y="717"/>
                    </a:lnTo>
                    <a:lnTo>
                      <a:pt x="705" y="717"/>
                    </a:lnTo>
                    <a:lnTo>
                      <a:pt x="703" y="717"/>
                    </a:lnTo>
                    <a:lnTo>
                      <a:pt x="705" y="722"/>
                    </a:lnTo>
                    <a:lnTo>
                      <a:pt x="708" y="722"/>
                    </a:lnTo>
                    <a:lnTo>
                      <a:pt x="711" y="722"/>
                    </a:lnTo>
                    <a:lnTo>
                      <a:pt x="714" y="725"/>
                    </a:lnTo>
                    <a:lnTo>
                      <a:pt x="717" y="725"/>
                    </a:lnTo>
                    <a:lnTo>
                      <a:pt x="717" y="722"/>
                    </a:lnTo>
                    <a:lnTo>
                      <a:pt x="714" y="720"/>
                    </a:lnTo>
                    <a:lnTo>
                      <a:pt x="711" y="720"/>
                    </a:lnTo>
                    <a:lnTo>
                      <a:pt x="714" y="720"/>
                    </a:lnTo>
                    <a:lnTo>
                      <a:pt x="714" y="714"/>
                    </a:lnTo>
                    <a:lnTo>
                      <a:pt x="717" y="714"/>
                    </a:lnTo>
                    <a:lnTo>
                      <a:pt x="719" y="720"/>
                    </a:lnTo>
                    <a:lnTo>
                      <a:pt x="717" y="720"/>
                    </a:lnTo>
                    <a:lnTo>
                      <a:pt x="719" y="725"/>
                    </a:lnTo>
                    <a:lnTo>
                      <a:pt x="719" y="725"/>
                    </a:lnTo>
                    <a:lnTo>
                      <a:pt x="714" y="728"/>
                    </a:lnTo>
                    <a:lnTo>
                      <a:pt x="711" y="728"/>
                    </a:lnTo>
                    <a:lnTo>
                      <a:pt x="708" y="731"/>
                    </a:lnTo>
                    <a:lnTo>
                      <a:pt x="708" y="731"/>
                    </a:lnTo>
                    <a:lnTo>
                      <a:pt x="708" y="725"/>
                    </a:lnTo>
                    <a:lnTo>
                      <a:pt x="705" y="722"/>
                    </a:lnTo>
                    <a:lnTo>
                      <a:pt x="705" y="725"/>
                    </a:lnTo>
                    <a:lnTo>
                      <a:pt x="708" y="728"/>
                    </a:lnTo>
                    <a:lnTo>
                      <a:pt x="708" y="731"/>
                    </a:lnTo>
                    <a:lnTo>
                      <a:pt x="708" y="733"/>
                    </a:lnTo>
                    <a:lnTo>
                      <a:pt x="711" y="736"/>
                    </a:lnTo>
                    <a:lnTo>
                      <a:pt x="711" y="736"/>
                    </a:lnTo>
                    <a:lnTo>
                      <a:pt x="714" y="733"/>
                    </a:lnTo>
                    <a:lnTo>
                      <a:pt x="714" y="731"/>
                    </a:lnTo>
                    <a:lnTo>
                      <a:pt x="719" y="731"/>
                    </a:lnTo>
                    <a:lnTo>
                      <a:pt x="719" y="731"/>
                    </a:lnTo>
                    <a:lnTo>
                      <a:pt x="719" y="733"/>
                    </a:lnTo>
                    <a:lnTo>
                      <a:pt x="717" y="736"/>
                    </a:lnTo>
                    <a:lnTo>
                      <a:pt x="719" y="736"/>
                    </a:lnTo>
                    <a:lnTo>
                      <a:pt x="728" y="736"/>
                    </a:lnTo>
                    <a:lnTo>
                      <a:pt x="728" y="733"/>
                    </a:lnTo>
                    <a:lnTo>
                      <a:pt x="728" y="731"/>
                    </a:lnTo>
                    <a:lnTo>
                      <a:pt x="728" y="728"/>
                    </a:lnTo>
                    <a:lnTo>
                      <a:pt x="725" y="725"/>
                    </a:lnTo>
                    <a:lnTo>
                      <a:pt x="725" y="722"/>
                    </a:lnTo>
                    <a:lnTo>
                      <a:pt x="730" y="728"/>
                    </a:lnTo>
                    <a:lnTo>
                      <a:pt x="730" y="728"/>
                    </a:lnTo>
                    <a:lnTo>
                      <a:pt x="730" y="722"/>
                    </a:lnTo>
                    <a:lnTo>
                      <a:pt x="730" y="722"/>
                    </a:lnTo>
                    <a:lnTo>
                      <a:pt x="733" y="725"/>
                    </a:lnTo>
                    <a:lnTo>
                      <a:pt x="736" y="728"/>
                    </a:lnTo>
                    <a:lnTo>
                      <a:pt x="733" y="731"/>
                    </a:lnTo>
                    <a:lnTo>
                      <a:pt x="736" y="731"/>
                    </a:lnTo>
                    <a:lnTo>
                      <a:pt x="733" y="733"/>
                    </a:lnTo>
                    <a:lnTo>
                      <a:pt x="733" y="736"/>
                    </a:lnTo>
                    <a:lnTo>
                      <a:pt x="736" y="736"/>
                    </a:lnTo>
                    <a:lnTo>
                      <a:pt x="733" y="739"/>
                    </a:lnTo>
                    <a:lnTo>
                      <a:pt x="730" y="736"/>
                    </a:lnTo>
                    <a:lnTo>
                      <a:pt x="730" y="736"/>
                    </a:lnTo>
                    <a:lnTo>
                      <a:pt x="728" y="739"/>
                    </a:lnTo>
                    <a:lnTo>
                      <a:pt x="725" y="736"/>
                    </a:lnTo>
                    <a:lnTo>
                      <a:pt x="722" y="736"/>
                    </a:lnTo>
                    <a:lnTo>
                      <a:pt x="719" y="739"/>
                    </a:lnTo>
                    <a:lnTo>
                      <a:pt x="722" y="742"/>
                    </a:lnTo>
                    <a:lnTo>
                      <a:pt x="722" y="747"/>
                    </a:lnTo>
                    <a:lnTo>
                      <a:pt x="725" y="747"/>
                    </a:lnTo>
                    <a:lnTo>
                      <a:pt x="725" y="750"/>
                    </a:lnTo>
                    <a:lnTo>
                      <a:pt x="728" y="750"/>
                    </a:lnTo>
                    <a:lnTo>
                      <a:pt x="730" y="750"/>
                    </a:lnTo>
                    <a:lnTo>
                      <a:pt x="730" y="753"/>
                    </a:lnTo>
                    <a:lnTo>
                      <a:pt x="728" y="753"/>
                    </a:lnTo>
                    <a:close/>
                    <a:moveTo>
                      <a:pt x="719" y="720"/>
                    </a:moveTo>
                    <a:lnTo>
                      <a:pt x="722" y="720"/>
                    </a:lnTo>
                    <a:lnTo>
                      <a:pt x="722" y="717"/>
                    </a:lnTo>
                    <a:lnTo>
                      <a:pt x="722" y="717"/>
                    </a:lnTo>
                    <a:lnTo>
                      <a:pt x="725" y="717"/>
                    </a:lnTo>
                    <a:lnTo>
                      <a:pt x="725" y="720"/>
                    </a:lnTo>
                    <a:lnTo>
                      <a:pt x="722" y="722"/>
                    </a:lnTo>
                    <a:lnTo>
                      <a:pt x="722" y="722"/>
                    </a:lnTo>
                    <a:lnTo>
                      <a:pt x="722" y="722"/>
                    </a:lnTo>
                    <a:lnTo>
                      <a:pt x="719" y="720"/>
                    </a:lnTo>
                    <a:close/>
                    <a:moveTo>
                      <a:pt x="725" y="711"/>
                    </a:moveTo>
                    <a:lnTo>
                      <a:pt x="728" y="714"/>
                    </a:lnTo>
                    <a:lnTo>
                      <a:pt x="730" y="717"/>
                    </a:lnTo>
                    <a:lnTo>
                      <a:pt x="730" y="720"/>
                    </a:lnTo>
                    <a:lnTo>
                      <a:pt x="730" y="720"/>
                    </a:lnTo>
                    <a:lnTo>
                      <a:pt x="728" y="720"/>
                    </a:lnTo>
                    <a:lnTo>
                      <a:pt x="728" y="717"/>
                    </a:lnTo>
                    <a:lnTo>
                      <a:pt x="728" y="714"/>
                    </a:lnTo>
                    <a:lnTo>
                      <a:pt x="725" y="711"/>
                    </a:lnTo>
                    <a:close/>
                    <a:moveTo>
                      <a:pt x="733" y="750"/>
                    </a:moveTo>
                    <a:lnTo>
                      <a:pt x="733" y="753"/>
                    </a:lnTo>
                    <a:lnTo>
                      <a:pt x="733" y="750"/>
                    </a:lnTo>
                    <a:lnTo>
                      <a:pt x="730" y="747"/>
                    </a:lnTo>
                    <a:lnTo>
                      <a:pt x="728" y="747"/>
                    </a:lnTo>
                    <a:lnTo>
                      <a:pt x="730" y="745"/>
                    </a:lnTo>
                    <a:lnTo>
                      <a:pt x="728" y="742"/>
                    </a:lnTo>
                    <a:lnTo>
                      <a:pt x="730" y="745"/>
                    </a:lnTo>
                    <a:lnTo>
                      <a:pt x="733" y="742"/>
                    </a:lnTo>
                    <a:lnTo>
                      <a:pt x="736" y="745"/>
                    </a:lnTo>
                    <a:lnTo>
                      <a:pt x="733" y="745"/>
                    </a:lnTo>
                    <a:lnTo>
                      <a:pt x="736" y="747"/>
                    </a:lnTo>
                    <a:lnTo>
                      <a:pt x="733" y="750"/>
                    </a:lnTo>
                    <a:close/>
                    <a:moveTo>
                      <a:pt x="736" y="714"/>
                    </a:moveTo>
                    <a:lnTo>
                      <a:pt x="733" y="714"/>
                    </a:lnTo>
                    <a:lnTo>
                      <a:pt x="733" y="711"/>
                    </a:lnTo>
                    <a:lnTo>
                      <a:pt x="730" y="708"/>
                    </a:lnTo>
                    <a:lnTo>
                      <a:pt x="725" y="708"/>
                    </a:lnTo>
                    <a:lnTo>
                      <a:pt x="722" y="706"/>
                    </a:lnTo>
                    <a:lnTo>
                      <a:pt x="719" y="703"/>
                    </a:lnTo>
                    <a:lnTo>
                      <a:pt x="719" y="700"/>
                    </a:lnTo>
                    <a:lnTo>
                      <a:pt x="719" y="700"/>
                    </a:lnTo>
                    <a:lnTo>
                      <a:pt x="719" y="697"/>
                    </a:lnTo>
                    <a:lnTo>
                      <a:pt x="722" y="697"/>
                    </a:lnTo>
                    <a:lnTo>
                      <a:pt x="725" y="700"/>
                    </a:lnTo>
                    <a:lnTo>
                      <a:pt x="728" y="703"/>
                    </a:lnTo>
                    <a:lnTo>
                      <a:pt x="730" y="703"/>
                    </a:lnTo>
                    <a:lnTo>
                      <a:pt x="733" y="703"/>
                    </a:lnTo>
                    <a:lnTo>
                      <a:pt x="736" y="706"/>
                    </a:lnTo>
                    <a:lnTo>
                      <a:pt x="733" y="708"/>
                    </a:lnTo>
                    <a:lnTo>
                      <a:pt x="736" y="711"/>
                    </a:lnTo>
                    <a:lnTo>
                      <a:pt x="739" y="714"/>
                    </a:lnTo>
                    <a:lnTo>
                      <a:pt x="739" y="717"/>
                    </a:lnTo>
                    <a:lnTo>
                      <a:pt x="739" y="717"/>
                    </a:lnTo>
                    <a:lnTo>
                      <a:pt x="736" y="714"/>
                    </a:lnTo>
                    <a:lnTo>
                      <a:pt x="736" y="714"/>
                    </a:lnTo>
                    <a:close/>
                    <a:moveTo>
                      <a:pt x="736" y="622"/>
                    </a:moveTo>
                    <a:lnTo>
                      <a:pt x="730" y="619"/>
                    </a:lnTo>
                    <a:lnTo>
                      <a:pt x="730" y="616"/>
                    </a:lnTo>
                    <a:lnTo>
                      <a:pt x="730" y="616"/>
                    </a:lnTo>
                    <a:lnTo>
                      <a:pt x="730" y="614"/>
                    </a:lnTo>
                    <a:lnTo>
                      <a:pt x="730" y="614"/>
                    </a:lnTo>
                    <a:lnTo>
                      <a:pt x="733" y="614"/>
                    </a:lnTo>
                    <a:lnTo>
                      <a:pt x="736" y="611"/>
                    </a:lnTo>
                    <a:lnTo>
                      <a:pt x="736" y="614"/>
                    </a:lnTo>
                    <a:lnTo>
                      <a:pt x="736" y="614"/>
                    </a:lnTo>
                    <a:lnTo>
                      <a:pt x="739" y="616"/>
                    </a:lnTo>
                    <a:lnTo>
                      <a:pt x="739" y="619"/>
                    </a:lnTo>
                    <a:lnTo>
                      <a:pt x="742" y="625"/>
                    </a:lnTo>
                    <a:lnTo>
                      <a:pt x="744" y="625"/>
                    </a:lnTo>
                    <a:lnTo>
                      <a:pt x="747" y="625"/>
                    </a:lnTo>
                    <a:lnTo>
                      <a:pt x="750" y="625"/>
                    </a:lnTo>
                    <a:lnTo>
                      <a:pt x="750" y="625"/>
                    </a:lnTo>
                    <a:lnTo>
                      <a:pt x="750" y="625"/>
                    </a:lnTo>
                    <a:lnTo>
                      <a:pt x="753" y="627"/>
                    </a:lnTo>
                    <a:lnTo>
                      <a:pt x="756" y="627"/>
                    </a:lnTo>
                    <a:lnTo>
                      <a:pt x="756" y="630"/>
                    </a:lnTo>
                    <a:lnTo>
                      <a:pt x="756" y="633"/>
                    </a:lnTo>
                    <a:lnTo>
                      <a:pt x="761" y="636"/>
                    </a:lnTo>
                    <a:lnTo>
                      <a:pt x="761" y="636"/>
                    </a:lnTo>
                    <a:lnTo>
                      <a:pt x="761" y="636"/>
                    </a:lnTo>
                    <a:lnTo>
                      <a:pt x="764" y="639"/>
                    </a:lnTo>
                    <a:lnTo>
                      <a:pt x="761" y="639"/>
                    </a:lnTo>
                    <a:lnTo>
                      <a:pt x="758" y="639"/>
                    </a:lnTo>
                    <a:lnTo>
                      <a:pt x="758" y="636"/>
                    </a:lnTo>
                    <a:lnTo>
                      <a:pt x="756" y="636"/>
                    </a:lnTo>
                    <a:lnTo>
                      <a:pt x="756" y="636"/>
                    </a:lnTo>
                    <a:lnTo>
                      <a:pt x="753" y="633"/>
                    </a:lnTo>
                    <a:lnTo>
                      <a:pt x="750" y="633"/>
                    </a:lnTo>
                    <a:lnTo>
                      <a:pt x="750" y="630"/>
                    </a:lnTo>
                    <a:lnTo>
                      <a:pt x="747" y="630"/>
                    </a:lnTo>
                    <a:lnTo>
                      <a:pt x="744" y="627"/>
                    </a:lnTo>
                    <a:lnTo>
                      <a:pt x="744" y="627"/>
                    </a:lnTo>
                    <a:lnTo>
                      <a:pt x="742" y="625"/>
                    </a:lnTo>
                    <a:lnTo>
                      <a:pt x="736" y="622"/>
                    </a:lnTo>
                    <a:close/>
                    <a:moveTo>
                      <a:pt x="747" y="708"/>
                    </a:moveTo>
                    <a:lnTo>
                      <a:pt x="747" y="711"/>
                    </a:lnTo>
                    <a:lnTo>
                      <a:pt x="747" y="717"/>
                    </a:lnTo>
                    <a:lnTo>
                      <a:pt x="747" y="717"/>
                    </a:lnTo>
                    <a:lnTo>
                      <a:pt x="744" y="717"/>
                    </a:lnTo>
                    <a:lnTo>
                      <a:pt x="744" y="714"/>
                    </a:lnTo>
                    <a:lnTo>
                      <a:pt x="744" y="711"/>
                    </a:lnTo>
                    <a:lnTo>
                      <a:pt x="744" y="711"/>
                    </a:lnTo>
                    <a:lnTo>
                      <a:pt x="747" y="708"/>
                    </a:lnTo>
                    <a:close/>
                    <a:moveTo>
                      <a:pt x="772" y="851"/>
                    </a:moveTo>
                    <a:lnTo>
                      <a:pt x="772" y="851"/>
                    </a:lnTo>
                    <a:lnTo>
                      <a:pt x="772" y="851"/>
                    </a:lnTo>
                    <a:lnTo>
                      <a:pt x="770" y="848"/>
                    </a:lnTo>
                    <a:lnTo>
                      <a:pt x="767" y="848"/>
                    </a:lnTo>
                    <a:lnTo>
                      <a:pt x="770" y="842"/>
                    </a:lnTo>
                    <a:lnTo>
                      <a:pt x="770" y="839"/>
                    </a:lnTo>
                    <a:lnTo>
                      <a:pt x="772" y="837"/>
                    </a:lnTo>
                    <a:lnTo>
                      <a:pt x="772" y="839"/>
                    </a:lnTo>
                    <a:lnTo>
                      <a:pt x="772" y="842"/>
                    </a:lnTo>
                    <a:lnTo>
                      <a:pt x="775" y="842"/>
                    </a:lnTo>
                    <a:lnTo>
                      <a:pt x="778" y="845"/>
                    </a:lnTo>
                    <a:lnTo>
                      <a:pt x="778" y="848"/>
                    </a:lnTo>
                    <a:lnTo>
                      <a:pt x="778" y="848"/>
                    </a:lnTo>
                    <a:lnTo>
                      <a:pt x="775" y="845"/>
                    </a:lnTo>
                    <a:lnTo>
                      <a:pt x="772" y="848"/>
                    </a:lnTo>
                    <a:lnTo>
                      <a:pt x="772" y="851"/>
                    </a:lnTo>
                    <a:close/>
                    <a:moveTo>
                      <a:pt x="783" y="1037"/>
                    </a:moveTo>
                    <a:lnTo>
                      <a:pt x="781" y="1032"/>
                    </a:lnTo>
                    <a:lnTo>
                      <a:pt x="778" y="1032"/>
                    </a:lnTo>
                    <a:lnTo>
                      <a:pt x="778" y="1029"/>
                    </a:lnTo>
                    <a:lnTo>
                      <a:pt x="778" y="1026"/>
                    </a:lnTo>
                    <a:lnTo>
                      <a:pt x="775" y="1024"/>
                    </a:lnTo>
                    <a:lnTo>
                      <a:pt x="778" y="1024"/>
                    </a:lnTo>
                    <a:lnTo>
                      <a:pt x="778" y="1021"/>
                    </a:lnTo>
                    <a:lnTo>
                      <a:pt x="775" y="1018"/>
                    </a:lnTo>
                    <a:lnTo>
                      <a:pt x="772" y="1015"/>
                    </a:lnTo>
                    <a:lnTo>
                      <a:pt x="775" y="1015"/>
                    </a:lnTo>
                    <a:lnTo>
                      <a:pt x="778" y="1018"/>
                    </a:lnTo>
                    <a:lnTo>
                      <a:pt x="781" y="1018"/>
                    </a:lnTo>
                    <a:lnTo>
                      <a:pt x="781" y="1015"/>
                    </a:lnTo>
                    <a:lnTo>
                      <a:pt x="781" y="1018"/>
                    </a:lnTo>
                    <a:lnTo>
                      <a:pt x="781" y="1018"/>
                    </a:lnTo>
                    <a:lnTo>
                      <a:pt x="781" y="1024"/>
                    </a:lnTo>
                    <a:lnTo>
                      <a:pt x="781" y="1026"/>
                    </a:lnTo>
                    <a:lnTo>
                      <a:pt x="781" y="1032"/>
                    </a:lnTo>
                    <a:lnTo>
                      <a:pt x="783" y="1035"/>
                    </a:lnTo>
                    <a:lnTo>
                      <a:pt x="783" y="1037"/>
                    </a:lnTo>
                    <a:close/>
                    <a:moveTo>
                      <a:pt x="786" y="781"/>
                    </a:moveTo>
                    <a:lnTo>
                      <a:pt x="786" y="784"/>
                    </a:lnTo>
                    <a:lnTo>
                      <a:pt x="783" y="781"/>
                    </a:lnTo>
                    <a:lnTo>
                      <a:pt x="783" y="781"/>
                    </a:lnTo>
                    <a:lnTo>
                      <a:pt x="783" y="784"/>
                    </a:lnTo>
                    <a:lnTo>
                      <a:pt x="783" y="789"/>
                    </a:lnTo>
                    <a:lnTo>
                      <a:pt x="781" y="789"/>
                    </a:lnTo>
                    <a:lnTo>
                      <a:pt x="781" y="792"/>
                    </a:lnTo>
                    <a:lnTo>
                      <a:pt x="778" y="789"/>
                    </a:lnTo>
                    <a:lnTo>
                      <a:pt x="775" y="789"/>
                    </a:lnTo>
                    <a:lnTo>
                      <a:pt x="772" y="789"/>
                    </a:lnTo>
                    <a:lnTo>
                      <a:pt x="772" y="792"/>
                    </a:lnTo>
                    <a:lnTo>
                      <a:pt x="772" y="795"/>
                    </a:lnTo>
                    <a:lnTo>
                      <a:pt x="772" y="795"/>
                    </a:lnTo>
                    <a:lnTo>
                      <a:pt x="770" y="798"/>
                    </a:lnTo>
                    <a:lnTo>
                      <a:pt x="767" y="798"/>
                    </a:lnTo>
                    <a:lnTo>
                      <a:pt x="767" y="798"/>
                    </a:lnTo>
                    <a:lnTo>
                      <a:pt x="761" y="798"/>
                    </a:lnTo>
                    <a:lnTo>
                      <a:pt x="764" y="795"/>
                    </a:lnTo>
                    <a:lnTo>
                      <a:pt x="764" y="792"/>
                    </a:lnTo>
                    <a:lnTo>
                      <a:pt x="758" y="786"/>
                    </a:lnTo>
                    <a:lnTo>
                      <a:pt x="756" y="784"/>
                    </a:lnTo>
                    <a:lnTo>
                      <a:pt x="756" y="781"/>
                    </a:lnTo>
                    <a:lnTo>
                      <a:pt x="753" y="781"/>
                    </a:lnTo>
                    <a:lnTo>
                      <a:pt x="750" y="781"/>
                    </a:lnTo>
                    <a:lnTo>
                      <a:pt x="753" y="775"/>
                    </a:lnTo>
                    <a:lnTo>
                      <a:pt x="753" y="773"/>
                    </a:lnTo>
                    <a:lnTo>
                      <a:pt x="747" y="770"/>
                    </a:lnTo>
                    <a:lnTo>
                      <a:pt x="744" y="770"/>
                    </a:lnTo>
                    <a:lnTo>
                      <a:pt x="744" y="764"/>
                    </a:lnTo>
                    <a:lnTo>
                      <a:pt x="742" y="761"/>
                    </a:lnTo>
                    <a:lnTo>
                      <a:pt x="742" y="761"/>
                    </a:lnTo>
                    <a:lnTo>
                      <a:pt x="744" y="761"/>
                    </a:lnTo>
                    <a:lnTo>
                      <a:pt x="747" y="759"/>
                    </a:lnTo>
                    <a:lnTo>
                      <a:pt x="747" y="756"/>
                    </a:lnTo>
                    <a:lnTo>
                      <a:pt x="747" y="753"/>
                    </a:lnTo>
                    <a:lnTo>
                      <a:pt x="750" y="753"/>
                    </a:lnTo>
                    <a:lnTo>
                      <a:pt x="753" y="750"/>
                    </a:lnTo>
                    <a:lnTo>
                      <a:pt x="753" y="747"/>
                    </a:lnTo>
                    <a:lnTo>
                      <a:pt x="753" y="745"/>
                    </a:lnTo>
                    <a:lnTo>
                      <a:pt x="750" y="742"/>
                    </a:lnTo>
                    <a:lnTo>
                      <a:pt x="750" y="739"/>
                    </a:lnTo>
                    <a:lnTo>
                      <a:pt x="753" y="739"/>
                    </a:lnTo>
                    <a:lnTo>
                      <a:pt x="753" y="742"/>
                    </a:lnTo>
                    <a:lnTo>
                      <a:pt x="753" y="745"/>
                    </a:lnTo>
                    <a:lnTo>
                      <a:pt x="756" y="747"/>
                    </a:lnTo>
                    <a:lnTo>
                      <a:pt x="761" y="747"/>
                    </a:lnTo>
                    <a:lnTo>
                      <a:pt x="761" y="750"/>
                    </a:lnTo>
                    <a:lnTo>
                      <a:pt x="764" y="753"/>
                    </a:lnTo>
                    <a:lnTo>
                      <a:pt x="770" y="756"/>
                    </a:lnTo>
                    <a:lnTo>
                      <a:pt x="767" y="759"/>
                    </a:lnTo>
                    <a:lnTo>
                      <a:pt x="770" y="759"/>
                    </a:lnTo>
                    <a:lnTo>
                      <a:pt x="775" y="761"/>
                    </a:lnTo>
                    <a:lnTo>
                      <a:pt x="775" y="761"/>
                    </a:lnTo>
                    <a:lnTo>
                      <a:pt x="778" y="764"/>
                    </a:lnTo>
                    <a:lnTo>
                      <a:pt x="781" y="767"/>
                    </a:lnTo>
                    <a:lnTo>
                      <a:pt x="781" y="770"/>
                    </a:lnTo>
                    <a:lnTo>
                      <a:pt x="783" y="773"/>
                    </a:lnTo>
                    <a:lnTo>
                      <a:pt x="783" y="775"/>
                    </a:lnTo>
                    <a:lnTo>
                      <a:pt x="786" y="778"/>
                    </a:lnTo>
                    <a:lnTo>
                      <a:pt x="786" y="781"/>
                    </a:lnTo>
                    <a:close/>
                    <a:moveTo>
                      <a:pt x="789" y="703"/>
                    </a:moveTo>
                    <a:lnTo>
                      <a:pt x="789" y="703"/>
                    </a:lnTo>
                    <a:lnTo>
                      <a:pt x="786" y="703"/>
                    </a:lnTo>
                    <a:lnTo>
                      <a:pt x="783" y="703"/>
                    </a:lnTo>
                    <a:lnTo>
                      <a:pt x="783" y="703"/>
                    </a:lnTo>
                    <a:lnTo>
                      <a:pt x="783" y="703"/>
                    </a:lnTo>
                    <a:lnTo>
                      <a:pt x="781" y="700"/>
                    </a:lnTo>
                    <a:lnTo>
                      <a:pt x="781" y="697"/>
                    </a:lnTo>
                    <a:lnTo>
                      <a:pt x="783" y="694"/>
                    </a:lnTo>
                    <a:lnTo>
                      <a:pt x="786" y="697"/>
                    </a:lnTo>
                    <a:lnTo>
                      <a:pt x="786" y="697"/>
                    </a:lnTo>
                    <a:lnTo>
                      <a:pt x="789" y="697"/>
                    </a:lnTo>
                    <a:lnTo>
                      <a:pt x="789" y="700"/>
                    </a:lnTo>
                    <a:lnTo>
                      <a:pt x="792" y="700"/>
                    </a:lnTo>
                    <a:lnTo>
                      <a:pt x="789" y="703"/>
                    </a:lnTo>
                    <a:close/>
                    <a:moveTo>
                      <a:pt x="795" y="689"/>
                    </a:moveTo>
                    <a:lnTo>
                      <a:pt x="795" y="686"/>
                    </a:lnTo>
                    <a:lnTo>
                      <a:pt x="792" y="686"/>
                    </a:lnTo>
                    <a:lnTo>
                      <a:pt x="792" y="683"/>
                    </a:lnTo>
                    <a:lnTo>
                      <a:pt x="795" y="680"/>
                    </a:lnTo>
                    <a:lnTo>
                      <a:pt x="795" y="680"/>
                    </a:lnTo>
                    <a:lnTo>
                      <a:pt x="797" y="680"/>
                    </a:lnTo>
                    <a:lnTo>
                      <a:pt x="800" y="680"/>
                    </a:lnTo>
                    <a:lnTo>
                      <a:pt x="797" y="683"/>
                    </a:lnTo>
                    <a:lnTo>
                      <a:pt x="800" y="683"/>
                    </a:lnTo>
                    <a:lnTo>
                      <a:pt x="803" y="683"/>
                    </a:lnTo>
                    <a:lnTo>
                      <a:pt x="803" y="686"/>
                    </a:lnTo>
                    <a:lnTo>
                      <a:pt x="806" y="689"/>
                    </a:lnTo>
                    <a:lnTo>
                      <a:pt x="806" y="689"/>
                    </a:lnTo>
                    <a:lnTo>
                      <a:pt x="803" y="689"/>
                    </a:lnTo>
                    <a:lnTo>
                      <a:pt x="806" y="692"/>
                    </a:lnTo>
                    <a:lnTo>
                      <a:pt x="809" y="692"/>
                    </a:lnTo>
                    <a:lnTo>
                      <a:pt x="811" y="692"/>
                    </a:lnTo>
                    <a:lnTo>
                      <a:pt x="814" y="694"/>
                    </a:lnTo>
                    <a:lnTo>
                      <a:pt x="811" y="694"/>
                    </a:lnTo>
                    <a:lnTo>
                      <a:pt x="811" y="697"/>
                    </a:lnTo>
                    <a:lnTo>
                      <a:pt x="809" y="694"/>
                    </a:lnTo>
                    <a:lnTo>
                      <a:pt x="806" y="694"/>
                    </a:lnTo>
                    <a:lnTo>
                      <a:pt x="803" y="694"/>
                    </a:lnTo>
                    <a:lnTo>
                      <a:pt x="806" y="697"/>
                    </a:lnTo>
                    <a:lnTo>
                      <a:pt x="809" y="697"/>
                    </a:lnTo>
                    <a:lnTo>
                      <a:pt x="806" y="700"/>
                    </a:lnTo>
                    <a:lnTo>
                      <a:pt x="806" y="703"/>
                    </a:lnTo>
                    <a:lnTo>
                      <a:pt x="806" y="703"/>
                    </a:lnTo>
                    <a:lnTo>
                      <a:pt x="806" y="700"/>
                    </a:lnTo>
                    <a:lnTo>
                      <a:pt x="803" y="697"/>
                    </a:lnTo>
                    <a:lnTo>
                      <a:pt x="800" y="694"/>
                    </a:lnTo>
                    <a:lnTo>
                      <a:pt x="797" y="692"/>
                    </a:lnTo>
                    <a:lnTo>
                      <a:pt x="797" y="692"/>
                    </a:lnTo>
                    <a:lnTo>
                      <a:pt x="795" y="689"/>
                    </a:lnTo>
                    <a:close/>
                    <a:moveTo>
                      <a:pt x="800" y="722"/>
                    </a:moveTo>
                    <a:lnTo>
                      <a:pt x="803" y="725"/>
                    </a:lnTo>
                    <a:lnTo>
                      <a:pt x="806" y="728"/>
                    </a:lnTo>
                    <a:lnTo>
                      <a:pt x="809" y="731"/>
                    </a:lnTo>
                    <a:lnTo>
                      <a:pt x="811" y="733"/>
                    </a:lnTo>
                    <a:lnTo>
                      <a:pt x="811" y="736"/>
                    </a:lnTo>
                    <a:lnTo>
                      <a:pt x="814" y="733"/>
                    </a:lnTo>
                    <a:lnTo>
                      <a:pt x="811" y="731"/>
                    </a:lnTo>
                    <a:lnTo>
                      <a:pt x="817" y="733"/>
                    </a:lnTo>
                    <a:lnTo>
                      <a:pt x="817" y="731"/>
                    </a:lnTo>
                    <a:lnTo>
                      <a:pt x="820" y="728"/>
                    </a:lnTo>
                    <a:lnTo>
                      <a:pt x="817" y="725"/>
                    </a:lnTo>
                    <a:lnTo>
                      <a:pt x="811" y="720"/>
                    </a:lnTo>
                    <a:lnTo>
                      <a:pt x="809" y="720"/>
                    </a:lnTo>
                    <a:lnTo>
                      <a:pt x="806" y="720"/>
                    </a:lnTo>
                    <a:lnTo>
                      <a:pt x="806" y="720"/>
                    </a:lnTo>
                    <a:lnTo>
                      <a:pt x="803" y="717"/>
                    </a:lnTo>
                    <a:lnTo>
                      <a:pt x="800" y="714"/>
                    </a:lnTo>
                    <a:lnTo>
                      <a:pt x="800" y="711"/>
                    </a:lnTo>
                    <a:lnTo>
                      <a:pt x="803" y="714"/>
                    </a:lnTo>
                    <a:lnTo>
                      <a:pt x="803" y="714"/>
                    </a:lnTo>
                    <a:lnTo>
                      <a:pt x="809" y="717"/>
                    </a:lnTo>
                    <a:lnTo>
                      <a:pt x="811" y="717"/>
                    </a:lnTo>
                    <a:lnTo>
                      <a:pt x="814" y="717"/>
                    </a:lnTo>
                    <a:lnTo>
                      <a:pt x="817" y="720"/>
                    </a:lnTo>
                    <a:lnTo>
                      <a:pt x="820" y="720"/>
                    </a:lnTo>
                    <a:lnTo>
                      <a:pt x="822" y="725"/>
                    </a:lnTo>
                    <a:lnTo>
                      <a:pt x="822" y="728"/>
                    </a:lnTo>
                    <a:lnTo>
                      <a:pt x="822" y="733"/>
                    </a:lnTo>
                    <a:lnTo>
                      <a:pt x="825" y="739"/>
                    </a:lnTo>
                    <a:lnTo>
                      <a:pt x="825" y="742"/>
                    </a:lnTo>
                    <a:lnTo>
                      <a:pt x="828" y="745"/>
                    </a:lnTo>
                    <a:lnTo>
                      <a:pt x="831" y="747"/>
                    </a:lnTo>
                    <a:lnTo>
                      <a:pt x="834" y="747"/>
                    </a:lnTo>
                    <a:lnTo>
                      <a:pt x="834" y="747"/>
                    </a:lnTo>
                    <a:lnTo>
                      <a:pt x="834" y="750"/>
                    </a:lnTo>
                    <a:lnTo>
                      <a:pt x="836" y="753"/>
                    </a:lnTo>
                    <a:lnTo>
                      <a:pt x="834" y="756"/>
                    </a:lnTo>
                    <a:lnTo>
                      <a:pt x="836" y="759"/>
                    </a:lnTo>
                    <a:lnTo>
                      <a:pt x="836" y="764"/>
                    </a:lnTo>
                    <a:lnTo>
                      <a:pt x="831" y="764"/>
                    </a:lnTo>
                    <a:lnTo>
                      <a:pt x="831" y="770"/>
                    </a:lnTo>
                    <a:lnTo>
                      <a:pt x="828" y="770"/>
                    </a:lnTo>
                    <a:lnTo>
                      <a:pt x="825" y="770"/>
                    </a:lnTo>
                    <a:lnTo>
                      <a:pt x="820" y="767"/>
                    </a:lnTo>
                    <a:lnTo>
                      <a:pt x="814" y="764"/>
                    </a:lnTo>
                    <a:lnTo>
                      <a:pt x="814" y="764"/>
                    </a:lnTo>
                    <a:lnTo>
                      <a:pt x="814" y="764"/>
                    </a:lnTo>
                    <a:lnTo>
                      <a:pt x="811" y="764"/>
                    </a:lnTo>
                    <a:lnTo>
                      <a:pt x="811" y="761"/>
                    </a:lnTo>
                    <a:lnTo>
                      <a:pt x="814" y="759"/>
                    </a:lnTo>
                    <a:lnTo>
                      <a:pt x="817" y="761"/>
                    </a:lnTo>
                    <a:lnTo>
                      <a:pt x="817" y="761"/>
                    </a:lnTo>
                    <a:lnTo>
                      <a:pt x="820" y="764"/>
                    </a:lnTo>
                    <a:lnTo>
                      <a:pt x="822" y="764"/>
                    </a:lnTo>
                    <a:lnTo>
                      <a:pt x="825" y="764"/>
                    </a:lnTo>
                    <a:lnTo>
                      <a:pt x="825" y="761"/>
                    </a:lnTo>
                    <a:lnTo>
                      <a:pt x="822" y="759"/>
                    </a:lnTo>
                    <a:lnTo>
                      <a:pt x="820" y="756"/>
                    </a:lnTo>
                    <a:lnTo>
                      <a:pt x="820" y="753"/>
                    </a:lnTo>
                    <a:lnTo>
                      <a:pt x="817" y="753"/>
                    </a:lnTo>
                    <a:lnTo>
                      <a:pt x="811" y="750"/>
                    </a:lnTo>
                    <a:lnTo>
                      <a:pt x="809" y="747"/>
                    </a:lnTo>
                    <a:lnTo>
                      <a:pt x="806" y="742"/>
                    </a:lnTo>
                    <a:lnTo>
                      <a:pt x="806" y="742"/>
                    </a:lnTo>
                    <a:lnTo>
                      <a:pt x="806" y="739"/>
                    </a:lnTo>
                    <a:lnTo>
                      <a:pt x="803" y="736"/>
                    </a:lnTo>
                    <a:lnTo>
                      <a:pt x="800" y="733"/>
                    </a:lnTo>
                    <a:lnTo>
                      <a:pt x="800" y="733"/>
                    </a:lnTo>
                    <a:lnTo>
                      <a:pt x="803" y="733"/>
                    </a:lnTo>
                    <a:lnTo>
                      <a:pt x="806" y="733"/>
                    </a:lnTo>
                    <a:lnTo>
                      <a:pt x="803" y="731"/>
                    </a:lnTo>
                    <a:lnTo>
                      <a:pt x="800" y="731"/>
                    </a:lnTo>
                    <a:lnTo>
                      <a:pt x="806" y="731"/>
                    </a:lnTo>
                    <a:lnTo>
                      <a:pt x="803" y="728"/>
                    </a:lnTo>
                    <a:lnTo>
                      <a:pt x="800" y="725"/>
                    </a:lnTo>
                    <a:lnTo>
                      <a:pt x="800" y="725"/>
                    </a:lnTo>
                    <a:lnTo>
                      <a:pt x="797" y="725"/>
                    </a:lnTo>
                    <a:lnTo>
                      <a:pt x="800" y="722"/>
                    </a:lnTo>
                    <a:close/>
                    <a:moveTo>
                      <a:pt x="834" y="1071"/>
                    </a:moveTo>
                    <a:lnTo>
                      <a:pt x="831" y="1068"/>
                    </a:lnTo>
                    <a:lnTo>
                      <a:pt x="828" y="1065"/>
                    </a:lnTo>
                    <a:lnTo>
                      <a:pt x="825" y="1065"/>
                    </a:lnTo>
                    <a:lnTo>
                      <a:pt x="825" y="1068"/>
                    </a:lnTo>
                    <a:lnTo>
                      <a:pt x="822" y="1068"/>
                    </a:lnTo>
                    <a:lnTo>
                      <a:pt x="822" y="1068"/>
                    </a:lnTo>
                    <a:lnTo>
                      <a:pt x="822" y="1065"/>
                    </a:lnTo>
                    <a:lnTo>
                      <a:pt x="820" y="1065"/>
                    </a:lnTo>
                    <a:lnTo>
                      <a:pt x="817" y="1065"/>
                    </a:lnTo>
                    <a:lnTo>
                      <a:pt x="809" y="1063"/>
                    </a:lnTo>
                    <a:lnTo>
                      <a:pt x="803" y="1063"/>
                    </a:lnTo>
                    <a:lnTo>
                      <a:pt x="797" y="1060"/>
                    </a:lnTo>
                    <a:lnTo>
                      <a:pt x="797" y="1057"/>
                    </a:lnTo>
                    <a:lnTo>
                      <a:pt x="800" y="1054"/>
                    </a:lnTo>
                    <a:lnTo>
                      <a:pt x="800" y="1057"/>
                    </a:lnTo>
                    <a:lnTo>
                      <a:pt x="803" y="1057"/>
                    </a:lnTo>
                    <a:lnTo>
                      <a:pt x="809" y="1057"/>
                    </a:lnTo>
                    <a:lnTo>
                      <a:pt x="811" y="1060"/>
                    </a:lnTo>
                    <a:lnTo>
                      <a:pt x="814" y="1060"/>
                    </a:lnTo>
                    <a:lnTo>
                      <a:pt x="817" y="1060"/>
                    </a:lnTo>
                    <a:lnTo>
                      <a:pt x="820" y="1060"/>
                    </a:lnTo>
                    <a:lnTo>
                      <a:pt x="820" y="1057"/>
                    </a:lnTo>
                    <a:lnTo>
                      <a:pt x="817" y="1054"/>
                    </a:lnTo>
                    <a:lnTo>
                      <a:pt x="820" y="1051"/>
                    </a:lnTo>
                    <a:lnTo>
                      <a:pt x="822" y="1049"/>
                    </a:lnTo>
                    <a:lnTo>
                      <a:pt x="820" y="1054"/>
                    </a:lnTo>
                    <a:lnTo>
                      <a:pt x="820" y="1057"/>
                    </a:lnTo>
                    <a:lnTo>
                      <a:pt x="820" y="1057"/>
                    </a:lnTo>
                    <a:lnTo>
                      <a:pt x="825" y="1063"/>
                    </a:lnTo>
                    <a:lnTo>
                      <a:pt x="828" y="1065"/>
                    </a:lnTo>
                    <a:lnTo>
                      <a:pt x="834" y="1068"/>
                    </a:lnTo>
                    <a:lnTo>
                      <a:pt x="839" y="1068"/>
                    </a:lnTo>
                    <a:lnTo>
                      <a:pt x="848" y="1074"/>
                    </a:lnTo>
                    <a:lnTo>
                      <a:pt x="850" y="1077"/>
                    </a:lnTo>
                    <a:lnTo>
                      <a:pt x="853" y="1077"/>
                    </a:lnTo>
                    <a:lnTo>
                      <a:pt x="850" y="1077"/>
                    </a:lnTo>
                    <a:lnTo>
                      <a:pt x="848" y="1077"/>
                    </a:lnTo>
                    <a:lnTo>
                      <a:pt x="845" y="1074"/>
                    </a:lnTo>
                    <a:lnTo>
                      <a:pt x="839" y="1071"/>
                    </a:lnTo>
                    <a:lnTo>
                      <a:pt x="834" y="1071"/>
                    </a:lnTo>
                    <a:close/>
                    <a:moveTo>
                      <a:pt x="867" y="1099"/>
                    </a:moveTo>
                    <a:lnTo>
                      <a:pt x="864" y="1104"/>
                    </a:lnTo>
                    <a:lnTo>
                      <a:pt x="862" y="1104"/>
                    </a:lnTo>
                    <a:lnTo>
                      <a:pt x="856" y="1099"/>
                    </a:lnTo>
                    <a:lnTo>
                      <a:pt x="853" y="1099"/>
                    </a:lnTo>
                    <a:lnTo>
                      <a:pt x="853" y="1102"/>
                    </a:lnTo>
                    <a:lnTo>
                      <a:pt x="848" y="1107"/>
                    </a:lnTo>
                    <a:lnTo>
                      <a:pt x="845" y="1110"/>
                    </a:lnTo>
                    <a:lnTo>
                      <a:pt x="845" y="1113"/>
                    </a:lnTo>
                    <a:lnTo>
                      <a:pt x="842" y="1116"/>
                    </a:lnTo>
                    <a:lnTo>
                      <a:pt x="836" y="1116"/>
                    </a:lnTo>
                    <a:lnTo>
                      <a:pt x="839" y="1116"/>
                    </a:lnTo>
                    <a:lnTo>
                      <a:pt x="845" y="1107"/>
                    </a:lnTo>
                    <a:lnTo>
                      <a:pt x="845" y="1104"/>
                    </a:lnTo>
                    <a:lnTo>
                      <a:pt x="845" y="1102"/>
                    </a:lnTo>
                    <a:lnTo>
                      <a:pt x="848" y="1099"/>
                    </a:lnTo>
                    <a:lnTo>
                      <a:pt x="850" y="1099"/>
                    </a:lnTo>
                    <a:lnTo>
                      <a:pt x="853" y="1099"/>
                    </a:lnTo>
                    <a:lnTo>
                      <a:pt x="856" y="1096"/>
                    </a:lnTo>
                    <a:lnTo>
                      <a:pt x="859" y="1099"/>
                    </a:lnTo>
                    <a:lnTo>
                      <a:pt x="862" y="1096"/>
                    </a:lnTo>
                    <a:lnTo>
                      <a:pt x="864" y="1090"/>
                    </a:lnTo>
                    <a:lnTo>
                      <a:pt x="862" y="1088"/>
                    </a:lnTo>
                    <a:lnTo>
                      <a:pt x="864" y="1085"/>
                    </a:lnTo>
                    <a:lnTo>
                      <a:pt x="862" y="1079"/>
                    </a:lnTo>
                    <a:lnTo>
                      <a:pt x="864" y="1088"/>
                    </a:lnTo>
                    <a:lnTo>
                      <a:pt x="864" y="1093"/>
                    </a:lnTo>
                    <a:lnTo>
                      <a:pt x="867" y="1093"/>
                    </a:lnTo>
                    <a:lnTo>
                      <a:pt x="870" y="1099"/>
                    </a:lnTo>
                    <a:lnTo>
                      <a:pt x="867" y="1099"/>
                    </a:lnTo>
                    <a:close/>
                    <a:moveTo>
                      <a:pt x="887" y="839"/>
                    </a:moveTo>
                    <a:lnTo>
                      <a:pt x="887" y="842"/>
                    </a:lnTo>
                    <a:lnTo>
                      <a:pt x="884" y="842"/>
                    </a:lnTo>
                    <a:lnTo>
                      <a:pt x="884" y="842"/>
                    </a:lnTo>
                    <a:lnTo>
                      <a:pt x="884" y="848"/>
                    </a:lnTo>
                    <a:lnTo>
                      <a:pt x="881" y="848"/>
                    </a:lnTo>
                    <a:lnTo>
                      <a:pt x="878" y="845"/>
                    </a:lnTo>
                    <a:lnTo>
                      <a:pt x="881" y="842"/>
                    </a:lnTo>
                    <a:lnTo>
                      <a:pt x="878" y="839"/>
                    </a:lnTo>
                    <a:lnTo>
                      <a:pt x="875" y="842"/>
                    </a:lnTo>
                    <a:lnTo>
                      <a:pt x="864" y="834"/>
                    </a:lnTo>
                    <a:lnTo>
                      <a:pt x="859" y="831"/>
                    </a:lnTo>
                    <a:lnTo>
                      <a:pt x="859" y="831"/>
                    </a:lnTo>
                    <a:lnTo>
                      <a:pt x="859" y="828"/>
                    </a:lnTo>
                    <a:lnTo>
                      <a:pt x="862" y="826"/>
                    </a:lnTo>
                    <a:lnTo>
                      <a:pt x="862" y="828"/>
                    </a:lnTo>
                    <a:lnTo>
                      <a:pt x="864" y="831"/>
                    </a:lnTo>
                    <a:lnTo>
                      <a:pt x="867" y="831"/>
                    </a:lnTo>
                    <a:lnTo>
                      <a:pt x="867" y="831"/>
                    </a:lnTo>
                    <a:lnTo>
                      <a:pt x="870" y="831"/>
                    </a:lnTo>
                    <a:lnTo>
                      <a:pt x="873" y="831"/>
                    </a:lnTo>
                    <a:lnTo>
                      <a:pt x="873" y="834"/>
                    </a:lnTo>
                    <a:lnTo>
                      <a:pt x="875" y="831"/>
                    </a:lnTo>
                    <a:lnTo>
                      <a:pt x="873" y="828"/>
                    </a:lnTo>
                    <a:lnTo>
                      <a:pt x="870" y="826"/>
                    </a:lnTo>
                    <a:lnTo>
                      <a:pt x="867" y="826"/>
                    </a:lnTo>
                    <a:lnTo>
                      <a:pt x="867" y="826"/>
                    </a:lnTo>
                    <a:lnTo>
                      <a:pt x="864" y="826"/>
                    </a:lnTo>
                    <a:lnTo>
                      <a:pt x="864" y="823"/>
                    </a:lnTo>
                    <a:lnTo>
                      <a:pt x="867" y="823"/>
                    </a:lnTo>
                    <a:lnTo>
                      <a:pt x="864" y="817"/>
                    </a:lnTo>
                    <a:lnTo>
                      <a:pt x="867" y="817"/>
                    </a:lnTo>
                    <a:lnTo>
                      <a:pt x="870" y="817"/>
                    </a:lnTo>
                    <a:lnTo>
                      <a:pt x="867" y="817"/>
                    </a:lnTo>
                    <a:lnTo>
                      <a:pt x="870" y="820"/>
                    </a:lnTo>
                    <a:lnTo>
                      <a:pt x="873" y="823"/>
                    </a:lnTo>
                    <a:lnTo>
                      <a:pt x="881" y="828"/>
                    </a:lnTo>
                    <a:lnTo>
                      <a:pt x="884" y="831"/>
                    </a:lnTo>
                    <a:lnTo>
                      <a:pt x="887" y="834"/>
                    </a:lnTo>
                    <a:lnTo>
                      <a:pt x="892" y="837"/>
                    </a:lnTo>
                    <a:lnTo>
                      <a:pt x="887" y="837"/>
                    </a:lnTo>
                    <a:lnTo>
                      <a:pt x="887" y="839"/>
                    </a:lnTo>
                    <a:close/>
                    <a:moveTo>
                      <a:pt x="895" y="809"/>
                    </a:moveTo>
                    <a:lnTo>
                      <a:pt x="889" y="803"/>
                    </a:lnTo>
                    <a:lnTo>
                      <a:pt x="887" y="798"/>
                    </a:lnTo>
                    <a:lnTo>
                      <a:pt x="887" y="798"/>
                    </a:lnTo>
                    <a:lnTo>
                      <a:pt x="887" y="798"/>
                    </a:lnTo>
                    <a:lnTo>
                      <a:pt x="892" y="800"/>
                    </a:lnTo>
                    <a:lnTo>
                      <a:pt x="895" y="803"/>
                    </a:lnTo>
                    <a:lnTo>
                      <a:pt x="898" y="806"/>
                    </a:lnTo>
                    <a:lnTo>
                      <a:pt x="898" y="806"/>
                    </a:lnTo>
                    <a:lnTo>
                      <a:pt x="895" y="809"/>
                    </a:lnTo>
                    <a:lnTo>
                      <a:pt x="895" y="809"/>
                    </a:lnTo>
                    <a:close/>
                    <a:moveTo>
                      <a:pt x="948" y="1149"/>
                    </a:moveTo>
                    <a:lnTo>
                      <a:pt x="945" y="1152"/>
                    </a:lnTo>
                    <a:lnTo>
                      <a:pt x="945" y="1155"/>
                    </a:lnTo>
                    <a:lnTo>
                      <a:pt x="942" y="1155"/>
                    </a:lnTo>
                    <a:lnTo>
                      <a:pt x="940" y="1157"/>
                    </a:lnTo>
                    <a:lnTo>
                      <a:pt x="940" y="1157"/>
                    </a:lnTo>
                    <a:lnTo>
                      <a:pt x="937" y="1157"/>
                    </a:lnTo>
                    <a:lnTo>
                      <a:pt x="931" y="1155"/>
                    </a:lnTo>
                    <a:lnTo>
                      <a:pt x="940" y="1152"/>
                    </a:lnTo>
                    <a:lnTo>
                      <a:pt x="942" y="1152"/>
                    </a:lnTo>
                    <a:lnTo>
                      <a:pt x="948" y="1149"/>
                    </a:lnTo>
                    <a:lnTo>
                      <a:pt x="948" y="1149"/>
                    </a:lnTo>
                    <a:close/>
                    <a:moveTo>
                      <a:pt x="962" y="879"/>
                    </a:moveTo>
                    <a:lnTo>
                      <a:pt x="962" y="879"/>
                    </a:lnTo>
                    <a:lnTo>
                      <a:pt x="959" y="879"/>
                    </a:lnTo>
                    <a:lnTo>
                      <a:pt x="959" y="876"/>
                    </a:lnTo>
                    <a:lnTo>
                      <a:pt x="956" y="867"/>
                    </a:lnTo>
                    <a:lnTo>
                      <a:pt x="954" y="867"/>
                    </a:lnTo>
                    <a:lnTo>
                      <a:pt x="956" y="865"/>
                    </a:lnTo>
                    <a:lnTo>
                      <a:pt x="954" y="865"/>
                    </a:lnTo>
                    <a:lnTo>
                      <a:pt x="954" y="862"/>
                    </a:lnTo>
                    <a:lnTo>
                      <a:pt x="951" y="862"/>
                    </a:lnTo>
                    <a:lnTo>
                      <a:pt x="948" y="862"/>
                    </a:lnTo>
                    <a:lnTo>
                      <a:pt x="945" y="862"/>
                    </a:lnTo>
                    <a:lnTo>
                      <a:pt x="945" y="862"/>
                    </a:lnTo>
                    <a:lnTo>
                      <a:pt x="940" y="862"/>
                    </a:lnTo>
                    <a:lnTo>
                      <a:pt x="937" y="862"/>
                    </a:lnTo>
                    <a:lnTo>
                      <a:pt x="937" y="862"/>
                    </a:lnTo>
                    <a:lnTo>
                      <a:pt x="931" y="862"/>
                    </a:lnTo>
                    <a:lnTo>
                      <a:pt x="926" y="862"/>
                    </a:lnTo>
                    <a:lnTo>
                      <a:pt x="926" y="856"/>
                    </a:lnTo>
                    <a:lnTo>
                      <a:pt x="920" y="853"/>
                    </a:lnTo>
                    <a:lnTo>
                      <a:pt x="917" y="853"/>
                    </a:lnTo>
                    <a:lnTo>
                      <a:pt x="912" y="856"/>
                    </a:lnTo>
                    <a:lnTo>
                      <a:pt x="912" y="856"/>
                    </a:lnTo>
                    <a:lnTo>
                      <a:pt x="909" y="859"/>
                    </a:lnTo>
                    <a:lnTo>
                      <a:pt x="909" y="856"/>
                    </a:lnTo>
                    <a:lnTo>
                      <a:pt x="912" y="853"/>
                    </a:lnTo>
                    <a:lnTo>
                      <a:pt x="915" y="851"/>
                    </a:lnTo>
                    <a:lnTo>
                      <a:pt x="917" y="851"/>
                    </a:lnTo>
                    <a:lnTo>
                      <a:pt x="915" y="851"/>
                    </a:lnTo>
                    <a:lnTo>
                      <a:pt x="917" y="848"/>
                    </a:lnTo>
                    <a:lnTo>
                      <a:pt x="917" y="845"/>
                    </a:lnTo>
                    <a:lnTo>
                      <a:pt x="920" y="848"/>
                    </a:lnTo>
                    <a:lnTo>
                      <a:pt x="920" y="845"/>
                    </a:lnTo>
                    <a:lnTo>
                      <a:pt x="923" y="848"/>
                    </a:lnTo>
                    <a:lnTo>
                      <a:pt x="920" y="848"/>
                    </a:lnTo>
                    <a:lnTo>
                      <a:pt x="920" y="851"/>
                    </a:lnTo>
                    <a:lnTo>
                      <a:pt x="926" y="856"/>
                    </a:lnTo>
                    <a:lnTo>
                      <a:pt x="926" y="856"/>
                    </a:lnTo>
                    <a:lnTo>
                      <a:pt x="928" y="859"/>
                    </a:lnTo>
                    <a:lnTo>
                      <a:pt x="931" y="859"/>
                    </a:lnTo>
                    <a:lnTo>
                      <a:pt x="934" y="859"/>
                    </a:lnTo>
                    <a:lnTo>
                      <a:pt x="937" y="859"/>
                    </a:lnTo>
                    <a:lnTo>
                      <a:pt x="942" y="859"/>
                    </a:lnTo>
                    <a:lnTo>
                      <a:pt x="948" y="859"/>
                    </a:lnTo>
                    <a:lnTo>
                      <a:pt x="951" y="859"/>
                    </a:lnTo>
                    <a:lnTo>
                      <a:pt x="954" y="859"/>
                    </a:lnTo>
                    <a:lnTo>
                      <a:pt x="954" y="859"/>
                    </a:lnTo>
                    <a:lnTo>
                      <a:pt x="954" y="859"/>
                    </a:lnTo>
                    <a:lnTo>
                      <a:pt x="956" y="859"/>
                    </a:lnTo>
                    <a:lnTo>
                      <a:pt x="956" y="859"/>
                    </a:lnTo>
                    <a:lnTo>
                      <a:pt x="959" y="856"/>
                    </a:lnTo>
                    <a:lnTo>
                      <a:pt x="962" y="853"/>
                    </a:lnTo>
                    <a:lnTo>
                      <a:pt x="959" y="856"/>
                    </a:lnTo>
                    <a:lnTo>
                      <a:pt x="959" y="859"/>
                    </a:lnTo>
                    <a:lnTo>
                      <a:pt x="956" y="862"/>
                    </a:lnTo>
                    <a:lnTo>
                      <a:pt x="956" y="867"/>
                    </a:lnTo>
                    <a:lnTo>
                      <a:pt x="959" y="873"/>
                    </a:lnTo>
                    <a:lnTo>
                      <a:pt x="962" y="873"/>
                    </a:lnTo>
                    <a:lnTo>
                      <a:pt x="962" y="876"/>
                    </a:lnTo>
                    <a:lnTo>
                      <a:pt x="965" y="879"/>
                    </a:lnTo>
                    <a:lnTo>
                      <a:pt x="962" y="879"/>
                    </a:lnTo>
                    <a:close/>
                    <a:moveTo>
                      <a:pt x="209" y="1885"/>
                    </a:moveTo>
                    <a:lnTo>
                      <a:pt x="209" y="1888"/>
                    </a:lnTo>
                    <a:lnTo>
                      <a:pt x="209" y="1888"/>
                    </a:lnTo>
                    <a:lnTo>
                      <a:pt x="206" y="1883"/>
                    </a:lnTo>
                    <a:lnTo>
                      <a:pt x="206" y="1874"/>
                    </a:lnTo>
                    <a:lnTo>
                      <a:pt x="209" y="1871"/>
                    </a:lnTo>
                    <a:lnTo>
                      <a:pt x="212" y="1871"/>
                    </a:lnTo>
                    <a:lnTo>
                      <a:pt x="209" y="1874"/>
                    </a:lnTo>
                    <a:lnTo>
                      <a:pt x="209" y="1877"/>
                    </a:lnTo>
                    <a:lnTo>
                      <a:pt x="209" y="1883"/>
                    </a:lnTo>
                    <a:lnTo>
                      <a:pt x="209" y="1880"/>
                    </a:lnTo>
                    <a:lnTo>
                      <a:pt x="212" y="1883"/>
                    </a:lnTo>
                    <a:lnTo>
                      <a:pt x="209" y="1885"/>
                    </a:lnTo>
                    <a:close/>
                    <a:moveTo>
                      <a:pt x="312" y="1877"/>
                    </a:moveTo>
                    <a:lnTo>
                      <a:pt x="309" y="1885"/>
                    </a:lnTo>
                    <a:lnTo>
                      <a:pt x="312" y="1894"/>
                    </a:lnTo>
                    <a:lnTo>
                      <a:pt x="312" y="1896"/>
                    </a:lnTo>
                    <a:lnTo>
                      <a:pt x="309" y="1902"/>
                    </a:lnTo>
                    <a:lnTo>
                      <a:pt x="309" y="1902"/>
                    </a:lnTo>
                    <a:lnTo>
                      <a:pt x="306" y="1902"/>
                    </a:lnTo>
                    <a:lnTo>
                      <a:pt x="306" y="1896"/>
                    </a:lnTo>
                    <a:lnTo>
                      <a:pt x="298" y="1891"/>
                    </a:lnTo>
                    <a:lnTo>
                      <a:pt x="304" y="1894"/>
                    </a:lnTo>
                    <a:lnTo>
                      <a:pt x="306" y="1894"/>
                    </a:lnTo>
                    <a:lnTo>
                      <a:pt x="309" y="1894"/>
                    </a:lnTo>
                    <a:lnTo>
                      <a:pt x="309" y="1888"/>
                    </a:lnTo>
                    <a:lnTo>
                      <a:pt x="304" y="1883"/>
                    </a:lnTo>
                    <a:lnTo>
                      <a:pt x="301" y="1883"/>
                    </a:lnTo>
                    <a:lnTo>
                      <a:pt x="301" y="1883"/>
                    </a:lnTo>
                    <a:lnTo>
                      <a:pt x="306" y="1880"/>
                    </a:lnTo>
                    <a:lnTo>
                      <a:pt x="306" y="1877"/>
                    </a:lnTo>
                    <a:lnTo>
                      <a:pt x="298" y="1871"/>
                    </a:lnTo>
                    <a:lnTo>
                      <a:pt x="290" y="1869"/>
                    </a:lnTo>
                    <a:lnTo>
                      <a:pt x="290" y="1863"/>
                    </a:lnTo>
                    <a:lnTo>
                      <a:pt x="281" y="1857"/>
                    </a:lnTo>
                    <a:lnTo>
                      <a:pt x="281" y="1857"/>
                    </a:lnTo>
                    <a:lnTo>
                      <a:pt x="281" y="1857"/>
                    </a:lnTo>
                    <a:lnTo>
                      <a:pt x="287" y="1855"/>
                    </a:lnTo>
                    <a:lnTo>
                      <a:pt x="287" y="1849"/>
                    </a:lnTo>
                    <a:lnTo>
                      <a:pt x="287" y="1849"/>
                    </a:lnTo>
                    <a:lnTo>
                      <a:pt x="290" y="1855"/>
                    </a:lnTo>
                    <a:lnTo>
                      <a:pt x="290" y="1857"/>
                    </a:lnTo>
                    <a:lnTo>
                      <a:pt x="293" y="1860"/>
                    </a:lnTo>
                    <a:lnTo>
                      <a:pt x="293" y="1860"/>
                    </a:lnTo>
                    <a:lnTo>
                      <a:pt x="295" y="1860"/>
                    </a:lnTo>
                    <a:lnTo>
                      <a:pt x="295" y="1866"/>
                    </a:lnTo>
                    <a:lnTo>
                      <a:pt x="298" y="1869"/>
                    </a:lnTo>
                    <a:lnTo>
                      <a:pt x="301" y="1866"/>
                    </a:lnTo>
                    <a:lnTo>
                      <a:pt x="304" y="1869"/>
                    </a:lnTo>
                    <a:lnTo>
                      <a:pt x="301" y="1869"/>
                    </a:lnTo>
                    <a:lnTo>
                      <a:pt x="304" y="1871"/>
                    </a:lnTo>
                    <a:lnTo>
                      <a:pt x="309" y="1874"/>
                    </a:lnTo>
                    <a:lnTo>
                      <a:pt x="309" y="1871"/>
                    </a:lnTo>
                    <a:lnTo>
                      <a:pt x="309" y="1863"/>
                    </a:lnTo>
                    <a:lnTo>
                      <a:pt x="312" y="1869"/>
                    </a:lnTo>
                    <a:lnTo>
                      <a:pt x="309" y="1874"/>
                    </a:lnTo>
                    <a:lnTo>
                      <a:pt x="312" y="1877"/>
                    </a:lnTo>
                    <a:close/>
                    <a:moveTo>
                      <a:pt x="382" y="1841"/>
                    </a:moveTo>
                    <a:lnTo>
                      <a:pt x="382" y="1846"/>
                    </a:lnTo>
                    <a:lnTo>
                      <a:pt x="379" y="1849"/>
                    </a:lnTo>
                    <a:lnTo>
                      <a:pt x="379" y="1841"/>
                    </a:lnTo>
                    <a:lnTo>
                      <a:pt x="379" y="1838"/>
                    </a:lnTo>
                    <a:lnTo>
                      <a:pt x="376" y="1835"/>
                    </a:lnTo>
                    <a:lnTo>
                      <a:pt x="376" y="1832"/>
                    </a:lnTo>
                    <a:lnTo>
                      <a:pt x="376" y="1830"/>
                    </a:lnTo>
                    <a:lnTo>
                      <a:pt x="379" y="1830"/>
                    </a:lnTo>
                    <a:lnTo>
                      <a:pt x="382" y="1824"/>
                    </a:lnTo>
                    <a:lnTo>
                      <a:pt x="379" y="1818"/>
                    </a:lnTo>
                    <a:lnTo>
                      <a:pt x="382" y="1821"/>
                    </a:lnTo>
                    <a:lnTo>
                      <a:pt x="382" y="1827"/>
                    </a:lnTo>
                    <a:lnTo>
                      <a:pt x="382" y="1835"/>
                    </a:lnTo>
                    <a:lnTo>
                      <a:pt x="382" y="1838"/>
                    </a:lnTo>
                    <a:lnTo>
                      <a:pt x="385" y="1838"/>
                    </a:lnTo>
                    <a:lnTo>
                      <a:pt x="385" y="1838"/>
                    </a:lnTo>
                    <a:lnTo>
                      <a:pt x="382" y="1841"/>
                    </a:lnTo>
                    <a:close/>
                    <a:moveTo>
                      <a:pt x="622" y="2055"/>
                    </a:moveTo>
                    <a:lnTo>
                      <a:pt x="622" y="2058"/>
                    </a:lnTo>
                    <a:lnTo>
                      <a:pt x="622" y="2064"/>
                    </a:lnTo>
                    <a:lnTo>
                      <a:pt x="619" y="2058"/>
                    </a:lnTo>
                    <a:lnTo>
                      <a:pt x="622" y="2055"/>
                    </a:lnTo>
                    <a:lnTo>
                      <a:pt x="619" y="2050"/>
                    </a:lnTo>
                    <a:lnTo>
                      <a:pt x="619" y="2047"/>
                    </a:lnTo>
                    <a:lnTo>
                      <a:pt x="616" y="2047"/>
                    </a:lnTo>
                    <a:lnTo>
                      <a:pt x="619" y="2044"/>
                    </a:lnTo>
                    <a:lnTo>
                      <a:pt x="619" y="2044"/>
                    </a:lnTo>
                    <a:lnTo>
                      <a:pt x="624" y="2042"/>
                    </a:lnTo>
                    <a:lnTo>
                      <a:pt x="622" y="2047"/>
                    </a:lnTo>
                    <a:lnTo>
                      <a:pt x="622" y="2047"/>
                    </a:lnTo>
                    <a:lnTo>
                      <a:pt x="624" y="2050"/>
                    </a:lnTo>
                    <a:lnTo>
                      <a:pt x="624" y="2053"/>
                    </a:lnTo>
                    <a:lnTo>
                      <a:pt x="624" y="2053"/>
                    </a:lnTo>
                    <a:lnTo>
                      <a:pt x="622" y="2055"/>
                    </a:lnTo>
                    <a:close/>
                    <a:moveTo>
                      <a:pt x="714" y="2560"/>
                    </a:moveTo>
                    <a:lnTo>
                      <a:pt x="714" y="2560"/>
                    </a:lnTo>
                    <a:lnTo>
                      <a:pt x="714" y="2557"/>
                    </a:lnTo>
                    <a:lnTo>
                      <a:pt x="714" y="2555"/>
                    </a:lnTo>
                    <a:lnTo>
                      <a:pt x="714" y="2555"/>
                    </a:lnTo>
                    <a:lnTo>
                      <a:pt x="719" y="2557"/>
                    </a:lnTo>
                    <a:lnTo>
                      <a:pt x="719" y="2563"/>
                    </a:lnTo>
                    <a:lnTo>
                      <a:pt x="714" y="2560"/>
                    </a:lnTo>
                    <a:close/>
                    <a:moveTo>
                      <a:pt x="739" y="2571"/>
                    </a:moveTo>
                    <a:lnTo>
                      <a:pt x="736" y="2571"/>
                    </a:lnTo>
                    <a:lnTo>
                      <a:pt x="733" y="2571"/>
                    </a:lnTo>
                    <a:lnTo>
                      <a:pt x="730" y="2571"/>
                    </a:lnTo>
                    <a:lnTo>
                      <a:pt x="728" y="2571"/>
                    </a:lnTo>
                    <a:lnTo>
                      <a:pt x="728" y="2569"/>
                    </a:lnTo>
                    <a:lnTo>
                      <a:pt x="733" y="2569"/>
                    </a:lnTo>
                    <a:lnTo>
                      <a:pt x="739" y="2566"/>
                    </a:lnTo>
                    <a:lnTo>
                      <a:pt x="744" y="2566"/>
                    </a:lnTo>
                    <a:lnTo>
                      <a:pt x="744" y="2569"/>
                    </a:lnTo>
                    <a:lnTo>
                      <a:pt x="744" y="2569"/>
                    </a:lnTo>
                    <a:lnTo>
                      <a:pt x="739" y="2571"/>
                    </a:lnTo>
                    <a:close/>
                    <a:moveTo>
                      <a:pt x="965" y="1905"/>
                    </a:moveTo>
                    <a:lnTo>
                      <a:pt x="965" y="1899"/>
                    </a:lnTo>
                    <a:lnTo>
                      <a:pt x="965" y="1899"/>
                    </a:lnTo>
                    <a:lnTo>
                      <a:pt x="968" y="1896"/>
                    </a:lnTo>
                    <a:lnTo>
                      <a:pt x="970" y="1899"/>
                    </a:lnTo>
                    <a:lnTo>
                      <a:pt x="970" y="1902"/>
                    </a:lnTo>
                    <a:lnTo>
                      <a:pt x="965" y="1908"/>
                    </a:lnTo>
                    <a:lnTo>
                      <a:pt x="965" y="1908"/>
                    </a:lnTo>
                    <a:lnTo>
                      <a:pt x="962" y="1908"/>
                    </a:lnTo>
                    <a:lnTo>
                      <a:pt x="965" y="1905"/>
                    </a:lnTo>
                    <a:close/>
                    <a:moveTo>
                      <a:pt x="965" y="1910"/>
                    </a:moveTo>
                    <a:lnTo>
                      <a:pt x="962" y="1913"/>
                    </a:lnTo>
                    <a:lnTo>
                      <a:pt x="962" y="1916"/>
                    </a:lnTo>
                    <a:lnTo>
                      <a:pt x="959" y="1916"/>
                    </a:lnTo>
                    <a:lnTo>
                      <a:pt x="959" y="1913"/>
                    </a:lnTo>
                    <a:lnTo>
                      <a:pt x="962" y="1910"/>
                    </a:lnTo>
                    <a:lnTo>
                      <a:pt x="965" y="1910"/>
                    </a:lnTo>
                    <a:close/>
                    <a:moveTo>
                      <a:pt x="951" y="1796"/>
                    </a:moveTo>
                    <a:lnTo>
                      <a:pt x="956" y="1796"/>
                    </a:lnTo>
                    <a:lnTo>
                      <a:pt x="959" y="1796"/>
                    </a:lnTo>
                    <a:lnTo>
                      <a:pt x="962" y="1799"/>
                    </a:lnTo>
                    <a:lnTo>
                      <a:pt x="959" y="1802"/>
                    </a:lnTo>
                    <a:lnTo>
                      <a:pt x="956" y="1807"/>
                    </a:lnTo>
                    <a:lnTo>
                      <a:pt x="956" y="1810"/>
                    </a:lnTo>
                    <a:lnTo>
                      <a:pt x="956" y="1807"/>
                    </a:lnTo>
                    <a:lnTo>
                      <a:pt x="954" y="1807"/>
                    </a:lnTo>
                    <a:lnTo>
                      <a:pt x="954" y="1804"/>
                    </a:lnTo>
                    <a:lnTo>
                      <a:pt x="951" y="1804"/>
                    </a:lnTo>
                    <a:lnTo>
                      <a:pt x="948" y="1802"/>
                    </a:lnTo>
                    <a:lnTo>
                      <a:pt x="948" y="1799"/>
                    </a:lnTo>
                    <a:lnTo>
                      <a:pt x="951" y="1796"/>
                    </a:lnTo>
                    <a:close/>
                    <a:moveTo>
                      <a:pt x="817" y="2022"/>
                    </a:moveTo>
                    <a:lnTo>
                      <a:pt x="822" y="2019"/>
                    </a:lnTo>
                    <a:lnTo>
                      <a:pt x="822" y="2022"/>
                    </a:lnTo>
                    <a:lnTo>
                      <a:pt x="817" y="2028"/>
                    </a:lnTo>
                    <a:lnTo>
                      <a:pt x="814" y="2030"/>
                    </a:lnTo>
                    <a:lnTo>
                      <a:pt x="814" y="2028"/>
                    </a:lnTo>
                    <a:lnTo>
                      <a:pt x="817" y="2022"/>
                    </a:lnTo>
                    <a:close/>
                    <a:moveTo>
                      <a:pt x="811" y="2047"/>
                    </a:moveTo>
                    <a:lnTo>
                      <a:pt x="811" y="2044"/>
                    </a:lnTo>
                    <a:lnTo>
                      <a:pt x="814" y="2044"/>
                    </a:lnTo>
                    <a:lnTo>
                      <a:pt x="814" y="2050"/>
                    </a:lnTo>
                    <a:lnTo>
                      <a:pt x="814" y="2050"/>
                    </a:lnTo>
                    <a:lnTo>
                      <a:pt x="811" y="2053"/>
                    </a:lnTo>
                    <a:lnTo>
                      <a:pt x="811" y="2055"/>
                    </a:lnTo>
                    <a:lnTo>
                      <a:pt x="809" y="2058"/>
                    </a:lnTo>
                    <a:lnTo>
                      <a:pt x="809" y="2058"/>
                    </a:lnTo>
                    <a:lnTo>
                      <a:pt x="809" y="2053"/>
                    </a:lnTo>
                    <a:lnTo>
                      <a:pt x="809" y="2050"/>
                    </a:lnTo>
                    <a:lnTo>
                      <a:pt x="811" y="2047"/>
                    </a:lnTo>
                    <a:close/>
                    <a:moveTo>
                      <a:pt x="783" y="2293"/>
                    </a:moveTo>
                    <a:lnTo>
                      <a:pt x="783" y="2290"/>
                    </a:lnTo>
                    <a:lnTo>
                      <a:pt x="786" y="2293"/>
                    </a:lnTo>
                    <a:lnTo>
                      <a:pt x="789" y="2295"/>
                    </a:lnTo>
                    <a:lnTo>
                      <a:pt x="792" y="2295"/>
                    </a:lnTo>
                    <a:lnTo>
                      <a:pt x="795" y="2298"/>
                    </a:lnTo>
                    <a:lnTo>
                      <a:pt x="789" y="2298"/>
                    </a:lnTo>
                    <a:lnTo>
                      <a:pt x="789" y="2298"/>
                    </a:lnTo>
                    <a:lnTo>
                      <a:pt x="783" y="2295"/>
                    </a:lnTo>
                    <a:lnTo>
                      <a:pt x="778" y="2293"/>
                    </a:lnTo>
                    <a:lnTo>
                      <a:pt x="783" y="2293"/>
                    </a:lnTo>
                    <a:close/>
                    <a:moveTo>
                      <a:pt x="778" y="2499"/>
                    </a:moveTo>
                    <a:lnTo>
                      <a:pt x="778" y="2496"/>
                    </a:lnTo>
                    <a:lnTo>
                      <a:pt x="781" y="2496"/>
                    </a:lnTo>
                    <a:lnTo>
                      <a:pt x="786" y="2499"/>
                    </a:lnTo>
                    <a:lnTo>
                      <a:pt x="778" y="2499"/>
                    </a:lnTo>
                    <a:close/>
                    <a:moveTo>
                      <a:pt x="800" y="2309"/>
                    </a:moveTo>
                    <a:lnTo>
                      <a:pt x="797" y="2315"/>
                    </a:lnTo>
                    <a:lnTo>
                      <a:pt x="797" y="2312"/>
                    </a:lnTo>
                    <a:lnTo>
                      <a:pt x="795" y="2312"/>
                    </a:lnTo>
                    <a:lnTo>
                      <a:pt x="792" y="2315"/>
                    </a:lnTo>
                    <a:lnTo>
                      <a:pt x="789" y="2315"/>
                    </a:lnTo>
                    <a:lnTo>
                      <a:pt x="783" y="2318"/>
                    </a:lnTo>
                    <a:lnTo>
                      <a:pt x="783" y="2320"/>
                    </a:lnTo>
                    <a:lnTo>
                      <a:pt x="781" y="2320"/>
                    </a:lnTo>
                    <a:lnTo>
                      <a:pt x="778" y="2323"/>
                    </a:lnTo>
                    <a:lnTo>
                      <a:pt x="778" y="2326"/>
                    </a:lnTo>
                    <a:lnTo>
                      <a:pt x="775" y="2326"/>
                    </a:lnTo>
                    <a:lnTo>
                      <a:pt x="772" y="2334"/>
                    </a:lnTo>
                    <a:lnTo>
                      <a:pt x="770" y="2337"/>
                    </a:lnTo>
                    <a:lnTo>
                      <a:pt x="767" y="2337"/>
                    </a:lnTo>
                    <a:lnTo>
                      <a:pt x="764" y="2340"/>
                    </a:lnTo>
                    <a:lnTo>
                      <a:pt x="764" y="2337"/>
                    </a:lnTo>
                    <a:lnTo>
                      <a:pt x="761" y="2337"/>
                    </a:lnTo>
                    <a:lnTo>
                      <a:pt x="758" y="2334"/>
                    </a:lnTo>
                    <a:lnTo>
                      <a:pt x="758" y="2334"/>
                    </a:lnTo>
                    <a:lnTo>
                      <a:pt x="764" y="2334"/>
                    </a:lnTo>
                    <a:lnTo>
                      <a:pt x="770" y="2334"/>
                    </a:lnTo>
                    <a:lnTo>
                      <a:pt x="772" y="2329"/>
                    </a:lnTo>
                    <a:lnTo>
                      <a:pt x="775" y="2323"/>
                    </a:lnTo>
                    <a:lnTo>
                      <a:pt x="778" y="2320"/>
                    </a:lnTo>
                    <a:lnTo>
                      <a:pt x="778" y="2318"/>
                    </a:lnTo>
                    <a:lnTo>
                      <a:pt x="786" y="2312"/>
                    </a:lnTo>
                    <a:lnTo>
                      <a:pt x="786" y="2309"/>
                    </a:lnTo>
                    <a:lnTo>
                      <a:pt x="792" y="2306"/>
                    </a:lnTo>
                    <a:lnTo>
                      <a:pt x="795" y="2306"/>
                    </a:lnTo>
                    <a:lnTo>
                      <a:pt x="797" y="2306"/>
                    </a:lnTo>
                    <a:lnTo>
                      <a:pt x="803" y="2309"/>
                    </a:lnTo>
                    <a:lnTo>
                      <a:pt x="803" y="2309"/>
                    </a:lnTo>
                    <a:lnTo>
                      <a:pt x="800" y="2309"/>
                    </a:lnTo>
                    <a:close/>
                    <a:moveTo>
                      <a:pt x="809" y="2173"/>
                    </a:moveTo>
                    <a:lnTo>
                      <a:pt x="803" y="2178"/>
                    </a:lnTo>
                    <a:lnTo>
                      <a:pt x="797" y="2181"/>
                    </a:lnTo>
                    <a:lnTo>
                      <a:pt x="795" y="2178"/>
                    </a:lnTo>
                    <a:lnTo>
                      <a:pt x="797" y="2173"/>
                    </a:lnTo>
                    <a:lnTo>
                      <a:pt x="806" y="2167"/>
                    </a:lnTo>
                    <a:lnTo>
                      <a:pt x="809" y="2167"/>
                    </a:lnTo>
                    <a:lnTo>
                      <a:pt x="809" y="2173"/>
                    </a:lnTo>
                    <a:close/>
                    <a:moveTo>
                      <a:pt x="822" y="2212"/>
                    </a:moveTo>
                    <a:lnTo>
                      <a:pt x="822" y="2214"/>
                    </a:lnTo>
                    <a:lnTo>
                      <a:pt x="820" y="2212"/>
                    </a:lnTo>
                    <a:lnTo>
                      <a:pt x="820" y="2214"/>
                    </a:lnTo>
                    <a:lnTo>
                      <a:pt x="820" y="2214"/>
                    </a:lnTo>
                    <a:lnTo>
                      <a:pt x="820" y="2220"/>
                    </a:lnTo>
                    <a:lnTo>
                      <a:pt x="814" y="2220"/>
                    </a:lnTo>
                    <a:lnTo>
                      <a:pt x="814" y="2217"/>
                    </a:lnTo>
                    <a:lnTo>
                      <a:pt x="814" y="2214"/>
                    </a:lnTo>
                    <a:lnTo>
                      <a:pt x="814" y="2212"/>
                    </a:lnTo>
                    <a:lnTo>
                      <a:pt x="817" y="2209"/>
                    </a:lnTo>
                    <a:lnTo>
                      <a:pt x="820" y="2206"/>
                    </a:lnTo>
                    <a:lnTo>
                      <a:pt x="822" y="2206"/>
                    </a:lnTo>
                    <a:lnTo>
                      <a:pt x="822" y="2206"/>
                    </a:lnTo>
                    <a:lnTo>
                      <a:pt x="825" y="2209"/>
                    </a:lnTo>
                    <a:lnTo>
                      <a:pt x="825" y="2212"/>
                    </a:lnTo>
                    <a:lnTo>
                      <a:pt x="822" y="2212"/>
                    </a:lnTo>
                    <a:close/>
                    <a:moveTo>
                      <a:pt x="831" y="2153"/>
                    </a:moveTo>
                    <a:lnTo>
                      <a:pt x="828" y="2148"/>
                    </a:lnTo>
                    <a:lnTo>
                      <a:pt x="825" y="2142"/>
                    </a:lnTo>
                    <a:lnTo>
                      <a:pt x="820" y="2139"/>
                    </a:lnTo>
                    <a:lnTo>
                      <a:pt x="811" y="2128"/>
                    </a:lnTo>
                    <a:lnTo>
                      <a:pt x="811" y="2122"/>
                    </a:lnTo>
                    <a:lnTo>
                      <a:pt x="814" y="2117"/>
                    </a:lnTo>
                    <a:lnTo>
                      <a:pt x="814" y="2114"/>
                    </a:lnTo>
                    <a:lnTo>
                      <a:pt x="811" y="2111"/>
                    </a:lnTo>
                    <a:lnTo>
                      <a:pt x="809" y="2103"/>
                    </a:lnTo>
                    <a:lnTo>
                      <a:pt x="811" y="2097"/>
                    </a:lnTo>
                    <a:lnTo>
                      <a:pt x="806" y="2092"/>
                    </a:lnTo>
                    <a:lnTo>
                      <a:pt x="809" y="2081"/>
                    </a:lnTo>
                    <a:lnTo>
                      <a:pt x="809" y="2075"/>
                    </a:lnTo>
                    <a:lnTo>
                      <a:pt x="811" y="2072"/>
                    </a:lnTo>
                    <a:lnTo>
                      <a:pt x="811" y="2081"/>
                    </a:lnTo>
                    <a:lnTo>
                      <a:pt x="817" y="2089"/>
                    </a:lnTo>
                    <a:lnTo>
                      <a:pt x="820" y="2095"/>
                    </a:lnTo>
                    <a:lnTo>
                      <a:pt x="820" y="2100"/>
                    </a:lnTo>
                    <a:lnTo>
                      <a:pt x="822" y="2103"/>
                    </a:lnTo>
                    <a:lnTo>
                      <a:pt x="820" y="2106"/>
                    </a:lnTo>
                    <a:lnTo>
                      <a:pt x="822" y="2114"/>
                    </a:lnTo>
                    <a:lnTo>
                      <a:pt x="822" y="2117"/>
                    </a:lnTo>
                    <a:lnTo>
                      <a:pt x="820" y="2122"/>
                    </a:lnTo>
                    <a:lnTo>
                      <a:pt x="820" y="2128"/>
                    </a:lnTo>
                    <a:lnTo>
                      <a:pt x="825" y="2128"/>
                    </a:lnTo>
                    <a:lnTo>
                      <a:pt x="828" y="2131"/>
                    </a:lnTo>
                    <a:lnTo>
                      <a:pt x="834" y="2134"/>
                    </a:lnTo>
                    <a:lnTo>
                      <a:pt x="834" y="2142"/>
                    </a:lnTo>
                    <a:lnTo>
                      <a:pt x="834" y="2148"/>
                    </a:lnTo>
                    <a:lnTo>
                      <a:pt x="839" y="2153"/>
                    </a:lnTo>
                    <a:lnTo>
                      <a:pt x="842" y="2164"/>
                    </a:lnTo>
                    <a:lnTo>
                      <a:pt x="845" y="2167"/>
                    </a:lnTo>
                    <a:lnTo>
                      <a:pt x="842" y="2170"/>
                    </a:lnTo>
                    <a:lnTo>
                      <a:pt x="836" y="2167"/>
                    </a:lnTo>
                    <a:lnTo>
                      <a:pt x="834" y="2167"/>
                    </a:lnTo>
                    <a:lnTo>
                      <a:pt x="831" y="2164"/>
                    </a:lnTo>
                    <a:lnTo>
                      <a:pt x="834" y="2159"/>
                    </a:lnTo>
                    <a:lnTo>
                      <a:pt x="831" y="2153"/>
                    </a:lnTo>
                    <a:close/>
                    <a:moveTo>
                      <a:pt x="842" y="2030"/>
                    </a:moveTo>
                    <a:lnTo>
                      <a:pt x="842" y="2028"/>
                    </a:lnTo>
                    <a:lnTo>
                      <a:pt x="845" y="2025"/>
                    </a:lnTo>
                    <a:lnTo>
                      <a:pt x="848" y="2025"/>
                    </a:lnTo>
                    <a:lnTo>
                      <a:pt x="850" y="2025"/>
                    </a:lnTo>
                    <a:lnTo>
                      <a:pt x="850" y="2025"/>
                    </a:lnTo>
                    <a:lnTo>
                      <a:pt x="850" y="2028"/>
                    </a:lnTo>
                    <a:lnTo>
                      <a:pt x="845" y="2028"/>
                    </a:lnTo>
                    <a:lnTo>
                      <a:pt x="842" y="2030"/>
                    </a:lnTo>
                    <a:close/>
                    <a:moveTo>
                      <a:pt x="909" y="2265"/>
                    </a:moveTo>
                    <a:lnTo>
                      <a:pt x="906" y="2265"/>
                    </a:lnTo>
                    <a:lnTo>
                      <a:pt x="903" y="2270"/>
                    </a:lnTo>
                    <a:lnTo>
                      <a:pt x="901" y="2267"/>
                    </a:lnTo>
                    <a:lnTo>
                      <a:pt x="901" y="2262"/>
                    </a:lnTo>
                    <a:lnTo>
                      <a:pt x="901" y="2262"/>
                    </a:lnTo>
                    <a:lnTo>
                      <a:pt x="903" y="2259"/>
                    </a:lnTo>
                    <a:lnTo>
                      <a:pt x="895" y="2253"/>
                    </a:lnTo>
                    <a:lnTo>
                      <a:pt x="898" y="2248"/>
                    </a:lnTo>
                    <a:lnTo>
                      <a:pt x="898" y="2245"/>
                    </a:lnTo>
                    <a:lnTo>
                      <a:pt x="895" y="2245"/>
                    </a:lnTo>
                    <a:lnTo>
                      <a:pt x="895" y="2240"/>
                    </a:lnTo>
                    <a:lnTo>
                      <a:pt x="892" y="2237"/>
                    </a:lnTo>
                    <a:lnTo>
                      <a:pt x="892" y="2231"/>
                    </a:lnTo>
                    <a:lnTo>
                      <a:pt x="895" y="2228"/>
                    </a:lnTo>
                    <a:lnTo>
                      <a:pt x="898" y="2220"/>
                    </a:lnTo>
                    <a:lnTo>
                      <a:pt x="898" y="2212"/>
                    </a:lnTo>
                    <a:lnTo>
                      <a:pt x="895" y="2212"/>
                    </a:lnTo>
                    <a:lnTo>
                      <a:pt x="895" y="2203"/>
                    </a:lnTo>
                    <a:lnTo>
                      <a:pt x="895" y="2200"/>
                    </a:lnTo>
                    <a:lnTo>
                      <a:pt x="895" y="2198"/>
                    </a:lnTo>
                    <a:lnTo>
                      <a:pt x="892" y="2192"/>
                    </a:lnTo>
                    <a:lnTo>
                      <a:pt x="892" y="2187"/>
                    </a:lnTo>
                    <a:lnTo>
                      <a:pt x="892" y="2184"/>
                    </a:lnTo>
                    <a:lnTo>
                      <a:pt x="895" y="2184"/>
                    </a:lnTo>
                    <a:lnTo>
                      <a:pt x="898" y="2187"/>
                    </a:lnTo>
                    <a:lnTo>
                      <a:pt x="901" y="2189"/>
                    </a:lnTo>
                    <a:lnTo>
                      <a:pt x="903" y="2195"/>
                    </a:lnTo>
                    <a:lnTo>
                      <a:pt x="903" y="2200"/>
                    </a:lnTo>
                    <a:lnTo>
                      <a:pt x="903" y="2206"/>
                    </a:lnTo>
                    <a:lnTo>
                      <a:pt x="903" y="2209"/>
                    </a:lnTo>
                    <a:lnTo>
                      <a:pt x="906" y="2214"/>
                    </a:lnTo>
                    <a:lnTo>
                      <a:pt x="909" y="2217"/>
                    </a:lnTo>
                    <a:lnTo>
                      <a:pt x="909" y="2220"/>
                    </a:lnTo>
                    <a:lnTo>
                      <a:pt x="909" y="2228"/>
                    </a:lnTo>
                    <a:lnTo>
                      <a:pt x="906" y="2231"/>
                    </a:lnTo>
                    <a:lnTo>
                      <a:pt x="906" y="2234"/>
                    </a:lnTo>
                    <a:lnTo>
                      <a:pt x="906" y="2237"/>
                    </a:lnTo>
                    <a:lnTo>
                      <a:pt x="906" y="2245"/>
                    </a:lnTo>
                    <a:lnTo>
                      <a:pt x="906" y="2248"/>
                    </a:lnTo>
                    <a:lnTo>
                      <a:pt x="906" y="2251"/>
                    </a:lnTo>
                    <a:lnTo>
                      <a:pt x="909" y="2253"/>
                    </a:lnTo>
                    <a:lnTo>
                      <a:pt x="909" y="2256"/>
                    </a:lnTo>
                    <a:lnTo>
                      <a:pt x="906" y="2256"/>
                    </a:lnTo>
                    <a:lnTo>
                      <a:pt x="906" y="2259"/>
                    </a:lnTo>
                    <a:lnTo>
                      <a:pt x="912" y="2259"/>
                    </a:lnTo>
                    <a:lnTo>
                      <a:pt x="912" y="2265"/>
                    </a:lnTo>
                    <a:lnTo>
                      <a:pt x="912" y="2265"/>
                    </a:lnTo>
                    <a:lnTo>
                      <a:pt x="912" y="2267"/>
                    </a:lnTo>
                    <a:lnTo>
                      <a:pt x="912" y="2270"/>
                    </a:lnTo>
                    <a:lnTo>
                      <a:pt x="909" y="2265"/>
                    </a:lnTo>
                    <a:close/>
                    <a:moveTo>
                      <a:pt x="915" y="2279"/>
                    </a:moveTo>
                    <a:lnTo>
                      <a:pt x="912" y="2279"/>
                    </a:lnTo>
                    <a:lnTo>
                      <a:pt x="912" y="2281"/>
                    </a:lnTo>
                    <a:lnTo>
                      <a:pt x="912" y="2279"/>
                    </a:lnTo>
                    <a:lnTo>
                      <a:pt x="912" y="2273"/>
                    </a:lnTo>
                    <a:lnTo>
                      <a:pt x="915" y="2276"/>
                    </a:lnTo>
                    <a:lnTo>
                      <a:pt x="915" y="2279"/>
                    </a:lnTo>
                    <a:close/>
                    <a:moveTo>
                      <a:pt x="901" y="1807"/>
                    </a:moveTo>
                    <a:lnTo>
                      <a:pt x="903" y="1804"/>
                    </a:lnTo>
                    <a:lnTo>
                      <a:pt x="906" y="1810"/>
                    </a:lnTo>
                    <a:lnTo>
                      <a:pt x="912" y="1816"/>
                    </a:lnTo>
                    <a:lnTo>
                      <a:pt x="912" y="1816"/>
                    </a:lnTo>
                    <a:lnTo>
                      <a:pt x="906" y="1816"/>
                    </a:lnTo>
                    <a:lnTo>
                      <a:pt x="903" y="1813"/>
                    </a:lnTo>
                    <a:lnTo>
                      <a:pt x="903" y="1813"/>
                    </a:lnTo>
                    <a:lnTo>
                      <a:pt x="901" y="1810"/>
                    </a:lnTo>
                    <a:lnTo>
                      <a:pt x="901" y="1807"/>
                    </a:lnTo>
                    <a:close/>
                    <a:moveTo>
                      <a:pt x="895" y="1986"/>
                    </a:moveTo>
                    <a:lnTo>
                      <a:pt x="901" y="1986"/>
                    </a:lnTo>
                    <a:lnTo>
                      <a:pt x="903" y="1989"/>
                    </a:lnTo>
                    <a:lnTo>
                      <a:pt x="903" y="1989"/>
                    </a:lnTo>
                    <a:lnTo>
                      <a:pt x="903" y="1989"/>
                    </a:lnTo>
                    <a:lnTo>
                      <a:pt x="901" y="1989"/>
                    </a:lnTo>
                    <a:lnTo>
                      <a:pt x="898" y="1989"/>
                    </a:lnTo>
                    <a:lnTo>
                      <a:pt x="895" y="1986"/>
                    </a:lnTo>
                    <a:lnTo>
                      <a:pt x="895" y="1986"/>
                    </a:lnTo>
                    <a:close/>
                    <a:moveTo>
                      <a:pt x="867" y="1983"/>
                    </a:moveTo>
                    <a:lnTo>
                      <a:pt x="870" y="1986"/>
                    </a:lnTo>
                    <a:lnTo>
                      <a:pt x="870" y="1986"/>
                    </a:lnTo>
                    <a:lnTo>
                      <a:pt x="873" y="1983"/>
                    </a:lnTo>
                    <a:lnTo>
                      <a:pt x="875" y="1980"/>
                    </a:lnTo>
                    <a:lnTo>
                      <a:pt x="878" y="1980"/>
                    </a:lnTo>
                    <a:lnTo>
                      <a:pt x="878" y="1983"/>
                    </a:lnTo>
                    <a:lnTo>
                      <a:pt x="878" y="1986"/>
                    </a:lnTo>
                    <a:lnTo>
                      <a:pt x="878" y="1983"/>
                    </a:lnTo>
                    <a:lnTo>
                      <a:pt x="875" y="1986"/>
                    </a:lnTo>
                    <a:lnTo>
                      <a:pt x="873" y="1986"/>
                    </a:lnTo>
                    <a:lnTo>
                      <a:pt x="875" y="1989"/>
                    </a:lnTo>
                    <a:lnTo>
                      <a:pt x="878" y="1989"/>
                    </a:lnTo>
                    <a:lnTo>
                      <a:pt x="878" y="1986"/>
                    </a:lnTo>
                    <a:lnTo>
                      <a:pt x="887" y="1986"/>
                    </a:lnTo>
                    <a:lnTo>
                      <a:pt x="887" y="1986"/>
                    </a:lnTo>
                    <a:lnTo>
                      <a:pt x="887" y="1989"/>
                    </a:lnTo>
                    <a:lnTo>
                      <a:pt x="884" y="1989"/>
                    </a:lnTo>
                    <a:lnTo>
                      <a:pt x="881" y="1989"/>
                    </a:lnTo>
                    <a:lnTo>
                      <a:pt x="881" y="1991"/>
                    </a:lnTo>
                    <a:lnTo>
                      <a:pt x="884" y="1991"/>
                    </a:lnTo>
                    <a:lnTo>
                      <a:pt x="887" y="1989"/>
                    </a:lnTo>
                    <a:lnTo>
                      <a:pt x="887" y="1991"/>
                    </a:lnTo>
                    <a:lnTo>
                      <a:pt x="889" y="1991"/>
                    </a:lnTo>
                    <a:lnTo>
                      <a:pt x="889" y="1989"/>
                    </a:lnTo>
                    <a:lnTo>
                      <a:pt x="892" y="1989"/>
                    </a:lnTo>
                    <a:lnTo>
                      <a:pt x="892" y="1991"/>
                    </a:lnTo>
                    <a:lnTo>
                      <a:pt x="889" y="1991"/>
                    </a:lnTo>
                    <a:lnTo>
                      <a:pt x="889" y="1991"/>
                    </a:lnTo>
                    <a:lnTo>
                      <a:pt x="889" y="1997"/>
                    </a:lnTo>
                    <a:lnTo>
                      <a:pt x="892" y="1997"/>
                    </a:lnTo>
                    <a:lnTo>
                      <a:pt x="895" y="1997"/>
                    </a:lnTo>
                    <a:lnTo>
                      <a:pt x="895" y="2000"/>
                    </a:lnTo>
                    <a:lnTo>
                      <a:pt x="895" y="2000"/>
                    </a:lnTo>
                    <a:lnTo>
                      <a:pt x="895" y="2002"/>
                    </a:lnTo>
                    <a:lnTo>
                      <a:pt x="889" y="1997"/>
                    </a:lnTo>
                    <a:lnTo>
                      <a:pt x="887" y="1994"/>
                    </a:lnTo>
                    <a:lnTo>
                      <a:pt x="884" y="1994"/>
                    </a:lnTo>
                    <a:lnTo>
                      <a:pt x="881" y="1994"/>
                    </a:lnTo>
                    <a:lnTo>
                      <a:pt x="881" y="1994"/>
                    </a:lnTo>
                    <a:lnTo>
                      <a:pt x="878" y="1991"/>
                    </a:lnTo>
                    <a:lnTo>
                      <a:pt x="878" y="1991"/>
                    </a:lnTo>
                    <a:lnTo>
                      <a:pt x="875" y="1991"/>
                    </a:lnTo>
                    <a:lnTo>
                      <a:pt x="873" y="1991"/>
                    </a:lnTo>
                    <a:lnTo>
                      <a:pt x="870" y="1989"/>
                    </a:lnTo>
                    <a:lnTo>
                      <a:pt x="867" y="1989"/>
                    </a:lnTo>
                    <a:lnTo>
                      <a:pt x="867" y="1986"/>
                    </a:lnTo>
                    <a:lnTo>
                      <a:pt x="867" y="1983"/>
                    </a:lnTo>
                    <a:close/>
                    <a:moveTo>
                      <a:pt x="856" y="2050"/>
                    </a:moveTo>
                    <a:lnTo>
                      <a:pt x="859" y="2044"/>
                    </a:lnTo>
                    <a:lnTo>
                      <a:pt x="859" y="2042"/>
                    </a:lnTo>
                    <a:lnTo>
                      <a:pt x="862" y="2036"/>
                    </a:lnTo>
                    <a:lnTo>
                      <a:pt x="859" y="2033"/>
                    </a:lnTo>
                    <a:lnTo>
                      <a:pt x="859" y="2030"/>
                    </a:lnTo>
                    <a:lnTo>
                      <a:pt x="859" y="2028"/>
                    </a:lnTo>
                    <a:lnTo>
                      <a:pt x="859" y="2025"/>
                    </a:lnTo>
                    <a:lnTo>
                      <a:pt x="862" y="2022"/>
                    </a:lnTo>
                    <a:lnTo>
                      <a:pt x="859" y="2016"/>
                    </a:lnTo>
                    <a:lnTo>
                      <a:pt x="859" y="2014"/>
                    </a:lnTo>
                    <a:lnTo>
                      <a:pt x="862" y="2016"/>
                    </a:lnTo>
                    <a:lnTo>
                      <a:pt x="864" y="2011"/>
                    </a:lnTo>
                    <a:lnTo>
                      <a:pt x="867" y="2014"/>
                    </a:lnTo>
                    <a:lnTo>
                      <a:pt x="873" y="2014"/>
                    </a:lnTo>
                    <a:lnTo>
                      <a:pt x="873" y="2011"/>
                    </a:lnTo>
                    <a:lnTo>
                      <a:pt x="875" y="2014"/>
                    </a:lnTo>
                    <a:lnTo>
                      <a:pt x="878" y="2011"/>
                    </a:lnTo>
                    <a:lnTo>
                      <a:pt x="881" y="2014"/>
                    </a:lnTo>
                    <a:lnTo>
                      <a:pt x="881" y="2014"/>
                    </a:lnTo>
                    <a:lnTo>
                      <a:pt x="884" y="2008"/>
                    </a:lnTo>
                    <a:lnTo>
                      <a:pt x="887" y="2011"/>
                    </a:lnTo>
                    <a:lnTo>
                      <a:pt x="889" y="2011"/>
                    </a:lnTo>
                    <a:lnTo>
                      <a:pt x="892" y="2011"/>
                    </a:lnTo>
                    <a:lnTo>
                      <a:pt x="892" y="2014"/>
                    </a:lnTo>
                    <a:lnTo>
                      <a:pt x="898" y="2014"/>
                    </a:lnTo>
                    <a:lnTo>
                      <a:pt x="898" y="2019"/>
                    </a:lnTo>
                    <a:lnTo>
                      <a:pt x="903" y="2022"/>
                    </a:lnTo>
                    <a:lnTo>
                      <a:pt x="906" y="2019"/>
                    </a:lnTo>
                    <a:lnTo>
                      <a:pt x="909" y="2019"/>
                    </a:lnTo>
                    <a:lnTo>
                      <a:pt x="912" y="2016"/>
                    </a:lnTo>
                    <a:lnTo>
                      <a:pt x="915" y="2019"/>
                    </a:lnTo>
                    <a:lnTo>
                      <a:pt x="912" y="2022"/>
                    </a:lnTo>
                    <a:lnTo>
                      <a:pt x="906" y="2022"/>
                    </a:lnTo>
                    <a:lnTo>
                      <a:pt x="906" y="2025"/>
                    </a:lnTo>
                    <a:lnTo>
                      <a:pt x="903" y="2025"/>
                    </a:lnTo>
                    <a:lnTo>
                      <a:pt x="898" y="2028"/>
                    </a:lnTo>
                    <a:lnTo>
                      <a:pt x="898" y="2030"/>
                    </a:lnTo>
                    <a:lnTo>
                      <a:pt x="898" y="2030"/>
                    </a:lnTo>
                    <a:lnTo>
                      <a:pt x="895" y="2033"/>
                    </a:lnTo>
                    <a:lnTo>
                      <a:pt x="892" y="2039"/>
                    </a:lnTo>
                    <a:lnTo>
                      <a:pt x="889" y="2044"/>
                    </a:lnTo>
                    <a:lnTo>
                      <a:pt x="887" y="2044"/>
                    </a:lnTo>
                    <a:lnTo>
                      <a:pt x="884" y="2050"/>
                    </a:lnTo>
                    <a:lnTo>
                      <a:pt x="884" y="2050"/>
                    </a:lnTo>
                    <a:lnTo>
                      <a:pt x="887" y="2050"/>
                    </a:lnTo>
                    <a:lnTo>
                      <a:pt x="887" y="2050"/>
                    </a:lnTo>
                    <a:lnTo>
                      <a:pt x="884" y="2050"/>
                    </a:lnTo>
                    <a:lnTo>
                      <a:pt x="884" y="2053"/>
                    </a:lnTo>
                    <a:lnTo>
                      <a:pt x="881" y="2053"/>
                    </a:lnTo>
                    <a:lnTo>
                      <a:pt x="881" y="2053"/>
                    </a:lnTo>
                    <a:lnTo>
                      <a:pt x="884" y="2055"/>
                    </a:lnTo>
                    <a:lnTo>
                      <a:pt x="887" y="2053"/>
                    </a:lnTo>
                    <a:lnTo>
                      <a:pt x="889" y="2055"/>
                    </a:lnTo>
                    <a:lnTo>
                      <a:pt x="892" y="2053"/>
                    </a:lnTo>
                    <a:lnTo>
                      <a:pt x="895" y="2053"/>
                    </a:lnTo>
                    <a:lnTo>
                      <a:pt x="895" y="2055"/>
                    </a:lnTo>
                    <a:lnTo>
                      <a:pt x="889" y="2058"/>
                    </a:lnTo>
                    <a:lnTo>
                      <a:pt x="881" y="2061"/>
                    </a:lnTo>
                    <a:lnTo>
                      <a:pt x="878" y="2058"/>
                    </a:lnTo>
                    <a:lnTo>
                      <a:pt x="875" y="2064"/>
                    </a:lnTo>
                    <a:lnTo>
                      <a:pt x="875" y="2061"/>
                    </a:lnTo>
                    <a:lnTo>
                      <a:pt x="873" y="2058"/>
                    </a:lnTo>
                    <a:lnTo>
                      <a:pt x="870" y="2061"/>
                    </a:lnTo>
                    <a:lnTo>
                      <a:pt x="864" y="2058"/>
                    </a:lnTo>
                    <a:lnTo>
                      <a:pt x="862" y="2058"/>
                    </a:lnTo>
                    <a:lnTo>
                      <a:pt x="864" y="2061"/>
                    </a:lnTo>
                    <a:lnTo>
                      <a:pt x="864" y="2061"/>
                    </a:lnTo>
                    <a:lnTo>
                      <a:pt x="862" y="2061"/>
                    </a:lnTo>
                    <a:lnTo>
                      <a:pt x="859" y="2064"/>
                    </a:lnTo>
                    <a:lnTo>
                      <a:pt x="859" y="2064"/>
                    </a:lnTo>
                    <a:lnTo>
                      <a:pt x="859" y="2058"/>
                    </a:lnTo>
                    <a:lnTo>
                      <a:pt x="856" y="2055"/>
                    </a:lnTo>
                    <a:lnTo>
                      <a:pt x="856" y="2053"/>
                    </a:lnTo>
                    <a:lnTo>
                      <a:pt x="856" y="2050"/>
                    </a:lnTo>
                    <a:close/>
                    <a:moveTo>
                      <a:pt x="859" y="2290"/>
                    </a:moveTo>
                    <a:lnTo>
                      <a:pt x="867" y="2290"/>
                    </a:lnTo>
                    <a:lnTo>
                      <a:pt x="870" y="2290"/>
                    </a:lnTo>
                    <a:lnTo>
                      <a:pt x="864" y="2293"/>
                    </a:lnTo>
                    <a:lnTo>
                      <a:pt x="853" y="2293"/>
                    </a:lnTo>
                    <a:lnTo>
                      <a:pt x="842" y="2295"/>
                    </a:lnTo>
                    <a:lnTo>
                      <a:pt x="839" y="2295"/>
                    </a:lnTo>
                    <a:lnTo>
                      <a:pt x="834" y="2293"/>
                    </a:lnTo>
                    <a:lnTo>
                      <a:pt x="831" y="2293"/>
                    </a:lnTo>
                    <a:lnTo>
                      <a:pt x="836" y="2293"/>
                    </a:lnTo>
                    <a:lnTo>
                      <a:pt x="842" y="2293"/>
                    </a:lnTo>
                    <a:lnTo>
                      <a:pt x="845" y="2290"/>
                    </a:lnTo>
                    <a:lnTo>
                      <a:pt x="848" y="2290"/>
                    </a:lnTo>
                    <a:lnTo>
                      <a:pt x="859" y="2290"/>
                    </a:lnTo>
                    <a:close/>
                    <a:moveTo>
                      <a:pt x="850" y="1975"/>
                    </a:moveTo>
                    <a:lnTo>
                      <a:pt x="850" y="1972"/>
                    </a:lnTo>
                    <a:lnTo>
                      <a:pt x="853" y="1975"/>
                    </a:lnTo>
                    <a:lnTo>
                      <a:pt x="853" y="1975"/>
                    </a:lnTo>
                    <a:lnTo>
                      <a:pt x="850" y="1977"/>
                    </a:lnTo>
                    <a:lnTo>
                      <a:pt x="850" y="1983"/>
                    </a:lnTo>
                    <a:lnTo>
                      <a:pt x="850" y="1986"/>
                    </a:lnTo>
                    <a:lnTo>
                      <a:pt x="848" y="1989"/>
                    </a:lnTo>
                    <a:lnTo>
                      <a:pt x="845" y="1989"/>
                    </a:lnTo>
                    <a:lnTo>
                      <a:pt x="845" y="1991"/>
                    </a:lnTo>
                    <a:lnTo>
                      <a:pt x="842" y="1991"/>
                    </a:lnTo>
                    <a:lnTo>
                      <a:pt x="839" y="1994"/>
                    </a:lnTo>
                    <a:lnTo>
                      <a:pt x="839" y="1997"/>
                    </a:lnTo>
                    <a:lnTo>
                      <a:pt x="839" y="1997"/>
                    </a:lnTo>
                    <a:lnTo>
                      <a:pt x="836" y="1997"/>
                    </a:lnTo>
                    <a:lnTo>
                      <a:pt x="836" y="1994"/>
                    </a:lnTo>
                    <a:lnTo>
                      <a:pt x="836" y="1994"/>
                    </a:lnTo>
                    <a:lnTo>
                      <a:pt x="836" y="1991"/>
                    </a:lnTo>
                    <a:lnTo>
                      <a:pt x="836" y="1991"/>
                    </a:lnTo>
                    <a:lnTo>
                      <a:pt x="839" y="1989"/>
                    </a:lnTo>
                    <a:lnTo>
                      <a:pt x="845" y="1980"/>
                    </a:lnTo>
                    <a:lnTo>
                      <a:pt x="848" y="1977"/>
                    </a:lnTo>
                    <a:lnTo>
                      <a:pt x="850" y="1975"/>
                    </a:lnTo>
                    <a:close/>
                    <a:moveTo>
                      <a:pt x="906" y="1442"/>
                    </a:moveTo>
                    <a:lnTo>
                      <a:pt x="903" y="1445"/>
                    </a:lnTo>
                    <a:lnTo>
                      <a:pt x="903" y="1447"/>
                    </a:lnTo>
                    <a:lnTo>
                      <a:pt x="903" y="1450"/>
                    </a:lnTo>
                    <a:lnTo>
                      <a:pt x="903" y="1450"/>
                    </a:lnTo>
                    <a:lnTo>
                      <a:pt x="901" y="1445"/>
                    </a:lnTo>
                    <a:lnTo>
                      <a:pt x="903" y="1442"/>
                    </a:lnTo>
                    <a:lnTo>
                      <a:pt x="903" y="1436"/>
                    </a:lnTo>
                    <a:lnTo>
                      <a:pt x="903" y="1434"/>
                    </a:lnTo>
                    <a:lnTo>
                      <a:pt x="906" y="1436"/>
                    </a:lnTo>
                    <a:lnTo>
                      <a:pt x="906" y="1442"/>
                    </a:lnTo>
                    <a:close/>
                    <a:moveTo>
                      <a:pt x="906" y="1417"/>
                    </a:moveTo>
                    <a:lnTo>
                      <a:pt x="903" y="1417"/>
                    </a:lnTo>
                    <a:lnTo>
                      <a:pt x="903" y="1414"/>
                    </a:lnTo>
                    <a:lnTo>
                      <a:pt x="903" y="1411"/>
                    </a:lnTo>
                    <a:lnTo>
                      <a:pt x="906" y="1414"/>
                    </a:lnTo>
                    <a:lnTo>
                      <a:pt x="906" y="1417"/>
                    </a:lnTo>
                    <a:close/>
                    <a:moveTo>
                      <a:pt x="951" y="1316"/>
                    </a:moveTo>
                    <a:lnTo>
                      <a:pt x="948" y="1319"/>
                    </a:lnTo>
                    <a:lnTo>
                      <a:pt x="942" y="1322"/>
                    </a:lnTo>
                    <a:lnTo>
                      <a:pt x="942" y="1325"/>
                    </a:lnTo>
                    <a:lnTo>
                      <a:pt x="940" y="1322"/>
                    </a:lnTo>
                    <a:lnTo>
                      <a:pt x="940" y="1322"/>
                    </a:lnTo>
                    <a:lnTo>
                      <a:pt x="937" y="1319"/>
                    </a:lnTo>
                    <a:lnTo>
                      <a:pt x="940" y="1319"/>
                    </a:lnTo>
                    <a:lnTo>
                      <a:pt x="942" y="1319"/>
                    </a:lnTo>
                    <a:lnTo>
                      <a:pt x="948" y="1316"/>
                    </a:lnTo>
                    <a:lnTo>
                      <a:pt x="948" y="1314"/>
                    </a:lnTo>
                    <a:lnTo>
                      <a:pt x="954" y="1311"/>
                    </a:lnTo>
                    <a:lnTo>
                      <a:pt x="951" y="1316"/>
                    </a:lnTo>
                    <a:close/>
                    <a:moveTo>
                      <a:pt x="951" y="1305"/>
                    </a:moveTo>
                    <a:lnTo>
                      <a:pt x="945" y="1302"/>
                    </a:lnTo>
                    <a:lnTo>
                      <a:pt x="942" y="1300"/>
                    </a:lnTo>
                    <a:lnTo>
                      <a:pt x="945" y="1300"/>
                    </a:lnTo>
                    <a:lnTo>
                      <a:pt x="951" y="1302"/>
                    </a:lnTo>
                    <a:lnTo>
                      <a:pt x="954" y="1305"/>
                    </a:lnTo>
                    <a:lnTo>
                      <a:pt x="956" y="1305"/>
                    </a:lnTo>
                    <a:lnTo>
                      <a:pt x="951" y="1305"/>
                    </a:lnTo>
                    <a:close/>
                    <a:moveTo>
                      <a:pt x="965" y="1300"/>
                    </a:moveTo>
                    <a:lnTo>
                      <a:pt x="965" y="1300"/>
                    </a:lnTo>
                    <a:lnTo>
                      <a:pt x="962" y="1300"/>
                    </a:lnTo>
                    <a:lnTo>
                      <a:pt x="962" y="1297"/>
                    </a:lnTo>
                    <a:lnTo>
                      <a:pt x="959" y="1294"/>
                    </a:lnTo>
                    <a:lnTo>
                      <a:pt x="956" y="1291"/>
                    </a:lnTo>
                    <a:lnTo>
                      <a:pt x="954" y="1288"/>
                    </a:lnTo>
                    <a:lnTo>
                      <a:pt x="951" y="1291"/>
                    </a:lnTo>
                    <a:lnTo>
                      <a:pt x="945" y="1291"/>
                    </a:lnTo>
                    <a:lnTo>
                      <a:pt x="948" y="1288"/>
                    </a:lnTo>
                    <a:lnTo>
                      <a:pt x="951" y="1286"/>
                    </a:lnTo>
                    <a:lnTo>
                      <a:pt x="954" y="1288"/>
                    </a:lnTo>
                    <a:lnTo>
                      <a:pt x="959" y="1288"/>
                    </a:lnTo>
                    <a:lnTo>
                      <a:pt x="962" y="1294"/>
                    </a:lnTo>
                    <a:lnTo>
                      <a:pt x="965" y="1297"/>
                    </a:lnTo>
                    <a:lnTo>
                      <a:pt x="965" y="1297"/>
                    </a:lnTo>
                    <a:lnTo>
                      <a:pt x="965" y="1300"/>
                    </a:lnTo>
                    <a:close/>
                    <a:moveTo>
                      <a:pt x="1143" y="812"/>
                    </a:moveTo>
                    <a:lnTo>
                      <a:pt x="1146" y="809"/>
                    </a:lnTo>
                    <a:lnTo>
                      <a:pt x="1149" y="806"/>
                    </a:lnTo>
                    <a:lnTo>
                      <a:pt x="1146" y="803"/>
                    </a:lnTo>
                    <a:lnTo>
                      <a:pt x="1146" y="803"/>
                    </a:lnTo>
                    <a:lnTo>
                      <a:pt x="1146" y="800"/>
                    </a:lnTo>
                    <a:lnTo>
                      <a:pt x="1146" y="795"/>
                    </a:lnTo>
                    <a:lnTo>
                      <a:pt x="1149" y="792"/>
                    </a:lnTo>
                    <a:lnTo>
                      <a:pt x="1152" y="792"/>
                    </a:lnTo>
                    <a:lnTo>
                      <a:pt x="1149" y="786"/>
                    </a:lnTo>
                    <a:lnTo>
                      <a:pt x="1149" y="784"/>
                    </a:lnTo>
                    <a:lnTo>
                      <a:pt x="1149" y="781"/>
                    </a:lnTo>
                    <a:lnTo>
                      <a:pt x="1146" y="778"/>
                    </a:lnTo>
                    <a:lnTo>
                      <a:pt x="1149" y="778"/>
                    </a:lnTo>
                    <a:lnTo>
                      <a:pt x="1149" y="784"/>
                    </a:lnTo>
                    <a:lnTo>
                      <a:pt x="1152" y="786"/>
                    </a:lnTo>
                    <a:lnTo>
                      <a:pt x="1154" y="792"/>
                    </a:lnTo>
                    <a:lnTo>
                      <a:pt x="1154" y="792"/>
                    </a:lnTo>
                    <a:lnTo>
                      <a:pt x="1152" y="795"/>
                    </a:lnTo>
                    <a:lnTo>
                      <a:pt x="1149" y="798"/>
                    </a:lnTo>
                    <a:lnTo>
                      <a:pt x="1149" y="798"/>
                    </a:lnTo>
                    <a:lnTo>
                      <a:pt x="1154" y="800"/>
                    </a:lnTo>
                    <a:lnTo>
                      <a:pt x="1154" y="803"/>
                    </a:lnTo>
                    <a:lnTo>
                      <a:pt x="1152" y="803"/>
                    </a:lnTo>
                    <a:lnTo>
                      <a:pt x="1152" y="806"/>
                    </a:lnTo>
                    <a:lnTo>
                      <a:pt x="1152" y="812"/>
                    </a:lnTo>
                    <a:lnTo>
                      <a:pt x="1157" y="817"/>
                    </a:lnTo>
                    <a:lnTo>
                      <a:pt x="1157" y="820"/>
                    </a:lnTo>
                    <a:lnTo>
                      <a:pt x="1157" y="823"/>
                    </a:lnTo>
                    <a:lnTo>
                      <a:pt x="1160" y="826"/>
                    </a:lnTo>
                    <a:lnTo>
                      <a:pt x="1163" y="823"/>
                    </a:lnTo>
                    <a:lnTo>
                      <a:pt x="1163" y="823"/>
                    </a:lnTo>
                    <a:lnTo>
                      <a:pt x="1166" y="823"/>
                    </a:lnTo>
                    <a:lnTo>
                      <a:pt x="1166" y="823"/>
                    </a:lnTo>
                    <a:lnTo>
                      <a:pt x="1168" y="823"/>
                    </a:lnTo>
                    <a:lnTo>
                      <a:pt x="1166" y="826"/>
                    </a:lnTo>
                    <a:lnTo>
                      <a:pt x="1166" y="826"/>
                    </a:lnTo>
                    <a:lnTo>
                      <a:pt x="1163" y="826"/>
                    </a:lnTo>
                    <a:lnTo>
                      <a:pt x="1163" y="826"/>
                    </a:lnTo>
                    <a:lnTo>
                      <a:pt x="1163" y="828"/>
                    </a:lnTo>
                    <a:lnTo>
                      <a:pt x="1163" y="831"/>
                    </a:lnTo>
                    <a:lnTo>
                      <a:pt x="1160" y="828"/>
                    </a:lnTo>
                    <a:lnTo>
                      <a:pt x="1157" y="826"/>
                    </a:lnTo>
                    <a:lnTo>
                      <a:pt x="1154" y="823"/>
                    </a:lnTo>
                    <a:lnTo>
                      <a:pt x="1154" y="820"/>
                    </a:lnTo>
                    <a:lnTo>
                      <a:pt x="1154" y="817"/>
                    </a:lnTo>
                    <a:lnTo>
                      <a:pt x="1149" y="809"/>
                    </a:lnTo>
                    <a:lnTo>
                      <a:pt x="1146" y="812"/>
                    </a:lnTo>
                    <a:lnTo>
                      <a:pt x="1146" y="812"/>
                    </a:lnTo>
                    <a:lnTo>
                      <a:pt x="1143" y="812"/>
                    </a:lnTo>
                    <a:lnTo>
                      <a:pt x="1143" y="812"/>
                    </a:lnTo>
                    <a:close/>
                    <a:moveTo>
                      <a:pt x="1129" y="867"/>
                    </a:moveTo>
                    <a:lnTo>
                      <a:pt x="1129" y="865"/>
                    </a:lnTo>
                    <a:lnTo>
                      <a:pt x="1129" y="865"/>
                    </a:lnTo>
                    <a:lnTo>
                      <a:pt x="1132" y="859"/>
                    </a:lnTo>
                    <a:lnTo>
                      <a:pt x="1135" y="856"/>
                    </a:lnTo>
                    <a:lnTo>
                      <a:pt x="1135" y="856"/>
                    </a:lnTo>
                    <a:lnTo>
                      <a:pt x="1138" y="856"/>
                    </a:lnTo>
                    <a:lnTo>
                      <a:pt x="1140" y="853"/>
                    </a:lnTo>
                    <a:lnTo>
                      <a:pt x="1143" y="851"/>
                    </a:lnTo>
                    <a:lnTo>
                      <a:pt x="1146" y="851"/>
                    </a:lnTo>
                    <a:lnTo>
                      <a:pt x="1143" y="853"/>
                    </a:lnTo>
                    <a:lnTo>
                      <a:pt x="1143" y="856"/>
                    </a:lnTo>
                    <a:lnTo>
                      <a:pt x="1140" y="859"/>
                    </a:lnTo>
                    <a:lnTo>
                      <a:pt x="1138" y="862"/>
                    </a:lnTo>
                    <a:lnTo>
                      <a:pt x="1135" y="859"/>
                    </a:lnTo>
                    <a:lnTo>
                      <a:pt x="1135" y="859"/>
                    </a:lnTo>
                    <a:lnTo>
                      <a:pt x="1135" y="862"/>
                    </a:lnTo>
                    <a:lnTo>
                      <a:pt x="1132" y="865"/>
                    </a:lnTo>
                    <a:lnTo>
                      <a:pt x="1132" y="865"/>
                    </a:lnTo>
                    <a:lnTo>
                      <a:pt x="1129" y="867"/>
                    </a:lnTo>
                    <a:lnTo>
                      <a:pt x="1127" y="867"/>
                    </a:lnTo>
                    <a:lnTo>
                      <a:pt x="1129" y="867"/>
                    </a:lnTo>
                    <a:close/>
                    <a:moveTo>
                      <a:pt x="1113" y="892"/>
                    </a:moveTo>
                    <a:lnTo>
                      <a:pt x="1115" y="890"/>
                    </a:lnTo>
                    <a:lnTo>
                      <a:pt x="1118" y="890"/>
                    </a:lnTo>
                    <a:lnTo>
                      <a:pt x="1118" y="890"/>
                    </a:lnTo>
                    <a:lnTo>
                      <a:pt x="1121" y="890"/>
                    </a:lnTo>
                    <a:lnTo>
                      <a:pt x="1124" y="890"/>
                    </a:lnTo>
                    <a:lnTo>
                      <a:pt x="1129" y="887"/>
                    </a:lnTo>
                    <a:lnTo>
                      <a:pt x="1132" y="884"/>
                    </a:lnTo>
                    <a:lnTo>
                      <a:pt x="1132" y="881"/>
                    </a:lnTo>
                    <a:lnTo>
                      <a:pt x="1132" y="881"/>
                    </a:lnTo>
                    <a:lnTo>
                      <a:pt x="1132" y="879"/>
                    </a:lnTo>
                    <a:lnTo>
                      <a:pt x="1129" y="879"/>
                    </a:lnTo>
                    <a:lnTo>
                      <a:pt x="1129" y="876"/>
                    </a:lnTo>
                    <a:lnTo>
                      <a:pt x="1127" y="876"/>
                    </a:lnTo>
                    <a:lnTo>
                      <a:pt x="1127" y="873"/>
                    </a:lnTo>
                    <a:lnTo>
                      <a:pt x="1129" y="876"/>
                    </a:lnTo>
                    <a:lnTo>
                      <a:pt x="1129" y="876"/>
                    </a:lnTo>
                    <a:lnTo>
                      <a:pt x="1132" y="876"/>
                    </a:lnTo>
                    <a:lnTo>
                      <a:pt x="1135" y="879"/>
                    </a:lnTo>
                    <a:lnTo>
                      <a:pt x="1135" y="879"/>
                    </a:lnTo>
                    <a:lnTo>
                      <a:pt x="1135" y="884"/>
                    </a:lnTo>
                    <a:lnTo>
                      <a:pt x="1129" y="887"/>
                    </a:lnTo>
                    <a:lnTo>
                      <a:pt x="1127" y="890"/>
                    </a:lnTo>
                    <a:lnTo>
                      <a:pt x="1129" y="890"/>
                    </a:lnTo>
                    <a:lnTo>
                      <a:pt x="1132" y="892"/>
                    </a:lnTo>
                    <a:lnTo>
                      <a:pt x="1132" y="892"/>
                    </a:lnTo>
                    <a:lnTo>
                      <a:pt x="1129" y="892"/>
                    </a:lnTo>
                    <a:lnTo>
                      <a:pt x="1129" y="892"/>
                    </a:lnTo>
                    <a:lnTo>
                      <a:pt x="1129" y="892"/>
                    </a:lnTo>
                    <a:lnTo>
                      <a:pt x="1127" y="892"/>
                    </a:lnTo>
                    <a:lnTo>
                      <a:pt x="1124" y="892"/>
                    </a:lnTo>
                    <a:lnTo>
                      <a:pt x="1121" y="892"/>
                    </a:lnTo>
                    <a:lnTo>
                      <a:pt x="1121" y="892"/>
                    </a:lnTo>
                    <a:lnTo>
                      <a:pt x="1118" y="892"/>
                    </a:lnTo>
                    <a:lnTo>
                      <a:pt x="1113" y="892"/>
                    </a:lnTo>
                    <a:lnTo>
                      <a:pt x="1110" y="892"/>
                    </a:lnTo>
                    <a:lnTo>
                      <a:pt x="1110" y="892"/>
                    </a:lnTo>
                    <a:lnTo>
                      <a:pt x="1113" y="892"/>
                    </a:lnTo>
                    <a:lnTo>
                      <a:pt x="1113" y="892"/>
                    </a:lnTo>
                    <a:close/>
                    <a:moveTo>
                      <a:pt x="1060" y="906"/>
                    </a:moveTo>
                    <a:lnTo>
                      <a:pt x="1060" y="904"/>
                    </a:lnTo>
                    <a:lnTo>
                      <a:pt x="1062" y="904"/>
                    </a:lnTo>
                    <a:lnTo>
                      <a:pt x="1062" y="904"/>
                    </a:lnTo>
                    <a:lnTo>
                      <a:pt x="1065" y="901"/>
                    </a:lnTo>
                    <a:lnTo>
                      <a:pt x="1068" y="901"/>
                    </a:lnTo>
                    <a:lnTo>
                      <a:pt x="1068" y="904"/>
                    </a:lnTo>
                    <a:lnTo>
                      <a:pt x="1074" y="904"/>
                    </a:lnTo>
                    <a:lnTo>
                      <a:pt x="1074" y="901"/>
                    </a:lnTo>
                    <a:lnTo>
                      <a:pt x="1076" y="901"/>
                    </a:lnTo>
                    <a:lnTo>
                      <a:pt x="1082" y="904"/>
                    </a:lnTo>
                    <a:lnTo>
                      <a:pt x="1085" y="904"/>
                    </a:lnTo>
                    <a:lnTo>
                      <a:pt x="1082" y="904"/>
                    </a:lnTo>
                    <a:lnTo>
                      <a:pt x="1079" y="904"/>
                    </a:lnTo>
                    <a:lnTo>
                      <a:pt x="1076" y="904"/>
                    </a:lnTo>
                    <a:lnTo>
                      <a:pt x="1074" y="906"/>
                    </a:lnTo>
                    <a:lnTo>
                      <a:pt x="1074" y="906"/>
                    </a:lnTo>
                    <a:lnTo>
                      <a:pt x="1071" y="904"/>
                    </a:lnTo>
                    <a:lnTo>
                      <a:pt x="1071" y="906"/>
                    </a:lnTo>
                    <a:lnTo>
                      <a:pt x="1068" y="909"/>
                    </a:lnTo>
                    <a:lnTo>
                      <a:pt x="1065" y="909"/>
                    </a:lnTo>
                    <a:lnTo>
                      <a:pt x="1065" y="909"/>
                    </a:lnTo>
                    <a:lnTo>
                      <a:pt x="1065" y="909"/>
                    </a:lnTo>
                    <a:lnTo>
                      <a:pt x="1062" y="912"/>
                    </a:lnTo>
                    <a:lnTo>
                      <a:pt x="1062" y="912"/>
                    </a:lnTo>
                    <a:lnTo>
                      <a:pt x="1060" y="909"/>
                    </a:lnTo>
                    <a:lnTo>
                      <a:pt x="1060" y="912"/>
                    </a:lnTo>
                    <a:lnTo>
                      <a:pt x="1057" y="915"/>
                    </a:lnTo>
                    <a:lnTo>
                      <a:pt x="1060" y="915"/>
                    </a:lnTo>
                    <a:lnTo>
                      <a:pt x="1060" y="920"/>
                    </a:lnTo>
                    <a:lnTo>
                      <a:pt x="1060" y="920"/>
                    </a:lnTo>
                    <a:lnTo>
                      <a:pt x="1060" y="926"/>
                    </a:lnTo>
                    <a:lnTo>
                      <a:pt x="1057" y="926"/>
                    </a:lnTo>
                    <a:lnTo>
                      <a:pt x="1057" y="929"/>
                    </a:lnTo>
                    <a:lnTo>
                      <a:pt x="1057" y="929"/>
                    </a:lnTo>
                    <a:lnTo>
                      <a:pt x="1057" y="931"/>
                    </a:lnTo>
                    <a:lnTo>
                      <a:pt x="1057" y="934"/>
                    </a:lnTo>
                    <a:lnTo>
                      <a:pt x="1060" y="934"/>
                    </a:lnTo>
                    <a:lnTo>
                      <a:pt x="1062" y="934"/>
                    </a:lnTo>
                    <a:lnTo>
                      <a:pt x="1062" y="937"/>
                    </a:lnTo>
                    <a:lnTo>
                      <a:pt x="1062" y="937"/>
                    </a:lnTo>
                    <a:lnTo>
                      <a:pt x="1065" y="940"/>
                    </a:lnTo>
                    <a:lnTo>
                      <a:pt x="1065" y="937"/>
                    </a:lnTo>
                    <a:lnTo>
                      <a:pt x="1068" y="934"/>
                    </a:lnTo>
                    <a:lnTo>
                      <a:pt x="1071" y="934"/>
                    </a:lnTo>
                    <a:lnTo>
                      <a:pt x="1068" y="937"/>
                    </a:lnTo>
                    <a:lnTo>
                      <a:pt x="1068" y="937"/>
                    </a:lnTo>
                    <a:lnTo>
                      <a:pt x="1068" y="940"/>
                    </a:lnTo>
                    <a:lnTo>
                      <a:pt x="1068" y="940"/>
                    </a:lnTo>
                    <a:lnTo>
                      <a:pt x="1068" y="943"/>
                    </a:lnTo>
                    <a:lnTo>
                      <a:pt x="1068" y="943"/>
                    </a:lnTo>
                    <a:lnTo>
                      <a:pt x="1068" y="943"/>
                    </a:lnTo>
                    <a:lnTo>
                      <a:pt x="1065" y="943"/>
                    </a:lnTo>
                    <a:lnTo>
                      <a:pt x="1068" y="945"/>
                    </a:lnTo>
                    <a:lnTo>
                      <a:pt x="1068" y="945"/>
                    </a:lnTo>
                    <a:lnTo>
                      <a:pt x="1068" y="948"/>
                    </a:lnTo>
                    <a:lnTo>
                      <a:pt x="1068" y="951"/>
                    </a:lnTo>
                    <a:lnTo>
                      <a:pt x="1068" y="954"/>
                    </a:lnTo>
                    <a:lnTo>
                      <a:pt x="1071" y="954"/>
                    </a:lnTo>
                    <a:lnTo>
                      <a:pt x="1074" y="954"/>
                    </a:lnTo>
                    <a:lnTo>
                      <a:pt x="1079" y="954"/>
                    </a:lnTo>
                    <a:lnTo>
                      <a:pt x="1076" y="954"/>
                    </a:lnTo>
                    <a:lnTo>
                      <a:pt x="1074" y="954"/>
                    </a:lnTo>
                    <a:lnTo>
                      <a:pt x="1071" y="954"/>
                    </a:lnTo>
                    <a:lnTo>
                      <a:pt x="1068" y="954"/>
                    </a:lnTo>
                    <a:lnTo>
                      <a:pt x="1065" y="951"/>
                    </a:lnTo>
                    <a:lnTo>
                      <a:pt x="1062" y="951"/>
                    </a:lnTo>
                    <a:lnTo>
                      <a:pt x="1062" y="948"/>
                    </a:lnTo>
                    <a:lnTo>
                      <a:pt x="1062" y="945"/>
                    </a:lnTo>
                    <a:lnTo>
                      <a:pt x="1062" y="940"/>
                    </a:lnTo>
                    <a:lnTo>
                      <a:pt x="1060" y="937"/>
                    </a:lnTo>
                    <a:lnTo>
                      <a:pt x="1054" y="934"/>
                    </a:lnTo>
                    <a:lnTo>
                      <a:pt x="1054" y="934"/>
                    </a:lnTo>
                    <a:lnTo>
                      <a:pt x="1054" y="931"/>
                    </a:lnTo>
                    <a:lnTo>
                      <a:pt x="1054" y="926"/>
                    </a:lnTo>
                    <a:lnTo>
                      <a:pt x="1054" y="923"/>
                    </a:lnTo>
                    <a:lnTo>
                      <a:pt x="1057" y="923"/>
                    </a:lnTo>
                    <a:lnTo>
                      <a:pt x="1057" y="923"/>
                    </a:lnTo>
                    <a:lnTo>
                      <a:pt x="1057" y="918"/>
                    </a:lnTo>
                    <a:lnTo>
                      <a:pt x="1057" y="918"/>
                    </a:lnTo>
                    <a:lnTo>
                      <a:pt x="1057" y="912"/>
                    </a:lnTo>
                    <a:lnTo>
                      <a:pt x="1060" y="909"/>
                    </a:lnTo>
                    <a:lnTo>
                      <a:pt x="1060" y="909"/>
                    </a:lnTo>
                    <a:lnTo>
                      <a:pt x="1060" y="906"/>
                    </a:lnTo>
                    <a:close/>
                    <a:moveTo>
                      <a:pt x="998" y="1071"/>
                    </a:moveTo>
                    <a:lnTo>
                      <a:pt x="1001" y="1068"/>
                    </a:lnTo>
                    <a:lnTo>
                      <a:pt x="995" y="1071"/>
                    </a:lnTo>
                    <a:lnTo>
                      <a:pt x="993" y="1074"/>
                    </a:lnTo>
                    <a:lnTo>
                      <a:pt x="993" y="1077"/>
                    </a:lnTo>
                    <a:lnTo>
                      <a:pt x="990" y="1079"/>
                    </a:lnTo>
                    <a:lnTo>
                      <a:pt x="990" y="1082"/>
                    </a:lnTo>
                    <a:lnTo>
                      <a:pt x="993" y="1085"/>
                    </a:lnTo>
                    <a:lnTo>
                      <a:pt x="990" y="1085"/>
                    </a:lnTo>
                    <a:lnTo>
                      <a:pt x="990" y="1088"/>
                    </a:lnTo>
                    <a:lnTo>
                      <a:pt x="990" y="1090"/>
                    </a:lnTo>
                    <a:lnTo>
                      <a:pt x="993" y="1090"/>
                    </a:lnTo>
                    <a:lnTo>
                      <a:pt x="990" y="1096"/>
                    </a:lnTo>
                    <a:lnTo>
                      <a:pt x="990" y="1093"/>
                    </a:lnTo>
                    <a:lnTo>
                      <a:pt x="987" y="1093"/>
                    </a:lnTo>
                    <a:lnTo>
                      <a:pt x="984" y="1093"/>
                    </a:lnTo>
                    <a:lnTo>
                      <a:pt x="984" y="1093"/>
                    </a:lnTo>
                    <a:lnTo>
                      <a:pt x="979" y="1096"/>
                    </a:lnTo>
                    <a:lnTo>
                      <a:pt x="973" y="1096"/>
                    </a:lnTo>
                    <a:lnTo>
                      <a:pt x="979" y="1090"/>
                    </a:lnTo>
                    <a:lnTo>
                      <a:pt x="979" y="1088"/>
                    </a:lnTo>
                    <a:lnTo>
                      <a:pt x="979" y="1085"/>
                    </a:lnTo>
                    <a:lnTo>
                      <a:pt x="979" y="1085"/>
                    </a:lnTo>
                    <a:lnTo>
                      <a:pt x="981" y="1085"/>
                    </a:lnTo>
                    <a:lnTo>
                      <a:pt x="979" y="1088"/>
                    </a:lnTo>
                    <a:lnTo>
                      <a:pt x="981" y="1090"/>
                    </a:lnTo>
                    <a:lnTo>
                      <a:pt x="984" y="1090"/>
                    </a:lnTo>
                    <a:lnTo>
                      <a:pt x="987" y="1088"/>
                    </a:lnTo>
                    <a:lnTo>
                      <a:pt x="987" y="1085"/>
                    </a:lnTo>
                    <a:lnTo>
                      <a:pt x="984" y="1082"/>
                    </a:lnTo>
                    <a:lnTo>
                      <a:pt x="987" y="1079"/>
                    </a:lnTo>
                    <a:lnTo>
                      <a:pt x="987" y="1079"/>
                    </a:lnTo>
                    <a:lnTo>
                      <a:pt x="990" y="1077"/>
                    </a:lnTo>
                    <a:lnTo>
                      <a:pt x="987" y="1074"/>
                    </a:lnTo>
                    <a:lnTo>
                      <a:pt x="987" y="1071"/>
                    </a:lnTo>
                    <a:lnTo>
                      <a:pt x="990" y="1074"/>
                    </a:lnTo>
                    <a:lnTo>
                      <a:pt x="993" y="1071"/>
                    </a:lnTo>
                    <a:lnTo>
                      <a:pt x="993" y="1068"/>
                    </a:lnTo>
                    <a:lnTo>
                      <a:pt x="993" y="1065"/>
                    </a:lnTo>
                    <a:lnTo>
                      <a:pt x="995" y="1063"/>
                    </a:lnTo>
                    <a:lnTo>
                      <a:pt x="998" y="1060"/>
                    </a:lnTo>
                    <a:lnTo>
                      <a:pt x="998" y="1057"/>
                    </a:lnTo>
                    <a:lnTo>
                      <a:pt x="998" y="1057"/>
                    </a:lnTo>
                    <a:lnTo>
                      <a:pt x="1001" y="1063"/>
                    </a:lnTo>
                    <a:lnTo>
                      <a:pt x="1001" y="1065"/>
                    </a:lnTo>
                    <a:lnTo>
                      <a:pt x="995" y="1065"/>
                    </a:lnTo>
                    <a:lnTo>
                      <a:pt x="995" y="1068"/>
                    </a:lnTo>
                    <a:lnTo>
                      <a:pt x="998" y="1071"/>
                    </a:lnTo>
                    <a:close/>
                    <a:moveTo>
                      <a:pt x="1009" y="890"/>
                    </a:moveTo>
                    <a:lnTo>
                      <a:pt x="1007" y="890"/>
                    </a:lnTo>
                    <a:lnTo>
                      <a:pt x="1004" y="890"/>
                    </a:lnTo>
                    <a:lnTo>
                      <a:pt x="998" y="890"/>
                    </a:lnTo>
                    <a:lnTo>
                      <a:pt x="998" y="892"/>
                    </a:lnTo>
                    <a:lnTo>
                      <a:pt x="993" y="892"/>
                    </a:lnTo>
                    <a:lnTo>
                      <a:pt x="987" y="895"/>
                    </a:lnTo>
                    <a:lnTo>
                      <a:pt x="984" y="892"/>
                    </a:lnTo>
                    <a:lnTo>
                      <a:pt x="984" y="892"/>
                    </a:lnTo>
                    <a:lnTo>
                      <a:pt x="981" y="892"/>
                    </a:lnTo>
                    <a:lnTo>
                      <a:pt x="981" y="890"/>
                    </a:lnTo>
                    <a:lnTo>
                      <a:pt x="979" y="890"/>
                    </a:lnTo>
                    <a:lnTo>
                      <a:pt x="976" y="887"/>
                    </a:lnTo>
                    <a:lnTo>
                      <a:pt x="979" y="890"/>
                    </a:lnTo>
                    <a:lnTo>
                      <a:pt x="981" y="890"/>
                    </a:lnTo>
                    <a:lnTo>
                      <a:pt x="984" y="890"/>
                    </a:lnTo>
                    <a:lnTo>
                      <a:pt x="987" y="890"/>
                    </a:lnTo>
                    <a:lnTo>
                      <a:pt x="990" y="890"/>
                    </a:lnTo>
                    <a:lnTo>
                      <a:pt x="995" y="890"/>
                    </a:lnTo>
                    <a:lnTo>
                      <a:pt x="998" y="887"/>
                    </a:lnTo>
                    <a:lnTo>
                      <a:pt x="1001" y="887"/>
                    </a:lnTo>
                    <a:lnTo>
                      <a:pt x="1004" y="887"/>
                    </a:lnTo>
                    <a:lnTo>
                      <a:pt x="1007" y="887"/>
                    </a:lnTo>
                    <a:lnTo>
                      <a:pt x="1009" y="887"/>
                    </a:lnTo>
                    <a:lnTo>
                      <a:pt x="1009" y="884"/>
                    </a:lnTo>
                    <a:lnTo>
                      <a:pt x="1012" y="884"/>
                    </a:lnTo>
                    <a:lnTo>
                      <a:pt x="1015" y="884"/>
                    </a:lnTo>
                    <a:lnTo>
                      <a:pt x="1018" y="884"/>
                    </a:lnTo>
                    <a:lnTo>
                      <a:pt x="1023" y="887"/>
                    </a:lnTo>
                    <a:lnTo>
                      <a:pt x="1029" y="887"/>
                    </a:lnTo>
                    <a:lnTo>
                      <a:pt x="1032" y="887"/>
                    </a:lnTo>
                    <a:lnTo>
                      <a:pt x="1034" y="890"/>
                    </a:lnTo>
                    <a:lnTo>
                      <a:pt x="1040" y="890"/>
                    </a:lnTo>
                    <a:lnTo>
                      <a:pt x="1040" y="892"/>
                    </a:lnTo>
                    <a:lnTo>
                      <a:pt x="1043" y="892"/>
                    </a:lnTo>
                    <a:lnTo>
                      <a:pt x="1048" y="895"/>
                    </a:lnTo>
                    <a:lnTo>
                      <a:pt x="1048" y="895"/>
                    </a:lnTo>
                    <a:lnTo>
                      <a:pt x="1054" y="895"/>
                    </a:lnTo>
                    <a:lnTo>
                      <a:pt x="1057" y="898"/>
                    </a:lnTo>
                    <a:lnTo>
                      <a:pt x="1057" y="901"/>
                    </a:lnTo>
                    <a:lnTo>
                      <a:pt x="1057" y="904"/>
                    </a:lnTo>
                    <a:lnTo>
                      <a:pt x="1057" y="901"/>
                    </a:lnTo>
                    <a:lnTo>
                      <a:pt x="1054" y="898"/>
                    </a:lnTo>
                    <a:lnTo>
                      <a:pt x="1051" y="898"/>
                    </a:lnTo>
                    <a:lnTo>
                      <a:pt x="1051" y="898"/>
                    </a:lnTo>
                    <a:lnTo>
                      <a:pt x="1046" y="898"/>
                    </a:lnTo>
                    <a:lnTo>
                      <a:pt x="1046" y="895"/>
                    </a:lnTo>
                    <a:lnTo>
                      <a:pt x="1040" y="895"/>
                    </a:lnTo>
                    <a:lnTo>
                      <a:pt x="1037" y="895"/>
                    </a:lnTo>
                    <a:lnTo>
                      <a:pt x="1037" y="892"/>
                    </a:lnTo>
                    <a:lnTo>
                      <a:pt x="1034" y="892"/>
                    </a:lnTo>
                    <a:lnTo>
                      <a:pt x="1023" y="890"/>
                    </a:lnTo>
                    <a:lnTo>
                      <a:pt x="1018" y="890"/>
                    </a:lnTo>
                    <a:lnTo>
                      <a:pt x="1015" y="887"/>
                    </a:lnTo>
                    <a:lnTo>
                      <a:pt x="1015" y="887"/>
                    </a:lnTo>
                    <a:lnTo>
                      <a:pt x="1009" y="890"/>
                    </a:lnTo>
                    <a:close/>
                    <a:moveTo>
                      <a:pt x="1054" y="1261"/>
                    </a:moveTo>
                    <a:lnTo>
                      <a:pt x="1048" y="1261"/>
                    </a:lnTo>
                    <a:lnTo>
                      <a:pt x="1048" y="1258"/>
                    </a:lnTo>
                    <a:lnTo>
                      <a:pt x="1048" y="1255"/>
                    </a:lnTo>
                    <a:lnTo>
                      <a:pt x="1043" y="1252"/>
                    </a:lnTo>
                    <a:lnTo>
                      <a:pt x="1043" y="1252"/>
                    </a:lnTo>
                    <a:lnTo>
                      <a:pt x="1043" y="1249"/>
                    </a:lnTo>
                    <a:lnTo>
                      <a:pt x="1046" y="1252"/>
                    </a:lnTo>
                    <a:lnTo>
                      <a:pt x="1048" y="1255"/>
                    </a:lnTo>
                    <a:lnTo>
                      <a:pt x="1054" y="1255"/>
                    </a:lnTo>
                    <a:lnTo>
                      <a:pt x="1054" y="1258"/>
                    </a:lnTo>
                    <a:lnTo>
                      <a:pt x="1057" y="1261"/>
                    </a:lnTo>
                    <a:lnTo>
                      <a:pt x="1054" y="1261"/>
                    </a:lnTo>
                    <a:close/>
                    <a:moveTo>
                      <a:pt x="1057" y="976"/>
                    </a:moveTo>
                    <a:lnTo>
                      <a:pt x="1057" y="982"/>
                    </a:lnTo>
                    <a:lnTo>
                      <a:pt x="1057" y="982"/>
                    </a:lnTo>
                    <a:lnTo>
                      <a:pt x="1054" y="984"/>
                    </a:lnTo>
                    <a:lnTo>
                      <a:pt x="1051" y="987"/>
                    </a:lnTo>
                    <a:lnTo>
                      <a:pt x="1051" y="987"/>
                    </a:lnTo>
                    <a:lnTo>
                      <a:pt x="1046" y="987"/>
                    </a:lnTo>
                    <a:lnTo>
                      <a:pt x="1043" y="990"/>
                    </a:lnTo>
                    <a:lnTo>
                      <a:pt x="1043" y="993"/>
                    </a:lnTo>
                    <a:lnTo>
                      <a:pt x="1040" y="996"/>
                    </a:lnTo>
                    <a:lnTo>
                      <a:pt x="1037" y="998"/>
                    </a:lnTo>
                    <a:lnTo>
                      <a:pt x="1034" y="998"/>
                    </a:lnTo>
                    <a:lnTo>
                      <a:pt x="1032" y="998"/>
                    </a:lnTo>
                    <a:lnTo>
                      <a:pt x="1029" y="1004"/>
                    </a:lnTo>
                    <a:lnTo>
                      <a:pt x="1026" y="1007"/>
                    </a:lnTo>
                    <a:lnTo>
                      <a:pt x="1026" y="1007"/>
                    </a:lnTo>
                    <a:lnTo>
                      <a:pt x="1023" y="1010"/>
                    </a:lnTo>
                    <a:lnTo>
                      <a:pt x="1023" y="1012"/>
                    </a:lnTo>
                    <a:lnTo>
                      <a:pt x="1026" y="1012"/>
                    </a:lnTo>
                    <a:lnTo>
                      <a:pt x="1026" y="1012"/>
                    </a:lnTo>
                    <a:lnTo>
                      <a:pt x="1029" y="1015"/>
                    </a:lnTo>
                    <a:lnTo>
                      <a:pt x="1029" y="1018"/>
                    </a:lnTo>
                    <a:lnTo>
                      <a:pt x="1029" y="1018"/>
                    </a:lnTo>
                    <a:lnTo>
                      <a:pt x="1029" y="1021"/>
                    </a:lnTo>
                    <a:lnTo>
                      <a:pt x="1026" y="1021"/>
                    </a:lnTo>
                    <a:lnTo>
                      <a:pt x="1023" y="1024"/>
                    </a:lnTo>
                    <a:lnTo>
                      <a:pt x="1023" y="1026"/>
                    </a:lnTo>
                    <a:lnTo>
                      <a:pt x="1026" y="1026"/>
                    </a:lnTo>
                    <a:lnTo>
                      <a:pt x="1026" y="1026"/>
                    </a:lnTo>
                    <a:lnTo>
                      <a:pt x="1029" y="1029"/>
                    </a:lnTo>
                    <a:lnTo>
                      <a:pt x="1029" y="1032"/>
                    </a:lnTo>
                    <a:lnTo>
                      <a:pt x="1026" y="1032"/>
                    </a:lnTo>
                    <a:lnTo>
                      <a:pt x="1029" y="1035"/>
                    </a:lnTo>
                    <a:lnTo>
                      <a:pt x="1026" y="1035"/>
                    </a:lnTo>
                    <a:lnTo>
                      <a:pt x="1023" y="1035"/>
                    </a:lnTo>
                    <a:lnTo>
                      <a:pt x="1023" y="1037"/>
                    </a:lnTo>
                    <a:lnTo>
                      <a:pt x="1023" y="1043"/>
                    </a:lnTo>
                    <a:lnTo>
                      <a:pt x="1023" y="1046"/>
                    </a:lnTo>
                    <a:lnTo>
                      <a:pt x="1021" y="1051"/>
                    </a:lnTo>
                    <a:lnTo>
                      <a:pt x="1021" y="1054"/>
                    </a:lnTo>
                    <a:lnTo>
                      <a:pt x="1018" y="1057"/>
                    </a:lnTo>
                    <a:lnTo>
                      <a:pt x="1018" y="1060"/>
                    </a:lnTo>
                    <a:lnTo>
                      <a:pt x="1018" y="1063"/>
                    </a:lnTo>
                    <a:lnTo>
                      <a:pt x="1018" y="1063"/>
                    </a:lnTo>
                    <a:lnTo>
                      <a:pt x="1018" y="1065"/>
                    </a:lnTo>
                    <a:lnTo>
                      <a:pt x="1015" y="1065"/>
                    </a:lnTo>
                    <a:lnTo>
                      <a:pt x="1015" y="1065"/>
                    </a:lnTo>
                    <a:lnTo>
                      <a:pt x="1012" y="1065"/>
                    </a:lnTo>
                    <a:lnTo>
                      <a:pt x="1012" y="1068"/>
                    </a:lnTo>
                    <a:lnTo>
                      <a:pt x="1012" y="1071"/>
                    </a:lnTo>
                    <a:lnTo>
                      <a:pt x="1009" y="1068"/>
                    </a:lnTo>
                    <a:lnTo>
                      <a:pt x="1012" y="1068"/>
                    </a:lnTo>
                    <a:lnTo>
                      <a:pt x="1015" y="1065"/>
                    </a:lnTo>
                    <a:lnTo>
                      <a:pt x="1015" y="1057"/>
                    </a:lnTo>
                    <a:lnTo>
                      <a:pt x="1015" y="1057"/>
                    </a:lnTo>
                    <a:lnTo>
                      <a:pt x="1021" y="1051"/>
                    </a:lnTo>
                    <a:lnTo>
                      <a:pt x="1021" y="1049"/>
                    </a:lnTo>
                    <a:lnTo>
                      <a:pt x="1021" y="1046"/>
                    </a:lnTo>
                    <a:lnTo>
                      <a:pt x="1021" y="1043"/>
                    </a:lnTo>
                    <a:lnTo>
                      <a:pt x="1021" y="1040"/>
                    </a:lnTo>
                    <a:lnTo>
                      <a:pt x="1021" y="1035"/>
                    </a:lnTo>
                    <a:lnTo>
                      <a:pt x="1026" y="1032"/>
                    </a:lnTo>
                    <a:lnTo>
                      <a:pt x="1026" y="1029"/>
                    </a:lnTo>
                    <a:lnTo>
                      <a:pt x="1026" y="1029"/>
                    </a:lnTo>
                    <a:lnTo>
                      <a:pt x="1023" y="1026"/>
                    </a:lnTo>
                    <a:lnTo>
                      <a:pt x="1021" y="1024"/>
                    </a:lnTo>
                    <a:lnTo>
                      <a:pt x="1023" y="1021"/>
                    </a:lnTo>
                    <a:lnTo>
                      <a:pt x="1026" y="1021"/>
                    </a:lnTo>
                    <a:lnTo>
                      <a:pt x="1026" y="1018"/>
                    </a:lnTo>
                    <a:lnTo>
                      <a:pt x="1026" y="1015"/>
                    </a:lnTo>
                    <a:lnTo>
                      <a:pt x="1023" y="1012"/>
                    </a:lnTo>
                    <a:lnTo>
                      <a:pt x="1023" y="1010"/>
                    </a:lnTo>
                    <a:lnTo>
                      <a:pt x="1023" y="1007"/>
                    </a:lnTo>
                    <a:lnTo>
                      <a:pt x="1023" y="1004"/>
                    </a:lnTo>
                    <a:lnTo>
                      <a:pt x="1026" y="1001"/>
                    </a:lnTo>
                    <a:lnTo>
                      <a:pt x="1032" y="996"/>
                    </a:lnTo>
                    <a:lnTo>
                      <a:pt x="1034" y="996"/>
                    </a:lnTo>
                    <a:lnTo>
                      <a:pt x="1037" y="996"/>
                    </a:lnTo>
                    <a:lnTo>
                      <a:pt x="1037" y="996"/>
                    </a:lnTo>
                    <a:lnTo>
                      <a:pt x="1040" y="993"/>
                    </a:lnTo>
                    <a:lnTo>
                      <a:pt x="1040" y="993"/>
                    </a:lnTo>
                    <a:lnTo>
                      <a:pt x="1046" y="987"/>
                    </a:lnTo>
                    <a:lnTo>
                      <a:pt x="1051" y="987"/>
                    </a:lnTo>
                    <a:lnTo>
                      <a:pt x="1054" y="982"/>
                    </a:lnTo>
                    <a:lnTo>
                      <a:pt x="1054" y="979"/>
                    </a:lnTo>
                    <a:lnTo>
                      <a:pt x="1051" y="976"/>
                    </a:lnTo>
                    <a:lnTo>
                      <a:pt x="1054" y="973"/>
                    </a:lnTo>
                    <a:lnTo>
                      <a:pt x="1057" y="973"/>
                    </a:lnTo>
                    <a:lnTo>
                      <a:pt x="1057" y="968"/>
                    </a:lnTo>
                    <a:lnTo>
                      <a:pt x="1057" y="965"/>
                    </a:lnTo>
                    <a:lnTo>
                      <a:pt x="1060" y="962"/>
                    </a:lnTo>
                    <a:lnTo>
                      <a:pt x="1062" y="959"/>
                    </a:lnTo>
                    <a:lnTo>
                      <a:pt x="1068" y="959"/>
                    </a:lnTo>
                    <a:lnTo>
                      <a:pt x="1071" y="959"/>
                    </a:lnTo>
                    <a:lnTo>
                      <a:pt x="1074" y="959"/>
                    </a:lnTo>
                    <a:lnTo>
                      <a:pt x="1068" y="959"/>
                    </a:lnTo>
                    <a:lnTo>
                      <a:pt x="1065" y="959"/>
                    </a:lnTo>
                    <a:lnTo>
                      <a:pt x="1062" y="962"/>
                    </a:lnTo>
                    <a:lnTo>
                      <a:pt x="1062" y="965"/>
                    </a:lnTo>
                    <a:lnTo>
                      <a:pt x="1060" y="965"/>
                    </a:lnTo>
                    <a:lnTo>
                      <a:pt x="1062" y="968"/>
                    </a:lnTo>
                    <a:lnTo>
                      <a:pt x="1060" y="971"/>
                    </a:lnTo>
                    <a:lnTo>
                      <a:pt x="1060" y="971"/>
                    </a:lnTo>
                    <a:lnTo>
                      <a:pt x="1060" y="973"/>
                    </a:lnTo>
                    <a:lnTo>
                      <a:pt x="1060" y="973"/>
                    </a:lnTo>
                    <a:lnTo>
                      <a:pt x="1057" y="976"/>
                    </a:lnTo>
                    <a:close/>
                    <a:moveTo>
                      <a:pt x="1093" y="1425"/>
                    </a:moveTo>
                    <a:lnTo>
                      <a:pt x="1090" y="1422"/>
                    </a:lnTo>
                    <a:lnTo>
                      <a:pt x="1090" y="1420"/>
                    </a:lnTo>
                    <a:lnTo>
                      <a:pt x="1090" y="1420"/>
                    </a:lnTo>
                    <a:lnTo>
                      <a:pt x="1093" y="1420"/>
                    </a:lnTo>
                    <a:lnTo>
                      <a:pt x="1093" y="1422"/>
                    </a:lnTo>
                    <a:lnTo>
                      <a:pt x="1096" y="1428"/>
                    </a:lnTo>
                    <a:lnTo>
                      <a:pt x="1101" y="1434"/>
                    </a:lnTo>
                    <a:lnTo>
                      <a:pt x="1101" y="1436"/>
                    </a:lnTo>
                    <a:lnTo>
                      <a:pt x="1099" y="1436"/>
                    </a:lnTo>
                    <a:lnTo>
                      <a:pt x="1099" y="1436"/>
                    </a:lnTo>
                    <a:lnTo>
                      <a:pt x="1099" y="1431"/>
                    </a:lnTo>
                    <a:lnTo>
                      <a:pt x="1093" y="1431"/>
                    </a:lnTo>
                    <a:lnTo>
                      <a:pt x="1096" y="1428"/>
                    </a:lnTo>
                    <a:lnTo>
                      <a:pt x="1093" y="1425"/>
                    </a:lnTo>
                    <a:close/>
                    <a:moveTo>
                      <a:pt x="1110" y="1456"/>
                    </a:moveTo>
                    <a:lnTo>
                      <a:pt x="1107" y="1456"/>
                    </a:lnTo>
                    <a:lnTo>
                      <a:pt x="1104" y="1453"/>
                    </a:lnTo>
                    <a:lnTo>
                      <a:pt x="1101" y="1453"/>
                    </a:lnTo>
                    <a:lnTo>
                      <a:pt x="1101" y="1453"/>
                    </a:lnTo>
                    <a:lnTo>
                      <a:pt x="1096" y="1450"/>
                    </a:lnTo>
                    <a:lnTo>
                      <a:pt x="1099" y="1450"/>
                    </a:lnTo>
                    <a:lnTo>
                      <a:pt x="1104" y="1450"/>
                    </a:lnTo>
                    <a:lnTo>
                      <a:pt x="1104" y="1450"/>
                    </a:lnTo>
                    <a:lnTo>
                      <a:pt x="1107" y="1450"/>
                    </a:lnTo>
                    <a:lnTo>
                      <a:pt x="1110" y="1450"/>
                    </a:lnTo>
                    <a:lnTo>
                      <a:pt x="1113" y="1456"/>
                    </a:lnTo>
                    <a:lnTo>
                      <a:pt x="1110" y="1456"/>
                    </a:lnTo>
                    <a:close/>
                    <a:moveTo>
                      <a:pt x="1207" y="1330"/>
                    </a:moveTo>
                    <a:lnTo>
                      <a:pt x="1202" y="1328"/>
                    </a:lnTo>
                    <a:lnTo>
                      <a:pt x="1193" y="1328"/>
                    </a:lnTo>
                    <a:lnTo>
                      <a:pt x="1185" y="1330"/>
                    </a:lnTo>
                    <a:lnTo>
                      <a:pt x="1171" y="1333"/>
                    </a:lnTo>
                    <a:lnTo>
                      <a:pt x="1168" y="1333"/>
                    </a:lnTo>
                    <a:lnTo>
                      <a:pt x="1157" y="1330"/>
                    </a:lnTo>
                    <a:lnTo>
                      <a:pt x="1152" y="1328"/>
                    </a:lnTo>
                    <a:lnTo>
                      <a:pt x="1143" y="1325"/>
                    </a:lnTo>
                    <a:lnTo>
                      <a:pt x="1140" y="1322"/>
                    </a:lnTo>
                    <a:lnTo>
                      <a:pt x="1140" y="1319"/>
                    </a:lnTo>
                    <a:lnTo>
                      <a:pt x="1138" y="1319"/>
                    </a:lnTo>
                    <a:lnTo>
                      <a:pt x="1135" y="1316"/>
                    </a:lnTo>
                    <a:lnTo>
                      <a:pt x="1129" y="1316"/>
                    </a:lnTo>
                    <a:lnTo>
                      <a:pt x="1127" y="1316"/>
                    </a:lnTo>
                    <a:lnTo>
                      <a:pt x="1124" y="1316"/>
                    </a:lnTo>
                    <a:lnTo>
                      <a:pt x="1118" y="1314"/>
                    </a:lnTo>
                    <a:lnTo>
                      <a:pt x="1115" y="1311"/>
                    </a:lnTo>
                    <a:lnTo>
                      <a:pt x="1115" y="1311"/>
                    </a:lnTo>
                    <a:lnTo>
                      <a:pt x="1115" y="1305"/>
                    </a:lnTo>
                    <a:lnTo>
                      <a:pt x="1115" y="1302"/>
                    </a:lnTo>
                    <a:lnTo>
                      <a:pt x="1113" y="1300"/>
                    </a:lnTo>
                    <a:lnTo>
                      <a:pt x="1113" y="1291"/>
                    </a:lnTo>
                    <a:lnTo>
                      <a:pt x="1113" y="1288"/>
                    </a:lnTo>
                    <a:lnTo>
                      <a:pt x="1113" y="1286"/>
                    </a:lnTo>
                    <a:lnTo>
                      <a:pt x="1113" y="1283"/>
                    </a:lnTo>
                    <a:lnTo>
                      <a:pt x="1113" y="1280"/>
                    </a:lnTo>
                    <a:lnTo>
                      <a:pt x="1113" y="1277"/>
                    </a:lnTo>
                    <a:lnTo>
                      <a:pt x="1115" y="1280"/>
                    </a:lnTo>
                    <a:lnTo>
                      <a:pt x="1115" y="1283"/>
                    </a:lnTo>
                    <a:lnTo>
                      <a:pt x="1115" y="1286"/>
                    </a:lnTo>
                    <a:lnTo>
                      <a:pt x="1118" y="1283"/>
                    </a:lnTo>
                    <a:lnTo>
                      <a:pt x="1118" y="1277"/>
                    </a:lnTo>
                    <a:lnTo>
                      <a:pt x="1118" y="1277"/>
                    </a:lnTo>
                    <a:lnTo>
                      <a:pt x="1118" y="1275"/>
                    </a:lnTo>
                    <a:lnTo>
                      <a:pt x="1118" y="1272"/>
                    </a:lnTo>
                    <a:lnTo>
                      <a:pt x="1118" y="1269"/>
                    </a:lnTo>
                    <a:lnTo>
                      <a:pt x="1121" y="1266"/>
                    </a:lnTo>
                    <a:lnTo>
                      <a:pt x="1118" y="1263"/>
                    </a:lnTo>
                    <a:lnTo>
                      <a:pt x="1118" y="1258"/>
                    </a:lnTo>
                    <a:lnTo>
                      <a:pt x="1124" y="1255"/>
                    </a:lnTo>
                    <a:lnTo>
                      <a:pt x="1129" y="1255"/>
                    </a:lnTo>
                    <a:lnTo>
                      <a:pt x="1132" y="1252"/>
                    </a:lnTo>
                    <a:lnTo>
                      <a:pt x="1135" y="1252"/>
                    </a:lnTo>
                    <a:lnTo>
                      <a:pt x="1132" y="1249"/>
                    </a:lnTo>
                    <a:lnTo>
                      <a:pt x="1127" y="1247"/>
                    </a:lnTo>
                    <a:lnTo>
                      <a:pt x="1121" y="1247"/>
                    </a:lnTo>
                    <a:lnTo>
                      <a:pt x="1118" y="1244"/>
                    </a:lnTo>
                    <a:lnTo>
                      <a:pt x="1118" y="1241"/>
                    </a:lnTo>
                    <a:lnTo>
                      <a:pt x="1113" y="1238"/>
                    </a:lnTo>
                    <a:lnTo>
                      <a:pt x="1110" y="1233"/>
                    </a:lnTo>
                    <a:lnTo>
                      <a:pt x="1110" y="1230"/>
                    </a:lnTo>
                    <a:lnTo>
                      <a:pt x="1104" y="1222"/>
                    </a:lnTo>
                    <a:lnTo>
                      <a:pt x="1099" y="1219"/>
                    </a:lnTo>
                    <a:lnTo>
                      <a:pt x="1090" y="1210"/>
                    </a:lnTo>
                    <a:lnTo>
                      <a:pt x="1082" y="1202"/>
                    </a:lnTo>
                    <a:lnTo>
                      <a:pt x="1082" y="1196"/>
                    </a:lnTo>
                    <a:lnTo>
                      <a:pt x="1079" y="1194"/>
                    </a:lnTo>
                    <a:lnTo>
                      <a:pt x="1079" y="1188"/>
                    </a:lnTo>
                    <a:lnTo>
                      <a:pt x="1076" y="1188"/>
                    </a:lnTo>
                    <a:lnTo>
                      <a:pt x="1076" y="1185"/>
                    </a:lnTo>
                    <a:lnTo>
                      <a:pt x="1074" y="1185"/>
                    </a:lnTo>
                    <a:lnTo>
                      <a:pt x="1074" y="1183"/>
                    </a:lnTo>
                    <a:lnTo>
                      <a:pt x="1076" y="1183"/>
                    </a:lnTo>
                    <a:lnTo>
                      <a:pt x="1076" y="1180"/>
                    </a:lnTo>
                    <a:lnTo>
                      <a:pt x="1079" y="1177"/>
                    </a:lnTo>
                    <a:lnTo>
                      <a:pt x="1076" y="1177"/>
                    </a:lnTo>
                    <a:lnTo>
                      <a:pt x="1076" y="1180"/>
                    </a:lnTo>
                    <a:lnTo>
                      <a:pt x="1071" y="1177"/>
                    </a:lnTo>
                    <a:lnTo>
                      <a:pt x="1071" y="1171"/>
                    </a:lnTo>
                    <a:lnTo>
                      <a:pt x="1068" y="1169"/>
                    </a:lnTo>
                    <a:lnTo>
                      <a:pt x="1065" y="1166"/>
                    </a:lnTo>
                    <a:lnTo>
                      <a:pt x="1062" y="1166"/>
                    </a:lnTo>
                    <a:lnTo>
                      <a:pt x="1060" y="1166"/>
                    </a:lnTo>
                    <a:lnTo>
                      <a:pt x="1060" y="1160"/>
                    </a:lnTo>
                    <a:lnTo>
                      <a:pt x="1060" y="1157"/>
                    </a:lnTo>
                    <a:lnTo>
                      <a:pt x="1062" y="1155"/>
                    </a:lnTo>
                    <a:lnTo>
                      <a:pt x="1062" y="1149"/>
                    </a:lnTo>
                    <a:lnTo>
                      <a:pt x="1062" y="1146"/>
                    </a:lnTo>
                    <a:lnTo>
                      <a:pt x="1065" y="1143"/>
                    </a:lnTo>
                    <a:lnTo>
                      <a:pt x="1065" y="1141"/>
                    </a:lnTo>
                    <a:lnTo>
                      <a:pt x="1068" y="1138"/>
                    </a:lnTo>
                    <a:lnTo>
                      <a:pt x="1068" y="1135"/>
                    </a:lnTo>
                    <a:lnTo>
                      <a:pt x="1068" y="1132"/>
                    </a:lnTo>
                    <a:lnTo>
                      <a:pt x="1071" y="1132"/>
                    </a:lnTo>
                    <a:lnTo>
                      <a:pt x="1071" y="1135"/>
                    </a:lnTo>
                    <a:lnTo>
                      <a:pt x="1074" y="1135"/>
                    </a:lnTo>
                    <a:lnTo>
                      <a:pt x="1074" y="1132"/>
                    </a:lnTo>
                    <a:lnTo>
                      <a:pt x="1076" y="1132"/>
                    </a:lnTo>
                    <a:lnTo>
                      <a:pt x="1076" y="1132"/>
                    </a:lnTo>
                    <a:lnTo>
                      <a:pt x="1079" y="1132"/>
                    </a:lnTo>
                    <a:lnTo>
                      <a:pt x="1082" y="1130"/>
                    </a:lnTo>
                    <a:lnTo>
                      <a:pt x="1082" y="1130"/>
                    </a:lnTo>
                    <a:lnTo>
                      <a:pt x="1079" y="1127"/>
                    </a:lnTo>
                    <a:lnTo>
                      <a:pt x="1082" y="1127"/>
                    </a:lnTo>
                    <a:lnTo>
                      <a:pt x="1082" y="1127"/>
                    </a:lnTo>
                    <a:lnTo>
                      <a:pt x="1082" y="1130"/>
                    </a:lnTo>
                    <a:lnTo>
                      <a:pt x="1082" y="1130"/>
                    </a:lnTo>
                    <a:lnTo>
                      <a:pt x="1085" y="1127"/>
                    </a:lnTo>
                    <a:lnTo>
                      <a:pt x="1087" y="1130"/>
                    </a:lnTo>
                    <a:lnTo>
                      <a:pt x="1087" y="1130"/>
                    </a:lnTo>
                    <a:lnTo>
                      <a:pt x="1087" y="1127"/>
                    </a:lnTo>
                    <a:lnTo>
                      <a:pt x="1082" y="1124"/>
                    </a:lnTo>
                    <a:lnTo>
                      <a:pt x="1085" y="1124"/>
                    </a:lnTo>
                    <a:lnTo>
                      <a:pt x="1087" y="1124"/>
                    </a:lnTo>
                    <a:lnTo>
                      <a:pt x="1090" y="1124"/>
                    </a:lnTo>
                    <a:lnTo>
                      <a:pt x="1093" y="1124"/>
                    </a:lnTo>
                    <a:lnTo>
                      <a:pt x="1093" y="1121"/>
                    </a:lnTo>
                    <a:lnTo>
                      <a:pt x="1090" y="1121"/>
                    </a:lnTo>
                    <a:lnTo>
                      <a:pt x="1093" y="1121"/>
                    </a:lnTo>
                    <a:lnTo>
                      <a:pt x="1093" y="1118"/>
                    </a:lnTo>
                    <a:lnTo>
                      <a:pt x="1090" y="1118"/>
                    </a:lnTo>
                    <a:lnTo>
                      <a:pt x="1093" y="1118"/>
                    </a:lnTo>
                    <a:lnTo>
                      <a:pt x="1093" y="1116"/>
                    </a:lnTo>
                    <a:lnTo>
                      <a:pt x="1093" y="1113"/>
                    </a:lnTo>
                    <a:lnTo>
                      <a:pt x="1096" y="1113"/>
                    </a:lnTo>
                    <a:lnTo>
                      <a:pt x="1096" y="1116"/>
                    </a:lnTo>
                    <a:lnTo>
                      <a:pt x="1099" y="1116"/>
                    </a:lnTo>
                    <a:lnTo>
                      <a:pt x="1099" y="1113"/>
                    </a:lnTo>
                    <a:lnTo>
                      <a:pt x="1101" y="1113"/>
                    </a:lnTo>
                    <a:lnTo>
                      <a:pt x="1101" y="1116"/>
                    </a:lnTo>
                    <a:lnTo>
                      <a:pt x="1104" y="1113"/>
                    </a:lnTo>
                    <a:lnTo>
                      <a:pt x="1104" y="1113"/>
                    </a:lnTo>
                    <a:lnTo>
                      <a:pt x="1104" y="1113"/>
                    </a:lnTo>
                    <a:lnTo>
                      <a:pt x="1110" y="1110"/>
                    </a:lnTo>
                    <a:lnTo>
                      <a:pt x="1110" y="1107"/>
                    </a:lnTo>
                    <a:lnTo>
                      <a:pt x="1113" y="1107"/>
                    </a:lnTo>
                    <a:lnTo>
                      <a:pt x="1113" y="1104"/>
                    </a:lnTo>
                    <a:lnTo>
                      <a:pt x="1115" y="1104"/>
                    </a:lnTo>
                    <a:lnTo>
                      <a:pt x="1115" y="1107"/>
                    </a:lnTo>
                    <a:lnTo>
                      <a:pt x="1118" y="1104"/>
                    </a:lnTo>
                    <a:lnTo>
                      <a:pt x="1118" y="1102"/>
                    </a:lnTo>
                    <a:lnTo>
                      <a:pt x="1121" y="1102"/>
                    </a:lnTo>
                    <a:lnTo>
                      <a:pt x="1127" y="1102"/>
                    </a:lnTo>
                    <a:lnTo>
                      <a:pt x="1127" y="1102"/>
                    </a:lnTo>
                    <a:lnTo>
                      <a:pt x="1129" y="1102"/>
                    </a:lnTo>
                    <a:lnTo>
                      <a:pt x="1129" y="1102"/>
                    </a:lnTo>
                    <a:lnTo>
                      <a:pt x="1132" y="1102"/>
                    </a:lnTo>
                    <a:lnTo>
                      <a:pt x="1132" y="1104"/>
                    </a:lnTo>
                    <a:lnTo>
                      <a:pt x="1132" y="1107"/>
                    </a:lnTo>
                    <a:lnTo>
                      <a:pt x="1135" y="1104"/>
                    </a:lnTo>
                    <a:lnTo>
                      <a:pt x="1135" y="1104"/>
                    </a:lnTo>
                    <a:lnTo>
                      <a:pt x="1138" y="1107"/>
                    </a:lnTo>
                    <a:lnTo>
                      <a:pt x="1138" y="1107"/>
                    </a:lnTo>
                    <a:lnTo>
                      <a:pt x="1140" y="1107"/>
                    </a:lnTo>
                    <a:lnTo>
                      <a:pt x="1140" y="1104"/>
                    </a:lnTo>
                    <a:lnTo>
                      <a:pt x="1143" y="1104"/>
                    </a:lnTo>
                    <a:lnTo>
                      <a:pt x="1143" y="1102"/>
                    </a:lnTo>
                    <a:lnTo>
                      <a:pt x="1146" y="1102"/>
                    </a:lnTo>
                    <a:lnTo>
                      <a:pt x="1149" y="1102"/>
                    </a:lnTo>
                    <a:lnTo>
                      <a:pt x="1154" y="1102"/>
                    </a:lnTo>
                    <a:lnTo>
                      <a:pt x="1154" y="1104"/>
                    </a:lnTo>
                    <a:lnTo>
                      <a:pt x="1154" y="1107"/>
                    </a:lnTo>
                    <a:lnTo>
                      <a:pt x="1157" y="1107"/>
                    </a:lnTo>
                    <a:lnTo>
                      <a:pt x="1157" y="1107"/>
                    </a:lnTo>
                    <a:lnTo>
                      <a:pt x="1157" y="1110"/>
                    </a:lnTo>
                    <a:lnTo>
                      <a:pt x="1157" y="1113"/>
                    </a:lnTo>
                    <a:lnTo>
                      <a:pt x="1160" y="1116"/>
                    </a:lnTo>
                    <a:lnTo>
                      <a:pt x="1160" y="1118"/>
                    </a:lnTo>
                    <a:lnTo>
                      <a:pt x="1157" y="1121"/>
                    </a:lnTo>
                    <a:lnTo>
                      <a:pt x="1157" y="1121"/>
                    </a:lnTo>
                    <a:lnTo>
                      <a:pt x="1160" y="1124"/>
                    </a:lnTo>
                    <a:lnTo>
                      <a:pt x="1160" y="1124"/>
                    </a:lnTo>
                    <a:lnTo>
                      <a:pt x="1160" y="1127"/>
                    </a:lnTo>
                    <a:lnTo>
                      <a:pt x="1157" y="1127"/>
                    </a:lnTo>
                    <a:lnTo>
                      <a:pt x="1157" y="1132"/>
                    </a:lnTo>
                    <a:lnTo>
                      <a:pt x="1157" y="1135"/>
                    </a:lnTo>
                    <a:lnTo>
                      <a:pt x="1163" y="1138"/>
                    </a:lnTo>
                    <a:lnTo>
                      <a:pt x="1166" y="1138"/>
                    </a:lnTo>
                    <a:lnTo>
                      <a:pt x="1163" y="1141"/>
                    </a:lnTo>
                    <a:lnTo>
                      <a:pt x="1160" y="1141"/>
                    </a:lnTo>
                    <a:lnTo>
                      <a:pt x="1157" y="1141"/>
                    </a:lnTo>
                    <a:lnTo>
                      <a:pt x="1154" y="1138"/>
                    </a:lnTo>
                    <a:lnTo>
                      <a:pt x="1152" y="1138"/>
                    </a:lnTo>
                    <a:lnTo>
                      <a:pt x="1152" y="1138"/>
                    </a:lnTo>
                    <a:lnTo>
                      <a:pt x="1149" y="1138"/>
                    </a:lnTo>
                    <a:lnTo>
                      <a:pt x="1146" y="1138"/>
                    </a:lnTo>
                    <a:lnTo>
                      <a:pt x="1143" y="1138"/>
                    </a:lnTo>
                    <a:lnTo>
                      <a:pt x="1140" y="1138"/>
                    </a:lnTo>
                    <a:lnTo>
                      <a:pt x="1138" y="1138"/>
                    </a:lnTo>
                    <a:lnTo>
                      <a:pt x="1132" y="1141"/>
                    </a:lnTo>
                    <a:lnTo>
                      <a:pt x="1132" y="1143"/>
                    </a:lnTo>
                    <a:lnTo>
                      <a:pt x="1132" y="1143"/>
                    </a:lnTo>
                    <a:lnTo>
                      <a:pt x="1132" y="1146"/>
                    </a:lnTo>
                    <a:lnTo>
                      <a:pt x="1129" y="1149"/>
                    </a:lnTo>
                    <a:lnTo>
                      <a:pt x="1129" y="1149"/>
                    </a:lnTo>
                    <a:lnTo>
                      <a:pt x="1135" y="1155"/>
                    </a:lnTo>
                    <a:lnTo>
                      <a:pt x="1135" y="1155"/>
                    </a:lnTo>
                    <a:lnTo>
                      <a:pt x="1135" y="1157"/>
                    </a:lnTo>
                    <a:lnTo>
                      <a:pt x="1138" y="1157"/>
                    </a:lnTo>
                    <a:lnTo>
                      <a:pt x="1138" y="1157"/>
                    </a:lnTo>
                    <a:lnTo>
                      <a:pt x="1138" y="1160"/>
                    </a:lnTo>
                    <a:lnTo>
                      <a:pt x="1135" y="1157"/>
                    </a:lnTo>
                    <a:lnTo>
                      <a:pt x="1135" y="1157"/>
                    </a:lnTo>
                    <a:lnTo>
                      <a:pt x="1132" y="1160"/>
                    </a:lnTo>
                    <a:lnTo>
                      <a:pt x="1129" y="1160"/>
                    </a:lnTo>
                    <a:lnTo>
                      <a:pt x="1129" y="1160"/>
                    </a:lnTo>
                    <a:lnTo>
                      <a:pt x="1127" y="1157"/>
                    </a:lnTo>
                    <a:lnTo>
                      <a:pt x="1121" y="1160"/>
                    </a:lnTo>
                    <a:lnTo>
                      <a:pt x="1121" y="1157"/>
                    </a:lnTo>
                    <a:lnTo>
                      <a:pt x="1118" y="1160"/>
                    </a:lnTo>
                    <a:lnTo>
                      <a:pt x="1118" y="1163"/>
                    </a:lnTo>
                    <a:lnTo>
                      <a:pt x="1121" y="1166"/>
                    </a:lnTo>
                    <a:lnTo>
                      <a:pt x="1124" y="1166"/>
                    </a:lnTo>
                    <a:lnTo>
                      <a:pt x="1127" y="1166"/>
                    </a:lnTo>
                    <a:lnTo>
                      <a:pt x="1127" y="1169"/>
                    </a:lnTo>
                    <a:lnTo>
                      <a:pt x="1129" y="1169"/>
                    </a:lnTo>
                    <a:lnTo>
                      <a:pt x="1129" y="1174"/>
                    </a:lnTo>
                    <a:lnTo>
                      <a:pt x="1132" y="1174"/>
                    </a:lnTo>
                    <a:lnTo>
                      <a:pt x="1132" y="1177"/>
                    </a:lnTo>
                    <a:lnTo>
                      <a:pt x="1138" y="1183"/>
                    </a:lnTo>
                    <a:lnTo>
                      <a:pt x="1138" y="1185"/>
                    </a:lnTo>
                    <a:lnTo>
                      <a:pt x="1138" y="1191"/>
                    </a:lnTo>
                    <a:lnTo>
                      <a:pt x="1140" y="1191"/>
                    </a:lnTo>
                    <a:lnTo>
                      <a:pt x="1143" y="1188"/>
                    </a:lnTo>
                    <a:lnTo>
                      <a:pt x="1143" y="1188"/>
                    </a:lnTo>
                    <a:lnTo>
                      <a:pt x="1146" y="1188"/>
                    </a:lnTo>
                    <a:lnTo>
                      <a:pt x="1146" y="1191"/>
                    </a:lnTo>
                    <a:lnTo>
                      <a:pt x="1149" y="1194"/>
                    </a:lnTo>
                    <a:lnTo>
                      <a:pt x="1149" y="1196"/>
                    </a:lnTo>
                    <a:lnTo>
                      <a:pt x="1152" y="1196"/>
                    </a:lnTo>
                    <a:lnTo>
                      <a:pt x="1154" y="1196"/>
                    </a:lnTo>
                    <a:lnTo>
                      <a:pt x="1157" y="1196"/>
                    </a:lnTo>
                    <a:lnTo>
                      <a:pt x="1160" y="1196"/>
                    </a:lnTo>
                    <a:lnTo>
                      <a:pt x="1163" y="1196"/>
                    </a:lnTo>
                    <a:lnTo>
                      <a:pt x="1166" y="1199"/>
                    </a:lnTo>
                    <a:lnTo>
                      <a:pt x="1166" y="1199"/>
                    </a:lnTo>
                    <a:lnTo>
                      <a:pt x="1166" y="1202"/>
                    </a:lnTo>
                    <a:lnTo>
                      <a:pt x="1163" y="1205"/>
                    </a:lnTo>
                    <a:lnTo>
                      <a:pt x="1163" y="1210"/>
                    </a:lnTo>
                    <a:lnTo>
                      <a:pt x="1163" y="1216"/>
                    </a:lnTo>
                    <a:lnTo>
                      <a:pt x="1163" y="1222"/>
                    </a:lnTo>
                    <a:lnTo>
                      <a:pt x="1166" y="1224"/>
                    </a:lnTo>
                    <a:lnTo>
                      <a:pt x="1168" y="1227"/>
                    </a:lnTo>
                    <a:lnTo>
                      <a:pt x="1171" y="1227"/>
                    </a:lnTo>
                    <a:lnTo>
                      <a:pt x="1171" y="1233"/>
                    </a:lnTo>
                    <a:lnTo>
                      <a:pt x="1174" y="1238"/>
                    </a:lnTo>
                    <a:lnTo>
                      <a:pt x="1174" y="1244"/>
                    </a:lnTo>
                    <a:lnTo>
                      <a:pt x="1171" y="1247"/>
                    </a:lnTo>
                    <a:lnTo>
                      <a:pt x="1174" y="1255"/>
                    </a:lnTo>
                    <a:lnTo>
                      <a:pt x="1174" y="1258"/>
                    </a:lnTo>
                    <a:lnTo>
                      <a:pt x="1177" y="1261"/>
                    </a:lnTo>
                    <a:lnTo>
                      <a:pt x="1182" y="1266"/>
                    </a:lnTo>
                    <a:lnTo>
                      <a:pt x="1182" y="1263"/>
                    </a:lnTo>
                    <a:lnTo>
                      <a:pt x="1180" y="1261"/>
                    </a:lnTo>
                    <a:lnTo>
                      <a:pt x="1180" y="1261"/>
                    </a:lnTo>
                    <a:lnTo>
                      <a:pt x="1185" y="1261"/>
                    </a:lnTo>
                    <a:lnTo>
                      <a:pt x="1188" y="1261"/>
                    </a:lnTo>
                    <a:lnTo>
                      <a:pt x="1188" y="1261"/>
                    </a:lnTo>
                    <a:lnTo>
                      <a:pt x="1188" y="1263"/>
                    </a:lnTo>
                    <a:lnTo>
                      <a:pt x="1191" y="1269"/>
                    </a:lnTo>
                    <a:lnTo>
                      <a:pt x="1191" y="1266"/>
                    </a:lnTo>
                    <a:lnTo>
                      <a:pt x="1193" y="1269"/>
                    </a:lnTo>
                    <a:lnTo>
                      <a:pt x="1193" y="1272"/>
                    </a:lnTo>
                    <a:lnTo>
                      <a:pt x="1191" y="1272"/>
                    </a:lnTo>
                    <a:lnTo>
                      <a:pt x="1188" y="1272"/>
                    </a:lnTo>
                    <a:lnTo>
                      <a:pt x="1185" y="1269"/>
                    </a:lnTo>
                    <a:lnTo>
                      <a:pt x="1182" y="1272"/>
                    </a:lnTo>
                    <a:lnTo>
                      <a:pt x="1182" y="1275"/>
                    </a:lnTo>
                    <a:lnTo>
                      <a:pt x="1185" y="1277"/>
                    </a:lnTo>
                    <a:lnTo>
                      <a:pt x="1185" y="1275"/>
                    </a:lnTo>
                    <a:lnTo>
                      <a:pt x="1188" y="1275"/>
                    </a:lnTo>
                    <a:lnTo>
                      <a:pt x="1188" y="1275"/>
                    </a:lnTo>
                    <a:lnTo>
                      <a:pt x="1191" y="1275"/>
                    </a:lnTo>
                    <a:lnTo>
                      <a:pt x="1193" y="1280"/>
                    </a:lnTo>
                    <a:lnTo>
                      <a:pt x="1196" y="1280"/>
                    </a:lnTo>
                    <a:lnTo>
                      <a:pt x="1199" y="1286"/>
                    </a:lnTo>
                    <a:lnTo>
                      <a:pt x="1199" y="1291"/>
                    </a:lnTo>
                    <a:lnTo>
                      <a:pt x="1199" y="1291"/>
                    </a:lnTo>
                    <a:lnTo>
                      <a:pt x="1199" y="1302"/>
                    </a:lnTo>
                    <a:lnTo>
                      <a:pt x="1199" y="1308"/>
                    </a:lnTo>
                    <a:lnTo>
                      <a:pt x="1205" y="1322"/>
                    </a:lnTo>
                    <a:lnTo>
                      <a:pt x="1207" y="1325"/>
                    </a:lnTo>
                    <a:lnTo>
                      <a:pt x="1207" y="1330"/>
                    </a:lnTo>
                    <a:close/>
                    <a:moveTo>
                      <a:pt x="1260" y="427"/>
                    </a:moveTo>
                    <a:lnTo>
                      <a:pt x="1263" y="429"/>
                    </a:lnTo>
                    <a:lnTo>
                      <a:pt x="1266" y="432"/>
                    </a:lnTo>
                    <a:lnTo>
                      <a:pt x="1263" y="435"/>
                    </a:lnTo>
                    <a:lnTo>
                      <a:pt x="1263" y="435"/>
                    </a:lnTo>
                    <a:lnTo>
                      <a:pt x="1260" y="435"/>
                    </a:lnTo>
                    <a:lnTo>
                      <a:pt x="1258" y="432"/>
                    </a:lnTo>
                    <a:lnTo>
                      <a:pt x="1260" y="429"/>
                    </a:lnTo>
                    <a:lnTo>
                      <a:pt x="1260" y="427"/>
                    </a:lnTo>
                    <a:close/>
                    <a:moveTo>
                      <a:pt x="1255" y="432"/>
                    </a:moveTo>
                    <a:lnTo>
                      <a:pt x="1252" y="432"/>
                    </a:lnTo>
                    <a:lnTo>
                      <a:pt x="1249" y="429"/>
                    </a:lnTo>
                    <a:lnTo>
                      <a:pt x="1246" y="429"/>
                    </a:lnTo>
                    <a:lnTo>
                      <a:pt x="1246" y="429"/>
                    </a:lnTo>
                    <a:lnTo>
                      <a:pt x="1246" y="429"/>
                    </a:lnTo>
                    <a:lnTo>
                      <a:pt x="1244" y="427"/>
                    </a:lnTo>
                    <a:lnTo>
                      <a:pt x="1246" y="427"/>
                    </a:lnTo>
                    <a:lnTo>
                      <a:pt x="1249" y="427"/>
                    </a:lnTo>
                    <a:lnTo>
                      <a:pt x="1252" y="427"/>
                    </a:lnTo>
                    <a:lnTo>
                      <a:pt x="1255" y="424"/>
                    </a:lnTo>
                    <a:lnTo>
                      <a:pt x="1258" y="421"/>
                    </a:lnTo>
                    <a:lnTo>
                      <a:pt x="1260" y="424"/>
                    </a:lnTo>
                    <a:lnTo>
                      <a:pt x="1258" y="424"/>
                    </a:lnTo>
                    <a:lnTo>
                      <a:pt x="1255" y="427"/>
                    </a:lnTo>
                    <a:lnTo>
                      <a:pt x="1255" y="432"/>
                    </a:lnTo>
                    <a:close/>
                    <a:moveTo>
                      <a:pt x="1297" y="1104"/>
                    </a:moveTo>
                    <a:lnTo>
                      <a:pt x="1294" y="1110"/>
                    </a:lnTo>
                    <a:lnTo>
                      <a:pt x="1291" y="1116"/>
                    </a:lnTo>
                    <a:lnTo>
                      <a:pt x="1291" y="1121"/>
                    </a:lnTo>
                    <a:lnTo>
                      <a:pt x="1291" y="1124"/>
                    </a:lnTo>
                    <a:lnTo>
                      <a:pt x="1291" y="1127"/>
                    </a:lnTo>
                    <a:lnTo>
                      <a:pt x="1294" y="1132"/>
                    </a:lnTo>
                    <a:lnTo>
                      <a:pt x="1297" y="1135"/>
                    </a:lnTo>
                    <a:lnTo>
                      <a:pt x="1294" y="1138"/>
                    </a:lnTo>
                    <a:lnTo>
                      <a:pt x="1291" y="1146"/>
                    </a:lnTo>
                    <a:lnTo>
                      <a:pt x="1291" y="1149"/>
                    </a:lnTo>
                    <a:lnTo>
                      <a:pt x="1291" y="1155"/>
                    </a:lnTo>
                    <a:lnTo>
                      <a:pt x="1286" y="1160"/>
                    </a:lnTo>
                    <a:lnTo>
                      <a:pt x="1283" y="1160"/>
                    </a:lnTo>
                    <a:lnTo>
                      <a:pt x="1277" y="1160"/>
                    </a:lnTo>
                    <a:lnTo>
                      <a:pt x="1274" y="1160"/>
                    </a:lnTo>
                    <a:lnTo>
                      <a:pt x="1269" y="1157"/>
                    </a:lnTo>
                    <a:lnTo>
                      <a:pt x="1269" y="1157"/>
                    </a:lnTo>
                    <a:lnTo>
                      <a:pt x="1266" y="1157"/>
                    </a:lnTo>
                    <a:lnTo>
                      <a:pt x="1260" y="1157"/>
                    </a:lnTo>
                    <a:lnTo>
                      <a:pt x="1258" y="1155"/>
                    </a:lnTo>
                    <a:lnTo>
                      <a:pt x="1258" y="1152"/>
                    </a:lnTo>
                    <a:lnTo>
                      <a:pt x="1258" y="1149"/>
                    </a:lnTo>
                    <a:lnTo>
                      <a:pt x="1258" y="1146"/>
                    </a:lnTo>
                    <a:lnTo>
                      <a:pt x="1258" y="1141"/>
                    </a:lnTo>
                    <a:lnTo>
                      <a:pt x="1260" y="1138"/>
                    </a:lnTo>
                    <a:lnTo>
                      <a:pt x="1260" y="1135"/>
                    </a:lnTo>
                    <a:lnTo>
                      <a:pt x="1260" y="1130"/>
                    </a:lnTo>
                    <a:lnTo>
                      <a:pt x="1260" y="1127"/>
                    </a:lnTo>
                    <a:lnTo>
                      <a:pt x="1260" y="1124"/>
                    </a:lnTo>
                    <a:lnTo>
                      <a:pt x="1263" y="1124"/>
                    </a:lnTo>
                    <a:lnTo>
                      <a:pt x="1263" y="1130"/>
                    </a:lnTo>
                    <a:lnTo>
                      <a:pt x="1266" y="1130"/>
                    </a:lnTo>
                    <a:lnTo>
                      <a:pt x="1269" y="1127"/>
                    </a:lnTo>
                    <a:lnTo>
                      <a:pt x="1269" y="1127"/>
                    </a:lnTo>
                    <a:lnTo>
                      <a:pt x="1272" y="1121"/>
                    </a:lnTo>
                    <a:lnTo>
                      <a:pt x="1272" y="1118"/>
                    </a:lnTo>
                    <a:lnTo>
                      <a:pt x="1272" y="1121"/>
                    </a:lnTo>
                    <a:lnTo>
                      <a:pt x="1272" y="1121"/>
                    </a:lnTo>
                    <a:lnTo>
                      <a:pt x="1274" y="1121"/>
                    </a:lnTo>
                    <a:lnTo>
                      <a:pt x="1277" y="1124"/>
                    </a:lnTo>
                    <a:lnTo>
                      <a:pt x="1280" y="1121"/>
                    </a:lnTo>
                    <a:lnTo>
                      <a:pt x="1283" y="1121"/>
                    </a:lnTo>
                    <a:lnTo>
                      <a:pt x="1286" y="1121"/>
                    </a:lnTo>
                    <a:lnTo>
                      <a:pt x="1288" y="1118"/>
                    </a:lnTo>
                    <a:lnTo>
                      <a:pt x="1288" y="1116"/>
                    </a:lnTo>
                    <a:lnTo>
                      <a:pt x="1288" y="1113"/>
                    </a:lnTo>
                    <a:lnTo>
                      <a:pt x="1283" y="1113"/>
                    </a:lnTo>
                    <a:lnTo>
                      <a:pt x="1283" y="1113"/>
                    </a:lnTo>
                    <a:lnTo>
                      <a:pt x="1280" y="1113"/>
                    </a:lnTo>
                    <a:lnTo>
                      <a:pt x="1277" y="1110"/>
                    </a:lnTo>
                    <a:lnTo>
                      <a:pt x="1280" y="1110"/>
                    </a:lnTo>
                    <a:lnTo>
                      <a:pt x="1283" y="1107"/>
                    </a:lnTo>
                    <a:lnTo>
                      <a:pt x="1283" y="1110"/>
                    </a:lnTo>
                    <a:lnTo>
                      <a:pt x="1286" y="1107"/>
                    </a:lnTo>
                    <a:lnTo>
                      <a:pt x="1286" y="1107"/>
                    </a:lnTo>
                    <a:lnTo>
                      <a:pt x="1288" y="1113"/>
                    </a:lnTo>
                    <a:lnTo>
                      <a:pt x="1291" y="1113"/>
                    </a:lnTo>
                    <a:lnTo>
                      <a:pt x="1294" y="1107"/>
                    </a:lnTo>
                    <a:lnTo>
                      <a:pt x="1297" y="1104"/>
                    </a:lnTo>
                    <a:lnTo>
                      <a:pt x="1297" y="1102"/>
                    </a:lnTo>
                    <a:lnTo>
                      <a:pt x="1297" y="1104"/>
                    </a:lnTo>
                    <a:close/>
                    <a:moveTo>
                      <a:pt x="1419" y="1227"/>
                    </a:moveTo>
                    <a:lnTo>
                      <a:pt x="1419" y="1227"/>
                    </a:lnTo>
                    <a:lnTo>
                      <a:pt x="1417" y="1230"/>
                    </a:lnTo>
                    <a:lnTo>
                      <a:pt x="1419" y="1233"/>
                    </a:lnTo>
                    <a:lnTo>
                      <a:pt x="1419" y="1233"/>
                    </a:lnTo>
                    <a:lnTo>
                      <a:pt x="1414" y="1233"/>
                    </a:lnTo>
                    <a:lnTo>
                      <a:pt x="1411" y="1230"/>
                    </a:lnTo>
                    <a:lnTo>
                      <a:pt x="1405" y="1233"/>
                    </a:lnTo>
                    <a:lnTo>
                      <a:pt x="1400" y="1233"/>
                    </a:lnTo>
                    <a:lnTo>
                      <a:pt x="1394" y="1233"/>
                    </a:lnTo>
                    <a:lnTo>
                      <a:pt x="1400" y="1230"/>
                    </a:lnTo>
                    <a:lnTo>
                      <a:pt x="1405" y="1227"/>
                    </a:lnTo>
                    <a:lnTo>
                      <a:pt x="1411" y="1227"/>
                    </a:lnTo>
                    <a:lnTo>
                      <a:pt x="1414" y="1224"/>
                    </a:lnTo>
                    <a:lnTo>
                      <a:pt x="1417" y="1227"/>
                    </a:lnTo>
                    <a:lnTo>
                      <a:pt x="1419" y="1222"/>
                    </a:lnTo>
                    <a:lnTo>
                      <a:pt x="1422" y="1222"/>
                    </a:lnTo>
                    <a:lnTo>
                      <a:pt x="1425" y="1227"/>
                    </a:lnTo>
                    <a:lnTo>
                      <a:pt x="1419" y="1227"/>
                    </a:lnTo>
                    <a:close/>
                    <a:moveTo>
                      <a:pt x="1436" y="1224"/>
                    </a:moveTo>
                    <a:lnTo>
                      <a:pt x="1431" y="1224"/>
                    </a:lnTo>
                    <a:lnTo>
                      <a:pt x="1428" y="1222"/>
                    </a:lnTo>
                    <a:lnTo>
                      <a:pt x="1425" y="1222"/>
                    </a:lnTo>
                    <a:lnTo>
                      <a:pt x="1428" y="1222"/>
                    </a:lnTo>
                    <a:lnTo>
                      <a:pt x="1428" y="1219"/>
                    </a:lnTo>
                    <a:lnTo>
                      <a:pt x="1431" y="1216"/>
                    </a:lnTo>
                    <a:lnTo>
                      <a:pt x="1431" y="1219"/>
                    </a:lnTo>
                    <a:lnTo>
                      <a:pt x="1436" y="1222"/>
                    </a:lnTo>
                    <a:lnTo>
                      <a:pt x="1442" y="1224"/>
                    </a:lnTo>
                    <a:lnTo>
                      <a:pt x="1442" y="1227"/>
                    </a:lnTo>
                    <a:lnTo>
                      <a:pt x="1436" y="1224"/>
                    </a:lnTo>
                    <a:close/>
                    <a:moveTo>
                      <a:pt x="1528" y="876"/>
                    </a:moveTo>
                    <a:lnTo>
                      <a:pt x="1531" y="876"/>
                    </a:lnTo>
                    <a:lnTo>
                      <a:pt x="1531" y="879"/>
                    </a:lnTo>
                    <a:lnTo>
                      <a:pt x="1531" y="879"/>
                    </a:lnTo>
                    <a:lnTo>
                      <a:pt x="1528" y="881"/>
                    </a:lnTo>
                    <a:lnTo>
                      <a:pt x="1528" y="881"/>
                    </a:lnTo>
                    <a:lnTo>
                      <a:pt x="1525" y="879"/>
                    </a:lnTo>
                    <a:lnTo>
                      <a:pt x="1528" y="876"/>
                    </a:lnTo>
                    <a:close/>
                    <a:moveTo>
                      <a:pt x="1506" y="884"/>
                    </a:moveTo>
                    <a:lnTo>
                      <a:pt x="1506" y="884"/>
                    </a:lnTo>
                    <a:lnTo>
                      <a:pt x="1509" y="884"/>
                    </a:lnTo>
                    <a:lnTo>
                      <a:pt x="1509" y="887"/>
                    </a:lnTo>
                    <a:lnTo>
                      <a:pt x="1511" y="884"/>
                    </a:lnTo>
                    <a:lnTo>
                      <a:pt x="1509" y="884"/>
                    </a:lnTo>
                    <a:lnTo>
                      <a:pt x="1514" y="879"/>
                    </a:lnTo>
                    <a:lnTo>
                      <a:pt x="1517" y="879"/>
                    </a:lnTo>
                    <a:lnTo>
                      <a:pt x="1517" y="881"/>
                    </a:lnTo>
                    <a:lnTo>
                      <a:pt x="1514" y="881"/>
                    </a:lnTo>
                    <a:lnTo>
                      <a:pt x="1514" y="884"/>
                    </a:lnTo>
                    <a:lnTo>
                      <a:pt x="1517" y="884"/>
                    </a:lnTo>
                    <a:lnTo>
                      <a:pt x="1520" y="881"/>
                    </a:lnTo>
                    <a:lnTo>
                      <a:pt x="1520" y="879"/>
                    </a:lnTo>
                    <a:lnTo>
                      <a:pt x="1523" y="881"/>
                    </a:lnTo>
                    <a:lnTo>
                      <a:pt x="1523" y="881"/>
                    </a:lnTo>
                    <a:lnTo>
                      <a:pt x="1520" y="884"/>
                    </a:lnTo>
                    <a:lnTo>
                      <a:pt x="1517" y="887"/>
                    </a:lnTo>
                    <a:lnTo>
                      <a:pt x="1520" y="890"/>
                    </a:lnTo>
                    <a:lnTo>
                      <a:pt x="1525" y="890"/>
                    </a:lnTo>
                    <a:lnTo>
                      <a:pt x="1525" y="890"/>
                    </a:lnTo>
                    <a:lnTo>
                      <a:pt x="1525" y="892"/>
                    </a:lnTo>
                    <a:lnTo>
                      <a:pt x="1523" y="892"/>
                    </a:lnTo>
                    <a:lnTo>
                      <a:pt x="1523" y="890"/>
                    </a:lnTo>
                    <a:lnTo>
                      <a:pt x="1520" y="890"/>
                    </a:lnTo>
                    <a:lnTo>
                      <a:pt x="1517" y="890"/>
                    </a:lnTo>
                    <a:lnTo>
                      <a:pt x="1514" y="890"/>
                    </a:lnTo>
                    <a:lnTo>
                      <a:pt x="1511" y="890"/>
                    </a:lnTo>
                    <a:lnTo>
                      <a:pt x="1509" y="890"/>
                    </a:lnTo>
                    <a:lnTo>
                      <a:pt x="1509" y="890"/>
                    </a:lnTo>
                    <a:lnTo>
                      <a:pt x="1506" y="890"/>
                    </a:lnTo>
                    <a:lnTo>
                      <a:pt x="1503" y="890"/>
                    </a:lnTo>
                    <a:lnTo>
                      <a:pt x="1503" y="887"/>
                    </a:lnTo>
                    <a:lnTo>
                      <a:pt x="1506" y="884"/>
                    </a:lnTo>
                    <a:close/>
                    <a:moveTo>
                      <a:pt x="1531" y="1093"/>
                    </a:moveTo>
                    <a:lnTo>
                      <a:pt x="1531" y="1093"/>
                    </a:lnTo>
                    <a:lnTo>
                      <a:pt x="1528" y="1093"/>
                    </a:lnTo>
                    <a:lnTo>
                      <a:pt x="1528" y="1093"/>
                    </a:lnTo>
                    <a:lnTo>
                      <a:pt x="1523" y="1096"/>
                    </a:lnTo>
                    <a:lnTo>
                      <a:pt x="1523" y="1099"/>
                    </a:lnTo>
                    <a:lnTo>
                      <a:pt x="1523" y="1099"/>
                    </a:lnTo>
                    <a:lnTo>
                      <a:pt x="1520" y="1102"/>
                    </a:lnTo>
                    <a:lnTo>
                      <a:pt x="1520" y="1107"/>
                    </a:lnTo>
                    <a:lnTo>
                      <a:pt x="1517" y="1107"/>
                    </a:lnTo>
                    <a:lnTo>
                      <a:pt x="1514" y="1104"/>
                    </a:lnTo>
                    <a:lnTo>
                      <a:pt x="1514" y="1107"/>
                    </a:lnTo>
                    <a:lnTo>
                      <a:pt x="1514" y="1110"/>
                    </a:lnTo>
                    <a:lnTo>
                      <a:pt x="1514" y="1113"/>
                    </a:lnTo>
                    <a:lnTo>
                      <a:pt x="1514" y="1116"/>
                    </a:lnTo>
                    <a:lnTo>
                      <a:pt x="1511" y="1116"/>
                    </a:lnTo>
                    <a:lnTo>
                      <a:pt x="1514" y="1118"/>
                    </a:lnTo>
                    <a:lnTo>
                      <a:pt x="1514" y="1124"/>
                    </a:lnTo>
                    <a:lnTo>
                      <a:pt x="1514" y="1127"/>
                    </a:lnTo>
                    <a:lnTo>
                      <a:pt x="1514" y="1127"/>
                    </a:lnTo>
                    <a:lnTo>
                      <a:pt x="1514" y="1130"/>
                    </a:lnTo>
                    <a:lnTo>
                      <a:pt x="1514" y="1130"/>
                    </a:lnTo>
                    <a:lnTo>
                      <a:pt x="1514" y="1130"/>
                    </a:lnTo>
                    <a:lnTo>
                      <a:pt x="1511" y="1124"/>
                    </a:lnTo>
                    <a:lnTo>
                      <a:pt x="1506" y="1121"/>
                    </a:lnTo>
                    <a:lnTo>
                      <a:pt x="1503" y="1121"/>
                    </a:lnTo>
                    <a:lnTo>
                      <a:pt x="1500" y="1118"/>
                    </a:lnTo>
                    <a:lnTo>
                      <a:pt x="1500" y="1116"/>
                    </a:lnTo>
                    <a:lnTo>
                      <a:pt x="1500" y="1116"/>
                    </a:lnTo>
                    <a:lnTo>
                      <a:pt x="1503" y="1113"/>
                    </a:lnTo>
                    <a:lnTo>
                      <a:pt x="1503" y="1107"/>
                    </a:lnTo>
                    <a:lnTo>
                      <a:pt x="1500" y="1104"/>
                    </a:lnTo>
                    <a:lnTo>
                      <a:pt x="1503" y="1102"/>
                    </a:lnTo>
                    <a:lnTo>
                      <a:pt x="1503" y="1102"/>
                    </a:lnTo>
                    <a:lnTo>
                      <a:pt x="1503" y="1102"/>
                    </a:lnTo>
                    <a:lnTo>
                      <a:pt x="1509" y="1102"/>
                    </a:lnTo>
                    <a:lnTo>
                      <a:pt x="1509" y="1099"/>
                    </a:lnTo>
                    <a:lnTo>
                      <a:pt x="1506" y="1099"/>
                    </a:lnTo>
                    <a:lnTo>
                      <a:pt x="1506" y="1096"/>
                    </a:lnTo>
                    <a:lnTo>
                      <a:pt x="1511" y="1093"/>
                    </a:lnTo>
                    <a:lnTo>
                      <a:pt x="1517" y="1088"/>
                    </a:lnTo>
                    <a:lnTo>
                      <a:pt x="1517" y="1088"/>
                    </a:lnTo>
                    <a:lnTo>
                      <a:pt x="1525" y="1088"/>
                    </a:lnTo>
                    <a:lnTo>
                      <a:pt x="1528" y="1088"/>
                    </a:lnTo>
                    <a:lnTo>
                      <a:pt x="1531" y="1090"/>
                    </a:lnTo>
                    <a:lnTo>
                      <a:pt x="1531" y="1093"/>
                    </a:lnTo>
                    <a:close/>
                    <a:moveTo>
                      <a:pt x="1548" y="865"/>
                    </a:moveTo>
                    <a:lnTo>
                      <a:pt x="1545" y="865"/>
                    </a:lnTo>
                    <a:lnTo>
                      <a:pt x="1545" y="865"/>
                    </a:lnTo>
                    <a:lnTo>
                      <a:pt x="1545" y="862"/>
                    </a:lnTo>
                    <a:lnTo>
                      <a:pt x="1551" y="862"/>
                    </a:lnTo>
                    <a:lnTo>
                      <a:pt x="1553" y="862"/>
                    </a:lnTo>
                    <a:lnTo>
                      <a:pt x="1548" y="865"/>
                    </a:lnTo>
                    <a:close/>
                    <a:moveTo>
                      <a:pt x="1570" y="192"/>
                    </a:moveTo>
                    <a:lnTo>
                      <a:pt x="1567" y="192"/>
                    </a:lnTo>
                    <a:lnTo>
                      <a:pt x="1564" y="190"/>
                    </a:lnTo>
                    <a:lnTo>
                      <a:pt x="1564" y="187"/>
                    </a:lnTo>
                    <a:lnTo>
                      <a:pt x="1564" y="184"/>
                    </a:lnTo>
                    <a:lnTo>
                      <a:pt x="1564" y="184"/>
                    </a:lnTo>
                    <a:lnTo>
                      <a:pt x="1564" y="184"/>
                    </a:lnTo>
                    <a:lnTo>
                      <a:pt x="1567" y="184"/>
                    </a:lnTo>
                    <a:lnTo>
                      <a:pt x="1570" y="187"/>
                    </a:lnTo>
                    <a:lnTo>
                      <a:pt x="1570" y="190"/>
                    </a:lnTo>
                    <a:lnTo>
                      <a:pt x="1570" y="192"/>
                    </a:lnTo>
                    <a:close/>
                    <a:moveTo>
                      <a:pt x="1590" y="1155"/>
                    </a:moveTo>
                    <a:lnTo>
                      <a:pt x="1587" y="1157"/>
                    </a:lnTo>
                    <a:lnTo>
                      <a:pt x="1581" y="1157"/>
                    </a:lnTo>
                    <a:lnTo>
                      <a:pt x="1578" y="1155"/>
                    </a:lnTo>
                    <a:lnTo>
                      <a:pt x="1581" y="1155"/>
                    </a:lnTo>
                    <a:lnTo>
                      <a:pt x="1584" y="1152"/>
                    </a:lnTo>
                    <a:lnTo>
                      <a:pt x="1590" y="1152"/>
                    </a:lnTo>
                    <a:lnTo>
                      <a:pt x="1592" y="1155"/>
                    </a:lnTo>
                    <a:lnTo>
                      <a:pt x="1590" y="1155"/>
                    </a:lnTo>
                    <a:close/>
                    <a:moveTo>
                      <a:pt x="1603" y="881"/>
                    </a:moveTo>
                    <a:lnTo>
                      <a:pt x="1603" y="881"/>
                    </a:lnTo>
                    <a:lnTo>
                      <a:pt x="1598" y="887"/>
                    </a:lnTo>
                    <a:lnTo>
                      <a:pt x="1595" y="892"/>
                    </a:lnTo>
                    <a:lnTo>
                      <a:pt x="1590" y="895"/>
                    </a:lnTo>
                    <a:lnTo>
                      <a:pt x="1587" y="898"/>
                    </a:lnTo>
                    <a:lnTo>
                      <a:pt x="1584" y="904"/>
                    </a:lnTo>
                    <a:lnTo>
                      <a:pt x="1581" y="904"/>
                    </a:lnTo>
                    <a:lnTo>
                      <a:pt x="1581" y="906"/>
                    </a:lnTo>
                    <a:lnTo>
                      <a:pt x="1581" y="901"/>
                    </a:lnTo>
                    <a:lnTo>
                      <a:pt x="1584" y="901"/>
                    </a:lnTo>
                    <a:lnTo>
                      <a:pt x="1587" y="895"/>
                    </a:lnTo>
                    <a:lnTo>
                      <a:pt x="1590" y="890"/>
                    </a:lnTo>
                    <a:lnTo>
                      <a:pt x="1592" y="890"/>
                    </a:lnTo>
                    <a:lnTo>
                      <a:pt x="1595" y="887"/>
                    </a:lnTo>
                    <a:lnTo>
                      <a:pt x="1598" y="881"/>
                    </a:lnTo>
                    <a:lnTo>
                      <a:pt x="1601" y="879"/>
                    </a:lnTo>
                    <a:lnTo>
                      <a:pt x="1598" y="876"/>
                    </a:lnTo>
                    <a:lnTo>
                      <a:pt x="1598" y="870"/>
                    </a:lnTo>
                    <a:lnTo>
                      <a:pt x="1601" y="870"/>
                    </a:lnTo>
                    <a:lnTo>
                      <a:pt x="1603" y="873"/>
                    </a:lnTo>
                    <a:lnTo>
                      <a:pt x="1603" y="879"/>
                    </a:lnTo>
                    <a:lnTo>
                      <a:pt x="1603" y="881"/>
                    </a:lnTo>
                    <a:close/>
                    <a:moveTo>
                      <a:pt x="1615" y="167"/>
                    </a:moveTo>
                    <a:lnTo>
                      <a:pt x="1615" y="167"/>
                    </a:lnTo>
                    <a:lnTo>
                      <a:pt x="1609" y="165"/>
                    </a:lnTo>
                    <a:lnTo>
                      <a:pt x="1609" y="162"/>
                    </a:lnTo>
                    <a:lnTo>
                      <a:pt x="1612" y="162"/>
                    </a:lnTo>
                    <a:lnTo>
                      <a:pt x="1615" y="165"/>
                    </a:lnTo>
                    <a:lnTo>
                      <a:pt x="1615" y="167"/>
                    </a:lnTo>
                    <a:close/>
                    <a:moveTo>
                      <a:pt x="1615" y="139"/>
                    </a:moveTo>
                    <a:lnTo>
                      <a:pt x="1612" y="139"/>
                    </a:lnTo>
                    <a:lnTo>
                      <a:pt x="1609" y="142"/>
                    </a:lnTo>
                    <a:lnTo>
                      <a:pt x="1606" y="142"/>
                    </a:lnTo>
                    <a:lnTo>
                      <a:pt x="1606" y="142"/>
                    </a:lnTo>
                    <a:lnTo>
                      <a:pt x="1606" y="145"/>
                    </a:lnTo>
                    <a:lnTo>
                      <a:pt x="1606" y="145"/>
                    </a:lnTo>
                    <a:lnTo>
                      <a:pt x="1606" y="148"/>
                    </a:lnTo>
                    <a:lnTo>
                      <a:pt x="1606" y="151"/>
                    </a:lnTo>
                    <a:lnTo>
                      <a:pt x="1603" y="148"/>
                    </a:lnTo>
                    <a:lnTo>
                      <a:pt x="1603" y="148"/>
                    </a:lnTo>
                    <a:lnTo>
                      <a:pt x="1603" y="148"/>
                    </a:lnTo>
                    <a:lnTo>
                      <a:pt x="1601" y="151"/>
                    </a:lnTo>
                    <a:lnTo>
                      <a:pt x="1598" y="151"/>
                    </a:lnTo>
                    <a:lnTo>
                      <a:pt x="1598" y="151"/>
                    </a:lnTo>
                    <a:lnTo>
                      <a:pt x="1595" y="153"/>
                    </a:lnTo>
                    <a:lnTo>
                      <a:pt x="1595" y="153"/>
                    </a:lnTo>
                    <a:lnTo>
                      <a:pt x="1595" y="156"/>
                    </a:lnTo>
                    <a:lnTo>
                      <a:pt x="1595" y="156"/>
                    </a:lnTo>
                    <a:lnTo>
                      <a:pt x="1595" y="159"/>
                    </a:lnTo>
                    <a:lnTo>
                      <a:pt x="1595" y="159"/>
                    </a:lnTo>
                    <a:lnTo>
                      <a:pt x="1592" y="159"/>
                    </a:lnTo>
                    <a:lnTo>
                      <a:pt x="1590" y="159"/>
                    </a:lnTo>
                    <a:lnTo>
                      <a:pt x="1590" y="162"/>
                    </a:lnTo>
                    <a:lnTo>
                      <a:pt x="1590" y="165"/>
                    </a:lnTo>
                    <a:lnTo>
                      <a:pt x="1590" y="165"/>
                    </a:lnTo>
                    <a:lnTo>
                      <a:pt x="1595" y="170"/>
                    </a:lnTo>
                    <a:lnTo>
                      <a:pt x="1595" y="170"/>
                    </a:lnTo>
                    <a:lnTo>
                      <a:pt x="1595" y="173"/>
                    </a:lnTo>
                    <a:lnTo>
                      <a:pt x="1592" y="173"/>
                    </a:lnTo>
                    <a:lnTo>
                      <a:pt x="1587" y="170"/>
                    </a:lnTo>
                    <a:lnTo>
                      <a:pt x="1584" y="170"/>
                    </a:lnTo>
                    <a:lnTo>
                      <a:pt x="1584" y="170"/>
                    </a:lnTo>
                    <a:lnTo>
                      <a:pt x="1581" y="170"/>
                    </a:lnTo>
                    <a:lnTo>
                      <a:pt x="1581" y="167"/>
                    </a:lnTo>
                    <a:lnTo>
                      <a:pt x="1581" y="170"/>
                    </a:lnTo>
                    <a:lnTo>
                      <a:pt x="1578" y="170"/>
                    </a:lnTo>
                    <a:lnTo>
                      <a:pt x="1578" y="170"/>
                    </a:lnTo>
                    <a:lnTo>
                      <a:pt x="1581" y="173"/>
                    </a:lnTo>
                    <a:lnTo>
                      <a:pt x="1581" y="176"/>
                    </a:lnTo>
                    <a:lnTo>
                      <a:pt x="1584" y="178"/>
                    </a:lnTo>
                    <a:lnTo>
                      <a:pt x="1587" y="181"/>
                    </a:lnTo>
                    <a:lnTo>
                      <a:pt x="1590" y="184"/>
                    </a:lnTo>
                    <a:lnTo>
                      <a:pt x="1590" y="187"/>
                    </a:lnTo>
                    <a:lnTo>
                      <a:pt x="1592" y="190"/>
                    </a:lnTo>
                    <a:lnTo>
                      <a:pt x="1595" y="190"/>
                    </a:lnTo>
                    <a:lnTo>
                      <a:pt x="1592" y="192"/>
                    </a:lnTo>
                    <a:lnTo>
                      <a:pt x="1592" y="192"/>
                    </a:lnTo>
                    <a:lnTo>
                      <a:pt x="1587" y="195"/>
                    </a:lnTo>
                    <a:lnTo>
                      <a:pt x="1584" y="195"/>
                    </a:lnTo>
                    <a:lnTo>
                      <a:pt x="1584" y="192"/>
                    </a:lnTo>
                    <a:lnTo>
                      <a:pt x="1587" y="190"/>
                    </a:lnTo>
                    <a:lnTo>
                      <a:pt x="1584" y="187"/>
                    </a:lnTo>
                    <a:lnTo>
                      <a:pt x="1578" y="178"/>
                    </a:lnTo>
                    <a:lnTo>
                      <a:pt x="1576" y="176"/>
                    </a:lnTo>
                    <a:lnTo>
                      <a:pt x="1570" y="173"/>
                    </a:lnTo>
                    <a:lnTo>
                      <a:pt x="1567" y="176"/>
                    </a:lnTo>
                    <a:lnTo>
                      <a:pt x="1564" y="176"/>
                    </a:lnTo>
                    <a:lnTo>
                      <a:pt x="1564" y="178"/>
                    </a:lnTo>
                    <a:lnTo>
                      <a:pt x="1564" y="178"/>
                    </a:lnTo>
                    <a:lnTo>
                      <a:pt x="1562" y="178"/>
                    </a:lnTo>
                    <a:lnTo>
                      <a:pt x="1562" y="176"/>
                    </a:lnTo>
                    <a:lnTo>
                      <a:pt x="1556" y="176"/>
                    </a:lnTo>
                    <a:lnTo>
                      <a:pt x="1556" y="173"/>
                    </a:lnTo>
                    <a:lnTo>
                      <a:pt x="1562" y="173"/>
                    </a:lnTo>
                    <a:lnTo>
                      <a:pt x="1564" y="173"/>
                    </a:lnTo>
                    <a:lnTo>
                      <a:pt x="1564" y="170"/>
                    </a:lnTo>
                    <a:lnTo>
                      <a:pt x="1567" y="162"/>
                    </a:lnTo>
                    <a:lnTo>
                      <a:pt x="1564" y="162"/>
                    </a:lnTo>
                    <a:lnTo>
                      <a:pt x="1562" y="153"/>
                    </a:lnTo>
                    <a:lnTo>
                      <a:pt x="1556" y="151"/>
                    </a:lnTo>
                    <a:lnTo>
                      <a:pt x="1553" y="148"/>
                    </a:lnTo>
                    <a:lnTo>
                      <a:pt x="1556" y="145"/>
                    </a:lnTo>
                    <a:lnTo>
                      <a:pt x="1553" y="142"/>
                    </a:lnTo>
                    <a:lnTo>
                      <a:pt x="1553" y="139"/>
                    </a:lnTo>
                    <a:lnTo>
                      <a:pt x="1548" y="139"/>
                    </a:lnTo>
                    <a:lnTo>
                      <a:pt x="1548" y="137"/>
                    </a:lnTo>
                    <a:lnTo>
                      <a:pt x="1551" y="137"/>
                    </a:lnTo>
                    <a:lnTo>
                      <a:pt x="1556" y="139"/>
                    </a:lnTo>
                    <a:lnTo>
                      <a:pt x="1559" y="145"/>
                    </a:lnTo>
                    <a:lnTo>
                      <a:pt x="1556" y="145"/>
                    </a:lnTo>
                    <a:lnTo>
                      <a:pt x="1559" y="148"/>
                    </a:lnTo>
                    <a:lnTo>
                      <a:pt x="1562" y="148"/>
                    </a:lnTo>
                    <a:lnTo>
                      <a:pt x="1564" y="151"/>
                    </a:lnTo>
                    <a:lnTo>
                      <a:pt x="1567" y="153"/>
                    </a:lnTo>
                    <a:lnTo>
                      <a:pt x="1570" y="156"/>
                    </a:lnTo>
                    <a:lnTo>
                      <a:pt x="1573" y="156"/>
                    </a:lnTo>
                    <a:lnTo>
                      <a:pt x="1576" y="159"/>
                    </a:lnTo>
                    <a:lnTo>
                      <a:pt x="1581" y="156"/>
                    </a:lnTo>
                    <a:lnTo>
                      <a:pt x="1587" y="151"/>
                    </a:lnTo>
                    <a:lnTo>
                      <a:pt x="1592" y="148"/>
                    </a:lnTo>
                    <a:lnTo>
                      <a:pt x="1595" y="145"/>
                    </a:lnTo>
                    <a:lnTo>
                      <a:pt x="1598" y="145"/>
                    </a:lnTo>
                    <a:lnTo>
                      <a:pt x="1598" y="139"/>
                    </a:lnTo>
                    <a:lnTo>
                      <a:pt x="1601" y="139"/>
                    </a:lnTo>
                    <a:lnTo>
                      <a:pt x="1603" y="137"/>
                    </a:lnTo>
                    <a:lnTo>
                      <a:pt x="1606" y="134"/>
                    </a:lnTo>
                    <a:lnTo>
                      <a:pt x="1606" y="131"/>
                    </a:lnTo>
                    <a:lnTo>
                      <a:pt x="1606" y="128"/>
                    </a:lnTo>
                    <a:lnTo>
                      <a:pt x="1603" y="131"/>
                    </a:lnTo>
                    <a:lnTo>
                      <a:pt x="1601" y="134"/>
                    </a:lnTo>
                    <a:lnTo>
                      <a:pt x="1598" y="131"/>
                    </a:lnTo>
                    <a:lnTo>
                      <a:pt x="1598" y="128"/>
                    </a:lnTo>
                    <a:lnTo>
                      <a:pt x="1598" y="125"/>
                    </a:lnTo>
                    <a:lnTo>
                      <a:pt x="1595" y="123"/>
                    </a:lnTo>
                    <a:lnTo>
                      <a:pt x="1595" y="123"/>
                    </a:lnTo>
                    <a:lnTo>
                      <a:pt x="1595" y="120"/>
                    </a:lnTo>
                    <a:lnTo>
                      <a:pt x="1598" y="120"/>
                    </a:lnTo>
                    <a:lnTo>
                      <a:pt x="1601" y="120"/>
                    </a:lnTo>
                    <a:lnTo>
                      <a:pt x="1603" y="120"/>
                    </a:lnTo>
                    <a:lnTo>
                      <a:pt x="1606" y="120"/>
                    </a:lnTo>
                    <a:lnTo>
                      <a:pt x="1609" y="125"/>
                    </a:lnTo>
                    <a:lnTo>
                      <a:pt x="1612" y="131"/>
                    </a:lnTo>
                    <a:lnTo>
                      <a:pt x="1615" y="131"/>
                    </a:lnTo>
                    <a:lnTo>
                      <a:pt x="1617" y="131"/>
                    </a:lnTo>
                    <a:lnTo>
                      <a:pt x="1620" y="131"/>
                    </a:lnTo>
                    <a:lnTo>
                      <a:pt x="1626" y="128"/>
                    </a:lnTo>
                    <a:lnTo>
                      <a:pt x="1626" y="125"/>
                    </a:lnTo>
                    <a:lnTo>
                      <a:pt x="1626" y="128"/>
                    </a:lnTo>
                    <a:lnTo>
                      <a:pt x="1623" y="131"/>
                    </a:lnTo>
                    <a:lnTo>
                      <a:pt x="1623" y="134"/>
                    </a:lnTo>
                    <a:lnTo>
                      <a:pt x="1620" y="139"/>
                    </a:lnTo>
                    <a:lnTo>
                      <a:pt x="1617" y="139"/>
                    </a:lnTo>
                    <a:lnTo>
                      <a:pt x="1615" y="139"/>
                    </a:lnTo>
                    <a:lnTo>
                      <a:pt x="1615" y="139"/>
                    </a:lnTo>
                    <a:close/>
                    <a:moveTo>
                      <a:pt x="1626" y="1090"/>
                    </a:moveTo>
                    <a:lnTo>
                      <a:pt x="1623" y="1090"/>
                    </a:lnTo>
                    <a:lnTo>
                      <a:pt x="1623" y="1093"/>
                    </a:lnTo>
                    <a:lnTo>
                      <a:pt x="1620" y="1093"/>
                    </a:lnTo>
                    <a:lnTo>
                      <a:pt x="1617" y="1090"/>
                    </a:lnTo>
                    <a:lnTo>
                      <a:pt x="1617" y="1088"/>
                    </a:lnTo>
                    <a:lnTo>
                      <a:pt x="1620" y="1088"/>
                    </a:lnTo>
                    <a:lnTo>
                      <a:pt x="1623" y="1088"/>
                    </a:lnTo>
                    <a:lnTo>
                      <a:pt x="1626" y="1088"/>
                    </a:lnTo>
                    <a:lnTo>
                      <a:pt x="1629" y="1088"/>
                    </a:lnTo>
                    <a:lnTo>
                      <a:pt x="1629" y="1090"/>
                    </a:lnTo>
                    <a:lnTo>
                      <a:pt x="1626" y="1090"/>
                    </a:lnTo>
                    <a:close/>
                    <a:moveTo>
                      <a:pt x="1643" y="131"/>
                    </a:moveTo>
                    <a:lnTo>
                      <a:pt x="1648" y="131"/>
                    </a:lnTo>
                    <a:lnTo>
                      <a:pt x="1648" y="131"/>
                    </a:lnTo>
                    <a:lnTo>
                      <a:pt x="1651" y="134"/>
                    </a:lnTo>
                    <a:lnTo>
                      <a:pt x="1654" y="134"/>
                    </a:lnTo>
                    <a:lnTo>
                      <a:pt x="1654" y="137"/>
                    </a:lnTo>
                    <a:lnTo>
                      <a:pt x="1656" y="139"/>
                    </a:lnTo>
                    <a:lnTo>
                      <a:pt x="1656" y="142"/>
                    </a:lnTo>
                    <a:lnTo>
                      <a:pt x="1656" y="142"/>
                    </a:lnTo>
                    <a:lnTo>
                      <a:pt x="1656" y="142"/>
                    </a:lnTo>
                    <a:lnTo>
                      <a:pt x="1656" y="142"/>
                    </a:lnTo>
                    <a:lnTo>
                      <a:pt x="1654" y="137"/>
                    </a:lnTo>
                    <a:lnTo>
                      <a:pt x="1651" y="137"/>
                    </a:lnTo>
                    <a:lnTo>
                      <a:pt x="1648" y="137"/>
                    </a:lnTo>
                    <a:lnTo>
                      <a:pt x="1645" y="137"/>
                    </a:lnTo>
                    <a:lnTo>
                      <a:pt x="1643" y="137"/>
                    </a:lnTo>
                    <a:lnTo>
                      <a:pt x="1643" y="134"/>
                    </a:lnTo>
                    <a:lnTo>
                      <a:pt x="1643" y="131"/>
                    </a:lnTo>
                    <a:close/>
                    <a:moveTo>
                      <a:pt x="1640" y="156"/>
                    </a:moveTo>
                    <a:lnTo>
                      <a:pt x="1643" y="151"/>
                    </a:lnTo>
                    <a:lnTo>
                      <a:pt x="1645" y="148"/>
                    </a:lnTo>
                    <a:lnTo>
                      <a:pt x="1648" y="151"/>
                    </a:lnTo>
                    <a:lnTo>
                      <a:pt x="1648" y="153"/>
                    </a:lnTo>
                    <a:lnTo>
                      <a:pt x="1648" y="159"/>
                    </a:lnTo>
                    <a:lnTo>
                      <a:pt x="1648" y="159"/>
                    </a:lnTo>
                    <a:lnTo>
                      <a:pt x="1645" y="159"/>
                    </a:lnTo>
                    <a:lnTo>
                      <a:pt x="1640" y="156"/>
                    </a:lnTo>
                    <a:lnTo>
                      <a:pt x="1640" y="156"/>
                    </a:lnTo>
                    <a:close/>
                    <a:moveTo>
                      <a:pt x="1684" y="1054"/>
                    </a:moveTo>
                    <a:lnTo>
                      <a:pt x="1682" y="1057"/>
                    </a:lnTo>
                    <a:lnTo>
                      <a:pt x="1676" y="1057"/>
                    </a:lnTo>
                    <a:lnTo>
                      <a:pt x="1673" y="1060"/>
                    </a:lnTo>
                    <a:lnTo>
                      <a:pt x="1665" y="1057"/>
                    </a:lnTo>
                    <a:lnTo>
                      <a:pt x="1665" y="1054"/>
                    </a:lnTo>
                    <a:lnTo>
                      <a:pt x="1662" y="1054"/>
                    </a:lnTo>
                    <a:lnTo>
                      <a:pt x="1656" y="1051"/>
                    </a:lnTo>
                    <a:lnTo>
                      <a:pt x="1651" y="1049"/>
                    </a:lnTo>
                    <a:lnTo>
                      <a:pt x="1645" y="1046"/>
                    </a:lnTo>
                    <a:lnTo>
                      <a:pt x="1643" y="1040"/>
                    </a:lnTo>
                    <a:lnTo>
                      <a:pt x="1645" y="1040"/>
                    </a:lnTo>
                    <a:lnTo>
                      <a:pt x="1648" y="1043"/>
                    </a:lnTo>
                    <a:lnTo>
                      <a:pt x="1654" y="1040"/>
                    </a:lnTo>
                    <a:lnTo>
                      <a:pt x="1651" y="1037"/>
                    </a:lnTo>
                    <a:lnTo>
                      <a:pt x="1648" y="1037"/>
                    </a:lnTo>
                    <a:lnTo>
                      <a:pt x="1645" y="1032"/>
                    </a:lnTo>
                    <a:lnTo>
                      <a:pt x="1648" y="1032"/>
                    </a:lnTo>
                    <a:lnTo>
                      <a:pt x="1651" y="1029"/>
                    </a:lnTo>
                    <a:lnTo>
                      <a:pt x="1651" y="1026"/>
                    </a:lnTo>
                    <a:lnTo>
                      <a:pt x="1654" y="1024"/>
                    </a:lnTo>
                    <a:lnTo>
                      <a:pt x="1648" y="1018"/>
                    </a:lnTo>
                    <a:lnTo>
                      <a:pt x="1640" y="1012"/>
                    </a:lnTo>
                    <a:lnTo>
                      <a:pt x="1651" y="1010"/>
                    </a:lnTo>
                    <a:lnTo>
                      <a:pt x="1651" y="1010"/>
                    </a:lnTo>
                    <a:lnTo>
                      <a:pt x="1648" y="1012"/>
                    </a:lnTo>
                    <a:lnTo>
                      <a:pt x="1648" y="1015"/>
                    </a:lnTo>
                    <a:lnTo>
                      <a:pt x="1656" y="1021"/>
                    </a:lnTo>
                    <a:lnTo>
                      <a:pt x="1659" y="1021"/>
                    </a:lnTo>
                    <a:lnTo>
                      <a:pt x="1659" y="1024"/>
                    </a:lnTo>
                    <a:lnTo>
                      <a:pt x="1659" y="1024"/>
                    </a:lnTo>
                    <a:lnTo>
                      <a:pt x="1654" y="1026"/>
                    </a:lnTo>
                    <a:lnTo>
                      <a:pt x="1654" y="1029"/>
                    </a:lnTo>
                    <a:lnTo>
                      <a:pt x="1656" y="1035"/>
                    </a:lnTo>
                    <a:lnTo>
                      <a:pt x="1659" y="1037"/>
                    </a:lnTo>
                    <a:lnTo>
                      <a:pt x="1659" y="1040"/>
                    </a:lnTo>
                    <a:lnTo>
                      <a:pt x="1659" y="1040"/>
                    </a:lnTo>
                    <a:lnTo>
                      <a:pt x="1665" y="1046"/>
                    </a:lnTo>
                    <a:lnTo>
                      <a:pt x="1673" y="1046"/>
                    </a:lnTo>
                    <a:lnTo>
                      <a:pt x="1673" y="1046"/>
                    </a:lnTo>
                    <a:lnTo>
                      <a:pt x="1679" y="1049"/>
                    </a:lnTo>
                    <a:lnTo>
                      <a:pt x="1684" y="1049"/>
                    </a:lnTo>
                    <a:lnTo>
                      <a:pt x="1682" y="1051"/>
                    </a:lnTo>
                    <a:lnTo>
                      <a:pt x="1684" y="1054"/>
                    </a:lnTo>
                    <a:lnTo>
                      <a:pt x="1684" y="1054"/>
                    </a:lnTo>
                    <a:close/>
                    <a:moveTo>
                      <a:pt x="1690" y="1035"/>
                    </a:moveTo>
                    <a:lnTo>
                      <a:pt x="1687" y="1035"/>
                    </a:lnTo>
                    <a:lnTo>
                      <a:pt x="1687" y="1032"/>
                    </a:lnTo>
                    <a:lnTo>
                      <a:pt x="1687" y="1032"/>
                    </a:lnTo>
                    <a:lnTo>
                      <a:pt x="1690" y="1029"/>
                    </a:lnTo>
                    <a:lnTo>
                      <a:pt x="1690" y="1029"/>
                    </a:lnTo>
                    <a:lnTo>
                      <a:pt x="1693" y="1029"/>
                    </a:lnTo>
                    <a:lnTo>
                      <a:pt x="1693" y="1029"/>
                    </a:lnTo>
                    <a:lnTo>
                      <a:pt x="1690" y="1035"/>
                    </a:lnTo>
                    <a:close/>
                    <a:moveTo>
                      <a:pt x="1726" y="1068"/>
                    </a:moveTo>
                    <a:lnTo>
                      <a:pt x="1723" y="1068"/>
                    </a:lnTo>
                    <a:lnTo>
                      <a:pt x="1723" y="1068"/>
                    </a:lnTo>
                    <a:lnTo>
                      <a:pt x="1721" y="1065"/>
                    </a:lnTo>
                    <a:lnTo>
                      <a:pt x="1718" y="1065"/>
                    </a:lnTo>
                    <a:lnTo>
                      <a:pt x="1718" y="1063"/>
                    </a:lnTo>
                    <a:lnTo>
                      <a:pt x="1723" y="1060"/>
                    </a:lnTo>
                    <a:lnTo>
                      <a:pt x="1726" y="1060"/>
                    </a:lnTo>
                    <a:lnTo>
                      <a:pt x="1726" y="1060"/>
                    </a:lnTo>
                    <a:lnTo>
                      <a:pt x="1726" y="1063"/>
                    </a:lnTo>
                    <a:lnTo>
                      <a:pt x="1726" y="1063"/>
                    </a:lnTo>
                    <a:lnTo>
                      <a:pt x="1723" y="1065"/>
                    </a:lnTo>
                    <a:lnTo>
                      <a:pt x="1726" y="1068"/>
                    </a:lnTo>
                    <a:close/>
                    <a:moveTo>
                      <a:pt x="1729" y="1074"/>
                    </a:moveTo>
                    <a:lnTo>
                      <a:pt x="1729" y="1074"/>
                    </a:lnTo>
                    <a:lnTo>
                      <a:pt x="1726" y="1074"/>
                    </a:lnTo>
                    <a:lnTo>
                      <a:pt x="1726" y="1074"/>
                    </a:lnTo>
                    <a:lnTo>
                      <a:pt x="1726" y="1071"/>
                    </a:lnTo>
                    <a:lnTo>
                      <a:pt x="1729" y="1071"/>
                    </a:lnTo>
                    <a:lnTo>
                      <a:pt x="1729" y="1074"/>
                    </a:lnTo>
                    <a:lnTo>
                      <a:pt x="1729" y="1074"/>
                    </a:lnTo>
                    <a:close/>
                    <a:moveTo>
                      <a:pt x="1751" y="1191"/>
                    </a:moveTo>
                    <a:lnTo>
                      <a:pt x="1749" y="1191"/>
                    </a:lnTo>
                    <a:lnTo>
                      <a:pt x="1743" y="1194"/>
                    </a:lnTo>
                    <a:lnTo>
                      <a:pt x="1740" y="1196"/>
                    </a:lnTo>
                    <a:lnTo>
                      <a:pt x="1740" y="1194"/>
                    </a:lnTo>
                    <a:lnTo>
                      <a:pt x="1740" y="1191"/>
                    </a:lnTo>
                    <a:lnTo>
                      <a:pt x="1743" y="1191"/>
                    </a:lnTo>
                    <a:lnTo>
                      <a:pt x="1743" y="1188"/>
                    </a:lnTo>
                    <a:lnTo>
                      <a:pt x="1743" y="1188"/>
                    </a:lnTo>
                    <a:lnTo>
                      <a:pt x="1743" y="1185"/>
                    </a:lnTo>
                    <a:lnTo>
                      <a:pt x="1746" y="1188"/>
                    </a:lnTo>
                    <a:lnTo>
                      <a:pt x="1749" y="1188"/>
                    </a:lnTo>
                    <a:lnTo>
                      <a:pt x="1751" y="1188"/>
                    </a:lnTo>
                    <a:lnTo>
                      <a:pt x="1751" y="1191"/>
                    </a:lnTo>
                    <a:lnTo>
                      <a:pt x="1754" y="1194"/>
                    </a:lnTo>
                    <a:lnTo>
                      <a:pt x="1751" y="1191"/>
                    </a:lnTo>
                    <a:close/>
                    <a:moveTo>
                      <a:pt x="1779" y="951"/>
                    </a:moveTo>
                    <a:lnTo>
                      <a:pt x="1776" y="951"/>
                    </a:lnTo>
                    <a:lnTo>
                      <a:pt x="1774" y="951"/>
                    </a:lnTo>
                    <a:lnTo>
                      <a:pt x="1774" y="948"/>
                    </a:lnTo>
                    <a:lnTo>
                      <a:pt x="1768" y="945"/>
                    </a:lnTo>
                    <a:lnTo>
                      <a:pt x="1765" y="943"/>
                    </a:lnTo>
                    <a:lnTo>
                      <a:pt x="1768" y="940"/>
                    </a:lnTo>
                    <a:lnTo>
                      <a:pt x="1768" y="934"/>
                    </a:lnTo>
                    <a:lnTo>
                      <a:pt x="1768" y="931"/>
                    </a:lnTo>
                    <a:lnTo>
                      <a:pt x="1765" y="931"/>
                    </a:lnTo>
                    <a:lnTo>
                      <a:pt x="1762" y="931"/>
                    </a:lnTo>
                    <a:lnTo>
                      <a:pt x="1760" y="929"/>
                    </a:lnTo>
                    <a:lnTo>
                      <a:pt x="1757" y="931"/>
                    </a:lnTo>
                    <a:lnTo>
                      <a:pt x="1754" y="929"/>
                    </a:lnTo>
                    <a:lnTo>
                      <a:pt x="1754" y="929"/>
                    </a:lnTo>
                    <a:lnTo>
                      <a:pt x="1749" y="926"/>
                    </a:lnTo>
                    <a:lnTo>
                      <a:pt x="1749" y="923"/>
                    </a:lnTo>
                    <a:lnTo>
                      <a:pt x="1751" y="920"/>
                    </a:lnTo>
                    <a:lnTo>
                      <a:pt x="1751" y="923"/>
                    </a:lnTo>
                    <a:lnTo>
                      <a:pt x="1751" y="926"/>
                    </a:lnTo>
                    <a:lnTo>
                      <a:pt x="1754" y="926"/>
                    </a:lnTo>
                    <a:lnTo>
                      <a:pt x="1757" y="926"/>
                    </a:lnTo>
                    <a:lnTo>
                      <a:pt x="1762" y="929"/>
                    </a:lnTo>
                    <a:lnTo>
                      <a:pt x="1762" y="926"/>
                    </a:lnTo>
                    <a:lnTo>
                      <a:pt x="1765" y="926"/>
                    </a:lnTo>
                    <a:lnTo>
                      <a:pt x="1768" y="929"/>
                    </a:lnTo>
                    <a:lnTo>
                      <a:pt x="1771" y="931"/>
                    </a:lnTo>
                    <a:lnTo>
                      <a:pt x="1771" y="934"/>
                    </a:lnTo>
                    <a:lnTo>
                      <a:pt x="1768" y="940"/>
                    </a:lnTo>
                    <a:lnTo>
                      <a:pt x="1771" y="945"/>
                    </a:lnTo>
                    <a:lnTo>
                      <a:pt x="1774" y="948"/>
                    </a:lnTo>
                    <a:lnTo>
                      <a:pt x="1785" y="948"/>
                    </a:lnTo>
                    <a:lnTo>
                      <a:pt x="1782" y="951"/>
                    </a:lnTo>
                    <a:lnTo>
                      <a:pt x="1779" y="951"/>
                    </a:lnTo>
                    <a:close/>
                    <a:moveTo>
                      <a:pt x="1788" y="990"/>
                    </a:moveTo>
                    <a:lnTo>
                      <a:pt x="1788" y="990"/>
                    </a:lnTo>
                    <a:lnTo>
                      <a:pt x="1785" y="990"/>
                    </a:lnTo>
                    <a:lnTo>
                      <a:pt x="1785" y="987"/>
                    </a:lnTo>
                    <a:lnTo>
                      <a:pt x="1782" y="987"/>
                    </a:lnTo>
                    <a:lnTo>
                      <a:pt x="1782" y="984"/>
                    </a:lnTo>
                    <a:lnTo>
                      <a:pt x="1782" y="982"/>
                    </a:lnTo>
                    <a:lnTo>
                      <a:pt x="1782" y="982"/>
                    </a:lnTo>
                    <a:lnTo>
                      <a:pt x="1782" y="979"/>
                    </a:lnTo>
                    <a:lnTo>
                      <a:pt x="1785" y="976"/>
                    </a:lnTo>
                    <a:lnTo>
                      <a:pt x="1785" y="976"/>
                    </a:lnTo>
                    <a:lnTo>
                      <a:pt x="1788" y="973"/>
                    </a:lnTo>
                    <a:lnTo>
                      <a:pt x="1788" y="973"/>
                    </a:lnTo>
                    <a:lnTo>
                      <a:pt x="1793" y="976"/>
                    </a:lnTo>
                    <a:lnTo>
                      <a:pt x="1793" y="976"/>
                    </a:lnTo>
                    <a:lnTo>
                      <a:pt x="1793" y="979"/>
                    </a:lnTo>
                    <a:lnTo>
                      <a:pt x="1799" y="982"/>
                    </a:lnTo>
                    <a:lnTo>
                      <a:pt x="1799" y="982"/>
                    </a:lnTo>
                    <a:lnTo>
                      <a:pt x="1799" y="984"/>
                    </a:lnTo>
                    <a:lnTo>
                      <a:pt x="1796" y="984"/>
                    </a:lnTo>
                    <a:lnTo>
                      <a:pt x="1793" y="987"/>
                    </a:lnTo>
                    <a:lnTo>
                      <a:pt x="1790" y="990"/>
                    </a:lnTo>
                    <a:lnTo>
                      <a:pt x="1788" y="990"/>
                    </a:lnTo>
                    <a:close/>
                    <a:moveTo>
                      <a:pt x="1796" y="1046"/>
                    </a:moveTo>
                    <a:lnTo>
                      <a:pt x="1793" y="1043"/>
                    </a:lnTo>
                    <a:lnTo>
                      <a:pt x="1790" y="1040"/>
                    </a:lnTo>
                    <a:lnTo>
                      <a:pt x="1793" y="1037"/>
                    </a:lnTo>
                    <a:lnTo>
                      <a:pt x="1796" y="1037"/>
                    </a:lnTo>
                    <a:lnTo>
                      <a:pt x="1796" y="1035"/>
                    </a:lnTo>
                    <a:lnTo>
                      <a:pt x="1796" y="1032"/>
                    </a:lnTo>
                    <a:lnTo>
                      <a:pt x="1796" y="1032"/>
                    </a:lnTo>
                    <a:lnTo>
                      <a:pt x="1802" y="1032"/>
                    </a:lnTo>
                    <a:lnTo>
                      <a:pt x="1804" y="1032"/>
                    </a:lnTo>
                    <a:lnTo>
                      <a:pt x="1804" y="1037"/>
                    </a:lnTo>
                    <a:lnTo>
                      <a:pt x="1802" y="1037"/>
                    </a:lnTo>
                    <a:lnTo>
                      <a:pt x="1802" y="1040"/>
                    </a:lnTo>
                    <a:lnTo>
                      <a:pt x="1799" y="1046"/>
                    </a:lnTo>
                    <a:lnTo>
                      <a:pt x="1796" y="1049"/>
                    </a:lnTo>
                    <a:lnTo>
                      <a:pt x="1796" y="1046"/>
                    </a:lnTo>
                    <a:close/>
                    <a:moveTo>
                      <a:pt x="1807" y="1517"/>
                    </a:moveTo>
                    <a:lnTo>
                      <a:pt x="1804" y="1517"/>
                    </a:lnTo>
                    <a:lnTo>
                      <a:pt x="1804" y="1517"/>
                    </a:lnTo>
                    <a:lnTo>
                      <a:pt x="1799" y="1517"/>
                    </a:lnTo>
                    <a:lnTo>
                      <a:pt x="1799" y="1517"/>
                    </a:lnTo>
                    <a:lnTo>
                      <a:pt x="1796" y="1514"/>
                    </a:lnTo>
                    <a:lnTo>
                      <a:pt x="1799" y="1514"/>
                    </a:lnTo>
                    <a:lnTo>
                      <a:pt x="1799" y="1514"/>
                    </a:lnTo>
                    <a:lnTo>
                      <a:pt x="1802" y="1517"/>
                    </a:lnTo>
                    <a:lnTo>
                      <a:pt x="1802" y="1517"/>
                    </a:lnTo>
                    <a:lnTo>
                      <a:pt x="1804" y="1514"/>
                    </a:lnTo>
                    <a:lnTo>
                      <a:pt x="1804" y="1514"/>
                    </a:lnTo>
                    <a:lnTo>
                      <a:pt x="1807" y="1512"/>
                    </a:lnTo>
                    <a:lnTo>
                      <a:pt x="1807" y="1514"/>
                    </a:lnTo>
                    <a:lnTo>
                      <a:pt x="1807" y="1517"/>
                    </a:lnTo>
                    <a:close/>
                    <a:moveTo>
                      <a:pt x="1807" y="1015"/>
                    </a:moveTo>
                    <a:lnTo>
                      <a:pt x="1807" y="1012"/>
                    </a:lnTo>
                    <a:lnTo>
                      <a:pt x="1804" y="1010"/>
                    </a:lnTo>
                    <a:lnTo>
                      <a:pt x="1802" y="1010"/>
                    </a:lnTo>
                    <a:lnTo>
                      <a:pt x="1799" y="1007"/>
                    </a:lnTo>
                    <a:lnTo>
                      <a:pt x="1802" y="1007"/>
                    </a:lnTo>
                    <a:lnTo>
                      <a:pt x="1804" y="1007"/>
                    </a:lnTo>
                    <a:lnTo>
                      <a:pt x="1810" y="1010"/>
                    </a:lnTo>
                    <a:lnTo>
                      <a:pt x="1813" y="1010"/>
                    </a:lnTo>
                    <a:lnTo>
                      <a:pt x="1815" y="1010"/>
                    </a:lnTo>
                    <a:lnTo>
                      <a:pt x="1815" y="1012"/>
                    </a:lnTo>
                    <a:lnTo>
                      <a:pt x="1813" y="1012"/>
                    </a:lnTo>
                    <a:lnTo>
                      <a:pt x="1813" y="1012"/>
                    </a:lnTo>
                    <a:lnTo>
                      <a:pt x="1815" y="1015"/>
                    </a:lnTo>
                    <a:lnTo>
                      <a:pt x="1815" y="1018"/>
                    </a:lnTo>
                    <a:lnTo>
                      <a:pt x="1810" y="1015"/>
                    </a:lnTo>
                    <a:lnTo>
                      <a:pt x="1807" y="1015"/>
                    </a:lnTo>
                    <a:close/>
                    <a:moveTo>
                      <a:pt x="1813" y="1040"/>
                    </a:moveTo>
                    <a:lnTo>
                      <a:pt x="1810" y="1037"/>
                    </a:lnTo>
                    <a:lnTo>
                      <a:pt x="1810" y="1035"/>
                    </a:lnTo>
                    <a:lnTo>
                      <a:pt x="1815" y="1035"/>
                    </a:lnTo>
                    <a:lnTo>
                      <a:pt x="1815" y="1035"/>
                    </a:lnTo>
                    <a:lnTo>
                      <a:pt x="1815" y="1037"/>
                    </a:lnTo>
                    <a:lnTo>
                      <a:pt x="1815" y="1037"/>
                    </a:lnTo>
                    <a:lnTo>
                      <a:pt x="1815" y="1040"/>
                    </a:lnTo>
                    <a:lnTo>
                      <a:pt x="1815" y="1040"/>
                    </a:lnTo>
                    <a:lnTo>
                      <a:pt x="1813" y="1040"/>
                    </a:lnTo>
                    <a:close/>
                    <a:moveTo>
                      <a:pt x="1824" y="1049"/>
                    </a:moveTo>
                    <a:lnTo>
                      <a:pt x="1821" y="1049"/>
                    </a:lnTo>
                    <a:lnTo>
                      <a:pt x="1818" y="1046"/>
                    </a:lnTo>
                    <a:lnTo>
                      <a:pt x="1815" y="1043"/>
                    </a:lnTo>
                    <a:lnTo>
                      <a:pt x="1818" y="1043"/>
                    </a:lnTo>
                    <a:lnTo>
                      <a:pt x="1821" y="1043"/>
                    </a:lnTo>
                    <a:lnTo>
                      <a:pt x="1824" y="1046"/>
                    </a:lnTo>
                    <a:lnTo>
                      <a:pt x="1824" y="1049"/>
                    </a:lnTo>
                    <a:close/>
                    <a:moveTo>
                      <a:pt x="1916" y="563"/>
                    </a:moveTo>
                    <a:lnTo>
                      <a:pt x="1919" y="561"/>
                    </a:lnTo>
                    <a:lnTo>
                      <a:pt x="1927" y="561"/>
                    </a:lnTo>
                    <a:lnTo>
                      <a:pt x="1927" y="563"/>
                    </a:lnTo>
                    <a:lnTo>
                      <a:pt x="1930" y="569"/>
                    </a:lnTo>
                    <a:lnTo>
                      <a:pt x="1933" y="569"/>
                    </a:lnTo>
                    <a:lnTo>
                      <a:pt x="1938" y="572"/>
                    </a:lnTo>
                    <a:lnTo>
                      <a:pt x="1938" y="577"/>
                    </a:lnTo>
                    <a:lnTo>
                      <a:pt x="1935" y="577"/>
                    </a:lnTo>
                    <a:lnTo>
                      <a:pt x="1938" y="580"/>
                    </a:lnTo>
                    <a:lnTo>
                      <a:pt x="1944" y="580"/>
                    </a:lnTo>
                    <a:lnTo>
                      <a:pt x="1947" y="577"/>
                    </a:lnTo>
                    <a:lnTo>
                      <a:pt x="1944" y="575"/>
                    </a:lnTo>
                    <a:lnTo>
                      <a:pt x="1947" y="575"/>
                    </a:lnTo>
                    <a:lnTo>
                      <a:pt x="1947" y="569"/>
                    </a:lnTo>
                    <a:lnTo>
                      <a:pt x="1949" y="566"/>
                    </a:lnTo>
                    <a:lnTo>
                      <a:pt x="1952" y="569"/>
                    </a:lnTo>
                    <a:lnTo>
                      <a:pt x="1955" y="577"/>
                    </a:lnTo>
                    <a:lnTo>
                      <a:pt x="1955" y="577"/>
                    </a:lnTo>
                    <a:lnTo>
                      <a:pt x="1958" y="575"/>
                    </a:lnTo>
                    <a:lnTo>
                      <a:pt x="1958" y="572"/>
                    </a:lnTo>
                    <a:lnTo>
                      <a:pt x="1961" y="569"/>
                    </a:lnTo>
                    <a:lnTo>
                      <a:pt x="1966" y="566"/>
                    </a:lnTo>
                    <a:lnTo>
                      <a:pt x="1961" y="572"/>
                    </a:lnTo>
                    <a:lnTo>
                      <a:pt x="1958" y="577"/>
                    </a:lnTo>
                    <a:lnTo>
                      <a:pt x="1961" y="577"/>
                    </a:lnTo>
                    <a:lnTo>
                      <a:pt x="1958" y="580"/>
                    </a:lnTo>
                    <a:lnTo>
                      <a:pt x="1952" y="580"/>
                    </a:lnTo>
                    <a:lnTo>
                      <a:pt x="1952" y="575"/>
                    </a:lnTo>
                    <a:lnTo>
                      <a:pt x="1949" y="569"/>
                    </a:lnTo>
                    <a:lnTo>
                      <a:pt x="1949" y="572"/>
                    </a:lnTo>
                    <a:lnTo>
                      <a:pt x="1947" y="575"/>
                    </a:lnTo>
                    <a:lnTo>
                      <a:pt x="1947" y="577"/>
                    </a:lnTo>
                    <a:lnTo>
                      <a:pt x="1947" y="580"/>
                    </a:lnTo>
                    <a:lnTo>
                      <a:pt x="1947" y="580"/>
                    </a:lnTo>
                    <a:lnTo>
                      <a:pt x="1949" y="583"/>
                    </a:lnTo>
                    <a:lnTo>
                      <a:pt x="1952" y="586"/>
                    </a:lnTo>
                    <a:lnTo>
                      <a:pt x="1952" y="588"/>
                    </a:lnTo>
                    <a:lnTo>
                      <a:pt x="1952" y="594"/>
                    </a:lnTo>
                    <a:lnTo>
                      <a:pt x="1958" y="597"/>
                    </a:lnTo>
                    <a:lnTo>
                      <a:pt x="1961" y="602"/>
                    </a:lnTo>
                    <a:lnTo>
                      <a:pt x="1961" y="605"/>
                    </a:lnTo>
                    <a:lnTo>
                      <a:pt x="1961" y="608"/>
                    </a:lnTo>
                    <a:lnTo>
                      <a:pt x="1961" y="611"/>
                    </a:lnTo>
                    <a:lnTo>
                      <a:pt x="1961" y="614"/>
                    </a:lnTo>
                    <a:lnTo>
                      <a:pt x="1958" y="614"/>
                    </a:lnTo>
                    <a:lnTo>
                      <a:pt x="1952" y="614"/>
                    </a:lnTo>
                    <a:lnTo>
                      <a:pt x="1949" y="614"/>
                    </a:lnTo>
                    <a:lnTo>
                      <a:pt x="1944" y="611"/>
                    </a:lnTo>
                    <a:lnTo>
                      <a:pt x="1941" y="611"/>
                    </a:lnTo>
                    <a:lnTo>
                      <a:pt x="1938" y="608"/>
                    </a:lnTo>
                    <a:lnTo>
                      <a:pt x="1938" y="608"/>
                    </a:lnTo>
                    <a:lnTo>
                      <a:pt x="1941" y="605"/>
                    </a:lnTo>
                    <a:lnTo>
                      <a:pt x="1944" y="608"/>
                    </a:lnTo>
                    <a:lnTo>
                      <a:pt x="1949" y="611"/>
                    </a:lnTo>
                    <a:lnTo>
                      <a:pt x="1958" y="611"/>
                    </a:lnTo>
                    <a:lnTo>
                      <a:pt x="1961" y="608"/>
                    </a:lnTo>
                    <a:lnTo>
                      <a:pt x="1958" y="605"/>
                    </a:lnTo>
                    <a:lnTo>
                      <a:pt x="1958" y="602"/>
                    </a:lnTo>
                    <a:lnTo>
                      <a:pt x="1952" y="594"/>
                    </a:lnTo>
                    <a:lnTo>
                      <a:pt x="1949" y="588"/>
                    </a:lnTo>
                    <a:lnTo>
                      <a:pt x="1949" y="586"/>
                    </a:lnTo>
                    <a:lnTo>
                      <a:pt x="1947" y="583"/>
                    </a:lnTo>
                    <a:lnTo>
                      <a:pt x="1944" y="583"/>
                    </a:lnTo>
                    <a:lnTo>
                      <a:pt x="1938" y="583"/>
                    </a:lnTo>
                    <a:lnTo>
                      <a:pt x="1935" y="583"/>
                    </a:lnTo>
                    <a:lnTo>
                      <a:pt x="1933" y="580"/>
                    </a:lnTo>
                    <a:lnTo>
                      <a:pt x="1935" y="577"/>
                    </a:lnTo>
                    <a:lnTo>
                      <a:pt x="1935" y="575"/>
                    </a:lnTo>
                    <a:lnTo>
                      <a:pt x="1933" y="572"/>
                    </a:lnTo>
                    <a:lnTo>
                      <a:pt x="1930" y="572"/>
                    </a:lnTo>
                    <a:lnTo>
                      <a:pt x="1930" y="575"/>
                    </a:lnTo>
                    <a:lnTo>
                      <a:pt x="1930" y="572"/>
                    </a:lnTo>
                    <a:lnTo>
                      <a:pt x="1927" y="566"/>
                    </a:lnTo>
                    <a:lnTo>
                      <a:pt x="1921" y="563"/>
                    </a:lnTo>
                    <a:lnTo>
                      <a:pt x="1919" y="563"/>
                    </a:lnTo>
                    <a:lnTo>
                      <a:pt x="1919" y="566"/>
                    </a:lnTo>
                    <a:lnTo>
                      <a:pt x="1916" y="566"/>
                    </a:lnTo>
                    <a:lnTo>
                      <a:pt x="1913" y="566"/>
                    </a:lnTo>
                    <a:lnTo>
                      <a:pt x="1916" y="563"/>
                    </a:lnTo>
                    <a:close/>
                    <a:moveTo>
                      <a:pt x="1905" y="1598"/>
                    </a:moveTo>
                    <a:lnTo>
                      <a:pt x="1905" y="1598"/>
                    </a:lnTo>
                    <a:lnTo>
                      <a:pt x="1902" y="1601"/>
                    </a:lnTo>
                    <a:lnTo>
                      <a:pt x="1902" y="1598"/>
                    </a:lnTo>
                    <a:lnTo>
                      <a:pt x="1899" y="1595"/>
                    </a:lnTo>
                    <a:lnTo>
                      <a:pt x="1902" y="1595"/>
                    </a:lnTo>
                    <a:lnTo>
                      <a:pt x="1899" y="1592"/>
                    </a:lnTo>
                    <a:lnTo>
                      <a:pt x="1899" y="1590"/>
                    </a:lnTo>
                    <a:lnTo>
                      <a:pt x="1899" y="1587"/>
                    </a:lnTo>
                    <a:lnTo>
                      <a:pt x="1902" y="1587"/>
                    </a:lnTo>
                    <a:lnTo>
                      <a:pt x="1902" y="1590"/>
                    </a:lnTo>
                    <a:lnTo>
                      <a:pt x="1905" y="1595"/>
                    </a:lnTo>
                    <a:lnTo>
                      <a:pt x="1905" y="1595"/>
                    </a:lnTo>
                    <a:lnTo>
                      <a:pt x="1905" y="1598"/>
                    </a:lnTo>
                    <a:close/>
                    <a:moveTo>
                      <a:pt x="1913" y="965"/>
                    </a:moveTo>
                    <a:lnTo>
                      <a:pt x="1910" y="968"/>
                    </a:lnTo>
                    <a:lnTo>
                      <a:pt x="1910" y="965"/>
                    </a:lnTo>
                    <a:lnTo>
                      <a:pt x="1908" y="968"/>
                    </a:lnTo>
                    <a:lnTo>
                      <a:pt x="1908" y="971"/>
                    </a:lnTo>
                    <a:lnTo>
                      <a:pt x="1908" y="971"/>
                    </a:lnTo>
                    <a:lnTo>
                      <a:pt x="1908" y="968"/>
                    </a:lnTo>
                    <a:lnTo>
                      <a:pt x="1908" y="965"/>
                    </a:lnTo>
                    <a:lnTo>
                      <a:pt x="1908" y="962"/>
                    </a:lnTo>
                    <a:lnTo>
                      <a:pt x="1905" y="957"/>
                    </a:lnTo>
                    <a:lnTo>
                      <a:pt x="1905" y="954"/>
                    </a:lnTo>
                    <a:lnTo>
                      <a:pt x="1905" y="951"/>
                    </a:lnTo>
                    <a:lnTo>
                      <a:pt x="1905" y="948"/>
                    </a:lnTo>
                    <a:lnTo>
                      <a:pt x="1902" y="948"/>
                    </a:lnTo>
                    <a:lnTo>
                      <a:pt x="1902" y="945"/>
                    </a:lnTo>
                    <a:lnTo>
                      <a:pt x="1902" y="945"/>
                    </a:lnTo>
                    <a:lnTo>
                      <a:pt x="1905" y="945"/>
                    </a:lnTo>
                    <a:lnTo>
                      <a:pt x="1905" y="943"/>
                    </a:lnTo>
                    <a:lnTo>
                      <a:pt x="1905" y="943"/>
                    </a:lnTo>
                    <a:lnTo>
                      <a:pt x="1902" y="943"/>
                    </a:lnTo>
                    <a:lnTo>
                      <a:pt x="1902" y="940"/>
                    </a:lnTo>
                    <a:lnTo>
                      <a:pt x="1902" y="940"/>
                    </a:lnTo>
                    <a:lnTo>
                      <a:pt x="1905" y="937"/>
                    </a:lnTo>
                    <a:lnTo>
                      <a:pt x="1905" y="940"/>
                    </a:lnTo>
                    <a:lnTo>
                      <a:pt x="1910" y="940"/>
                    </a:lnTo>
                    <a:lnTo>
                      <a:pt x="1910" y="943"/>
                    </a:lnTo>
                    <a:lnTo>
                      <a:pt x="1913" y="945"/>
                    </a:lnTo>
                    <a:lnTo>
                      <a:pt x="1910" y="951"/>
                    </a:lnTo>
                    <a:lnTo>
                      <a:pt x="1910" y="954"/>
                    </a:lnTo>
                    <a:lnTo>
                      <a:pt x="1910" y="957"/>
                    </a:lnTo>
                    <a:lnTo>
                      <a:pt x="1910" y="962"/>
                    </a:lnTo>
                    <a:lnTo>
                      <a:pt x="1913" y="965"/>
                    </a:lnTo>
                    <a:lnTo>
                      <a:pt x="1913" y="965"/>
                    </a:lnTo>
                    <a:close/>
                    <a:moveTo>
                      <a:pt x="1947" y="1269"/>
                    </a:moveTo>
                    <a:lnTo>
                      <a:pt x="1944" y="1272"/>
                    </a:lnTo>
                    <a:lnTo>
                      <a:pt x="1941" y="1272"/>
                    </a:lnTo>
                    <a:lnTo>
                      <a:pt x="1938" y="1269"/>
                    </a:lnTo>
                    <a:lnTo>
                      <a:pt x="1938" y="1266"/>
                    </a:lnTo>
                    <a:lnTo>
                      <a:pt x="1941" y="1266"/>
                    </a:lnTo>
                    <a:lnTo>
                      <a:pt x="1947" y="1266"/>
                    </a:lnTo>
                    <a:lnTo>
                      <a:pt x="1947" y="1269"/>
                    </a:lnTo>
                    <a:lnTo>
                      <a:pt x="1947" y="1269"/>
                    </a:lnTo>
                    <a:close/>
                    <a:moveTo>
                      <a:pt x="1955" y="1347"/>
                    </a:moveTo>
                    <a:lnTo>
                      <a:pt x="1955" y="1350"/>
                    </a:lnTo>
                    <a:lnTo>
                      <a:pt x="1952" y="1347"/>
                    </a:lnTo>
                    <a:lnTo>
                      <a:pt x="1949" y="1344"/>
                    </a:lnTo>
                    <a:lnTo>
                      <a:pt x="1952" y="1344"/>
                    </a:lnTo>
                    <a:lnTo>
                      <a:pt x="1955" y="1344"/>
                    </a:lnTo>
                    <a:lnTo>
                      <a:pt x="1958" y="1347"/>
                    </a:lnTo>
                    <a:lnTo>
                      <a:pt x="1955" y="1347"/>
                    </a:lnTo>
                    <a:close/>
                    <a:moveTo>
                      <a:pt x="1966" y="1347"/>
                    </a:moveTo>
                    <a:lnTo>
                      <a:pt x="1963" y="1347"/>
                    </a:lnTo>
                    <a:lnTo>
                      <a:pt x="1963" y="1350"/>
                    </a:lnTo>
                    <a:lnTo>
                      <a:pt x="1961" y="1347"/>
                    </a:lnTo>
                    <a:lnTo>
                      <a:pt x="1963" y="1344"/>
                    </a:lnTo>
                    <a:lnTo>
                      <a:pt x="1963" y="1341"/>
                    </a:lnTo>
                    <a:lnTo>
                      <a:pt x="1963" y="1339"/>
                    </a:lnTo>
                    <a:lnTo>
                      <a:pt x="1966" y="1339"/>
                    </a:lnTo>
                    <a:lnTo>
                      <a:pt x="1966" y="1341"/>
                    </a:lnTo>
                    <a:lnTo>
                      <a:pt x="1966" y="1344"/>
                    </a:lnTo>
                    <a:lnTo>
                      <a:pt x="1966" y="1344"/>
                    </a:lnTo>
                    <a:lnTo>
                      <a:pt x="1966" y="1347"/>
                    </a:lnTo>
                    <a:close/>
                    <a:moveTo>
                      <a:pt x="1969" y="931"/>
                    </a:moveTo>
                    <a:lnTo>
                      <a:pt x="1966" y="931"/>
                    </a:lnTo>
                    <a:lnTo>
                      <a:pt x="1961" y="931"/>
                    </a:lnTo>
                    <a:lnTo>
                      <a:pt x="1958" y="931"/>
                    </a:lnTo>
                    <a:lnTo>
                      <a:pt x="1958" y="929"/>
                    </a:lnTo>
                    <a:lnTo>
                      <a:pt x="1963" y="926"/>
                    </a:lnTo>
                    <a:lnTo>
                      <a:pt x="1966" y="926"/>
                    </a:lnTo>
                    <a:lnTo>
                      <a:pt x="1969" y="923"/>
                    </a:lnTo>
                    <a:lnTo>
                      <a:pt x="1969" y="923"/>
                    </a:lnTo>
                    <a:lnTo>
                      <a:pt x="1969" y="920"/>
                    </a:lnTo>
                    <a:lnTo>
                      <a:pt x="1966" y="918"/>
                    </a:lnTo>
                    <a:lnTo>
                      <a:pt x="1966" y="918"/>
                    </a:lnTo>
                    <a:lnTo>
                      <a:pt x="1963" y="920"/>
                    </a:lnTo>
                    <a:lnTo>
                      <a:pt x="1961" y="920"/>
                    </a:lnTo>
                    <a:lnTo>
                      <a:pt x="1961" y="918"/>
                    </a:lnTo>
                    <a:lnTo>
                      <a:pt x="1966" y="918"/>
                    </a:lnTo>
                    <a:lnTo>
                      <a:pt x="1963" y="915"/>
                    </a:lnTo>
                    <a:lnTo>
                      <a:pt x="1958" y="909"/>
                    </a:lnTo>
                    <a:lnTo>
                      <a:pt x="1958" y="906"/>
                    </a:lnTo>
                    <a:lnTo>
                      <a:pt x="1955" y="906"/>
                    </a:lnTo>
                    <a:lnTo>
                      <a:pt x="1952" y="901"/>
                    </a:lnTo>
                    <a:lnTo>
                      <a:pt x="1949" y="901"/>
                    </a:lnTo>
                    <a:lnTo>
                      <a:pt x="1947" y="895"/>
                    </a:lnTo>
                    <a:lnTo>
                      <a:pt x="1944" y="892"/>
                    </a:lnTo>
                    <a:lnTo>
                      <a:pt x="1938" y="892"/>
                    </a:lnTo>
                    <a:lnTo>
                      <a:pt x="1935" y="892"/>
                    </a:lnTo>
                    <a:lnTo>
                      <a:pt x="1935" y="884"/>
                    </a:lnTo>
                    <a:lnTo>
                      <a:pt x="1933" y="879"/>
                    </a:lnTo>
                    <a:lnTo>
                      <a:pt x="1924" y="873"/>
                    </a:lnTo>
                    <a:lnTo>
                      <a:pt x="1924" y="867"/>
                    </a:lnTo>
                    <a:lnTo>
                      <a:pt x="1921" y="862"/>
                    </a:lnTo>
                    <a:lnTo>
                      <a:pt x="1921" y="859"/>
                    </a:lnTo>
                    <a:lnTo>
                      <a:pt x="1919" y="851"/>
                    </a:lnTo>
                    <a:lnTo>
                      <a:pt x="1919" y="845"/>
                    </a:lnTo>
                    <a:lnTo>
                      <a:pt x="1919" y="842"/>
                    </a:lnTo>
                    <a:lnTo>
                      <a:pt x="1916" y="842"/>
                    </a:lnTo>
                    <a:lnTo>
                      <a:pt x="1913" y="828"/>
                    </a:lnTo>
                    <a:lnTo>
                      <a:pt x="1910" y="826"/>
                    </a:lnTo>
                    <a:lnTo>
                      <a:pt x="1910" y="823"/>
                    </a:lnTo>
                    <a:lnTo>
                      <a:pt x="1910" y="820"/>
                    </a:lnTo>
                    <a:lnTo>
                      <a:pt x="1908" y="817"/>
                    </a:lnTo>
                    <a:lnTo>
                      <a:pt x="1899" y="806"/>
                    </a:lnTo>
                    <a:lnTo>
                      <a:pt x="1896" y="803"/>
                    </a:lnTo>
                    <a:lnTo>
                      <a:pt x="1891" y="803"/>
                    </a:lnTo>
                    <a:lnTo>
                      <a:pt x="1888" y="806"/>
                    </a:lnTo>
                    <a:lnTo>
                      <a:pt x="1888" y="806"/>
                    </a:lnTo>
                    <a:lnTo>
                      <a:pt x="1888" y="812"/>
                    </a:lnTo>
                    <a:lnTo>
                      <a:pt x="1891" y="814"/>
                    </a:lnTo>
                    <a:lnTo>
                      <a:pt x="1894" y="817"/>
                    </a:lnTo>
                    <a:lnTo>
                      <a:pt x="1896" y="820"/>
                    </a:lnTo>
                    <a:lnTo>
                      <a:pt x="1896" y="820"/>
                    </a:lnTo>
                    <a:lnTo>
                      <a:pt x="1899" y="823"/>
                    </a:lnTo>
                    <a:lnTo>
                      <a:pt x="1899" y="826"/>
                    </a:lnTo>
                    <a:lnTo>
                      <a:pt x="1902" y="828"/>
                    </a:lnTo>
                    <a:lnTo>
                      <a:pt x="1902" y="831"/>
                    </a:lnTo>
                    <a:lnTo>
                      <a:pt x="1902" y="834"/>
                    </a:lnTo>
                    <a:lnTo>
                      <a:pt x="1899" y="837"/>
                    </a:lnTo>
                    <a:lnTo>
                      <a:pt x="1899" y="839"/>
                    </a:lnTo>
                    <a:lnTo>
                      <a:pt x="1899" y="842"/>
                    </a:lnTo>
                    <a:lnTo>
                      <a:pt x="1902" y="845"/>
                    </a:lnTo>
                    <a:lnTo>
                      <a:pt x="1902" y="848"/>
                    </a:lnTo>
                    <a:lnTo>
                      <a:pt x="1899" y="851"/>
                    </a:lnTo>
                    <a:lnTo>
                      <a:pt x="1896" y="851"/>
                    </a:lnTo>
                    <a:lnTo>
                      <a:pt x="1896" y="851"/>
                    </a:lnTo>
                    <a:lnTo>
                      <a:pt x="1894" y="851"/>
                    </a:lnTo>
                    <a:lnTo>
                      <a:pt x="1894" y="853"/>
                    </a:lnTo>
                    <a:lnTo>
                      <a:pt x="1894" y="851"/>
                    </a:lnTo>
                    <a:lnTo>
                      <a:pt x="1894" y="848"/>
                    </a:lnTo>
                    <a:lnTo>
                      <a:pt x="1896" y="848"/>
                    </a:lnTo>
                    <a:lnTo>
                      <a:pt x="1896" y="848"/>
                    </a:lnTo>
                    <a:lnTo>
                      <a:pt x="1899" y="845"/>
                    </a:lnTo>
                    <a:lnTo>
                      <a:pt x="1899" y="842"/>
                    </a:lnTo>
                    <a:lnTo>
                      <a:pt x="1899" y="839"/>
                    </a:lnTo>
                    <a:lnTo>
                      <a:pt x="1899" y="837"/>
                    </a:lnTo>
                    <a:lnTo>
                      <a:pt x="1896" y="834"/>
                    </a:lnTo>
                    <a:lnTo>
                      <a:pt x="1899" y="828"/>
                    </a:lnTo>
                    <a:lnTo>
                      <a:pt x="1899" y="828"/>
                    </a:lnTo>
                    <a:lnTo>
                      <a:pt x="1899" y="826"/>
                    </a:lnTo>
                    <a:lnTo>
                      <a:pt x="1896" y="823"/>
                    </a:lnTo>
                    <a:lnTo>
                      <a:pt x="1894" y="826"/>
                    </a:lnTo>
                    <a:lnTo>
                      <a:pt x="1894" y="828"/>
                    </a:lnTo>
                    <a:lnTo>
                      <a:pt x="1891" y="828"/>
                    </a:lnTo>
                    <a:lnTo>
                      <a:pt x="1885" y="828"/>
                    </a:lnTo>
                    <a:lnTo>
                      <a:pt x="1885" y="831"/>
                    </a:lnTo>
                    <a:lnTo>
                      <a:pt x="1885" y="837"/>
                    </a:lnTo>
                    <a:lnTo>
                      <a:pt x="1882" y="837"/>
                    </a:lnTo>
                    <a:lnTo>
                      <a:pt x="1877" y="834"/>
                    </a:lnTo>
                    <a:lnTo>
                      <a:pt x="1877" y="837"/>
                    </a:lnTo>
                    <a:lnTo>
                      <a:pt x="1877" y="839"/>
                    </a:lnTo>
                    <a:lnTo>
                      <a:pt x="1874" y="839"/>
                    </a:lnTo>
                    <a:lnTo>
                      <a:pt x="1874" y="837"/>
                    </a:lnTo>
                    <a:lnTo>
                      <a:pt x="1874" y="834"/>
                    </a:lnTo>
                    <a:lnTo>
                      <a:pt x="1880" y="834"/>
                    </a:lnTo>
                    <a:lnTo>
                      <a:pt x="1882" y="834"/>
                    </a:lnTo>
                    <a:lnTo>
                      <a:pt x="1882" y="831"/>
                    </a:lnTo>
                    <a:lnTo>
                      <a:pt x="1885" y="826"/>
                    </a:lnTo>
                    <a:lnTo>
                      <a:pt x="1891" y="826"/>
                    </a:lnTo>
                    <a:lnTo>
                      <a:pt x="1891" y="826"/>
                    </a:lnTo>
                    <a:lnTo>
                      <a:pt x="1891" y="823"/>
                    </a:lnTo>
                    <a:lnTo>
                      <a:pt x="1888" y="823"/>
                    </a:lnTo>
                    <a:lnTo>
                      <a:pt x="1888" y="823"/>
                    </a:lnTo>
                    <a:lnTo>
                      <a:pt x="1888" y="817"/>
                    </a:lnTo>
                    <a:lnTo>
                      <a:pt x="1885" y="817"/>
                    </a:lnTo>
                    <a:lnTo>
                      <a:pt x="1882" y="817"/>
                    </a:lnTo>
                    <a:lnTo>
                      <a:pt x="1880" y="814"/>
                    </a:lnTo>
                    <a:lnTo>
                      <a:pt x="1882" y="814"/>
                    </a:lnTo>
                    <a:lnTo>
                      <a:pt x="1882" y="812"/>
                    </a:lnTo>
                    <a:lnTo>
                      <a:pt x="1882" y="806"/>
                    </a:lnTo>
                    <a:lnTo>
                      <a:pt x="1880" y="800"/>
                    </a:lnTo>
                    <a:lnTo>
                      <a:pt x="1880" y="798"/>
                    </a:lnTo>
                    <a:lnTo>
                      <a:pt x="1874" y="792"/>
                    </a:lnTo>
                    <a:lnTo>
                      <a:pt x="1871" y="789"/>
                    </a:lnTo>
                    <a:lnTo>
                      <a:pt x="1868" y="786"/>
                    </a:lnTo>
                    <a:lnTo>
                      <a:pt x="1871" y="784"/>
                    </a:lnTo>
                    <a:lnTo>
                      <a:pt x="1877" y="781"/>
                    </a:lnTo>
                    <a:lnTo>
                      <a:pt x="1882" y="781"/>
                    </a:lnTo>
                    <a:lnTo>
                      <a:pt x="1882" y="775"/>
                    </a:lnTo>
                    <a:lnTo>
                      <a:pt x="1880" y="775"/>
                    </a:lnTo>
                    <a:lnTo>
                      <a:pt x="1880" y="767"/>
                    </a:lnTo>
                    <a:lnTo>
                      <a:pt x="1877" y="767"/>
                    </a:lnTo>
                    <a:lnTo>
                      <a:pt x="1877" y="761"/>
                    </a:lnTo>
                    <a:lnTo>
                      <a:pt x="1874" y="753"/>
                    </a:lnTo>
                    <a:lnTo>
                      <a:pt x="1874" y="750"/>
                    </a:lnTo>
                    <a:lnTo>
                      <a:pt x="1874" y="747"/>
                    </a:lnTo>
                    <a:lnTo>
                      <a:pt x="1874" y="742"/>
                    </a:lnTo>
                    <a:lnTo>
                      <a:pt x="1871" y="736"/>
                    </a:lnTo>
                    <a:lnTo>
                      <a:pt x="1871" y="733"/>
                    </a:lnTo>
                    <a:lnTo>
                      <a:pt x="1868" y="731"/>
                    </a:lnTo>
                    <a:lnTo>
                      <a:pt x="1863" y="725"/>
                    </a:lnTo>
                    <a:lnTo>
                      <a:pt x="1863" y="722"/>
                    </a:lnTo>
                    <a:lnTo>
                      <a:pt x="1866" y="725"/>
                    </a:lnTo>
                    <a:lnTo>
                      <a:pt x="1871" y="733"/>
                    </a:lnTo>
                    <a:lnTo>
                      <a:pt x="1874" y="736"/>
                    </a:lnTo>
                    <a:lnTo>
                      <a:pt x="1877" y="745"/>
                    </a:lnTo>
                    <a:lnTo>
                      <a:pt x="1877" y="750"/>
                    </a:lnTo>
                    <a:lnTo>
                      <a:pt x="1877" y="756"/>
                    </a:lnTo>
                    <a:lnTo>
                      <a:pt x="1882" y="761"/>
                    </a:lnTo>
                    <a:lnTo>
                      <a:pt x="1888" y="767"/>
                    </a:lnTo>
                    <a:lnTo>
                      <a:pt x="1891" y="764"/>
                    </a:lnTo>
                    <a:lnTo>
                      <a:pt x="1891" y="761"/>
                    </a:lnTo>
                    <a:lnTo>
                      <a:pt x="1891" y="759"/>
                    </a:lnTo>
                    <a:lnTo>
                      <a:pt x="1891" y="761"/>
                    </a:lnTo>
                    <a:lnTo>
                      <a:pt x="1891" y="761"/>
                    </a:lnTo>
                    <a:lnTo>
                      <a:pt x="1891" y="767"/>
                    </a:lnTo>
                    <a:lnTo>
                      <a:pt x="1891" y="770"/>
                    </a:lnTo>
                    <a:lnTo>
                      <a:pt x="1894" y="770"/>
                    </a:lnTo>
                    <a:lnTo>
                      <a:pt x="1896" y="773"/>
                    </a:lnTo>
                    <a:lnTo>
                      <a:pt x="1899" y="775"/>
                    </a:lnTo>
                    <a:lnTo>
                      <a:pt x="1902" y="773"/>
                    </a:lnTo>
                    <a:lnTo>
                      <a:pt x="1902" y="770"/>
                    </a:lnTo>
                    <a:lnTo>
                      <a:pt x="1902" y="767"/>
                    </a:lnTo>
                    <a:lnTo>
                      <a:pt x="1905" y="770"/>
                    </a:lnTo>
                    <a:lnTo>
                      <a:pt x="1902" y="773"/>
                    </a:lnTo>
                    <a:lnTo>
                      <a:pt x="1902" y="775"/>
                    </a:lnTo>
                    <a:lnTo>
                      <a:pt x="1902" y="778"/>
                    </a:lnTo>
                    <a:lnTo>
                      <a:pt x="1908" y="784"/>
                    </a:lnTo>
                    <a:lnTo>
                      <a:pt x="1902" y="778"/>
                    </a:lnTo>
                    <a:lnTo>
                      <a:pt x="1899" y="778"/>
                    </a:lnTo>
                    <a:lnTo>
                      <a:pt x="1896" y="775"/>
                    </a:lnTo>
                    <a:lnTo>
                      <a:pt x="1894" y="773"/>
                    </a:lnTo>
                    <a:lnTo>
                      <a:pt x="1891" y="773"/>
                    </a:lnTo>
                    <a:lnTo>
                      <a:pt x="1888" y="770"/>
                    </a:lnTo>
                    <a:lnTo>
                      <a:pt x="1885" y="764"/>
                    </a:lnTo>
                    <a:lnTo>
                      <a:pt x="1882" y="764"/>
                    </a:lnTo>
                    <a:lnTo>
                      <a:pt x="1880" y="767"/>
                    </a:lnTo>
                    <a:lnTo>
                      <a:pt x="1882" y="770"/>
                    </a:lnTo>
                    <a:lnTo>
                      <a:pt x="1880" y="773"/>
                    </a:lnTo>
                    <a:lnTo>
                      <a:pt x="1882" y="775"/>
                    </a:lnTo>
                    <a:lnTo>
                      <a:pt x="1882" y="781"/>
                    </a:lnTo>
                    <a:lnTo>
                      <a:pt x="1880" y="781"/>
                    </a:lnTo>
                    <a:lnTo>
                      <a:pt x="1871" y="784"/>
                    </a:lnTo>
                    <a:lnTo>
                      <a:pt x="1871" y="786"/>
                    </a:lnTo>
                    <a:lnTo>
                      <a:pt x="1871" y="789"/>
                    </a:lnTo>
                    <a:lnTo>
                      <a:pt x="1877" y="792"/>
                    </a:lnTo>
                    <a:lnTo>
                      <a:pt x="1882" y="795"/>
                    </a:lnTo>
                    <a:lnTo>
                      <a:pt x="1882" y="798"/>
                    </a:lnTo>
                    <a:lnTo>
                      <a:pt x="1885" y="803"/>
                    </a:lnTo>
                    <a:lnTo>
                      <a:pt x="1891" y="800"/>
                    </a:lnTo>
                    <a:lnTo>
                      <a:pt x="1891" y="798"/>
                    </a:lnTo>
                    <a:lnTo>
                      <a:pt x="1891" y="795"/>
                    </a:lnTo>
                    <a:lnTo>
                      <a:pt x="1894" y="798"/>
                    </a:lnTo>
                    <a:lnTo>
                      <a:pt x="1896" y="798"/>
                    </a:lnTo>
                    <a:lnTo>
                      <a:pt x="1899" y="800"/>
                    </a:lnTo>
                    <a:lnTo>
                      <a:pt x="1902" y="803"/>
                    </a:lnTo>
                    <a:lnTo>
                      <a:pt x="1908" y="812"/>
                    </a:lnTo>
                    <a:lnTo>
                      <a:pt x="1913" y="820"/>
                    </a:lnTo>
                    <a:lnTo>
                      <a:pt x="1913" y="823"/>
                    </a:lnTo>
                    <a:lnTo>
                      <a:pt x="1913" y="826"/>
                    </a:lnTo>
                    <a:lnTo>
                      <a:pt x="1916" y="837"/>
                    </a:lnTo>
                    <a:lnTo>
                      <a:pt x="1919" y="839"/>
                    </a:lnTo>
                    <a:lnTo>
                      <a:pt x="1921" y="842"/>
                    </a:lnTo>
                    <a:lnTo>
                      <a:pt x="1921" y="845"/>
                    </a:lnTo>
                    <a:lnTo>
                      <a:pt x="1924" y="851"/>
                    </a:lnTo>
                    <a:lnTo>
                      <a:pt x="1924" y="856"/>
                    </a:lnTo>
                    <a:lnTo>
                      <a:pt x="1927" y="862"/>
                    </a:lnTo>
                    <a:lnTo>
                      <a:pt x="1933" y="865"/>
                    </a:lnTo>
                    <a:lnTo>
                      <a:pt x="1930" y="865"/>
                    </a:lnTo>
                    <a:lnTo>
                      <a:pt x="1927" y="862"/>
                    </a:lnTo>
                    <a:lnTo>
                      <a:pt x="1924" y="862"/>
                    </a:lnTo>
                    <a:lnTo>
                      <a:pt x="1924" y="865"/>
                    </a:lnTo>
                    <a:lnTo>
                      <a:pt x="1927" y="867"/>
                    </a:lnTo>
                    <a:lnTo>
                      <a:pt x="1930" y="873"/>
                    </a:lnTo>
                    <a:lnTo>
                      <a:pt x="1935" y="879"/>
                    </a:lnTo>
                    <a:lnTo>
                      <a:pt x="1938" y="884"/>
                    </a:lnTo>
                    <a:lnTo>
                      <a:pt x="1941" y="890"/>
                    </a:lnTo>
                    <a:lnTo>
                      <a:pt x="1941" y="892"/>
                    </a:lnTo>
                    <a:lnTo>
                      <a:pt x="1944" y="895"/>
                    </a:lnTo>
                    <a:lnTo>
                      <a:pt x="1947" y="895"/>
                    </a:lnTo>
                    <a:lnTo>
                      <a:pt x="1947" y="898"/>
                    </a:lnTo>
                    <a:lnTo>
                      <a:pt x="1949" y="901"/>
                    </a:lnTo>
                    <a:lnTo>
                      <a:pt x="1952" y="901"/>
                    </a:lnTo>
                    <a:lnTo>
                      <a:pt x="1955" y="906"/>
                    </a:lnTo>
                    <a:lnTo>
                      <a:pt x="1958" y="906"/>
                    </a:lnTo>
                    <a:lnTo>
                      <a:pt x="1963" y="912"/>
                    </a:lnTo>
                    <a:lnTo>
                      <a:pt x="1966" y="912"/>
                    </a:lnTo>
                    <a:lnTo>
                      <a:pt x="1972" y="918"/>
                    </a:lnTo>
                    <a:lnTo>
                      <a:pt x="1974" y="920"/>
                    </a:lnTo>
                    <a:lnTo>
                      <a:pt x="1977" y="920"/>
                    </a:lnTo>
                    <a:lnTo>
                      <a:pt x="1977" y="920"/>
                    </a:lnTo>
                    <a:lnTo>
                      <a:pt x="1980" y="920"/>
                    </a:lnTo>
                    <a:lnTo>
                      <a:pt x="1983" y="915"/>
                    </a:lnTo>
                    <a:lnTo>
                      <a:pt x="1983" y="912"/>
                    </a:lnTo>
                    <a:lnTo>
                      <a:pt x="1986" y="904"/>
                    </a:lnTo>
                    <a:lnTo>
                      <a:pt x="1986" y="904"/>
                    </a:lnTo>
                    <a:lnTo>
                      <a:pt x="1991" y="895"/>
                    </a:lnTo>
                    <a:lnTo>
                      <a:pt x="1994" y="892"/>
                    </a:lnTo>
                    <a:lnTo>
                      <a:pt x="1994" y="890"/>
                    </a:lnTo>
                    <a:lnTo>
                      <a:pt x="1994" y="890"/>
                    </a:lnTo>
                    <a:lnTo>
                      <a:pt x="1994" y="887"/>
                    </a:lnTo>
                    <a:lnTo>
                      <a:pt x="1994" y="884"/>
                    </a:lnTo>
                    <a:lnTo>
                      <a:pt x="1997" y="881"/>
                    </a:lnTo>
                    <a:lnTo>
                      <a:pt x="1997" y="879"/>
                    </a:lnTo>
                    <a:lnTo>
                      <a:pt x="2000" y="873"/>
                    </a:lnTo>
                    <a:lnTo>
                      <a:pt x="2000" y="870"/>
                    </a:lnTo>
                    <a:lnTo>
                      <a:pt x="2002" y="867"/>
                    </a:lnTo>
                    <a:lnTo>
                      <a:pt x="2002" y="865"/>
                    </a:lnTo>
                    <a:lnTo>
                      <a:pt x="2005" y="859"/>
                    </a:lnTo>
                    <a:lnTo>
                      <a:pt x="2005" y="856"/>
                    </a:lnTo>
                    <a:lnTo>
                      <a:pt x="2008" y="853"/>
                    </a:lnTo>
                    <a:lnTo>
                      <a:pt x="2008" y="848"/>
                    </a:lnTo>
                    <a:lnTo>
                      <a:pt x="2011" y="837"/>
                    </a:lnTo>
                    <a:lnTo>
                      <a:pt x="2011" y="826"/>
                    </a:lnTo>
                    <a:lnTo>
                      <a:pt x="2011" y="823"/>
                    </a:lnTo>
                    <a:lnTo>
                      <a:pt x="2008" y="817"/>
                    </a:lnTo>
                    <a:lnTo>
                      <a:pt x="2005" y="812"/>
                    </a:lnTo>
                    <a:lnTo>
                      <a:pt x="2005" y="809"/>
                    </a:lnTo>
                    <a:lnTo>
                      <a:pt x="2008" y="806"/>
                    </a:lnTo>
                    <a:lnTo>
                      <a:pt x="2011" y="803"/>
                    </a:lnTo>
                    <a:lnTo>
                      <a:pt x="2011" y="803"/>
                    </a:lnTo>
                    <a:lnTo>
                      <a:pt x="2014" y="803"/>
                    </a:lnTo>
                    <a:lnTo>
                      <a:pt x="2016" y="806"/>
                    </a:lnTo>
                    <a:lnTo>
                      <a:pt x="2016" y="809"/>
                    </a:lnTo>
                    <a:lnTo>
                      <a:pt x="2019" y="812"/>
                    </a:lnTo>
                    <a:lnTo>
                      <a:pt x="2019" y="814"/>
                    </a:lnTo>
                    <a:lnTo>
                      <a:pt x="2019" y="823"/>
                    </a:lnTo>
                    <a:lnTo>
                      <a:pt x="2019" y="828"/>
                    </a:lnTo>
                    <a:lnTo>
                      <a:pt x="2022" y="834"/>
                    </a:lnTo>
                    <a:lnTo>
                      <a:pt x="2022" y="839"/>
                    </a:lnTo>
                    <a:lnTo>
                      <a:pt x="2022" y="845"/>
                    </a:lnTo>
                    <a:lnTo>
                      <a:pt x="2025" y="848"/>
                    </a:lnTo>
                    <a:lnTo>
                      <a:pt x="2027" y="848"/>
                    </a:lnTo>
                    <a:lnTo>
                      <a:pt x="2027" y="851"/>
                    </a:lnTo>
                    <a:lnTo>
                      <a:pt x="2027" y="856"/>
                    </a:lnTo>
                    <a:lnTo>
                      <a:pt x="2027" y="859"/>
                    </a:lnTo>
                    <a:lnTo>
                      <a:pt x="2027" y="862"/>
                    </a:lnTo>
                    <a:lnTo>
                      <a:pt x="2030" y="865"/>
                    </a:lnTo>
                    <a:lnTo>
                      <a:pt x="2027" y="867"/>
                    </a:lnTo>
                    <a:lnTo>
                      <a:pt x="2027" y="867"/>
                    </a:lnTo>
                    <a:lnTo>
                      <a:pt x="2027" y="865"/>
                    </a:lnTo>
                    <a:lnTo>
                      <a:pt x="2025" y="862"/>
                    </a:lnTo>
                    <a:lnTo>
                      <a:pt x="2025" y="859"/>
                    </a:lnTo>
                    <a:lnTo>
                      <a:pt x="2025" y="859"/>
                    </a:lnTo>
                    <a:lnTo>
                      <a:pt x="2019" y="862"/>
                    </a:lnTo>
                    <a:lnTo>
                      <a:pt x="2019" y="865"/>
                    </a:lnTo>
                    <a:lnTo>
                      <a:pt x="2019" y="870"/>
                    </a:lnTo>
                    <a:lnTo>
                      <a:pt x="2019" y="870"/>
                    </a:lnTo>
                    <a:lnTo>
                      <a:pt x="2022" y="870"/>
                    </a:lnTo>
                    <a:lnTo>
                      <a:pt x="2022" y="867"/>
                    </a:lnTo>
                    <a:lnTo>
                      <a:pt x="2025" y="867"/>
                    </a:lnTo>
                    <a:lnTo>
                      <a:pt x="2027" y="870"/>
                    </a:lnTo>
                    <a:lnTo>
                      <a:pt x="2027" y="873"/>
                    </a:lnTo>
                    <a:lnTo>
                      <a:pt x="2025" y="876"/>
                    </a:lnTo>
                    <a:lnTo>
                      <a:pt x="2022" y="876"/>
                    </a:lnTo>
                    <a:lnTo>
                      <a:pt x="2019" y="879"/>
                    </a:lnTo>
                    <a:lnTo>
                      <a:pt x="2019" y="884"/>
                    </a:lnTo>
                    <a:lnTo>
                      <a:pt x="2014" y="892"/>
                    </a:lnTo>
                    <a:lnTo>
                      <a:pt x="2011" y="892"/>
                    </a:lnTo>
                    <a:lnTo>
                      <a:pt x="2008" y="895"/>
                    </a:lnTo>
                    <a:lnTo>
                      <a:pt x="2005" y="898"/>
                    </a:lnTo>
                    <a:lnTo>
                      <a:pt x="2002" y="904"/>
                    </a:lnTo>
                    <a:lnTo>
                      <a:pt x="2000" y="906"/>
                    </a:lnTo>
                    <a:lnTo>
                      <a:pt x="2000" y="906"/>
                    </a:lnTo>
                    <a:lnTo>
                      <a:pt x="1994" y="906"/>
                    </a:lnTo>
                    <a:lnTo>
                      <a:pt x="1991" y="909"/>
                    </a:lnTo>
                    <a:lnTo>
                      <a:pt x="1991" y="912"/>
                    </a:lnTo>
                    <a:lnTo>
                      <a:pt x="1994" y="912"/>
                    </a:lnTo>
                    <a:lnTo>
                      <a:pt x="1994" y="918"/>
                    </a:lnTo>
                    <a:lnTo>
                      <a:pt x="1991" y="920"/>
                    </a:lnTo>
                    <a:lnTo>
                      <a:pt x="1988" y="926"/>
                    </a:lnTo>
                    <a:lnTo>
                      <a:pt x="1986" y="926"/>
                    </a:lnTo>
                    <a:lnTo>
                      <a:pt x="1983" y="929"/>
                    </a:lnTo>
                    <a:lnTo>
                      <a:pt x="1977" y="931"/>
                    </a:lnTo>
                    <a:lnTo>
                      <a:pt x="1974" y="931"/>
                    </a:lnTo>
                    <a:lnTo>
                      <a:pt x="1969" y="9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02" name="Freeform 930"/>
              <p:cNvSpPr>
                <a:spLocks/>
              </p:cNvSpPr>
              <p:nvPr/>
            </p:nvSpPr>
            <p:spPr bwMode="auto">
              <a:xfrm>
                <a:off x="3164" y="1336"/>
                <a:ext cx="6" cy="3"/>
              </a:xfrm>
              <a:custGeom>
                <a:avLst/>
                <a:gdLst>
                  <a:gd name="T0" fmla="*/ 3 w 6"/>
                  <a:gd name="T1" fmla="*/ 0 h 3"/>
                  <a:gd name="T2" fmla="*/ 6 w 6"/>
                  <a:gd name="T3" fmla="*/ 0 h 3"/>
                  <a:gd name="T4" fmla="*/ 0 w 6"/>
                  <a:gd name="T5" fmla="*/ 0 h 3"/>
                  <a:gd name="T6" fmla="*/ 0 w 6"/>
                  <a:gd name="T7" fmla="*/ 3 h 3"/>
                  <a:gd name="T8" fmla="*/ 0 w 6"/>
                  <a:gd name="T9" fmla="*/ 3 h 3"/>
                  <a:gd name="T10" fmla="*/ 3 w 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3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03" name="Freeform 931"/>
              <p:cNvSpPr>
                <a:spLocks/>
              </p:cNvSpPr>
              <p:nvPr/>
            </p:nvSpPr>
            <p:spPr bwMode="auto">
              <a:xfrm>
                <a:off x="3162" y="1314"/>
                <a:ext cx="5" cy="8"/>
              </a:xfrm>
              <a:custGeom>
                <a:avLst/>
                <a:gdLst>
                  <a:gd name="T0" fmla="*/ 0 w 5"/>
                  <a:gd name="T1" fmla="*/ 8 h 8"/>
                  <a:gd name="T2" fmla="*/ 2 w 5"/>
                  <a:gd name="T3" fmla="*/ 8 h 8"/>
                  <a:gd name="T4" fmla="*/ 5 w 5"/>
                  <a:gd name="T5" fmla="*/ 8 h 8"/>
                  <a:gd name="T6" fmla="*/ 5 w 5"/>
                  <a:gd name="T7" fmla="*/ 5 h 8"/>
                  <a:gd name="T8" fmla="*/ 5 w 5"/>
                  <a:gd name="T9" fmla="*/ 0 h 8"/>
                  <a:gd name="T10" fmla="*/ 2 w 5"/>
                  <a:gd name="T11" fmla="*/ 0 h 8"/>
                  <a:gd name="T12" fmla="*/ 0 w 5"/>
                  <a:gd name="T13" fmla="*/ 0 h 8"/>
                  <a:gd name="T14" fmla="*/ 0 w 5"/>
                  <a:gd name="T15" fmla="*/ 0 h 8"/>
                  <a:gd name="T16" fmla="*/ 0 w 5"/>
                  <a:gd name="T17" fmla="*/ 2 h 8"/>
                  <a:gd name="T18" fmla="*/ 2 w 5"/>
                  <a:gd name="T19" fmla="*/ 2 h 8"/>
                  <a:gd name="T20" fmla="*/ 2 w 5"/>
                  <a:gd name="T21" fmla="*/ 5 h 8"/>
                  <a:gd name="T22" fmla="*/ 0 w 5"/>
                  <a:gd name="T23" fmla="*/ 5 h 8"/>
                  <a:gd name="T24" fmla="*/ 0 w 5"/>
                  <a:gd name="T2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8">
                    <a:moveTo>
                      <a:pt x="0" y="8"/>
                    </a:moveTo>
                    <a:lnTo>
                      <a:pt x="2" y="8"/>
                    </a:lnTo>
                    <a:lnTo>
                      <a:pt x="5" y="8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04" name="Freeform 932"/>
              <p:cNvSpPr>
                <a:spLocks/>
              </p:cNvSpPr>
              <p:nvPr/>
            </p:nvSpPr>
            <p:spPr bwMode="auto">
              <a:xfrm>
                <a:off x="3159" y="1297"/>
                <a:ext cx="11" cy="8"/>
              </a:xfrm>
              <a:custGeom>
                <a:avLst/>
                <a:gdLst>
                  <a:gd name="T0" fmla="*/ 11 w 11"/>
                  <a:gd name="T1" fmla="*/ 0 h 8"/>
                  <a:gd name="T2" fmla="*/ 8 w 11"/>
                  <a:gd name="T3" fmla="*/ 0 h 8"/>
                  <a:gd name="T4" fmla="*/ 5 w 11"/>
                  <a:gd name="T5" fmla="*/ 3 h 8"/>
                  <a:gd name="T6" fmla="*/ 0 w 11"/>
                  <a:gd name="T7" fmla="*/ 3 h 8"/>
                  <a:gd name="T8" fmla="*/ 0 w 11"/>
                  <a:gd name="T9" fmla="*/ 5 h 8"/>
                  <a:gd name="T10" fmla="*/ 3 w 11"/>
                  <a:gd name="T11" fmla="*/ 8 h 8"/>
                  <a:gd name="T12" fmla="*/ 3 w 11"/>
                  <a:gd name="T13" fmla="*/ 8 h 8"/>
                  <a:gd name="T14" fmla="*/ 5 w 11"/>
                  <a:gd name="T15" fmla="*/ 8 h 8"/>
                  <a:gd name="T16" fmla="*/ 5 w 11"/>
                  <a:gd name="T17" fmla="*/ 5 h 8"/>
                  <a:gd name="T18" fmla="*/ 5 w 11"/>
                  <a:gd name="T19" fmla="*/ 3 h 8"/>
                  <a:gd name="T20" fmla="*/ 8 w 11"/>
                  <a:gd name="T21" fmla="*/ 3 h 8"/>
                  <a:gd name="T22" fmla="*/ 8 w 11"/>
                  <a:gd name="T23" fmla="*/ 5 h 8"/>
                  <a:gd name="T24" fmla="*/ 8 w 11"/>
                  <a:gd name="T25" fmla="*/ 5 h 8"/>
                  <a:gd name="T26" fmla="*/ 5 w 11"/>
                  <a:gd name="T27" fmla="*/ 8 h 8"/>
                  <a:gd name="T28" fmla="*/ 8 w 11"/>
                  <a:gd name="T29" fmla="*/ 8 h 8"/>
                  <a:gd name="T30" fmla="*/ 11 w 11"/>
                  <a:gd name="T31" fmla="*/ 8 h 8"/>
                  <a:gd name="T32" fmla="*/ 11 w 11"/>
                  <a:gd name="T33" fmla="*/ 5 h 8"/>
                  <a:gd name="T34" fmla="*/ 11 w 11"/>
                  <a:gd name="T35" fmla="*/ 3 h 8"/>
                  <a:gd name="T36" fmla="*/ 11 w 11"/>
                  <a:gd name="T37" fmla="*/ 3 h 8"/>
                  <a:gd name="T38" fmla="*/ 11 w 11"/>
                  <a:gd name="T39" fmla="*/ 0 h 8"/>
                  <a:gd name="T40" fmla="*/ 11 w 11"/>
                  <a:gd name="T4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8">
                    <a:moveTo>
                      <a:pt x="11" y="0"/>
                    </a:moveTo>
                    <a:lnTo>
                      <a:pt x="8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8" y="3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5" y="8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05" name="Freeform 933"/>
              <p:cNvSpPr>
                <a:spLocks/>
              </p:cNvSpPr>
              <p:nvPr/>
            </p:nvSpPr>
            <p:spPr bwMode="auto">
              <a:xfrm>
                <a:off x="2952" y="940"/>
                <a:ext cx="9" cy="8"/>
              </a:xfrm>
              <a:custGeom>
                <a:avLst/>
                <a:gdLst>
                  <a:gd name="T0" fmla="*/ 9 w 9"/>
                  <a:gd name="T1" fmla="*/ 5 h 8"/>
                  <a:gd name="T2" fmla="*/ 6 w 9"/>
                  <a:gd name="T3" fmla="*/ 0 h 8"/>
                  <a:gd name="T4" fmla="*/ 0 w 9"/>
                  <a:gd name="T5" fmla="*/ 0 h 8"/>
                  <a:gd name="T6" fmla="*/ 0 w 9"/>
                  <a:gd name="T7" fmla="*/ 3 h 8"/>
                  <a:gd name="T8" fmla="*/ 0 w 9"/>
                  <a:gd name="T9" fmla="*/ 8 h 8"/>
                  <a:gd name="T10" fmla="*/ 6 w 9"/>
                  <a:gd name="T11" fmla="*/ 8 h 8"/>
                  <a:gd name="T12" fmla="*/ 9 w 9"/>
                  <a:gd name="T1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9" y="5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6" y="8"/>
                    </a:lnTo>
                    <a:lnTo>
                      <a:pt x="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06" name="Freeform 934"/>
              <p:cNvSpPr>
                <a:spLocks/>
              </p:cNvSpPr>
              <p:nvPr/>
            </p:nvSpPr>
            <p:spPr bwMode="auto">
              <a:xfrm>
                <a:off x="5284" y="2376"/>
                <a:ext cx="6" cy="9"/>
              </a:xfrm>
              <a:custGeom>
                <a:avLst/>
                <a:gdLst>
                  <a:gd name="T0" fmla="*/ 3 w 6"/>
                  <a:gd name="T1" fmla="*/ 9 h 9"/>
                  <a:gd name="T2" fmla="*/ 6 w 6"/>
                  <a:gd name="T3" fmla="*/ 6 h 9"/>
                  <a:gd name="T4" fmla="*/ 6 w 6"/>
                  <a:gd name="T5" fmla="*/ 0 h 9"/>
                  <a:gd name="T6" fmla="*/ 3 w 6"/>
                  <a:gd name="T7" fmla="*/ 0 h 9"/>
                  <a:gd name="T8" fmla="*/ 0 w 6"/>
                  <a:gd name="T9" fmla="*/ 0 h 9"/>
                  <a:gd name="T10" fmla="*/ 3 w 6"/>
                  <a:gd name="T11" fmla="*/ 3 h 9"/>
                  <a:gd name="T12" fmla="*/ 3 w 6"/>
                  <a:gd name="T13" fmla="*/ 6 h 9"/>
                  <a:gd name="T14" fmla="*/ 3 w 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9">
                    <a:moveTo>
                      <a:pt x="3" y="9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07" name="Freeform 935"/>
              <p:cNvSpPr>
                <a:spLocks/>
              </p:cNvSpPr>
              <p:nvPr/>
            </p:nvSpPr>
            <p:spPr bwMode="auto">
              <a:xfrm>
                <a:off x="5357" y="2485"/>
                <a:ext cx="5" cy="8"/>
              </a:xfrm>
              <a:custGeom>
                <a:avLst/>
                <a:gdLst>
                  <a:gd name="T0" fmla="*/ 3 w 5"/>
                  <a:gd name="T1" fmla="*/ 0 h 8"/>
                  <a:gd name="T2" fmla="*/ 3 w 5"/>
                  <a:gd name="T3" fmla="*/ 0 h 8"/>
                  <a:gd name="T4" fmla="*/ 0 w 5"/>
                  <a:gd name="T5" fmla="*/ 0 h 8"/>
                  <a:gd name="T6" fmla="*/ 3 w 5"/>
                  <a:gd name="T7" fmla="*/ 6 h 8"/>
                  <a:gd name="T8" fmla="*/ 5 w 5"/>
                  <a:gd name="T9" fmla="*/ 8 h 8"/>
                  <a:gd name="T10" fmla="*/ 5 w 5"/>
                  <a:gd name="T11" fmla="*/ 6 h 8"/>
                  <a:gd name="T12" fmla="*/ 5 w 5"/>
                  <a:gd name="T13" fmla="*/ 3 h 8"/>
                  <a:gd name="T14" fmla="*/ 5 w 5"/>
                  <a:gd name="T15" fmla="*/ 0 h 8"/>
                  <a:gd name="T16" fmla="*/ 3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5" y="8"/>
                    </a:lnTo>
                    <a:lnTo>
                      <a:pt x="5" y="6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08" name="Freeform 936"/>
              <p:cNvSpPr>
                <a:spLocks/>
              </p:cNvSpPr>
              <p:nvPr/>
            </p:nvSpPr>
            <p:spPr bwMode="auto">
              <a:xfrm>
                <a:off x="5351" y="2457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09" name="Freeform 937"/>
              <p:cNvSpPr>
                <a:spLocks/>
              </p:cNvSpPr>
              <p:nvPr/>
            </p:nvSpPr>
            <p:spPr bwMode="auto">
              <a:xfrm>
                <a:off x="5388" y="2184"/>
                <a:ext cx="2" cy="8"/>
              </a:xfrm>
              <a:custGeom>
                <a:avLst/>
                <a:gdLst>
                  <a:gd name="T0" fmla="*/ 2 w 2"/>
                  <a:gd name="T1" fmla="*/ 8 h 8"/>
                  <a:gd name="T2" fmla="*/ 2 w 2"/>
                  <a:gd name="T3" fmla="*/ 5 h 8"/>
                  <a:gd name="T4" fmla="*/ 2 w 2"/>
                  <a:gd name="T5" fmla="*/ 0 h 8"/>
                  <a:gd name="T6" fmla="*/ 0 w 2"/>
                  <a:gd name="T7" fmla="*/ 0 h 8"/>
                  <a:gd name="T8" fmla="*/ 0 w 2"/>
                  <a:gd name="T9" fmla="*/ 3 h 8"/>
                  <a:gd name="T10" fmla="*/ 0 w 2"/>
                  <a:gd name="T11" fmla="*/ 3 h 8"/>
                  <a:gd name="T12" fmla="*/ 2 w 2"/>
                  <a:gd name="T13" fmla="*/ 3 h 8"/>
                  <a:gd name="T14" fmla="*/ 2 w 2"/>
                  <a:gd name="T15" fmla="*/ 5 h 8"/>
                  <a:gd name="T16" fmla="*/ 2 w 2"/>
                  <a:gd name="T17" fmla="*/ 8 h 8"/>
                  <a:gd name="T18" fmla="*/ 2 w 2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8">
                    <a:moveTo>
                      <a:pt x="2" y="8"/>
                    </a:moveTo>
                    <a:lnTo>
                      <a:pt x="2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10" name="Freeform 938"/>
              <p:cNvSpPr>
                <a:spLocks/>
              </p:cNvSpPr>
              <p:nvPr/>
            </p:nvSpPr>
            <p:spPr bwMode="auto">
              <a:xfrm>
                <a:off x="5382" y="2209"/>
                <a:ext cx="8" cy="8"/>
              </a:xfrm>
              <a:custGeom>
                <a:avLst/>
                <a:gdLst>
                  <a:gd name="T0" fmla="*/ 6 w 8"/>
                  <a:gd name="T1" fmla="*/ 3 h 8"/>
                  <a:gd name="T2" fmla="*/ 3 w 8"/>
                  <a:gd name="T3" fmla="*/ 3 h 8"/>
                  <a:gd name="T4" fmla="*/ 3 w 8"/>
                  <a:gd name="T5" fmla="*/ 3 h 8"/>
                  <a:gd name="T6" fmla="*/ 0 w 8"/>
                  <a:gd name="T7" fmla="*/ 0 h 8"/>
                  <a:gd name="T8" fmla="*/ 0 w 8"/>
                  <a:gd name="T9" fmla="*/ 0 h 8"/>
                  <a:gd name="T10" fmla="*/ 0 w 8"/>
                  <a:gd name="T11" fmla="*/ 3 h 8"/>
                  <a:gd name="T12" fmla="*/ 0 w 8"/>
                  <a:gd name="T13" fmla="*/ 3 h 8"/>
                  <a:gd name="T14" fmla="*/ 3 w 8"/>
                  <a:gd name="T15" fmla="*/ 5 h 8"/>
                  <a:gd name="T16" fmla="*/ 3 w 8"/>
                  <a:gd name="T17" fmla="*/ 5 h 8"/>
                  <a:gd name="T18" fmla="*/ 3 w 8"/>
                  <a:gd name="T19" fmla="*/ 8 h 8"/>
                  <a:gd name="T20" fmla="*/ 6 w 8"/>
                  <a:gd name="T21" fmla="*/ 8 h 8"/>
                  <a:gd name="T22" fmla="*/ 6 w 8"/>
                  <a:gd name="T23" fmla="*/ 8 h 8"/>
                  <a:gd name="T24" fmla="*/ 8 w 8"/>
                  <a:gd name="T25" fmla="*/ 5 h 8"/>
                  <a:gd name="T26" fmla="*/ 8 w 8"/>
                  <a:gd name="T27" fmla="*/ 5 h 8"/>
                  <a:gd name="T28" fmla="*/ 8 w 8"/>
                  <a:gd name="T29" fmla="*/ 3 h 8"/>
                  <a:gd name="T30" fmla="*/ 8 w 8"/>
                  <a:gd name="T31" fmla="*/ 3 h 8"/>
                  <a:gd name="T32" fmla="*/ 6 w 8"/>
                  <a:gd name="T33" fmla="*/ 5 h 8"/>
                  <a:gd name="T34" fmla="*/ 6 w 8"/>
                  <a:gd name="T3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8">
                    <a:moveTo>
                      <a:pt x="6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11" name="Rectangle 939"/>
              <p:cNvSpPr>
                <a:spLocks noChangeArrowheads="1"/>
              </p:cNvSpPr>
              <p:nvPr/>
            </p:nvSpPr>
            <p:spPr bwMode="auto">
              <a:xfrm>
                <a:off x="5270" y="2173"/>
                <a:ext cx="3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12" name="Freeform 940"/>
              <p:cNvSpPr>
                <a:spLocks/>
              </p:cNvSpPr>
              <p:nvPr/>
            </p:nvSpPr>
            <p:spPr bwMode="auto">
              <a:xfrm>
                <a:off x="5273" y="2170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0 w 3"/>
                  <a:gd name="T5" fmla="*/ 3 h 3"/>
                  <a:gd name="T6" fmla="*/ 0 w 3"/>
                  <a:gd name="T7" fmla="*/ 3 h 3"/>
                  <a:gd name="T8" fmla="*/ 3 w 3"/>
                  <a:gd name="T9" fmla="*/ 0 h 3"/>
                  <a:gd name="T10" fmla="*/ 0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13" name="Freeform 941"/>
              <p:cNvSpPr>
                <a:spLocks/>
              </p:cNvSpPr>
              <p:nvPr/>
            </p:nvSpPr>
            <p:spPr bwMode="auto">
              <a:xfrm>
                <a:off x="5276" y="2170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  <a:gd name="T3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14" name="Rectangle 942"/>
              <p:cNvSpPr>
                <a:spLocks noChangeArrowheads="1"/>
              </p:cNvSpPr>
              <p:nvPr/>
            </p:nvSpPr>
            <p:spPr bwMode="auto">
              <a:xfrm>
                <a:off x="5282" y="217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15" name="Freeform 943"/>
              <p:cNvSpPr>
                <a:spLocks/>
              </p:cNvSpPr>
              <p:nvPr/>
            </p:nvSpPr>
            <p:spPr bwMode="auto">
              <a:xfrm>
                <a:off x="5376" y="2203"/>
                <a:ext cx="9" cy="6"/>
              </a:xfrm>
              <a:custGeom>
                <a:avLst/>
                <a:gdLst>
                  <a:gd name="T0" fmla="*/ 6 w 9"/>
                  <a:gd name="T1" fmla="*/ 0 h 6"/>
                  <a:gd name="T2" fmla="*/ 3 w 9"/>
                  <a:gd name="T3" fmla="*/ 0 h 6"/>
                  <a:gd name="T4" fmla="*/ 3 w 9"/>
                  <a:gd name="T5" fmla="*/ 0 h 6"/>
                  <a:gd name="T6" fmla="*/ 0 w 9"/>
                  <a:gd name="T7" fmla="*/ 0 h 6"/>
                  <a:gd name="T8" fmla="*/ 3 w 9"/>
                  <a:gd name="T9" fmla="*/ 3 h 6"/>
                  <a:gd name="T10" fmla="*/ 3 w 9"/>
                  <a:gd name="T11" fmla="*/ 6 h 6"/>
                  <a:gd name="T12" fmla="*/ 6 w 9"/>
                  <a:gd name="T13" fmla="*/ 6 h 6"/>
                  <a:gd name="T14" fmla="*/ 6 w 9"/>
                  <a:gd name="T15" fmla="*/ 6 h 6"/>
                  <a:gd name="T16" fmla="*/ 9 w 9"/>
                  <a:gd name="T17" fmla="*/ 6 h 6"/>
                  <a:gd name="T18" fmla="*/ 6 w 9"/>
                  <a:gd name="T19" fmla="*/ 3 h 6"/>
                  <a:gd name="T20" fmla="*/ 6 w 9"/>
                  <a:gd name="T21" fmla="*/ 3 h 6"/>
                  <a:gd name="T22" fmla="*/ 6 w 9"/>
                  <a:gd name="T23" fmla="*/ 3 h 6"/>
                  <a:gd name="T24" fmla="*/ 6 w 9"/>
                  <a:gd name="T2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9" y="6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16" name="Freeform 944"/>
              <p:cNvSpPr>
                <a:spLocks/>
              </p:cNvSpPr>
              <p:nvPr/>
            </p:nvSpPr>
            <p:spPr bwMode="auto">
              <a:xfrm>
                <a:off x="5374" y="2075"/>
                <a:ext cx="5" cy="8"/>
              </a:xfrm>
              <a:custGeom>
                <a:avLst/>
                <a:gdLst>
                  <a:gd name="T0" fmla="*/ 5 w 5"/>
                  <a:gd name="T1" fmla="*/ 3 h 8"/>
                  <a:gd name="T2" fmla="*/ 2 w 5"/>
                  <a:gd name="T3" fmla="*/ 0 h 8"/>
                  <a:gd name="T4" fmla="*/ 0 w 5"/>
                  <a:gd name="T5" fmla="*/ 3 h 8"/>
                  <a:gd name="T6" fmla="*/ 0 w 5"/>
                  <a:gd name="T7" fmla="*/ 6 h 8"/>
                  <a:gd name="T8" fmla="*/ 2 w 5"/>
                  <a:gd name="T9" fmla="*/ 8 h 8"/>
                  <a:gd name="T10" fmla="*/ 5 w 5"/>
                  <a:gd name="T11" fmla="*/ 6 h 8"/>
                  <a:gd name="T12" fmla="*/ 5 w 5"/>
                  <a:gd name="T1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5" y="3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5" y="6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17" name="Freeform 945"/>
              <p:cNvSpPr>
                <a:spLocks/>
              </p:cNvSpPr>
              <p:nvPr/>
            </p:nvSpPr>
            <p:spPr bwMode="auto">
              <a:xfrm>
                <a:off x="5376" y="686"/>
                <a:ext cx="20" cy="8"/>
              </a:xfrm>
              <a:custGeom>
                <a:avLst/>
                <a:gdLst>
                  <a:gd name="T0" fmla="*/ 9 w 20"/>
                  <a:gd name="T1" fmla="*/ 6 h 8"/>
                  <a:gd name="T2" fmla="*/ 14 w 20"/>
                  <a:gd name="T3" fmla="*/ 8 h 8"/>
                  <a:gd name="T4" fmla="*/ 17 w 20"/>
                  <a:gd name="T5" fmla="*/ 8 h 8"/>
                  <a:gd name="T6" fmla="*/ 20 w 20"/>
                  <a:gd name="T7" fmla="*/ 8 h 8"/>
                  <a:gd name="T8" fmla="*/ 20 w 20"/>
                  <a:gd name="T9" fmla="*/ 8 h 8"/>
                  <a:gd name="T10" fmla="*/ 14 w 20"/>
                  <a:gd name="T11" fmla="*/ 6 h 8"/>
                  <a:gd name="T12" fmla="*/ 12 w 20"/>
                  <a:gd name="T13" fmla="*/ 3 h 8"/>
                  <a:gd name="T14" fmla="*/ 9 w 20"/>
                  <a:gd name="T15" fmla="*/ 3 h 8"/>
                  <a:gd name="T16" fmla="*/ 6 w 20"/>
                  <a:gd name="T17" fmla="*/ 0 h 8"/>
                  <a:gd name="T18" fmla="*/ 0 w 20"/>
                  <a:gd name="T19" fmla="*/ 0 h 8"/>
                  <a:gd name="T20" fmla="*/ 0 w 20"/>
                  <a:gd name="T21" fmla="*/ 0 h 8"/>
                  <a:gd name="T22" fmla="*/ 0 w 20"/>
                  <a:gd name="T23" fmla="*/ 3 h 8"/>
                  <a:gd name="T24" fmla="*/ 6 w 20"/>
                  <a:gd name="T25" fmla="*/ 3 h 8"/>
                  <a:gd name="T26" fmla="*/ 9 w 20"/>
                  <a:gd name="T2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8">
                    <a:moveTo>
                      <a:pt x="9" y="6"/>
                    </a:moveTo>
                    <a:lnTo>
                      <a:pt x="14" y="8"/>
                    </a:lnTo>
                    <a:lnTo>
                      <a:pt x="17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4" y="6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6" y="3"/>
                    </a:lnTo>
                    <a:lnTo>
                      <a:pt x="9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18" name="Freeform 946"/>
              <p:cNvSpPr>
                <a:spLocks/>
              </p:cNvSpPr>
              <p:nvPr/>
            </p:nvSpPr>
            <p:spPr bwMode="auto">
              <a:xfrm>
                <a:off x="5044" y="86"/>
                <a:ext cx="6" cy="6"/>
              </a:xfrm>
              <a:custGeom>
                <a:avLst/>
                <a:gdLst>
                  <a:gd name="T0" fmla="*/ 6 w 6"/>
                  <a:gd name="T1" fmla="*/ 0 h 6"/>
                  <a:gd name="T2" fmla="*/ 3 w 6"/>
                  <a:gd name="T3" fmla="*/ 0 h 6"/>
                  <a:gd name="T4" fmla="*/ 0 w 6"/>
                  <a:gd name="T5" fmla="*/ 3 h 6"/>
                  <a:gd name="T6" fmla="*/ 3 w 6"/>
                  <a:gd name="T7" fmla="*/ 6 h 6"/>
                  <a:gd name="T8" fmla="*/ 6 w 6"/>
                  <a:gd name="T9" fmla="*/ 3 h 6"/>
                  <a:gd name="T10" fmla="*/ 6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19" name="Freeform 947"/>
              <p:cNvSpPr>
                <a:spLocks/>
              </p:cNvSpPr>
              <p:nvPr/>
            </p:nvSpPr>
            <p:spPr bwMode="auto">
              <a:xfrm>
                <a:off x="5371" y="2120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0 h 5"/>
                  <a:gd name="T4" fmla="*/ 3 w 5"/>
                  <a:gd name="T5" fmla="*/ 5 h 5"/>
                  <a:gd name="T6" fmla="*/ 5 w 5"/>
                  <a:gd name="T7" fmla="*/ 2 h 5"/>
                  <a:gd name="T8" fmla="*/ 3 w 5"/>
                  <a:gd name="T9" fmla="*/ 0 h 5"/>
                  <a:gd name="T10" fmla="*/ 0 w 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0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20" name="Freeform 948"/>
              <p:cNvSpPr>
                <a:spLocks/>
              </p:cNvSpPr>
              <p:nvPr/>
            </p:nvSpPr>
            <p:spPr bwMode="auto">
              <a:xfrm>
                <a:off x="5371" y="2201"/>
                <a:ext cx="5" cy="5"/>
              </a:xfrm>
              <a:custGeom>
                <a:avLst/>
                <a:gdLst>
                  <a:gd name="T0" fmla="*/ 3 w 5"/>
                  <a:gd name="T1" fmla="*/ 5 h 5"/>
                  <a:gd name="T2" fmla="*/ 5 w 5"/>
                  <a:gd name="T3" fmla="*/ 5 h 5"/>
                  <a:gd name="T4" fmla="*/ 5 w 5"/>
                  <a:gd name="T5" fmla="*/ 2 h 5"/>
                  <a:gd name="T6" fmla="*/ 3 w 5"/>
                  <a:gd name="T7" fmla="*/ 0 h 5"/>
                  <a:gd name="T8" fmla="*/ 0 w 5"/>
                  <a:gd name="T9" fmla="*/ 0 h 5"/>
                  <a:gd name="T10" fmla="*/ 0 w 5"/>
                  <a:gd name="T11" fmla="*/ 0 h 5"/>
                  <a:gd name="T12" fmla="*/ 0 w 5"/>
                  <a:gd name="T13" fmla="*/ 2 h 5"/>
                  <a:gd name="T14" fmla="*/ 3 w 5"/>
                  <a:gd name="T15" fmla="*/ 2 h 5"/>
                  <a:gd name="T16" fmla="*/ 3 w 5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3" y="5"/>
                    </a:moveTo>
                    <a:lnTo>
                      <a:pt x="5" y="5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21" name="Freeform 949"/>
              <p:cNvSpPr>
                <a:spLocks/>
              </p:cNvSpPr>
              <p:nvPr/>
            </p:nvSpPr>
            <p:spPr bwMode="auto">
              <a:xfrm>
                <a:off x="5340" y="672"/>
                <a:ext cx="28" cy="22"/>
              </a:xfrm>
              <a:custGeom>
                <a:avLst/>
                <a:gdLst>
                  <a:gd name="T0" fmla="*/ 11 w 28"/>
                  <a:gd name="T1" fmla="*/ 14 h 22"/>
                  <a:gd name="T2" fmla="*/ 14 w 28"/>
                  <a:gd name="T3" fmla="*/ 14 h 22"/>
                  <a:gd name="T4" fmla="*/ 17 w 28"/>
                  <a:gd name="T5" fmla="*/ 17 h 22"/>
                  <a:gd name="T6" fmla="*/ 17 w 28"/>
                  <a:gd name="T7" fmla="*/ 17 h 22"/>
                  <a:gd name="T8" fmla="*/ 20 w 28"/>
                  <a:gd name="T9" fmla="*/ 17 h 22"/>
                  <a:gd name="T10" fmla="*/ 22 w 28"/>
                  <a:gd name="T11" fmla="*/ 20 h 22"/>
                  <a:gd name="T12" fmla="*/ 25 w 28"/>
                  <a:gd name="T13" fmla="*/ 22 h 22"/>
                  <a:gd name="T14" fmla="*/ 28 w 28"/>
                  <a:gd name="T15" fmla="*/ 20 h 22"/>
                  <a:gd name="T16" fmla="*/ 25 w 28"/>
                  <a:gd name="T17" fmla="*/ 17 h 22"/>
                  <a:gd name="T18" fmla="*/ 20 w 28"/>
                  <a:gd name="T19" fmla="*/ 14 h 22"/>
                  <a:gd name="T20" fmla="*/ 17 w 28"/>
                  <a:gd name="T21" fmla="*/ 11 h 22"/>
                  <a:gd name="T22" fmla="*/ 14 w 28"/>
                  <a:gd name="T23" fmla="*/ 9 h 22"/>
                  <a:gd name="T24" fmla="*/ 11 w 28"/>
                  <a:gd name="T25" fmla="*/ 9 h 22"/>
                  <a:gd name="T26" fmla="*/ 8 w 28"/>
                  <a:gd name="T27" fmla="*/ 3 h 22"/>
                  <a:gd name="T28" fmla="*/ 8 w 28"/>
                  <a:gd name="T29" fmla="*/ 3 h 22"/>
                  <a:gd name="T30" fmla="*/ 11 w 28"/>
                  <a:gd name="T31" fmla="*/ 0 h 22"/>
                  <a:gd name="T32" fmla="*/ 6 w 28"/>
                  <a:gd name="T33" fmla="*/ 0 h 22"/>
                  <a:gd name="T34" fmla="*/ 6 w 28"/>
                  <a:gd name="T35" fmla="*/ 0 h 22"/>
                  <a:gd name="T36" fmla="*/ 3 w 28"/>
                  <a:gd name="T37" fmla="*/ 0 h 22"/>
                  <a:gd name="T38" fmla="*/ 0 w 28"/>
                  <a:gd name="T39" fmla="*/ 3 h 22"/>
                  <a:gd name="T40" fmla="*/ 0 w 28"/>
                  <a:gd name="T41" fmla="*/ 6 h 22"/>
                  <a:gd name="T42" fmla="*/ 3 w 28"/>
                  <a:gd name="T43" fmla="*/ 6 h 22"/>
                  <a:gd name="T44" fmla="*/ 6 w 28"/>
                  <a:gd name="T45" fmla="*/ 6 h 22"/>
                  <a:gd name="T46" fmla="*/ 8 w 28"/>
                  <a:gd name="T47" fmla="*/ 9 h 22"/>
                  <a:gd name="T48" fmla="*/ 6 w 28"/>
                  <a:gd name="T49" fmla="*/ 11 h 22"/>
                  <a:gd name="T50" fmla="*/ 11 w 28"/>
                  <a:gd name="T51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22">
                    <a:moveTo>
                      <a:pt x="11" y="14"/>
                    </a:moveTo>
                    <a:lnTo>
                      <a:pt x="14" y="14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20" y="17"/>
                    </a:lnTo>
                    <a:lnTo>
                      <a:pt x="22" y="20"/>
                    </a:lnTo>
                    <a:lnTo>
                      <a:pt x="25" y="22"/>
                    </a:lnTo>
                    <a:lnTo>
                      <a:pt x="28" y="20"/>
                    </a:lnTo>
                    <a:lnTo>
                      <a:pt x="25" y="17"/>
                    </a:lnTo>
                    <a:lnTo>
                      <a:pt x="20" y="14"/>
                    </a:lnTo>
                    <a:lnTo>
                      <a:pt x="17" y="11"/>
                    </a:lnTo>
                    <a:lnTo>
                      <a:pt x="14" y="9"/>
                    </a:lnTo>
                    <a:lnTo>
                      <a:pt x="11" y="9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8" y="9"/>
                    </a:lnTo>
                    <a:lnTo>
                      <a:pt x="6" y="11"/>
                    </a:lnTo>
                    <a:lnTo>
                      <a:pt x="11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22" name="Freeform 950"/>
              <p:cNvSpPr>
                <a:spLocks/>
              </p:cNvSpPr>
              <p:nvPr/>
            </p:nvSpPr>
            <p:spPr bwMode="auto">
              <a:xfrm>
                <a:off x="5039" y="2039"/>
                <a:ext cx="343" cy="189"/>
              </a:xfrm>
              <a:custGeom>
                <a:avLst/>
                <a:gdLst>
                  <a:gd name="T0" fmla="*/ 304 w 343"/>
                  <a:gd name="T1" fmla="*/ 153 h 189"/>
                  <a:gd name="T2" fmla="*/ 287 w 343"/>
                  <a:gd name="T3" fmla="*/ 136 h 189"/>
                  <a:gd name="T4" fmla="*/ 284 w 343"/>
                  <a:gd name="T5" fmla="*/ 117 h 189"/>
                  <a:gd name="T6" fmla="*/ 279 w 343"/>
                  <a:gd name="T7" fmla="*/ 100 h 189"/>
                  <a:gd name="T8" fmla="*/ 259 w 343"/>
                  <a:gd name="T9" fmla="*/ 83 h 189"/>
                  <a:gd name="T10" fmla="*/ 243 w 343"/>
                  <a:gd name="T11" fmla="*/ 67 h 189"/>
                  <a:gd name="T12" fmla="*/ 220 w 343"/>
                  <a:gd name="T13" fmla="*/ 58 h 189"/>
                  <a:gd name="T14" fmla="*/ 190 w 343"/>
                  <a:gd name="T15" fmla="*/ 47 h 189"/>
                  <a:gd name="T16" fmla="*/ 170 w 343"/>
                  <a:gd name="T17" fmla="*/ 39 h 189"/>
                  <a:gd name="T18" fmla="*/ 145 w 343"/>
                  <a:gd name="T19" fmla="*/ 30 h 189"/>
                  <a:gd name="T20" fmla="*/ 114 w 343"/>
                  <a:gd name="T21" fmla="*/ 19 h 189"/>
                  <a:gd name="T22" fmla="*/ 95 w 343"/>
                  <a:gd name="T23" fmla="*/ 33 h 189"/>
                  <a:gd name="T24" fmla="*/ 84 w 343"/>
                  <a:gd name="T25" fmla="*/ 50 h 189"/>
                  <a:gd name="T26" fmla="*/ 67 w 343"/>
                  <a:gd name="T27" fmla="*/ 50 h 189"/>
                  <a:gd name="T28" fmla="*/ 61 w 343"/>
                  <a:gd name="T29" fmla="*/ 44 h 189"/>
                  <a:gd name="T30" fmla="*/ 58 w 343"/>
                  <a:gd name="T31" fmla="*/ 19 h 189"/>
                  <a:gd name="T32" fmla="*/ 42 w 343"/>
                  <a:gd name="T33" fmla="*/ 5 h 189"/>
                  <a:gd name="T34" fmla="*/ 11 w 343"/>
                  <a:gd name="T35" fmla="*/ 8 h 189"/>
                  <a:gd name="T36" fmla="*/ 3 w 343"/>
                  <a:gd name="T37" fmla="*/ 22 h 189"/>
                  <a:gd name="T38" fmla="*/ 17 w 343"/>
                  <a:gd name="T39" fmla="*/ 30 h 189"/>
                  <a:gd name="T40" fmla="*/ 36 w 343"/>
                  <a:gd name="T41" fmla="*/ 33 h 189"/>
                  <a:gd name="T42" fmla="*/ 47 w 343"/>
                  <a:gd name="T43" fmla="*/ 39 h 189"/>
                  <a:gd name="T44" fmla="*/ 31 w 343"/>
                  <a:gd name="T45" fmla="*/ 44 h 189"/>
                  <a:gd name="T46" fmla="*/ 19 w 343"/>
                  <a:gd name="T47" fmla="*/ 47 h 189"/>
                  <a:gd name="T48" fmla="*/ 28 w 343"/>
                  <a:gd name="T49" fmla="*/ 61 h 189"/>
                  <a:gd name="T50" fmla="*/ 42 w 343"/>
                  <a:gd name="T51" fmla="*/ 56 h 189"/>
                  <a:gd name="T52" fmla="*/ 47 w 343"/>
                  <a:gd name="T53" fmla="*/ 56 h 189"/>
                  <a:gd name="T54" fmla="*/ 56 w 343"/>
                  <a:gd name="T55" fmla="*/ 64 h 189"/>
                  <a:gd name="T56" fmla="*/ 64 w 343"/>
                  <a:gd name="T57" fmla="*/ 67 h 189"/>
                  <a:gd name="T58" fmla="*/ 78 w 343"/>
                  <a:gd name="T59" fmla="*/ 75 h 189"/>
                  <a:gd name="T60" fmla="*/ 114 w 343"/>
                  <a:gd name="T61" fmla="*/ 86 h 189"/>
                  <a:gd name="T62" fmla="*/ 120 w 343"/>
                  <a:gd name="T63" fmla="*/ 92 h 189"/>
                  <a:gd name="T64" fmla="*/ 125 w 343"/>
                  <a:gd name="T65" fmla="*/ 103 h 189"/>
                  <a:gd name="T66" fmla="*/ 131 w 343"/>
                  <a:gd name="T67" fmla="*/ 117 h 189"/>
                  <a:gd name="T68" fmla="*/ 137 w 343"/>
                  <a:gd name="T69" fmla="*/ 125 h 189"/>
                  <a:gd name="T70" fmla="*/ 137 w 343"/>
                  <a:gd name="T71" fmla="*/ 136 h 189"/>
                  <a:gd name="T72" fmla="*/ 148 w 343"/>
                  <a:gd name="T73" fmla="*/ 139 h 189"/>
                  <a:gd name="T74" fmla="*/ 156 w 343"/>
                  <a:gd name="T75" fmla="*/ 145 h 189"/>
                  <a:gd name="T76" fmla="*/ 178 w 343"/>
                  <a:gd name="T77" fmla="*/ 159 h 189"/>
                  <a:gd name="T78" fmla="*/ 203 w 343"/>
                  <a:gd name="T79" fmla="*/ 162 h 189"/>
                  <a:gd name="T80" fmla="*/ 203 w 343"/>
                  <a:gd name="T81" fmla="*/ 148 h 189"/>
                  <a:gd name="T82" fmla="*/ 187 w 343"/>
                  <a:gd name="T83" fmla="*/ 134 h 189"/>
                  <a:gd name="T84" fmla="*/ 190 w 343"/>
                  <a:gd name="T85" fmla="*/ 136 h 189"/>
                  <a:gd name="T86" fmla="*/ 206 w 343"/>
                  <a:gd name="T87" fmla="*/ 145 h 189"/>
                  <a:gd name="T88" fmla="*/ 209 w 343"/>
                  <a:gd name="T89" fmla="*/ 139 h 189"/>
                  <a:gd name="T90" fmla="*/ 217 w 343"/>
                  <a:gd name="T91" fmla="*/ 136 h 189"/>
                  <a:gd name="T92" fmla="*/ 223 w 343"/>
                  <a:gd name="T93" fmla="*/ 131 h 189"/>
                  <a:gd name="T94" fmla="*/ 231 w 343"/>
                  <a:gd name="T95" fmla="*/ 134 h 189"/>
                  <a:gd name="T96" fmla="*/ 240 w 343"/>
                  <a:gd name="T97" fmla="*/ 131 h 189"/>
                  <a:gd name="T98" fmla="*/ 248 w 343"/>
                  <a:gd name="T99" fmla="*/ 136 h 189"/>
                  <a:gd name="T100" fmla="*/ 273 w 343"/>
                  <a:gd name="T101" fmla="*/ 159 h 189"/>
                  <a:gd name="T102" fmla="*/ 296 w 343"/>
                  <a:gd name="T103" fmla="*/ 178 h 189"/>
                  <a:gd name="T104" fmla="*/ 318 w 343"/>
                  <a:gd name="T105" fmla="*/ 181 h 189"/>
                  <a:gd name="T106" fmla="*/ 335 w 343"/>
                  <a:gd name="T107" fmla="*/ 189 h 189"/>
                  <a:gd name="T108" fmla="*/ 340 w 343"/>
                  <a:gd name="T109" fmla="*/ 181 h 189"/>
                  <a:gd name="T110" fmla="*/ 329 w 343"/>
                  <a:gd name="T111" fmla="*/ 170 h 189"/>
                  <a:gd name="T112" fmla="*/ 315 w 343"/>
                  <a:gd name="T113" fmla="*/ 162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43" h="189">
                    <a:moveTo>
                      <a:pt x="318" y="159"/>
                    </a:moveTo>
                    <a:lnTo>
                      <a:pt x="315" y="156"/>
                    </a:lnTo>
                    <a:lnTo>
                      <a:pt x="312" y="156"/>
                    </a:lnTo>
                    <a:lnTo>
                      <a:pt x="312" y="159"/>
                    </a:lnTo>
                    <a:lnTo>
                      <a:pt x="309" y="156"/>
                    </a:lnTo>
                    <a:lnTo>
                      <a:pt x="307" y="156"/>
                    </a:lnTo>
                    <a:lnTo>
                      <a:pt x="304" y="153"/>
                    </a:lnTo>
                    <a:lnTo>
                      <a:pt x="304" y="150"/>
                    </a:lnTo>
                    <a:lnTo>
                      <a:pt x="301" y="148"/>
                    </a:lnTo>
                    <a:lnTo>
                      <a:pt x="298" y="139"/>
                    </a:lnTo>
                    <a:lnTo>
                      <a:pt x="296" y="139"/>
                    </a:lnTo>
                    <a:lnTo>
                      <a:pt x="296" y="136"/>
                    </a:lnTo>
                    <a:lnTo>
                      <a:pt x="290" y="136"/>
                    </a:lnTo>
                    <a:lnTo>
                      <a:pt x="287" y="136"/>
                    </a:lnTo>
                    <a:lnTo>
                      <a:pt x="287" y="131"/>
                    </a:lnTo>
                    <a:lnTo>
                      <a:pt x="282" y="128"/>
                    </a:lnTo>
                    <a:lnTo>
                      <a:pt x="282" y="123"/>
                    </a:lnTo>
                    <a:lnTo>
                      <a:pt x="279" y="123"/>
                    </a:lnTo>
                    <a:lnTo>
                      <a:pt x="276" y="117"/>
                    </a:lnTo>
                    <a:lnTo>
                      <a:pt x="279" y="117"/>
                    </a:lnTo>
                    <a:lnTo>
                      <a:pt x="284" y="117"/>
                    </a:lnTo>
                    <a:lnTo>
                      <a:pt x="290" y="114"/>
                    </a:lnTo>
                    <a:lnTo>
                      <a:pt x="293" y="111"/>
                    </a:lnTo>
                    <a:lnTo>
                      <a:pt x="293" y="106"/>
                    </a:lnTo>
                    <a:lnTo>
                      <a:pt x="287" y="103"/>
                    </a:lnTo>
                    <a:lnTo>
                      <a:pt x="284" y="100"/>
                    </a:lnTo>
                    <a:lnTo>
                      <a:pt x="282" y="103"/>
                    </a:lnTo>
                    <a:lnTo>
                      <a:pt x="279" y="100"/>
                    </a:lnTo>
                    <a:lnTo>
                      <a:pt x="273" y="97"/>
                    </a:lnTo>
                    <a:lnTo>
                      <a:pt x="270" y="95"/>
                    </a:lnTo>
                    <a:lnTo>
                      <a:pt x="265" y="95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9" y="86"/>
                    </a:lnTo>
                    <a:lnTo>
                      <a:pt x="259" y="83"/>
                    </a:lnTo>
                    <a:lnTo>
                      <a:pt x="256" y="81"/>
                    </a:lnTo>
                    <a:lnTo>
                      <a:pt x="251" y="72"/>
                    </a:lnTo>
                    <a:lnTo>
                      <a:pt x="248" y="72"/>
                    </a:lnTo>
                    <a:lnTo>
                      <a:pt x="248" y="75"/>
                    </a:lnTo>
                    <a:lnTo>
                      <a:pt x="245" y="72"/>
                    </a:lnTo>
                    <a:lnTo>
                      <a:pt x="243" y="70"/>
                    </a:lnTo>
                    <a:lnTo>
                      <a:pt x="243" y="67"/>
                    </a:lnTo>
                    <a:lnTo>
                      <a:pt x="237" y="67"/>
                    </a:lnTo>
                    <a:lnTo>
                      <a:pt x="237" y="64"/>
                    </a:lnTo>
                    <a:lnTo>
                      <a:pt x="234" y="64"/>
                    </a:lnTo>
                    <a:lnTo>
                      <a:pt x="231" y="61"/>
                    </a:lnTo>
                    <a:lnTo>
                      <a:pt x="229" y="61"/>
                    </a:lnTo>
                    <a:lnTo>
                      <a:pt x="223" y="58"/>
                    </a:lnTo>
                    <a:lnTo>
                      <a:pt x="220" y="58"/>
                    </a:lnTo>
                    <a:lnTo>
                      <a:pt x="212" y="53"/>
                    </a:lnTo>
                    <a:lnTo>
                      <a:pt x="203" y="53"/>
                    </a:lnTo>
                    <a:lnTo>
                      <a:pt x="201" y="50"/>
                    </a:lnTo>
                    <a:lnTo>
                      <a:pt x="198" y="50"/>
                    </a:lnTo>
                    <a:lnTo>
                      <a:pt x="195" y="50"/>
                    </a:lnTo>
                    <a:lnTo>
                      <a:pt x="195" y="50"/>
                    </a:lnTo>
                    <a:lnTo>
                      <a:pt x="190" y="47"/>
                    </a:lnTo>
                    <a:lnTo>
                      <a:pt x="187" y="44"/>
                    </a:lnTo>
                    <a:lnTo>
                      <a:pt x="184" y="44"/>
                    </a:lnTo>
                    <a:lnTo>
                      <a:pt x="178" y="42"/>
                    </a:lnTo>
                    <a:lnTo>
                      <a:pt x="176" y="42"/>
                    </a:lnTo>
                    <a:lnTo>
                      <a:pt x="173" y="42"/>
                    </a:lnTo>
                    <a:lnTo>
                      <a:pt x="170" y="42"/>
                    </a:lnTo>
                    <a:lnTo>
                      <a:pt x="170" y="39"/>
                    </a:lnTo>
                    <a:lnTo>
                      <a:pt x="170" y="39"/>
                    </a:lnTo>
                    <a:lnTo>
                      <a:pt x="167" y="36"/>
                    </a:lnTo>
                    <a:lnTo>
                      <a:pt x="164" y="36"/>
                    </a:lnTo>
                    <a:lnTo>
                      <a:pt x="159" y="36"/>
                    </a:lnTo>
                    <a:lnTo>
                      <a:pt x="156" y="36"/>
                    </a:lnTo>
                    <a:lnTo>
                      <a:pt x="156" y="36"/>
                    </a:lnTo>
                    <a:lnTo>
                      <a:pt x="145" y="30"/>
                    </a:lnTo>
                    <a:lnTo>
                      <a:pt x="139" y="30"/>
                    </a:lnTo>
                    <a:lnTo>
                      <a:pt x="137" y="30"/>
                    </a:lnTo>
                    <a:lnTo>
                      <a:pt x="134" y="28"/>
                    </a:lnTo>
                    <a:lnTo>
                      <a:pt x="128" y="25"/>
                    </a:lnTo>
                    <a:lnTo>
                      <a:pt x="123" y="22"/>
                    </a:lnTo>
                    <a:lnTo>
                      <a:pt x="120" y="19"/>
                    </a:lnTo>
                    <a:lnTo>
                      <a:pt x="114" y="19"/>
                    </a:lnTo>
                    <a:lnTo>
                      <a:pt x="106" y="25"/>
                    </a:lnTo>
                    <a:lnTo>
                      <a:pt x="106" y="28"/>
                    </a:lnTo>
                    <a:lnTo>
                      <a:pt x="106" y="30"/>
                    </a:lnTo>
                    <a:lnTo>
                      <a:pt x="106" y="33"/>
                    </a:lnTo>
                    <a:lnTo>
                      <a:pt x="100" y="33"/>
                    </a:lnTo>
                    <a:lnTo>
                      <a:pt x="97" y="33"/>
                    </a:lnTo>
                    <a:lnTo>
                      <a:pt x="95" y="33"/>
                    </a:lnTo>
                    <a:lnTo>
                      <a:pt x="95" y="33"/>
                    </a:lnTo>
                    <a:lnTo>
                      <a:pt x="92" y="36"/>
                    </a:lnTo>
                    <a:lnTo>
                      <a:pt x="92" y="39"/>
                    </a:lnTo>
                    <a:lnTo>
                      <a:pt x="89" y="42"/>
                    </a:lnTo>
                    <a:lnTo>
                      <a:pt x="86" y="42"/>
                    </a:lnTo>
                    <a:lnTo>
                      <a:pt x="84" y="44"/>
                    </a:lnTo>
                    <a:lnTo>
                      <a:pt x="84" y="50"/>
                    </a:lnTo>
                    <a:lnTo>
                      <a:pt x="81" y="50"/>
                    </a:lnTo>
                    <a:lnTo>
                      <a:pt x="81" y="50"/>
                    </a:lnTo>
                    <a:lnTo>
                      <a:pt x="78" y="53"/>
                    </a:lnTo>
                    <a:lnTo>
                      <a:pt x="75" y="56"/>
                    </a:lnTo>
                    <a:lnTo>
                      <a:pt x="72" y="56"/>
                    </a:lnTo>
                    <a:lnTo>
                      <a:pt x="70" y="53"/>
                    </a:lnTo>
                    <a:lnTo>
                      <a:pt x="67" y="50"/>
                    </a:lnTo>
                    <a:lnTo>
                      <a:pt x="67" y="47"/>
                    </a:lnTo>
                    <a:lnTo>
                      <a:pt x="64" y="47"/>
                    </a:lnTo>
                    <a:lnTo>
                      <a:pt x="64" y="44"/>
                    </a:lnTo>
                    <a:lnTo>
                      <a:pt x="64" y="42"/>
                    </a:lnTo>
                    <a:lnTo>
                      <a:pt x="61" y="39"/>
                    </a:lnTo>
                    <a:lnTo>
                      <a:pt x="61" y="42"/>
                    </a:lnTo>
                    <a:lnTo>
                      <a:pt x="61" y="44"/>
                    </a:lnTo>
                    <a:lnTo>
                      <a:pt x="58" y="44"/>
                    </a:lnTo>
                    <a:lnTo>
                      <a:pt x="56" y="44"/>
                    </a:lnTo>
                    <a:lnTo>
                      <a:pt x="56" y="39"/>
                    </a:lnTo>
                    <a:lnTo>
                      <a:pt x="56" y="30"/>
                    </a:lnTo>
                    <a:lnTo>
                      <a:pt x="53" y="28"/>
                    </a:lnTo>
                    <a:lnTo>
                      <a:pt x="56" y="22"/>
                    </a:lnTo>
                    <a:lnTo>
                      <a:pt x="58" y="19"/>
                    </a:lnTo>
                    <a:lnTo>
                      <a:pt x="56" y="17"/>
                    </a:lnTo>
                    <a:lnTo>
                      <a:pt x="53" y="14"/>
                    </a:lnTo>
                    <a:lnTo>
                      <a:pt x="53" y="11"/>
                    </a:lnTo>
                    <a:lnTo>
                      <a:pt x="53" y="8"/>
                    </a:lnTo>
                    <a:lnTo>
                      <a:pt x="53" y="5"/>
                    </a:lnTo>
                    <a:lnTo>
                      <a:pt x="47" y="5"/>
                    </a:lnTo>
                    <a:lnTo>
                      <a:pt x="42" y="5"/>
                    </a:lnTo>
                    <a:lnTo>
                      <a:pt x="36" y="3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19" y="3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8"/>
                    </a:lnTo>
                    <a:lnTo>
                      <a:pt x="5" y="8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3" y="22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8" y="19"/>
                    </a:lnTo>
                    <a:lnTo>
                      <a:pt x="14" y="22"/>
                    </a:lnTo>
                    <a:lnTo>
                      <a:pt x="17" y="25"/>
                    </a:lnTo>
                    <a:lnTo>
                      <a:pt x="14" y="28"/>
                    </a:lnTo>
                    <a:lnTo>
                      <a:pt x="17" y="30"/>
                    </a:lnTo>
                    <a:lnTo>
                      <a:pt x="19" y="33"/>
                    </a:lnTo>
                    <a:lnTo>
                      <a:pt x="22" y="33"/>
                    </a:lnTo>
                    <a:lnTo>
                      <a:pt x="25" y="33"/>
                    </a:lnTo>
                    <a:lnTo>
                      <a:pt x="28" y="36"/>
                    </a:lnTo>
                    <a:lnTo>
                      <a:pt x="31" y="33"/>
                    </a:lnTo>
                    <a:lnTo>
                      <a:pt x="33" y="36"/>
                    </a:lnTo>
                    <a:lnTo>
                      <a:pt x="36" y="33"/>
                    </a:lnTo>
                    <a:lnTo>
                      <a:pt x="39" y="33"/>
                    </a:lnTo>
                    <a:lnTo>
                      <a:pt x="42" y="33"/>
                    </a:lnTo>
                    <a:lnTo>
                      <a:pt x="39" y="33"/>
                    </a:lnTo>
                    <a:lnTo>
                      <a:pt x="50" y="33"/>
                    </a:lnTo>
                    <a:lnTo>
                      <a:pt x="50" y="36"/>
                    </a:lnTo>
                    <a:lnTo>
                      <a:pt x="50" y="39"/>
                    </a:lnTo>
                    <a:lnTo>
                      <a:pt x="47" y="39"/>
                    </a:lnTo>
                    <a:lnTo>
                      <a:pt x="44" y="42"/>
                    </a:lnTo>
                    <a:lnTo>
                      <a:pt x="44" y="44"/>
                    </a:lnTo>
                    <a:lnTo>
                      <a:pt x="42" y="42"/>
                    </a:lnTo>
                    <a:lnTo>
                      <a:pt x="36" y="39"/>
                    </a:lnTo>
                    <a:lnTo>
                      <a:pt x="33" y="39"/>
                    </a:lnTo>
                    <a:lnTo>
                      <a:pt x="33" y="44"/>
                    </a:lnTo>
                    <a:lnTo>
                      <a:pt x="31" y="44"/>
                    </a:lnTo>
                    <a:lnTo>
                      <a:pt x="28" y="44"/>
                    </a:lnTo>
                    <a:lnTo>
                      <a:pt x="22" y="44"/>
                    </a:lnTo>
                    <a:lnTo>
                      <a:pt x="22" y="42"/>
                    </a:lnTo>
                    <a:lnTo>
                      <a:pt x="17" y="42"/>
                    </a:lnTo>
                    <a:lnTo>
                      <a:pt x="17" y="44"/>
                    </a:lnTo>
                    <a:lnTo>
                      <a:pt x="17" y="47"/>
                    </a:lnTo>
                    <a:lnTo>
                      <a:pt x="19" y="47"/>
                    </a:lnTo>
                    <a:lnTo>
                      <a:pt x="25" y="50"/>
                    </a:lnTo>
                    <a:lnTo>
                      <a:pt x="25" y="53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31" y="56"/>
                    </a:lnTo>
                    <a:lnTo>
                      <a:pt x="31" y="58"/>
                    </a:lnTo>
                    <a:lnTo>
                      <a:pt x="28" y="61"/>
                    </a:lnTo>
                    <a:lnTo>
                      <a:pt x="28" y="61"/>
                    </a:lnTo>
                    <a:lnTo>
                      <a:pt x="31" y="67"/>
                    </a:lnTo>
                    <a:lnTo>
                      <a:pt x="33" y="70"/>
                    </a:lnTo>
                    <a:lnTo>
                      <a:pt x="36" y="67"/>
                    </a:lnTo>
                    <a:lnTo>
                      <a:pt x="42" y="64"/>
                    </a:lnTo>
                    <a:lnTo>
                      <a:pt x="39" y="61"/>
                    </a:lnTo>
                    <a:lnTo>
                      <a:pt x="42" y="56"/>
                    </a:lnTo>
                    <a:lnTo>
                      <a:pt x="44" y="56"/>
                    </a:lnTo>
                    <a:lnTo>
                      <a:pt x="44" y="53"/>
                    </a:lnTo>
                    <a:lnTo>
                      <a:pt x="47" y="50"/>
                    </a:lnTo>
                    <a:lnTo>
                      <a:pt x="47" y="44"/>
                    </a:lnTo>
                    <a:lnTo>
                      <a:pt x="47" y="50"/>
                    </a:lnTo>
                    <a:lnTo>
                      <a:pt x="44" y="53"/>
                    </a:lnTo>
                    <a:lnTo>
                      <a:pt x="47" y="56"/>
                    </a:lnTo>
                    <a:lnTo>
                      <a:pt x="47" y="61"/>
                    </a:lnTo>
                    <a:lnTo>
                      <a:pt x="50" y="61"/>
                    </a:lnTo>
                    <a:lnTo>
                      <a:pt x="50" y="61"/>
                    </a:lnTo>
                    <a:lnTo>
                      <a:pt x="53" y="61"/>
                    </a:lnTo>
                    <a:lnTo>
                      <a:pt x="53" y="61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8" y="64"/>
                    </a:lnTo>
                    <a:lnTo>
                      <a:pt x="58" y="64"/>
                    </a:lnTo>
                    <a:lnTo>
                      <a:pt x="61" y="67"/>
                    </a:lnTo>
                    <a:lnTo>
                      <a:pt x="64" y="64"/>
                    </a:lnTo>
                    <a:lnTo>
                      <a:pt x="67" y="64"/>
                    </a:lnTo>
                    <a:lnTo>
                      <a:pt x="67" y="67"/>
                    </a:lnTo>
                    <a:lnTo>
                      <a:pt x="64" y="67"/>
                    </a:lnTo>
                    <a:lnTo>
                      <a:pt x="61" y="67"/>
                    </a:lnTo>
                    <a:lnTo>
                      <a:pt x="61" y="70"/>
                    </a:lnTo>
                    <a:lnTo>
                      <a:pt x="67" y="70"/>
                    </a:lnTo>
                    <a:lnTo>
                      <a:pt x="67" y="70"/>
                    </a:lnTo>
                    <a:lnTo>
                      <a:pt x="67" y="72"/>
                    </a:lnTo>
                    <a:lnTo>
                      <a:pt x="72" y="75"/>
                    </a:lnTo>
                    <a:lnTo>
                      <a:pt x="78" y="75"/>
                    </a:lnTo>
                    <a:lnTo>
                      <a:pt x="86" y="78"/>
                    </a:lnTo>
                    <a:lnTo>
                      <a:pt x="97" y="81"/>
                    </a:lnTo>
                    <a:lnTo>
                      <a:pt x="100" y="81"/>
                    </a:lnTo>
                    <a:lnTo>
                      <a:pt x="106" y="81"/>
                    </a:lnTo>
                    <a:lnTo>
                      <a:pt x="106" y="86"/>
                    </a:lnTo>
                    <a:lnTo>
                      <a:pt x="111" y="86"/>
                    </a:lnTo>
                    <a:lnTo>
                      <a:pt x="114" y="86"/>
                    </a:lnTo>
                    <a:lnTo>
                      <a:pt x="117" y="86"/>
                    </a:lnTo>
                    <a:lnTo>
                      <a:pt x="114" y="89"/>
                    </a:lnTo>
                    <a:lnTo>
                      <a:pt x="114" y="89"/>
                    </a:lnTo>
                    <a:lnTo>
                      <a:pt x="117" y="89"/>
                    </a:lnTo>
                    <a:lnTo>
                      <a:pt x="120" y="92"/>
                    </a:lnTo>
                    <a:lnTo>
                      <a:pt x="123" y="89"/>
                    </a:lnTo>
                    <a:lnTo>
                      <a:pt x="120" y="92"/>
                    </a:lnTo>
                    <a:lnTo>
                      <a:pt x="123" y="95"/>
                    </a:lnTo>
                    <a:lnTo>
                      <a:pt x="120" y="95"/>
                    </a:lnTo>
                    <a:lnTo>
                      <a:pt x="123" y="97"/>
                    </a:lnTo>
                    <a:lnTo>
                      <a:pt x="125" y="95"/>
                    </a:lnTo>
                    <a:lnTo>
                      <a:pt x="123" y="97"/>
                    </a:lnTo>
                    <a:lnTo>
                      <a:pt x="123" y="100"/>
                    </a:lnTo>
                    <a:lnTo>
                      <a:pt x="125" y="103"/>
                    </a:lnTo>
                    <a:lnTo>
                      <a:pt x="125" y="109"/>
                    </a:lnTo>
                    <a:lnTo>
                      <a:pt x="125" y="111"/>
                    </a:lnTo>
                    <a:lnTo>
                      <a:pt x="128" y="111"/>
                    </a:lnTo>
                    <a:lnTo>
                      <a:pt x="134" y="114"/>
                    </a:lnTo>
                    <a:lnTo>
                      <a:pt x="137" y="117"/>
                    </a:lnTo>
                    <a:lnTo>
                      <a:pt x="134" y="117"/>
                    </a:lnTo>
                    <a:lnTo>
                      <a:pt x="131" y="117"/>
                    </a:lnTo>
                    <a:lnTo>
                      <a:pt x="131" y="120"/>
                    </a:lnTo>
                    <a:lnTo>
                      <a:pt x="134" y="123"/>
                    </a:lnTo>
                    <a:lnTo>
                      <a:pt x="137" y="123"/>
                    </a:lnTo>
                    <a:lnTo>
                      <a:pt x="139" y="123"/>
                    </a:lnTo>
                    <a:lnTo>
                      <a:pt x="142" y="123"/>
                    </a:lnTo>
                    <a:lnTo>
                      <a:pt x="139" y="123"/>
                    </a:lnTo>
                    <a:lnTo>
                      <a:pt x="137" y="125"/>
                    </a:lnTo>
                    <a:lnTo>
                      <a:pt x="137" y="125"/>
                    </a:lnTo>
                    <a:lnTo>
                      <a:pt x="134" y="125"/>
                    </a:lnTo>
                    <a:lnTo>
                      <a:pt x="137" y="128"/>
                    </a:lnTo>
                    <a:lnTo>
                      <a:pt x="137" y="128"/>
                    </a:lnTo>
                    <a:lnTo>
                      <a:pt x="137" y="134"/>
                    </a:lnTo>
                    <a:lnTo>
                      <a:pt x="137" y="134"/>
                    </a:lnTo>
                    <a:lnTo>
                      <a:pt x="137" y="136"/>
                    </a:lnTo>
                    <a:lnTo>
                      <a:pt x="137" y="139"/>
                    </a:lnTo>
                    <a:lnTo>
                      <a:pt x="134" y="139"/>
                    </a:lnTo>
                    <a:lnTo>
                      <a:pt x="137" y="142"/>
                    </a:lnTo>
                    <a:lnTo>
                      <a:pt x="139" y="139"/>
                    </a:lnTo>
                    <a:lnTo>
                      <a:pt x="142" y="142"/>
                    </a:lnTo>
                    <a:lnTo>
                      <a:pt x="145" y="142"/>
                    </a:lnTo>
                    <a:lnTo>
                      <a:pt x="148" y="139"/>
                    </a:lnTo>
                    <a:lnTo>
                      <a:pt x="153" y="139"/>
                    </a:lnTo>
                    <a:lnTo>
                      <a:pt x="153" y="139"/>
                    </a:lnTo>
                    <a:lnTo>
                      <a:pt x="156" y="134"/>
                    </a:lnTo>
                    <a:lnTo>
                      <a:pt x="156" y="139"/>
                    </a:lnTo>
                    <a:lnTo>
                      <a:pt x="153" y="142"/>
                    </a:lnTo>
                    <a:lnTo>
                      <a:pt x="153" y="145"/>
                    </a:lnTo>
                    <a:lnTo>
                      <a:pt x="156" y="145"/>
                    </a:lnTo>
                    <a:lnTo>
                      <a:pt x="159" y="148"/>
                    </a:lnTo>
                    <a:lnTo>
                      <a:pt x="159" y="150"/>
                    </a:lnTo>
                    <a:lnTo>
                      <a:pt x="162" y="153"/>
                    </a:lnTo>
                    <a:lnTo>
                      <a:pt x="164" y="156"/>
                    </a:lnTo>
                    <a:lnTo>
                      <a:pt x="170" y="159"/>
                    </a:lnTo>
                    <a:lnTo>
                      <a:pt x="176" y="159"/>
                    </a:lnTo>
                    <a:lnTo>
                      <a:pt x="178" y="159"/>
                    </a:lnTo>
                    <a:lnTo>
                      <a:pt x="181" y="159"/>
                    </a:lnTo>
                    <a:lnTo>
                      <a:pt x="192" y="159"/>
                    </a:lnTo>
                    <a:lnTo>
                      <a:pt x="192" y="159"/>
                    </a:lnTo>
                    <a:lnTo>
                      <a:pt x="195" y="162"/>
                    </a:lnTo>
                    <a:lnTo>
                      <a:pt x="195" y="164"/>
                    </a:lnTo>
                    <a:lnTo>
                      <a:pt x="198" y="164"/>
                    </a:lnTo>
                    <a:lnTo>
                      <a:pt x="203" y="162"/>
                    </a:lnTo>
                    <a:lnTo>
                      <a:pt x="209" y="159"/>
                    </a:lnTo>
                    <a:lnTo>
                      <a:pt x="209" y="159"/>
                    </a:lnTo>
                    <a:lnTo>
                      <a:pt x="212" y="159"/>
                    </a:lnTo>
                    <a:lnTo>
                      <a:pt x="212" y="159"/>
                    </a:lnTo>
                    <a:lnTo>
                      <a:pt x="212" y="153"/>
                    </a:lnTo>
                    <a:lnTo>
                      <a:pt x="209" y="150"/>
                    </a:lnTo>
                    <a:lnTo>
                      <a:pt x="203" y="148"/>
                    </a:lnTo>
                    <a:lnTo>
                      <a:pt x="198" y="148"/>
                    </a:lnTo>
                    <a:lnTo>
                      <a:pt x="198" y="145"/>
                    </a:lnTo>
                    <a:lnTo>
                      <a:pt x="195" y="145"/>
                    </a:lnTo>
                    <a:lnTo>
                      <a:pt x="192" y="145"/>
                    </a:lnTo>
                    <a:lnTo>
                      <a:pt x="192" y="142"/>
                    </a:lnTo>
                    <a:lnTo>
                      <a:pt x="190" y="139"/>
                    </a:lnTo>
                    <a:lnTo>
                      <a:pt x="187" y="134"/>
                    </a:lnTo>
                    <a:lnTo>
                      <a:pt x="184" y="134"/>
                    </a:lnTo>
                    <a:lnTo>
                      <a:pt x="184" y="131"/>
                    </a:lnTo>
                    <a:lnTo>
                      <a:pt x="181" y="128"/>
                    </a:lnTo>
                    <a:lnTo>
                      <a:pt x="184" y="131"/>
                    </a:lnTo>
                    <a:lnTo>
                      <a:pt x="184" y="134"/>
                    </a:lnTo>
                    <a:lnTo>
                      <a:pt x="187" y="134"/>
                    </a:lnTo>
                    <a:lnTo>
                      <a:pt x="190" y="136"/>
                    </a:lnTo>
                    <a:lnTo>
                      <a:pt x="192" y="139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8" y="145"/>
                    </a:lnTo>
                    <a:lnTo>
                      <a:pt x="201" y="145"/>
                    </a:lnTo>
                    <a:lnTo>
                      <a:pt x="201" y="145"/>
                    </a:lnTo>
                    <a:lnTo>
                      <a:pt x="206" y="145"/>
                    </a:lnTo>
                    <a:lnTo>
                      <a:pt x="212" y="145"/>
                    </a:lnTo>
                    <a:lnTo>
                      <a:pt x="215" y="145"/>
                    </a:lnTo>
                    <a:lnTo>
                      <a:pt x="217" y="145"/>
                    </a:lnTo>
                    <a:lnTo>
                      <a:pt x="217" y="142"/>
                    </a:lnTo>
                    <a:lnTo>
                      <a:pt x="215" y="139"/>
                    </a:lnTo>
                    <a:lnTo>
                      <a:pt x="212" y="139"/>
                    </a:lnTo>
                    <a:lnTo>
                      <a:pt x="209" y="139"/>
                    </a:lnTo>
                    <a:lnTo>
                      <a:pt x="209" y="136"/>
                    </a:lnTo>
                    <a:lnTo>
                      <a:pt x="212" y="136"/>
                    </a:lnTo>
                    <a:lnTo>
                      <a:pt x="215" y="136"/>
                    </a:lnTo>
                    <a:lnTo>
                      <a:pt x="217" y="139"/>
                    </a:lnTo>
                    <a:lnTo>
                      <a:pt x="220" y="139"/>
                    </a:lnTo>
                    <a:lnTo>
                      <a:pt x="217" y="139"/>
                    </a:lnTo>
                    <a:lnTo>
                      <a:pt x="217" y="136"/>
                    </a:lnTo>
                    <a:lnTo>
                      <a:pt x="220" y="134"/>
                    </a:lnTo>
                    <a:lnTo>
                      <a:pt x="220" y="134"/>
                    </a:lnTo>
                    <a:lnTo>
                      <a:pt x="220" y="131"/>
                    </a:lnTo>
                    <a:lnTo>
                      <a:pt x="217" y="128"/>
                    </a:lnTo>
                    <a:lnTo>
                      <a:pt x="217" y="125"/>
                    </a:lnTo>
                    <a:lnTo>
                      <a:pt x="220" y="128"/>
                    </a:lnTo>
                    <a:lnTo>
                      <a:pt x="223" y="131"/>
                    </a:lnTo>
                    <a:lnTo>
                      <a:pt x="226" y="134"/>
                    </a:lnTo>
                    <a:lnTo>
                      <a:pt x="229" y="134"/>
                    </a:lnTo>
                    <a:lnTo>
                      <a:pt x="229" y="131"/>
                    </a:lnTo>
                    <a:lnTo>
                      <a:pt x="229" y="131"/>
                    </a:lnTo>
                    <a:lnTo>
                      <a:pt x="229" y="131"/>
                    </a:lnTo>
                    <a:lnTo>
                      <a:pt x="229" y="134"/>
                    </a:lnTo>
                    <a:lnTo>
                      <a:pt x="231" y="134"/>
                    </a:lnTo>
                    <a:lnTo>
                      <a:pt x="231" y="131"/>
                    </a:lnTo>
                    <a:lnTo>
                      <a:pt x="229" y="128"/>
                    </a:lnTo>
                    <a:lnTo>
                      <a:pt x="231" y="125"/>
                    </a:lnTo>
                    <a:lnTo>
                      <a:pt x="231" y="128"/>
                    </a:lnTo>
                    <a:lnTo>
                      <a:pt x="237" y="128"/>
                    </a:lnTo>
                    <a:lnTo>
                      <a:pt x="237" y="131"/>
                    </a:lnTo>
                    <a:lnTo>
                      <a:pt x="240" y="131"/>
                    </a:lnTo>
                    <a:lnTo>
                      <a:pt x="243" y="131"/>
                    </a:lnTo>
                    <a:lnTo>
                      <a:pt x="243" y="134"/>
                    </a:lnTo>
                    <a:lnTo>
                      <a:pt x="245" y="131"/>
                    </a:lnTo>
                    <a:lnTo>
                      <a:pt x="245" y="134"/>
                    </a:lnTo>
                    <a:lnTo>
                      <a:pt x="245" y="134"/>
                    </a:lnTo>
                    <a:lnTo>
                      <a:pt x="245" y="136"/>
                    </a:lnTo>
                    <a:lnTo>
                      <a:pt x="248" y="136"/>
                    </a:lnTo>
                    <a:lnTo>
                      <a:pt x="259" y="139"/>
                    </a:lnTo>
                    <a:lnTo>
                      <a:pt x="262" y="142"/>
                    </a:lnTo>
                    <a:lnTo>
                      <a:pt x="265" y="145"/>
                    </a:lnTo>
                    <a:lnTo>
                      <a:pt x="265" y="150"/>
                    </a:lnTo>
                    <a:lnTo>
                      <a:pt x="270" y="156"/>
                    </a:lnTo>
                    <a:lnTo>
                      <a:pt x="270" y="159"/>
                    </a:lnTo>
                    <a:lnTo>
                      <a:pt x="273" y="159"/>
                    </a:lnTo>
                    <a:lnTo>
                      <a:pt x="276" y="162"/>
                    </a:lnTo>
                    <a:lnTo>
                      <a:pt x="276" y="164"/>
                    </a:lnTo>
                    <a:lnTo>
                      <a:pt x="284" y="173"/>
                    </a:lnTo>
                    <a:lnTo>
                      <a:pt x="284" y="175"/>
                    </a:lnTo>
                    <a:lnTo>
                      <a:pt x="287" y="175"/>
                    </a:lnTo>
                    <a:lnTo>
                      <a:pt x="293" y="178"/>
                    </a:lnTo>
                    <a:lnTo>
                      <a:pt x="296" y="178"/>
                    </a:lnTo>
                    <a:lnTo>
                      <a:pt x="296" y="178"/>
                    </a:lnTo>
                    <a:lnTo>
                      <a:pt x="298" y="178"/>
                    </a:lnTo>
                    <a:lnTo>
                      <a:pt x="304" y="178"/>
                    </a:lnTo>
                    <a:lnTo>
                      <a:pt x="307" y="178"/>
                    </a:lnTo>
                    <a:lnTo>
                      <a:pt x="312" y="178"/>
                    </a:lnTo>
                    <a:lnTo>
                      <a:pt x="318" y="181"/>
                    </a:lnTo>
                    <a:lnTo>
                      <a:pt x="318" y="181"/>
                    </a:lnTo>
                    <a:lnTo>
                      <a:pt x="323" y="181"/>
                    </a:lnTo>
                    <a:lnTo>
                      <a:pt x="323" y="184"/>
                    </a:lnTo>
                    <a:lnTo>
                      <a:pt x="329" y="184"/>
                    </a:lnTo>
                    <a:lnTo>
                      <a:pt x="329" y="184"/>
                    </a:lnTo>
                    <a:lnTo>
                      <a:pt x="326" y="187"/>
                    </a:lnTo>
                    <a:lnTo>
                      <a:pt x="329" y="187"/>
                    </a:lnTo>
                    <a:lnTo>
                      <a:pt x="335" y="189"/>
                    </a:lnTo>
                    <a:lnTo>
                      <a:pt x="337" y="187"/>
                    </a:lnTo>
                    <a:lnTo>
                      <a:pt x="340" y="187"/>
                    </a:lnTo>
                    <a:lnTo>
                      <a:pt x="335" y="184"/>
                    </a:lnTo>
                    <a:lnTo>
                      <a:pt x="335" y="184"/>
                    </a:lnTo>
                    <a:lnTo>
                      <a:pt x="335" y="181"/>
                    </a:lnTo>
                    <a:lnTo>
                      <a:pt x="337" y="181"/>
                    </a:lnTo>
                    <a:lnTo>
                      <a:pt x="340" y="181"/>
                    </a:lnTo>
                    <a:lnTo>
                      <a:pt x="343" y="178"/>
                    </a:lnTo>
                    <a:lnTo>
                      <a:pt x="337" y="178"/>
                    </a:lnTo>
                    <a:lnTo>
                      <a:pt x="329" y="178"/>
                    </a:lnTo>
                    <a:lnTo>
                      <a:pt x="323" y="175"/>
                    </a:lnTo>
                    <a:lnTo>
                      <a:pt x="323" y="173"/>
                    </a:lnTo>
                    <a:lnTo>
                      <a:pt x="326" y="170"/>
                    </a:lnTo>
                    <a:lnTo>
                      <a:pt x="329" y="170"/>
                    </a:lnTo>
                    <a:lnTo>
                      <a:pt x="332" y="170"/>
                    </a:lnTo>
                    <a:lnTo>
                      <a:pt x="329" y="170"/>
                    </a:lnTo>
                    <a:lnTo>
                      <a:pt x="323" y="170"/>
                    </a:lnTo>
                    <a:lnTo>
                      <a:pt x="315" y="167"/>
                    </a:lnTo>
                    <a:lnTo>
                      <a:pt x="315" y="167"/>
                    </a:lnTo>
                    <a:lnTo>
                      <a:pt x="315" y="164"/>
                    </a:lnTo>
                    <a:lnTo>
                      <a:pt x="315" y="162"/>
                    </a:lnTo>
                    <a:lnTo>
                      <a:pt x="318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23" name="Freeform 951"/>
              <p:cNvSpPr>
                <a:spLocks/>
              </p:cNvSpPr>
              <p:nvPr/>
            </p:nvSpPr>
            <p:spPr bwMode="auto">
              <a:xfrm>
                <a:off x="5259" y="2173"/>
                <a:ext cx="3" cy="5"/>
              </a:xfrm>
              <a:custGeom>
                <a:avLst/>
                <a:gdLst>
                  <a:gd name="T0" fmla="*/ 3 w 3"/>
                  <a:gd name="T1" fmla="*/ 5 h 5"/>
                  <a:gd name="T2" fmla="*/ 0 w 3"/>
                  <a:gd name="T3" fmla="*/ 0 h 5"/>
                  <a:gd name="T4" fmla="*/ 0 w 3"/>
                  <a:gd name="T5" fmla="*/ 2 h 5"/>
                  <a:gd name="T6" fmla="*/ 0 w 3"/>
                  <a:gd name="T7" fmla="*/ 5 h 5"/>
                  <a:gd name="T8" fmla="*/ 0 w 3"/>
                  <a:gd name="T9" fmla="*/ 5 h 5"/>
                  <a:gd name="T10" fmla="*/ 0 w 3"/>
                  <a:gd name="T11" fmla="*/ 5 h 5"/>
                  <a:gd name="T12" fmla="*/ 3 w 3"/>
                  <a:gd name="T13" fmla="*/ 5 h 5"/>
                  <a:gd name="T14" fmla="*/ 3 w 3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24" name="Freeform 952"/>
              <p:cNvSpPr>
                <a:spLocks/>
              </p:cNvSpPr>
              <p:nvPr/>
            </p:nvSpPr>
            <p:spPr bwMode="auto">
              <a:xfrm>
                <a:off x="5150" y="2167"/>
                <a:ext cx="26" cy="17"/>
              </a:xfrm>
              <a:custGeom>
                <a:avLst/>
                <a:gdLst>
                  <a:gd name="T0" fmla="*/ 23 w 26"/>
                  <a:gd name="T1" fmla="*/ 8 h 17"/>
                  <a:gd name="T2" fmla="*/ 23 w 26"/>
                  <a:gd name="T3" fmla="*/ 6 h 17"/>
                  <a:gd name="T4" fmla="*/ 26 w 26"/>
                  <a:gd name="T5" fmla="*/ 3 h 17"/>
                  <a:gd name="T6" fmla="*/ 26 w 26"/>
                  <a:gd name="T7" fmla="*/ 3 h 17"/>
                  <a:gd name="T8" fmla="*/ 23 w 26"/>
                  <a:gd name="T9" fmla="*/ 0 h 17"/>
                  <a:gd name="T10" fmla="*/ 20 w 26"/>
                  <a:gd name="T11" fmla="*/ 0 h 17"/>
                  <a:gd name="T12" fmla="*/ 14 w 26"/>
                  <a:gd name="T13" fmla="*/ 0 h 17"/>
                  <a:gd name="T14" fmla="*/ 12 w 26"/>
                  <a:gd name="T15" fmla="*/ 0 h 17"/>
                  <a:gd name="T16" fmla="*/ 9 w 26"/>
                  <a:gd name="T17" fmla="*/ 6 h 17"/>
                  <a:gd name="T18" fmla="*/ 6 w 26"/>
                  <a:gd name="T19" fmla="*/ 8 h 17"/>
                  <a:gd name="T20" fmla="*/ 0 w 26"/>
                  <a:gd name="T21" fmla="*/ 17 h 17"/>
                  <a:gd name="T22" fmla="*/ 0 w 26"/>
                  <a:gd name="T23" fmla="*/ 17 h 17"/>
                  <a:gd name="T24" fmla="*/ 6 w 26"/>
                  <a:gd name="T25" fmla="*/ 17 h 17"/>
                  <a:gd name="T26" fmla="*/ 9 w 26"/>
                  <a:gd name="T27" fmla="*/ 17 h 17"/>
                  <a:gd name="T28" fmla="*/ 14 w 26"/>
                  <a:gd name="T29" fmla="*/ 17 h 17"/>
                  <a:gd name="T30" fmla="*/ 17 w 26"/>
                  <a:gd name="T31" fmla="*/ 14 h 17"/>
                  <a:gd name="T32" fmla="*/ 20 w 26"/>
                  <a:gd name="T33" fmla="*/ 11 h 17"/>
                  <a:gd name="T34" fmla="*/ 20 w 26"/>
                  <a:gd name="T35" fmla="*/ 11 h 17"/>
                  <a:gd name="T36" fmla="*/ 23 w 26"/>
                  <a:gd name="T37" fmla="*/ 8 h 17"/>
                  <a:gd name="T38" fmla="*/ 23 w 26"/>
                  <a:gd name="T3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17">
                    <a:moveTo>
                      <a:pt x="23" y="8"/>
                    </a:moveTo>
                    <a:lnTo>
                      <a:pt x="23" y="6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6"/>
                    </a:lnTo>
                    <a:lnTo>
                      <a:pt x="6" y="8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4" y="17"/>
                    </a:lnTo>
                    <a:lnTo>
                      <a:pt x="17" y="1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23" y="8"/>
                    </a:ln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25" name="Freeform 953"/>
              <p:cNvSpPr>
                <a:spLocks/>
              </p:cNvSpPr>
              <p:nvPr/>
            </p:nvSpPr>
            <p:spPr bwMode="auto">
              <a:xfrm>
                <a:off x="5226" y="2226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3 w 5"/>
                  <a:gd name="T5" fmla="*/ 2 h 5"/>
                  <a:gd name="T6" fmla="*/ 5 w 5"/>
                  <a:gd name="T7" fmla="*/ 2 h 5"/>
                  <a:gd name="T8" fmla="*/ 3 w 5"/>
                  <a:gd name="T9" fmla="*/ 0 h 5"/>
                  <a:gd name="T10" fmla="*/ 0 w 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26" name="Freeform 954"/>
              <p:cNvSpPr>
                <a:spLocks/>
              </p:cNvSpPr>
              <p:nvPr/>
            </p:nvSpPr>
            <p:spPr bwMode="auto">
              <a:xfrm>
                <a:off x="5167" y="2340"/>
                <a:ext cx="9" cy="6"/>
              </a:xfrm>
              <a:custGeom>
                <a:avLst/>
                <a:gdLst>
                  <a:gd name="T0" fmla="*/ 9 w 9"/>
                  <a:gd name="T1" fmla="*/ 0 h 6"/>
                  <a:gd name="T2" fmla="*/ 6 w 9"/>
                  <a:gd name="T3" fmla="*/ 0 h 6"/>
                  <a:gd name="T4" fmla="*/ 0 w 9"/>
                  <a:gd name="T5" fmla="*/ 3 h 6"/>
                  <a:gd name="T6" fmla="*/ 0 w 9"/>
                  <a:gd name="T7" fmla="*/ 3 h 6"/>
                  <a:gd name="T8" fmla="*/ 0 w 9"/>
                  <a:gd name="T9" fmla="*/ 6 h 6"/>
                  <a:gd name="T10" fmla="*/ 0 w 9"/>
                  <a:gd name="T11" fmla="*/ 6 h 6"/>
                  <a:gd name="T12" fmla="*/ 3 w 9"/>
                  <a:gd name="T13" fmla="*/ 6 h 6"/>
                  <a:gd name="T14" fmla="*/ 6 w 9"/>
                  <a:gd name="T15" fmla="*/ 3 h 6"/>
                  <a:gd name="T16" fmla="*/ 9 w 9"/>
                  <a:gd name="T17" fmla="*/ 3 h 6"/>
                  <a:gd name="T18" fmla="*/ 9 w 9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6">
                    <a:moveTo>
                      <a:pt x="9" y="0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27" name="Freeform 955"/>
              <p:cNvSpPr>
                <a:spLocks/>
              </p:cNvSpPr>
              <p:nvPr/>
            </p:nvSpPr>
            <p:spPr bwMode="auto">
              <a:xfrm>
                <a:off x="5167" y="2178"/>
                <a:ext cx="6" cy="6"/>
              </a:xfrm>
              <a:custGeom>
                <a:avLst/>
                <a:gdLst>
                  <a:gd name="T0" fmla="*/ 3 w 6"/>
                  <a:gd name="T1" fmla="*/ 3 h 6"/>
                  <a:gd name="T2" fmla="*/ 0 w 6"/>
                  <a:gd name="T3" fmla="*/ 6 h 6"/>
                  <a:gd name="T4" fmla="*/ 3 w 6"/>
                  <a:gd name="T5" fmla="*/ 6 h 6"/>
                  <a:gd name="T6" fmla="*/ 6 w 6"/>
                  <a:gd name="T7" fmla="*/ 6 h 6"/>
                  <a:gd name="T8" fmla="*/ 6 w 6"/>
                  <a:gd name="T9" fmla="*/ 6 h 6"/>
                  <a:gd name="T10" fmla="*/ 6 w 6"/>
                  <a:gd name="T11" fmla="*/ 0 h 6"/>
                  <a:gd name="T12" fmla="*/ 3 w 6"/>
                  <a:gd name="T13" fmla="*/ 0 h 6"/>
                  <a:gd name="T14" fmla="*/ 3 w 6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3" y="3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28" name="Freeform 956"/>
              <p:cNvSpPr>
                <a:spLocks/>
              </p:cNvSpPr>
              <p:nvPr/>
            </p:nvSpPr>
            <p:spPr bwMode="auto">
              <a:xfrm>
                <a:off x="5170" y="2351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3 w 3"/>
                  <a:gd name="T5" fmla="*/ 0 h 3"/>
                  <a:gd name="T6" fmla="*/ 0 w 3"/>
                  <a:gd name="T7" fmla="*/ 0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29" name="Freeform 957"/>
              <p:cNvSpPr>
                <a:spLocks/>
              </p:cNvSpPr>
              <p:nvPr/>
            </p:nvSpPr>
            <p:spPr bwMode="auto">
              <a:xfrm>
                <a:off x="5262" y="2173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30" name="Freeform 958"/>
              <p:cNvSpPr>
                <a:spLocks/>
              </p:cNvSpPr>
              <p:nvPr/>
            </p:nvSpPr>
            <p:spPr bwMode="auto">
              <a:xfrm>
                <a:off x="5123" y="2242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2 w 2"/>
                  <a:gd name="T3" fmla="*/ 0 h 3"/>
                  <a:gd name="T4" fmla="*/ 0 w 2"/>
                  <a:gd name="T5" fmla="*/ 0 h 3"/>
                  <a:gd name="T6" fmla="*/ 2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31" name="Freeform 959"/>
              <p:cNvSpPr>
                <a:spLocks/>
              </p:cNvSpPr>
              <p:nvPr/>
            </p:nvSpPr>
            <p:spPr bwMode="auto">
              <a:xfrm>
                <a:off x="5125" y="2234"/>
                <a:ext cx="6" cy="8"/>
              </a:xfrm>
              <a:custGeom>
                <a:avLst/>
                <a:gdLst>
                  <a:gd name="T0" fmla="*/ 0 w 6"/>
                  <a:gd name="T1" fmla="*/ 6 h 8"/>
                  <a:gd name="T2" fmla="*/ 3 w 6"/>
                  <a:gd name="T3" fmla="*/ 8 h 8"/>
                  <a:gd name="T4" fmla="*/ 3 w 6"/>
                  <a:gd name="T5" fmla="*/ 6 h 8"/>
                  <a:gd name="T6" fmla="*/ 6 w 6"/>
                  <a:gd name="T7" fmla="*/ 3 h 8"/>
                  <a:gd name="T8" fmla="*/ 6 w 6"/>
                  <a:gd name="T9" fmla="*/ 0 h 8"/>
                  <a:gd name="T10" fmla="*/ 3 w 6"/>
                  <a:gd name="T11" fmla="*/ 6 h 8"/>
                  <a:gd name="T12" fmla="*/ 0 w 6"/>
                  <a:gd name="T13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0" y="6"/>
                    </a:moveTo>
                    <a:lnTo>
                      <a:pt x="3" y="8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32" name="Rectangle 960"/>
              <p:cNvSpPr>
                <a:spLocks noChangeArrowheads="1"/>
              </p:cNvSpPr>
              <p:nvPr/>
            </p:nvSpPr>
            <p:spPr bwMode="auto">
              <a:xfrm>
                <a:off x="5120" y="2245"/>
                <a:ext cx="3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33" name="Rectangle 961"/>
              <p:cNvSpPr>
                <a:spLocks noChangeArrowheads="1"/>
              </p:cNvSpPr>
              <p:nvPr/>
            </p:nvSpPr>
            <p:spPr bwMode="auto">
              <a:xfrm>
                <a:off x="5251" y="2187"/>
                <a:ext cx="3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34" name="Freeform 962"/>
              <p:cNvSpPr>
                <a:spLocks/>
              </p:cNvSpPr>
              <p:nvPr/>
            </p:nvSpPr>
            <p:spPr bwMode="auto">
              <a:xfrm>
                <a:off x="5256" y="2187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35" name="Freeform 963"/>
              <p:cNvSpPr>
                <a:spLocks/>
              </p:cNvSpPr>
              <p:nvPr/>
            </p:nvSpPr>
            <p:spPr bwMode="auto">
              <a:xfrm>
                <a:off x="5251" y="2189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5 w 5"/>
                  <a:gd name="T3" fmla="*/ 0 h 3"/>
                  <a:gd name="T4" fmla="*/ 5 w 5"/>
                  <a:gd name="T5" fmla="*/ 0 h 3"/>
                  <a:gd name="T6" fmla="*/ 0 w 5"/>
                  <a:gd name="T7" fmla="*/ 0 h 3"/>
                  <a:gd name="T8" fmla="*/ 5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36" name="Freeform 964"/>
              <p:cNvSpPr>
                <a:spLocks/>
              </p:cNvSpPr>
              <p:nvPr/>
            </p:nvSpPr>
            <p:spPr bwMode="auto">
              <a:xfrm>
                <a:off x="5256" y="2184"/>
                <a:ext cx="6" cy="3"/>
              </a:xfrm>
              <a:custGeom>
                <a:avLst/>
                <a:gdLst>
                  <a:gd name="T0" fmla="*/ 6 w 6"/>
                  <a:gd name="T1" fmla="*/ 0 h 3"/>
                  <a:gd name="T2" fmla="*/ 3 w 6"/>
                  <a:gd name="T3" fmla="*/ 0 h 3"/>
                  <a:gd name="T4" fmla="*/ 0 w 6"/>
                  <a:gd name="T5" fmla="*/ 3 h 3"/>
                  <a:gd name="T6" fmla="*/ 0 w 6"/>
                  <a:gd name="T7" fmla="*/ 3 h 3"/>
                  <a:gd name="T8" fmla="*/ 3 w 6"/>
                  <a:gd name="T9" fmla="*/ 3 h 3"/>
                  <a:gd name="T10" fmla="*/ 6 w 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37" name="Freeform 965"/>
              <p:cNvSpPr>
                <a:spLocks/>
              </p:cNvSpPr>
              <p:nvPr/>
            </p:nvSpPr>
            <p:spPr bwMode="auto">
              <a:xfrm>
                <a:off x="3826" y="248"/>
                <a:ext cx="5" cy="6"/>
              </a:xfrm>
              <a:custGeom>
                <a:avLst/>
                <a:gdLst>
                  <a:gd name="T0" fmla="*/ 5 w 5"/>
                  <a:gd name="T1" fmla="*/ 6 h 6"/>
                  <a:gd name="T2" fmla="*/ 2 w 5"/>
                  <a:gd name="T3" fmla="*/ 3 h 6"/>
                  <a:gd name="T4" fmla="*/ 0 w 5"/>
                  <a:gd name="T5" fmla="*/ 0 h 6"/>
                  <a:gd name="T6" fmla="*/ 2 w 5"/>
                  <a:gd name="T7" fmla="*/ 6 h 6"/>
                  <a:gd name="T8" fmla="*/ 5 w 5"/>
                  <a:gd name="T9" fmla="*/ 6 h 6"/>
                  <a:gd name="T10" fmla="*/ 5 w 5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lnTo>
                      <a:pt x="2" y="3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38" name="Freeform 966"/>
              <p:cNvSpPr>
                <a:spLocks/>
              </p:cNvSpPr>
              <p:nvPr/>
            </p:nvSpPr>
            <p:spPr bwMode="auto">
              <a:xfrm>
                <a:off x="5256" y="2178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0 w 3"/>
                  <a:gd name="T5" fmla="*/ 3 h 3"/>
                  <a:gd name="T6" fmla="*/ 3 w 3"/>
                  <a:gd name="T7" fmla="*/ 3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39" name="Freeform 967"/>
              <p:cNvSpPr>
                <a:spLocks/>
              </p:cNvSpPr>
              <p:nvPr/>
            </p:nvSpPr>
            <p:spPr bwMode="auto">
              <a:xfrm>
                <a:off x="5229" y="2217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3 h 3"/>
                  <a:gd name="T4" fmla="*/ 2 w 2"/>
                  <a:gd name="T5" fmla="*/ 0 h 3"/>
                  <a:gd name="T6" fmla="*/ 0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40" name="Freeform 968"/>
              <p:cNvSpPr>
                <a:spLocks/>
              </p:cNvSpPr>
              <p:nvPr/>
            </p:nvSpPr>
            <p:spPr bwMode="auto">
              <a:xfrm>
                <a:off x="3058" y="842"/>
                <a:ext cx="17" cy="9"/>
              </a:xfrm>
              <a:custGeom>
                <a:avLst/>
                <a:gdLst>
                  <a:gd name="T0" fmla="*/ 3 w 17"/>
                  <a:gd name="T1" fmla="*/ 6 h 9"/>
                  <a:gd name="T2" fmla="*/ 6 w 17"/>
                  <a:gd name="T3" fmla="*/ 6 h 9"/>
                  <a:gd name="T4" fmla="*/ 9 w 17"/>
                  <a:gd name="T5" fmla="*/ 6 h 9"/>
                  <a:gd name="T6" fmla="*/ 12 w 17"/>
                  <a:gd name="T7" fmla="*/ 9 h 9"/>
                  <a:gd name="T8" fmla="*/ 12 w 17"/>
                  <a:gd name="T9" fmla="*/ 6 h 9"/>
                  <a:gd name="T10" fmla="*/ 14 w 17"/>
                  <a:gd name="T11" fmla="*/ 6 h 9"/>
                  <a:gd name="T12" fmla="*/ 17 w 17"/>
                  <a:gd name="T13" fmla="*/ 6 h 9"/>
                  <a:gd name="T14" fmla="*/ 14 w 17"/>
                  <a:gd name="T15" fmla="*/ 3 h 9"/>
                  <a:gd name="T16" fmla="*/ 12 w 17"/>
                  <a:gd name="T17" fmla="*/ 3 h 9"/>
                  <a:gd name="T18" fmla="*/ 12 w 17"/>
                  <a:gd name="T19" fmla="*/ 0 h 9"/>
                  <a:gd name="T20" fmla="*/ 9 w 17"/>
                  <a:gd name="T21" fmla="*/ 0 h 9"/>
                  <a:gd name="T22" fmla="*/ 9 w 17"/>
                  <a:gd name="T23" fmla="*/ 0 h 9"/>
                  <a:gd name="T24" fmla="*/ 6 w 17"/>
                  <a:gd name="T25" fmla="*/ 3 h 9"/>
                  <a:gd name="T26" fmla="*/ 0 w 17"/>
                  <a:gd name="T27" fmla="*/ 6 h 9"/>
                  <a:gd name="T28" fmla="*/ 3 w 17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9">
                    <a:moveTo>
                      <a:pt x="3" y="6"/>
                    </a:moveTo>
                    <a:lnTo>
                      <a:pt x="6" y="6"/>
                    </a:lnTo>
                    <a:lnTo>
                      <a:pt x="9" y="6"/>
                    </a:lnTo>
                    <a:lnTo>
                      <a:pt x="12" y="9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7" y="6"/>
                    </a:lnTo>
                    <a:lnTo>
                      <a:pt x="14" y="3"/>
                    </a:lnTo>
                    <a:lnTo>
                      <a:pt x="12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6" y="3"/>
                    </a:lnTo>
                    <a:lnTo>
                      <a:pt x="0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41" name="Freeform 969"/>
              <p:cNvSpPr>
                <a:spLocks/>
              </p:cNvSpPr>
              <p:nvPr/>
            </p:nvSpPr>
            <p:spPr bwMode="auto">
              <a:xfrm>
                <a:off x="3075" y="851"/>
                <a:ext cx="6" cy="5"/>
              </a:xfrm>
              <a:custGeom>
                <a:avLst/>
                <a:gdLst>
                  <a:gd name="T0" fmla="*/ 0 w 6"/>
                  <a:gd name="T1" fmla="*/ 2 h 5"/>
                  <a:gd name="T2" fmla="*/ 3 w 6"/>
                  <a:gd name="T3" fmla="*/ 5 h 5"/>
                  <a:gd name="T4" fmla="*/ 6 w 6"/>
                  <a:gd name="T5" fmla="*/ 5 h 5"/>
                  <a:gd name="T6" fmla="*/ 6 w 6"/>
                  <a:gd name="T7" fmla="*/ 0 h 5"/>
                  <a:gd name="T8" fmla="*/ 0 w 6"/>
                  <a:gd name="T9" fmla="*/ 0 h 5"/>
                  <a:gd name="T10" fmla="*/ 0 w 6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0" y="2"/>
                    </a:moveTo>
                    <a:lnTo>
                      <a:pt x="3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42" name="Freeform 970"/>
              <p:cNvSpPr>
                <a:spLocks/>
              </p:cNvSpPr>
              <p:nvPr/>
            </p:nvSpPr>
            <p:spPr bwMode="auto">
              <a:xfrm>
                <a:off x="3042" y="800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0 w 3"/>
                  <a:gd name="T5" fmla="*/ 0 h 3"/>
                  <a:gd name="T6" fmla="*/ 0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43" name="Freeform 971"/>
              <p:cNvSpPr>
                <a:spLocks/>
              </p:cNvSpPr>
              <p:nvPr/>
            </p:nvSpPr>
            <p:spPr bwMode="auto">
              <a:xfrm>
                <a:off x="3050" y="800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0 w 3"/>
                  <a:gd name="T5" fmla="*/ 3 h 3"/>
                  <a:gd name="T6" fmla="*/ 0 w 3"/>
                  <a:gd name="T7" fmla="*/ 3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44" name="Freeform 972"/>
              <p:cNvSpPr>
                <a:spLocks/>
              </p:cNvSpPr>
              <p:nvPr/>
            </p:nvSpPr>
            <p:spPr bwMode="auto">
              <a:xfrm>
                <a:off x="3017" y="859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2 w 2"/>
                  <a:gd name="T5" fmla="*/ 0 h 3"/>
                  <a:gd name="T6" fmla="*/ 0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45" name="Freeform 973"/>
              <p:cNvSpPr>
                <a:spLocks/>
              </p:cNvSpPr>
              <p:nvPr/>
            </p:nvSpPr>
            <p:spPr bwMode="auto">
              <a:xfrm>
                <a:off x="3031" y="720"/>
                <a:ext cx="5" cy="5"/>
              </a:xfrm>
              <a:custGeom>
                <a:avLst/>
                <a:gdLst>
                  <a:gd name="T0" fmla="*/ 0 w 5"/>
                  <a:gd name="T1" fmla="*/ 2 h 5"/>
                  <a:gd name="T2" fmla="*/ 2 w 5"/>
                  <a:gd name="T3" fmla="*/ 5 h 5"/>
                  <a:gd name="T4" fmla="*/ 5 w 5"/>
                  <a:gd name="T5" fmla="*/ 5 h 5"/>
                  <a:gd name="T6" fmla="*/ 5 w 5"/>
                  <a:gd name="T7" fmla="*/ 2 h 5"/>
                  <a:gd name="T8" fmla="*/ 2 w 5"/>
                  <a:gd name="T9" fmla="*/ 2 h 5"/>
                  <a:gd name="T10" fmla="*/ 2 w 5"/>
                  <a:gd name="T11" fmla="*/ 0 h 5"/>
                  <a:gd name="T12" fmla="*/ 0 w 5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2"/>
                    </a:moveTo>
                    <a:lnTo>
                      <a:pt x="2" y="5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46" name="Freeform 974"/>
              <p:cNvSpPr>
                <a:spLocks/>
              </p:cNvSpPr>
              <p:nvPr/>
            </p:nvSpPr>
            <p:spPr bwMode="auto">
              <a:xfrm>
                <a:off x="2891" y="945"/>
                <a:ext cx="6" cy="9"/>
              </a:xfrm>
              <a:custGeom>
                <a:avLst/>
                <a:gdLst>
                  <a:gd name="T0" fmla="*/ 3 w 6"/>
                  <a:gd name="T1" fmla="*/ 6 h 9"/>
                  <a:gd name="T2" fmla="*/ 6 w 6"/>
                  <a:gd name="T3" fmla="*/ 3 h 9"/>
                  <a:gd name="T4" fmla="*/ 6 w 6"/>
                  <a:gd name="T5" fmla="*/ 3 h 9"/>
                  <a:gd name="T6" fmla="*/ 3 w 6"/>
                  <a:gd name="T7" fmla="*/ 0 h 9"/>
                  <a:gd name="T8" fmla="*/ 3 w 6"/>
                  <a:gd name="T9" fmla="*/ 3 h 9"/>
                  <a:gd name="T10" fmla="*/ 0 w 6"/>
                  <a:gd name="T11" fmla="*/ 6 h 9"/>
                  <a:gd name="T12" fmla="*/ 0 w 6"/>
                  <a:gd name="T13" fmla="*/ 9 h 9"/>
                  <a:gd name="T14" fmla="*/ 3 w 6"/>
                  <a:gd name="T15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9">
                    <a:moveTo>
                      <a:pt x="3" y="6"/>
                    </a:moveTo>
                    <a:lnTo>
                      <a:pt x="6" y="3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47" name="Freeform 975"/>
              <p:cNvSpPr>
                <a:spLocks/>
              </p:cNvSpPr>
              <p:nvPr/>
            </p:nvSpPr>
            <p:spPr bwMode="auto">
              <a:xfrm>
                <a:off x="3067" y="812"/>
                <a:ext cx="3" cy="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0 h 5"/>
                  <a:gd name="T4" fmla="*/ 0 w 3"/>
                  <a:gd name="T5" fmla="*/ 2 h 5"/>
                  <a:gd name="T6" fmla="*/ 0 w 3"/>
                  <a:gd name="T7" fmla="*/ 2 h 5"/>
                  <a:gd name="T8" fmla="*/ 0 w 3"/>
                  <a:gd name="T9" fmla="*/ 5 h 5"/>
                  <a:gd name="T10" fmla="*/ 3 w 3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48" name="Freeform 976"/>
              <p:cNvSpPr>
                <a:spLocks/>
              </p:cNvSpPr>
              <p:nvPr/>
            </p:nvSpPr>
            <p:spPr bwMode="auto">
              <a:xfrm>
                <a:off x="3064" y="809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3 h 3"/>
                  <a:gd name="T3" fmla="*/ 0 h 3"/>
                  <a:gd name="T4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49" name="Freeform 977"/>
              <p:cNvSpPr>
                <a:spLocks/>
              </p:cNvSpPr>
              <p:nvPr/>
            </p:nvSpPr>
            <p:spPr bwMode="auto">
              <a:xfrm>
                <a:off x="3033" y="717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50" name="Freeform 978"/>
              <p:cNvSpPr>
                <a:spLocks/>
              </p:cNvSpPr>
              <p:nvPr/>
            </p:nvSpPr>
            <p:spPr bwMode="auto">
              <a:xfrm>
                <a:off x="3017" y="873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0 w 5"/>
                  <a:gd name="T3" fmla="*/ 3 h 3"/>
                  <a:gd name="T4" fmla="*/ 2 w 5"/>
                  <a:gd name="T5" fmla="*/ 3 h 3"/>
                  <a:gd name="T6" fmla="*/ 5 w 5"/>
                  <a:gd name="T7" fmla="*/ 0 h 3"/>
                  <a:gd name="T8" fmla="*/ 5 w 5"/>
                  <a:gd name="T9" fmla="*/ 0 h 3"/>
                  <a:gd name="T10" fmla="*/ 2 w 5"/>
                  <a:gd name="T11" fmla="*/ 0 h 3"/>
                  <a:gd name="T12" fmla="*/ 0 w 5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51" name="Freeform 979"/>
              <p:cNvSpPr>
                <a:spLocks/>
              </p:cNvSpPr>
              <p:nvPr/>
            </p:nvSpPr>
            <p:spPr bwMode="auto">
              <a:xfrm>
                <a:off x="2978" y="893"/>
                <a:ext cx="8" cy="27"/>
              </a:xfrm>
              <a:custGeom>
                <a:avLst/>
                <a:gdLst>
                  <a:gd name="T0" fmla="*/ 2 w 8"/>
                  <a:gd name="T1" fmla="*/ 11 h 27"/>
                  <a:gd name="T2" fmla="*/ 0 w 8"/>
                  <a:gd name="T3" fmla="*/ 19 h 27"/>
                  <a:gd name="T4" fmla="*/ 2 w 8"/>
                  <a:gd name="T5" fmla="*/ 22 h 27"/>
                  <a:gd name="T6" fmla="*/ 2 w 8"/>
                  <a:gd name="T7" fmla="*/ 25 h 27"/>
                  <a:gd name="T8" fmla="*/ 2 w 8"/>
                  <a:gd name="T9" fmla="*/ 27 h 27"/>
                  <a:gd name="T10" fmla="*/ 2 w 8"/>
                  <a:gd name="T11" fmla="*/ 25 h 27"/>
                  <a:gd name="T12" fmla="*/ 5 w 8"/>
                  <a:gd name="T13" fmla="*/ 19 h 27"/>
                  <a:gd name="T14" fmla="*/ 5 w 8"/>
                  <a:gd name="T15" fmla="*/ 13 h 27"/>
                  <a:gd name="T16" fmla="*/ 8 w 8"/>
                  <a:gd name="T17" fmla="*/ 5 h 27"/>
                  <a:gd name="T18" fmla="*/ 8 w 8"/>
                  <a:gd name="T19" fmla="*/ 2 h 27"/>
                  <a:gd name="T20" fmla="*/ 5 w 8"/>
                  <a:gd name="T21" fmla="*/ 0 h 27"/>
                  <a:gd name="T22" fmla="*/ 5 w 8"/>
                  <a:gd name="T23" fmla="*/ 2 h 27"/>
                  <a:gd name="T24" fmla="*/ 5 w 8"/>
                  <a:gd name="T25" fmla="*/ 5 h 27"/>
                  <a:gd name="T26" fmla="*/ 2 w 8"/>
                  <a:gd name="T27" fmla="*/ 8 h 27"/>
                  <a:gd name="T28" fmla="*/ 2 w 8"/>
                  <a:gd name="T29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27">
                    <a:moveTo>
                      <a:pt x="2" y="11"/>
                    </a:moveTo>
                    <a:lnTo>
                      <a:pt x="0" y="19"/>
                    </a:lnTo>
                    <a:lnTo>
                      <a:pt x="2" y="22"/>
                    </a:lnTo>
                    <a:lnTo>
                      <a:pt x="2" y="25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5" y="19"/>
                    </a:lnTo>
                    <a:lnTo>
                      <a:pt x="5" y="13"/>
                    </a:lnTo>
                    <a:lnTo>
                      <a:pt x="8" y="5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5" y="5"/>
                    </a:lnTo>
                    <a:lnTo>
                      <a:pt x="2" y="8"/>
                    </a:ln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52" name="Freeform 980"/>
              <p:cNvSpPr>
                <a:spLocks/>
              </p:cNvSpPr>
              <p:nvPr/>
            </p:nvSpPr>
            <p:spPr bwMode="auto">
              <a:xfrm>
                <a:off x="2927" y="957"/>
                <a:ext cx="12" cy="8"/>
              </a:xfrm>
              <a:custGeom>
                <a:avLst/>
                <a:gdLst>
                  <a:gd name="T0" fmla="*/ 3 w 12"/>
                  <a:gd name="T1" fmla="*/ 5 h 8"/>
                  <a:gd name="T2" fmla="*/ 0 w 12"/>
                  <a:gd name="T3" fmla="*/ 5 h 8"/>
                  <a:gd name="T4" fmla="*/ 3 w 12"/>
                  <a:gd name="T5" fmla="*/ 8 h 8"/>
                  <a:gd name="T6" fmla="*/ 6 w 12"/>
                  <a:gd name="T7" fmla="*/ 8 h 8"/>
                  <a:gd name="T8" fmla="*/ 9 w 12"/>
                  <a:gd name="T9" fmla="*/ 5 h 8"/>
                  <a:gd name="T10" fmla="*/ 12 w 12"/>
                  <a:gd name="T11" fmla="*/ 5 h 8"/>
                  <a:gd name="T12" fmla="*/ 12 w 12"/>
                  <a:gd name="T13" fmla="*/ 5 h 8"/>
                  <a:gd name="T14" fmla="*/ 9 w 12"/>
                  <a:gd name="T15" fmla="*/ 2 h 8"/>
                  <a:gd name="T16" fmla="*/ 9 w 12"/>
                  <a:gd name="T17" fmla="*/ 0 h 8"/>
                  <a:gd name="T18" fmla="*/ 6 w 12"/>
                  <a:gd name="T19" fmla="*/ 0 h 8"/>
                  <a:gd name="T20" fmla="*/ 6 w 12"/>
                  <a:gd name="T21" fmla="*/ 0 h 8"/>
                  <a:gd name="T22" fmla="*/ 6 w 12"/>
                  <a:gd name="T23" fmla="*/ 0 h 8"/>
                  <a:gd name="T24" fmla="*/ 3 w 12"/>
                  <a:gd name="T25" fmla="*/ 0 h 8"/>
                  <a:gd name="T26" fmla="*/ 3 w 12"/>
                  <a:gd name="T27" fmla="*/ 2 h 8"/>
                  <a:gd name="T28" fmla="*/ 6 w 12"/>
                  <a:gd name="T29" fmla="*/ 2 h 8"/>
                  <a:gd name="T30" fmla="*/ 3 w 12"/>
                  <a:gd name="T31" fmla="*/ 2 h 8"/>
                  <a:gd name="T32" fmla="*/ 3 w 12"/>
                  <a:gd name="T3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8">
                    <a:moveTo>
                      <a:pt x="3" y="5"/>
                    </a:moveTo>
                    <a:lnTo>
                      <a:pt x="0" y="5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9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6" y="2"/>
                    </a:lnTo>
                    <a:lnTo>
                      <a:pt x="3" y="2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53" name="Rectangle 981"/>
              <p:cNvSpPr>
                <a:spLocks noChangeArrowheads="1"/>
              </p:cNvSpPr>
              <p:nvPr/>
            </p:nvSpPr>
            <p:spPr bwMode="auto">
              <a:xfrm>
                <a:off x="5114" y="2245"/>
                <a:ext cx="1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54" name="Freeform 982"/>
              <p:cNvSpPr>
                <a:spLocks/>
              </p:cNvSpPr>
              <p:nvPr/>
            </p:nvSpPr>
            <p:spPr bwMode="auto">
              <a:xfrm>
                <a:off x="3017" y="800"/>
                <a:ext cx="14" cy="14"/>
              </a:xfrm>
              <a:custGeom>
                <a:avLst/>
                <a:gdLst>
                  <a:gd name="T0" fmla="*/ 2 w 14"/>
                  <a:gd name="T1" fmla="*/ 6 h 14"/>
                  <a:gd name="T2" fmla="*/ 0 w 14"/>
                  <a:gd name="T3" fmla="*/ 9 h 14"/>
                  <a:gd name="T4" fmla="*/ 2 w 14"/>
                  <a:gd name="T5" fmla="*/ 9 h 14"/>
                  <a:gd name="T6" fmla="*/ 5 w 14"/>
                  <a:gd name="T7" fmla="*/ 12 h 14"/>
                  <a:gd name="T8" fmla="*/ 8 w 14"/>
                  <a:gd name="T9" fmla="*/ 12 h 14"/>
                  <a:gd name="T10" fmla="*/ 11 w 14"/>
                  <a:gd name="T11" fmla="*/ 14 h 14"/>
                  <a:gd name="T12" fmla="*/ 14 w 14"/>
                  <a:gd name="T13" fmla="*/ 14 h 14"/>
                  <a:gd name="T14" fmla="*/ 11 w 14"/>
                  <a:gd name="T15" fmla="*/ 12 h 14"/>
                  <a:gd name="T16" fmla="*/ 11 w 14"/>
                  <a:gd name="T17" fmla="*/ 12 h 14"/>
                  <a:gd name="T18" fmla="*/ 8 w 14"/>
                  <a:gd name="T19" fmla="*/ 9 h 14"/>
                  <a:gd name="T20" fmla="*/ 8 w 14"/>
                  <a:gd name="T21" fmla="*/ 6 h 14"/>
                  <a:gd name="T22" fmla="*/ 11 w 14"/>
                  <a:gd name="T23" fmla="*/ 9 h 14"/>
                  <a:gd name="T24" fmla="*/ 11 w 14"/>
                  <a:gd name="T25" fmla="*/ 6 h 14"/>
                  <a:gd name="T26" fmla="*/ 5 w 14"/>
                  <a:gd name="T27" fmla="*/ 0 h 14"/>
                  <a:gd name="T28" fmla="*/ 2 w 14"/>
                  <a:gd name="T29" fmla="*/ 0 h 14"/>
                  <a:gd name="T30" fmla="*/ 2 w 14"/>
                  <a:gd name="T31" fmla="*/ 3 h 14"/>
                  <a:gd name="T32" fmla="*/ 5 w 14"/>
                  <a:gd name="T33" fmla="*/ 6 h 14"/>
                  <a:gd name="T34" fmla="*/ 5 w 14"/>
                  <a:gd name="T35" fmla="*/ 9 h 14"/>
                  <a:gd name="T36" fmla="*/ 2 w 14"/>
                  <a:gd name="T37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14">
                    <a:moveTo>
                      <a:pt x="2" y="6"/>
                    </a:moveTo>
                    <a:lnTo>
                      <a:pt x="0" y="9"/>
                    </a:lnTo>
                    <a:lnTo>
                      <a:pt x="2" y="9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8" y="9"/>
                    </a:lnTo>
                    <a:lnTo>
                      <a:pt x="8" y="6"/>
                    </a:lnTo>
                    <a:lnTo>
                      <a:pt x="11" y="9"/>
                    </a:lnTo>
                    <a:lnTo>
                      <a:pt x="11" y="6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55" name="Freeform 983"/>
              <p:cNvSpPr>
                <a:spLocks/>
              </p:cNvSpPr>
              <p:nvPr/>
            </p:nvSpPr>
            <p:spPr bwMode="auto">
              <a:xfrm>
                <a:off x="3003" y="876"/>
                <a:ext cx="14" cy="28"/>
              </a:xfrm>
              <a:custGeom>
                <a:avLst/>
                <a:gdLst>
                  <a:gd name="T0" fmla="*/ 2 w 14"/>
                  <a:gd name="T1" fmla="*/ 19 h 28"/>
                  <a:gd name="T2" fmla="*/ 5 w 14"/>
                  <a:gd name="T3" fmla="*/ 19 h 28"/>
                  <a:gd name="T4" fmla="*/ 2 w 14"/>
                  <a:gd name="T5" fmla="*/ 22 h 28"/>
                  <a:gd name="T6" fmla="*/ 2 w 14"/>
                  <a:gd name="T7" fmla="*/ 25 h 28"/>
                  <a:gd name="T8" fmla="*/ 2 w 14"/>
                  <a:gd name="T9" fmla="*/ 28 h 28"/>
                  <a:gd name="T10" fmla="*/ 5 w 14"/>
                  <a:gd name="T11" fmla="*/ 25 h 28"/>
                  <a:gd name="T12" fmla="*/ 5 w 14"/>
                  <a:gd name="T13" fmla="*/ 22 h 28"/>
                  <a:gd name="T14" fmla="*/ 5 w 14"/>
                  <a:gd name="T15" fmla="*/ 22 h 28"/>
                  <a:gd name="T16" fmla="*/ 5 w 14"/>
                  <a:gd name="T17" fmla="*/ 19 h 28"/>
                  <a:gd name="T18" fmla="*/ 11 w 14"/>
                  <a:gd name="T19" fmla="*/ 17 h 28"/>
                  <a:gd name="T20" fmla="*/ 11 w 14"/>
                  <a:gd name="T21" fmla="*/ 14 h 28"/>
                  <a:gd name="T22" fmla="*/ 14 w 14"/>
                  <a:gd name="T23" fmla="*/ 11 h 28"/>
                  <a:gd name="T24" fmla="*/ 14 w 14"/>
                  <a:gd name="T25" fmla="*/ 11 h 28"/>
                  <a:gd name="T26" fmla="*/ 11 w 14"/>
                  <a:gd name="T27" fmla="*/ 8 h 28"/>
                  <a:gd name="T28" fmla="*/ 11 w 14"/>
                  <a:gd name="T29" fmla="*/ 5 h 28"/>
                  <a:gd name="T30" fmla="*/ 11 w 14"/>
                  <a:gd name="T31" fmla="*/ 3 h 28"/>
                  <a:gd name="T32" fmla="*/ 14 w 14"/>
                  <a:gd name="T33" fmla="*/ 3 h 28"/>
                  <a:gd name="T34" fmla="*/ 11 w 14"/>
                  <a:gd name="T35" fmla="*/ 0 h 28"/>
                  <a:gd name="T36" fmla="*/ 11 w 14"/>
                  <a:gd name="T37" fmla="*/ 3 h 28"/>
                  <a:gd name="T38" fmla="*/ 5 w 14"/>
                  <a:gd name="T39" fmla="*/ 3 h 28"/>
                  <a:gd name="T40" fmla="*/ 2 w 14"/>
                  <a:gd name="T41" fmla="*/ 5 h 28"/>
                  <a:gd name="T42" fmla="*/ 2 w 14"/>
                  <a:gd name="T43" fmla="*/ 8 h 28"/>
                  <a:gd name="T44" fmla="*/ 0 w 14"/>
                  <a:gd name="T45" fmla="*/ 11 h 28"/>
                  <a:gd name="T46" fmla="*/ 0 w 14"/>
                  <a:gd name="T47" fmla="*/ 14 h 28"/>
                  <a:gd name="T48" fmla="*/ 0 w 14"/>
                  <a:gd name="T49" fmla="*/ 14 h 28"/>
                  <a:gd name="T50" fmla="*/ 2 w 14"/>
                  <a:gd name="T51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" h="28">
                    <a:moveTo>
                      <a:pt x="2" y="19"/>
                    </a:moveTo>
                    <a:lnTo>
                      <a:pt x="5" y="19"/>
                    </a:lnTo>
                    <a:lnTo>
                      <a:pt x="2" y="22"/>
                    </a:lnTo>
                    <a:lnTo>
                      <a:pt x="2" y="25"/>
                    </a:lnTo>
                    <a:lnTo>
                      <a:pt x="2" y="28"/>
                    </a:lnTo>
                    <a:lnTo>
                      <a:pt x="5" y="25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5" y="19"/>
                    </a:lnTo>
                    <a:lnTo>
                      <a:pt x="11" y="17"/>
                    </a:lnTo>
                    <a:lnTo>
                      <a:pt x="11" y="14"/>
                    </a:lnTo>
                    <a:lnTo>
                      <a:pt x="14" y="11"/>
                    </a:lnTo>
                    <a:lnTo>
                      <a:pt x="14" y="11"/>
                    </a:lnTo>
                    <a:lnTo>
                      <a:pt x="11" y="8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56" name="Freeform 984"/>
              <p:cNvSpPr>
                <a:spLocks/>
              </p:cNvSpPr>
              <p:nvPr/>
            </p:nvSpPr>
            <p:spPr bwMode="auto">
              <a:xfrm>
                <a:off x="3000" y="831"/>
                <a:ext cx="8" cy="9"/>
              </a:xfrm>
              <a:custGeom>
                <a:avLst/>
                <a:gdLst>
                  <a:gd name="T0" fmla="*/ 3 w 8"/>
                  <a:gd name="T1" fmla="*/ 9 h 9"/>
                  <a:gd name="T2" fmla="*/ 3 w 8"/>
                  <a:gd name="T3" fmla="*/ 6 h 9"/>
                  <a:gd name="T4" fmla="*/ 8 w 8"/>
                  <a:gd name="T5" fmla="*/ 3 h 9"/>
                  <a:gd name="T6" fmla="*/ 8 w 8"/>
                  <a:gd name="T7" fmla="*/ 0 h 9"/>
                  <a:gd name="T8" fmla="*/ 3 w 8"/>
                  <a:gd name="T9" fmla="*/ 0 h 9"/>
                  <a:gd name="T10" fmla="*/ 0 w 8"/>
                  <a:gd name="T11" fmla="*/ 3 h 9"/>
                  <a:gd name="T12" fmla="*/ 3 w 8"/>
                  <a:gd name="T13" fmla="*/ 9 h 9"/>
                  <a:gd name="T14" fmla="*/ 3 w 8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9">
                    <a:moveTo>
                      <a:pt x="3" y="9"/>
                    </a:moveTo>
                    <a:lnTo>
                      <a:pt x="3" y="6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57" name="Freeform 985"/>
              <p:cNvSpPr>
                <a:spLocks/>
              </p:cNvSpPr>
              <p:nvPr/>
            </p:nvSpPr>
            <p:spPr bwMode="auto">
              <a:xfrm>
                <a:off x="3326" y="600"/>
                <a:ext cx="6" cy="5"/>
              </a:xfrm>
              <a:custGeom>
                <a:avLst/>
                <a:gdLst>
                  <a:gd name="T0" fmla="*/ 6 w 6"/>
                  <a:gd name="T1" fmla="*/ 5 h 5"/>
                  <a:gd name="T2" fmla="*/ 6 w 6"/>
                  <a:gd name="T3" fmla="*/ 2 h 5"/>
                  <a:gd name="T4" fmla="*/ 3 w 6"/>
                  <a:gd name="T5" fmla="*/ 0 h 5"/>
                  <a:gd name="T6" fmla="*/ 0 w 6"/>
                  <a:gd name="T7" fmla="*/ 0 h 5"/>
                  <a:gd name="T8" fmla="*/ 0 w 6"/>
                  <a:gd name="T9" fmla="*/ 2 h 5"/>
                  <a:gd name="T10" fmla="*/ 3 w 6"/>
                  <a:gd name="T11" fmla="*/ 5 h 5"/>
                  <a:gd name="T12" fmla="*/ 6 w 6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6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58" name="Freeform 986"/>
              <p:cNvSpPr>
                <a:spLocks/>
              </p:cNvSpPr>
              <p:nvPr/>
            </p:nvSpPr>
            <p:spPr bwMode="auto">
              <a:xfrm>
                <a:off x="3711" y="561"/>
                <a:ext cx="11" cy="8"/>
              </a:xfrm>
              <a:custGeom>
                <a:avLst/>
                <a:gdLst>
                  <a:gd name="T0" fmla="*/ 3 w 11"/>
                  <a:gd name="T1" fmla="*/ 0 h 8"/>
                  <a:gd name="T2" fmla="*/ 3 w 11"/>
                  <a:gd name="T3" fmla="*/ 0 h 8"/>
                  <a:gd name="T4" fmla="*/ 0 w 11"/>
                  <a:gd name="T5" fmla="*/ 0 h 8"/>
                  <a:gd name="T6" fmla="*/ 0 w 11"/>
                  <a:gd name="T7" fmla="*/ 2 h 8"/>
                  <a:gd name="T8" fmla="*/ 3 w 11"/>
                  <a:gd name="T9" fmla="*/ 2 h 8"/>
                  <a:gd name="T10" fmla="*/ 3 w 11"/>
                  <a:gd name="T11" fmla="*/ 5 h 8"/>
                  <a:gd name="T12" fmla="*/ 6 w 11"/>
                  <a:gd name="T13" fmla="*/ 8 h 8"/>
                  <a:gd name="T14" fmla="*/ 9 w 11"/>
                  <a:gd name="T15" fmla="*/ 5 h 8"/>
                  <a:gd name="T16" fmla="*/ 11 w 11"/>
                  <a:gd name="T17" fmla="*/ 5 h 8"/>
                  <a:gd name="T18" fmla="*/ 9 w 11"/>
                  <a:gd name="T19" fmla="*/ 0 h 8"/>
                  <a:gd name="T20" fmla="*/ 6 w 11"/>
                  <a:gd name="T21" fmla="*/ 0 h 8"/>
                  <a:gd name="T22" fmla="*/ 3 w 11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6" y="8"/>
                    </a:lnTo>
                    <a:lnTo>
                      <a:pt x="9" y="5"/>
                    </a:lnTo>
                    <a:lnTo>
                      <a:pt x="11" y="5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59" name="Rectangle 987"/>
              <p:cNvSpPr>
                <a:spLocks noChangeArrowheads="1"/>
              </p:cNvSpPr>
              <p:nvPr/>
            </p:nvSpPr>
            <p:spPr bwMode="auto">
              <a:xfrm>
                <a:off x="3075" y="842"/>
                <a:ext cx="3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60" name="Freeform 988"/>
              <p:cNvSpPr>
                <a:spLocks/>
              </p:cNvSpPr>
              <p:nvPr/>
            </p:nvSpPr>
            <p:spPr bwMode="auto">
              <a:xfrm>
                <a:off x="3474" y="530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3 w 6"/>
                  <a:gd name="T3" fmla="*/ 6 h 6"/>
                  <a:gd name="T4" fmla="*/ 6 w 6"/>
                  <a:gd name="T5" fmla="*/ 3 h 6"/>
                  <a:gd name="T6" fmla="*/ 6 w 6"/>
                  <a:gd name="T7" fmla="*/ 0 h 6"/>
                  <a:gd name="T8" fmla="*/ 3 w 6"/>
                  <a:gd name="T9" fmla="*/ 3 h 6"/>
                  <a:gd name="T10" fmla="*/ 0 w 6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3" y="6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61" name="Freeform 989"/>
              <p:cNvSpPr>
                <a:spLocks/>
              </p:cNvSpPr>
              <p:nvPr/>
            </p:nvSpPr>
            <p:spPr bwMode="auto">
              <a:xfrm>
                <a:off x="3644" y="474"/>
                <a:ext cx="6" cy="6"/>
              </a:xfrm>
              <a:custGeom>
                <a:avLst/>
                <a:gdLst>
                  <a:gd name="T0" fmla="*/ 6 w 6"/>
                  <a:gd name="T1" fmla="*/ 3 h 6"/>
                  <a:gd name="T2" fmla="*/ 6 w 6"/>
                  <a:gd name="T3" fmla="*/ 0 h 6"/>
                  <a:gd name="T4" fmla="*/ 3 w 6"/>
                  <a:gd name="T5" fmla="*/ 0 h 6"/>
                  <a:gd name="T6" fmla="*/ 3 w 6"/>
                  <a:gd name="T7" fmla="*/ 0 h 6"/>
                  <a:gd name="T8" fmla="*/ 3 w 6"/>
                  <a:gd name="T9" fmla="*/ 3 h 6"/>
                  <a:gd name="T10" fmla="*/ 0 w 6"/>
                  <a:gd name="T11" fmla="*/ 3 h 6"/>
                  <a:gd name="T12" fmla="*/ 0 w 6"/>
                  <a:gd name="T13" fmla="*/ 3 h 6"/>
                  <a:gd name="T14" fmla="*/ 3 w 6"/>
                  <a:gd name="T15" fmla="*/ 6 h 6"/>
                  <a:gd name="T16" fmla="*/ 3 w 6"/>
                  <a:gd name="T17" fmla="*/ 6 h 6"/>
                  <a:gd name="T18" fmla="*/ 6 w 6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62" name="Freeform 990"/>
              <p:cNvSpPr>
                <a:spLocks/>
              </p:cNvSpPr>
              <p:nvPr/>
            </p:nvSpPr>
            <p:spPr bwMode="auto">
              <a:xfrm>
                <a:off x="3848" y="382"/>
                <a:ext cx="3" cy="6"/>
              </a:xfrm>
              <a:custGeom>
                <a:avLst/>
                <a:gdLst>
                  <a:gd name="T0" fmla="*/ 3 w 3"/>
                  <a:gd name="T1" fmla="*/ 6 h 6"/>
                  <a:gd name="T2" fmla="*/ 3 w 3"/>
                  <a:gd name="T3" fmla="*/ 3 h 6"/>
                  <a:gd name="T4" fmla="*/ 0 w 3"/>
                  <a:gd name="T5" fmla="*/ 0 h 6"/>
                  <a:gd name="T6" fmla="*/ 0 w 3"/>
                  <a:gd name="T7" fmla="*/ 0 h 6"/>
                  <a:gd name="T8" fmla="*/ 0 w 3"/>
                  <a:gd name="T9" fmla="*/ 3 h 6"/>
                  <a:gd name="T10" fmla="*/ 3 w 3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63" name="Freeform 991"/>
              <p:cNvSpPr>
                <a:spLocks/>
              </p:cNvSpPr>
              <p:nvPr/>
            </p:nvSpPr>
            <p:spPr bwMode="auto">
              <a:xfrm>
                <a:off x="3851" y="388"/>
                <a:ext cx="5" cy="16"/>
              </a:xfrm>
              <a:custGeom>
                <a:avLst/>
                <a:gdLst>
                  <a:gd name="T0" fmla="*/ 2 w 5"/>
                  <a:gd name="T1" fmla="*/ 16 h 16"/>
                  <a:gd name="T2" fmla="*/ 5 w 5"/>
                  <a:gd name="T3" fmla="*/ 14 h 16"/>
                  <a:gd name="T4" fmla="*/ 5 w 5"/>
                  <a:gd name="T5" fmla="*/ 5 h 16"/>
                  <a:gd name="T6" fmla="*/ 2 w 5"/>
                  <a:gd name="T7" fmla="*/ 0 h 16"/>
                  <a:gd name="T8" fmla="*/ 0 w 5"/>
                  <a:gd name="T9" fmla="*/ 0 h 16"/>
                  <a:gd name="T10" fmla="*/ 0 w 5"/>
                  <a:gd name="T11" fmla="*/ 5 h 16"/>
                  <a:gd name="T12" fmla="*/ 2 w 5"/>
                  <a:gd name="T13" fmla="*/ 11 h 16"/>
                  <a:gd name="T14" fmla="*/ 2 w 5"/>
                  <a:gd name="T15" fmla="*/ 16 h 16"/>
                  <a:gd name="T16" fmla="*/ 2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2" y="16"/>
                    </a:moveTo>
                    <a:lnTo>
                      <a:pt x="5" y="14"/>
                    </a:lnTo>
                    <a:lnTo>
                      <a:pt x="5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" y="11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64" name="Freeform 992"/>
              <p:cNvSpPr>
                <a:spLocks/>
              </p:cNvSpPr>
              <p:nvPr/>
            </p:nvSpPr>
            <p:spPr bwMode="auto">
              <a:xfrm>
                <a:off x="3812" y="226"/>
                <a:ext cx="5" cy="6"/>
              </a:xfrm>
              <a:custGeom>
                <a:avLst/>
                <a:gdLst>
                  <a:gd name="T0" fmla="*/ 0 w 5"/>
                  <a:gd name="T1" fmla="*/ 6 h 6"/>
                  <a:gd name="T2" fmla="*/ 2 w 5"/>
                  <a:gd name="T3" fmla="*/ 6 h 6"/>
                  <a:gd name="T4" fmla="*/ 5 w 5"/>
                  <a:gd name="T5" fmla="*/ 3 h 6"/>
                  <a:gd name="T6" fmla="*/ 5 w 5"/>
                  <a:gd name="T7" fmla="*/ 0 h 6"/>
                  <a:gd name="T8" fmla="*/ 2 w 5"/>
                  <a:gd name="T9" fmla="*/ 0 h 6"/>
                  <a:gd name="T10" fmla="*/ 0 w 5"/>
                  <a:gd name="T11" fmla="*/ 0 h 6"/>
                  <a:gd name="T12" fmla="*/ 0 w 5"/>
                  <a:gd name="T13" fmla="*/ 3 h 6"/>
                  <a:gd name="T14" fmla="*/ 0 w 5"/>
                  <a:gd name="T15" fmla="*/ 3 h 6"/>
                  <a:gd name="T16" fmla="*/ 0 w 5"/>
                  <a:gd name="T17" fmla="*/ 6 h 6"/>
                  <a:gd name="T18" fmla="*/ 0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0" y="6"/>
                    </a:moveTo>
                    <a:lnTo>
                      <a:pt x="2" y="6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65" name="Freeform 993"/>
              <p:cNvSpPr>
                <a:spLocks/>
              </p:cNvSpPr>
              <p:nvPr/>
            </p:nvSpPr>
            <p:spPr bwMode="auto">
              <a:xfrm>
                <a:off x="3859" y="399"/>
                <a:ext cx="3" cy="5"/>
              </a:xfrm>
              <a:custGeom>
                <a:avLst/>
                <a:gdLst>
                  <a:gd name="T0" fmla="*/ 3 w 3"/>
                  <a:gd name="T1" fmla="*/ 3 h 5"/>
                  <a:gd name="T2" fmla="*/ 0 w 3"/>
                  <a:gd name="T3" fmla="*/ 0 h 5"/>
                  <a:gd name="T4" fmla="*/ 0 w 3"/>
                  <a:gd name="T5" fmla="*/ 0 h 5"/>
                  <a:gd name="T6" fmla="*/ 0 w 3"/>
                  <a:gd name="T7" fmla="*/ 3 h 5"/>
                  <a:gd name="T8" fmla="*/ 0 w 3"/>
                  <a:gd name="T9" fmla="*/ 5 h 5"/>
                  <a:gd name="T10" fmla="*/ 3 w 3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66" name="Freeform 994"/>
              <p:cNvSpPr>
                <a:spLocks/>
              </p:cNvSpPr>
              <p:nvPr/>
            </p:nvSpPr>
            <p:spPr bwMode="auto">
              <a:xfrm>
                <a:off x="1985" y="449"/>
                <a:ext cx="5" cy="6"/>
              </a:xfrm>
              <a:custGeom>
                <a:avLst/>
                <a:gdLst>
                  <a:gd name="T0" fmla="*/ 5 w 5"/>
                  <a:gd name="T1" fmla="*/ 6 h 6"/>
                  <a:gd name="T2" fmla="*/ 5 w 5"/>
                  <a:gd name="T3" fmla="*/ 6 h 6"/>
                  <a:gd name="T4" fmla="*/ 2 w 5"/>
                  <a:gd name="T5" fmla="*/ 0 h 6"/>
                  <a:gd name="T6" fmla="*/ 2 w 5"/>
                  <a:gd name="T7" fmla="*/ 0 h 6"/>
                  <a:gd name="T8" fmla="*/ 0 w 5"/>
                  <a:gd name="T9" fmla="*/ 3 h 6"/>
                  <a:gd name="T10" fmla="*/ 2 w 5"/>
                  <a:gd name="T11" fmla="*/ 6 h 6"/>
                  <a:gd name="T12" fmla="*/ 5 w 5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lnTo>
                      <a:pt x="5" y="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67" name="Freeform 995"/>
              <p:cNvSpPr>
                <a:spLocks/>
              </p:cNvSpPr>
              <p:nvPr/>
            </p:nvSpPr>
            <p:spPr bwMode="auto">
              <a:xfrm>
                <a:off x="3812" y="243"/>
                <a:ext cx="5" cy="5"/>
              </a:xfrm>
              <a:custGeom>
                <a:avLst/>
                <a:gdLst>
                  <a:gd name="T0" fmla="*/ 2 w 5"/>
                  <a:gd name="T1" fmla="*/ 5 h 5"/>
                  <a:gd name="T2" fmla="*/ 5 w 5"/>
                  <a:gd name="T3" fmla="*/ 2 h 5"/>
                  <a:gd name="T4" fmla="*/ 2 w 5"/>
                  <a:gd name="T5" fmla="*/ 0 h 5"/>
                  <a:gd name="T6" fmla="*/ 0 w 5"/>
                  <a:gd name="T7" fmla="*/ 0 h 5"/>
                  <a:gd name="T8" fmla="*/ 2 w 5"/>
                  <a:gd name="T9" fmla="*/ 2 h 5"/>
                  <a:gd name="T10" fmla="*/ 0 w 5"/>
                  <a:gd name="T11" fmla="*/ 5 h 5"/>
                  <a:gd name="T12" fmla="*/ 2 w 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2" y="5"/>
                    </a:moveTo>
                    <a:lnTo>
                      <a:pt x="5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68" name="Freeform 996"/>
              <p:cNvSpPr>
                <a:spLocks/>
              </p:cNvSpPr>
              <p:nvPr/>
            </p:nvSpPr>
            <p:spPr bwMode="auto">
              <a:xfrm>
                <a:off x="3056" y="803"/>
                <a:ext cx="5" cy="6"/>
              </a:xfrm>
              <a:custGeom>
                <a:avLst/>
                <a:gdLst>
                  <a:gd name="T0" fmla="*/ 0 w 5"/>
                  <a:gd name="T1" fmla="*/ 6 h 6"/>
                  <a:gd name="T2" fmla="*/ 2 w 5"/>
                  <a:gd name="T3" fmla="*/ 6 h 6"/>
                  <a:gd name="T4" fmla="*/ 5 w 5"/>
                  <a:gd name="T5" fmla="*/ 3 h 6"/>
                  <a:gd name="T6" fmla="*/ 5 w 5"/>
                  <a:gd name="T7" fmla="*/ 0 h 6"/>
                  <a:gd name="T8" fmla="*/ 0 w 5"/>
                  <a:gd name="T9" fmla="*/ 3 h 6"/>
                  <a:gd name="T10" fmla="*/ 0 w 5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0" y="6"/>
                    </a:moveTo>
                    <a:lnTo>
                      <a:pt x="2" y="6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69" name="Freeform 997"/>
              <p:cNvSpPr>
                <a:spLocks/>
              </p:cNvSpPr>
              <p:nvPr/>
            </p:nvSpPr>
            <p:spPr bwMode="auto">
              <a:xfrm>
                <a:off x="3058" y="853"/>
                <a:ext cx="20" cy="20"/>
              </a:xfrm>
              <a:custGeom>
                <a:avLst/>
                <a:gdLst>
                  <a:gd name="T0" fmla="*/ 9 w 20"/>
                  <a:gd name="T1" fmla="*/ 0 h 20"/>
                  <a:gd name="T2" fmla="*/ 9 w 20"/>
                  <a:gd name="T3" fmla="*/ 0 h 20"/>
                  <a:gd name="T4" fmla="*/ 6 w 20"/>
                  <a:gd name="T5" fmla="*/ 3 h 20"/>
                  <a:gd name="T6" fmla="*/ 6 w 20"/>
                  <a:gd name="T7" fmla="*/ 3 h 20"/>
                  <a:gd name="T8" fmla="*/ 3 w 20"/>
                  <a:gd name="T9" fmla="*/ 6 h 20"/>
                  <a:gd name="T10" fmla="*/ 3 w 20"/>
                  <a:gd name="T11" fmla="*/ 3 h 20"/>
                  <a:gd name="T12" fmla="*/ 0 w 20"/>
                  <a:gd name="T13" fmla="*/ 3 h 20"/>
                  <a:gd name="T14" fmla="*/ 0 w 20"/>
                  <a:gd name="T15" fmla="*/ 3 h 20"/>
                  <a:gd name="T16" fmla="*/ 0 w 20"/>
                  <a:gd name="T17" fmla="*/ 3 h 20"/>
                  <a:gd name="T18" fmla="*/ 0 w 20"/>
                  <a:gd name="T19" fmla="*/ 6 h 20"/>
                  <a:gd name="T20" fmla="*/ 0 w 20"/>
                  <a:gd name="T21" fmla="*/ 6 h 20"/>
                  <a:gd name="T22" fmla="*/ 0 w 20"/>
                  <a:gd name="T23" fmla="*/ 9 h 20"/>
                  <a:gd name="T24" fmla="*/ 0 w 20"/>
                  <a:gd name="T25" fmla="*/ 12 h 20"/>
                  <a:gd name="T26" fmla="*/ 3 w 20"/>
                  <a:gd name="T27" fmla="*/ 12 h 20"/>
                  <a:gd name="T28" fmla="*/ 6 w 20"/>
                  <a:gd name="T29" fmla="*/ 14 h 20"/>
                  <a:gd name="T30" fmla="*/ 3 w 20"/>
                  <a:gd name="T31" fmla="*/ 17 h 20"/>
                  <a:gd name="T32" fmla="*/ 3 w 20"/>
                  <a:gd name="T33" fmla="*/ 17 h 20"/>
                  <a:gd name="T34" fmla="*/ 0 w 20"/>
                  <a:gd name="T35" fmla="*/ 20 h 20"/>
                  <a:gd name="T36" fmla="*/ 3 w 20"/>
                  <a:gd name="T37" fmla="*/ 20 h 20"/>
                  <a:gd name="T38" fmla="*/ 6 w 20"/>
                  <a:gd name="T39" fmla="*/ 17 h 20"/>
                  <a:gd name="T40" fmla="*/ 6 w 20"/>
                  <a:gd name="T41" fmla="*/ 17 h 20"/>
                  <a:gd name="T42" fmla="*/ 9 w 20"/>
                  <a:gd name="T43" fmla="*/ 12 h 20"/>
                  <a:gd name="T44" fmla="*/ 12 w 20"/>
                  <a:gd name="T45" fmla="*/ 12 h 20"/>
                  <a:gd name="T46" fmla="*/ 14 w 20"/>
                  <a:gd name="T47" fmla="*/ 9 h 20"/>
                  <a:gd name="T48" fmla="*/ 17 w 20"/>
                  <a:gd name="T49" fmla="*/ 6 h 20"/>
                  <a:gd name="T50" fmla="*/ 20 w 20"/>
                  <a:gd name="T51" fmla="*/ 6 h 20"/>
                  <a:gd name="T52" fmla="*/ 20 w 20"/>
                  <a:gd name="T53" fmla="*/ 6 h 20"/>
                  <a:gd name="T54" fmla="*/ 20 w 20"/>
                  <a:gd name="T55" fmla="*/ 3 h 20"/>
                  <a:gd name="T56" fmla="*/ 17 w 20"/>
                  <a:gd name="T57" fmla="*/ 3 h 20"/>
                  <a:gd name="T58" fmla="*/ 14 w 20"/>
                  <a:gd name="T59" fmla="*/ 0 h 20"/>
                  <a:gd name="T60" fmla="*/ 9 w 20"/>
                  <a:gd name="T6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" h="20">
                    <a:moveTo>
                      <a:pt x="9" y="0"/>
                    </a:moveTo>
                    <a:lnTo>
                      <a:pt x="9" y="0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6" y="14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9" y="12"/>
                    </a:lnTo>
                    <a:lnTo>
                      <a:pt x="12" y="12"/>
                    </a:lnTo>
                    <a:lnTo>
                      <a:pt x="14" y="9"/>
                    </a:lnTo>
                    <a:lnTo>
                      <a:pt x="17" y="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20" y="3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70" name="Freeform 998"/>
              <p:cNvSpPr>
                <a:spLocks/>
              </p:cNvSpPr>
              <p:nvPr/>
            </p:nvSpPr>
            <p:spPr bwMode="auto">
              <a:xfrm>
                <a:off x="3151" y="803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0 h 3"/>
                  <a:gd name="T4" fmla="*/ 2 w 5"/>
                  <a:gd name="T5" fmla="*/ 0 h 3"/>
                  <a:gd name="T6" fmla="*/ 0 w 5"/>
                  <a:gd name="T7" fmla="*/ 3 h 3"/>
                  <a:gd name="T8" fmla="*/ 5 w 5"/>
                  <a:gd name="T9" fmla="*/ 3 h 3"/>
                  <a:gd name="T10" fmla="*/ 5 w 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71" name="Freeform 999"/>
              <p:cNvSpPr>
                <a:spLocks/>
              </p:cNvSpPr>
              <p:nvPr/>
            </p:nvSpPr>
            <p:spPr bwMode="auto">
              <a:xfrm>
                <a:off x="3234" y="655"/>
                <a:ext cx="6" cy="9"/>
              </a:xfrm>
              <a:custGeom>
                <a:avLst/>
                <a:gdLst>
                  <a:gd name="T0" fmla="*/ 3 w 6"/>
                  <a:gd name="T1" fmla="*/ 0 h 9"/>
                  <a:gd name="T2" fmla="*/ 3 w 6"/>
                  <a:gd name="T3" fmla="*/ 0 h 9"/>
                  <a:gd name="T4" fmla="*/ 0 w 6"/>
                  <a:gd name="T5" fmla="*/ 3 h 9"/>
                  <a:gd name="T6" fmla="*/ 0 w 6"/>
                  <a:gd name="T7" fmla="*/ 3 h 9"/>
                  <a:gd name="T8" fmla="*/ 3 w 6"/>
                  <a:gd name="T9" fmla="*/ 6 h 9"/>
                  <a:gd name="T10" fmla="*/ 3 w 6"/>
                  <a:gd name="T11" fmla="*/ 9 h 9"/>
                  <a:gd name="T12" fmla="*/ 6 w 6"/>
                  <a:gd name="T13" fmla="*/ 9 h 9"/>
                  <a:gd name="T14" fmla="*/ 6 w 6"/>
                  <a:gd name="T15" fmla="*/ 6 h 9"/>
                  <a:gd name="T16" fmla="*/ 3 w 6"/>
                  <a:gd name="T17" fmla="*/ 3 h 9"/>
                  <a:gd name="T18" fmla="*/ 6 w 6"/>
                  <a:gd name="T19" fmla="*/ 3 h 9"/>
                  <a:gd name="T20" fmla="*/ 3 w 6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9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6" y="9"/>
                    </a:lnTo>
                    <a:lnTo>
                      <a:pt x="6" y="6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72" name="Freeform 1000"/>
              <p:cNvSpPr>
                <a:spLocks/>
              </p:cNvSpPr>
              <p:nvPr/>
            </p:nvSpPr>
            <p:spPr bwMode="auto">
              <a:xfrm>
                <a:off x="2810" y="842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3 w 3"/>
                  <a:gd name="T5" fmla="*/ 3 h 3"/>
                  <a:gd name="T6" fmla="*/ 0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73" name="Freeform 1001"/>
              <p:cNvSpPr>
                <a:spLocks/>
              </p:cNvSpPr>
              <p:nvPr/>
            </p:nvSpPr>
            <p:spPr bwMode="auto">
              <a:xfrm>
                <a:off x="3075" y="664"/>
                <a:ext cx="9" cy="5"/>
              </a:xfrm>
              <a:custGeom>
                <a:avLst/>
                <a:gdLst>
                  <a:gd name="T0" fmla="*/ 9 w 9"/>
                  <a:gd name="T1" fmla="*/ 3 h 5"/>
                  <a:gd name="T2" fmla="*/ 6 w 9"/>
                  <a:gd name="T3" fmla="*/ 0 h 5"/>
                  <a:gd name="T4" fmla="*/ 0 w 9"/>
                  <a:gd name="T5" fmla="*/ 3 h 5"/>
                  <a:gd name="T6" fmla="*/ 3 w 9"/>
                  <a:gd name="T7" fmla="*/ 5 h 5"/>
                  <a:gd name="T8" fmla="*/ 6 w 9"/>
                  <a:gd name="T9" fmla="*/ 5 h 5"/>
                  <a:gd name="T10" fmla="*/ 9 w 9"/>
                  <a:gd name="T11" fmla="*/ 5 h 5"/>
                  <a:gd name="T12" fmla="*/ 6 w 9"/>
                  <a:gd name="T13" fmla="*/ 3 h 5"/>
                  <a:gd name="T14" fmla="*/ 9 w 9"/>
                  <a:gd name="T15" fmla="*/ 3 h 5"/>
                  <a:gd name="T16" fmla="*/ 9 w 9"/>
                  <a:gd name="T1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6" y="5"/>
                    </a:lnTo>
                    <a:lnTo>
                      <a:pt x="9" y="5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74" name="Freeform 1002"/>
              <p:cNvSpPr>
                <a:spLocks/>
              </p:cNvSpPr>
              <p:nvPr/>
            </p:nvSpPr>
            <p:spPr bwMode="auto">
              <a:xfrm>
                <a:off x="2899" y="870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0 w 3"/>
                  <a:gd name="T5" fmla="*/ 3 h 3"/>
                  <a:gd name="T6" fmla="*/ 0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75" name="Freeform 1003"/>
              <p:cNvSpPr>
                <a:spLocks/>
              </p:cNvSpPr>
              <p:nvPr/>
            </p:nvSpPr>
            <p:spPr bwMode="auto">
              <a:xfrm>
                <a:off x="4347" y="1821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3 w 3"/>
                  <a:gd name="T5" fmla="*/ 0 h 3"/>
                  <a:gd name="T6" fmla="*/ 0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76" name="Freeform 1004"/>
              <p:cNvSpPr>
                <a:spLocks/>
              </p:cNvSpPr>
              <p:nvPr/>
            </p:nvSpPr>
            <p:spPr bwMode="auto">
              <a:xfrm>
                <a:off x="4272" y="163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77" name="Freeform 1005"/>
              <p:cNvSpPr>
                <a:spLocks/>
              </p:cNvSpPr>
              <p:nvPr/>
            </p:nvSpPr>
            <p:spPr bwMode="auto">
              <a:xfrm>
                <a:off x="4311" y="1612"/>
                <a:ext cx="5" cy="11"/>
              </a:xfrm>
              <a:custGeom>
                <a:avLst/>
                <a:gdLst>
                  <a:gd name="T0" fmla="*/ 0 w 5"/>
                  <a:gd name="T1" fmla="*/ 0 h 11"/>
                  <a:gd name="T2" fmla="*/ 0 w 5"/>
                  <a:gd name="T3" fmla="*/ 0 h 11"/>
                  <a:gd name="T4" fmla="*/ 0 w 5"/>
                  <a:gd name="T5" fmla="*/ 3 h 11"/>
                  <a:gd name="T6" fmla="*/ 0 w 5"/>
                  <a:gd name="T7" fmla="*/ 6 h 11"/>
                  <a:gd name="T8" fmla="*/ 0 w 5"/>
                  <a:gd name="T9" fmla="*/ 8 h 11"/>
                  <a:gd name="T10" fmla="*/ 3 w 5"/>
                  <a:gd name="T11" fmla="*/ 11 h 11"/>
                  <a:gd name="T12" fmla="*/ 5 w 5"/>
                  <a:gd name="T13" fmla="*/ 6 h 11"/>
                  <a:gd name="T14" fmla="*/ 3 w 5"/>
                  <a:gd name="T15" fmla="*/ 3 h 11"/>
                  <a:gd name="T16" fmla="*/ 0 w 5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3" y="11"/>
                    </a:lnTo>
                    <a:lnTo>
                      <a:pt x="5" y="6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78" name="Freeform 1006"/>
              <p:cNvSpPr>
                <a:spLocks/>
              </p:cNvSpPr>
              <p:nvPr/>
            </p:nvSpPr>
            <p:spPr bwMode="auto">
              <a:xfrm>
                <a:off x="4316" y="1612"/>
                <a:ext cx="3" cy="6"/>
              </a:xfrm>
              <a:custGeom>
                <a:avLst/>
                <a:gdLst>
                  <a:gd name="T0" fmla="*/ 0 w 3"/>
                  <a:gd name="T1" fmla="*/ 3 h 6"/>
                  <a:gd name="T2" fmla="*/ 0 w 3"/>
                  <a:gd name="T3" fmla="*/ 6 h 6"/>
                  <a:gd name="T4" fmla="*/ 3 w 3"/>
                  <a:gd name="T5" fmla="*/ 6 h 6"/>
                  <a:gd name="T6" fmla="*/ 3 w 3"/>
                  <a:gd name="T7" fmla="*/ 3 h 6"/>
                  <a:gd name="T8" fmla="*/ 3 w 3"/>
                  <a:gd name="T9" fmla="*/ 0 h 6"/>
                  <a:gd name="T10" fmla="*/ 0 w 3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0" y="3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79" name="Freeform 1007"/>
              <p:cNvSpPr>
                <a:spLocks/>
              </p:cNvSpPr>
              <p:nvPr/>
            </p:nvSpPr>
            <p:spPr bwMode="auto">
              <a:xfrm>
                <a:off x="4302" y="1612"/>
                <a:ext cx="6" cy="8"/>
              </a:xfrm>
              <a:custGeom>
                <a:avLst/>
                <a:gdLst>
                  <a:gd name="T0" fmla="*/ 3 w 6"/>
                  <a:gd name="T1" fmla="*/ 0 h 8"/>
                  <a:gd name="T2" fmla="*/ 0 w 6"/>
                  <a:gd name="T3" fmla="*/ 0 h 8"/>
                  <a:gd name="T4" fmla="*/ 0 w 6"/>
                  <a:gd name="T5" fmla="*/ 3 h 8"/>
                  <a:gd name="T6" fmla="*/ 3 w 6"/>
                  <a:gd name="T7" fmla="*/ 8 h 8"/>
                  <a:gd name="T8" fmla="*/ 6 w 6"/>
                  <a:gd name="T9" fmla="*/ 8 h 8"/>
                  <a:gd name="T10" fmla="*/ 6 w 6"/>
                  <a:gd name="T11" fmla="*/ 3 h 8"/>
                  <a:gd name="T12" fmla="*/ 3 w 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480" name="Freeform 1008"/>
              <p:cNvSpPr>
                <a:spLocks/>
              </p:cNvSpPr>
              <p:nvPr/>
            </p:nvSpPr>
            <p:spPr bwMode="auto">
              <a:xfrm>
                <a:off x="4261" y="1629"/>
                <a:ext cx="2" cy="5"/>
              </a:xfrm>
              <a:custGeom>
                <a:avLst/>
                <a:gdLst>
                  <a:gd name="T0" fmla="*/ 0 w 2"/>
                  <a:gd name="T1" fmla="*/ 3 h 5"/>
                  <a:gd name="T2" fmla="*/ 0 w 2"/>
                  <a:gd name="T3" fmla="*/ 5 h 5"/>
                  <a:gd name="T4" fmla="*/ 0 w 2"/>
                  <a:gd name="T5" fmla="*/ 5 h 5"/>
                  <a:gd name="T6" fmla="*/ 2 w 2"/>
                  <a:gd name="T7" fmla="*/ 0 h 5"/>
                  <a:gd name="T8" fmla="*/ 0 w 2"/>
                  <a:gd name="T9" fmla="*/ 0 h 5"/>
                  <a:gd name="T10" fmla="*/ 0 w 2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0" y="3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</p:grpSp>
        <p:grpSp>
          <p:nvGrpSpPr>
            <p:cNvPr id="10" name="Group 1210"/>
            <p:cNvGrpSpPr>
              <a:grpSpLocks/>
            </p:cNvGrpSpPr>
            <p:nvPr/>
          </p:nvGrpSpPr>
          <p:grpSpPr bwMode="auto">
            <a:xfrm>
              <a:off x="2982923" y="123825"/>
              <a:ext cx="6357960" cy="5122835"/>
              <a:chOff x="1879" y="78"/>
              <a:chExt cx="4005" cy="3227"/>
            </a:xfrm>
            <a:grpFill/>
          </p:grpSpPr>
          <p:sp>
            <p:nvSpPr>
              <p:cNvPr id="81" name="Freeform 1010"/>
              <p:cNvSpPr>
                <a:spLocks/>
              </p:cNvSpPr>
              <p:nvPr/>
            </p:nvSpPr>
            <p:spPr bwMode="auto">
              <a:xfrm>
                <a:off x="4266" y="1632"/>
                <a:ext cx="0" cy="5"/>
              </a:xfrm>
              <a:custGeom>
                <a:avLst/>
                <a:gdLst>
                  <a:gd name="T0" fmla="*/ 0 h 5"/>
                  <a:gd name="T1" fmla="*/ 2 h 5"/>
                  <a:gd name="T2" fmla="*/ 5 h 5"/>
                  <a:gd name="T3" fmla="*/ 2 h 5"/>
                  <a:gd name="T4" fmla="*/ 0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5">
                    <a:moveTo>
                      <a:pt x="0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2" name="Freeform 1011"/>
              <p:cNvSpPr>
                <a:spLocks/>
              </p:cNvSpPr>
              <p:nvPr/>
            </p:nvSpPr>
            <p:spPr bwMode="auto">
              <a:xfrm>
                <a:off x="4141" y="1855"/>
                <a:ext cx="11" cy="8"/>
              </a:xfrm>
              <a:custGeom>
                <a:avLst/>
                <a:gdLst>
                  <a:gd name="T0" fmla="*/ 0 w 11"/>
                  <a:gd name="T1" fmla="*/ 3 h 8"/>
                  <a:gd name="T2" fmla="*/ 2 w 11"/>
                  <a:gd name="T3" fmla="*/ 5 h 8"/>
                  <a:gd name="T4" fmla="*/ 5 w 11"/>
                  <a:gd name="T5" fmla="*/ 5 h 8"/>
                  <a:gd name="T6" fmla="*/ 8 w 11"/>
                  <a:gd name="T7" fmla="*/ 5 h 8"/>
                  <a:gd name="T8" fmla="*/ 11 w 11"/>
                  <a:gd name="T9" fmla="*/ 8 h 8"/>
                  <a:gd name="T10" fmla="*/ 8 w 11"/>
                  <a:gd name="T11" fmla="*/ 5 h 8"/>
                  <a:gd name="T12" fmla="*/ 5 w 11"/>
                  <a:gd name="T13" fmla="*/ 3 h 8"/>
                  <a:gd name="T14" fmla="*/ 5 w 11"/>
                  <a:gd name="T15" fmla="*/ 0 h 8"/>
                  <a:gd name="T16" fmla="*/ 2 w 11"/>
                  <a:gd name="T17" fmla="*/ 0 h 8"/>
                  <a:gd name="T18" fmla="*/ 2 w 11"/>
                  <a:gd name="T19" fmla="*/ 0 h 8"/>
                  <a:gd name="T20" fmla="*/ 2 w 11"/>
                  <a:gd name="T21" fmla="*/ 3 h 8"/>
                  <a:gd name="T22" fmla="*/ 0 w 11"/>
                  <a:gd name="T23" fmla="*/ 3 h 8"/>
                  <a:gd name="T24" fmla="*/ 0 w 11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8">
                    <a:moveTo>
                      <a:pt x="0" y="3"/>
                    </a:moveTo>
                    <a:lnTo>
                      <a:pt x="2" y="5"/>
                    </a:lnTo>
                    <a:lnTo>
                      <a:pt x="5" y="5"/>
                    </a:lnTo>
                    <a:lnTo>
                      <a:pt x="8" y="5"/>
                    </a:lnTo>
                    <a:lnTo>
                      <a:pt x="11" y="8"/>
                    </a:lnTo>
                    <a:lnTo>
                      <a:pt x="8" y="5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3" name="Freeform 1012"/>
              <p:cNvSpPr>
                <a:spLocks/>
              </p:cNvSpPr>
              <p:nvPr/>
            </p:nvSpPr>
            <p:spPr bwMode="auto">
              <a:xfrm>
                <a:off x="4269" y="163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0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4" name="Freeform 1013"/>
              <p:cNvSpPr>
                <a:spLocks/>
              </p:cNvSpPr>
              <p:nvPr/>
            </p:nvSpPr>
            <p:spPr bwMode="auto">
              <a:xfrm>
                <a:off x="4358" y="1685"/>
                <a:ext cx="6" cy="8"/>
              </a:xfrm>
              <a:custGeom>
                <a:avLst/>
                <a:gdLst>
                  <a:gd name="T0" fmla="*/ 0 w 6"/>
                  <a:gd name="T1" fmla="*/ 2 h 8"/>
                  <a:gd name="T2" fmla="*/ 0 w 6"/>
                  <a:gd name="T3" fmla="*/ 5 h 8"/>
                  <a:gd name="T4" fmla="*/ 6 w 6"/>
                  <a:gd name="T5" fmla="*/ 8 h 8"/>
                  <a:gd name="T6" fmla="*/ 6 w 6"/>
                  <a:gd name="T7" fmla="*/ 2 h 8"/>
                  <a:gd name="T8" fmla="*/ 3 w 6"/>
                  <a:gd name="T9" fmla="*/ 0 h 8"/>
                  <a:gd name="T10" fmla="*/ 0 w 6"/>
                  <a:gd name="T1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lnTo>
                      <a:pt x="0" y="5"/>
                    </a:lnTo>
                    <a:lnTo>
                      <a:pt x="6" y="8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5" name="Freeform 1014"/>
              <p:cNvSpPr>
                <a:spLocks/>
              </p:cNvSpPr>
              <p:nvPr/>
            </p:nvSpPr>
            <p:spPr bwMode="auto">
              <a:xfrm>
                <a:off x="5853" y="2340"/>
                <a:ext cx="31" cy="20"/>
              </a:xfrm>
              <a:custGeom>
                <a:avLst/>
                <a:gdLst>
                  <a:gd name="T0" fmla="*/ 23 w 31"/>
                  <a:gd name="T1" fmla="*/ 14 h 20"/>
                  <a:gd name="T2" fmla="*/ 20 w 31"/>
                  <a:gd name="T3" fmla="*/ 14 h 20"/>
                  <a:gd name="T4" fmla="*/ 25 w 31"/>
                  <a:gd name="T5" fmla="*/ 8 h 20"/>
                  <a:gd name="T6" fmla="*/ 25 w 31"/>
                  <a:gd name="T7" fmla="*/ 6 h 20"/>
                  <a:gd name="T8" fmla="*/ 31 w 31"/>
                  <a:gd name="T9" fmla="*/ 0 h 20"/>
                  <a:gd name="T10" fmla="*/ 28 w 31"/>
                  <a:gd name="T11" fmla="*/ 0 h 20"/>
                  <a:gd name="T12" fmla="*/ 23 w 31"/>
                  <a:gd name="T13" fmla="*/ 3 h 20"/>
                  <a:gd name="T14" fmla="*/ 20 w 31"/>
                  <a:gd name="T15" fmla="*/ 3 h 20"/>
                  <a:gd name="T16" fmla="*/ 17 w 31"/>
                  <a:gd name="T17" fmla="*/ 8 h 20"/>
                  <a:gd name="T18" fmla="*/ 11 w 31"/>
                  <a:gd name="T19" fmla="*/ 6 h 20"/>
                  <a:gd name="T20" fmla="*/ 9 w 31"/>
                  <a:gd name="T21" fmla="*/ 8 h 20"/>
                  <a:gd name="T22" fmla="*/ 3 w 31"/>
                  <a:gd name="T23" fmla="*/ 8 h 20"/>
                  <a:gd name="T24" fmla="*/ 0 w 31"/>
                  <a:gd name="T25" fmla="*/ 14 h 20"/>
                  <a:gd name="T26" fmla="*/ 6 w 31"/>
                  <a:gd name="T27" fmla="*/ 20 h 20"/>
                  <a:gd name="T28" fmla="*/ 6 w 31"/>
                  <a:gd name="T29" fmla="*/ 17 h 20"/>
                  <a:gd name="T30" fmla="*/ 11 w 31"/>
                  <a:gd name="T31" fmla="*/ 17 h 20"/>
                  <a:gd name="T32" fmla="*/ 11 w 31"/>
                  <a:gd name="T33" fmla="*/ 14 h 20"/>
                  <a:gd name="T34" fmla="*/ 17 w 31"/>
                  <a:gd name="T35" fmla="*/ 14 h 20"/>
                  <a:gd name="T36" fmla="*/ 17 w 31"/>
                  <a:gd name="T37" fmla="*/ 17 h 20"/>
                  <a:gd name="T38" fmla="*/ 25 w 31"/>
                  <a:gd name="T39" fmla="*/ 17 h 20"/>
                  <a:gd name="T40" fmla="*/ 28 w 31"/>
                  <a:gd name="T41" fmla="*/ 11 h 20"/>
                  <a:gd name="T42" fmla="*/ 28 w 31"/>
                  <a:gd name="T43" fmla="*/ 8 h 20"/>
                  <a:gd name="T44" fmla="*/ 23 w 31"/>
                  <a:gd name="T45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0">
                    <a:moveTo>
                      <a:pt x="23" y="14"/>
                    </a:moveTo>
                    <a:lnTo>
                      <a:pt x="20" y="14"/>
                    </a:lnTo>
                    <a:lnTo>
                      <a:pt x="25" y="8"/>
                    </a:lnTo>
                    <a:lnTo>
                      <a:pt x="25" y="6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3" y="3"/>
                    </a:lnTo>
                    <a:lnTo>
                      <a:pt x="20" y="3"/>
                    </a:lnTo>
                    <a:lnTo>
                      <a:pt x="17" y="8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3" y="8"/>
                    </a:lnTo>
                    <a:lnTo>
                      <a:pt x="0" y="14"/>
                    </a:lnTo>
                    <a:lnTo>
                      <a:pt x="6" y="20"/>
                    </a:lnTo>
                    <a:lnTo>
                      <a:pt x="6" y="17"/>
                    </a:lnTo>
                    <a:lnTo>
                      <a:pt x="11" y="17"/>
                    </a:lnTo>
                    <a:lnTo>
                      <a:pt x="11" y="14"/>
                    </a:lnTo>
                    <a:lnTo>
                      <a:pt x="17" y="14"/>
                    </a:lnTo>
                    <a:lnTo>
                      <a:pt x="17" y="17"/>
                    </a:lnTo>
                    <a:lnTo>
                      <a:pt x="25" y="17"/>
                    </a:lnTo>
                    <a:lnTo>
                      <a:pt x="28" y="11"/>
                    </a:lnTo>
                    <a:lnTo>
                      <a:pt x="28" y="8"/>
                    </a:lnTo>
                    <a:lnTo>
                      <a:pt x="2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6" name="Freeform 1015"/>
              <p:cNvSpPr>
                <a:spLocks/>
              </p:cNvSpPr>
              <p:nvPr/>
            </p:nvSpPr>
            <p:spPr bwMode="auto">
              <a:xfrm>
                <a:off x="4367" y="1877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0 h 6"/>
                  <a:gd name="T4" fmla="*/ 2 w 5"/>
                  <a:gd name="T5" fmla="*/ 3 h 6"/>
                  <a:gd name="T6" fmla="*/ 5 w 5"/>
                  <a:gd name="T7" fmla="*/ 6 h 6"/>
                  <a:gd name="T8" fmla="*/ 2 w 5"/>
                  <a:gd name="T9" fmla="*/ 0 h 6"/>
                  <a:gd name="T10" fmla="*/ 0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5" y="6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7" name="Freeform 1016"/>
              <p:cNvSpPr>
                <a:spLocks/>
              </p:cNvSpPr>
              <p:nvPr/>
            </p:nvSpPr>
            <p:spPr bwMode="auto">
              <a:xfrm>
                <a:off x="4372" y="188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3 h 6"/>
                  <a:gd name="T4" fmla="*/ 3 w 6"/>
                  <a:gd name="T5" fmla="*/ 6 h 6"/>
                  <a:gd name="T6" fmla="*/ 6 w 6"/>
                  <a:gd name="T7" fmla="*/ 3 h 6"/>
                  <a:gd name="T8" fmla="*/ 3 w 6"/>
                  <a:gd name="T9" fmla="*/ 0 h 6"/>
                  <a:gd name="T10" fmla="*/ 0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8" name="Freeform 1017"/>
              <p:cNvSpPr>
                <a:spLocks/>
              </p:cNvSpPr>
              <p:nvPr/>
            </p:nvSpPr>
            <p:spPr bwMode="auto">
              <a:xfrm>
                <a:off x="4361" y="1863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89" name="Freeform 1018"/>
              <p:cNvSpPr>
                <a:spLocks/>
              </p:cNvSpPr>
              <p:nvPr/>
            </p:nvSpPr>
            <p:spPr bwMode="auto">
              <a:xfrm>
                <a:off x="4353" y="1832"/>
                <a:ext cx="5" cy="12"/>
              </a:xfrm>
              <a:custGeom>
                <a:avLst/>
                <a:gdLst>
                  <a:gd name="T0" fmla="*/ 0 w 5"/>
                  <a:gd name="T1" fmla="*/ 3 h 12"/>
                  <a:gd name="T2" fmla="*/ 0 w 5"/>
                  <a:gd name="T3" fmla="*/ 9 h 12"/>
                  <a:gd name="T4" fmla="*/ 0 w 5"/>
                  <a:gd name="T5" fmla="*/ 9 h 12"/>
                  <a:gd name="T6" fmla="*/ 0 w 5"/>
                  <a:gd name="T7" fmla="*/ 12 h 12"/>
                  <a:gd name="T8" fmla="*/ 2 w 5"/>
                  <a:gd name="T9" fmla="*/ 12 h 12"/>
                  <a:gd name="T10" fmla="*/ 5 w 5"/>
                  <a:gd name="T11" fmla="*/ 6 h 12"/>
                  <a:gd name="T12" fmla="*/ 5 w 5"/>
                  <a:gd name="T13" fmla="*/ 0 h 12"/>
                  <a:gd name="T14" fmla="*/ 0 w 5"/>
                  <a:gd name="T15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2">
                    <a:moveTo>
                      <a:pt x="0" y="3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0" name="Freeform 1019"/>
              <p:cNvSpPr>
                <a:spLocks/>
              </p:cNvSpPr>
              <p:nvPr/>
            </p:nvSpPr>
            <p:spPr bwMode="auto">
              <a:xfrm>
                <a:off x="4355" y="1782"/>
                <a:ext cx="9" cy="23"/>
              </a:xfrm>
              <a:custGeom>
                <a:avLst/>
                <a:gdLst>
                  <a:gd name="T0" fmla="*/ 3 w 9"/>
                  <a:gd name="T1" fmla="*/ 23 h 23"/>
                  <a:gd name="T2" fmla="*/ 6 w 9"/>
                  <a:gd name="T3" fmla="*/ 20 h 23"/>
                  <a:gd name="T4" fmla="*/ 6 w 9"/>
                  <a:gd name="T5" fmla="*/ 17 h 23"/>
                  <a:gd name="T6" fmla="*/ 6 w 9"/>
                  <a:gd name="T7" fmla="*/ 14 h 23"/>
                  <a:gd name="T8" fmla="*/ 9 w 9"/>
                  <a:gd name="T9" fmla="*/ 11 h 23"/>
                  <a:gd name="T10" fmla="*/ 9 w 9"/>
                  <a:gd name="T11" fmla="*/ 6 h 23"/>
                  <a:gd name="T12" fmla="*/ 6 w 9"/>
                  <a:gd name="T13" fmla="*/ 6 h 23"/>
                  <a:gd name="T14" fmla="*/ 9 w 9"/>
                  <a:gd name="T15" fmla="*/ 3 h 23"/>
                  <a:gd name="T16" fmla="*/ 6 w 9"/>
                  <a:gd name="T17" fmla="*/ 0 h 23"/>
                  <a:gd name="T18" fmla="*/ 3 w 9"/>
                  <a:gd name="T19" fmla="*/ 6 h 23"/>
                  <a:gd name="T20" fmla="*/ 3 w 9"/>
                  <a:gd name="T21" fmla="*/ 11 h 23"/>
                  <a:gd name="T22" fmla="*/ 3 w 9"/>
                  <a:gd name="T23" fmla="*/ 11 h 23"/>
                  <a:gd name="T24" fmla="*/ 3 w 9"/>
                  <a:gd name="T25" fmla="*/ 14 h 23"/>
                  <a:gd name="T26" fmla="*/ 0 w 9"/>
                  <a:gd name="T27" fmla="*/ 23 h 23"/>
                  <a:gd name="T28" fmla="*/ 3 w 9"/>
                  <a:gd name="T2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23">
                    <a:moveTo>
                      <a:pt x="3" y="23"/>
                    </a:moveTo>
                    <a:lnTo>
                      <a:pt x="6" y="20"/>
                    </a:lnTo>
                    <a:lnTo>
                      <a:pt x="6" y="17"/>
                    </a:lnTo>
                    <a:lnTo>
                      <a:pt x="6" y="14"/>
                    </a:lnTo>
                    <a:lnTo>
                      <a:pt x="9" y="11"/>
                    </a:lnTo>
                    <a:lnTo>
                      <a:pt x="9" y="6"/>
                    </a:lnTo>
                    <a:lnTo>
                      <a:pt x="6" y="6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3" y="6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23"/>
                    </a:lnTo>
                    <a:lnTo>
                      <a:pt x="3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1" name="Freeform 1020"/>
              <p:cNvSpPr>
                <a:spLocks/>
              </p:cNvSpPr>
              <p:nvPr/>
            </p:nvSpPr>
            <p:spPr bwMode="auto">
              <a:xfrm>
                <a:off x="4375" y="1880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3 w 3"/>
                  <a:gd name="T3" fmla="*/ 0 h 5"/>
                  <a:gd name="T4" fmla="*/ 0 w 3"/>
                  <a:gd name="T5" fmla="*/ 3 h 5"/>
                  <a:gd name="T6" fmla="*/ 3 w 3"/>
                  <a:gd name="T7" fmla="*/ 5 h 5"/>
                  <a:gd name="T8" fmla="*/ 3 w 3"/>
                  <a:gd name="T9" fmla="*/ 3 h 5"/>
                  <a:gd name="T10" fmla="*/ 3 w 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2" name="Freeform 1021"/>
              <p:cNvSpPr>
                <a:spLocks/>
              </p:cNvSpPr>
              <p:nvPr/>
            </p:nvSpPr>
            <p:spPr bwMode="auto">
              <a:xfrm>
                <a:off x="4355" y="1807"/>
                <a:ext cx="6" cy="20"/>
              </a:xfrm>
              <a:custGeom>
                <a:avLst/>
                <a:gdLst>
                  <a:gd name="T0" fmla="*/ 3 w 6"/>
                  <a:gd name="T1" fmla="*/ 9 h 20"/>
                  <a:gd name="T2" fmla="*/ 3 w 6"/>
                  <a:gd name="T3" fmla="*/ 3 h 20"/>
                  <a:gd name="T4" fmla="*/ 6 w 6"/>
                  <a:gd name="T5" fmla="*/ 3 h 20"/>
                  <a:gd name="T6" fmla="*/ 6 w 6"/>
                  <a:gd name="T7" fmla="*/ 0 h 20"/>
                  <a:gd name="T8" fmla="*/ 0 w 6"/>
                  <a:gd name="T9" fmla="*/ 3 h 20"/>
                  <a:gd name="T10" fmla="*/ 0 w 6"/>
                  <a:gd name="T11" fmla="*/ 9 h 20"/>
                  <a:gd name="T12" fmla="*/ 0 w 6"/>
                  <a:gd name="T13" fmla="*/ 9 h 20"/>
                  <a:gd name="T14" fmla="*/ 0 w 6"/>
                  <a:gd name="T15" fmla="*/ 14 h 20"/>
                  <a:gd name="T16" fmla="*/ 0 w 6"/>
                  <a:gd name="T17" fmla="*/ 17 h 20"/>
                  <a:gd name="T18" fmla="*/ 0 w 6"/>
                  <a:gd name="T19" fmla="*/ 20 h 20"/>
                  <a:gd name="T20" fmla="*/ 3 w 6"/>
                  <a:gd name="T21" fmla="*/ 14 h 20"/>
                  <a:gd name="T22" fmla="*/ 3 w 6"/>
                  <a:gd name="T23" fmla="*/ 11 h 20"/>
                  <a:gd name="T24" fmla="*/ 3 w 6"/>
                  <a:gd name="T25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0">
                    <a:moveTo>
                      <a:pt x="3" y="9"/>
                    </a:move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3" y="14"/>
                    </a:lnTo>
                    <a:lnTo>
                      <a:pt x="3" y="11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3" name="Freeform 1022"/>
              <p:cNvSpPr>
                <a:spLocks/>
              </p:cNvSpPr>
              <p:nvPr/>
            </p:nvSpPr>
            <p:spPr bwMode="auto">
              <a:xfrm>
                <a:off x="3572" y="2262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3 h 5"/>
                  <a:gd name="T4" fmla="*/ 2 w 2"/>
                  <a:gd name="T5" fmla="*/ 0 h 5"/>
                  <a:gd name="T6" fmla="*/ 2 w 2"/>
                  <a:gd name="T7" fmla="*/ 0 h 5"/>
                  <a:gd name="T8" fmla="*/ 0 w 2"/>
                  <a:gd name="T9" fmla="*/ 0 h 5"/>
                  <a:gd name="T10" fmla="*/ 0 w 2"/>
                  <a:gd name="T11" fmla="*/ 3 h 5"/>
                  <a:gd name="T12" fmla="*/ 2 w 2"/>
                  <a:gd name="T13" fmla="*/ 3 h 5"/>
                  <a:gd name="T14" fmla="*/ 2 w 2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4" name="Freeform 1023"/>
              <p:cNvSpPr>
                <a:spLocks/>
              </p:cNvSpPr>
              <p:nvPr/>
            </p:nvSpPr>
            <p:spPr bwMode="auto">
              <a:xfrm>
                <a:off x="3577" y="2254"/>
                <a:ext cx="3" cy="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0 h 5"/>
                  <a:gd name="T4" fmla="*/ 0 w 3"/>
                  <a:gd name="T5" fmla="*/ 2 h 5"/>
                  <a:gd name="T6" fmla="*/ 3 w 3"/>
                  <a:gd name="T7" fmla="*/ 5 h 5"/>
                  <a:gd name="T8" fmla="*/ 3 w 3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5" name="Freeform 1024"/>
              <p:cNvSpPr>
                <a:spLocks/>
              </p:cNvSpPr>
              <p:nvPr/>
            </p:nvSpPr>
            <p:spPr bwMode="auto">
              <a:xfrm>
                <a:off x="3577" y="2262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0 w 3"/>
                  <a:gd name="T5" fmla="*/ 0 h 3"/>
                  <a:gd name="T6" fmla="*/ 0 w 3"/>
                  <a:gd name="T7" fmla="*/ 3 h 3"/>
                  <a:gd name="T8" fmla="*/ 0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6" name="Freeform 1025"/>
              <p:cNvSpPr>
                <a:spLocks/>
              </p:cNvSpPr>
              <p:nvPr/>
            </p:nvSpPr>
            <p:spPr bwMode="auto">
              <a:xfrm>
                <a:off x="3667" y="1802"/>
                <a:ext cx="19" cy="8"/>
              </a:xfrm>
              <a:custGeom>
                <a:avLst/>
                <a:gdLst>
                  <a:gd name="T0" fmla="*/ 16 w 19"/>
                  <a:gd name="T1" fmla="*/ 3 h 8"/>
                  <a:gd name="T2" fmla="*/ 13 w 19"/>
                  <a:gd name="T3" fmla="*/ 0 h 8"/>
                  <a:gd name="T4" fmla="*/ 11 w 19"/>
                  <a:gd name="T5" fmla="*/ 3 h 8"/>
                  <a:gd name="T6" fmla="*/ 8 w 19"/>
                  <a:gd name="T7" fmla="*/ 3 h 8"/>
                  <a:gd name="T8" fmla="*/ 5 w 19"/>
                  <a:gd name="T9" fmla="*/ 3 h 8"/>
                  <a:gd name="T10" fmla="*/ 5 w 19"/>
                  <a:gd name="T11" fmla="*/ 0 h 8"/>
                  <a:gd name="T12" fmla="*/ 2 w 19"/>
                  <a:gd name="T13" fmla="*/ 0 h 8"/>
                  <a:gd name="T14" fmla="*/ 2 w 19"/>
                  <a:gd name="T15" fmla="*/ 3 h 8"/>
                  <a:gd name="T16" fmla="*/ 0 w 19"/>
                  <a:gd name="T17" fmla="*/ 3 h 8"/>
                  <a:gd name="T18" fmla="*/ 0 w 19"/>
                  <a:gd name="T19" fmla="*/ 5 h 8"/>
                  <a:gd name="T20" fmla="*/ 2 w 19"/>
                  <a:gd name="T21" fmla="*/ 5 h 8"/>
                  <a:gd name="T22" fmla="*/ 2 w 19"/>
                  <a:gd name="T23" fmla="*/ 8 h 8"/>
                  <a:gd name="T24" fmla="*/ 8 w 19"/>
                  <a:gd name="T25" fmla="*/ 8 h 8"/>
                  <a:gd name="T26" fmla="*/ 13 w 19"/>
                  <a:gd name="T27" fmla="*/ 8 h 8"/>
                  <a:gd name="T28" fmla="*/ 16 w 19"/>
                  <a:gd name="T29" fmla="*/ 5 h 8"/>
                  <a:gd name="T30" fmla="*/ 19 w 19"/>
                  <a:gd name="T31" fmla="*/ 5 h 8"/>
                  <a:gd name="T32" fmla="*/ 19 w 19"/>
                  <a:gd name="T33" fmla="*/ 3 h 8"/>
                  <a:gd name="T34" fmla="*/ 19 w 19"/>
                  <a:gd name="T35" fmla="*/ 3 h 8"/>
                  <a:gd name="T36" fmla="*/ 16 w 19"/>
                  <a:gd name="T3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8">
                    <a:moveTo>
                      <a:pt x="16" y="3"/>
                    </a:moveTo>
                    <a:lnTo>
                      <a:pt x="13" y="0"/>
                    </a:lnTo>
                    <a:lnTo>
                      <a:pt x="11" y="3"/>
                    </a:lnTo>
                    <a:lnTo>
                      <a:pt x="8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8"/>
                    </a:lnTo>
                    <a:lnTo>
                      <a:pt x="8" y="8"/>
                    </a:lnTo>
                    <a:lnTo>
                      <a:pt x="13" y="8"/>
                    </a:lnTo>
                    <a:lnTo>
                      <a:pt x="16" y="5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1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7" name="Freeform 1026"/>
              <p:cNvSpPr>
                <a:spLocks/>
              </p:cNvSpPr>
              <p:nvPr/>
            </p:nvSpPr>
            <p:spPr bwMode="auto">
              <a:xfrm>
                <a:off x="3644" y="1810"/>
                <a:ext cx="9" cy="3"/>
              </a:xfrm>
              <a:custGeom>
                <a:avLst/>
                <a:gdLst>
                  <a:gd name="T0" fmla="*/ 0 w 9"/>
                  <a:gd name="T1" fmla="*/ 3 h 3"/>
                  <a:gd name="T2" fmla="*/ 6 w 9"/>
                  <a:gd name="T3" fmla="*/ 3 h 3"/>
                  <a:gd name="T4" fmla="*/ 9 w 9"/>
                  <a:gd name="T5" fmla="*/ 3 h 3"/>
                  <a:gd name="T6" fmla="*/ 3 w 9"/>
                  <a:gd name="T7" fmla="*/ 0 h 3"/>
                  <a:gd name="T8" fmla="*/ 0 w 9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0" y="3"/>
                    </a:moveTo>
                    <a:lnTo>
                      <a:pt x="6" y="3"/>
                    </a:lnTo>
                    <a:lnTo>
                      <a:pt x="9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8" name="Freeform 1027"/>
              <p:cNvSpPr>
                <a:spLocks/>
              </p:cNvSpPr>
              <p:nvPr/>
            </p:nvSpPr>
            <p:spPr bwMode="auto">
              <a:xfrm>
                <a:off x="3519" y="2254"/>
                <a:ext cx="2" cy="8"/>
              </a:xfrm>
              <a:custGeom>
                <a:avLst/>
                <a:gdLst>
                  <a:gd name="T0" fmla="*/ 0 w 2"/>
                  <a:gd name="T1" fmla="*/ 8 h 8"/>
                  <a:gd name="T2" fmla="*/ 2 w 2"/>
                  <a:gd name="T3" fmla="*/ 2 h 8"/>
                  <a:gd name="T4" fmla="*/ 2 w 2"/>
                  <a:gd name="T5" fmla="*/ 0 h 8"/>
                  <a:gd name="T6" fmla="*/ 0 w 2"/>
                  <a:gd name="T7" fmla="*/ 0 h 8"/>
                  <a:gd name="T8" fmla="*/ 0 w 2"/>
                  <a:gd name="T9" fmla="*/ 2 h 8"/>
                  <a:gd name="T10" fmla="*/ 0 w 2"/>
                  <a:gd name="T11" fmla="*/ 5 h 8"/>
                  <a:gd name="T12" fmla="*/ 0 w 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99" name="Rectangle 1028"/>
              <p:cNvSpPr>
                <a:spLocks noChangeArrowheads="1"/>
              </p:cNvSpPr>
              <p:nvPr/>
            </p:nvSpPr>
            <p:spPr bwMode="auto">
              <a:xfrm>
                <a:off x="3547" y="22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0" name="Freeform 1029"/>
              <p:cNvSpPr>
                <a:spLocks/>
              </p:cNvSpPr>
              <p:nvPr/>
            </p:nvSpPr>
            <p:spPr bwMode="auto">
              <a:xfrm>
                <a:off x="3541" y="2192"/>
                <a:ext cx="6" cy="3"/>
              </a:xfrm>
              <a:custGeom>
                <a:avLst/>
                <a:gdLst>
                  <a:gd name="T0" fmla="*/ 6 w 6"/>
                  <a:gd name="T1" fmla="*/ 0 h 3"/>
                  <a:gd name="T2" fmla="*/ 3 w 6"/>
                  <a:gd name="T3" fmla="*/ 0 h 3"/>
                  <a:gd name="T4" fmla="*/ 0 w 6"/>
                  <a:gd name="T5" fmla="*/ 3 h 3"/>
                  <a:gd name="T6" fmla="*/ 3 w 6"/>
                  <a:gd name="T7" fmla="*/ 3 h 3"/>
                  <a:gd name="T8" fmla="*/ 6 w 6"/>
                  <a:gd name="T9" fmla="*/ 3 h 3"/>
                  <a:gd name="T10" fmla="*/ 6 w 6"/>
                  <a:gd name="T11" fmla="*/ 0 h 3"/>
                  <a:gd name="T12" fmla="*/ 6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1" name="Freeform 1030"/>
              <p:cNvSpPr>
                <a:spLocks/>
              </p:cNvSpPr>
              <p:nvPr/>
            </p:nvSpPr>
            <p:spPr bwMode="auto">
              <a:xfrm>
                <a:off x="3703" y="2109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3 w 5"/>
                  <a:gd name="T5" fmla="*/ 5 h 5"/>
                  <a:gd name="T6" fmla="*/ 5 w 5"/>
                  <a:gd name="T7" fmla="*/ 5 h 5"/>
                  <a:gd name="T8" fmla="*/ 3 w 5"/>
                  <a:gd name="T9" fmla="*/ 2 h 5"/>
                  <a:gd name="T10" fmla="*/ 0 w 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2" name="Freeform 1031"/>
              <p:cNvSpPr>
                <a:spLocks/>
              </p:cNvSpPr>
              <p:nvPr/>
            </p:nvSpPr>
            <p:spPr bwMode="auto">
              <a:xfrm>
                <a:off x="3881" y="3101"/>
                <a:ext cx="6" cy="9"/>
              </a:xfrm>
              <a:custGeom>
                <a:avLst/>
                <a:gdLst>
                  <a:gd name="T0" fmla="*/ 0 w 6"/>
                  <a:gd name="T1" fmla="*/ 0 h 9"/>
                  <a:gd name="T2" fmla="*/ 0 w 6"/>
                  <a:gd name="T3" fmla="*/ 3 h 9"/>
                  <a:gd name="T4" fmla="*/ 0 w 6"/>
                  <a:gd name="T5" fmla="*/ 6 h 9"/>
                  <a:gd name="T6" fmla="*/ 0 w 6"/>
                  <a:gd name="T7" fmla="*/ 6 h 9"/>
                  <a:gd name="T8" fmla="*/ 3 w 6"/>
                  <a:gd name="T9" fmla="*/ 6 h 9"/>
                  <a:gd name="T10" fmla="*/ 3 w 6"/>
                  <a:gd name="T11" fmla="*/ 9 h 9"/>
                  <a:gd name="T12" fmla="*/ 6 w 6"/>
                  <a:gd name="T13" fmla="*/ 9 h 9"/>
                  <a:gd name="T14" fmla="*/ 3 w 6"/>
                  <a:gd name="T15" fmla="*/ 3 h 9"/>
                  <a:gd name="T16" fmla="*/ 0 w 6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6" y="9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3" name="Freeform 1032"/>
              <p:cNvSpPr>
                <a:spLocks/>
              </p:cNvSpPr>
              <p:nvPr/>
            </p:nvSpPr>
            <p:spPr bwMode="auto">
              <a:xfrm>
                <a:off x="4132" y="1880"/>
                <a:ext cx="3" cy="8"/>
              </a:xfrm>
              <a:custGeom>
                <a:avLst/>
                <a:gdLst>
                  <a:gd name="T0" fmla="*/ 3 w 3"/>
                  <a:gd name="T1" fmla="*/ 5 h 8"/>
                  <a:gd name="T2" fmla="*/ 0 w 3"/>
                  <a:gd name="T3" fmla="*/ 3 h 8"/>
                  <a:gd name="T4" fmla="*/ 3 w 3"/>
                  <a:gd name="T5" fmla="*/ 0 h 8"/>
                  <a:gd name="T6" fmla="*/ 3 w 3"/>
                  <a:gd name="T7" fmla="*/ 0 h 8"/>
                  <a:gd name="T8" fmla="*/ 0 w 3"/>
                  <a:gd name="T9" fmla="*/ 0 h 8"/>
                  <a:gd name="T10" fmla="*/ 0 w 3"/>
                  <a:gd name="T11" fmla="*/ 5 h 8"/>
                  <a:gd name="T12" fmla="*/ 0 w 3"/>
                  <a:gd name="T13" fmla="*/ 8 h 8"/>
                  <a:gd name="T14" fmla="*/ 3 w 3"/>
                  <a:gd name="T1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8">
                    <a:moveTo>
                      <a:pt x="3" y="5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4" name="Freeform 1033"/>
              <p:cNvSpPr>
                <a:spLocks/>
              </p:cNvSpPr>
              <p:nvPr/>
            </p:nvSpPr>
            <p:spPr bwMode="auto">
              <a:xfrm>
                <a:off x="3839" y="2998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0 w 3"/>
                  <a:gd name="T5" fmla="*/ 0 h 3"/>
                  <a:gd name="T6" fmla="*/ 0 w 3"/>
                  <a:gd name="T7" fmla="*/ 0 h 3"/>
                  <a:gd name="T8" fmla="*/ 0 w 3"/>
                  <a:gd name="T9" fmla="*/ 3 h 3"/>
                  <a:gd name="T10" fmla="*/ 0 w 3"/>
                  <a:gd name="T11" fmla="*/ 3 h 3"/>
                  <a:gd name="T12" fmla="*/ 3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5" name="Freeform 1034"/>
              <p:cNvSpPr>
                <a:spLocks/>
              </p:cNvSpPr>
              <p:nvPr/>
            </p:nvSpPr>
            <p:spPr bwMode="auto">
              <a:xfrm>
                <a:off x="3692" y="2401"/>
                <a:ext cx="8" cy="12"/>
              </a:xfrm>
              <a:custGeom>
                <a:avLst/>
                <a:gdLst>
                  <a:gd name="T0" fmla="*/ 5 w 8"/>
                  <a:gd name="T1" fmla="*/ 0 h 12"/>
                  <a:gd name="T2" fmla="*/ 2 w 8"/>
                  <a:gd name="T3" fmla="*/ 0 h 12"/>
                  <a:gd name="T4" fmla="*/ 0 w 8"/>
                  <a:gd name="T5" fmla="*/ 0 h 12"/>
                  <a:gd name="T6" fmla="*/ 0 w 8"/>
                  <a:gd name="T7" fmla="*/ 6 h 12"/>
                  <a:gd name="T8" fmla="*/ 2 w 8"/>
                  <a:gd name="T9" fmla="*/ 9 h 12"/>
                  <a:gd name="T10" fmla="*/ 5 w 8"/>
                  <a:gd name="T11" fmla="*/ 12 h 12"/>
                  <a:gd name="T12" fmla="*/ 8 w 8"/>
                  <a:gd name="T13" fmla="*/ 6 h 12"/>
                  <a:gd name="T14" fmla="*/ 8 w 8"/>
                  <a:gd name="T15" fmla="*/ 6 h 12"/>
                  <a:gd name="T16" fmla="*/ 5 w 8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2">
                    <a:moveTo>
                      <a:pt x="5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9"/>
                    </a:lnTo>
                    <a:lnTo>
                      <a:pt x="5" y="1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6" name="Freeform 1035"/>
              <p:cNvSpPr>
                <a:spLocks/>
              </p:cNvSpPr>
              <p:nvPr/>
            </p:nvSpPr>
            <p:spPr bwMode="auto">
              <a:xfrm>
                <a:off x="4132" y="1860"/>
                <a:ext cx="39" cy="64"/>
              </a:xfrm>
              <a:custGeom>
                <a:avLst/>
                <a:gdLst>
                  <a:gd name="T0" fmla="*/ 39 w 39"/>
                  <a:gd name="T1" fmla="*/ 39 h 64"/>
                  <a:gd name="T2" fmla="*/ 37 w 39"/>
                  <a:gd name="T3" fmla="*/ 37 h 64"/>
                  <a:gd name="T4" fmla="*/ 39 w 39"/>
                  <a:gd name="T5" fmla="*/ 34 h 64"/>
                  <a:gd name="T6" fmla="*/ 37 w 39"/>
                  <a:gd name="T7" fmla="*/ 31 h 64"/>
                  <a:gd name="T8" fmla="*/ 34 w 39"/>
                  <a:gd name="T9" fmla="*/ 25 h 64"/>
                  <a:gd name="T10" fmla="*/ 31 w 39"/>
                  <a:gd name="T11" fmla="*/ 20 h 64"/>
                  <a:gd name="T12" fmla="*/ 28 w 39"/>
                  <a:gd name="T13" fmla="*/ 20 h 64"/>
                  <a:gd name="T14" fmla="*/ 28 w 39"/>
                  <a:gd name="T15" fmla="*/ 20 h 64"/>
                  <a:gd name="T16" fmla="*/ 25 w 39"/>
                  <a:gd name="T17" fmla="*/ 17 h 64"/>
                  <a:gd name="T18" fmla="*/ 28 w 39"/>
                  <a:gd name="T19" fmla="*/ 17 h 64"/>
                  <a:gd name="T20" fmla="*/ 28 w 39"/>
                  <a:gd name="T21" fmla="*/ 14 h 64"/>
                  <a:gd name="T22" fmla="*/ 25 w 39"/>
                  <a:gd name="T23" fmla="*/ 14 h 64"/>
                  <a:gd name="T24" fmla="*/ 23 w 39"/>
                  <a:gd name="T25" fmla="*/ 11 h 64"/>
                  <a:gd name="T26" fmla="*/ 23 w 39"/>
                  <a:gd name="T27" fmla="*/ 11 h 64"/>
                  <a:gd name="T28" fmla="*/ 20 w 39"/>
                  <a:gd name="T29" fmla="*/ 6 h 64"/>
                  <a:gd name="T30" fmla="*/ 20 w 39"/>
                  <a:gd name="T31" fmla="*/ 6 h 64"/>
                  <a:gd name="T32" fmla="*/ 20 w 39"/>
                  <a:gd name="T33" fmla="*/ 3 h 64"/>
                  <a:gd name="T34" fmla="*/ 14 w 39"/>
                  <a:gd name="T35" fmla="*/ 3 h 64"/>
                  <a:gd name="T36" fmla="*/ 14 w 39"/>
                  <a:gd name="T37" fmla="*/ 3 h 64"/>
                  <a:gd name="T38" fmla="*/ 11 w 39"/>
                  <a:gd name="T39" fmla="*/ 3 h 64"/>
                  <a:gd name="T40" fmla="*/ 11 w 39"/>
                  <a:gd name="T41" fmla="*/ 0 h 64"/>
                  <a:gd name="T42" fmla="*/ 9 w 39"/>
                  <a:gd name="T43" fmla="*/ 0 h 64"/>
                  <a:gd name="T44" fmla="*/ 9 w 39"/>
                  <a:gd name="T45" fmla="*/ 0 h 64"/>
                  <a:gd name="T46" fmla="*/ 9 w 39"/>
                  <a:gd name="T47" fmla="*/ 3 h 64"/>
                  <a:gd name="T48" fmla="*/ 9 w 39"/>
                  <a:gd name="T49" fmla="*/ 3 h 64"/>
                  <a:gd name="T50" fmla="*/ 6 w 39"/>
                  <a:gd name="T51" fmla="*/ 3 h 64"/>
                  <a:gd name="T52" fmla="*/ 9 w 39"/>
                  <a:gd name="T53" fmla="*/ 3 h 64"/>
                  <a:gd name="T54" fmla="*/ 9 w 39"/>
                  <a:gd name="T55" fmla="*/ 6 h 64"/>
                  <a:gd name="T56" fmla="*/ 6 w 39"/>
                  <a:gd name="T57" fmla="*/ 9 h 64"/>
                  <a:gd name="T58" fmla="*/ 6 w 39"/>
                  <a:gd name="T59" fmla="*/ 9 h 64"/>
                  <a:gd name="T60" fmla="*/ 3 w 39"/>
                  <a:gd name="T61" fmla="*/ 9 h 64"/>
                  <a:gd name="T62" fmla="*/ 0 w 39"/>
                  <a:gd name="T63" fmla="*/ 6 h 64"/>
                  <a:gd name="T64" fmla="*/ 0 w 39"/>
                  <a:gd name="T65" fmla="*/ 9 h 64"/>
                  <a:gd name="T66" fmla="*/ 3 w 39"/>
                  <a:gd name="T67" fmla="*/ 9 h 64"/>
                  <a:gd name="T68" fmla="*/ 3 w 39"/>
                  <a:gd name="T69" fmla="*/ 11 h 64"/>
                  <a:gd name="T70" fmla="*/ 3 w 39"/>
                  <a:gd name="T71" fmla="*/ 11 h 64"/>
                  <a:gd name="T72" fmla="*/ 3 w 39"/>
                  <a:gd name="T73" fmla="*/ 14 h 64"/>
                  <a:gd name="T74" fmla="*/ 3 w 39"/>
                  <a:gd name="T75" fmla="*/ 20 h 64"/>
                  <a:gd name="T76" fmla="*/ 3 w 39"/>
                  <a:gd name="T77" fmla="*/ 20 h 64"/>
                  <a:gd name="T78" fmla="*/ 3 w 39"/>
                  <a:gd name="T79" fmla="*/ 28 h 64"/>
                  <a:gd name="T80" fmla="*/ 3 w 39"/>
                  <a:gd name="T81" fmla="*/ 31 h 64"/>
                  <a:gd name="T82" fmla="*/ 0 w 39"/>
                  <a:gd name="T83" fmla="*/ 31 h 64"/>
                  <a:gd name="T84" fmla="*/ 3 w 39"/>
                  <a:gd name="T85" fmla="*/ 39 h 64"/>
                  <a:gd name="T86" fmla="*/ 3 w 39"/>
                  <a:gd name="T87" fmla="*/ 42 h 64"/>
                  <a:gd name="T88" fmla="*/ 6 w 39"/>
                  <a:gd name="T89" fmla="*/ 50 h 64"/>
                  <a:gd name="T90" fmla="*/ 9 w 39"/>
                  <a:gd name="T91" fmla="*/ 59 h 64"/>
                  <a:gd name="T92" fmla="*/ 9 w 39"/>
                  <a:gd name="T93" fmla="*/ 62 h 64"/>
                  <a:gd name="T94" fmla="*/ 14 w 39"/>
                  <a:gd name="T95" fmla="*/ 64 h 64"/>
                  <a:gd name="T96" fmla="*/ 17 w 39"/>
                  <a:gd name="T97" fmla="*/ 64 h 64"/>
                  <a:gd name="T98" fmla="*/ 23 w 39"/>
                  <a:gd name="T99" fmla="*/ 64 h 64"/>
                  <a:gd name="T100" fmla="*/ 28 w 39"/>
                  <a:gd name="T101" fmla="*/ 62 h 64"/>
                  <a:gd name="T102" fmla="*/ 34 w 39"/>
                  <a:gd name="T103" fmla="*/ 56 h 64"/>
                  <a:gd name="T104" fmla="*/ 37 w 39"/>
                  <a:gd name="T105" fmla="*/ 50 h 64"/>
                  <a:gd name="T106" fmla="*/ 39 w 39"/>
                  <a:gd name="T107" fmla="*/ 48 h 64"/>
                  <a:gd name="T108" fmla="*/ 39 w 39"/>
                  <a:gd name="T109" fmla="*/ 45 h 64"/>
                  <a:gd name="T110" fmla="*/ 39 w 39"/>
                  <a:gd name="T111" fmla="*/ 45 h 64"/>
                  <a:gd name="T112" fmla="*/ 39 w 39"/>
                  <a:gd name="T113" fmla="*/ 3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9" h="64">
                    <a:moveTo>
                      <a:pt x="39" y="39"/>
                    </a:moveTo>
                    <a:lnTo>
                      <a:pt x="37" y="37"/>
                    </a:lnTo>
                    <a:lnTo>
                      <a:pt x="39" y="34"/>
                    </a:lnTo>
                    <a:lnTo>
                      <a:pt x="37" y="31"/>
                    </a:lnTo>
                    <a:lnTo>
                      <a:pt x="34" y="25"/>
                    </a:lnTo>
                    <a:lnTo>
                      <a:pt x="31" y="20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5" y="17"/>
                    </a:lnTo>
                    <a:lnTo>
                      <a:pt x="28" y="17"/>
                    </a:lnTo>
                    <a:lnTo>
                      <a:pt x="28" y="14"/>
                    </a:lnTo>
                    <a:lnTo>
                      <a:pt x="25" y="14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20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1" y="3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3" y="28"/>
                    </a:lnTo>
                    <a:lnTo>
                      <a:pt x="3" y="31"/>
                    </a:lnTo>
                    <a:lnTo>
                      <a:pt x="0" y="31"/>
                    </a:lnTo>
                    <a:lnTo>
                      <a:pt x="3" y="39"/>
                    </a:lnTo>
                    <a:lnTo>
                      <a:pt x="3" y="42"/>
                    </a:lnTo>
                    <a:lnTo>
                      <a:pt x="6" y="50"/>
                    </a:lnTo>
                    <a:lnTo>
                      <a:pt x="9" y="59"/>
                    </a:lnTo>
                    <a:lnTo>
                      <a:pt x="9" y="62"/>
                    </a:lnTo>
                    <a:lnTo>
                      <a:pt x="14" y="64"/>
                    </a:lnTo>
                    <a:lnTo>
                      <a:pt x="17" y="64"/>
                    </a:lnTo>
                    <a:lnTo>
                      <a:pt x="23" y="64"/>
                    </a:lnTo>
                    <a:lnTo>
                      <a:pt x="28" y="62"/>
                    </a:lnTo>
                    <a:lnTo>
                      <a:pt x="34" y="56"/>
                    </a:lnTo>
                    <a:lnTo>
                      <a:pt x="37" y="50"/>
                    </a:lnTo>
                    <a:lnTo>
                      <a:pt x="39" y="48"/>
                    </a:lnTo>
                    <a:lnTo>
                      <a:pt x="39" y="45"/>
                    </a:lnTo>
                    <a:lnTo>
                      <a:pt x="39" y="45"/>
                    </a:lnTo>
                    <a:lnTo>
                      <a:pt x="39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7" name="Freeform 1036"/>
              <p:cNvSpPr>
                <a:spLocks/>
              </p:cNvSpPr>
              <p:nvPr/>
            </p:nvSpPr>
            <p:spPr bwMode="auto">
              <a:xfrm>
                <a:off x="4135" y="1852"/>
                <a:ext cx="6" cy="6"/>
              </a:xfrm>
              <a:custGeom>
                <a:avLst/>
                <a:gdLst>
                  <a:gd name="T0" fmla="*/ 6 w 6"/>
                  <a:gd name="T1" fmla="*/ 3 h 6"/>
                  <a:gd name="T2" fmla="*/ 6 w 6"/>
                  <a:gd name="T3" fmla="*/ 0 h 6"/>
                  <a:gd name="T4" fmla="*/ 0 w 6"/>
                  <a:gd name="T5" fmla="*/ 3 h 6"/>
                  <a:gd name="T6" fmla="*/ 0 w 6"/>
                  <a:gd name="T7" fmla="*/ 3 h 6"/>
                  <a:gd name="T8" fmla="*/ 3 w 6"/>
                  <a:gd name="T9" fmla="*/ 6 h 6"/>
                  <a:gd name="T10" fmla="*/ 3 w 6"/>
                  <a:gd name="T11" fmla="*/ 6 h 6"/>
                  <a:gd name="T12" fmla="*/ 6 w 6"/>
                  <a:gd name="T13" fmla="*/ 6 h 6"/>
                  <a:gd name="T14" fmla="*/ 6 w 6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8" name="Freeform 1037"/>
              <p:cNvSpPr>
                <a:spLocks/>
              </p:cNvSpPr>
              <p:nvPr/>
            </p:nvSpPr>
            <p:spPr bwMode="auto">
              <a:xfrm>
                <a:off x="3828" y="2993"/>
                <a:ext cx="28" cy="22"/>
              </a:xfrm>
              <a:custGeom>
                <a:avLst/>
                <a:gdLst>
                  <a:gd name="T0" fmla="*/ 25 w 28"/>
                  <a:gd name="T1" fmla="*/ 11 h 22"/>
                  <a:gd name="T2" fmla="*/ 23 w 28"/>
                  <a:gd name="T3" fmla="*/ 11 h 22"/>
                  <a:gd name="T4" fmla="*/ 20 w 28"/>
                  <a:gd name="T5" fmla="*/ 14 h 22"/>
                  <a:gd name="T6" fmla="*/ 17 w 28"/>
                  <a:gd name="T7" fmla="*/ 14 h 22"/>
                  <a:gd name="T8" fmla="*/ 17 w 28"/>
                  <a:gd name="T9" fmla="*/ 11 h 22"/>
                  <a:gd name="T10" fmla="*/ 20 w 28"/>
                  <a:gd name="T11" fmla="*/ 8 h 22"/>
                  <a:gd name="T12" fmla="*/ 20 w 28"/>
                  <a:gd name="T13" fmla="*/ 5 h 22"/>
                  <a:gd name="T14" fmla="*/ 17 w 28"/>
                  <a:gd name="T15" fmla="*/ 5 h 22"/>
                  <a:gd name="T16" fmla="*/ 14 w 28"/>
                  <a:gd name="T17" fmla="*/ 8 h 22"/>
                  <a:gd name="T18" fmla="*/ 14 w 28"/>
                  <a:gd name="T19" fmla="*/ 11 h 22"/>
                  <a:gd name="T20" fmla="*/ 11 w 28"/>
                  <a:gd name="T21" fmla="*/ 11 h 22"/>
                  <a:gd name="T22" fmla="*/ 9 w 28"/>
                  <a:gd name="T23" fmla="*/ 8 h 22"/>
                  <a:gd name="T24" fmla="*/ 6 w 28"/>
                  <a:gd name="T25" fmla="*/ 8 h 22"/>
                  <a:gd name="T26" fmla="*/ 6 w 28"/>
                  <a:gd name="T27" fmla="*/ 5 h 22"/>
                  <a:gd name="T28" fmla="*/ 6 w 28"/>
                  <a:gd name="T29" fmla="*/ 2 h 22"/>
                  <a:gd name="T30" fmla="*/ 9 w 28"/>
                  <a:gd name="T31" fmla="*/ 0 h 22"/>
                  <a:gd name="T32" fmla="*/ 9 w 28"/>
                  <a:gd name="T33" fmla="*/ 0 h 22"/>
                  <a:gd name="T34" fmla="*/ 6 w 28"/>
                  <a:gd name="T35" fmla="*/ 2 h 22"/>
                  <a:gd name="T36" fmla="*/ 6 w 28"/>
                  <a:gd name="T37" fmla="*/ 2 h 22"/>
                  <a:gd name="T38" fmla="*/ 6 w 28"/>
                  <a:gd name="T39" fmla="*/ 5 h 22"/>
                  <a:gd name="T40" fmla="*/ 6 w 28"/>
                  <a:gd name="T41" fmla="*/ 11 h 22"/>
                  <a:gd name="T42" fmla="*/ 6 w 28"/>
                  <a:gd name="T43" fmla="*/ 11 h 22"/>
                  <a:gd name="T44" fmla="*/ 6 w 28"/>
                  <a:gd name="T45" fmla="*/ 11 h 22"/>
                  <a:gd name="T46" fmla="*/ 3 w 28"/>
                  <a:gd name="T47" fmla="*/ 14 h 22"/>
                  <a:gd name="T48" fmla="*/ 0 w 28"/>
                  <a:gd name="T49" fmla="*/ 16 h 22"/>
                  <a:gd name="T50" fmla="*/ 0 w 28"/>
                  <a:gd name="T51" fmla="*/ 22 h 22"/>
                  <a:gd name="T52" fmla="*/ 3 w 28"/>
                  <a:gd name="T53" fmla="*/ 19 h 22"/>
                  <a:gd name="T54" fmla="*/ 9 w 28"/>
                  <a:gd name="T55" fmla="*/ 19 h 22"/>
                  <a:gd name="T56" fmla="*/ 9 w 28"/>
                  <a:gd name="T57" fmla="*/ 16 h 22"/>
                  <a:gd name="T58" fmla="*/ 11 w 28"/>
                  <a:gd name="T59" fmla="*/ 19 h 22"/>
                  <a:gd name="T60" fmla="*/ 14 w 28"/>
                  <a:gd name="T61" fmla="*/ 22 h 22"/>
                  <a:gd name="T62" fmla="*/ 14 w 28"/>
                  <a:gd name="T63" fmla="*/ 22 h 22"/>
                  <a:gd name="T64" fmla="*/ 17 w 28"/>
                  <a:gd name="T65" fmla="*/ 16 h 22"/>
                  <a:gd name="T66" fmla="*/ 17 w 28"/>
                  <a:gd name="T67" fmla="*/ 19 h 22"/>
                  <a:gd name="T68" fmla="*/ 17 w 28"/>
                  <a:gd name="T69" fmla="*/ 22 h 22"/>
                  <a:gd name="T70" fmla="*/ 20 w 28"/>
                  <a:gd name="T71" fmla="*/ 22 h 22"/>
                  <a:gd name="T72" fmla="*/ 23 w 28"/>
                  <a:gd name="T73" fmla="*/ 22 h 22"/>
                  <a:gd name="T74" fmla="*/ 25 w 28"/>
                  <a:gd name="T75" fmla="*/ 19 h 22"/>
                  <a:gd name="T76" fmla="*/ 25 w 28"/>
                  <a:gd name="T77" fmla="*/ 19 h 22"/>
                  <a:gd name="T78" fmla="*/ 23 w 28"/>
                  <a:gd name="T79" fmla="*/ 19 h 22"/>
                  <a:gd name="T80" fmla="*/ 20 w 28"/>
                  <a:gd name="T81" fmla="*/ 16 h 22"/>
                  <a:gd name="T82" fmla="*/ 23 w 28"/>
                  <a:gd name="T83" fmla="*/ 16 h 22"/>
                  <a:gd name="T84" fmla="*/ 25 w 28"/>
                  <a:gd name="T85" fmla="*/ 14 h 22"/>
                  <a:gd name="T86" fmla="*/ 28 w 28"/>
                  <a:gd name="T87" fmla="*/ 16 h 22"/>
                  <a:gd name="T88" fmla="*/ 28 w 28"/>
                  <a:gd name="T89" fmla="*/ 14 h 22"/>
                  <a:gd name="T90" fmla="*/ 28 w 28"/>
                  <a:gd name="T91" fmla="*/ 11 h 22"/>
                  <a:gd name="T92" fmla="*/ 25 w 28"/>
                  <a:gd name="T93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8" h="22">
                    <a:moveTo>
                      <a:pt x="25" y="11"/>
                    </a:moveTo>
                    <a:lnTo>
                      <a:pt x="23" y="11"/>
                    </a:lnTo>
                    <a:lnTo>
                      <a:pt x="20" y="14"/>
                    </a:lnTo>
                    <a:lnTo>
                      <a:pt x="17" y="14"/>
                    </a:lnTo>
                    <a:lnTo>
                      <a:pt x="17" y="11"/>
                    </a:lnTo>
                    <a:lnTo>
                      <a:pt x="20" y="8"/>
                    </a:lnTo>
                    <a:lnTo>
                      <a:pt x="20" y="5"/>
                    </a:lnTo>
                    <a:lnTo>
                      <a:pt x="17" y="5"/>
                    </a:lnTo>
                    <a:lnTo>
                      <a:pt x="14" y="8"/>
                    </a:lnTo>
                    <a:lnTo>
                      <a:pt x="14" y="11"/>
                    </a:lnTo>
                    <a:lnTo>
                      <a:pt x="11" y="11"/>
                    </a:lnTo>
                    <a:lnTo>
                      <a:pt x="9" y="8"/>
                    </a:lnTo>
                    <a:lnTo>
                      <a:pt x="6" y="8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3" y="14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3" y="19"/>
                    </a:lnTo>
                    <a:lnTo>
                      <a:pt x="9" y="19"/>
                    </a:lnTo>
                    <a:lnTo>
                      <a:pt x="9" y="16"/>
                    </a:lnTo>
                    <a:lnTo>
                      <a:pt x="11" y="19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7" y="16"/>
                    </a:lnTo>
                    <a:lnTo>
                      <a:pt x="17" y="19"/>
                    </a:lnTo>
                    <a:lnTo>
                      <a:pt x="17" y="22"/>
                    </a:lnTo>
                    <a:lnTo>
                      <a:pt x="20" y="22"/>
                    </a:lnTo>
                    <a:lnTo>
                      <a:pt x="23" y="22"/>
                    </a:lnTo>
                    <a:lnTo>
                      <a:pt x="25" y="19"/>
                    </a:lnTo>
                    <a:lnTo>
                      <a:pt x="25" y="19"/>
                    </a:lnTo>
                    <a:lnTo>
                      <a:pt x="23" y="19"/>
                    </a:lnTo>
                    <a:lnTo>
                      <a:pt x="20" y="16"/>
                    </a:lnTo>
                    <a:lnTo>
                      <a:pt x="23" y="16"/>
                    </a:lnTo>
                    <a:lnTo>
                      <a:pt x="25" y="14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28" y="11"/>
                    </a:lnTo>
                    <a:lnTo>
                      <a:pt x="2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09" name="Freeform 1038"/>
              <p:cNvSpPr>
                <a:spLocks/>
              </p:cNvSpPr>
              <p:nvPr/>
            </p:nvSpPr>
            <p:spPr bwMode="auto">
              <a:xfrm>
                <a:off x="3725" y="2387"/>
                <a:ext cx="11" cy="12"/>
              </a:xfrm>
              <a:custGeom>
                <a:avLst/>
                <a:gdLst>
                  <a:gd name="T0" fmla="*/ 11 w 11"/>
                  <a:gd name="T1" fmla="*/ 0 h 12"/>
                  <a:gd name="T2" fmla="*/ 8 w 11"/>
                  <a:gd name="T3" fmla="*/ 0 h 12"/>
                  <a:gd name="T4" fmla="*/ 6 w 11"/>
                  <a:gd name="T5" fmla="*/ 0 h 12"/>
                  <a:gd name="T6" fmla="*/ 3 w 11"/>
                  <a:gd name="T7" fmla="*/ 0 h 12"/>
                  <a:gd name="T8" fmla="*/ 3 w 11"/>
                  <a:gd name="T9" fmla="*/ 6 h 12"/>
                  <a:gd name="T10" fmla="*/ 0 w 11"/>
                  <a:gd name="T11" fmla="*/ 6 h 12"/>
                  <a:gd name="T12" fmla="*/ 6 w 11"/>
                  <a:gd name="T13" fmla="*/ 12 h 12"/>
                  <a:gd name="T14" fmla="*/ 8 w 11"/>
                  <a:gd name="T15" fmla="*/ 9 h 12"/>
                  <a:gd name="T16" fmla="*/ 8 w 11"/>
                  <a:gd name="T17" fmla="*/ 6 h 12"/>
                  <a:gd name="T18" fmla="*/ 11 w 11"/>
                  <a:gd name="T19" fmla="*/ 3 h 12"/>
                  <a:gd name="T20" fmla="*/ 11 w 11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11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8" y="9"/>
                    </a:lnTo>
                    <a:lnTo>
                      <a:pt x="8" y="6"/>
                    </a:lnTo>
                    <a:lnTo>
                      <a:pt x="11" y="3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0" name="Freeform 1039"/>
              <p:cNvSpPr>
                <a:spLocks/>
              </p:cNvSpPr>
              <p:nvPr/>
            </p:nvSpPr>
            <p:spPr bwMode="auto">
              <a:xfrm>
                <a:off x="5385" y="2513"/>
                <a:ext cx="8" cy="25"/>
              </a:xfrm>
              <a:custGeom>
                <a:avLst/>
                <a:gdLst>
                  <a:gd name="T0" fmla="*/ 5 w 8"/>
                  <a:gd name="T1" fmla="*/ 0 h 25"/>
                  <a:gd name="T2" fmla="*/ 5 w 8"/>
                  <a:gd name="T3" fmla="*/ 3 h 25"/>
                  <a:gd name="T4" fmla="*/ 5 w 8"/>
                  <a:gd name="T5" fmla="*/ 5 h 25"/>
                  <a:gd name="T6" fmla="*/ 5 w 8"/>
                  <a:gd name="T7" fmla="*/ 8 h 25"/>
                  <a:gd name="T8" fmla="*/ 3 w 8"/>
                  <a:gd name="T9" fmla="*/ 11 h 25"/>
                  <a:gd name="T10" fmla="*/ 3 w 8"/>
                  <a:gd name="T11" fmla="*/ 17 h 25"/>
                  <a:gd name="T12" fmla="*/ 0 w 8"/>
                  <a:gd name="T13" fmla="*/ 19 h 25"/>
                  <a:gd name="T14" fmla="*/ 3 w 8"/>
                  <a:gd name="T15" fmla="*/ 25 h 25"/>
                  <a:gd name="T16" fmla="*/ 5 w 8"/>
                  <a:gd name="T17" fmla="*/ 25 h 25"/>
                  <a:gd name="T18" fmla="*/ 3 w 8"/>
                  <a:gd name="T19" fmla="*/ 22 h 25"/>
                  <a:gd name="T20" fmla="*/ 5 w 8"/>
                  <a:gd name="T21" fmla="*/ 14 h 25"/>
                  <a:gd name="T22" fmla="*/ 8 w 8"/>
                  <a:gd name="T23" fmla="*/ 8 h 25"/>
                  <a:gd name="T24" fmla="*/ 8 w 8"/>
                  <a:gd name="T25" fmla="*/ 3 h 25"/>
                  <a:gd name="T26" fmla="*/ 8 w 8"/>
                  <a:gd name="T27" fmla="*/ 0 h 25"/>
                  <a:gd name="T28" fmla="*/ 5 w 8"/>
                  <a:gd name="T2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25">
                    <a:moveTo>
                      <a:pt x="5" y="0"/>
                    </a:moveTo>
                    <a:lnTo>
                      <a:pt x="5" y="3"/>
                    </a:lnTo>
                    <a:lnTo>
                      <a:pt x="5" y="5"/>
                    </a:lnTo>
                    <a:lnTo>
                      <a:pt x="5" y="8"/>
                    </a:lnTo>
                    <a:lnTo>
                      <a:pt x="3" y="11"/>
                    </a:lnTo>
                    <a:lnTo>
                      <a:pt x="3" y="17"/>
                    </a:lnTo>
                    <a:lnTo>
                      <a:pt x="0" y="19"/>
                    </a:lnTo>
                    <a:lnTo>
                      <a:pt x="3" y="25"/>
                    </a:lnTo>
                    <a:lnTo>
                      <a:pt x="5" y="25"/>
                    </a:lnTo>
                    <a:lnTo>
                      <a:pt x="3" y="22"/>
                    </a:lnTo>
                    <a:lnTo>
                      <a:pt x="5" y="14"/>
                    </a:lnTo>
                    <a:lnTo>
                      <a:pt x="8" y="8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1" name="Freeform 1040"/>
              <p:cNvSpPr>
                <a:spLocks/>
              </p:cNvSpPr>
              <p:nvPr/>
            </p:nvSpPr>
            <p:spPr bwMode="auto">
              <a:xfrm>
                <a:off x="4378" y="1894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3 h 5"/>
                  <a:gd name="T4" fmla="*/ 0 w 3"/>
                  <a:gd name="T5" fmla="*/ 5 h 5"/>
                  <a:gd name="T6" fmla="*/ 3 w 3"/>
                  <a:gd name="T7" fmla="*/ 0 h 5"/>
                  <a:gd name="T8" fmla="*/ 3 w 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2" name="Freeform 1041"/>
              <p:cNvSpPr>
                <a:spLocks/>
              </p:cNvSpPr>
              <p:nvPr/>
            </p:nvSpPr>
            <p:spPr bwMode="auto">
              <a:xfrm>
                <a:off x="5128" y="2323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0 h 3"/>
                  <a:gd name="T4" fmla="*/ 0 w 6"/>
                  <a:gd name="T5" fmla="*/ 3 h 3"/>
                  <a:gd name="T6" fmla="*/ 3 w 6"/>
                  <a:gd name="T7" fmla="*/ 3 h 3"/>
                  <a:gd name="T8" fmla="*/ 6 w 6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3" name="Freeform 1042"/>
              <p:cNvSpPr>
                <a:spLocks/>
              </p:cNvSpPr>
              <p:nvPr/>
            </p:nvSpPr>
            <p:spPr bwMode="auto">
              <a:xfrm>
                <a:off x="5385" y="2574"/>
                <a:ext cx="3" cy="6"/>
              </a:xfrm>
              <a:custGeom>
                <a:avLst/>
                <a:gdLst>
                  <a:gd name="T0" fmla="*/ 0 w 3"/>
                  <a:gd name="T1" fmla="*/ 6 h 6"/>
                  <a:gd name="T2" fmla="*/ 3 w 3"/>
                  <a:gd name="T3" fmla="*/ 3 h 6"/>
                  <a:gd name="T4" fmla="*/ 3 w 3"/>
                  <a:gd name="T5" fmla="*/ 0 h 6"/>
                  <a:gd name="T6" fmla="*/ 0 w 3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0" y="6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4" name="Freeform 1043"/>
              <p:cNvSpPr>
                <a:spLocks/>
              </p:cNvSpPr>
              <p:nvPr/>
            </p:nvSpPr>
            <p:spPr bwMode="auto">
              <a:xfrm>
                <a:off x="5123" y="2287"/>
                <a:ext cx="8" cy="8"/>
              </a:xfrm>
              <a:custGeom>
                <a:avLst/>
                <a:gdLst>
                  <a:gd name="T0" fmla="*/ 0 w 8"/>
                  <a:gd name="T1" fmla="*/ 8 h 8"/>
                  <a:gd name="T2" fmla="*/ 2 w 8"/>
                  <a:gd name="T3" fmla="*/ 8 h 8"/>
                  <a:gd name="T4" fmla="*/ 8 w 8"/>
                  <a:gd name="T5" fmla="*/ 8 h 8"/>
                  <a:gd name="T6" fmla="*/ 8 w 8"/>
                  <a:gd name="T7" fmla="*/ 6 h 8"/>
                  <a:gd name="T8" fmla="*/ 8 w 8"/>
                  <a:gd name="T9" fmla="*/ 6 h 8"/>
                  <a:gd name="T10" fmla="*/ 5 w 8"/>
                  <a:gd name="T11" fmla="*/ 6 h 8"/>
                  <a:gd name="T12" fmla="*/ 5 w 8"/>
                  <a:gd name="T13" fmla="*/ 6 h 8"/>
                  <a:gd name="T14" fmla="*/ 8 w 8"/>
                  <a:gd name="T15" fmla="*/ 3 h 8"/>
                  <a:gd name="T16" fmla="*/ 8 w 8"/>
                  <a:gd name="T17" fmla="*/ 0 h 8"/>
                  <a:gd name="T18" fmla="*/ 5 w 8"/>
                  <a:gd name="T19" fmla="*/ 3 h 8"/>
                  <a:gd name="T20" fmla="*/ 5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  <a:gd name="T26" fmla="*/ 0 w 8"/>
                  <a:gd name="T27" fmla="*/ 3 h 8"/>
                  <a:gd name="T28" fmla="*/ 0 w 8"/>
                  <a:gd name="T29" fmla="*/ 3 h 8"/>
                  <a:gd name="T30" fmla="*/ 0 w 8"/>
                  <a:gd name="T31" fmla="*/ 3 h 8"/>
                  <a:gd name="T32" fmla="*/ 0 w 8"/>
                  <a:gd name="T33" fmla="*/ 8 h 8"/>
                  <a:gd name="T34" fmla="*/ 0 w 8"/>
                  <a:gd name="T35" fmla="*/ 8 h 8"/>
                  <a:gd name="T36" fmla="*/ 0 w 8"/>
                  <a:gd name="T3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2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5" name="Freeform 1044"/>
              <p:cNvSpPr>
                <a:spLocks/>
              </p:cNvSpPr>
              <p:nvPr/>
            </p:nvSpPr>
            <p:spPr bwMode="auto">
              <a:xfrm>
                <a:off x="3505" y="2242"/>
                <a:ext cx="5" cy="6"/>
              </a:xfrm>
              <a:custGeom>
                <a:avLst/>
                <a:gdLst>
                  <a:gd name="T0" fmla="*/ 5 w 5"/>
                  <a:gd name="T1" fmla="*/ 6 h 6"/>
                  <a:gd name="T2" fmla="*/ 5 w 5"/>
                  <a:gd name="T3" fmla="*/ 3 h 6"/>
                  <a:gd name="T4" fmla="*/ 3 w 5"/>
                  <a:gd name="T5" fmla="*/ 0 h 6"/>
                  <a:gd name="T6" fmla="*/ 3 w 5"/>
                  <a:gd name="T7" fmla="*/ 3 h 6"/>
                  <a:gd name="T8" fmla="*/ 0 w 5"/>
                  <a:gd name="T9" fmla="*/ 3 h 6"/>
                  <a:gd name="T10" fmla="*/ 3 w 5"/>
                  <a:gd name="T11" fmla="*/ 3 h 6"/>
                  <a:gd name="T12" fmla="*/ 5 w 5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lnTo>
                      <a:pt x="5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6" name="Freeform 1045"/>
              <p:cNvSpPr>
                <a:spLocks/>
              </p:cNvSpPr>
              <p:nvPr/>
            </p:nvSpPr>
            <p:spPr bwMode="auto">
              <a:xfrm>
                <a:off x="5413" y="2195"/>
                <a:ext cx="5" cy="6"/>
              </a:xfrm>
              <a:custGeom>
                <a:avLst/>
                <a:gdLst>
                  <a:gd name="T0" fmla="*/ 2 w 5"/>
                  <a:gd name="T1" fmla="*/ 0 h 6"/>
                  <a:gd name="T2" fmla="*/ 0 w 5"/>
                  <a:gd name="T3" fmla="*/ 3 h 6"/>
                  <a:gd name="T4" fmla="*/ 2 w 5"/>
                  <a:gd name="T5" fmla="*/ 6 h 6"/>
                  <a:gd name="T6" fmla="*/ 2 w 5"/>
                  <a:gd name="T7" fmla="*/ 3 h 6"/>
                  <a:gd name="T8" fmla="*/ 5 w 5"/>
                  <a:gd name="T9" fmla="*/ 6 h 6"/>
                  <a:gd name="T10" fmla="*/ 5 w 5"/>
                  <a:gd name="T11" fmla="*/ 6 h 6"/>
                  <a:gd name="T12" fmla="*/ 2 w 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lnTo>
                      <a:pt x="0" y="3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7" name="Freeform 1046"/>
              <p:cNvSpPr>
                <a:spLocks/>
              </p:cNvSpPr>
              <p:nvPr/>
            </p:nvSpPr>
            <p:spPr bwMode="auto">
              <a:xfrm>
                <a:off x="5187" y="2834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8" name="Freeform 1047"/>
              <p:cNvSpPr>
                <a:spLocks/>
              </p:cNvSpPr>
              <p:nvPr/>
            </p:nvSpPr>
            <p:spPr bwMode="auto">
              <a:xfrm>
                <a:off x="5340" y="2106"/>
                <a:ext cx="75" cy="42"/>
              </a:xfrm>
              <a:custGeom>
                <a:avLst/>
                <a:gdLst>
                  <a:gd name="T0" fmla="*/ 70 w 75"/>
                  <a:gd name="T1" fmla="*/ 22 h 42"/>
                  <a:gd name="T2" fmla="*/ 67 w 75"/>
                  <a:gd name="T3" fmla="*/ 19 h 42"/>
                  <a:gd name="T4" fmla="*/ 67 w 75"/>
                  <a:gd name="T5" fmla="*/ 16 h 42"/>
                  <a:gd name="T6" fmla="*/ 70 w 75"/>
                  <a:gd name="T7" fmla="*/ 16 h 42"/>
                  <a:gd name="T8" fmla="*/ 70 w 75"/>
                  <a:gd name="T9" fmla="*/ 16 h 42"/>
                  <a:gd name="T10" fmla="*/ 75 w 75"/>
                  <a:gd name="T11" fmla="*/ 11 h 42"/>
                  <a:gd name="T12" fmla="*/ 75 w 75"/>
                  <a:gd name="T13" fmla="*/ 5 h 42"/>
                  <a:gd name="T14" fmla="*/ 70 w 75"/>
                  <a:gd name="T15" fmla="*/ 0 h 42"/>
                  <a:gd name="T16" fmla="*/ 70 w 75"/>
                  <a:gd name="T17" fmla="*/ 3 h 42"/>
                  <a:gd name="T18" fmla="*/ 67 w 75"/>
                  <a:gd name="T19" fmla="*/ 3 h 42"/>
                  <a:gd name="T20" fmla="*/ 64 w 75"/>
                  <a:gd name="T21" fmla="*/ 3 h 42"/>
                  <a:gd name="T22" fmla="*/ 61 w 75"/>
                  <a:gd name="T23" fmla="*/ 3 h 42"/>
                  <a:gd name="T24" fmla="*/ 59 w 75"/>
                  <a:gd name="T25" fmla="*/ 5 h 42"/>
                  <a:gd name="T26" fmla="*/ 61 w 75"/>
                  <a:gd name="T27" fmla="*/ 11 h 42"/>
                  <a:gd name="T28" fmla="*/ 61 w 75"/>
                  <a:gd name="T29" fmla="*/ 14 h 42"/>
                  <a:gd name="T30" fmla="*/ 61 w 75"/>
                  <a:gd name="T31" fmla="*/ 16 h 42"/>
                  <a:gd name="T32" fmla="*/ 56 w 75"/>
                  <a:gd name="T33" fmla="*/ 16 h 42"/>
                  <a:gd name="T34" fmla="*/ 50 w 75"/>
                  <a:gd name="T35" fmla="*/ 22 h 42"/>
                  <a:gd name="T36" fmla="*/ 50 w 75"/>
                  <a:gd name="T37" fmla="*/ 25 h 42"/>
                  <a:gd name="T38" fmla="*/ 48 w 75"/>
                  <a:gd name="T39" fmla="*/ 25 h 42"/>
                  <a:gd name="T40" fmla="*/ 45 w 75"/>
                  <a:gd name="T41" fmla="*/ 25 h 42"/>
                  <a:gd name="T42" fmla="*/ 42 w 75"/>
                  <a:gd name="T43" fmla="*/ 28 h 42"/>
                  <a:gd name="T44" fmla="*/ 39 w 75"/>
                  <a:gd name="T45" fmla="*/ 25 h 42"/>
                  <a:gd name="T46" fmla="*/ 39 w 75"/>
                  <a:gd name="T47" fmla="*/ 25 h 42"/>
                  <a:gd name="T48" fmla="*/ 36 w 75"/>
                  <a:gd name="T49" fmla="*/ 28 h 42"/>
                  <a:gd name="T50" fmla="*/ 34 w 75"/>
                  <a:gd name="T51" fmla="*/ 28 h 42"/>
                  <a:gd name="T52" fmla="*/ 34 w 75"/>
                  <a:gd name="T53" fmla="*/ 22 h 42"/>
                  <a:gd name="T54" fmla="*/ 34 w 75"/>
                  <a:gd name="T55" fmla="*/ 19 h 42"/>
                  <a:gd name="T56" fmla="*/ 31 w 75"/>
                  <a:gd name="T57" fmla="*/ 19 h 42"/>
                  <a:gd name="T58" fmla="*/ 28 w 75"/>
                  <a:gd name="T59" fmla="*/ 19 h 42"/>
                  <a:gd name="T60" fmla="*/ 28 w 75"/>
                  <a:gd name="T61" fmla="*/ 22 h 42"/>
                  <a:gd name="T62" fmla="*/ 28 w 75"/>
                  <a:gd name="T63" fmla="*/ 25 h 42"/>
                  <a:gd name="T64" fmla="*/ 22 w 75"/>
                  <a:gd name="T65" fmla="*/ 25 h 42"/>
                  <a:gd name="T66" fmla="*/ 20 w 75"/>
                  <a:gd name="T67" fmla="*/ 25 h 42"/>
                  <a:gd name="T68" fmla="*/ 17 w 75"/>
                  <a:gd name="T69" fmla="*/ 25 h 42"/>
                  <a:gd name="T70" fmla="*/ 14 w 75"/>
                  <a:gd name="T71" fmla="*/ 25 h 42"/>
                  <a:gd name="T72" fmla="*/ 11 w 75"/>
                  <a:gd name="T73" fmla="*/ 25 h 42"/>
                  <a:gd name="T74" fmla="*/ 6 w 75"/>
                  <a:gd name="T75" fmla="*/ 25 h 42"/>
                  <a:gd name="T76" fmla="*/ 3 w 75"/>
                  <a:gd name="T77" fmla="*/ 22 h 42"/>
                  <a:gd name="T78" fmla="*/ 0 w 75"/>
                  <a:gd name="T79" fmla="*/ 28 h 42"/>
                  <a:gd name="T80" fmla="*/ 3 w 75"/>
                  <a:gd name="T81" fmla="*/ 30 h 42"/>
                  <a:gd name="T82" fmla="*/ 6 w 75"/>
                  <a:gd name="T83" fmla="*/ 33 h 42"/>
                  <a:gd name="T84" fmla="*/ 14 w 75"/>
                  <a:gd name="T85" fmla="*/ 36 h 42"/>
                  <a:gd name="T86" fmla="*/ 14 w 75"/>
                  <a:gd name="T87" fmla="*/ 39 h 42"/>
                  <a:gd name="T88" fmla="*/ 17 w 75"/>
                  <a:gd name="T89" fmla="*/ 36 h 42"/>
                  <a:gd name="T90" fmla="*/ 22 w 75"/>
                  <a:gd name="T91" fmla="*/ 36 h 42"/>
                  <a:gd name="T92" fmla="*/ 22 w 75"/>
                  <a:gd name="T93" fmla="*/ 39 h 42"/>
                  <a:gd name="T94" fmla="*/ 28 w 75"/>
                  <a:gd name="T95" fmla="*/ 42 h 42"/>
                  <a:gd name="T96" fmla="*/ 31 w 75"/>
                  <a:gd name="T97" fmla="*/ 42 h 42"/>
                  <a:gd name="T98" fmla="*/ 36 w 75"/>
                  <a:gd name="T99" fmla="*/ 39 h 42"/>
                  <a:gd name="T100" fmla="*/ 39 w 75"/>
                  <a:gd name="T101" fmla="*/ 39 h 42"/>
                  <a:gd name="T102" fmla="*/ 42 w 75"/>
                  <a:gd name="T103" fmla="*/ 39 h 42"/>
                  <a:gd name="T104" fmla="*/ 48 w 75"/>
                  <a:gd name="T105" fmla="*/ 42 h 42"/>
                  <a:gd name="T106" fmla="*/ 48 w 75"/>
                  <a:gd name="T107" fmla="*/ 39 h 42"/>
                  <a:gd name="T108" fmla="*/ 48 w 75"/>
                  <a:gd name="T109" fmla="*/ 36 h 42"/>
                  <a:gd name="T110" fmla="*/ 53 w 75"/>
                  <a:gd name="T111" fmla="*/ 36 h 42"/>
                  <a:gd name="T112" fmla="*/ 59 w 75"/>
                  <a:gd name="T113" fmla="*/ 28 h 42"/>
                  <a:gd name="T114" fmla="*/ 59 w 75"/>
                  <a:gd name="T115" fmla="*/ 25 h 42"/>
                  <a:gd name="T116" fmla="*/ 61 w 75"/>
                  <a:gd name="T117" fmla="*/ 25 h 42"/>
                  <a:gd name="T118" fmla="*/ 64 w 75"/>
                  <a:gd name="T119" fmla="*/ 28 h 42"/>
                  <a:gd name="T120" fmla="*/ 70 w 75"/>
                  <a:gd name="T121" fmla="*/ 25 h 42"/>
                  <a:gd name="T122" fmla="*/ 70 w 75"/>
                  <a:gd name="T123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5" h="42">
                    <a:moveTo>
                      <a:pt x="70" y="22"/>
                    </a:moveTo>
                    <a:lnTo>
                      <a:pt x="67" y="19"/>
                    </a:lnTo>
                    <a:lnTo>
                      <a:pt x="67" y="16"/>
                    </a:lnTo>
                    <a:lnTo>
                      <a:pt x="70" y="16"/>
                    </a:lnTo>
                    <a:lnTo>
                      <a:pt x="70" y="16"/>
                    </a:lnTo>
                    <a:lnTo>
                      <a:pt x="75" y="11"/>
                    </a:lnTo>
                    <a:lnTo>
                      <a:pt x="75" y="5"/>
                    </a:lnTo>
                    <a:lnTo>
                      <a:pt x="70" y="0"/>
                    </a:lnTo>
                    <a:lnTo>
                      <a:pt x="70" y="3"/>
                    </a:lnTo>
                    <a:lnTo>
                      <a:pt x="67" y="3"/>
                    </a:lnTo>
                    <a:lnTo>
                      <a:pt x="64" y="3"/>
                    </a:lnTo>
                    <a:lnTo>
                      <a:pt x="61" y="3"/>
                    </a:lnTo>
                    <a:lnTo>
                      <a:pt x="59" y="5"/>
                    </a:lnTo>
                    <a:lnTo>
                      <a:pt x="61" y="11"/>
                    </a:lnTo>
                    <a:lnTo>
                      <a:pt x="61" y="14"/>
                    </a:lnTo>
                    <a:lnTo>
                      <a:pt x="61" y="16"/>
                    </a:lnTo>
                    <a:lnTo>
                      <a:pt x="56" y="16"/>
                    </a:lnTo>
                    <a:lnTo>
                      <a:pt x="50" y="22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5" y="25"/>
                    </a:lnTo>
                    <a:lnTo>
                      <a:pt x="42" y="28"/>
                    </a:lnTo>
                    <a:lnTo>
                      <a:pt x="39" y="25"/>
                    </a:lnTo>
                    <a:lnTo>
                      <a:pt x="39" y="25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4" y="22"/>
                    </a:lnTo>
                    <a:lnTo>
                      <a:pt x="34" y="19"/>
                    </a:lnTo>
                    <a:lnTo>
                      <a:pt x="31" y="19"/>
                    </a:lnTo>
                    <a:lnTo>
                      <a:pt x="28" y="19"/>
                    </a:lnTo>
                    <a:lnTo>
                      <a:pt x="28" y="22"/>
                    </a:lnTo>
                    <a:lnTo>
                      <a:pt x="28" y="25"/>
                    </a:lnTo>
                    <a:lnTo>
                      <a:pt x="22" y="25"/>
                    </a:lnTo>
                    <a:lnTo>
                      <a:pt x="20" y="25"/>
                    </a:lnTo>
                    <a:lnTo>
                      <a:pt x="17" y="25"/>
                    </a:lnTo>
                    <a:lnTo>
                      <a:pt x="14" y="25"/>
                    </a:lnTo>
                    <a:lnTo>
                      <a:pt x="11" y="25"/>
                    </a:lnTo>
                    <a:lnTo>
                      <a:pt x="6" y="25"/>
                    </a:lnTo>
                    <a:lnTo>
                      <a:pt x="3" y="22"/>
                    </a:lnTo>
                    <a:lnTo>
                      <a:pt x="0" y="28"/>
                    </a:lnTo>
                    <a:lnTo>
                      <a:pt x="3" y="30"/>
                    </a:lnTo>
                    <a:lnTo>
                      <a:pt x="6" y="33"/>
                    </a:lnTo>
                    <a:lnTo>
                      <a:pt x="14" y="36"/>
                    </a:lnTo>
                    <a:lnTo>
                      <a:pt x="14" y="39"/>
                    </a:lnTo>
                    <a:lnTo>
                      <a:pt x="17" y="36"/>
                    </a:lnTo>
                    <a:lnTo>
                      <a:pt x="22" y="36"/>
                    </a:lnTo>
                    <a:lnTo>
                      <a:pt x="22" y="39"/>
                    </a:lnTo>
                    <a:lnTo>
                      <a:pt x="28" y="42"/>
                    </a:lnTo>
                    <a:lnTo>
                      <a:pt x="31" y="42"/>
                    </a:lnTo>
                    <a:lnTo>
                      <a:pt x="36" y="39"/>
                    </a:lnTo>
                    <a:lnTo>
                      <a:pt x="39" y="39"/>
                    </a:lnTo>
                    <a:lnTo>
                      <a:pt x="42" y="39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53" y="36"/>
                    </a:lnTo>
                    <a:lnTo>
                      <a:pt x="59" y="28"/>
                    </a:lnTo>
                    <a:lnTo>
                      <a:pt x="59" y="25"/>
                    </a:lnTo>
                    <a:lnTo>
                      <a:pt x="61" y="25"/>
                    </a:lnTo>
                    <a:lnTo>
                      <a:pt x="64" y="28"/>
                    </a:lnTo>
                    <a:lnTo>
                      <a:pt x="70" y="25"/>
                    </a:lnTo>
                    <a:lnTo>
                      <a:pt x="7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19" name="Freeform 1048"/>
              <p:cNvSpPr>
                <a:spLocks/>
              </p:cNvSpPr>
              <p:nvPr/>
            </p:nvSpPr>
            <p:spPr bwMode="auto">
              <a:xfrm>
                <a:off x="5407" y="3227"/>
                <a:ext cx="11" cy="11"/>
              </a:xfrm>
              <a:custGeom>
                <a:avLst/>
                <a:gdLst>
                  <a:gd name="T0" fmla="*/ 0 w 11"/>
                  <a:gd name="T1" fmla="*/ 8 h 11"/>
                  <a:gd name="T2" fmla="*/ 3 w 11"/>
                  <a:gd name="T3" fmla="*/ 11 h 11"/>
                  <a:gd name="T4" fmla="*/ 6 w 11"/>
                  <a:gd name="T5" fmla="*/ 11 h 11"/>
                  <a:gd name="T6" fmla="*/ 8 w 11"/>
                  <a:gd name="T7" fmla="*/ 11 h 11"/>
                  <a:gd name="T8" fmla="*/ 8 w 11"/>
                  <a:gd name="T9" fmla="*/ 8 h 11"/>
                  <a:gd name="T10" fmla="*/ 8 w 11"/>
                  <a:gd name="T11" fmla="*/ 5 h 11"/>
                  <a:gd name="T12" fmla="*/ 11 w 11"/>
                  <a:gd name="T13" fmla="*/ 3 h 11"/>
                  <a:gd name="T14" fmla="*/ 11 w 11"/>
                  <a:gd name="T15" fmla="*/ 0 h 11"/>
                  <a:gd name="T16" fmla="*/ 8 w 11"/>
                  <a:gd name="T17" fmla="*/ 0 h 11"/>
                  <a:gd name="T18" fmla="*/ 0 w 11"/>
                  <a:gd name="T1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3" y="11"/>
                    </a:lnTo>
                    <a:lnTo>
                      <a:pt x="6" y="11"/>
                    </a:lnTo>
                    <a:lnTo>
                      <a:pt x="8" y="11"/>
                    </a:lnTo>
                    <a:lnTo>
                      <a:pt x="8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0" name="Rectangle 1049"/>
              <p:cNvSpPr>
                <a:spLocks noChangeArrowheads="1"/>
              </p:cNvSpPr>
              <p:nvPr/>
            </p:nvSpPr>
            <p:spPr bwMode="auto">
              <a:xfrm>
                <a:off x="5164" y="2887"/>
                <a:ext cx="3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1" name="Freeform 1050"/>
              <p:cNvSpPr>
                <a:spLocks/>
              </p:cNvSpPr>
              <p:nvPr/>
            </p:nvSpPr>
            <p:spPr bwMode="auto">
              <a:xfrm>
                <a:off x="4687" y="2231"/>
                <a:ext cx="701" cy="625"/>
              </a:xfrm>
              <a:custGeom>
                <a:avLst/>
                <a:gdLst>
                  <a:gd name="T0" fmla="*/ 698 w 701"/>
                  <a:gd name="T1" fmla="*/ 307 h 625"/>
                  <a:gd name="T2" fmla="*/ 675 w 701"/>
                  <a:gd name="T3" fmla="*/ 268 h 625"/>
                  <a:gd name="T4" fmla="*/ 667 w 701"/>
                  <a:gd name="T5" fmla="*/ 232 h 625"/>
                  <a:gd name="T6" fmla="*/ 648 w 701"/>
                  <a:gd name="T7" fmla="*/ 218 h 625"/>
                  <a:gd name="T8" fmla="*/ 636 w 701"/>
                  <a:gd name="T9" fmla="*/ 184 h 625"/>
                  <a:gd name="T10" fmla="*/ 617 w 701"/>
                  <a:gd name="T11" fmla="*/ 170 h 625"/>
                  <a:gd name="T12" fmla="*/ 597 w 701"/>
                  <a:gd name="T13" fmla="*/ 120 h 625"/>
                  <a:gd name="T14" fmla="*/ 583 w 701"/>
                  <a:gd name="T15" fmla="*/ 73 h 625"/>
                  <a:gd name="T16" fmla="*/ 561 w 701"/>
                  <a:gd name="T17" fmla="*/ 42 h 625"/>
                  <a:gd name="T18" fmla="*/ 550 w 701"/>
                  <a:gd name="T19" fmla="*/ 3 h 625"/>
                  <a:gd name="T20" fmla="*/ 536 w 701"/>
                  <a:gd name="T21" fmla="*/ 36 h 625"/>
                  <a:gd name="T22" fmla="*/ 528 w 701"/>
                  <a:gd name="T23" fmla="*/ 81 h 625"/>
                  <a:gd name="T24" fmla="*/ 486 w 701"/>
                  <a:gd name="T25" fmla="*/ 131 h 625"/>
                  <a:gd name="T26" fmla="*/ 447 w 701"/>
                  <a:gd name="T27" fmla="*/ 101 h 625"/>
                  <a:gd name="T28" fmla="*/ 422 w 701"/>
                  <a:gd name="T29" fmla="*/ 70 h 625"/>
                  <a:gd name="T30" fmla="*/ 438 w 701"/>
                  <a:gd name="T31" fmla="*/ 45 h 625"/>
                  <a:gd name="T32" fmla="*/ 438 w 701"/>
                  <a:gd name="T33" fmla="*/ 20 h 625"/>
                  <a:gd name="T34" fmla="*/ 424 w 701"/>
                  <a:gd name="T35" fmla="*/ 23 h 625"/>
                  <a:gd name="T36" fmla="*/ 396 w 701"/>
                  <a:gd name="T37" fmla="*/ 20 h 625"/>
                  <a:gd name="T38" fmla="*/ 363 w 701"/>
                  <a:gd name="T39" fmla="*/ 6 h 625"/>
                  <a:gd name="T40" fmla="*/ 366 w 701"/>
                  <a:gd name="T41" fmla="*/ 25 h 625"/>
                  <a:gd name="T42" fmla="*/ 335 w 701"/>
                  <a:gd name="T43" fmla="*/ 34 h 625"/>
                  <a:gd name="T44" fmla="*/ 316 w 701"/>
                  <a:gd name="T45" fmla="*/ 53 h 625"/>
                  <a:gd name="T46" fmla="*/ 313 w 701"/>
                  <a:gd name="T47" fmla="*/ 76 h 625"/>
                  <a:gd name="T48" fmla="*/ 290 w 701"/>
                  <a:gd name="T49" fmla="*/ 78 h 625"/>
                  <a:gd name="T50" fmla="*/ 285 w 701"/>
                  <a:gd name="T51" fmla="*/ 78 h 625"/>
                  <a:gd name="T52" fmla="*/ 260 w 701"/>
                  <a:gd name="T53" fmla="*/ 59 h 625"/>
                  <a:gd name="T54" fmla="*/ 243 w 701"/>
                  <a:gd name="T55" fmla="*/ 67 h 625"/>
                  <a:gd name="T56" fmla="*/ 232 w 701"/>
                  <a:gd name="T57" fmla="*/ 87 h 625"/>
                  <a:gd name="T58" fmla="*/ 224 w 701"/>
                  <a:gd name="T59" fmla="*/ 106 h 625"/>
                  <a:gd name="T60" fmla="*/ 207 w 701"/>
                  <a:gd name="T61" fmla="*/ 115 h 625"/>
                  <a:gd name="T62" fmla="*/ 193 w 701"/>
                  <a:gd name="T63" fmla="*/ 106 h 625"/>
                  <a:gd name="T64" fmla="*/ 173 w 701"/>
                  <a:gd name="T65" fmla="*/ 142 h 625"/>
                  <a:gd name="T66" fmla="*/ 115 w 701"/>
                  <a:gd name="T67" fmla="*/ 176 h 625"/>
                  <a:gd name="T68" fmla="*/ 65 w 701"/>
                  <a:gd name="T69" fmla="*/ 190 h 625"/>
                  <a:gd name="T70" fmla="*/ 28 w 701"/>
                  <a:gd name="T71" fmla="*/ 207 h 625"/>
                  <a:gd name="T72" fmla="*/ 20 w 701"/>
                  <a:gd name="T73" fmla="*/ 290 h 625"/>
                  <a:gd name="T74" fmla="*/ 14 w 701"/>
                  <a:gd name="T75" fmla="*/ 307 h 625"/>
                  <a:gd name="T76" fmla="*/ 20 w 701"/>
                  <a:gd name="T77" fmla="*/ 371 h 625"/>
                  <a:gd name="T78" fmla="*/ 17 w 701"/>
                  <a:gd name="T79" fmla="*/ 444 h 625"/>
                  <a:gd name="T80" fmla="*/ 23 w 701"/>
                  <a:gd name="T81" fmla="*/ 486 h 625"/>
                  <a:gd name="T82" fmla="*/ 59 w 701"/>
                  <a:gd name="T83" fmla="*/ 483 h 625"/>
                  <a:gd name="T84" fmla="*/ 98 w 701"/>
                  <a:gd name="T85" fmla="*/ 466 h 625"/>
                  <a:gd name="T86" fmla="*/ 140 w 701"/>
                  <a:gd name="T87" fmla="*/ 469 h 625"/>
                  <a:gd name="T88" fmla="*/ 190 w 701"/>
                  <a:gd name="T89" fmla="*/ 438 h 625"/>
                  <a:gd name="T90" fmla="*/ 251 w 701"/>
                  <a:gd name="T91" fmla="*/ 421 h 625"/>
                  <a:gd name="T92" fmla="*/ 318 w 701"/>
                  <a:gd name="T93" fmla="*/ 433 h 625"/>
                  <a:gd name="T94" fmla="*/ 346 w 701"/>
                  <a:gd name="T95" fmla="*/ 460 h 625"/>
                  <a:gd name="T96" fmla="*/ 355 w 701"/>
                  <a:gd name="T97" fmla="*/ 502 h 625"/>
                  <a:gd name="T98" fmla="*/ 383 w 701"/>
                  <a:gd name="T99" fmla="*/ 474 h 625"/>
                  <a:gd name="T100" fmla="*/ 402 w 701"/>
                  <a:gd name="T101" fmla="*/ 474 h 625"/>
                  <a:gd name="T102" fmla="*/ 385 w 701"/>
                  <a:gd name="T103" fmla="*/ 511 h 625"/>
                  <a:gd name="T104" fmla="*/ 399 w 701"/>
                  <a:gd name="T105" fmla="*/ 525 h 625"/>
                  <a:gd name="T106" fmla="*/ 416 w 701"/>
                  <a:gd name="T107" fmla="*/ 539 h 625"/>
                  <a:gd name="T108" fmla="*/ 438 w 701"/>
                  <a:gd name="T109" fmla="*/ 597 h 625"/>
                  <a:gd name="T110" fmla="*/ 477 w 701"/>
                  <a:gd name="T111" fmla="*/ 605 h 625"/>
                  <a:gd name="T112" fmla="*/ 497 w 701"/>
                  <a:gd name="T113" fmla="*/ 605 h 625"/>
                  <a:gd name="T114" fmla="*/ 516 w 701"/>
                  <a:gd name="T115" fmla="*/ 622 h 625"/>
                  <a:gd name="T116" fmla="*/ 539 w 701"/>
                  <a:gd name="T117" fmla="*/ 600 h 625"/>
                  <a:gd name="T118" fmla="*/ 589 w 701"/>
                  <a:gd name="T119" fmla="*/ 569 h 625"/>
                  <a:gd name="T120" fmla="*/ 628 w 701"/>
                  <a:gd name="T121" fmla="*/ 497 h 625"/>
                  <a:gd name="T122" fmla="*/ 661 w 701"/>
                  <a:gd name="T123" fmla="*/ 460 h 625"/>
                  <a:gd name="T124" fmla="*/ 684 w 701"/>
                  <a:gd name="T125" fmla="*/ 40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01" h="625">
                    <a:moveTo>
                      <a:pt x="698" y="354"/>
                    </a:moveTo>
                    <a:lnTo>
                      <a:pt x="698" y="352"/>
                    </a:lnTo>
                    <a:lnTo>
                      <a:pt x="695" y="343"/>
                    </a:lnTo>
                    <a:lnTo>
                      <a:pt x="695" y="343"/>
                    </a:lnTo>
                    <a:lnTo>
                      <a:pt x="695" y="338"/>
                    </a:lnTo>
                    <a:lnTo>
                      <a:pt x="695" y="338"/>
                    </a:lnTo>
                    <a:lnTo>
                      <a:pt x="695" y="332"/>
                    </a:lnTo>
                    <a:lnTo>
                      <a:pt x="698" y="327"/>
                    </a:lnTo>
                    <a:lnTo>
                      <a:pt x="698" y="327"/>
                    </a:lnTo>
                    <a:lnTo>
                      <a:pt x="698" y="315"/>
                    </a:lnTo>
                    <a:lnTo>
                      <a:pt x="701" y="313"/>
                    </a:lnTo>
                    <a:lnTo>
                      <a:pt x="698" y="310"/>
                    </a:lnTo>
                    <a:lnTo>
                      <a:pt x="698" y="307"/>
                    </a:lnTo>
                    <a:lnTo>
                      <a:pt x="698" y="299"/>
                    </a:lnTo>
                    <a:lnTo>
                      <a:pt x="695" y="299"/>
                    </a:lnTo>
                    <a:lnTo>
                      <a:pt x="698" y="296"/>
                    </a:lnTo>
                    <a:lnTo>
                      <a:pt x="695" y="293"/>
                    </a:lnTo>
                    <a:lnTo>
                      <a:pt x="692" y="290"/>
                    </a:lnTo>
                    <a:lnTo>
                      <a:pt x="692" y="287"/>
                    </a:lnTo>
                    <a:lnTo>
                      <a:pt x="689" y="282"/>
                    </a:lnTo>
                    <a:lnTo>
                      <a:pt x="687" y="279"/>
                    </a:lnTo>
                    <a:lnTo>
                      <a:pt x="687" y="274"/>
                    </a:lnTo>
                    <a:lnTo>
                      <a:pt x="684" y="268"/>
                    </a:lnTo>
                    <a:lnTo>
                      <a:pt x="681" y="268"/>
                    </a:lnTo>
                    <a:lnTo>
                      <a:pt x="678" y="271"/>
                    </a:lnTo>
                    <a:lnTo>
                      <a:pt x="675" y="268"/>
                    </a:lnTo>
                    <a:lnTo>
                      <a:pt x="675" y="262"/>
                    </a:lnTo>
                    <a:lnTo>
                      <a:pt x="673" y="262"/>
                    </a:lnTo>
                    <a:lnTo>
                      <a:pt x="673" y="260"/>
                    </a:lnTo>
                    <a:lnTo>
                      <a:pt x="670" y="257"/>
                    </a:lnTo>
                    <a:lnTo>
                      <a:pt x="667" y="254"/>
                    </a:lnTo>
                    <a:lnTo>
                      <a:pt x="667" y="251"/>
                    </a:lnTo>
                    <a:lnTo>
                      <a:pt x="664" y="248"/>
                    </a:lnTo>
                    <a:lnTo>
                      <a:pt x="670" y="243"/>
                    </a:lnTo>
                    <a:lnTo>
                      <a:pt x="670" y="237"/>
                    </a:lnTo>
                    <a:lnTo>
                      <a:pt x="670" y="235"/>
                    </a:lnTo>
                    <a:lnTo>
                      <a:pt x="670" y="232"/>
                    </a:lnTo>
                    <a:lnTo>
                      <a:pt x="667" y="232"/>
                    </a:lnTo>
                    <a:lnTo>
                      <a:pt x="667" y="232"/>
                    </a:lnTo>
                    <a:lnTo>
                      <a:pt x="667" y="235"/>
                    </a:lnTo>
                    <a:lnTo>
                      <a:pt x="667" y="235"/>
                    </a:lnTo>
                    <a:lnTo>
                      <a:pt x="659" y="229"/>
                    </a:lnTo>
                    <a:lnTo>
                      <a:pt x="656" y="223"/>
                    </a:lnTo>
                    <a:lnTo>
                      <a:pt x="656" y="226"/>
                    </a:lnTo>
                    <a:lnTo>
                      <a:pt x="656" y="229"/>
                    </a:lnTo>
                    <a:lnTo>
                      <a:pt x="653" y="232"/>
                    </a:lnTo>
                    <a:lnTo>
                      <a:pt x="656" y="235"/>
                    </a:lnTo>
                    <a:lnTo>
                      <a:pt x="653" y="232"/>
                    </a:lnTo>
                    <a:lnTo>
                      <a:pt x="650" y="235"/>
                    </a:lnTo>
                    <a:lnTo>
                      <a:pt x="650" y="229"/>
                    </a:lnTo>
                    <a:lnTo>
                      <a:pt x="648" y="226"/>
                    </a:lnTo>
                    <a:lnTo>
                      <a:pt x="648" y="218"/>
                    </a:lnTo>
                    <a:lnTo>
                      <a:pt x="650" y="218"/>
                    </a:lnTo>
                    <a:lnTo>
                      <a:pt x="650" y="215"/>
                    </a:lnTo>
                    <a:lnTo>
                      <a:pt x="645" y="212"/>
                    </a:lnTo>
                    <a:lnTo>
                      <a:pt x="648" y="209"/>
                    </a:lnTo>
                    <a:lnTo>
                      <a:pt x="645" y="207"/>
                    </a:lnTo>
                    <a:lnTo>
                      <a:pt x="645" y="204"/>
                    </a:lnTo>
                    <a:lnTo>
                      <a:pt x="639" y="198"/>
                    </a:lnTo>
                    <a:lnTo>
                      <a:pt x="639" y="195"/>
                    </a:lnTo>
                    <a:lnTo>
                      <a:pt x="636" y="193"/>
                    </a:lnTo>
                    <a:lnTo>
                      <a:pt x="642" y="193"/>
                    </a:lnTo>
                    <a:lnTo>
                      <a:pt x="642" y="190"/>
                    </a:lnTo>
                    <a:lnTo>
                      <a:pt x="639" y="184"/>
                    </a:lnTo>
                    <a:lnTo>
                      <a:pt x="636" y="184"/>
                    </a:lnTo>
                    <a:lnTo>
                      <a:pt x="634" y="184"/>
                    </a:lnTo>
                    <a:lnTo>
                      <a:pt x="631" y="179"/>
                    </a:lnTo>
                    <a:lnTo>
                      <a:pt x="628" y="179"/>
                    </a:lnTo>
                    <a:lnTo>
                      <a:pt x="625" y="176"/>
                    </a:lnTo>
                    <a:lnTo>
                      <a:pt x="622" y="179"/>
                    </a:lnTo>
                    <a:lnTo>
                      <a:pt x="622" y="176"/>
                    </a:lnTo>
                    <a:lnTo>
                      <a:pt x="617" y="176"/>
                    </a:lnTo>
                    <a:lnTo>
                      <a:pt x="614" y="179"/>
                    </a:lnTo>
                    <a:lnTo>
                      <a:pt x="617" y="173"/>
                    </a:lnTo>
                    <a:lnTo>
                      <a:pt x="620" y="173"/>
                    </a:lnTo>
                    <a:lnTo>
                      <a:pt x="620" y="170"/>
                    </a:lnTo>
                    <a:lnTo>
                      <a:pt x="620" y="168"/>
                    </a:lnTo>
                    <a:lnTo>
                      <a:pt x="617" y="170"/>
                    </a:lnTo>
                    <a:lnTo>
                      <a:pt x="611" y="168"/>
                    </a:lnTo>
                    <a:lnTo>
                      <a:pt x="611" y="168"/>
                    </a:lnTo>
                    <a:lnTo>
                      <a:pt x="608" y="168"/>
                    </a:lnTo>
                    <a:lnTo>
                      <a:pt x="603" y="162"/>
                    </a:lnTo>
                    <a:lnTo>
                      <a:pt x="600" y="156"/>
                    </a:lnTo>
                    <a:lnTo>
                      <a:pt x="597" y="151"/>
                    </a:lnTo>
                    <a:lnTo>
                      <a:pt x="597" y="145"/>
                    </a:lnTo>
                    <a:lnTo>
                      <a:pt x="597" y="142"/>
                    </a:lnTo>
                    <a:lnTo>
                      <a:pt x="597" y="142"/>
                    </a:lnTo>
                    <a:lnTo>
                      <a:pt x="600" y="134"/>
                    </a:lnTo>
                    <a:lnTo>
                      <a:pt x="597" y="126"/>
                    </a:lnTo>
                    <a:lnTo>
                      <a:pt x="595" y="120"/>
                    </a:lnTo>
                    <a:lnTo>
                      <a:pt x="597" y="120"/>
                    </a:lnTo>
                    <a:lnTo>
                      <a:pt x="595" y="117"/>
                    </a:lnTo>
                    <a:lnTo>
                      <a:pt x="592" y="117"/>
                    </a:lnTo>
                    <a:lnTo>
                      <a:pt x="589" y="112"/>
                    </a:lnTo>
                    <a:lnTo>
                      <a:pt x="589" y="103"/>
                    </a:lnTo>
                    <a:lnTo>
                      <a:pt x="592" y="101"/>
                    </a:lnTo>
                    <a:lnTo>
                      <a:pt x="592" y="101"/>
                    </a:lnTo>
                    <a:lnTo>
                      <a:pt x="589" y="98"/>
                    </a:lnTo>
                    <a:lnTo>
                      <a:pt x="589" y="87"/>
                    </a:lnTo>
                    <a:lnTo>
                      <a:pt x="589" y="84"/>
                    </a:lnTo>
                    <a:lnTo>
                      <a:pt x="589" y="81"/>
                    </a:lnTo>
                    <a:lnTo>
                      <a:pt x="589" y="81"/>
                    </a:lnTo>
                    <a:lnTo>
                      <a:pt x="589" y="78"/>
                    </a:lnTo>
                    <a:lnTo>
                      <a:pt x="583" y="73"/>
                    </a:lnTo>
                    <a:lnTo>
                      <a:pt x="581" y="70"/>
                    </a:lnTo>
                    <a:lnTo>
                      <a:pt x="581" y="67"/>
                    </a:lnTo>
                    <a:lnTo>
                      <a:pt x="578" y="64"/>
                    </a:lnTo>
                    <a:lnTo>
                      <a:pt x="575" y="67"/>
                    </a:lnTo>
                    <a:lnTo>
                      <a:pt x="572" y="64"/>
                    </a:lnTo>
                    <a:lnTo>
                      <a:pt x="569" y="70"/>
                    </a:lnTo>
                    <a:lnTo>
                      <a:pt x="567" y="70"/>
                    </a:lnTo>
                    <a:lnTo>
                      <a:pt x="564" y="64"/>
                    </a:lnTo>
                    <a:lnTo>
                      <a:pt x="564" y="62"/>
                    </a:lnTo>
                    <a:lnTo>
                      <a:pt x="561" y="56"/>
                    </a:lnTo>
                    <a:lnTo>
                      <a:pt x="564" y="50"/>
                    </a:lnTo>
                    <a:lnTo>
                      <a:pt x="561" y="42"/>
                    </a:lnTo>
                    <a:lnTo>
                      <a:pt x="561" y="42"/>
                    </a:lnTo>
                    <a:lnTo>
                      <a:pt x="558" y="39"/>
                    </a:lnTo>
                    <a:lnTo>
                      <a:pt x="561" y="36"/>
                    </a:lnTo>
                    <a:lnTo>
                      <a:pt x="558" y="31"/>
                    </a:lnTo>
                    <a:lnTo>
                      <a:pt x="558" y="28"/>
                    </a:lnTo>
                    <a:lnTo>
                      <a:pt x="555" y="28"/>
                    </a:lnTo>
                    <a:lnTo>
                      <a:pt x="555" y="23"/>
                    </a:lnTo>
                    <a:lnTo>
                      <a:pt x="558" y="23"/>
                    </a:lnTo>
                    <a:lnTo>
                      <a:pt x="555" y="20"/>
                    </a:lnTo>
                    <a:lnTo>
                      <a:pt x="553" y="20"/>
                    </a:lnTo>
                    <a:lnTo>
                      <a:pt x="550" y="20"/>
                    </a:lnTo>
                    <a:lnTo>
                      <a:pt x="553" y="11"/>
                    </a:lnTo>
                    <a:lnTo>
                      <a:pt x="553" y="9"/>
                    </a:lnTo>
                    <a:lnTo>
                      <a:pt x="550" y="3"/>
                    </a:lnTo>
                    <a:lnTo>
                      <a:pt x="547" y="3"/>
                    </a:lnTo>
                    <a:lnTo>
                      <a:pt x="547" y="0"/>
                    </a:lnTo>
                    <a:lnTo>
                      <a:pt x="542" y="3"/>
                    </a:lnTo>
                    <a:lnTo>
                      <a:pt x="542" y="6"/>
                    </a:lnTo>
                    <a:lnTo>
                      <a:pt x="542" y="11"/>
                    </a:lnTo>
                    <a:lnTo>
                      <a:pt x="539" y="17"/>
                    </a:lnTo>
                    <a:lnTo>
                      <a:pt x="539" y="17"/>
                    </a:lnTo>
                    <a:lnTo>
                      <a:pt x="539" y="23"/>
                    </a:lnTo>
                    <a:lnTo>
                      <a:pt x="536" y="23"/>
                    </a:lnTo>
                    <a:lnTo>
                      <a:pt x="533" y="28"/>
                    </a:lnTo>
                    <a:lnTo>
                      <a:pt x="530" y="31"/>
                    </a:lnTo>
                    <a:lnTo>
                      <a:pt x="533" y="34"/>
                    </a:lnTo>
                    <a:lnTo>
                      <a:pt x="536" y="36"/>
                    </a:lnTo>
                    <a:lnTo>
                      <a:pt x="533" y="36"/>
                    </a:lnTo>
                    <a:lnTo>
                      <a:pt x="533" y="36"/>
                    </a:lnTo>
                    <a:lnTo>
                      <a:pt x="530" y="42"/>
                    </a:lnTo>
                    <a:lnTo>
                      <a:pt x="528" y="45"/>
                    </a:lnTo>
                    <a:lnTo>
                      <a:pt x="530" y="48"/>
                    </a:lnTo>
                    <a:lnTo>
                      <a:pt x="533" y="50"/>
                    </a:lnTo>
                    <a:lnTo>
                      <a:pt x="530" y="50"/>
                    </a:lnTo>
                    <a:lnTo>
                      <a:pt x="528" y="50"/>
                    </a:lnTo>
                    <a:lnTo>
                      <a:pt x="525" y="59"/>
                    </a:lnTo>
                    <a:lnTo>
                      <a:pt x="528" y="67"/>
                    </a:lnTo>
                    <a:lnTo>
                      <a:pt x="525" y="73"/>
                    </a:lnTo>
                    <a:lnTo>
                      <a:pt x="528" y="76"/>
                    </a:lnTo>
                    <a:lnTo>
                      <a:pt x="528" y="81"/>
                    </a:lnTo>
                    <a:lnTo>
                      <a:pt x="525" y="84"/>
                    </a:lnTo>
                    <a:lnTo>
                      <a:pt x="525" y="87"/>
                    </a:lnTo>
                    <a:lnTo>
                      <a:pt x="519" y="95"/>
                    </a:lnTo>
                    <a:lnTo>
                      <a:pt x="519" y="103"/>
                    </a:lnTo>
                    <a:lnTo>
                      <a:pt x="516" y="109"/>
                    </a:lnTo>
                    <a:lnTo>
                      <a:pt x="519" y="112"/>
                    </a:lnTo>
                    <a:lnTo>
                      <a:pt x="516" y="117"/>
                    </a:lnTo>
                    <a:lnTo>
                      <a:pt x="514" y="120"/>
                    </a:lnTo>
                    <a:lnTo>
                      <a:pt x="514" y="126"/>
                    </a:lnTo>
                    <a:lnTo>
                      <a:pt x="508" y="131"/>
                    </a:lnTo>
                    <a:lnTo>
                      <a:pt x="497" y="134"/>
                    </a:lnTo>
                    <a:lnTo>
                      <a:pt x="491" y="131"/>
                    </a:lnTo>
                    <a:lnTo>
                      <a:pt x="486" y="131"/>
                    </a:lnTo>
                    <a:lnTo>
                      <a:pt x="486" y="129"/>
                    </a:lnTo>
                    <a:lnTo>
                      <a:pt x="480" y="126"/>
                    </a:lnTo>
                    <a:lnTo>
                      <a:pt x="480" y="123"/>
                    </a:lnTo>
                    <a:lnTo>
                      <a:pt x="477" y="123"/>
                    </a:lnTo>
                    <a:lnTo>
                      <a:pt x="477" y="117"/>
                    </a:lnTo>
                    <a:lnTo>
                      <a:pt x="475" y="117"/>
                    </a:lnTo>
                    <a:lnTo>
                      <a:pt x="469" y="115"/>
                    </a:lnTo>
                    <a:lnTo>
                      <a:pt x="463" y="115"/>
                    </a:lnTo>
                    <a:lnTo>
                      <a:pt x="461" y="112"/>
                    </a:lnTo>
                    <a:lnTo>
                      <a:pt x="458" y="109"/>
                    </a:lnTo>
                    <a:lnTo>
                      <a:pt x="455" y="103"/>
                    </a:lnTo>
                    <a:lnTo>
                      <a:pt x="449" y="103"/>
                    </a:lnTo>
                    <a:lnTo>
                      <a:pt x="447" y="101"/>
                    </a:lnTo>
                    <a:lnTo>
                      <a:pt x="447" y="98"/>
                    </a:lnTo>
                    <a:lnTo>
                      <a:pt x="444" y="98"/>
                    </a:lnTo>
                    <a:lnTo>
                      <a:pt x="441" y="98"/>
                    </a:lnTo>
                    <a:lnTo>
                      <a:pt x="438" y="98"/>
                    </a:lnTo>
                    <a:lnTo>
                      <a:pt x="436" y="95"/>
                    </a:lnTo>
                    <a:lnTo>
                      <a:pt x="436" y="95"/>
                    </a:lnTo>
                    <a:lnTo>
                      <a:pt x="430" y="92"/>
                    </a:lnTo>
                    <a:lnTo>
                      <a:pt x="430" y="87"/>
                    </a:lnTo>
                    <a:lnTo>
                      <a:pt x="427" y="84"/>
                    </a:lnTo>
                    <a:lnTo>
                      <a:pt x="422" y="84"/>
                    </a:lnTo>
                    <a:lnTo>
                      <a:pt x="419" y="78"/>
                    </a:lnTo>
                    <a:lnTo>
                      <a:pt x="419" y="73"/>
                    </a:lnTo>
                    <a:lnTo>
                      <a:pt x="422" y="70"/>
                    </a:lnTo>
                    <a:lnTo>
                      <a:pt x="424" y="64"/>
                    </a:lnTo>
                    <a:lnTo>
                      <a:pt x="427" y="62"/>
                    </a:lnTo>
                    <a:lnTo>
                      <a:pt x="427" y="56"/>
                    </a:lnTo>
                    <a:lnTo>
                      <a:pt x="430" y="53"/>
                    </a:lnTo>
                    <a:lnTo>
                      <a:pt x="427" y="56"/>
                    </a:lnTo>
                    <a:lnTo>
                      <a:pt x="424" y="50"/>
                    </a:lnTo>
                    <a:lnTo>
                      <a:pt x="427" y="50"/>
                    </a:lnTo>
                    <a:lnTo>
                      <a:pt x="427" y="45"/>
                    </a:lnTo>
                    <a:lnTo>
                      <a:pt x="427" y="45"/>
                    </a:lnTo>
                    <a:lnTo>
                      <a:pt x="430" y="45"/>
                    </a:lnTo>
                    <a:lnTo>
                      <a:pt x="430" y="45"/>
                    </a:lnTo>
                    <a:lnTo>
                      <a:pt x="436" y="48"/>
                    </a:lnTo>
                    <a:lnTo>
                      <a:pt x="438" y="45"/>
                    </a:lnTo>
                    <a:lnTo>
                      <a:pt x="441" y="42"/>
                    </a:lnTo>
                    <a:lnTo>
                      <a:pt x="438" y="39"/>
                    </a:lnTo>
                    <a:lnTo>
                      <a:pt x="438" y="36"/>
                    </a:lnTo>
                    <a:lnTo>
                      <a:pt x="441" y="36"/>
                    </a:lnTo>
                    <a:lnTo>
                      <a:pt x="444" y="31"/>
                    </a:lnTo>
                    <a:lnTo>
                      <a:pt x="447" y="31"/>
                    </a:lnTo>
                    <a:lnTo>
                      <a:pt x="449" y="25"/>
                    </a:lnTo>
                    <a:lnTo>
                      <a:pt x="449" y="25"/>
                    </a:lnTo>
                    <a:lnTo>
                      <a:pt x="444" y="23"/>
                    </a:lnTo>
                    <a:lnTo>
                      <a:pt x="444" y="25"/>
                    </a:lnTo>
                    <a:lnTo>
                      <a:pt x="441" y="25"/>
                    </a:lnTo>
                    <a:lnTo>
                      <a:pt x="441" y="20"/>
                    </a:lnTo>
                    <a:lnTo>
                      <a:pt x="438" y="20"/>
                    </a:lnTo>
                    <a:lnTo>
                      <a:pt x="433" y="25"/>
                    </a:lnTo>
                    <a:lnTo>
                      <a:pt x="436" y="25"/>
                    </a:lnTo>
                    <a:lnTo>
                      <a:pt x="436" y="28"/>
                    </a:lnTo>
                    <a:lnTo>
                      <a:pt x="433" y="31"/>
                    </a:lnTo>
                    <a:lnTo>
                      <a:pt x="430" y="28"/>
                    </a:lnTo>
                    <a:lnTo>
                      <a:pt x="430" y="25"/>
                    </a:lnTo>
                    <a:lnTo>
                      <a:pt x="427" y="25"/>
                    </a:lnTo>
                    <a:lnTo>
                      <a:pt x="427" y="25"/>
                    </a:lnTo>
                    <a:lnTo>
                      <a:pt x="424" y="28"/>
                    </a:lnTo>
                    <a:lnTo>
                      <a:pt x="424" y="25"/>
                    </a:lnTo>
                    <a:lnTo>
                      <a:pt x="427" y="23"/>
                    </a:lnTo>
                    <a:lnTo>
                      <a:pt x="427" y="20"/>
                    </a:lnTo>
                    <a:lnTo>
                      <a:pt x="424" y="23"/>
                    </a:lnTo>
                    <a:lnTo>
                      <a:pt x="422" y="25"/>
                    </a:lnTo>
                    <a:lnTo>
                      <a:pt x="419" y="25"/>
                    </a:lnTo>
                    <a:lnTo>
                      <a:pt x="419" y="28"/>
                    </a:lnTo>
                    <a:lnTo>
                      <a:pt x="416" y="28"/>
                    </a:lnTo>
                    <a:lnTo>
                      <a:pt x="416" y="25"/>
                    </a:lnTo>
                    <a:lnTo>
                      <a:pt x="410" y="25"/>
                    </a:lnTo>
                    <a:lnTo>
                      <a:pt x="410" y="25"/>
                    </a:lnTo>
                    <a:lnTo>
                      <a:pt x="408" y="20"/>
                    </a:lnTo>
                    <a:lnTo>
                      <a:pt x="408" y="20"/>
                    </a:lnTo>
                    <a:lnTo>
                      <a:pt x="402" y="23"/>
                    </a:lnTo>
                    <a:lnTo>
                      <a:pt x="399" y="20"/>
                    </a:lnTo>
                    <a:lnTo>
                      <a:pt x="399" y="23"/>
                    </a:lnTo>
                    <a:lnTo>
                      <a:pt x="396" y="20"/>
                    </a:lnTo>
                    <a:lnTo>
                      <a:pt x="396" y="20"/>
                    </a:lnTo>
                    <a:lnTo>
                      <a:pt x="394" y="14"/>
                    </a:lnTo>
                    <a:lnTo>
                      <a:pt x="388" y="17"/>
                    </a:lnTo>
                    <a:lnTo>
                      <a:pt x="385" y="17"/>
                    </a:lnTo>
                    <a:lnTo>
                      <a:pt x="383" y="14"/>
                    </a:lnTo>
                    <a:lnTo>
                      <a:pt x="383" y="11"/>
                    </a:lnTo>
                    <a:lnTo>
                      <a:pt x="380" y="9"/>
                    </a:lnTo>
                    <a:lnTo>
                      <a:pt x="377" y="9"/>
                    </a:lnTo>
                    <a:lnTo>
                      <a:pt x="377" y="11"/>
                    </a:lnTo>
                    <a:lnTo>
                      <a:pt x="371" y="11"/>
                    </a:lnTo>
                    <a:lnTo>
                      <a:pt x="371" y="9"/>
                    </a:lnTo>
                    <a:lnTo>
                      <a:pt x="369" y="9"/>
                    </a:lnTo>
                    <a:lnTo>
                      <a:pt x="363" y="6"/>
                    </a:lnTo>
                    <a:lnTo>
                      <a:pt x="363" y="6"/>
                    </a:lnTo>
                    <a:lnTo>
                      <a:pt x="360" y="6"/>
                    </a:lnTo>
                    <a:lnTo>
                      <a:pt x="357" y="9"/>
                    </a:lnTo>
                    <a:lnTo>
                      <a:pt x="360" y="11"/>
                    </a:lnTo>
                    <a:lnTo>
                      <a:pt x="360" y="11"/>
                    </a:lnTo>
                    <a:lnTo>
                      <a:pt x="363" y="11"/>
                    </a:lnTo>
                    <a:lnTo>
                      <a:pt x="366" y="11"/>
                    </a:lnTo>
                    <a:lnTo>
                      <a:pt x="371" y="14"/>
                    </a:lnTo>
                    <a:lnTo>
                      <a:pt x="371" y="17"/>
                    </a:lnTo>
                    <a:lnTo>
                      <a:pt x="371" y="23"/>
                    </a:lnTo>
                    <a:lnTo>
                      <a:pt x="369" y="23"/>
                    </a:lnTo>
                    <a:lnTo>
                      <a:pt x="366" y="28"/>
                    </a:lnTo>
                    <a:lnTo>
                      <a:pt x="366" y="25"/>
                    </a:lnTo>
                    <a:lnTo>
                      <a:pt x="363" y="23"/>
                    </a:lnTo>
                    <a:lnTo>
                      <a:pt x="360" y="25"/>
                    </a:lnTo>
                    <a:lnTo>
                      <a:pt x="349" y="25"/>
                    </a:lnTo>
                    <a:lnTo>
                      <a:pt x="346" y="23"/>
                    </a:lnTo>
                    <a:lnTo>
                      <a:pt x="346" y="25"/>
                    </a:lnTo>
                    <a:lnTo>
                      <a:pt x="343" y="25"/>
                    </a:lnTo>
                    <a:lnTo>
                      <a:pt x="343" y="28"/>
                    </a:lnTo>
                    <a:lnTo>
                      <a:pt x="338" y="28"/>
                    </a:lnTo>
                    <a:lnTo>
                      <a:pt x="341" y="34"/>
                    </a:lnTo>
                    <a:lnTo>
                      <a:pt x="338" y="31"/>
                    </a:lnTo>
                    <a:lnTo>
                      <a:pt x="335" y="31"/>
                    </a:lnTo>
                    <a:lnTo>
                      <a:pt x="332" y="34"/>
                    </a:lnTo>
                    <a:lnTo>
                      <a:pt x="335" y="34"/>
                    </a:lnTo>
                    <a:lnTo>
                      <a:pt x="335" y="36"/>
                    </a:lnTo>
                    <a:lnTo>
                      <a:pt x="330" y="34"/>
                    </a:lnTo>
                    <a:lnTo>
                      <a:pt x="327" y="36"/>
                    </a:lnTo>
                    <a:lnTo>
                      <a:pt x="330" y="39"/>
                    </a:lnTo>
                    <a:lnTo>
                      <a:pt x="327" y="39"/>
                    </a:lnTo>
                    <a:lnTo>
                      <a:pt x="324" y="42"/>
                    </a:lnTo>
                    <a:lnTo>
                      <a:pt x="324" y="45"/>
                    </a:lnTo>
                    <a:lnTo>
                      <a:pt x="327" y="48"/>
                    </a:lnTo>
                    <a:lnTo>
                      <a:pt x="330" y="48"/>
                    </a:lnTo>
                    <a:lnTo>
                      <a:pt x="327" y="48"/>
                    </a:lnTo>
                    <a:lnTo>
                      <a:pt x="324" y="48"/>
                    </a:lnTo>
                    <a:lnTo>
                      <a:pt x="321" y="48"/>
                    </a:lnTo>
                    <a:lnTo>
                      <a:pt x="316" y="53"/>
                    </a:lnTo>
                    <a:lnTo>
                      <a:pt x="313" y="59"/>
                    </a:lnTo>
                    <a:lnTo>
                      <a:pt x="313" y="59"/>
                    </a:lnTo>
                    <a:lnTo>
                      <a:pt x="310" y="64"/>
                    </a:lnTo>
                    <a:lnTo>
                      <a:pt x="307" y="67"/>
                    </a:lnTo>
                    <a:lnTo>
                      <a:pt x="310" y="70"/>
                    </a:lnTo>
                    <a:lnTo>
                      <a:pt x="316" y="70"/>
                    </a:lnTo>
                    <a:lnTo>
                      <a:pt x="313" y="70"/>
                    </a:lnTo>
                    <a:lnTo>
                      <a:pt x="313" y="73"/>
                    </a:lnTo>
                    <a:lnTo>
                      <a:pt x="321" y="76"/>
                    </a:lnTo>
                    <a:lnTo>
                      <a:pt x="318" y="76"/>
                    </a:lnTo>
                    <a:lnTo>
                      <a:pt x="313" y="76"/>
                    </a:lnTo>
                    <a:lnTo>
                      <a:pt x="310" y="73"/>
                    </a:lnTo>
                    <a:lnTo>
                      <a:pt x="313" y="76"/>
                    </a:lnTo>
                    <a:lnTo>
                      <a:pt x="316" y="78"/>
                    </a:lnTo>
                    <a:lnTo>
                      <a:pt x="313" y="81"/>
                    </a:lnTo>
                    <a:lnTo>
                      <a:pt x="318" y="87"/>
                    </a:lnTo>
                    <a:lnTo>
                      <a:pt x="313" y="84"/>
                    </a:lnTo>
                    <a:lnTo>
                      <a:pt x="310" y="78"/>
                    </a:lnTo>
                    <a:lnTo>
                      <a:pt x="307" y="78"/>
                    </a:lnTo>
                    <a:lnTo>
                      <a:pt x="307" y="78"/>
                    </a:lnTo>
                    <a:lnTo>
                      <a:pt x="304" y="81"/>
                    </a:lnTo>
                    <a:lnTo>
                      <a:pt x="304" y="78"/>
                    </a:lnTo>
                    <a:lnTo>
                      <a:pt x="296" y="73"/>
                    </a:lnTo>
                    <a:lnTo>
                      <a:pt x="293" y="76"/>
                    </a:lnTo>
                    <a:lnTo>
                      <a:pt x="293" y="78"/>
                    </a:lnTo>
                    <a:lnTo>
                      <a:pt x="290" y="78"/>
                    </a:lnTo>
                    <a:lnTo>
                      <a:pt x="290" y="78"/>
                    </a:lnTo>
                    <a:lnTo>
                      <a:pt x="288" y="78"/>
                    </a:lnTo>
                    <a:lnTo>
                      <a:pt x="288" y="78"/>
                    </a:lnTo>
                    <a:lnTo>
                      <a:pt x="290" y="84"/>
                    </a:lnTo>
                    <a:lnTo>
                      <a:pt x="288" y="84"/>
                    </a:lnTo>
                    <a:lnTo>
                      <a:pt x="288" y="84"/>
                    </a:lnTo>
                    <a:lnTo>
                      <a:pt x="288" y="84"/>
                    </a:lnTo>
                    <a:lnTo>
                      <a:pt x="288" y="87"/>
                    </a:lnTo>
                    <a:lnTo>
                      <a:pt x="282" y="87"/>
                    </a:lnTo>
                    <a:lnTo>
                      <a:pt x="279" y="89"/>
                    </a:lnTo>
                    <a:lnTo>
                      <a:pt x="282" y="87"/>
                    </a:lnTo>
                    <a:lnTo>
                      <a:pt x="285" y="84"/>
                    </a:lnTo>
                    <a:lnTo>
                      <a:pt x="285" y="78"/>
                    </a:lnTo>
                    <a:lnTo>
                      <a:pt x="288" y="73"/>
                    </a:lnTo>
                    <a:lnTo>
                      <a:pt x="285" y="73"/>
                    </a:lnTo>
                    <a:lnTo>
                      <a:pt x="282" y="70"/>
                    </a:lnTo>
                    <a:lnTo>
                      <a:pt x="277" y="62"/>
                    </a:lnTo>
                    <a:lnTo>
                      <a:pt x="274" y="59"/>
                    </a:lnTo>
                    <a:lnTo>
                      <a:pt x="271" y="56"/>
                    </a:lnTo>
                    <a:lnTo>
                      <a:pt x="265" y="56"/>
                    </a:lnTo>
                    <a:lnTo>
                      <a:pt x="265" y="56"/>
                    </a:lnTo>
                    <a:lnTo>
                      <a:pt x="265" y="59"/>
                    </a:lnTo>
                    <a:lnTo>
                      <a:pt x="265" y="59"/>
                    </a:lnTo>
                    <a:lnTo>
                      <a:pt x="263" y="62"/>
                    </a:lnTo>
                    <a:lnTo>
                      <a:pt x="260" y="62"/>
                    </a:lnTo>
                    <a:lnTo>
                      <a:pt x="260" y="59"/>
                    </a:lnTo>
                    <a:lnTo>
                      <a:pt x="257" y="62"/>
                    </a:lnTo>
                    <a:lnTo>
                      <a:pt x="257" y="62"/>
                    </a:lnTo>
                    <a:lnTo>
                      <a:pt x="254" y="59"/>
                    </a:lnTo>
                    <a:lnTo>
                      <a:pt x="251" y="56"/>
                    </a:lnTo>
                    <a:lnTo>
                      <a:pt x="251" y="59"/>
                    </a:lnTo>
                    <a:lnTo>
                      <a:pt x="254" y="62"/>
                    </a:lnTo>
                    <a:lnTo>
                      <a:pt x="251" y="64"/>
                    </a:lnTo>
                    <a:lnTo>
                      <a:pt x="249" y="67"/>
                    </a:lnTo>
                    <a:lnTo>
                      <a:pt x="251" y="70"/>
                    </a:lnTo>
                    <a:lnTo>
                      <a:pt x="246" y="73"/>
                    </a:lnTo>
                    <a:lnTo>
                      <a:pt x="246" y="70"/>
                    </a:lnTo>
                    <a:lnTo>
                      <a:pt x="243" y="70"/>
                    </a:lnTo>
                    <a:lnTo>
                      <a:pt x="243" y="67"/>
                    </a:lnTo>
                    <a:lnTo>
                      <a:pt x="246" y="64"/>
                    </a:lnTo>
                    <a:lnTo>
                      <a:pt x="243" y="64"/>
                    </a:lnTo>
                    <a:lnTo>
                      <a:pt x="240" y="67"/>
                    </a:lnTo>
                    <a:lnTo>
                      <a:pt x="237" y="70"/>
                    </a:lnTo>
                    <a:lnTo>
                      <a:pt x="235" y="73"/>
                    </a:lnTo>
                    <a:lnTo>
                      <a:pt x="235" y="76"/>
                    </a:lnTo>
                    <a:lnTo>
                      <a:pt x="240" y="76"/>
                    </a:lnTo>
                    <a:lnTo>
                      <a:pt x="237" y="81"/>
                    </a:lnTo>
                    <a:lnTo>
                      <a:pt x="232" y="78"/>
                    </a:lnTo>
                    <a:lnTo>
                      <a:pt x="229" y="81"/>
                    </a:lnTo>
                    <a:lnTo>
                      <a:pt x="229" y="84"/>
                    </a:lnTo>
                    <a:lnTo>
                      <a:pt x="235" y="84"/>
                    </a:lnTo>
                    <a:lnTo>
                      <a:pt x="232" y="87"/>
                    </a:lnTo>
                    <a:lnTo>
                      <a:pt x="229" y="87"/>
                    </a:lnTo>
                    <a:lnTo>
                      <a:pt x="226" y="84"/>
                    </a:lnTo>
                    <a:lnTo>
                      <a:pt x="224" y="87"/>
                    </a:lnTo>
                    <a:lnTo>
                      <a:pt x="221" y="87"/>
                    </a:lnTo>
                    <a:lnTo>
                      <a:pt x="221" y="89"/>
                    </a:lnTo>
                    <a:lnTo>
                      <a:pt x="221" y="92"/>
                    </a:lnTo>
                    <a:lnTo>
                      <a:pt x="221" y="95"/>
                    </a:lnTo>
                    <a:lnTo>
                      <a:pt x="224" y="95"/>
                    </a:lnTo>
                    <a:lnTo>
                      <a:pt x="221" y="98"/>
                    </a:lnTo>
                    <a:lnTo>
                      <a:pt x="224" y="101"/>
                    </a:lnTo>
                    <a:lnTo>
                      <a:pt x="221" y="101"/>
                    </a:lnTo>
                    <a:lnTo>
                      <a:pt x="218" y="103"/>
                    </a:lnTo>
                    <a:lnTo>
                      <a:pt x="224" y="106"/>
                    </a:lnTo>
                    <a:lnTo>
                      <a:pt x="221" y="106"/>
                    </a:lnTo>
                    <a:lnTo>
                      <a:pt x="221" y="109"/>
                    </a:lnTo>
                    <a:lnTo>
                      <a:pt x="218" y="109"/>
                    </a:lnTo>
                    <a:lnTo>
                      <a:pt x="215" y="106"/>
                    </a:lnTo>
                    <a:lnTo>
                      <a:pt x="212" y="103"/>
                    </a:lnTo>
                    <a:lnTo>
                      <a:pt x="210" y="106"/>
                    </a:lnTo>
                    <a:lnTo>
                      <a:pt x="210" y="103"/>
                    </a:lnTo>
                    <a:lnTo>
                      <a:pt x="204" y="101"/>
                    </a:lnTo>
                    <a:lnTo>
                      <a:pt x="204" y="103"/>
                    </a:lnTo>
                    <a:lnTo>
                      <a:pt x="207" y="106"/>
                    </a:lnTo>
                    <a:lnTo>
                      <a:pt x="207" y="106"/>
                    </a:lnTo>
                    <a:lnTo>
                      <a:pt x="204" y="109"/>
                    </a:lnTo>
                    <a:lnTo>
                      <a:pt x="207" y="115"/>
                    </a:lnTo>
                    <a:lnTo>
                      <a:pt x="210" y="115"/>
                    </a:lnTo>
                    <a:lnTo>
                      <a:pt x="210" y="117"/>
                    </a:lnTo>
                    <a:lnTo>
                      <a:pt x="210" y="120"/>
                    </a:lnTo>
                    <a:lnTo>
                      <a:pt x="207" y="117"/>
                    </a:lnTo>
                    <a:lnTo>
                      <a:pt x="207" y="117"/>
                    </a:lnTo>
                    <a:lnTo>
                      <a:pt x="207" y="123"/>
                    </a:lnTo>
                    <a:lnTo>
                      <a:pt x="204" y="126"/>
                    </a:lnTo>
                    <a:lnTo>
                      <a:pt x="204" y="131"/>
                    </a:lnTo>
                    <a:lnTo>
                      <a:pt x="198" y="117"/>
                    </a:lnTo>
                    <a:lnTo>
                      <a:pt x="196" y="112"/>
                    </a:lnTo>
                    <a:lnTo>
                      <a:pt x="193" y="109"/>
                    </a:lnTo>
                    <a:lnTo>
                      <a:pt x="193" y="103"/>
                    </a:lnTo>
                    <a:lnTo>
                      <a:pt x="193" y="106"/>
                    </a:lnTo>
                    <a:lnTo>
                      <a:pt x="190" y="109"/>
                    </a:lnTo>
                    <a:lnTo>
                      <a:pt x="187" y="115"/>
                    </a:lnTo>
                    <a:lnTo>
                      <a:pt x="184" y="115"/>
                    </a:lnTo>
                    <a:lnTo>
                      <a:pt x="184" y="117"/>
                    </a:lnTo>
                    <a:lnTo>
                      <a:pt x="182" y="115"/>
                    </a:lnTo>
                    <a:lnTo>
                      <a:pt x="179" y="117"/>
                    </a:lnTo>
                    <a:lnTo>
                      <a:pt x="176" y="120"/>
                    </a:lnTo>
                    <a:lnTo>
                      <a:pt x="176" y="126"/>
                    </a:lnTo>
                    <a:lnTo>
                      <a:pt x="176" y="134"/>
                    </a:lnTo>
                    <a:lnTo>
                      <a:pt x="179" y="134"/>
                    </a:lnTo>
                    <a:lnTo>
                      <a:pt x="179" y="140"/>
                    </a:lnTo>
                    <a:lnTo>
                      <a:pt x="176" y="140"/>
                    </a:lnTo>
                    <a:lnTo>
                      <a:pt x="173" y="142"/>
                    </a:lnTo>
                    <a:lnTo>
                      <a:pt x="171" y="145"/>
                    </a:lnTo>
                    <a:lnTo>
                      <a:pt x="171" y="148"/>
                    </a:lnTo>
                    <a:lnTo>
                      <a:pt x="165" y="151"/>
                    </a:lnTo>
                    <a:lnTo>
                      <a:pt x="165" y="154"/>
                    </a:lnTo>
                    <a:lnTo>
                      <a:pt x="162" y="156"/>
                    </a:lnTo>
                    <a:lnTo>
                      <a:pt x="157" y="165"/>
                    </a:lnTo>
                    <a:lnTo>
                      <a:pt x="148" y="170"/>
                    </a:lnTo>
                    <a:lnTo>
                      <a:pt x="137" y="170"/>
                    </a:lnTo>
                    <a:lnTo>
                      <a:pt x="134" y="173"/>
                    </a:lnTo>
                    <a:lnTo>
                      <a:pt x="129" y="173"/>
                    </a:lnTo>
                    <a:lnTo>
                      <a:pt x="126" y="173"/>
                    </a:lnTo>
                    <a:lnTo>
                      <a:pt x="120" y="173"/>
                    </a:lnTo>
                    <a:lnTo>
                      <a:pt x="115" y="176"/>
                    </a:lnTo>
                    <a:lnTo>
                      <a:pt x="115" y="179"/>
                    </a:lnTo>
                    <a:lnTo>
                      <a:pt x="112" y="179"/>
                    </a:lnTo>
                    <a:lnTo>
                      <a:pt x="101" y="179"/>
                    </a:lnTo>
                    <a:lnTo>
                      <a:pt x="98" y="182"/>
                    </a:lnTo>
                    <a:lnTo>
                      <a:pt x="95" y="184"/>
                    </a:lnTo>
                    <a:lnTo>
                      <a:pt x="90" y="187"/>
                    </a:lnTo>
                    <a:lnTo>
                      <a:pt x="84" y="187"/>
                    </a:lnTo>
                    <a:lnTo>
                      <a:pt x="81" y="187"/>
                    </a:lnTo>
                    <a:lnTo>
                      <a:pt x="78" y="187"/>
                    </a:lnTo>
                    <a:lnTo>
                      <a:pt x="76" y="184"/>
                    </a:lnTo>
                    <a:lnTo>
                      <a:pt x="73" y="184"/>
                    </a:lnTo>
                    <a:lnTo>
                      <a:pt x="70" y="190"/>
                    </a:lnTo>
                    <a:lnTo>
                      <a:pt x="65" y="190"/>
                    </a:lnTo>
                    <a:lnTo>
                      <a:pt x="62" y="193"/>
                    </a:lnTo>
                    <a:lnTo>
                      <a:pt x="62" y="193"/>
                    </a:lnTo>
                    <a:lnTo>
                      <a:pt x="56" y="198"/>
                    </a:lnTo>
                    <a:lnTo>
                      <a:pt x="48" y="201"/>
                    </a:lnTo>
                    <a:lnTo>
                      <a:pt x="37" y="204"/>
                    </a:lnTo>
                    <a:lnTo>
                      <a:pt x="34" y="209"/>
                    </a:lnTo>
                    <a:lnTo>
                      <a:pt x="34" y="215"/>
                    </a:lnTo>
                    <a:lnTo>
                      <a:pt x="28" y="221"/>
                    </a:lnTo>
                    <a:lnTo>
                      <a:pt x="26" y="218"/>
                    </a:lnTo>
                    <a:lnTo>
                      <a:pt x="28" y="215"/>
                    </a:lnTo>
                    <a:lnTo>
                      <a:pt x="28" y="212"/>
                    </a:lnTo>
                    <a:lnTo>
                      <a:pt x="28" y="209"/>
                    </a:lnTo>
                    <a:lnTo>
                      <a:pt x="28" y="207"/>
                    </a:lnTo>
                    <a:lnTo>
                      <a:pt x="23" y="209"/>
                    </a:lnTo>
                    <a:lnTo>
                      <a:pt x="23" y="215"/>
                    </a:lnTo>
                    <a:lnTo>
                      <a:pt x="17" y="223"/>
                    </a:lnTo>
                    <a:lnTo>
                      <a:pt x="20" y="229"/>
                    </a:lnTo>
                    <a:lnTo>
                      <a:pt x="20" y="232"/>
                    </a:lnTo>
                    <a:lnTo>
                      <a:pt x="20" y="240"/>
                    </a:lnTo>
                    <a:lnTo>
                      <a:pt x="12" y="248"/>
                    </a:lnTo>
                    <a:lnTo>
                      <a:pt x="9" y="260"/>
                    </a:lnTo>
                    <a:lnTo>
                      <a:pt x="12" y="265"/>
                    </a:lnTo>
                    <a:lnTo>
                      <a:pt x="12" y="274"/>
                    </a:lnTo>
                    <a:lnTo>
                      <a:pt x="17" y="285"/>
                    </a:lnTo>
                    <a:lnTo>
                      <a:pt x="17" y="287"/>
                    </a:lnTo>
                    <a:lnTo>
                      <a:pt x="20" y="290"/>
                    </a:lnTo>
                    <a:lnTo>
                      <a:pt x="17" y="296"/>
                    </a:lnTo>
                    <a:lnTo>
                      <a:pt x="20" y="301"/>
                    </a:lnTo>
                    <a:lnTo>
                      <a:pt x="14" y="301"/>
                    </a:lnTo>
                    <a:lnTo>
                      <a:pt x="14" y="299"/>
                    </a:lnTo>
                    <a:lnTo>
                      <a:pt x="14" y="293"/>
                    </a:lnTo>
                    <a:lnTo>
                      <a:pt x="12" y="296"/>
                    </a:lnTo>
                    <a:lnTo>
                      <a:pt x="9" y="296"/>
                    </a:lnTo>
                    <a:lnTo>
                      <a:pt x="9" y="290"/>
                    </a:lnTo>
                    <a:lnTo>
                      <a:pt x="6" y="282"/>
                    </a:lnTo>
                    <a:lnTo>
                      <a:pt x="3" y="287"/>
                    </a:lnTo>
                    <a:lnTo>
                      <a:pt x="6" y="293"/>
                    </a:lnTo>
                    <a:lnTo>
                      <a:pt x="9" y="299"/>
                    </a:lnTo>
                    <a:lnTo>
                      <a:pt x="14" y="307"/>
                    </a:lnTo>
                    <a:lnTo>
                      <a:pt x="9" y="307"/>
                    </a:lnTo>
                    <a:lnTo>
                      <a:pt x="3" y="301"/>
                    </a:lnTo>
                    <a:lnTo>
                      <a:pt x="3" y="296"/>
                    </a:lnTo>
                    <a:lnTo>
                      <a:pt x="0" y="299"/>
                    </a:lnTo>
                    <a:lnTo>
                      <a:pt x="0" y="299"/>
                    </a:lnTo>
                    <a:lnTo>
                      <a:pt x="3" y="304"/>
                    </a:lnTo>
                    <a:lnTo>
                      <a:pt x="9" y="313"/>
                    </a:lnTo>
                    <a:lnTo>
                      <a:pt x="12" y="321"/>
                    </a:lnTo>
                    <a:lnTo>
                      <a:pt x="12" y="340"/>
                    </a:lnTo>
                    <a:lnTo>
                      <a:pt x="14" y="343"/>
                    </a:lnTo>
                    <a:lnTo>
                      <a:pt x="17" y="352"/>
                    </a:lnTo>
                    <a:lnTo>
                      <a:pt x="23" y="366"/>
                    </a:lnTo>
                    <a:lnTo>
                      <a:pt x="20" y="371"/>
                    </a:lnTo>
                    <a:lnTo>
                      <a:pt x="20" y="391"/>
                    </a:lnTo>
                    <a:lnTo>
                      <a:pt x="20" y="393"/>
                    </a:lnTo>
                    <a:lnTo>
                      <a:pt x="20" y="399"/>
                    </a:lnTo>
                    <a:lnTo>
                      <a:pt x="20" y="405"/>
                    </a:lnTo>
                    <a:lnTo>
                      <a:pt x="26" y="413"/>
                    </a:lnTo>
                    <a:lnTo>
                      <a:pt x="26" y="416"/>
                    </a:lnTo>
                    <a:lnTo>
                      <a:pt x="23" y="419"/>
                    </a:lnTo>
                    <a:lnTo>
                      <a:pt x="23" y="421"/>
                    </a:lnTo>
                    <a:lnTo>
                      <a:pt x="23" y="427"/>
                    </a:lnTo>
                    <a:lnTo>
                      <a:pt x="23" y="433"/>
                    </a:lnTo>
                    <a:lnTo>
                      <a:pt x="17" y="435"/>
                    </a:lnTo>
                    <a:lnTo>
                      <a:pt x="20" y="438"/>
                    </a:lnTo>
                    <a:lnTo>
                      <a:pt x="17" y="444"/>
                    </a:lnTo>
                    <a:lnTo>
                      <a:pt x="14" y="446"/>
                    </a:lnTo>
                    <a:lnTo>
                      <a:pt x="17" y="449"/>
                    </a:lnTo>
                    <a:lnTo>
                      <a:pt x="12" y="455"/>
                    </a:lnTo>
                    <a:lnTo>
                      <a:pt x="9" y="452"/>
                    </a:lnTo>
                    <a:lnTo>
                      <a:pt x="3" y="458"/>
                    </a:lnTo>
                    <a:lnTo>
                      <a:pt x="3" y="469"/>
                    </a:lnTo>
                    <a:lnTo>
                      <a:pt x="6" y="472"/>
                    </a:lnTo>
                    <a:lnTo>
                      <a:pt x="9" y="472"/>
                    </a:lnTo>
                    <a:lnTo>
                      <a:pt x="17" y="480"/>
                    </a:lnTo>
                    <a:lnTo>
                      <a:pt x="17" y="483"/>
                    </a:lnTo>
                    <a:lnTo>
                      <a:pt x="17" y="483"/>
                    </a:lnTo>
                    <a:lnTo>
                      <a:pt x="20" y="486"/>
                    </a:lnTo>
                    <a:lnTo>
                      <a:pt x="23" y="486"/>
                    </a:lnTo>
                    <a:lnTo>
                      <a:pt x="28" y="488"/>
                    </a:lnTo>
                    <a:lnTo>
                      <a:pt x="31" y="488"/>
                    </a:lnTo>
                    <a:lnTo>
                      <a:pt x="31" y="488"/>
                    </a:lnTo>
                    <a:lnTo>
                      <a:pt x="34" y="488"/>
                    </a:lnTo>
                    <a:lnTo>
                      <a:pt x="39" y="488"/>
                    </a:lnTo>
                    <a:lnTo>
                      <a:pt x="39" y="491"/>
                    </a:lnTo>
                    <a:lnTo>
                      <a:pt x="42" y="488"/>
                    </a:lnTo>
                    <a:lnTo>
                      <a:pt x="42" y="491"/>
                    </a:lnTo>
                    <a:lnTo>
                      <a:pt x="48" y="488"/>
                    </a:lnTo>
                    <a:lnTo>
                      <a:pt x="53" y="488"/>
                    </a:lnTo>
                    <a:lnTo>
                      <a:pt x="53" y="486"/>
                    </a:lnTo>
                    <a:lnTo>
                      <a:pt x="56" y="486"/>
                    </a:lnTo>
                    <a:lnTo>
                      <a:pt x="59" y="483"/>
                    </a:lnTo>
                    <a:lnTo>
                      <a:pt x="65" y="483"/>
                    </a:lnTo>
                    <a:lnTo>
                      <a:pt x="65" y="480"/>
                    </a:lnTo>
                    <a:lnTo>
                      <a:pt x="67" y="477"/>
                    </a:lnTo>
                    <a:lnTo>
                      <a:pt x="70" y="477"/>
                    </a:lnTo>
                    <a:lnTo>
                      <a:pt x="73" y="480"/>
                    </a:lnTo>
                    <a:lnTo>
                      <a:pt x="76" y="477"/>
                    </a:lnTo>
                    <a:lnTo>
                      <a:pt x="76" y="477"/>
                    </a:lnTo>
                    <a:lnTo>
                      <a:pt x="78" y="477"/>
                    </a:lnTo>
                    <a:lnTo>
                      <a:pt x="78" y="472"/>
                    </a:lnTo>
                    <a:lnTo>
                      <a:pt x="90" y="466"/>
                    </a:lnTo>
                    <a:lnTo>
                      <a:pt x="92" y="466"/>
                    </a:lnTo>
                    <a:lnTo>
                      <a:pt x="95" y="469"/>
                    </a:lnTo>
                    <a:lnTo>
                      <a:pt x="98" y="466"/>
                    </a:lnTo>
                    <a:lnTo>
                      <a:pt x="109" y="463"/>
                    </a:lnTo>
                    <a:lnTo>
                      <a:pt x="109" y="466"/>
                    </a:lnTo>
                    <a:lnTo>
                      <a:pt x="115" y="463"/>
                    </a:lnTo>
                    <a:lnTo>
                      <a:pt x="118" y="466"/>
                    </a:lnTo>
                    <a:lnTo>
                      <a:pt x="120" y="466"/>
                    </a:lnTo>
                    <a:lnTo>
                      <a:pt x="123" y="463"/>
                    </a:lnTo>
                    <a:lnTo>
                      <a:pt x="123" y="469"/>
                    </a:lnTo>
                    <a:lnTo>
                      <a:pt x="126" y="469"/>
                    </a:lnTo>
                    <a:lnTo>
                      <a:pt x="129" y="466"/>
                    </a:lnTo>
                    <a:lnTo>
                      <a:pt x="131" y="469"/>
                    </a:lnTo>
                    <a:lnTo>
                      <a:pt x="134" y="466"/>
                    </a:lnTo>
                    <a:lnTo>
                      <a:pt x="140" y="466"/>
                    </a:lnTo>
                    <a:lnTo>
                      <a:pt x="140" y="469"/>
                    </a:lnTo>
                    <a:lnTo>
                      <a:pt x="143" y="469"/>
                    </a:lnTo>
                    <a:lnTo>
                      <a:pt x="145" y="466"/>
                    </a:lnTo>
                    <a:lnTo>
                      <a:pt x="148" y="466"/>
                    </a:lnTo>
                    <a:lnTo>
                      <a:pt x="154" y="463"/>
                    </a:lnTo>
                    <a:lnTo>
                      <a:pt x="157" y="460"/>
                    </a:lnTo>
                    <a:lnTo>
                      <a:pt x="157" y="460"/>
                    </a:lnTo>
                    <a:lnTo>
                      <a:pt x="162" y="455"/>
                    </a:lnTo>
                    <a:lnTo>
                      <a:pt x="162" y="449"/>
                    </a:lnTo>
                    <a:lnTo>
                      <a:pt x="168" y="446"/>
                    </a:lnTo>
                    <a:lnTo>
                      <a:pt x="173" y="444"/>
                    </a:lnTo>
                    <a:lnTo>
                      <a:pt x="173" y="446"/>
                    </a:lnTo>
                    <a:lnTo>
                      <a:pt x="182" y="444"/>
                    </a:lnTo>
                    <a:lnTo>
                      <a:pt x="190" y="438"/>
                    </a:lnTo>
                    <a:lnTo>
                      <a:pt x="196" y="433"/>
                    </a:lnTo>
                    <a:lnTo>
                      <a:pt x="198" y="433"/>
                    </a:lnTo>
                    <a:lnTo>
                      <a:pt x="201" y="433"/>
                    </a:lnTo>
                    <a:lnTo>
                      <a:pt x="204" y="433"/>
                    </a:lnTo>
                    <a:lnTo>
                      <a:pt x="210" y="433"/>
                    </a:lnTo>
                    <a:lnTo>
                      <a:pt x="215" y="433"/>
                    </a:lnTo>
                    <a:lnTo>
                      <a:pt x="218" y="433"/>
                    </a:lnTo>
                    <a:lnTo>
                      <a:pt x="224" y="433"/>
                    </a:lnTo>
                    <a:lnTo>
                      <a:pt x="235" y="430"/>
                    </a:lnTo>
                    <a:lnTo>
                      <a:pt x="240" y="427"/>
                    </a:lnTo>
                    <a:lnTo>
                      <a:pt x="243" y="424"/>
                    </a:lnTo>
                    <a:lnTo>
                      <a:pt x="246" y="424"/>
                    </a:lnTo>
                    <a:lnTo>
                      <a:pt x="251" y="421"/>
                    </a:lnTo>
                    <a:lnTo>
                      <a:pt x="260" y="421"/>
                    </a:lnTo>
                    <a:lnTo>
                      <a:pt x="279" y="419"/>
                    </a:lnTo>
                    <a:lnTo>
                      <a:pt x="285" y="421"/>
                    </a:lnTo>
                    <a:lnTo>
                      <a:pt x="288" y="421"/>
                    </a:lnTo>
                    <a:lnTo>
                      <a:pt x="293" y="419"/>
                    </a:lnTo>
                    <a:lnTo>
                      <a:pt x="299" y="421"/>
                    </a:lnTo>
                    <a:lnTo>
                      <a:pt x="304" y="424"/>
                    </a:lnTo>
                    <a:lnTo>
                      <a:pt x="307" y="433"/>
                    </a:lnTo>
                    <a:lnTo>
                      <a:pt x="310" y="433"/>
                    </a:lnTo>
                    <a:lnTo>
                      <a:pt x="313" y="433"/>
                    </a:lnTo>
                    <a:lnTo>
                      <a:pt x="316" y="430"/>
                    </a:lnTo>
                    <a:lnTo>
                      <a:pt x="316" y="433"/>
                    </a:lnTo>
                    <a:lnTo>
                      <a:pt x="318" y="433"/>
                    </a:lnTo>
                    <a:lnTo>
                      <a:pt x="321" y="433"/>
                    </a:lnTo>
                    <a:lnTo>
                      <a:pt x="327" y="438"/>
                    </a:lnTo>
                    <a:lnTo>
                      <a:pt x="330" y="438"/>
                    </a:lnTo>
                    <a:lnTo>
                      <a:pt x="332" y="435"/>
                    </a:lnTo>
                    <a:lnTo>
                      <a:pt x="341" y="441"/>
                    </a:lnTo>
                    <a:lnTo>
                      <a:pt x="338" y="446"/>
                    </a:lnTo>
                    <a:lnTo>
                      <a:pt x="341" y="446"/>
                    </a:lnTo>
                    <a:lnTo>
                      <a:pt x="343" y="449"/>
                    </a:lnTo>
                    <a:lnTo>
                      <a:pt x="343" y="449"/>
                    </a:lnTo>
                    <a:lnTo>
                      <a:pt x="341" y="449"/>
                    </a:lnTo>
                    <a:lnTo>
                      <a:pt x="341" y="452"/>
                    </a:lnTo>
                    <a:lnTo>
                      <a:pt x="343" y="460"/>
                    </a:lnTo>
                    <a:lnTo>
                      <a:pt x="346" y="460"/>
                    </a:lnTo>
                    <a:lnTo>
                      <a:pt x="349" y="463"/>
                    </a:lnTo>
                    <a:lnTo>
                      <a:pt x="352" y="469"/>
                    </a:lnTo>
                    <a:lnTo>
                      <a:pt x="349" y="472"/>
                    </a:lnTo>
                    <a:lnTo>
                      <a:pt x="355" y="480"/>
                    </a:lnTo>
                    <a:lnTo>
                      <a:pt x="352" y="486"/>
                    </a:lnTo>
                    <a:lnTo>
                      <a:pt x="355" y="486"/>
                    </a:lnTo>
                    <a:lnTo>
                      <a:pt x="355" y="491"/>
                    </a:lnTo>
                    <a:lnTo>
                      <a:pt x="352" y="494"/>
                    </a:lnTo>
                    <a:lnTo>
                      <a:pt x="349" y="494"/>
                    </a:lnTo>
                    <a:lnTo>
                      <a:pt x="349" y="494"/>
                    </a:lnTo>
                    <a:lnTo>
                      <a:pt x="352" y="497"/>
                    </a:lnTo>
                    <a:lnTo>
                      <a:pt x="355" y="499"/>
                    </a:lnTo>
                    <a:lnTo>
                      <a:pt x="355" y="502"/>
                    </a:lnTo>
                    <a:lnTo>
                      <a:pt x="357" y="502"/>
                    </a:lnTo>
                    <a:lnTo>
                      <a:pt x="360" y="502"/>
                    </a:lnTo>
                    <a:lnTo>
                      <a:pt x="360" y="499"/>
                    </a:lnTo>
                    <a:lnTo>
                      <a:pt x="360" y="497"/>
                    </a:lnTo>
                    <a:lnTo>
                      <a:pt x="363" y="497"/>
                    </a:lnTo>
                    <a:lnTo>
                      <a:pt x="363" y="491"/>
                    </a:lnTo>
                    <a:lnTo>
                      <a:pt x="366" y="491"/>
                    </a:lnTo>
                    <a:lnTo>
                      <a:pt x="369" y="488"/>
                    </a:lnTo>
                    <a:lnTo>
                      <a:pt x="371" y="488"/>
                    </a:lnTo>
                    <a:lnTo>
                      <a:pt x="371" y="486"/>
                    </a:lnTo>
                    <a:lnTo>
                      <a:pt x="374" y="480"/>
                    </a:lnTo>
                    <a:lnTo>
                      <a:pt x="383" y="477"/>
                    </a:lnTo>
                    <a:lnTo>
                      <a:pt x="383" y="474"/>
                    </a:lnTo>
                    <a:lnTo>
                      <a:pt x="385" y="474"/>
                    </a:lnTo>
                    <a:lnTo>
                      <a:pt x="391" y="472"/>
                    </a:lnTo>
                    <a:lnTo>
                      <a:pt x="391" y="466"/>
                    </a:lnTo>
                    <a:lnTo>
                      <a:pt x="396" y="460"/>
                    </a:lnTo>
                    <a:lnTo>
                      <a:pt x="402" y="458"/>
                    </a:lnTo>
                    <a:lnTo>
                      <a:pt x="405" y="455"/>
                    </a:lnTo>
                    <a:lnTo>
                      <a:pt x="402" y="452"/>
                    </a:lnTo>
                    <a:lnTo>
                      <a:pt x="402" y="446"/>
                    </a:lnTo>
                    <a:lnTo>
                      <a:pt x="405" y="452"/>
                    </a:lnTo>
                    <a:lnTo>
                      <a:pt x="405" y="458"/>
                    </a:lnTo>
                    <a:lnTo>
                      <a:pt x="405" y="460"/>
                    </a:lnTo>
                    <a:lnTo>
                      <a:pt x="402" y="463"/>
                    </a:lnTo>
                    <a:lnTo>
                      <a:pt x="402" y="474"/>
                    </a:lnTo>
                    <a:lnTo>
                      <a:pt x="394" y="477"/>
                    </a:lnTo>
                    <a:lnTo>
                      <a:pt x="394" y="483"/>
                    </a:lnTo>
                    <a:lnTo>
                      <a:pt x="391" y="486"/>
                    </a:lnTo>
                    <a:lnTo>
                      <a:pt x="391" y="488"/>
                    </a:lnTo>
                    <a:lnTo>
                      <a:pt x="388" y="494"/>
                    </a:lnTo>
                    <a:lnTo>
                      <a:pt x="388" y="497"/>
                    </a:lnTo>
                    <a:lnTo>
                      <a:pt x="385" y="505"/>
                    </a:lnTo>
                    <a:lnTo>
                      <a:pt x="377" y="502"/>
                    </a:lnTo>
                    <a:lnTo>
                      <a:pt x="377" y="508"/>
                    </a:lnTo>
                    <a:lnTo>
                      <a:pt x="374" y="511"/>
                    </a:lnTo>
                    <a:lnTo>
                      <a:pt x="374" y="513"/>
                    </a:lnTo>
                    <a:lnTo>
                      <a:pt x="380" y="511"/>
                    </a:lnTo>
                    <a:lnTo>
                      <a:pt x="385" y="511"/>
                    </a:lnTo>
                    <a:lnTo>
                      <a:pt x="391" y="511"/>
                    </a:lnTo>
                    <a:lnTo>
                      <a:pt x="396" y="502"/>
                    </a:lnTo>
                    <a:lnTo>
                      <a:pt x="396" y="494"/>
                    </a:lnTo>
                    <a:lnTo>
                      <a:pt x="402" y="488"/>
                    </a:lnTo>
                    <a:lnTo>
                      <a:pt x="405" y="488"/>
                    </a:lnTo>
                    <a:lnTo>
                      <a:pt x="405" y="497"/>
                    </a:lnTo>
                    <a:lnTo>
                      <a:pt x="405" y="502"/>
                    </a:lnTo>
                    <a:lnTo>
                      <a:pt x="405" y="502"/>
                    </a:lnTo>
                    <a:lnTo>
                      <a:pt x="405" y="511"/>
                    </a:lnTo>
                    <a:lnTo>
                      <a:pt x="402" y="519"/>
                    </a:lnTo>
                    <a:lnTo>
                      <a:pt x="394" y="522"/>
                    </a:lnTo>
                    <a:lnTo>
                      <a:pt x="396" y="525"/>
                    </a:lnTo>
                    <a:lnTo>
                      <a:pt x="399" y="525"/>
                    </a:lnTo>
                    <a:lnTo>
                      <a:pt x="405" y="525"/>
                    </a:lnTo>
                    <a:lnTo>
                      <a:pt x="405" y="522"/>
                    </a:lnTo>
                    <a:lnTo>
                      <a:pt x="408" y="522"/>
                    </a:lnTo>
                    <a:lnTo>
                      <a:pt x="413" y="519"/>
                    </a:lnTo>
                    <a:lnTo>
                      <a:pt x="416" y="519"/>
                    </a:lnTo>
                    <a:lnTo>
                      <a:pt x="419" y="519"/>
                    </a:lnTo>
                    <a:lnTo>
                      <a:pt x="416" y="522"/>
                    </a:lnTo>
                    <a:lnTo>
                      <a:pt x="413" y="525"/>
                    </a:lnTo>
                    <a:lnTo>
                      <a:pt x="410" y="525"/>
                    </a:lnTo>
                    <a:lnTo>
                      <a:pt x="410" y="525"/>
                    </a:lnTo>
                    <a:lnTo>
                      <a:pt x="413" y="530"/>
                    </a:lnTo>
                    <a:lnTo>
                      <a:pt x="416" y="533"/>
                    </a:lnTo>
                    <a:lnTo>
                      <a:pt x="416" y="539"/>
                    </a:lnTo>
                    <a:lnTo>
                      <a:pt x="416" y="547"/>
                    </a:lnTo>
                    <a:lnTo>
                      <a:pt x="416" y="555"/>
                    </a:lnTo>
                    <a:lnTo>
                      <a:pt x="413" y="558"/>
                    </a:lnTo>
                    <a:lnTo>
                      <a:pt x="413" y="561"/>
                    </a:lnTo>
                    <a:lnTo>
                      <a:pt x="413" y="566"/>
                    </a:lnTo>
                    <a:lnTo>
                      <a:pt x="416" y="569"/>
                    </a:lnTo>
                    <a:lnTo>
                      <a:pt x="419" y="575"/>
                    </a:lnTo>
                    <a:lnTo>
                      <a:pt x="419" y="580"/>
                    </a:lnTo>
                    <a:lnTo>
                      <a:pt x="424" y="589"/>
                    </a:lnTo>
                    <a:lnTo>
                      <a:pt x="430" y="589"/>
                    </a:lnTo>
                    <a:lnTo>
                      <a:pt x="433" y="592"/>
                    </a:lnTo>
                    <a:lnTo>
                      <a:pt x="436" y="597"/>
                    </a:lnTo>
                    <a:lnTo>
                      <a:pt x="438" y="597"/>
                    </a:lnTo>
                    <a:lnTo>
                      <a:pt x="438" y="594"/>
                    </a:lnTo>
                    <a:lnTo>
                      <a:pt x="441" y="594"/>
                    </a:lnTo>
                    <a:lnTo>
                      <a:pt x="447" y="594"/>
                    </a:lnTo>
                    <a:lnTo>
                      <a:pt x="449" y="600"/>
                    </a:lnTo>
                    <a:lnTo>
                      <a:pt x="452" y="600"/>
                    </a:lnTo>
                    <a:lnTo>
                      <a:pt x="458" y="605"/>
                    </a:lnTo>
                    <a:lnTo>
                      <a:pt x="458" y="608"/>
                    </a:lnTo>
                    <a:lnTo>
                      <a:pt x="461" y="608"/>
                    </a:lnTo>
                    <a:lnTo>
                      <a:pt x="466" y="614"/>
                    </a:lnTo>
                    <a:lnTo>
                      <a:pt x="469" y="614"/>
                    </a:lnTo>
                    <a:lnTo>
                      <a:pt x="469" y="611"/>
                    </a:lnTo>
                    <a:lnTo>
                      <a:pt x="477" y="608"/>
                    </a:lnTo>
                    <a:lnTo>
                      <a:pt x="477" y="605"/>
                    </a:lnTo>
                    <a:lnTo>
                      <a:pt x="483" y="605"/>
                    </a:lnTo>
                    <a:lnTo>
                      <a:pt x="486" y="600"/>
                    </a:lnTo>
                    <a:lnTo>
                      <a:pt x="491" y="600"/>
                    </a:lnTo>
                    <a:lnTo>
                      <a:pt x="491" y="600"/>
                    </a:lnTo>
                    <a:lnTo>
                      <a:pt x="491" y="597"/>
                    </a:lnTo>
                    <a:lnTo>
                      <a:pt x="486" y="597"/>
                    </a:lnTo>
                    <a:lnTo>
                      <a:pt x="489" y="594"/>
                    </a:lnTo>
                    <a:lnTo>
                      <a:pt x="494" y="589"/>
                    </a:lnTo>
                    <a:lnTo>
                      <a:pt x="500" y="594"/>
                    </a:lnTo>
                    <a:lnTo>
                      <a:pt x="500" y="597"/>
                    </a:lnTo>
                    <a:lnTo>
                      <a:pt x="494" y="600"/>
                    </a:lnTo>
                    <a:lnTo>
                      <a:pt x="494" y="605"/>
                    </a:lnTo>
                    <a:lnTo>
                      <a:pt x="497" y="605"/>
                    </a:lnTo>
                    <a:lnTo>
                      <a:pt x="500" y="603"/>
                    </a:lnTo>
                    <a:lnTo>
                      <a:pt x="502" y="600"/>
                    </a:lnTo>
                    <a:lnTo>
                      <a:pt x="505" y="603"/>
                    </a:lnTo>
                    <a:lnTo>
                      <a:pt x="505" y="605"/>
                    </a:lnTo>
                    <a:lnTo>
                      <a:pt x="502" y="605"/>
                    </a:lnTo>
                    <a:lnTo>
                      <a:pt x="500" y="608"/>
                    </a:lnTo>
                    <a:lnTo>
                      <a:pt x="505" y="614"/>
                    </a:lnTo>
                    <a:lnTo>
                      <a:pt x="505" y="619"/>
                    </a:lnTo>
                    <a:lnTo>
                      <a:pt x="508" y="619"/>
                    </a:lnTo>
                    <a:lnTo>
                      <a:pt x="511" y="619"/>
                    </a:lnTo>
                    <a:lnTo>
                      <a:pt x="511" y="622"/>
                    </a:lnTo>
                    <a:lnTo>
                      <a:pt x="514" y="625"/>
                    </a:lnTo>
                    <a:lnTo>
                      <a:pt x="516" y="622"/>
                    </a:lnTo>
                    <a:lnTo>
                      <a:pt x="516" y="617"/>
                    </a:lnTo>
                    <a:lnTo>
                      <a:pt x="514" y="619"/>
                    </a:lnTo>
                    <a:lnTo>
                      <a:pt x="514" y="617"/>
                    </a:lnTo>
                    <a:lnTo>
                      <a:pt x="514" y="614"/>
                    </a:lnTo>
                    <a:lnTo>
                      <a:pt x="522" y="614"/>
                    </a:lnTo>
                    <a:lnTo>
                      <a:pt x="525" y="617"/>
                    </a:lnTo>
                    <a:lnTo>
                      <a:pt x="525" y="614"/>
                    </a:lnTo>
                    <a:lnTo>
                      <a:pt x="530" y="608"/>
                    </a:lnTo>
                    <a:lnTo>
                      <a:pt x="539" y="603"/>
                    </a:lnTo>
                    <a:lnTo>
                      <a:pt x="544" y="600"/>
                    </a:lnTo>
                    <a:lnTo>
                      <a:pt x="542" y="600"/>
                    </a:lnTo>
                    <a:lnTo>
                      <a:pt x="539" y="600"/>
                    </a:lnTo>
                    <a:lnTo>
                      <a:pt x="539" y="600"/>
                    </a:lnTo>
                    <a:lnTo>
                      <a:pt x="536" y="597"/>
                    </a:lnTo>
                    <a:lnTo>
                      <a:pt x="539" y="597"/>
                    </a:lnTo>
                    <a:lnTo>
                      <a:pt x="544" y="597"/>
                    </a:lnTo>
                    <a:lnTo>
                      <a:pt x="550" y="594"/>
                    </a:lnTo>
                    <a:lnTo>
                      <a:pt x="564" y="594"/>
                    </a:lnTo>
                    <a:lnTo>
                      <a:pt x="575" y="594"/>
                    </a:lnTo>
                    <a:lnTo>
                      <a:pt x="581" y="592"/>
                    </a:lnTo>
                    <a:lnTo>
                      <a:pt x="581" y="589"/>
                    </a:lnTo>
                    <a:lnTo>
                      <a:pt x="583" y="589"/>
                    </a:lnTo>
                    <a:lnTo>
                      <a:pt x="586" y="589"/>
                    </a:lnTo>
                    <a:lnTo>
                      <a:pt x="589" y="580"/>
                    </a:lnTo>
                    <a:lnTo>
                      <a:pt x="589" y="575"/>
                    </a:lnTo>
                    <a:lnTo>
                      <a:pt x="589" y="569"/>
                    </a:lnTo>
                    <a:lnTo>
                      <a:pt x="595" y="564"/>
                    </a:lnTo>
                    <a:lnTo>
                      <a:pt x="595" y="555"/>
                    </a:lnTo>
                    <a:lnTo>
                      <a:pt x="597" y="550"/>
                    </a:lnTo>
                    <a:lnTo>
                      <a:pt x="597" y="544"/>
                    </a:lnTo>
                    <a:lnTo>
                      <a:pt x="603" y="541"/>
                    </a:lnTo>
                    <a:lnTo>
                      <a:pt x="600" y="539"/>
                    </a:lnTo>
                    <a:lnTo>
                      <a:pt x="611" y="525"/>
                    </a:lnTo>
                    <a:lnTo>
                      <a:pt x="614" y="525"/>
                    </a:lnTo>
                    <a:lnTo>
                      <a:pt x="617" y="516"/>
                    </a:lnTo>
                    <a:lnTo>
                      <a:pt x="620" y="511"/>
                    </a:lnTo>
                    <a:lnTo>
                      <a:pt x="622" y="505"/>
                    </a:lnTo>
                    <a:lnTo>
                      <a:pt x="628" y="499"/>
                    </a:lnTo>
                    <a:lnTo>
                      <a:pt x="628" y="497"/>
                    </a:lnTo>
                    <a:lnTo>
                      <a:pt x="631" y="494"/>
                    </a:lnTo>
                    <a:lnTo>
                      <a:pt x="634" y="488"/>
                    </a:lnTo>
                    <a:lnTo>
                      <a:pt x="631" y="486"/>
                    </a:lnTo>
                    <a:lnTo>
                      <a:pt x="636" y="483"/>
                    </a:lnTo>
                    <a:lnTo>
                      <a:pt x="639" y="477"/>
                    </a:lnTo>
                    <a:lnTo>
                      <a:pt x="642" y="474"/>
                    </a:lnTo>
                    <a:lnTo>
                      <a:pt x="645" y="469"/>
                    </a:lnTo>
                    <a:lnTo>
                      <a:pt x="650" y="469"/>
                    </a:lnTo>
                    <a:lnTo>
                      <a:pt x="653" y="466"/>
                    </a:lnTo>
                    <a:lnTo>
                      <a:pt x="648" y="466"/>
                    </a:lnTo>
                    <a:lnTo>
                      <a:pt x="650" y="466"/>
                    </a:lnTo>
                    <a:lnTo>
                      <a:pt x="656" y="463"/>
                    </a:lnTo>
                    <a:lnTo>
                      <a:pt x="661" y="460"/>
                    </a:lnTo>
                    <a:lnTo>
                      <a:pt x="661" y="458"/>
                    </a:lnTo>
                    <a:lnTo>
                      <a:pt x="661" y="455"/>
                    </a:lnTo>
                    <a:lnTo>
                      <a:pt x="661" y="452"/>
                    </a:lnTo>
                    <a:lnTo>
                      <a:pt x="667" y="446"/>
                    </a:lnTo>
                    <a:lnTo>
                      <a:pt x="667" y="444"/>
                    </a:lnTo>
                    <a:lnTo>
                      <a:pt x="673" y="441"/>
                    </a:lnTo>
                    <a:lnTo>
                      <a:pt x="675" y="435"/>
                    </a:lnTo>
                    <a:lnTo>
                      <a:pt x="675" y="433"/>
                    </a:lnTo>
                    <a:lnTo>
                      <a:pt x="678" y="427"/>
                    </a:lnTo>
                    <a:lnTo>
                      <a:pt x="675" y="424"/>
                    </a:lnTo>
                    <a:lnTo>
                      <a:pt x="675" y="421"/>
                    </a:lnTo>
                    <a:lnTo>
                      <a:pt x="681" y="410"/>
                    </a:lnTo>
                    <a:lnTo>
                      <a:pt x="684" y="405"/>
                    </a:lnTo>
                    <a:lnTo>
                      <a:pt x="689" y="393"/>
                    </a:lnTo>
                    <a:lnTo>
                      <a:pt x="689" y="388"/>
                    </a:lnTo>
                    <a:lnTo>
                      <a:pt x="692" y="380"/>
                    </a:lnTo>
                    <a:lnTo>
                      <a:pt x="698" y="377"/>
                    </a:lnTo>
                    <a:lnTo>
                      <a:pt x="698" y="371"/>
                    </a:lnTo>
                    <a:lnTo>
                      <a:pt x="698" y="366"/>
                    </a:lnTo>
                    <a:lnTo>
                      <a:pt x="701" y="363"/>
                    </a:lnTo>
                    <a:lnTo>
                      <a:pt x="698" y="3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2" name="Freeform 1051"/>
              <p:cNvSpPr>
                <a:spLocks/>
              </p:cNvSpPr>
              <p:nvPr/>
            </p:nvSpPr>
            <p:spPr bwMode="auto">
              <a:xfrm>
                <a:off x="5162" y="2892"/>
                <a:ext cx="5" cy="6"/>
              </a:xfrm>
              <a:custGeom>
                <a:avLst/>
                <a:gdLst>
                  <a:gd name="T0" fmla="*/ 2 w 5"/>
                  <a:gd name="T1" fmla="*/ 6 h 6"/>
                  <a:gd name="T2" fmla="*/ 2 w 5"/>
                  <a:gd name="T3" fmla="*/ 6 h 6"/>
                  <a:gd name="T4" fmla="*/ 5 w 5"/>
                  <a:gd name="T5" fmla="*/ 3 h 6"/>
                  <a:gd name="T6" fmla="*/ 2 w 5"/>
                  <a:gd name="T7" fmla="*/ 0 h 6"/>
                  <a:gd name="T8" fmla="*/ 0 w 5"/>
                  <a:gd name="T9" fmla="*/ 3 h 6"/>
                  <a:gd name="T10" fmla="*/ 2 w 5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lnTo>
                      <a:pt x="2" y="6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3" name="Freeform 1052"/>
              <p:cNvSpPr>
                <a:spLocks/>
              </p:cNvSpPr>
              <p:nvPr/>
            </p:nvSpPr>
            <p:spPr bwMode="auto">
              <a:xfrm>
                <a:off x="5203" y="2848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4" name="Freeform 1053"/>
              <p:cNvSpPr>
                <a:spLocks/>
              </p:cNvSpPr>
              <p:nvPr/>
            </p:nvSpPr>
            <p:spPr bwMode="auto">
              <a:xfrm>
                <a:off x="5159" y="2887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2 h 5"/>
                  <a:gd name="T4" fmla="*/ 3 w 3"/>
                  <a:gd name="T5" fmla="*/ 5 h 5"/>
                  <a:gd name="T6" fmla="*/ 3 w 3"/>
                  <a:gd name="T7" fmla="*/ 2 h 5"/>
                  <a:gd name="T8" fmla="*/ 3 w 3"/>
                  <a:gd name="T9" fmla="*/ 0 h 5"/>
                  <a:gd name="T10" fmla="*/ 3 w 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2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5" name="Freeform 1054"/>
              <p:cNvSpPr>
                <a:spLocks/>
              </p:cNvSpPr>
              <p:nvPr/>
            </p:nvSpPr>
            <p:spPr bwMode="auto">
              <a:xfrm>
                <a:off x="5217" y="2875"/>
                <a:ext cx="9" cy="12"/>
              </a:xfrm>
              <a:custGeom>
                <a:avLst/>
                <a:gdLst>
                  <a:gd name="T0" fmla="*/ 0 w 9"/>
                  <a:gd name="T1" fmla="*/ 0 h 12"/>
                  <a:gd name="T2" fmla="*/ 3 w 9"/>
                  <a:gd name="T3" fmla="*/ 6 h 12"/>
                  <a:gd name="T4" fmla="*/ 0 w 9"/>
                  <a:gd name="T5" fmla="*/ 9 h 12"/>
                  <a:gd name="T6" fmla="*/ 0 w 9"/>
                  <a:gd name="T7" fmla="*/ 9 h 12"/>
                  <a:gd name="T8" fmla="*/ 3 w 9"/>
                  <a:gd name="T9" fmla="*/ 12 h 12"/>
                  <a:gd name="T10" fmla="*/ 9 w 9"/>
                  <a:gd name="T11" fmla="*/ 9 h 12"/>
                  <a:gd name="T12" fmla="*/ 9 w 9"/>
                  <a:gd name="T13" fmla="*/ 6 h 12"/>
                  <a:gd name="T14" fmla="*/ 3 w 9"/>
                  <a:gd name="T15" fmla="*/ 0 h 12"/>
                  <a:gd name="T16" fmla="*/ 0 w 9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2">
                    <a:moveTo>
                      <a:pt x="0" y="0"/>
                    </a:moveTo>
                    <a:lnTo>
                      <a:pt x="3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9" y="9"/>
                    </a:lnTo>
                    <a:lnTo>
                      <a:pt x="9" y="6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6" name="Freeform 1055"/>
              <p:cNvSpPr>
                <a:spLocks/>
              </p:cNvSpPr>
              <p:nvPr/>
            </p:nvSpPr>
            <p:spPr bwMode="auto">
              <a:xfrm>
                <a:off x="5217" y="2898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0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7" name="Freeform 1056"/>
              <p:cNvSpPr>
                <a:spLocks/>
              </p:cNvSpPr>
              <p:nvPr/>
            </p:nvSpPr>
            <p:spPr bwMode="auto">
              <a:xfrm>
                <a:off x="5217" y="2889"/>
                <a:ext cx="9" cy="6"/>
              </a:xfrm>
              <a:custGeom>
                <a:avLst/>
                <a:gdLst>
                  <a:gd name="T0" fmla="*/ 0 w 9"/>
                  <a:gd name="T1" fmla="*/ 0 h 6"/>
                  <a:gd name="T2" fmla="*/ 0 w 9"/>
                  <a:gd name="T3" fmla="*/ 3 h 6"/>
                  <a:gd name="T4" fmla="*/ 0 w 9"/>
                  <a:gd name="T5" fmla="*/ 3 h 6"/>
                  <a:gd name="T6" fmla="*/ 6 w 9"/>
                  <a:gd name="T7" fmla="*/ 6 h 6"/>
                  <a:gd name="T8" fmla="*/ 9 w 9"/>
                  <a:gd name="T9" fmla="*/ 6 h 6"/>
                  <a:gd name="T10" fmla="*/ 9 w 9"/>
                  <a:gd name="T11" fmla="*/ 3 h 6"/>
                  <a:gd name="T12" fmla="*/ 6 w 9"/>
                  <a:gd name="T13" fmla="*/ 0 h 6"/>
                  <a:gd name="T14" fmla="*/ 0 w 9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6" y="6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8" name="Freeform 1057"/>
              <p:cNvSpPr>
                <a:spLocks/>
              </p:cNvSpPr>
              <p:nvPr/>
            </p:nvSpPr>
            <p:spPr bwMode="auto">
              <a:xfrm>
                <a:off x="5117" y="2284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3 w 6"/>
                  <a:gd name="T3" fmla="*/ 3 h 6"/>
                  <a:gd name="T4" fmla="*/ 3 w 6"/>
                  <a:gd name="T5" fmla="*/ 6 h 6"/>
                  <a:gd name="T6" fmla="*/ 6 w 6"/>
                  <a:gd name="T7" fmla="*/ 3 h 6"/>
                  <a:gd name="T8" fmla="*/ 3 w 6"/>
                  <a:gd name="T9" fmla="*/ 0 h 6"/>
                  <a:gd name="T10" fmla="*/ 0 w 6"/>
                  <a:gd name="T11" fmla="*/ 3 h 6"/>
                  <a:gd name="T12" fmla="*/ 0 w 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3" y="3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29" name="Freeform 1058"/>
              <p:cNvSpPr>
                <a:spLocks/>
              </p:cNvSpPr>
              <p:nvPr/>
            </p:nvSpPr>
            <p:spPr bwMode="auto">
              <a:xfrm>
                <a:off x="5661" y="2767"/>
                <a:ext cx="100" cy="206"/>
              </a:xfrm>
              <a:custGeom>
                <a:avLst/>
                <a:gdLst>
                  <a:gd name="T0" fmla="*/ 95 w 100"/>
                  <a:gd name="T1" fmla="*/ 97 h 206"/>
                  <a:gd name="T2" fmla="*/ 78 w 100"/>
                  <a:gd name="T3" fmla="*/ 106 h 206"/>
                  <a:gd name="T4" fmla="*/ 64 w 100"/>
                  <a:gd name="T5" fmla="*/ 100 h 206"/>
                  <a:gd name="T6" fmla="*/ 61 w 100"/>
                  <a:gd name="T7" fmla="*/ 86 h 206"/>
                  <a:gd name="T8" fmla="*/ 58 w 100"/>
                  <a:gd name="T9" fmla="*/ 75 h 206"/>
                  <a:gd name="T10" fmla="*/ 56 w 100"/>
                  <a:gd name="T11" fmla="*/ 64 h 206"/>
                  <a:gd name="T12" fmla="*/ 53 w 100"/>
                  <a:gd name="T13" fmla="*/ 67 h 206"/>
                  <a:gd name="T14" fmla="*/ 50 w 100"/>
                  <a:gd name="T15" fmla="*/ 78 h 206"/>
                  <a:gd name="T16" fmla="*/ 50 w 100"/>
                  <a:gd name="T17" fmla="*/ 81 h 206"/>
                  <a:gd name="T18" fmla="*/ 42 w 100"/>
                  <a:gd name="T19" fmla="*/ 75 h 206"/>
                  <a:gd name="T20" fmla="*/ 44 w 100"/>
                  <a:gd name="T21" fmla="*/ 69 h 206"/>
                  <a:gd name="T22" fmla="*/ 47 w 100"/>
                  <a:gd name="T23" fmla="*/ 58 h 206"/>
                  <a:gd name="T24" fmla="*/ 44 w 100"/>
                  <a:gd name="T25" fmla="*/ 47 h 206"/>
                  <a:gd name="T26" fmla="*/ 47 w 100"/>
                  <a:gd name="T27" fmla="*/ 44 h 206"/>
                  <a:gd name="T28" fmla="*/ 47 w 100"/>
                  <a:gd name="T29" fmla="*/ 30 h 206"/>
                  <a:gd name="T30" fmla="*/ 39 w 100"/>
                  <a:gd name="T31" fmla="*/ 25 h 206"/>
                  <a:gd name="T32" fmla="*/ 39 w 100"/>
                  <a:gd name="T33" fmla="*/ 19 h 206"/>
                  <a:gd name="T34" fmla="*/ 36 w 100"/>
                  <a:gd name="T35" fmla="*/ 14 h 206"/>
                  <a:gd name="T36" fmla="*/ 36 w 100"/>
                  <a:gd name="T37" fmla="*/ 11 h 206"/>
                  <a:gd name="T38" fmla="*/ 31 w 100"/>
                  <a:gd name="T39" fmla="*/ 16 h 206"/>
                  <a:gd name="T40" fmla="*/ 28 w 100"/>
                  <a:gd name="T41" fmla="*/ 5 h 206"/>
                  <a:gd name="T42" fmla="*/ 28 w 100"/>
                  <a:gd name="T43" fmla="*/ 0 h 206"/>
                  <a:gd name="T44" fmla="*/ 22 w 100"/>
                  <a:gd name="T45" fmla="*/ 3 h 206"/>
                  <a:gd name="T46" fmla="*/ 25 w 100"/>
                  <a:gd name="T47" fmla="*/ 22 h 206"/>
                  <a:gd name="T48" fmla="*/ 25 w 100"/>
                  <a:gd name="T49" fmla="*/ 30 h 206"/>
                  <a:gd name="T50" fmla="*/ 28 w 100"/>
                  <a:gd name="T51" fmla="*/ 33 h 206"/>
                  <a:gd name="T52" fmla="*/ 31 w 100"/>
                  <a:gd name="T53" fmla="*/ 56 h 206"/>
                  <a:gd name="T54" fmla="*/ 33 w 100"/>
                  <a:gd name="T55" fmla="*/ 56 h 206"/>
                  <a:gd name="T56" fmla="*/ 36 w 100"/>
                  <a:gd name="T57" fmla="*/ 58 h 206"/>
                  <a:gd name="T58" fmla="*/ 39 w 100"/>
                  <a:gd name="T59" fmla="*/ 58 h 206"/>
                  <a:gd name="T60" fmla="*/ 33 w 100"/>
                  <a:gd name="T61" fmla="*/ 67 h 206"/>
                  <a:gd name="T62" fmla="*/ 33 w 100"/>
                  <a:gd name="T63" fmla="*/ 75 h 206"/>
                  <a:gd name="T64" fmla="*/ 39 w 100"/>
                  <a:gd name="T65" fmla="*/ 81 h 206"/>
                  <a:gd name="T66" fmla="*/ 36 w 100"/>
                  <a:gd name="T67" fmla="*/ 86 h 206"/>
                  <a:gd name="T68" fmla="*/ 33 w 100"/>
                  <a:gd name="T69" fmla="*/ 97 h 206"/>
                  <a:gd name="T70" fmla="*/ 31 w 100"/>
                  <a:gd name="T71" fmla="*/ 103 h 206"/>
                  <a:gd name="T72" fmla="*/ 28 w 100"/>
                  <a:gd name="T73" fmla="*/ 108 h 206"/>
                  <a:gd name="T74" fmla="*/ 22 w 100"/>
                  <a:gd name="T75" fmla="*/ 131 h 206"/>
                  <a:gd name="T76" fmla="*/ 5 w 100"/>
                  <a:gd name="T77" fmla="*/ 134 h 206"/>
                  <a:gd name="T78" fmla="*/ 5 w 100"/>
                  <a:gd name="T79" fmla="*/ 148 h 206"/>
                  <a:gd name="T80" fmla="*/ 19 w 100"/>
                  <a:gd name="T81" fmla="*/ 159 h 206"/>
                  <a:gd name="T82" fmla="*/ 19 w 100"/>
                  <a:gd name="T83" fmla="*/ 173 h 206"/>
                  <a:gd name="T84" fmla="*/ 3 w 100"/>
                  <a:gd name="T85" fmla="*/ 195 h 206"/>
                  <a:gd name="T86" fmla="*/ 5 w 100"/>
                  <a:gd name="T87" fmla="*/ 198 h 206"/>
                  <a:gd name="T88" fmla="*/ 8 w 100"/>
                  <a:gd name="T89" fmla="*/ 201 h 206"/>
                  <a:gd name="T90" fmla="*/ 11 w 100"/>
                  <a:gd name="T91" fmla="*/ 206 h 206"/>
                  <a:gd name="T92" fmla="*/ 31 w 100"/>
                  <a:gd name="T93" fmla="*/ 192 h 206"/>
                  <a:gd name="T94" fmla="*/ 47 w 100"/>
                  <a:gd name="T95" fmla="*/ 175 h 206"/>
                  <a:gd name="T96" fmla="*/ 53 w 100"/>
                  <a:gd name="T97" fmla="*/ 170 h 206"/>
                  <a:gd name="T98" fmla="*/ 61 w 100"/>
                  <a:gd name="T99" fmla="*/ 153 h 206"/>
                  <a:gd name="T100" fmla="*/ 56 w 100"/>
                  <a:gd name="T101" fmla="*/ 148 h 206"/>
                  <a:gd name="T102" fmla="*/ 72 w 100"/>
                  <a:gd name="T103" fmla="*/ 139 h 206"/>
                  <a:gd name="T104" fmla="*/ 78 w 100"/>
                  <a:gd name="T105" fmla="*/ 142 h 206"/>
                  <a:gd name="T106" fmla="*/ 81 w 100"/>
                  <a:gd name="T107" fmla="*/ 131 h 206"/>
                  <a:gd name="T108" fmla="*/ 86 w 100"/>
                  <a:gd name="T109" fmla="*/ 128 h 206"/>
                  <a:gd name="T110" fmla="*/ 92 w 100"/>
                  <a:gd name="T111" fmla="*/ 111 h 206"/>
                  <a:gd name="T112" fmla="*/ 100 w 100"/>
                  <a:gd name="T113" fmla="*/ 103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0" h="206">
                    <a:moveTo>
                      <a:pt x="95" y="100"/>
                    </a:moveTo>
                    <a:lnTo>
                      <a:pt x="95" y="100"/>
                    </a:lnTo>
                    <a:lnTo>
                      <a:pt x="95" y="97"/>
                    </a:lnTo>
                    <a:lnTo>
                      <a:pt x="95" y="97"/>
                    </a:lnTo>
                    <a:lnTo>
                      <a:pt x="92" y="97"/>
                    </a:lnTo>
                    <a:lnTo>
                      <a:pt x="89" y="100"/>
                    </a:lnTo>
                    <a:lnTo>
                      <a:pt x="81" y="106"/>
                    </a:lnTo>
                    <a:lnTo>
                      <a:pt x="78" y="106"/>
                    </a:lnTo>
                    <a:lnTo>
                      <a:pt x="75" y="108"/>
                    </a:lnTo>
                    <a:lnTo>
                      <a:pt x="72" y="106"/>
                    </a:lnTo>
                    <a:lnTo>
                      <a:pt x="64" y="97"/>
                    </a:lnTo>
                    <a:lnTo>
                      <a:pt x="64" y="100"/>
                    </a:lnTo>
                    <a:lnTo>
                      <a:pt x="61" y="95"/>
                    </a:lnTo>
                    <a:lnTo>
                      <a:pt x="58" y="92"/>
                    </a:lnTo>
                    <a:lnTo>
                      <a:pt x="61" y="92"/>
                    </a:lnTo>
                    <a:lnTo>
                      <a:pt x="61" y="86"/>
                    </a:lnTo>
                    <a:lnTo>
                      <a:pt x="58" y="81"/>
                    </a:lnTo>
                    <a:lnTo>
                      <a:pt x="58" y="78"/>
                    </a:lnTo>
                    <a:lnTo>
                      <a:pt x="58" y="78"/>
                    </a:lnTo>
                    <a:lnTo>
                      <a:pt x="58" y="75"/>
                    </a:lnTo>
                    <a:lnTo>
                      <a:pt x="58" y="72"/>
                    </a:lnTo>
                    <a:lnTo>
                      <a:pt x="58" y="72"/>
                    </a:lnTo>
                    <a:lnTo>
                      <a:pt x="56" y="67"/>
                    </a:lnTo>
                    <a:lnTo>
                      <a:pt x="56" y="64"/>
                    </a:lnTo>
                    <a:lnTo>
                      <a:pt x="56" y="67"/>
                    </a:lnTo>
                    <a:lnTo>
                      <a:pt x="53" y="64"/>
                    </a:lnTo>
                    <a:lnTo>
                      <a:pt x="50" y="67"/>
                    </a:lnTo>
                    <a:lnTo>
                      <a:pt x="53" y="67"/>
                    </a:lnTo>
                    <a:lnTo>
                      <a:pt x="53" y="72"/>
                    </a:lnTo>
                    <a:lnTo>
                      <a:pt x="53" y="72"/>
                    </a:lnTo>
                    <a:lnTo>
                      <a:pt x="50" y="75"/>
                    </a:lnTo>
                    <a:lnTo>
                      <a:pt x="50" y="78"/>
                    </a:lnTo>
                    <a:lnTo>
                      <a:pt x="53" y="81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50" y="81"/>
                    </a:lnTo>
                    <a:lnTo>
                      <a:pt x="47" y="78"/>
                    </a:lnTo>
                    <a:lnTo>
                      <a:pt x="44" y="78"/>
                    </a:lnTo>
                    <a:lnTo>
                      <a:pt x="44" y="75"/>
                    </a:lnTo>
                    <a:lnTo>
                      <a:pt x="42" y="75"/>
                    </a:lnTo>
                    <a:lnTo>
                      <a:pt x="39" y="75"/>
                    </a:lnTo>
                    <a:lnTo>
                      <a:pt x="39" y="72"/>
                    </a:lnTo>
                    <a:lnTo>
                      <a:pt x="42" y="72"/>
                    </a:lnTo>
                    <a:lnTo>
                      <a:pt x="44" y="69"/>
                    </a:lnTo>
                    <a:lnTo>
                      <a:pt x="42" y="67"/>
                    </a:lnTo>
                    <a:lnTo>
                      <a:pt x="42" y="64"/>
                    </a:lnTo>
                    <a:lnTo>
                      <a:pt x="44" y="64"/>
                    </a:lnTo>
                    <a:lnTo>
                      <a:pt x="47" y="58"/>
                    </a:lnTo>
                    <a:lnTo>
                      <a:pt x="44" y="56"/>
                    </a:lnTo>
                    <a:lnTo>
                      <a:pt x="44" y="56"/>
                    </a:lnTo>
                    <a:lnTo>
                      <a:pt x="44" y="53"/>
                    </a:lnTo>
                    <a:lnTo>
                      <a:pt x="44" y="47"/>
                    </a:lnTo>
                    <a:lnTo>
                      <a:pt x="42" y="44"/>
                    </a:lnTo>
                    <a:lnTo>
                      <a:pt x="42" y="44"/>
                    </a:lnTo>
                    <a:lnTo>
                      <a:pt x="44" y="44"/>
                    </a:lnTo>
                    <a:lnTo>
                      <a:pt x="47" y="44"/>
                    </a:lnTo>
                    <a:lnTo>
                      <a:pt x="47" y="42"/>
                    </a:lnTo>
                    <a:lnTo>
                      <a:pt x="47" y="39"/>
                    </a:lnTo>
                    <a:lnTo>
                      <a:pt x="47" y="33"/>
                    </a:lnTo>
                    <a:lnTo>
                      <a:pt x="47" y="30"/>
                    </a:lnTo>
                    <a:lnTo>
                      <a:pt x="47" y="28"/>
                    </a:lnTo>
                    <a:lnTo>
                      <a:pt x="47" y="28"/>
                    </a:lnTo>
                    <a:lnTo>
                      <a:pt x="42" y="30"/>
                    </a:lnTo>
                    <a:lnTo>
                      <a:pt x="39" y="25"/>
                    </a:lnTo>
                    <a:lnTo>
                      <a:pt x="42" y="25"/>
                    </a:lnTo>
                    <a:lnTo>
                      <a:pt x="39" y="22"/>
                    </a:lnTo>
                    <a:lnTo>
                      <a:pt x="39" y="22"/>
                    </a:lnTo>
                    <a:lnTo>
                      <a:pt x="39" y="19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39" y="16"/>
                    </a:lnTo>
                    <a:lnTo>
                      <a:pt x="36" y="14"/>
                    </a:lnTo>
                    <a:lnTo>
                      <a:pt x="33" y="16"/>
                    </a:lnTo>
                    <a:lnTo>
                      <a:pt x="33" y="11"/>
                    </a:lnTo>
                    <a:lnTo>
                      <a:pt x="33" y="11"/>
                    </a:lnTo>
                    <a:lnTo>
                      <a:pt x="36" y="11"/>
                    </a:lnTo>
                    <a:lnTo>
                      <a:pt x="33" y="11"/>
                    </a:lnTo>
                    <a:lnTo>
                      <a:pt x="33" y="11"/>
                    </a:lnTo>
                    <a:lnTo>
                      <a:pt x="33" y="14"/>
                    </a:lnTo>
                    <a:lnTo>
                      <a:pt x="31" y="16"/>
                    </a:lnTo>
                    <a:lnTo>
                      <a:pt x="28" y="14"/>
                    </a:lnTo>
                    <a:lnTo>
                      <a:pt x="31" y="11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8" y="3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3"/>
                    </a:lnTo>
                    <a:lnTo>
                      <a:pt x="25" y="11"/>
                    </a:lnTo>
                    <a:lnTo>
                      <a:pt x="28" y="16"/>
                    </a:lnTo>
                    <a:lnTo>
                      <a:pt x="25" y="22"/>
                    </a:lnTo>
                    <a:lnTo>
                      <a:pt x="25" y="22"/>
                    </a:lnTo>
                    <a:lnTo>
                      <a:pt x="22" y="22"/>
                    </a:lnTo>
                    <a:lnTo>
                      <a:pt x="22" y="25"/>
                    </a:lnTo>
                    <a:lnTo>
                      <a:pt x="25" y="30"/>
                    </a:lnTo>
                    <a:lnTo>
                      <a:pt x="25" y="30"/>
                    </a:lnTo>
                    <a:lnTo>
                      <a:pt x="28" y="30"/>
                    </a:lnTo>
                    <a:lnTo>
                      <a:pt x="31" y="30"/>
                    </a:lnTo>
                    <a:lnTo>
                      <a:pt x="31" y="30"/>
                    </a:lnTo>
                    <a:lnTo>
                      <a:pt x="28" y="33"/>
                    </a:lnTo>
                    <a:lnTo>
                      <a:pt x="28" y="39"/>
                    </a:lnTo>
                    <a:lnTo>
                      <a:pt x="31" y="42"/>
                    </a:lnTo>
                    <a:lnTo>
                      <a:pt x="31" y="53"/>
                    </a:lnTo>
                    <a:lnTo>
                      <a:pt x="31" y="56"/>
                    </a:lnTo>
                    <a:lnTo>
                      <a:pt x="31" y="61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6"/>
                    </a:lnTo>
                    <a:lnTo>
                      <a:pt x="33" y="53"/>
                    </a:lnTo>
                    <a:lnTo>
                      <a:pt x="36" y="56"/>
                    </a:lnTo>
                    <a:lnTo>
                      <a:pt x="36" y="58"/>
                    </a:lnTo>
                    <a:lnTo>
                      <a:pt x="36" y="58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39" y="56"/>
                    </a:lnTo>
                    <a:lnTo>
                      <a:pt x="39" y="58"/>
                    </a:lnTo>
                    <a:lnTo>
                      <a:pt x="36" y="61"/>
                    </a:lnTo>
                    <a:lnTo>
                      <a:pt x="36" y="64"/>
                    </a:lnTo>
                    <a:lnTo>
                      <a:pt x="36" y="67"/>
                    </a:lnTo>
                    <a:lnTo>
                      <a:pt x="33" y="67"/>
                    </a:lnTo>
                    <a:lnTo>
                      <a:pt x="33" y="64"/>
                    </a:lnTo>
                    <a:lnTo>
                      <a:pt x="31" y="64"/>
                    </a:lnTo>
                    <a:lnTo>
                      <a:pt x="31" y="69"/>
                    </a:lnTo>
                    <a:lnTo>
                      <a:pt x="33" y="75"/>
                    </a:lnTo>
                    <a:lnTo>
                      <a:pt x="36" y="78"/>
                    </a:lnTo>
                    <a:lnTo>
                      <a:pt x="36" y="75"/>
                    </a:lnTo>
                    <a:lnTo>
                      <a:pt x="39" y="78"/>
                    </a:lnTo>
                    <a:lnTo>
                      <a:pt x="39" y="81"/>
                    </a:lnTo>
                    <a:lnTo>
                      <a:pt x="39" y="81"/>
                    </a:lnTo>
                    <a:lnTo>
                      <a:pt x="36" y="83"/>
                    </a:lnTo>
                    <a:lnTo>
                      <a:pt x="36" y="83"/>
                    </a:lnTo>
                    <a:lnTo>
                      <a:pt x="36" y="86"/>
                    </a:lnTo>
                    <a:lnTo>
                      <a:pt x="36" y="89"/>
                    </a:lnTo>
                    <a:lnTo>
                      <a:pt x="33" y="95"/>
                    </a:lnTo>
                    <a:lnTo>
                      <a:pt x="33" y="97"/>
                    </a:lnTo>
                    <a:lnTo>
                      <a:pt x="33" y="97"/>
                    </a:lnTo>
                    <a:lnTo>
                      <a:pt x="36" y="100"/>
                    </a:lnTo>
                    <a:lnTo>
                      <a:pt x="33" y="100"/>
                    </a:lnTo>
                    <a:lnTo>
                      <a:pt x="33" y="103"/>
                    </a:lnTo>
                    <a:lnTo>
                      <a:pt x="31" y="103"/>
                    </a:lnTo>
                    <a:lnTo>
                      <a:pt x="31" y="106"/>
                    </a:lnTo>
                    <a:lnTo>
                      <a:pt x="33" y="108"/>
                    </a:lnTo>
                    <a:lnTo>
                      <a:pt x="31" y="108"/>
                    </a:lnTo>
                    <a:lnTo>
                      <a:pt x="28" y="108"/>
                    </a:lnTo>
                    <a:lnTo>
                      <a:pt x="28" y="114"/>
                    </a:lnTo>
                    <a:lnTo>
                      <a:pt x="25" y="125"/>
                    </a:lnTo>
                    <a:lnTo>
                      <a:pt x="25" y="128"/>
                    </a:lnTo>
                    <a:lnTo>
                      <a:pt x="22" y="131"/>
                    </a:lnTo>
                    <a:lnTo>
                      <a:pt x="19" y="131"/>
                    </a:lnTo>
                    <a:lnTo>
                      <a:pt x="17" y="128"/>
                    </a:lnTo>
                    <a:lnTo>
                      <a:pt x="14" y="131"/>
                    </a:lnTo>
                    <a:lnTo>
                      <a:pt x="5" y="134"/>
                    </a:lnTo>
                    <a:lnTo>
                      <a:pt x="3" y="136"/>
                    </a:lnTo>
                    <a:lnTo>
                      <a:pt x="3" y="139"/>
                    </a:lnTo>
                    <a:lnTo>
                      <a:pt x="3" y="145"/>
                    </a:lnTo>
                    <a:lnTo>
                      <a:pt x="5" y="148"/>
                    </a:lnTo>
                    <a:lnTo>
                      <a:pt x="11" y="150"/>
                    </a:lnTo>
                    <a:lnTo>
                      <a:pt x="14" y="156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19" y="167"/>
                    </a:lnTo>
                    <a:lnTo>
                      <a:pt x="22" y="167"/>
                    </a:lnTo>
                    <a:lnTo>
                      <a:pt x="19" y="167"/>
                    </a:lnTo>
                    <a:lnTo>
                      <a:pt x="19" y="173"/>
                    </a:lnTo>
                    <a:lnTo>
                      <a:pt x="19" y="175"/>
                    </a:lnTo>
                    <a:lnTo>
                      <a:pt x="11" y="184"/>
                    </a:lnTo>
                    <a:lnTo>
                      <a:pt x="8" y="189"/>
                    </a:lnTo>
                    <a:lnTo>
                      <a:pt x="3" y="195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3" y="198"/>
                    </a:lnTo>
                    <a:lnTo>
                      <a:pt x="5" y="198"/>
                    </a:lnTo>
                    <a:lnTo>
                      <a:pt x="5" y="198"/>
                    </a:lnTo>
                    <a:lnTo>
                      <a:pt x="5" y="201"/>
                    </a:lnTo>
                    <a:lnTo>
                      <a:pt x="5" y="201"/>
                    </a:lnTo>
                    <a:lnTo>
                      <a:pt x="8" y="201"/>
                    </a:lnTo>
                    <a:lnTo>
                      <a:pt x="8" y="201"/>
                    </a:lnTo>
                    <a:lnTo>
                      <a:pt x="8" y="203"/>
                    </a:lnTo>
                    <a:lnTo>
                      <a:pt x="8" y="206"/>
                    </a:lnTo>
                    <a:lnTo>
                      <a:pt x="11" y="206"/>
                    </a:lnTo>
                    <a:lnTo>
                      <a:pt x="14" y="206"/>
                    </a:lnTo>
                    <a:lnTo>
                      <a:pt x="19" y="201"/>
                    </a:lnTo>
                    <a:lnTo>
                      <a:pt x="25" y="198"/>
                    </a:lnTo>
                    <a:lnTo>
                      <a:pt x="31" y="192"/>
                    </a:lnTo>
                    <a:lnTo>
                      <a:pt x="33" y="187"/>
                    </a:lnTo>
                    <a:lnTo>
                      <a:pt x="42" y="178"/>
                    </a:lnTo>
                    <a:lnTo>
                      <a:pt x="44" y="175"/>
                    </a:lnTo>
                    <a:lnTo>
                      <a:pt x="47" y="175"/>
                    </a:lnTo>
                    <a:lnTo>
                      <a:pt x="47" y="175"/>
                    </a:lnTo>
                    <a:lnTo>
                      <a:pt x="47" y="173"/>
                    </a:lnTo>
                    <a:lnTo>
                      <a:pt x="50" y="170"/>
                    </a:lnTo>
                    <a:lnTo>
                      <a:pt x="53" y="170"/>
                    </a:lnTo>
                    <a:lnTo>
                      <a:pt x="56" y="161"/>
                    </a:lnTo>
                    <a:lnTo>
                      <a:pt x="58" y="156"/>
                    </a:lnTo>
                    <a:lnTo>
                      <a:pt x="58" y="156"/>
                    </a:lnTo>
                    <a:lnTo>
                      <a:pt x="61" y="153"/>
                    </a:lnTo>
                    <a:lnTo>
                      <a:pt x="58" y="150"/>
                    </a:lnTo>
                    <a:lnTo>
                      <a:pt x="56" y="150"/>
                    </a:lnTo>
                    <a:lnTo>
                      <a:pt x="53" y="150"/>
                    </a:lnTo>
                    <a:lnTo>
                      <a:pt x="56" y="148"/>
                    </a:lnTo>
                    <a:lnTo>
                      <a:pt x="56" y="148"/>
                    </a:lnTo>
                    <a:lnTo>
                      <a:pt x="64" y="139"/>
                    </a:lnTo>
                    <a:lnTo>
                      <a:pt x="67" y="139"/>
                    </a:lnTo>
                    <a:lnTo>
                      <a:pt x="72" y="139"/>
                    </a:lnTo>
                    <a:lnTo>
                      <a:pt x="75" y="139"/>
                    </a:lnTo>
                    <a:lnTo>
                      <a:pt x="75" y="142"/>
                    </a:lnTo>
                    <a:lnTo>
                      <a:pt x="75" y="145"/>
                    </a:lnTo>
                    <a:lnTo>
                      <a:pt x="78" y="142"/>
                    </a:lnTo>
                    <a:lnTo>
                      <a:pt x="81" y="139"/>
                    </a:lnTo>
                    <a:lnTo>
                      <a:pt x="78" y="139"/>
                    </a:lnTo>
                    <a:lnTo>
                      <a:pt x="78" y="136"/>
                    </a:lnTo>
                    <a:lnTo>
                      <a:pt x="81" y="131"/>
                    </a:lnTo>
                    <a:lnTo>
                      <a:pt x="81" y="128"/>
                    </a:lnTo>
                    <a:lnTo>
                      <a:pt x="84" y="128"/>
                    </a:lnTo>
                    <a:lnTo>
                      <a:pt x="86" y="128"/>
                    </a:lnTo>
                    <a:lnTo>
                      <a:pt x="86" y="128"/>
                    </a:lnTo>
                    <a:lnTo>
                      <a:pt x="89" y="125"/>
                    </a:lnTo>
                    <a:lnTo>
                      <a:pt x="95" y="117"/>
                    </a:lnTo>
                    <a:lnTo>
                      <a:pt x="95" y="114"/>
                    </a:lnTo>
                    <a:lnTo>
                      <a:pt x="92" y="111"/>
                    </a:lnTo>
                    <a:lnTo>
                      <a:pt x="95" y="108"/>
                    </a:lnTo>
                    <a:lnTo>
                      <a:pt x="97" y="106"/>
                    </a:lnTo>
                    <a:lnTo>
                      <a:pt x="100" y="103"/>
                    </a:lnTo>
                    <a:lnTo>
                      <a:pt x="100" y="103"/>
                    </a:lnTo>
                    <a:lnTo>
                      <a:pt x="95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30" name="Freeform 1059"/>
              <p:cNvSpPr>
                <a:spLocks/>
              </p:cNvSpPr>
              <p:nvPr/>
            </p:nvSpPr>
            <p:spPr bwMode="auto">
              <a:xfrm>
                <a:off x="5482" y="3110"/>
                <a:ext cx="17" cy="17"/>
              </a:xfrm>
              <a:custGeom>
                <a:avLst/>
                <a:gdLst>
                  <a:gd name="T0" fmla="*/ 14 w 17"/>
                  <a:gd name="T1" fmla="*/ 8 h 17"/>
                  <a:gd name="T2" fmla="*/ 17 w 17"/>
                  <a:gd name="T3" fmla="*/ 8 h 17"/>
                  <a:gd name="T4" fmla="*/ 17 w 17"/>
                  <a:gd name="T5" fmla="*/ 8 h 17"/>
                  <a:gd name="T6" fmla="*/ 14 w 17"/>
                  <a:gd name="T7" fmla="*/ 5 h 17"/>
                  <a:gd name="T8" fmla="*/ 14 w 17"/>
                  <a:gd name="T9" fmla="*/ 3 h 17"/>
                  <a:gd name="T10" fmla="*/ 12 w 17"/>
                  <a:gd name="T11" fmla="*/ 0 h 17"/>
                  <a:gd name="T12" fmla="*/ 9 w 17"/>
                  <a:gd name="T13" fmla="*/ 0 h 17"/>
                  <a:gd name="T14" fmla="*/ 9 w 17"/>
                  <a:gd name="T15" fmla="*/ 3 h 17"/>
                  <a:gd name="T16" fmla="*/ 9 w 17"/>
                  <a:gd name="T17" fmla="*/ 5 h 17"/>
                  <a:gd name="T18" fmla="*/ 6 w 17"/>
                  <a:gd name="T19" fmla="*/ 8 h 17"/>
                  <a:gd name="T20" fmla="*/ 3 w 17"/>
                  <a:gd name="T21" fmla="*/ 11 h 17"/>
                  <a:gd name="T22" fmla="*/ 3 w 17"/>
                  <a:gd name="T23" fmla="*/ 11 h 17"/>
                  <a:gd name="T24" fmla="*/ 3 w 17"/>
                  <a:gd name="T25" fmla="*/ 14 h 17"/>
                  <a:gd name="T26" fmla="*/ 0 w 17"/>
                  <a:gd name="T27" fmla="*/ 17 h 17"/>
                  <a:gd name="T28" fmla="*/ 0 w 17"/>
                  <a:gd name="T29" fmla="*/ 17 h 17"/>
                  <a:gd name="T30" fmla="*/ 0 w 17"/>
                  <a:gd name="T31" fmla="*/ 17 h 17"/>
                  <a:gd name="T32" fmla="*/ 3 w 17"/>
                  <a:gd name="T33" fmla="*/ 14 h 17"/>
                  <a:gd name="T34" fmla="*/ 6 w 17"/>
                  <a:gd name="T35" fmla="*/ 14 h 17"/>
                  <a:gd name="T36" fmla="*/ 6 w 17"/>
                  <a:gd name="T37" fmla="*/ 17 h 17"/>
                  <a:gd name="T38" fmla="*/ 9 w 17"/>
                  <a:gd name="T39" fmla="*/ 17 h 17"/>
                  <a:gd name="T40" fmla="*/ 9 w 17"/>
                  <a:gd name="T41" fmla="*/ 14 h 17"/>
                  <a:gd name="T42" fmla="*/ 14 w 17"/>
                  <a:gd name="T43" fmla="*/ 14 h 17"/>
                  <a:gd name="T44" fmla="*/ 14 w 17"/>
                  <a:gd name="T45" fmla="*/ 14 h 17"/>
                  <a:gd name="T46" fmla="*/ 17 w 17"/>
                  <a:gd name="T47" fmla="*/ 11 h 17"/>
                  <a:gd name="T48" fmla="*/ 17 w 17"/>
                  <a:gd name="T49" fmla="*/ 11 h 17"/>
                  <a:gd name="T50" fmla="*/ 14 w 17"/>
                  <a:gd name="T51" fmla="*/ 11 h 17"/>
                  <a:gd name="T52" fmla="*/ 12 w 17"/>
                  <a:gd name="T53" fmla="*/ 8 h 17"/>
                  <a:gd name="T54" fmla="*/ 12 w 17"/>
                  <a:gd name="T55" fmla="*/ 8 h 17"/>
                  <a:gd name="T56" fmla="*/ 14 w 17"/>
                  <a:gd name="T57" fmla="*/ 8 h 17"/>
                  <a:gd name="T58" fmla="*/ 14 w 17"/>
                  <a:gd name="T5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7">
                    <a:moveTo>
                      <a:pt x="14" y="8"/>
                    </a:moveTo>
                    <a:lnTo>
                      <a:pt x="17" y="8"/>
                    </a:lnTo>
                    <a:lnTo>
                      <a:pt x="17" y="8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3"/>
                    </a:lnTo>
                    <a:lnTo>
                      <a:pt x="9" y="5"/>
                    </a:lnTo>
                    <a:lnTo>
                      <a:pt x="6" y="8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3" y="14"/>
                    </a:lnTo>
                    <a:lnTo>
                      <a:pt x="6" y="14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9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7" y="11"/>
                    </a:lnTo>
                    <a:lnTo>
                      <a:pt x="17" y="11"/>
                    </a:lnTo>
                    <a:lnTo>
                      <a:pt x="14" y="11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31" name="Freeform 1060"/>
              <p:cNvSpPr>
                <a:spLocks/>
              </p:cNvSpPr>
              <p:nvPr/>
            </p:nvSpPr>
            <p:spPr bwMode="auto">
              <a:xfrm>
                <a:off x="5480" y="2942"/>
                <a:ext cx="178" cy="173"/>
              </a:xfrm>
              <a:custGeom>
                <a:avLst/>
                <a:gdLst>
                  <a:gd name="T0" fmla="*/ 172 w 178"/>
                  <a:gd name="T1" fmla="*/ 12 h 173"/>
                  <a:gd name="T2" fmla="*/ 170 w 178"/>
                  <a:gd name="T3" fmla="*/ 20 h 173"/>
                  <a:gd name="T4" fmla="*/ 164 w 178"/>
                  <a:gd name="T5" fmla="*/ 14 h 173"/>
                  <a:gd name="T6" fmla="*/ 156 w 178"/>
                  <a:gd name="T7" fmla="*/ 14 h 173"/>
                  <a:gd name="T8" fmla="*/ 159 w 178"/>
                  <a:gd name="T9" fmla="*/ 9 h 173"/>
                  <a:gd name="T10" fmla="*/ 156 w 178"/>
                  <a:gd name="T11" fmla="*/ 6 h 173"/>
                  <a:gd name="T12" fmla="*/ 153 w 178"/>
                  <a:gd name="T13" fmla="*/ 0 h 173"/>
                  <a:gd name="T14" fmla="*/ 145 w 178"/>
                  <a:gd name="T15" fmla="*/ 9 h 173"/>
                  <a:gd name="T16" fmla="*/ 131 w 178"/>
                  <a:gd name="T17" fmla="*/ 28 h 173"/>
                  <a:gd name="T18" fmla="*/ 119 w 178"/>
                  <a:gd name="T19" fmla="*/ 34 h 173"/>
                  <a:gd name="T20" fmla="*/ 114 w 178"/>
                  <a:gd name="T21" fmla="*/ 45 h 173"/>
                  <a:gd name="T22" fmla="*/ 106 w 178"/>
                  <a:gd name="T23" fmla="*/ 59 h 173"/>
                  <a:gd name="T24" fmla="*/ 92 w 178"/>
                  <a:gd name="T25" fmla="*/ 70 h 173"/>
                  <a:gd name="T26" fmla="*/ 72 w 178"/>
                  <a:gd name="T27" fmla="*/ 79 h 173"/>
                  <a:gd name="T28" fmla="*/ 66 w 178"/>
                  <a:gd name="T29" fmla="*/ 92 h 173"/>
                  <a:gd name="T30" fmla="*/ 58 w 178"/>
                  <a:gd name="T31" fmla="*/ 90 h 173"/>
                  <a:gd name="T32" fmla="*/ 44 w 178"/>
                  <a:gd name="T33" fmla="*/ 95 h 173"/>
                  <a:gd name="T34" fmla="*/ 36 w 178"/>
                  <a:gd name="T35" fmla="*/ 109 h 173"/>
                  <a:gd name="T36" fmla="*/ 27 w 178"/>
                  <a:gd name="T37" fmla="*/ 109 h 173"/>
                  <a:gd name="T38" fmla="*/ 19 w 178"/>
                  <a:gd name="T39" fmla="*/ 120 h 173"/>
                  <a:gd name="T40" fmla="*/ 16 w 178"/>
                  <a:gd name="T41" fmla="*/ 129 h 173"/>
                  <a:gd name="T42" fmla="*/ 11 w 178"/>
                  <a:gd name="T43" fmla="*/ 129 h 173"/>
                  <a:gd name="T44" fmla="*/ 11 w 178"/>
                  <a:gd name="T45" fmla="*/ 140 h 173"/>
                  <a:gd name="T46" fmla="*/ 0 w 178"/>
                  <a:gd name="T47" fmla="*/ 145 h 173"/>
                  <a:gd name="T48" fmla="*/ 2 w 178"/>
                  <a:gd name="T49" fmla="*/ 151 h 173"/>
                  <a:gd name="T50" fmla="*/ 11 w 178"/>
                  <a:gd name="T51" fmla="*/ 157 h 173"/>
                  <a:gd name="T52" fmla="*/ 16 w 178"/>
                  <a:gd name="T53" fmla="*/ 154 h 173"/>
                  <a:gd name="T54" fmla="*/ 22 w 178"/>
                  <a:gd name="T55" fmla="*/ 159 h 173"/>
                  <a:gd name="T56" fmla="*/ 27 w 178"/>
                  <a:gd name="T57" fmla="*/ 171 h 173"/>
                  <a:gd name="T58" fmla="*/ 30 w 178"/>
                  <a:gd name="T59" fmla="*/ 171 h 173"/>
                  <a:gd name="T60" fmla="*/ 50 w 178"/>
                  <a:gd name="T61" fmla="*/ 165 h 173"/>
                  <a:gd name="T62" fmla="*/ 55 w 178"/>
                  <a:gd name="T63" fmla="*/ 159 h 173"/>
                  <a:gd name="T64" fmla="*/ 61 w 178"/>
                  <a:gd name="T65" fmla="*/ 154 h 173"/>
                  <a:gd name="T66" fmla="*/ 72 w 178"/>
                  <a:gd name="T67" fmla="*/ 151 h 173"/>
                  <a:gd name="T68" fmla="*/ 72 w 178"/>
                  <a:gd name="T69" fmla="*/ 148 h 173"/>
                  <a:gd name="T70" fmla="*/ 80 w 178"/>
                  <a:gd name="T71" fmla="*/ 132 h 173"/>
                  <a:gd name="T72" fmla="*/ 94 w 178"/>
                  <a:gd name="T73" fmla="*/ 112 h 173"/>
                  <a:gd name="T74" fmla="*/ 103 w 178"/>
                  <a:gd name="T75" fmla="*/ 101 h 173"/>
                  <a:gd name="T76" fmla="*/ 108 w 178"/>
                  <a:gd name="T77" fmla="*/ 98 h 173"/>
                  <a:gd name="T78" fmla="*/ 114 w 178"/>
                  <a:gd name="T79" fmla="*/ 92 h 173"/>
                  <a:gd name="T80" fmla="*/ 117 w 178"/>
                  <a:gd name="T81" fmla="*/ 95 h 173"/>
                  <a:gd name="T82" fmla="*/ 125 w 178"/>
                  <a:gd name="T83" fmla="*/ 92 h 173"/>
                  <a:gd name="T84" fmla="*/ 128 w 178"/>
                  <a:gd name="T85" fmla="*/ 95 h 173"/>
                  <a:gd name="T86" fmla="*/ 131 w 178"/>
                  <a:gd name="T87" fmla="*/ 90 h 173"/>
                  <a:gd name="T88" fmla="*/ 133 w 178"/>
                  <a:gd name="T89" fmla="*/ 90 h 173"/>
                  <a:gd name="T90" fmla="*/ 131 w 178"/>
                  <a:gd name="T91" fmla="*/ 81 h 173"/>
                  <a:gd name="T92" fmla="*/ 145 w 178"/>
                  <a:gd name="T93" fmla="*/ 70 h 173"/>
                  <a:gd name="T94" fmla="*/ 153 w 178"/>
                  <a:gd name="T95" fmla="*/ 56 h 173"/>
                  <a:gd name="T96" fmla="*/ 161 w 178"/>
                  <a:gd name="T97" fmla="*/ 45 h 173"/>
                  <a:gd name="T98" fmla="*/ 172 w 178"/>
                  <a:gd name="T99" fmla="*/ 34 h 173"/>
                  <a:gd name="T100" fmla="*/ 172 w 178"/>
                  <a:gd name="T101" fmla="*/ 23 h 173"/>
                  <a:gd name="T102" fmla="*/ 175 w 178"/>
                  <a:gd name="T103" fmla="*/ 17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8" h="173">
                    <a:moveTo>
                      <a:pt x="178" y="14"/>
                    </a:moveTo>
                    <a:lnTo>
                      <a:pt x="175" y="14"/>
                    </a:lnTo>
                    <a:lnTo>
                      <a:pt x="175" y="12"/>
                    </a:lnTo>
                    <a:lnTo>
                      <a:pt x="172" y="12"/>
                    </a:lnTo>
                    <a:lnTo>
                      <a:pt x="172" y="17"/>
                    </a:lnTo>
                    <a:lnTo>
                      <a:pt x="172" y="17"/>
                    </a:lnTo>
                    <a:lnTo>
                      <a:pt x="172" y="17"/>
                    </a:lnTo>
                    <a:lnTo>
                      <a:pt x="170" y="20"/>
                    </a:lnTo>
                    <a:lnTo>
                      <a:pt x="170" y="17"/>
                    </a:lnTo>
                    <a:lnTo>
                      <a:pt x="170" y="14"/>
                    </a:lnTo>
                    <a:lnTo>
                      <a:pt x="167" y="14"/>
                    </a:lnTo>
                    <a:lnTo>
                      <a:pt x="164" y="14"/>
                    </a:lnTo>
                    <a:lnTo>
                      <a:pt x="164" y="17"/>
                    </a:lnTo>
                    <a:lnTo>
                      <a:pt x="161" y="20"/>
                    </a:lnTo>
                    <a:lnTo>
                      <a:pt x="159" y="17"/>
                    </a:lnTo>
                    <a:lnTo>
                      <a:pt x="156" y="14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1" y="9"/>
                    </a:lnTo>
                    <a:lnTo>
                      <a:pt x="159" y="9"/>
                    </a:lnTo>
                    <a:lnTo>
                      <a:pt x="159" y="6"/>
                    </a:lnTo>
                    <a:lnTo>
                      <a:pt x="159" y="6"/>
                    </a:lnTo>
                    <a:lnTo>
                      <a:pt x="156" y="6"/>
                    </a:lnTo>
                    <a:lnTo>
                      <a:pt x="156" y="6"/>
                    </a:lnTo>
                    <a:lnTo>
                      <a:pt x="153" y="6"/>
                    </a:lnTo>
                    <a:lnTo>
                      <a:pt x="156" y="3"/>
                    </a:lnTo>
                    <a:lnTo>
                      <a:pt x="156" y="0"/>
                    </a:lnTo>
                    <a:lnTo>
                      <a:pt x="153" y="0"/>
                    </a:lnTo>
                    <a:lnTo>
                      <a:pt x="150" y="3"/>
                    </a:lnTo>
                    <a:lnTo>
                      <a:pt x="147" y="3"/>
                    </a:lnTo>
                    <a:lnTo>
                      <a:pt x="145" y="6"/>
                    </a:lnTo>
                    <a:lnTo>
                      <a:pt x="145" y="9"/>
                    </a:lnTo>
                    <a:lnTo>
                      <a:pt x="139" y="17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1" y="28"/>
                    </a:lnTo>
                    <a:lnTo>
                      <a:pt x="131" y="31"/>
                    </a:lnTo>
                    <a:lnTo>
                      <a:pt x="128" y="31"/>
                    </a:lnTo>
                    <a:lnTo>
                      <a:pt x="125" y="31"/>
                    </a:lnTo>
                    <a:lnTo>
                      <a:pt x="119" y="34"/>
                    </a:lnTo>
                    <a:lnTo>
                      <a:pt x="119" y="37"/>
                    </a:lnTo>
                    <a:lnTo>
                      <a:pt x="119" y="39"/>
                    </a:lnTo>
                    <a:lnTo>
                      <a:pt x="117" y="42"/>
                    </a:lnTo>
                    <a:lnTo>
                      <a:pt x="114" y="45"/>
                    </a:lnTo>
                    <a:lnTo>
                      <a:pt x="114" y="48"/>
                    </a:lnTo>
                    <a:lnTo>
                      <a:pt x="114" y="51"/>
                    </a:lnTo>
                    <a:lnTo>
                      <a:pt x="114" y="53"/>
                    </a:lnTo>
                    <a:lnTo>
                      <a:pt x="106" y="59"/>
                    </a:lnTo>
                    <a:lnTo>
                      <a:pt x="100" y="65"/>
                    </a:lnTo>
                    <a:lnTo>
                      <a:pt x="97" y="65"/>
                    </a:lnTo>
                    <a:lnTo>
                      <a:pt x="92" y="67"/>
                    </a:lnTo>
                    <a:lnTo>
                      <a:pt x="92" y="70"/>
                    </a:lnTo>
                    <a:lnTo>
                      <a:pt x="89" y="70"/>
                    </a:lnTo>
                    <a:lnTo>
                      <a:pt x="80" y="73"/>
                    </a:lnTo>
                    <a:lnTo>
                      <a:pt x="75" y="79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6" y="84"/>
                    </a:lnTo>
                    <a:lnTo>
                      <a:pt x="66" y="87"/>
                    </a:lnTo>
                    <a:lnTo>
                      <a:pt x="66" y="92"/>
                    </a:lnTo>
                    <a:lnTo>
                      <a:pt x="64" y="90"/>
                    </a:lnTo>
                    <a:lnTo>
                      <a:pt x="64" y="90"/>
                    </a:lnTo>
                    <a:lnTo>
                      <a:pt x="61" y="90"/>
                    </a:lnTo>
                    <a:lnTo>
                      <a:pt x="58" y="90"/>
                    </a:lnTo>
                    <a:lnTo>
                      <a:pt x="55" y="90"/>
                    </a:lnTo>
                    <a:lnTo>
                      <a:pt x="53" y="90"/>
                    </a:lnTo>
                    <a:lnTo>
                      <a:pt x="47" y="92"/>
                    </a:lnTo>
                    <a:lnTo>
                      <a:pt x="44" y="95"/>
                    </a:lnTo>
                    <a:lnTo>
                      <a:pt x="41" y="101"/>
                    </a:lnTo>
                    <a:lnTo>
                      <a:pt x="39" y="101"/>
                    </a:lnTo>
                    <a:lnTo>
                      <a:pt x="36" y="104"/>
                    </a:lnTo>
                    <a:lnTo>
                      <a:pt x="36" y="109"/>
                    </a:lnTo>
                    <a:lnTo>
                      <a:pt x="33" y="106"/>
                    </a:lnTo>
                    <a:lnTo>
                      <a:pt x="33" y="106"/>
                    </a:lnTo>
                    <a:lnTo>
                      <a:pt x="30" y="106"/>
                    </a:lnTo>
                    <a:lnTo>
                      <a:pt x="27" y="109"/>
                    </a:lnTo>
                    <a:lnTo>
                      <a:pt x="27" y="112"/>
                    </a:lnTo>
                    <a:lnTo>
                      <a:pt x="27" y="115"/>
                    </a:lnTo>
                    <a:lnTo>
                      <a:pt x="25" y="112"/>
                    </a:lnTo>
                    <a:lnTo>
                      <a:pt x="19" y="120"/>
                    </a:lnTo>
                    <a:lnTo>
                      <a:pt x="19" y="120"/>
                    </a:lnTo>
                    <a:lnTo>
                      <a:pt x="16" y="120"/>
                    </a:lnTo>
                    <a:lnTo>
                      <a:pt x="16" y="126"/>
                    </a:lnTo>
                    <a:lnTo>
                      <a:pt x="16" y="129"/>
                    </a:lnTo>
                    <a:lnTo>
                      <a:pt x="14" y="126"/>
                    </a:lnTo>
                    <a:lnTo>
                      <a:pt x="14" y="126"/>
                    </a:lnTo>
                    <a:lnTo>
                      <a:pt x="11" y="126"/>
                    </a:lnTo>
                    <a:lnTo>
                      <a:pt x="11" y="129"/>
                    </a:lnTo>
                    <a:lnTo>
                      <a:pt x="8" y="134"/>
                    </a:lnTo>
                    <a:lnTo>
                      <a:pt x="8" y="134"/>
                    </a:lnTo>
                    <a:lnTo>
                      <a:pt x="11" y="137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8" y="140"/>
                    </a:lnTo>
                    <a:lnTo>
                      <a:pt x="5" y="140"/>
                    </a:lnTo>
                    <a:lnTo>
                      <a:pt x="0" y="145"/>
                    </a:lnTo>
                    <a:lnTo>
                      <a:pt x="2" y="145"/>
                    </a:lnTo>
                    <a:lnTo>
                      <a:pt x="2" y="145"/>
                    </a:lnTo>
                    <a:lnTo>
                      <a:pt x="2" y="148"/>
                    </a:lnTo>
                    <a:lnTo>
                      <a:pt x="2" y="151"/>
                    </a:lnTo>
                    <a:lnTo>
                      <a:pt x="2" y="154"/>
                    </a:lnTo>
                    <a:lnTo>
                      <a:pt x="5" y="154"/>
                    </a:lnTo>
                    <a:lnTo>
                      <a:pt x="11" y="154"/>
                    </a:lnTo>
                    <a:lnTo>
                      <a:pt x="11" y="157"/>
                    </a:lnTo>
                    <a:lnTo>
                      <a:pt x="11" y="157"/>
                    </a:lnTo>
                    <a:lnTo>
                      <a:pt x="11" y="154"/>
                    </a:lnTo>
                    <a:lnTo>
                      <a:pt x="14" y="154"/>
                    </a:lnTo>
                    <a:lnTo>
                      <a:pt x="16" y="154"/>
                    </a:lnTo>
                    <a:lnTo>
                      <a:pt x="16" y="157"/>
                    </a:lnTo>
                    <a:lnTo>
                      <a:pt x="16" y="159"/>
                    </a:lnTo>
                    <a:lnTo>
                      <a:pt x="19" y="159"/>
                    </a:lnTo>
                    <a:lnTo>
                      <a:pt x="22" y="159"/>
                    </a:lnTo>
                    <a:lnTo>
                      <a:pt x="22" y="162"/>
                    </a:lnTo>
                    <a:lnTo>
                      <a:pt x="22" y="165"/>
                    </a:lnTo>
                    <a:lnTo>
                      <a:pt x="25" y="168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30" y="171"/>
                    </a:lnTo>
                    <a:lnTo>
                      <a:pt x="30" y="171"/>
                    </a:lnTo>
                    <a:lnTo>
                      <a:pt x="33" y="173"/>
                    </a:lnTo>
                    <a:lnTo>
                      <a:pt x="39" y="171"/>
                    </a:lnTo>
                    <a:lnTo>
                      <a:pt x="44" y="171"/>
                    </a:lnTo>
                    <a:lnTo>
                      <a:pt x="50" y="165"/>
                    </a:lnTo>
                    <a:lnTo>
                      <a:pt x="53" y="162"/>
                    </a:lnTo>
                    <a:lnTo>
                      <a:pt x="53" y="162"/>
                    </a:lnTo>
                    <a:lnTo>
                      <a:pt x="53" y="159"/>
                    </a:lnTo>
                    <a:lnTo>
                      <a:pt x="55" y="159"/>
                    </a:lnTo>
                    <a:lnTo>
                      <a:pt x="53" y="162"/>
                    </a:lnTo>
                    <a:lnTo>
                      <a:pt x="58" y="162"/>
                    </a:lnTo>
                    <a:lnTo>
                      <a:pt x="58" y="157"/>
                    </a:lnTo>
                    <a:lnTo>
                      <a:pt x="61" y="154"/>
                    </a:lnTo>
                    <a:lnTo>
                      <a:pt x="66" y="151"/>
                    </a:lnTo>
                    <a:lnTo>
                      <a:pt x="72" y="151"/>
                    </a:lnTo>
                    <a:lnTo>
                      <a:pt x="72" y="151"/>
                    </a:lnTo>
                    <a:lnTo>
                      <a:pt x="72" y="151"/>
                    </a:lnTo>
                    <a:lnTo>
                      <a:pt x="69" y="151"/>
                    </a:lnTo>
                    <a:lnTo>
                      <a:pt x="72" y="148"/>
                    </a:lnTo>
                    <a:lnTo>
                      <a:pt x="72" y="148"/>
                    </a:lnTo>
                    <a:lnTo>
                      <a:pt x="72" y="148"/>
                    </a:lnTo>
                    <a:lnTo>
                      <a:pt x="75" y="143"/>
                    </a:lnTo>
                    <a:lnTo>
                      <a:pt x="78" y="137"/>
                    </a:lnTo>
                    <a:lnTo>
                      <a:pt x="78" y="134"/>
                    </a:lnTo>
                    <a:lnTo>
                      <a:pt x="80" y="132"/>
                    </a:lnTo>
                    <a:lnTo>
                      <a:pt x="89" y="126"/>
                    </a:lnTo>
                    <a:lnTo>
                      <a:pt x="92" y="123"/>
                    </a:lnTo>
                    <a:lnTo>
                      <a:pt x="92" y="118"/>
                    </a:lnTo>
                    <a:lnTo>
                      <a:pt x="94" y="112"/>
                    </a:lnTo>
                    <a:lnTo>
                      <a:pt x="97" y="109"/>
                    </a:lnTo>
                    <a:lnTo>
                      <a:pt x="97" y="106"/>
                    </a:lnTo>
                    <a:lnTo>
                      <a:pt x="100" y="104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6" y="101"/>
                    </a:lnTo>
                    <a:lnTo>
                      <a:pt x="108" y="101"/>
                    </a:lnTo>
                    <a:lnTo>
                      <a:pt x="108" y="98"/>
                    </a:lnTo>
                    <a:lnTo>
                      <a:pt x="111" y="98"/>
                    </a:lnTo>
                    <a:lnTo>
                      <a:pt x="114" y="98"/>
                    </a:lnTo>
                    <a:lnTo>
                      <a:pt x="114" y="95"/>
                    </a:lnTo>
                    <a:lnTo>
                      <a:pt x="114" y="92"/>
                    </a:lnTo>
                    <a:lnTo>
                      <a:pt x="114" y="90"/>
                    </a:lnTo>
                    <a:lnTo>
                      <a:pt x="117" y="90"/>
                    </a:lnTo>
                    <a:lnTo>
                      <a:pt x="117" y="95"/>
                    </a:lnTo>
                    <a:lnTo>
                      <a:pt x="117" y="95"/>
                    </a:lnTo>
                    <a:lnTo>
                      <a:pt x="119" y="92"/>
                    </a:lnTo>
                    <a:lnTo>
                      <a:pt x="119" y="92"/>
                    </a:lnTo>
                    <a:lnTo>
                      <a:pt x="122" y="90"/>
                    </a:lnTo>
                    <a:lnTo>
                      <a:pt x="125" y="92"/>
                    </a:lnTo>
                    <a:lnTo>
                      <a:pt x="125" y="92"/>
                    </a:lnTo>
                    <a:lnTo>
                      <a:pt x="122" y="95"/>
                    </a:lnTo>
                    <a:lnTo>
                      <a:pt x="125" y="95"/>
                    </a:lnTo>
                    <a:lnTo>
                      <a:pt x="128" y="95"/>
                    </a:lnTo>
                    <a:lnTo>
                      <a:pt x="128" y="92"/>
                    </a:lnTo>
                    <a:lnTo>
                      <a:pt x="128" y="92"/>
                    </a:lnTo>
                    <a:lnTo>
                      <a:pt x="131" y="90"/>
                    </a:lnTo>
                    <a:lnTo>
                      <a:pt x="131" y="90"/>
                    </a:lnTo>
                    <a:lnTo>
                      <a:pt x="131" y="95"/>
                    </a:lnTo>
                    <a:lnTo>
                      <a:pt x="131" y="95"/>
                    </a:lnTo>
                    <a:lnTo>
                      <a:pt x="133" y="95"/>
                    </a:lnTo>
                    <a:lnTo>
                      <a:pt x="133" y="90"/>
                    </a:lnTo>
                    <a:lnTo>
                      <a:pt x="133" y="87"/>
                    </a:lnTo>
                    <a:lnTo>
                      <a:pt x="131" y="87"/>
                    </a:lnTo>
                    <a:lnTo>
                      <a:pt x="131" y="84"/>
                    </a:lnTo>
                    <a:lnTo>
                      <a:pt x="131" y="81"/>
                    </a:lnTo>
                    <a:lnTo>
                      <a:pt x="131" y="76"/>
                    </a:lnTo>
                    <a:lnTo>
                      <a:pt x="133" y="76"/>
                    </a:lnTo>
                    <a:lnTo>
                      <a:pt x="139" y="73"/>
                    </a:lnTo>
                    <a:lnTo>
                      <a:pt x="145" y="70"/>
                    </a:lnTo>
                    <a:lnTo>
                      <a:pt x="145" y="67"/>
                    </a:lnTo>
                    <a:lnTo>
                      <a:pt x="150" y="62"/>
                    </a:lnTo>
                    <a:lnTo>
                      <a:pt x="150" y="59"/>
                    </a:lnTo>
                    <a:lnTo>
                      <a:pt x="153" y="56"/>
                    </a:lnTo>
                    <a:lnTo>
                      <a:pt x="156" y="56"/>
                    </a:lnTo>
                    <a:lnTo>
                      <a:pt x="156" y="53"/>
                    </a:lnTo>
                    <a:lnTo>
                      <a:pt x="161" y="48"/>
                    </a:lnTo>
                    <a:lnTo>
                      <a:pt x="161" y="45"/>
                    </a:lnTo>
                    <a:lnTo>
                      <a:pt x="172" y="39"/>
                    </a:lnTo>
                    <a:lnTo>
                      <a:pt x="175" y="37"/>
                    </a:lnTo>
                    <a:lnTo>
                      <a:pt x="172" y="37"/>
                    </a:lnTo>
                    <a:lnTo>
                      <a:pt x="172" y="34"/>
                    </a:lnTo>
                    <a:lnTo>
                      <a:pt x="170" y="28"/>
                    </a:lnTo>
                    <a:lnTo>
                      <a:pt x="170" y="26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5" y="20"/>
                    </a:lnTo>
                    <a:lnTo>
                      <a:pt x="172" y="20"/>
                    </a:lnTo>
                    <a:lnTo>
                      <a:pt x="172" y="20"/>
                    </a:lnTo>
                    <a:lnTo>
                      <a:pt x="175" y="17"/>
                    </a:lnTo>
                    <a:lnTo>
                      <a:pt x="17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32" name="Freeform 1061"/>
              <p:cNvSpPr>
                <a:spLocks/>
              </p:cNvSpPr>
              <p:nvPr/>
            </p:nvSpPr>
            <p:spPr bwMode="auto">
              <a:xfrm>
                <a:off x="5502" y="3118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33" name="Freeform 1062"/>
              <p:cNvSpPr>
                <a:spLocks/>
              </p:cNvSpPr>
              <p:nvPr/>
            </p:nvSpPr>
            <p:spPr bwMode="auto">
              <a:xfrm>
                <a:off x="5655" y="2449"/>
                <a:ext cx="9" cy="8"/>
              </a:xfrm>
              <a:custGeom>
                <a:avLst/>
                <a:gdLst>
                  <a:gd name="T0" fmla="*/ 9 w 9"/>
                  <a:gd name="T1" fmla="*/ 5 h 8"/>
                  <a:gd name="T2" fmla="*/ 9 w 9"/>
                  <a:gd name="T3" fmla="*/ 3 h 8"/>
                  <a:gd name="T4" fmla="*/ 6 w 9"/>
                  <a:gd name="T5" fmla="*/ 0 h 8"/>
                  <a:gd name="T6" fmla="*/ 0 w 9"/>
                  <a:gd name="T7" fmla="*/ 0 h 8"/>
                  <a:gd name="T8" fmla="*/ 3 w 9"/>
                  <a:gd name="T9" fmla="*/ 3 h 8"/>
                  <a:gd name="T10" fmla="*/ 6 w 9"/>
                  <a:gd name="T11" fmla="*/ 8 h 8"/>
                  <a:gd name="T12" fmla="*/ 6 w 9"/>
                  <a:gd name="T13" fmla="*/ 5 h 8"/>
                  <a:gd name="T14" fmla="*/ 9 w 9"/>
                  <a:gd name="T1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8">
                    <a:moveTo>
                      <a:pt x="9" y="5"/>
                    </a:moveTo>
                    <a:lnTo>
                      <a:pt x="9" y="3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6" y="8"/>
                    </a:lnTo>
                    <a:lnTo>
                      <a:pt x="6" y="5"/>
                    </a:lnTo>
                    <a:lnTo>
                      <a:pt x="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34" name="Freeform 1063"/>
              <p:cNvSpPr>
                <a:spLocks/>
              </p:cNvSpPr>
              <p:nvPr/>
            </p:nvSpPr>
            <p:spPr bwMode="auto">
              <a:xfrm>
                <a:off x="4381" y="1899"/>
                <a:ext cx="2" cy="11"/>
              </a:xfrm>
              <a:custGeom>
                <a:avLst/>
                <a:gdLst>
                  <a:gd name="T0" fmla="*/ 2 w 2"/>
                  <a:gd name="T1" fmla="*/ 3 h 11"/>
                  <a:gd name="T2" fmla="*/ 0 w 2"/>
                  <a:gd name="T3" fmla="*/ 0 h 11"/>
                  <a:gd name="T4" fmla="*/ 0 w 2"/>
                  <a:gd name="T5" fmla="*/ 3 h 11"/>
                  <a:gd name="T6" fmla="*/ 0 w 2"/>
                  <a:gd name="T7" fmla="*/ 6 h 11"/>
                  <a:gd name="T8" fmla="*/ 0 w 2"/>
                  <a:gd name="T9" fmla="*/ 6 h 11"/>
                  <a:gd name="T10" fmla="*/ 0 w 2"/>
                  <a:gd name="T11" fmla="*/ 6 h 11"/>
                  <a:gd name="T12" fmla="*/ 0 w 2"/>
                  <a:gd name="T13" fmla="*/ 6 h 11"/>
                  <a:gd name="T14" fmla="*/ 2 w 2"/>
                  <a:gd name="T15" fmla="*/ 11 h 11"/>
                  <a:gd name="T16" fmla="*/ 2 w 2"/>
                  <a:gd name="T17" fmla="*/ 9 h 11"/>
                  <a:gd name="T18" fmla="*/ 2 w 2"/>
                  <a:gd name="T19" fmla="*/ 6 h 11"/>
                  <a:gd name="T20" fmla="*/ 2 w 2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11">
                    <a:moveTo>
                      <a:pt x="2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35" name="Freeform 1064"/>
              <p:cNvSpPr>
                <a:spLocks/>
              </p:cNvSpPr>
              <p:nvPr/>
            </p:nvSpPr>
            <p:spPr bwMode="auto">
              <a:xfrm>
                <a:off x="5388" y="2078"/>
                <a:ext cx="39" cy="42"/>
              </a:xfrm>
              <a:custGeom>
                <a:avLst/>
                <a:gdLst>
                  <a:gd name="T0" fmla="*/ 36 w 39"/>
                  <a:gd name="T1" fmla="*/ 39 h 42"/>
                  <a:gd name="T2" fmla="*/ 39 w 39"/>
                  <a:gd name="T3" fmla="*/ 33 h 42"/>
                  <a:gd name="T4" fmla="*/ 39 w 39"/>
                  <a:gd name="T5" fmla="*/ 31 h 42"/>
                  <a:gd name="T6" fmla="*/ 36 w 39"/>
                  <a:gd name="T7" fmla="*/ 31 h 42"/>
                  <a:gd name="T8" fmla="*/ 36 w 39"/>
                  <a:gd name="T9" fmla="*/ 22 h 42"/>
                  <a:gd name="T10" fmla="*/ 33 w 39"/>
                  <a:gd name="T11" fmla="*/ 22 h 42"/>
                  <a:gd name="T12" fmla="*/ 30 w 39"/>
                  <a:gd name="T13" fmla="*/ 17 h 42"/>
                  <a:gd name="T14" fmla="*/ 25 w 39"/>
                  <a:gd name="T15" fmla="*/ 17 h 42"/>
                  <a:gd name="T16" fmla="*/ 22 w 39"/>
                  <a:gd name="T17" fmla="*/ 14 h 42"/>
                  <a:gd name="T18" fmla="*/ 19 w 39"/>
                  <a:gd name="T19" fmla="*/ 11 h 42"/>
                  <a:gd name="T20" fmla="*/ 11 w 39"/>
                  <a:gd name="T21" fmla="*/ 5 h 42"/>
                  <a:gd name="T22" fmla="*/ 5 w 39"/>
                  <a:gd name="T23" fmla="*/ 5 h 42"/>
                  <a:gd name="T24" fmla="*/ 0 w 39"/>
                  <a:gd name="T25" fmla="*/ 0 h 42"/>
                  <a:gd name="T26" fmla="*/ 0 w 39"/>
                  <a:gd name="T27" fmla="*/ 3 h 42"/>
                  <a:gd name="T28" fmla="*/ 2 w 39"/>
                  <a:gd name="T29" fmla="*/ 5 h 42"/>
                  <a:gd name="T30" fmla="*/ 13 w 39"/>
                  <a:gd name="T31" fmla="*/ 11 h 42"/>
                  <a:gd name="T32" fmla="*/ 19 w 39"/>
                  <a:gd name="T33" fmla="*/ 17 h 42"/>
                  <a:gd name="T34" fmla="*/ 25 w 39"/>
                  <a:gd name="T35" fmla="*/ 17 h 42"/>
                  <a:gd name="T36" fmla="*/ 30 w 39"/>
                  <a:gd name="T37" fmla="*/ 22 h 42"/>
                  <a:gd name="T38" fmla="*/ 33 w 39"/>
                  <a:gd name="T39" fmla="*/ 31 h 42"/>
                  <a:gd name="T40" fmla="*/ 30 w 39"/>
                  <a:gd name="T41" fmla="*/ 33 h 42"/>
                  <a:gd name="T42" fmla="*/ 33 w 39"/>
                  <a:gd name="T43" fmla="*/ 39 h 42"/>
                  <a:gd name="T44" fmla="*/ 36 w 39"/>
                  <a:gd name="T45" fmla="*/ 42 h 42"/>
                  <a:gd name="T46" fmla="*/ 36 w 39"/>
                  <a:gd name="T4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42">
                    <a:moveTo>
                      <a:pt x="36" y="39"/>
                    </a:moveTo>
                    <a:lnTo>
                      <a:pt x="39" y="33"/>
                    </a:lnTo>
                    <a:lnTo>
                      <a:pt x="39" y="31"/>
                    </a:lnTo>
                    <a:lnTo>
                      <a:pt x="36" y="31"/>
                    </a:lnTo>
                    <a:lnTo>
                      <a:pt x="36" y="22"/>
                    </a:lnTo>
                    <a:lnTo>
                      <a:pt x="33" y="22"/>
                    </a:lnTo>
                    <a:lnTo>
                      <a:pt x="30" y="17"/>
                    </a:lnTo>
                    <a:lnTo>
                      <a:pt x="25" y="17"/>
                    </a:lnTo>
                    <a:lnTo>
                      <a:pt x="22" y="14"/>
                    </a:lnTo>
                    <a:lnTo>
                      <a:pt x="19" y="11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13" y="11"/>
                    </a:lnTo>
                    <a:lnTo>
                      <a:pt x="19" y="17"/>
                    </a:lnTo>
                    <a:lnTo>
                      <a:pt x="25" y="17"/>
                    </a:lnTo>
                    <a:lnTo>
                      <a:pt x="30" y="22"/>
                    </a:lnTo>
                    <a:lnTo>
                      <a:pt x="33" y="31"/>
                    </a:lnTo>
                    <a:lnTo>
                      <a:pt x="30" y="33"/>
                    </a:lnTo>
                    <a:lnTo>
                      <a:pt x="33" y="39"/>
                    </a:lnTo>
                    <a:lnTo>
                      <a:pt x="36" y="42"/>
                    </a:lnTo>
                    <a:lnTo>
                      <a:pt x="36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36" name="Rectangle 1065"/>
              <p:cNvSpPr>
                <a:spLocks noChangeArrowheads="1"/>
              </p:cNvSpPr>
              <p:nvPr/>
            </p:nvSpPr>
            <p:spPr bwMode="auto">
              <a:xfrm>
                <a:off x="5708" y="2842"/>
                <a:ext cx="3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37" name="Freeform 1066"/>
              <p:cNvSpPr>
                <a:spLocks/>
              </p:cNvSpPr>
              <p:nvPr/>
            </p:nvSpPr>
            <p:spPr bwMode="auto">
              <a:xfrm>
                <a:off x="5831" y="2362"/>
                <a:ext cx="25" cy="23"/>
              </a:xfrm>
              <a:custGeom>
                <a:avLst/>
                <a:gdLst>
                  <a:gd name="T0" fmla="*/ 17 w 25"/>
                  <a:gd name="T1" fmla="*/ 0 h 23"/>
                  <a:gd name="T2" fmla="*/ 8 w 25"/>
                  <a:gd name="T3" fmla="*/ 3 h 23"/>
                  <a:gd name="T4" fmla="*/ 3 w 25"/>
                  <a:gd name="T5" fmla="*/ 9 h 23"/>
                  <a:gd name="T6" fmla="*/ 3 w 25"/>
                  <a:gd name="T7" fmla="*/ 11 h 23"/>
                  <a:gd name="T8" fmla="*/ 0 w 25"/>
                  <a:gd name="T9" fmla="*/ 14 h 23"/>
                  <a:gd name="T10" fmla="*/ 0 w 25"/>
                  <a:gd name="T11" fmla="*/ 17 h 23"/>
                  <a:gd name="T12" fmla="*/ 6 w 25"/>
                  <a:gd name="T13" fmla="*/ 20 h 23"/>
                  <a:gd name="T14" fmla="*/ 14 w 25"/>
                  <a:gd name="T15" fmla="*/ 23 h 23"/>
                  <a:gd name="T16" fmla="*/ 17 w 25"/>
                  <a:gd name="T17" fmla="*/ 20 h 23"/>
                  <a:gd name="T18" fmla="*/ 20 w 25"/>
                  <a:gd name="T19" fmla="*/ 20 h 23"/>
                  <a:gd name="T20" fmla="*/ 25 w 25"/>
                  <a:gd name="T21" fmla="*/ 17 h 23"/>
                  <a:gd name="T22" fmla="*/ 22 w 25"/>
                  <a:gd name="T23" fmla="*/ 9 h 23"/>
                  <a:gd name="T24" fmla="*/ 17 w 25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23">
                    <a:moveTo>
                      <a:pt x="17" y="0"/>
                    </a:moveTo>
                    <a:lnTo>
                      <a:pt x="8" y="3"/>
                    </a:lnTo>
                    <a:lnTo>
                      <a:pt x="3" y="9"/>
                    </a:lnTo>
                    <a:lnTo>
                      <a:pt x="3" y="11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6" y="20"/>
                    </a:lnTo>
                    <a:lnTo>
                      <a:pt x="14" y="23"/>
                    </a:lnTo>
                    <a:lnTo>
                      <a:pt x="17" y="20"/>
                    </a:lnTo>
                    <a:lnTo>
                      <a:pt x="20" y="20"/>
                    </a:lnTo>
                    <a:lnTo>
                      <a:pt x="25" y="17"/>
                    </a:lnTo>
                    <a:lnTo>
                      <a:pt x="22" y="9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38" name="Freeform 1067"/>
              <p:cNvSpPr>
                <a:spLocks/>
              </p:cNvSpPr>
              <p:nvPr/>
            </p:nvSpPr>
            <p:spPr bwMode="auto">
              <a:xfrm>
                <a:off x="5438" y="2240"/>
                <a:ext cx="5" cy="2"/>
              </a:xfrm>
              <a:custGeom>
                <a:avLst/>
                <a:gdLst>
                  <a:gd name="T0" fmla="*/ 0 w 5"/>
                  <a:gd name="T1" fmla="*/ 0 h 2"/>
                  <a:gd name="T2" fmla="*/ 0 w 5"/>
                  <a:gd name="T3" fmla="*/ 2 h 2"/>
                  <a:gd name="T4" fmla="*/ 0 w 5"/>
                  <a:gd name="T5" fmla="*/ 2 h 2"/>
                  <a:gd name="T6" fmla="*/ 5 w 5"/>
                  <a:gd name="T7" fmla="*/ 2 h 2"/>
                  <a:gd name="T8" fmla="*/ 5 w 5"/>
                  <a:gd name="T9" fmla="*/ 0 h 2"/>
                  <a:gd name="T10" fmla="*/ 3 w 5"/>
                  <a:gd name="T11" fmla="*/ 0 h 2"/>
                  <a:gd name="T12" fmla="*/ 0 w 5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39" name="Freeform 1068"/>
              <p:cNvSpPr>
                <a:spLocks/>
              </p:cNvSpPr>
              <p:nvPr/>
            </p:nvSpPr>
            <p:spPr bwMode="auto">
              <a:xfrm>
                <a:off x="5432" y="3299"/>
                <a:ext cx="9" cy="6"/>
              </a:xfrm>
              <a:custGeom>
                <a:avLst/>
                <a:gdLst>
                  <a:gd name="T0" fmla="*/ 3 w 9"/>
                  <a:gd name="T1" fmla="*/ 3 h 6"/>
                  <a:gd name="T2" fmla="*/ 0 w 9"/>
                  <a:gd name="T3" fmla="*/ 3 h 6"/>
                  <a:gd name="T4" fmla="*/ 0 w 9"/>
                  <a:gd name="T5" fmla="*/ 3 h 6"/>
                  <a:gd name="T6" fmla="*/ 3 w 9"/>
                  <a:gd name="T7" fmla="*/ 6 h 6"/>
                  <a:gd name="T8" fmla="*/ 6 w 9"/>
                  <a:gd name="T9" fmla="*/ 6 h 6"/>
                  <a:gd name="T10" fmla="*/ 9 w 9"/>
                  <a:gd name="T11" fmla="*/ 0 h 6"/>
                  <a:gd name="T12" fmla="*/ 6 w 9"/>
                  <a:gd name="T13" fmla="*/ 0 h 6"/>
                  <a:gd name="T14" fmla="*/ 3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3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40" name="Freeform 1069"/>
              <p:cNvSpPr>
                <a:spLocks/>
              </p:cNvSpPr>
              <p:nvPr/>
            </p:nvSpPr>
            <p:spPr bwMode="auto">
              <a:xfrm>
                <a:off x="5424" y="2240"/>
                <a:ext cx="8" cy="5"/>
              </a:xfrm>
              <a:custGeom>
                <a:avLst/>
                <a:gdLst>
                  <a:gd name="T0" fmla="*/ 8 w 8"/>
                  <a:gd name="T1" fmla="*/ 2 h 5"/>
                  <a:gd name="T2" fmla="*/ 5 w 8"/>
                  <a:gd name="T3" fmla="*/ 2 h 5"/>
                  <a:gd name="T4" fmla="*/ 0 w 8"/>
                  <a:gd name="T5" fmla="*/ 0 h 5"/>
                  <a:gd name="T6" fmla="*/ 0 w 8"/>
                  <a:gd name="T7" fmla="*/ 0 h 5"/>
                  <a:gd name="T8" fmla="*/ 3 w 8"/>
                  <a:gd name="T9" fmla="*/ 5 h 5"/>
                  <a:gd name="T10" fmla="*/ 5 w 8"/>
                  <a:gd name="T11" fmla="*/ 5 h 5"/>
                  <a:gd name="T12" fmla="*/ 8 w 8"/>
                  <a:gd name="T13" fmla="*/ 5 h 5"/>
                  <a:gd name="T14" fmla="*/ 8 w 8"/>
                  <a:gd name="T15" fmla="*/ 5 h 5"/>
                  <a:gd name="T16" fmla="*/ 8 w 8"/>
                  <a:gd name="T1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5">
                    <a:moveTo>
                      <a:pt x="8" y="2"/>
                    </a:moveTo>
                    <a:lnTo>
                      <a:pt x="5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41" name="Freeform 1070"/>
              <p:cNvSpPr>
                <a:spLocks/>
              </p:cNvSpPr>
              <p:nvPr/>
            </p:nvSpPr>
            <p:spPr bwMode="auto">
              <a:xfrm>
                <a:off x="5446" y="2111"/>
                <a:ext cx="6" cy="6"/>
              </a:xfrm>
              <a:custGeom>
                <a:avLst/>
                <a:gdLst>
                  <a:gd name="T0" fmla="*/ 3 w 6"/>
                  <a:gd name="T1" fmla="*/ 0 h 6"/>
                  <a:gd name="T2" fmla="*/ 0 w 6"/>
                  <a:gd name="T3" fmla="*/ 3 h 6"/>
                  <a:gd name="T4" fmla="*/ 0 w 6"/>
                  <a:gd name="T5" fmla="*/ 3 h 6"/>
                  <a:gd name="T6" fmla="*/ 0 w 6"/>
                  <a:gd name="T7" fmla="*/ 6 h 6"/>
                  <a:gd name="T8" fmla="*/ 3 w 6"/>
                  <a:gd name="T9" fmla="*/ 6 h 6"/>
                  <a:gd name="T10" fmla="*/ 6 w 6"/>
                  <a:gd name="T11" fmla="*/ 3 h 6"/>
                  <a:gd name="T12" fmla="*/ 3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42" name="Freeform 1071"/>
              <p:cNvSpPr>
                <a:spLocks/>
              </p:cNvSpPr>
              <p:nvPr/>
            </p:nvSpPr>
            <p:spPr bwMode="auto">
              <a:xfrm>
                <a:off x="5477" y="2153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3 w 3"/>
                  <a:gd name="T5" fmla="*/ 0 h 3"/>
                  <a:gd name="T6" fmla="*/ 0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43" name="Freeform 1072"/>
              <p:cNvSpPr>
                <a:spLocks/>
              </p:cNvSpPr>
              <p:nvPr/>
            </p:nvSpPr>
            <p:spPr bwMode="auto">
              <a:xfrm>
                <a:off x="5454" y="2131"/>
                <a:ext cx="23" cy="25"/>
              </a:xfrm>
              <a:custGeom>
                <a:avLst/>
                <a:gdLst>
                  <a:gd name="T0" fmla="*/ 12 w 23"/>
                  <a:gd name="T1" fmla="*/ 8 h 25"/>
                  <a:gd name="T2" fmla="*/ 9 w 23"/>
                  <a:gd name="T3" fmla="*/ 5 h 25"/>
                  <a:gd name="T4" fmla="*/ 6 w 23"/>
                  <a:gd name="T5" fmla="*/ 3 h 25"/>
                  <a:gd name="T6" fmla="*/ 3 w 23"/>
                  <a:gd name="T7" fmla="*/ 0 h 25"/>
                  <a:gd name="T8" fmla="*/ 0 w 23"/>
                  <a:gd name="T9" fmla="*/ 0 h 25"/>
                  <a:gd name="T10" fmla="*/ 0 w 23"/>
                  <a:gd name="T11" fmla="*/ 3 h 25"/>
                  <a:gd name="T12" fmla="*/ 0 w 23"/>
                  <a:gd name="T13" fmla="*/ 5 h 25"/>
                  <a:gd name="T14" fmla="*/ 0 w 23"/>
                  <a:gd name="T15" fmla="*/ 11 h 25"/>
                  <a:gd name="T16" fmla="*/ 3 w 23"/>
                  <a:gd name="T17" fmla="*/ 14 h 25"/>
                  <a:gd name="T18" fmla="*/ 9 w 23"/>
                  <a:gd name="T19" fmla="*/ 19 h 25"/>
                  <a:gd name="T20" fmla="*/ 6 w 23"/>
                  <a:gd name="T21" fmla="*/ 19 h 25"/>
                  <a:gd name="T22" fmla="*/ 9 w 23"/>
                  <a:gd name="T23" fmla="*/ 22 h 25"/>
                  <a:gd name="T24" fmla="*/ 12 w 23"/>
                  <a:gd name="T25" fmla="*/ 22 h 25"/>
                  <a:gd name="T26" fmla="*/ 14 w 23"/>
                  <a:gd name="T27" fmla="*/ 25 h 25"/>
                  <a:gd name="T28" fmla="*/ 17 w 23"/>
                  <a:gd name="T29" fmla="*/ 25 h 25"/>
                  <a:gd name="T30" fmla="*/ 20 w 23"/>
                  <a:gd name="T31" fmla="*/ 22 h 25"/>
                  <a:gd name="T32" fmla="*/ 20 w 23"/>
                  <a:gd name="T33" fmla="*/ 22 h 25"/>
                  <a:gd name="T34" fmla="*/ 23 w 23"/>
                  <a:gd name="T35" fmla="*/ 17 h 25"/>
                  <a:gd name="T36" fmla="*/ 17 w 23"/>
                  <a:gd name="T37" fmla="*/ 14 h 25"/>
                  <a:gd name="T38" fmla="*/ 12 w 23"/>
                  <a:gd name="T39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" h="25">
                    <a:moveTo>
                      <a:pt x="12" y="8"/>
                    </a:moveTo>
                    <a:lnTo>
                      <a:pt x="9" y="5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9" y="19"/>
                    </a:lnTo>
                    <a:lnTo>
                      <a:pt x="6" y="19"/>
                    </a:lnTo>
                    <a:lnTo>
                      <a:pt x="9" y="22"/>
                    </a:lnTo>
                    <a:lnTo>
                      <a:pt x="12" y="22"/>
                    </a:lnTo>
                    <a:lnTo>
                      <a:pt x="14" y="25"/>
                    </a:lnTo>
                    <a:lnTo>
                      <a:pt x="17" y="25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3" y="17"/>
                    </a:lnTo>
                    <a:lnTo>
                      <a:pt x="17" y="14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44" name="Freeform 1073"/>
              <p:cNvSpPr>
                <a:spLocks/>
              </p:cNvSpPr>
              <p:nvPr/>
            </p:nvSpPr>
            <p:spPr bwMode="auto">
              <a:xfrm>
                <a:off x="5449" y="2122"/>
                <a:ext cx="5" cy="6"/>
              </a:xfrm>
              <a:custGeom>
                <a:avLst/>
                <a:gdLst>
                  <a:gd name="T0" fmla="*/ 3 w 5"/>
                  <a:gd name="T1" fmla="*/ 0 h 6"/>
                  <a:gd name="T2" fmla="*/ 0 w 5"/>
                  <a:gd name="T3" fmla="*/ 0 h 6"/>
                  <a:gd name="T4" fmla="*/ 3 w 5"/>
                  <a:gd name="T5" fmla="*/ 3 h 6"/>
                  <a:gd name="T6" fmla="*/ 3 w 5"/>
                  <a:gd name="T7" fmla="*/ 6 h 6"/>
                  <a:gd name="T8" fmla="*/ 5 w 5"/>
                  <a:gd name="T9" fmla="*/ 3 h 6"/>
                  <a:gd name="T10" fmla="*/ 5 w 5"/>
                  <a:gd name="T11" fmla="*/ 0 h 6"/>
                  <a:gd name="T12" fmla="*/ 3 w 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45" name="Freeform 1074"/>
              <p:cNvSpPr>
                <a:spLocks/>
              </p:cNvSpPr>
              <p:nvPr/>
            </p:nvSpPr>
            <p:spPr bwMode="auto">
              <a:xfrm>
                <a:off x="2353" y="471"/>
                <a:ext cx="39" cy="20"/>
              </a:xfrm>
              <a:custGeom>
                <a:avLst/>
                <a:gdLst>
                  <a:gd name="T0" fmla="*/ 33 w 39"/>
                  <a:gd name="T1" fmla="*/ 17 h 20"/>
                  <a:gd name="T2" fmla="*/ 33 w 39"/>
                  <a:gd name="T3" fmla="*/ 17 h 20"/>
                  <a:gd name="T4" fmla="*/ 39 w 39"/>
                  <a:gd name="T5" fmla="*/ 14 h 20"/>
                  <a:gd name="T6" fmla="*/ 39 w 39"/>
                  <a:gd name="T7" fmla="*/ 6 h 20"/>
                  <a:gd name="T8" fmla="*/ 36 w 39"/>
                  <a:gd name="T9" fmla="*/ 3 h 20"/>
                  <a:gd name="T10" fmla="*/ 33 w 39"/>
                  <a:gd name="T11" fmla="*/ 0 h 20"/>
                  <a:gd name="T12" fmla="*/ 30 w 39"/>
                  <a:gd name="T13" fmla="*/ 0 h 20"/>
                  <a:gd name="T14" fmla="*/ 22 w 39"/>
                  <a:gd name="T15" fmla="*/ 3 h 20"/>
                  <a:gd name="T16" fmla="*/ 11 w 39"/>
                  <a:gd name="T17" fmla="*/ 6 h 20"/>
                  <a:gd name="T18" fmla="*/ 11 w 39"/>
                  <a:gd name="T19" fmla="*/ 9 h 20"/>
                  <a:gd name="T20" fmla="*/ 5 w 39"/>
                  <a:gd name="T21" fmla="*/ 9 h 20"/>
                  <a:gd name="T22" fmla="*/ 5 w 39"/>
                  <a:gd name="T23" fmla="*/ 14 h 20"/>
                  <a:gd name="T24" fmla="*/ 0 w 39"/>
                  <a:gd name="T25" fmla="*/ 14 h 20"/>
                  <a:gd name="T26" fmla="*/ 0 w 39"/>
                  <a:gd name="T27" fmla="*/ 17 h 20"/>
                  <a:gd name="T28" fmla="*/ 0 w 39"/>
                  <a:gd name="T29" fmla="*/ 17 h 20"/>
                  <a:gd name="T30" fmla="*/ 0 w 39"/>
                  <a:gd name="T31" fmla="*/ 20 h 20"/>
                  <a:gd name="T32" fmla="*/ 3 w 39"/>
                  <a:gd name="T33" fmla="*/ 20 h 20"/>
                  <a:gd name="T34" fmla="*/ 11 w 39"/>
                  <a:gd name="T35" fmla="*/ 17 h 20"/>
                  <a:gd name="T36" fmla="*/ 19 w 39"/>
                  <a:gd name="T37" fmla="*/ 20 h 20"/>
                  <a:gd name="T38" fmla="*/ 22 w 39"/>
                  <a:gd name="T39" fmla="*/ 17 h 20"/>
                  <a:gd name="T40" fmla="*/ 25 w 39"/>
                  <a:gd name="T41" fmla="*/ 17 h 20"/>
                  <a:gd name="T42" fmla="*/ 28 w 39"/>
                  <a:gd name="T43" fmla="*/ 17 h 20"/>
                  <a:gd name="T44" fmla="*/ 33 w 39"/>
                  <a:gd name="T45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20">
                    <a:moveTo>
                      <a:pt x="33" y="17"/>
                    </a:moveTo>
                    <a:lnTo>
                      <a:pt x="33" y="17"/>
                    </a:lnTo>
                    <a:lnTo>
                      <a:pt x="39" y="14"/>
                    </a:lnTo>
                    <a:lnTo>
                      <a:pt x="39" y="6"/>
                    </a:lnTo>
                    <a:lnTo>
                      <a:pt x="36" y="3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2" y="3"/>
                    </a:lnTo>
                    <a:lnTo>
                      <a:pt x="11" y="6"/>
                    </a:lnTo>
                    <a:lnTo>
                      <a:pt x="11" y="9"/>
                    </a:lnTo>
                    <a:lnTo>
                      <a:pt x="5" y="9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11" y="17"/>
                    </a:lnTo>
                    <a:lnTo>
                      <a:pt x="19" y="20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8" y="17"/>
                    </a:lnTo>
                    <a:lnTo>
                      <a:pt x="3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46" name="Freeform 1075"/>
              <p:cNvSpPr>
                <a:spLocks/>
              </p:cNvSpPr>
              <p:nvPr/>
            </p:nvSpPr>
            <p:spPr bwMode="auto">
              <a:xfrm>
                <a:off x="1999" y="324"/>
                <a:ext cx="5" cy="2"/>
              </a:xfrm>
              <a:custGeom>
                <a:avLst/>
                <a:gdLst>
                  <a:gd name="T0" fmla="*/ 0 w 5"/>
                  <a:gd name="T1" fmla="*/ 0 h 2"/>
                  <a:gd name="T2" fmla="*/ 0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5 w 5"/>
                  <a:gd name="T9" fmla="*/ 2 h 2"/>
                  <a:gd name="T10" fmla="*/ 2 w 5"/>
                  <a:gd name="T11" fmla="*/ 2 h 2"/>
                  <a:gd name="T12" fmla="*/ 0 w 5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47" name="Rectangle 1076"/>
              <p:cNvSpPr>
                <a:spLocks noChangeArrowheads="1"/>
              </p:cNvSpPr>
              <p:nvPr/>
            </p:nvSpPr>
            <p:spPr bwMode="auto">
              <a:xfrm>
                <a:off x="1999" y="343"/>
                <a:ext cx="1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48" name="Freeform 1077"/>
              <p:cNvSpPr>
                <a:spLocks/>
              </p:cNvSpPr>
              <p:nvPr/>
            </p:nvSpPr>
            <p:spPr bwMode="auto">
              <a:xfrm>
                <a:off x="1993" y="363"/>
                <a:ext cx="6" cy="2"/>
              </a:xfrm>
              <a:custGeom>
                <a:avLst/>
                <a:gdLst>
                  <a:gd name="T0" fmla="*/ 0 w 6"/>
                  <a:gd name="T1" fmla="*/ 2 h 2"/>
                  <a:gd name="T2" fmla="*/ 3 w 6"/>
                  <a:gd name="T3" fmla="*/ 2 h 2"/>
                  <a:gd name="T4" fmla="*/ 6 w 6"/>
                  <a:gd name="T5" fmla="*/ 2 h 2"/>
                  <a:gd name="T6" fmla="*/ 6 w 6"/>
                  <a:gd name="T7" fmla="*/ 2 h 2"/>
                  <a:gd name="T8" fmla="*/ 6 w 6"/>
                  <a:gd name="T9" fmla="*/ 0 h 2"/>
                  <a:gd name="T10" fmla="*/ 3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lnTo>
                      <a:pt x="3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49" name="Freeform 1078"/>
              <p:cNvSpPr>
                <a:spLocks/>
              </p:cNvSpPr>
              <p:nvPr/>
            </p:nvSpPr>
            <p:spPr bwMode="auto">
              <a:xfrm>
                <a:off x="3491" y="2245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3 w 3"/>
                  <a:gd name="T5" fmla="*/ 0 h 3"/>
                  <a:gd name="T6" fmla="*/ 0 w 3"/>
                  <a:gd name="T7" fmla="*/ 0 h 3"/>
                  <a:gd name="T8" fmla="*/ 0 w 3"/>
                  <a:gd name="T9" fmla="*/ 3 h 3"/>
                  <a:gd name="T10" fmla="*/ 0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50" name="Freeform 1079"/>
              <p:cNvSpPr>
                <a:spLocks/>
              </p:cNvSpPr>
              <p:nvPr/>
            </p:nvSpPr>
            <p:spPr bwMode="auto">
              <a:xfrm>
                <a:off x="1996" y="273"/>
                <a:ext cx="3" cy="6"/>
              </a:xfrm>
              <a:custGeom>
                <a:avLst/>
                <a:gdLst>
                  <a:gd name="T0" fmla="*/ 0 w 3"/>
                  <a:gd name="T1" fmla="*/ 0 h 6"/>
                  <a:gd name="T2" fmla="*/ 0 w 3"/>
                  <a:gd name="T3" fmla="*/ 3 h 6"/>
                  <a:gd name="T4" fmla="*/ 0 w 3"/>
                  <a:gd name="T5" fmla="*/ 6 h 6"/>
                  <a:gd name="T6" fmla="*/ 3 w 3"/>
                  <a:gd name="T7" fmla="*/ 3 h 6"/>
                  <a:gd name="T8" fmla="*/ 3 w 3"/>
                  <a:gd name="T9" fmla="*/ 0 h 6"/>
                  <a:gd name="T10" fmla="*/ 0 w 3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51" name="Rectangle 1080"/>
              <p:cNvSpPr>
                <a:spLocks noChangeArrowheads="1"/>
              </p:cNvSpPr>
              <p:nvPr/>
            </p:nvSpPr>
            <p:spPr bwMode="auto">
              <a:xfrm>
                <a:off x="2001" y="34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52" name="Rectangle 1081"/>
              <p:cNvSpPr>
                <a:spLocks noChangeArrowheads="1"/>
              </p:cNvSpPr>
              <p:nvPr/>
            </p:nvSpPr>
            <p:spPr bwMode="auto">
              <a:xfrm>
                <a:off x="2001" y="343"/>
                <a:ext cx="3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53" name="Freeform 1082"/>
              <p:cNvSpPr>
                <a:spLocks/>
              </p:cNvSpPr>
              <p:nvPr/>
            </p:nvSpPr>
            <p:spPr bwMode="auto">
              <a:xfrm>
                <a:off x="2004" y="335"/>
                <a:ext cx="0" cy="5"/>
              </a:xfrm>
              <a:custGeom>
                <a:avLst/>
                <a:gdLst>
                  <a:gd name="T0" fmla="*/ 2 h 5"/>
                  <a:gd name="T1" fmla="*/ 2 h 5"/>
                  <a:gd name="T2" fmla="*/ 0 h 5"/>
                  <a:gd name="T3" fmla="*/ 0 h 5"/>
                  <a:gd name="T4" fmla="*/ 5 h 5"/>
                  <a:gd name="T5" fmla="*/ 5 h 5"/>
                  <a:gd name="T6" fmla="*/ 2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5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54" name="Freeform 1083"/>
              <p:cNvSpPr>
                <a:spLocks/>
              </p:cNvSpPr>
              <p:nvPr/>
            </p:nvSpPr>
            <p:spPr bwMode="auto">
              <a:xfrm>
                <a:off x="2495" y="251"/>
                <a:ext cx="8" cy="31"/>
              </a:xfrm>
              <a:custGeom>
                <a:avLst/>
                <a:gdLst>
                  <a:gd name="T0" fmla="*/ 6 w 8"/>
                  <a:gd name="T1" fmla="*/ 0 h 31"/>
                  <a:gd name="T2" fmla="*/ 3 w 8"/>
                  <a:gd name="T3" fmla="*/ 0 h 31"/>
                  <a:gd name="T4" fmla="*/ 0 w 8"/>
                  <a:gd name="T5" fmla="*/ 3 h 31"/>
                  <a:gd name="T6" fmla="*/ 0 w 8"/>
                  <a:gd name="T7" fmla="*/ 3 h 31"/>
                  <a:gd name="T8" fmla="*/ 3 w 8"/>
                  <a:gd name="T9" fmla="*/ 6 h 31"/>
                  <a:gd name="T10" fmla="*/ 3 w 8"/>
                  <a:gd name="T11" fmla="*/ 6 h 31"/>
                  <a:gd name="T12" fmla="*/ 0 w 8"/>
                  <a:gd name="T13" fmla="*/ 8 h 31"/>
                  <a:gd name="T14" fmla="*/ 0 w 8"/>
                  <a:gd name="T15" fmla="*/ 14 h 31"/>
                  <a:gd name="T16" fmla="*/ 3 w 8"/>
                  <a:gd name="T17" fmla="*/ 17 h 31"/>
                  <a:gd name="T18" fmla="*/ 3 w 8"/>
                  <a:gd name="T19" fmla="*/ 22 h 31"/>
                  <a:gd name="T20" fmla="*/ 3 w 8"/>
                  <a:gd name="T21" fmla="*/ 25 h 31"/>
                  <a:gd name="T22" fmla="*/ 3 w 8"/>
                  <a:gd name="T23" fmla="*/ 31 h 31"/>
                  <a:gd name="T24" fmla="*/ 3 w 8"/>
                  <a:gd name="T25" fmla="*/ 31 h 31"/>
                  <a:gd name="T26" fmla="*/ 6 w 8"/>
                  <a:gd name="T27" fmla="*/ 31 h 31"/>
                  <a:gd name="T28" fmla="*/ 6 w 8"/>
                  <a:gd name="T29" fmla="*/ 25 h 31"/>
                  <a:gd name="T30" fmla="*/ 8 w 8"/>
                  <a:gd name="T31" fmla="*/ 22 h 31"/>
                  <a:gd name="T32" fmla="*/ 6 w 8"/>
                  <a:gd name="T33" fmla="*/ 20 h 31"/>
                  <a:gd name="T34" fmla="*/ 6 w 8"/>
                  <a:gd name="T35" fmla="*/ 14 h 31"/>
                  <a:gd name="T36" fmla="*/ 3 w 8"/>
                  <a:gd name="T37" fmla="*/ 8 h 31"/>
                  <a:gd name="T38" fmla="*/ 6 w 8"/>
                  <a:gd name="T39" fmla="*/ 3 h 31"/>
                  <a:gd name="T40" fmla="*/ 6 w 8"/>
                  <a:gd name="T4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31">
                    <a:moveTo>
                      <a:pt x="6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3" y="17"/>
                    </a:lnTo>
                    <a:lnTo>
                      <a:pt x="3" y="22"/>
                    </a:lnTo>
                    <a:lnTo>
                      <a:pt x="3" y="25"/>
                    </a:lnTo>
                    <a:lnTo>
                      <a:pt x="3" y="31"/>
                    </a:lnTo>
                    <a:lnTo>
                      <a:pt x="3" y="31"/>
                    </a:lnTo>
                    <a:lnTo>
                      <a:pt x="6" y="31"/>
                    </a:lnTo>
                    <a:lnTo>
                      <a:pt x="6" y="25"/>
                    </a:lnTo>
                    <a:lnTo>
                      <a:pt x="8" y="22"/>
                    </a:lnTo>
                    <a:lnTo>
                      <a:pt x="6" y="20"/>
                    </a:lnTo>
                    <a:lnTo>
                      <a:pt x="6" y="14"/>
                    </a:lnTo>
                    <a:lnTo>
                      <a:pt x="3" y="8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55" name="Freeform 1084"/>
              <p:cNvSpPr>
                <a:spLocks/>
              </p:cNvSpPr>
              <p:nvPr/>
            </p:nvSpPr>
            <p:spPr bwMode="auto">
              <a:xfrm>
                <a:off x="2512" y="198"/>
                <a:ext cx="5" cy="14"/>
              </a:xfrm>
              <a:custGeom>
                <a:avLst/>
                <a:gdLst>
                  <a:gd name="T0" fmla="*/ 5 w 5"/>
                  <a:gd name="T1" fmla="*/ 3 h 14"/>
                  <a:gd name="T2" fmla="*/ 5 w 5"/>
                  <a:gd name="T3" fmla="*/ 0 h 14"/>
                  <a:gd name="T4" fmla="*/ 3 w 5"/>
                  <a:gd name="T5" fmla="*/ 6 h 14"/>
                  <a:gd name="T6" fmla="*/ 3 w 5"/>
                  <a:gd name="T7" fmla="*/ 8 h 14"/>
                  <a:gd name="T8" fmla="*/ 0 w 5"/>
                  <a:gd name="T9" fmla="*/ 11 h 14"/>
                  <a:gd name="T10" fmla="*/ 0 w 5"/>
                  <a:gd name="T11" fmla="*/ 11 h 14"/>
                  <a:gd name="T12" fmla="*/ 0 w 5"/>
                  <a:gd name="T13" fmla="*/ 14 h 14"/>
                  <a:gd name="T14" fmla="*/ 3 w 5"/>
                  <a:gd name="T15" fmla="*/ 14 h 14"/>
                  <a:gd name="T16" fmla="*/ 5 w 5"/>
                  <a:gd name="T17" fmla="*/ 11 h 14"/>
                  <a:gd name="T18" fmla="*/ 3 w 5"/>
                  <a:gd name="T19" fmla="*/ 8 h 14"/>
                  <a:gd name="T20" fmla="*/ 5 w 5"/>
                  <a:gd name="T21" fmla="*/ 6 h 14"/>
                  <a:gd name="T22" fmla="*/ 5 w 5"/>
                  <a:gd name="T23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14">
                    <a:moveTo>
                      <a:pt x="5" y="3"/>
                    </a:moveTo>
                    <a:lnTo>
                      <a:pt x="5" y="0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5" y="11"/>
                    </a:lnTo>
                    <a:lnTo>
                      <a:pt x="3" y="8"/>
                    </a:lnTo>
                    <a:lnTo>
                      <a:pt x="5" y="6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56" name="Freeform 1085"/>
              <p:cNvSpPr>
                <a:spLocks/>
              </p:cNvSpPr>
              <p:nvPr/>
            </p:nvSpPr>
            <p:spPr bwMode="auto">
              <a:xfrm>
                <a:off x="2520" y="128"/>
                <a:ext cx="6" cy="14"/>
              </a:xfrm>
              <a:custGeom>
                <a:avLst/>
                <a:gdLst>
                  <a:gd name="T0" fmla="*/ 6 w 6"/>
                  <a:gd name="T1" fmla="*/ 0 h 14"/>
                  <a:gd name="T2" fmla="*/ 3 w 6"/>
                  <a:gd name="T3" fmla="*/ 3 h 14"/>
                  <a:gd name="T4" fmla="*/ 3 w 6"/>
                  <a:gd name="T5" fmla="*/ 6 h 14"/>
                  <a:gd name="T6" fmla="*/ 0 w 6"/>
                  <a:gd name="T7" fmla="*/ 11 h 14"/>
                  <a:gd name="T8" fmla="*/ 0 w 6"/>
                  <a:gd name="T9" fmla="*/ 14 h 14"/>
                  <a:gd name="T10" fmla="*/ 0 w 6"/>
                  <a:gd name="T11" fmla="*/ 14 h 14"/>
                  <a:gd name="T12" fmla="*/ 3 w 6"/>
                  <a:gd name="T13" fmla="*/ 14 h 14"/>
                  <a:gd name="T14" fmla="*/ 6 w 6"/>
                  <a:gd name="T15" fmla="*/ 9 h 14"/>
                  <a:gd name="T16" fmla="*/ 6 w 6"/>
                  <a:gd name="T17" fmla="*/ 6 h 14"/>
                  <a:gd name="T18" fmla="*/ 6 w 6"/>
                  <a:gd name="T19" fmla="*/ 3 h 14"/>
                  <a:gd name="T20" fmla="*/ 6 w 6"/>
                  <a:gd name="T2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14">
                    <a:moveTo>
                      <a:pt x="6" y="0"/>
                    </a:moveTo>
                    <a:lnTo>
                      <a:pt x="3" y="3"/>
                    </a:lnTo>
                    <a:lnTo>
                      <a:pt x="3" y="6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6" y="9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57" name="Freeform 1086"/>
              <p:cNvSpPr>
                <a:spLocks/>
              </p:cNvSpPr>
              <p:nvPr/>
            </p:nvSpPr>
            <p:spPr bwMode="auto">
              <a:xfrm>
                <a:off x="1999" y="354"/>
                <a:ext cx="5" cy="0"/>
              </a:xfrm>
              <a:custGeom>
                <a:avLst/>
                <a:gdLst>
                  <a:gd name="T0" fmla="*/ 0 w 5"/>
                  <a:gd name="T1" fmla="*/ 2 w 5"/>
                  <a:gd name="T2" fmla="*/ 5 w 5"/>
                  <a:gd name="T3" fmla="*/ 5 w 5"/>
                  <a:gd name="T4" fmla="*/ 2 w 5"/>
                  <a:gd name="T5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2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58" name="Freeform 1087"/>
              <p:cNvSpPr>
                <a:spLocks/>
              </p:cNvSpPr>
              <p:nvPr/>
            </p:nvSpPr>
            <p:spPr bwMode="auto">
              <a:xfrm>
                <a:off x="2509" y="78"/>
                <a:ext cx="8" cy="11"/>
              </a:xfrm>
              <a:custGeom>
                <a:avLst/>
                <a:gdLst>
                  <a:gd name="T0" fmla="*/ 0 w 8"/>
                  <a:gd name="T1" fmla="*/ 3 h 11"/>
                  <a:gd name="T2" fmla="*/ 0 w 8"/>
                  <a:gd name="T3" fmla="*/ 6 h 11"/>
                  <a:gd name="T4" fmla="*/ 0 w 8"/>
                  <a:gd name="T5" fmla="*/ 11 h 11"/>
                  <a:gd name="T6" fmla="*/ 3 w 8"/>
                  <a:gd name="T7" fmla="*/ 8 h 11"/>
                  <a:gd name="T8" fmla="*/ 3 w 8"/>
                  <a:gd name="T9" fmla="*/ 8 h 11"/>
                  <a:gd name="T10" fmla="*/ 8 w 8"/>
                  <a:gd name="T11" fmla="*/ 8 h 11"/>
                  <a:gd name="T12" fmla="*/ 8 w 8"/>
                  <a:gd name="T13" fmla="*/ 6 h 11"/>
                  <a:gd name="T14" fmla="*/ 8 w 8"/>
                  <a:gd name="T15" fmla="*/ 3 h 11"/>
                  <a:gd name="T16" fmla="*/ 8 w 8"/>
                  <a:gd name="T17" fmla="*/ 0 h 11"/>
                  <a:gd name="T18" fmla="*/ 0 w 8"/>
                  <a:gd name="T19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1">
                    <a:moveTo>
                      <a:pt x="0" y="3"/>
                    </a:moveTo>
                    <a:lnTo>
                      <a:pt x="0" y="6"/>
                    </a:lnTo>
                    <a:lnTo>
                      <a:pt x="0" y="11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59" name="Rectangle 1088"/>
              <p:cNvSpPr>
                <a:spLocks noChangeArrowheads="1"/>
              </p:cNvSpPr>
              <p:nvPr/>
            </p:nvSpPr>
            <p:spPr bwMode="auto">
              <a:xfrm>
                <a:off x="2007" y="343"/>
                <a:ext cx="3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60" name="Freeform 1089"/>
              <p:cNvSpPr>
                <a:spLocks/>
              </p:cNvSpPr>
              <p:nvPr/>
            </p:nvSpPr>
            <p:spPr bwMode="auto">
              <a:xfrm>
                <a:off x="1990" y="399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0 w 6"/>
                  <a:gd name="T3" fmla="*/ 3 h 3"/>
                  <a:gd name="T4" fmla="*/ 3 w 6"/>
                  <a:gd name="T5" fmla="*/ 3 h 3"/>
                  <a:gd name="T6" fmla="*/ 6 w 6"/>
                  <a:gd name="T7" fmla="*/ 3 h 3"/>
                  <a:gd name="T8" fmla="*/ 3 w 6"/>
                  <a:gd name="T9" fmla="*/ 0 h 3"/>
                  <a:gd name="T10" fmla="*/ 0 w 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61" name="Freeform 1090"/>
              <p:cNvSpPr>
                <a:spLocks/>
              </p:cNvSpPr>
              <p:nvPr/>
            </p:nvSpPr>
            <p:spPr bwMode="auto">
              <a:xfrm>
                <a:off x="1993" y="385"/>
                <a:ext cx="8" cy="5"/>
              </a:xfrm>
              <a:custGeom>
                <a:avLst/>
                <a:gdLst>
                  <a:gd name="T0" fmla="*/ 0 w 8"/>
                  <a:gd name="T1" fmla="*/ 5 h 5"/>
                  <a:gd name="T2" fmla="*/ 3 w 8"/>
                  <a:gd name="T3" fmla="*/ 5 h 5"/>
                  <a:gd name="T4" fmla="*/ 6 w 8"/>
                  <a:gd name="T5" fmla="*/ 3 h 5"/>
                  <a:gd name="T6" fmla="*/ 8 w 8"/>
                  <a:gd name="T7" fmla="*/ 3 h 5"/>
                  <a:gd name="T8" fmla="*/ 8 w 8"/>
                  <a:gd name="T9" fmla="*/ 0 h 5"/>
                  <a:gd name="T10" fmla="*/ 8 w 8"/>
                  <a:gd name="T11" fmla="*/ 0 h 5"/>
                  <a:gd name="T12" fmla="*/ 6 w 8"/>
                  <a:gd name="T13" fmla="*/ 0 h 5"/>
                  <a:gd name="T14" fmla="*/ 3 w 8"/>
                  <a:gd name="T15" fmla="*/ 0 h 5"/>
                  <a:gd name="T16" fmla="*/ 3 w 8"/>
                  <a:gd name="T17" fmla="*/ 3 h 5"/>
                  <a:gd name="T18" fmla="*/ 3 w 8"/>
                  <a:gd name="T19" fmla="*/ 3 h 5"/>
                  <a:gd name="T20" fmla="*/ 0 w 8"/>
                  <a:gd name="T21" fmla="*/ 3 h 5"/>
                  <a:gd name="T22" fmla="*/ 0 w 8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5">
                    <a:moveTo>
                      <a:pt x="0" y="5"/>
                    </a:moveTo>
                    <a:lnTo>
                      <a:pt x="3" y="5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62" name="Freeform 1091"/>
              <p:cNvSpPr>
                <a:spLocks/>
              </p:cNvSpPr>
              <p:nvPr/>
            </p:nvSpPr>
            <p:spPr bwMode="auto">
              <a:xfrm>
                <a:off x="1879" y="128"/>
                <a:ext cx="14" cy="6"/>
              </a:xfrm>
              <a:custGeom>
                <a:avLst/>
                <a:gdLst>
                  <a:gd name="T0" fmla="*/ 8 w 14"/>
                  <a:gd name="T1" fmla="*/ 3 h 6"/>
                  <a:gd name="T2" fmla="*/ 11 w 14"/>
                  <a:gd name="T3" fmla="*/ 6 h 6"/>
                  <a:gd name="T4" fmla="*/ 14 w 14"/>
                  <a:gd name="T5" fmla="*/ 6 h 6"/>
                  <a:gd name="T6" fmla="*/ 11 w 14"/>
                  <a:gd name="T7" fmla="*/ 3 h 6"/>
                  <a:gd name="T8" fmla="*/ 8 w 14"/>
                  <a:gd name="T9" fmla="*/ 3 h 6"/>
                  <a:gd name="T10" fmla="*/ 5 w 14"/>
                  <a:gd name="T11" fmla="*/ 0 h 6"/>
                  <a:gd name="T12" fmla="*/ 2 w 14"/>
                  <a:gd name="T13" fmla="*/ 0 h 6"/>
                  <a:gd name="T14" fmla="*/ 0 w 14"/>
                  <a:gd name="T15" fmla="*/ 0 h 6"/>
                  <a:gd name="T16" fmla="*/ 0 w 14"/>
                  <a:gd name="T17" fmla="*/ 0 h 6"/>
                  <a:gd name="T18" fmla="*/ 2 w 14"/>
                  <a:gd name="T19" fmla="*/ 3 h 6"/>
                  <a:gd name="T20" fmla="*/ 8 w 14"/>
                  <a:gd name="T2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6">
                    <a:moveTo>
                      <a:pt x="8" y="3"/>
                    </a:moveTo>
                    <a:lnTo>
                      <a:pt x="11" y="6"/>
                    </a:lnTo>
                    <a:lnTo>
                      <a:pt x="14" y="6"/>
                    </a:lnTo>
                    <a:lnTo>
                      <a:pt x="11" y="3"/>
                    </a:lnTo>
                    <a:lnTo>
                      <a:pt x="8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63" name="Freeform 1092"/>
              <p:cNvSpPr>
                <a:spLocks/>
              </p:cNvSpPr>
              <p:nvPr/>
            </p:nvSpPr>
            <p:spPr bwMode="auto">
              <a:xfrm>
                <a:off x="1999" y="363"/>
                <a:ext cx="11" cy="11"/>
              </a:xfrm>
              <a:custGeom>
                <a:avLst/>
                <a:gdLst>
                  <a:gd name="T0" fmla="*/ 2 w 11"/>
                  <a:gd name="T1" fmla="*/ 2 h 11"/>
                  <a:gd name="T2" fmla="*/ 0 w 11"/>
                  <a:gd name="T3" fmla="*/ 5 h 11"/>
                  <a:gd name="T4" fmla="*/ 0 w 11"/>
                  <a:gd name="T5" fmla="*/ 5 h 11"/>
                  <a:gd name="T6" fmla="*/ 0 w 11"/>
                  <a:gd name="T7" fmla="*/ 8 h 11"/>
                  <a:gd name="T8" fmla="*/ 0 w 11"/>
                  <a:gd name="T9" fmla="*/ 11 h 11"/>
                  <a:gd name="T10" fmla="*/ 0 w 11"/>
                  <a:gd name="T11" fmla="*/ 11 h 11"/>
                  <a:gd name="T12" fmla="*/ 2 w 11"/>
                  <a:gd name="T13" fmla="*/ 11 h 11"/>
                  <a:gd name="T14" fmla="*/ 8 w 11"/>
                  <a:gd name="T15" fmla="*/ 5 h 11"/>
                  <a:gd name="T16" fmla="*/ 11 w 11"/>
                  <a:gd name="T17" fmla="*/ 2 h 11"/>
                  <a:gd name="T18" fmla="*/ 11 w 11"/>
                  <a:gd name="T19" fmla="*/ 0 h 11"/>
                  <a:gd name="T20" fmla="*/ 8 w 11"/>
                  <a:gd name="T21" fmla="*/ 0 h 11"/>
                  <a:gd name="T22" fmla="*/ 5 w 11"/>
                  <a:gd name="T23" fmla="*/ 2 h 11"/>
                  <a:gd name="T24" fmla="*/ 2 w 11"/>
                  <a:gd name="T25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1">
                    <a:moveTo>
                      <a:pt x="2" y="2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8" y="5"/>
                    </a:lnTo>
                    <a:lnTo>
                      <a:pt x="11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64" name="Freeform 1093"/>
              <p:cNvSpPr>
                <a:spLocks/>
              </p:cNvSpPr>
              <p:nvPr/>
            </p:nvSpPr>
            <p:spPr bwMode="auto">
              <a:xfrm>
                <a:off x="2004" y="536"/>
                <a:ext cx="8" cy="2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0 w 8"/>
                  <a:gd name="T5" fmla="*/ 2 h 2"/>
                  <a:gd name="T6" fmla="*/ 0 w 8"/>
                  <a:gd name="T7" fmla="*/ 2 h 2"/>
                  <a:gd name="T8" fmla="*/ 3 w 8"/>
                  <a:gd name="T9" fmla="*/ 2 h 2"/>
                  <a:gd name="T10" fmla="*/ 8 w 8"/>
                  <a:gd name="T11" fmla="*/ 2 h 2"/>
                  <a:gd name="T12" fmla="*/ 6 w 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8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65" name="Freeform 1094"/>
              <p:cNvSpPr>
                <a:spLocks/>
              </p:cNvSpPr>
              <p:nvPr/>
            </p:nvSpPr>
            <p:spPr bwMode="auto">
              <a:xfrm>
                <a:off x="2007" y="424"/>
                <a:ext cx="5" cy="11"/>
              </a:xfrm>
              <a:custGeom>
                <a:avLst/>
                <a:gdLst>
                  <a:gd name="T0" fmla="*/ 3 w 5"/>
                  <a:gd name="T1" fmla="*/ 3 h 11"/>
                  <a:gd name="T2" fmla="*/ 0 w 5"/>
                  <a:gd name="T3" fmla="*/ 6 h 11"/>
                  <a:gd name="T4" fmla="*/ 0 w 5"/>
                  <a:gd name="T5" fmla="*/ 8 h 11"/>
                  <a:gd name="T6" fmla="*/ 3 w 5"/>
                  <a:gd name="T7" fmla="*/ 11 h 11"/>
                  <a:gd name="T8" fmla="*/ 5 w 5"/>
                  <a:gd name="T9" fmla="*/ 8 h 11"/>
                  <a:gd name="T10" fmla="*/ 5 w 5"/>
                  <a:gd name="T11" fmla="*/ 6 h 11"/>
                  <a:gd name="T12" fmla="*/ 5 w 5"/>
                  <a:gd name="T13" fmla="*/ 0 h 11"/>
                  <a:gd name="T14" fmla="*/ 3 w 5"/>
                  <a:gd name="T15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1">
                    <a:moveTo>
                      <a:pt x="3" y="3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66" name="Freeform 1095"/>
              <p:cNvSpPr>
                <a:spLocks/>
              </p:cNvSpPr>
              <p:nvPr/>
            </p:nvSpPr>
            <p:spPr bwMode="auto">
              <a:xfrm>
                <a:off x="2018" y="427"/>
                <a:ext cx="8" cy="8"/>
              </a:xfrm>
              <a:custGeom>
                <a:avLst/>
                <a:gdLst>
                  <a:gd name="T0" fmla="*/ 0 w 8"/>
                  <a:gd name="T1" fmla="*/ 5 h 8"/>
                  <a:gd name="T2" fmla="*/ 3 w 8"/>
                  <a:gd name="T3" fmla="*/ 8 h 8"/>
                  <a:gd name="T4" fmla="*/ 6 w 8"/>
                  <a:gd name="T5" fmla="*/ 5 h 8"/>
                  <a:gd name="T6" fmla="*/ 8 w 8"/>
                  <a:gd name="T7" fmla="*/ 3 h 8"/>
                  <a:gd name="T8" fmla="*/ 6 w 8"/>
                  <a:gd name="T9" fmla="*/ 0 h 8"/>
                  <a:gd name="T10" fmla="*/ 3 w 8"/>
                  <a:gd name="T11" fmla="*/ 0 h 8"/>
                  <a:gd name="T12" fmla="*/ 0 w 8"/>
                  <a:gd name="T13" fmla="*/ 0 h 8"/>
                  <a:gd name="T14" fmla="*/ 0 w 8"/>
                  <a:gd name="T1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8">
                    <a:moveTo>
                      <a:pt x="0" y="5"/>
                    </a:moveTo>
                    <a:lnTo>
                      <a:pt x="3" y="8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67" name="Freeform 1096"/>
              <p:cNvSpPr>
                <a:spLocks/>
              </p:cNvSpPr>
              <p:nvPr/>
            </p:nvSpPr>
            <p:spPr bwMode="auto">
              <a:xfrm>
                <a:off x="2018" y="413"/>
                <a:ext cx="8" cy="5"/>
              </a:xfrm>
              <a:custGeom>
                <a:avLst/>
                <a:gdLst>
                  <a:gd name="T0" fmla="*/ 8 w 8"/>
                  <a:gd name="T1" fmla="*/ 3 h 5"/>
                  <a:gd name="T2" fmla="*/ 6 w 8"/>
                  <a:gd name="T3" fmla="*/ 3 h 5"/>
                  <a:gd name="T4" fmla="*/ 3 w 8"/>
                  <a:gd name="T5" fmla="*/ 0 h 5"/>
                  <a:gd name="T6" fmla="*/ 0 w 8"/>
                  <a:gd name="T7" fmla="*/ 3 h 5"/>
                  <a:gd name="T8" fmla="*/ 0 w 8"/>
                  <a:gd name="T9" fmla="*/ 3 h 5"/>
                  <a:gd name="T10" fmla="*/ 0 w 8"/>
                  <a:gd name="T11" fmla="*/ 5 h 5"/>
                  <a:gd name="T12" fmla="*/ 3 w 8"/>
                  <a:gd name="T13" fmla="*/ 5 h 5"/>
                  <a:gd name="T14" fmla="*/ 6 w 8"/>
                  <a:gd name="T15" fmla="*/ 3 h 5"/>
                  <a:gd name="T16" fmla="*/ 8 w 8"/>
                  <a:gd name="T17" fmla="*/ 3 h 5"/>
                  <a:gd name="T18" fmla="*/ 8 w 8"/>
                  <a:gd name="T1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lnTo>
                      <a:pt x="6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68" name="Freeform 1097"/>
              <p:cNvSpPr>
                <a:spLocks/>
              </p:cNvSpPr>
              <p:nvPr/>
            </p:nvSpPr>
            <p:spPr bwMode="auto">
              <a:xfrm>
                <a:off x="2026" y="480"/>
                <a:ext cx="9" cy="11"/>
              </a:xfrm>
              <a:custGeom>
                <a:avLst/>
                <a:gdLst>
                  <a:gd name="T0" fmla="*/ 3 w 9"/>
                  <a:gd name="T1" fmla="*/ 11 h 11"/>
                  <a:gd name="T2" fmla="*/ 6 w 9"/>
                  <a:gd name="T3" fmla="*/ 8 h 11"/>
                  <a:gd name="T4" fmla="*/ 6 w 9"/>
                  <a:gd name="T5" fmla="*/ 5 h 11"/>
                  <a:gd name="T6" fmla="*/ 9 w 9"/>
                  <a:gd name="T7" fmla="*/ 3 h 11"/>
                  <a:gd name="T8" fmla="*/ 9 w 9"/>
                  <a:gd name="T9" fmla="*/ 0 h 11"/>
                  <a:gd name="T10" fmla="*/ 6 w 9"/>
                  <a:gd name="T11" fmla="*/ 0 h 11"/>
                  <a:gd name="T12" fmla="*/ 3 w 9"/>
                  <a:gd name="T13" fmla="*/ 0 h 11"/>
                  <a:gd name="T14" fmla="*/ 0 w 9"/>
                  <a:gd name="T15" fmla="*/ 3 h 11"/>
                  <a:gd name="T16" fmla="*/ 0 w 9"/>
                  <a:gd name="T17" fmla="*/ 5 h 11"/>
                  <a:gd name="T18" fmla="*/ 3 w 9"/>
                  <a:gd name="T19" fmla="*/ 3 h 11"/>
                  <a:gd name="T20" fmla="*/ 3 w 9"/>
                  <a:gd name="T21" fmla="*/ 5 h 11"/>
                  <a:gd name="T22" fmla="*/ 3 w 9"/>
                  <a:gd name="T23" fmla="*/ 8 h 11"/>
                  <a:gd name="T24" fmla="*/ 3 w 9"/>
                  <a:gd name="T2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11">
                    <a:moveTo>
                      <a:pt x="3" y="11"/>
                    </a:moveTo>
                    <a:lnTo>
                      <a:pt x="6" y="8"/>
                    </a:lnTo>
                    <a:lnTo>
                      <a:pt x="6" y="5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69" name="Freeform 1098"/>
              <p:cNvSpPr>
                <a:spLocks/>
              </p:cNvSpPr>
              <p:nvPr/>
            </p:nvSpPr>
            <p:spPr bwMode="auto">
              <a:xfrm>
                <a:off x="2007" y="522"/>
                <a:ext cx="5" cy="0"/>
              </a:xfrm>
              <a:custGeom>
                <a:avLst/>
                <a:gdLst>
                  <a:gd name="T0" fmla="*/ 3 w 5"/>
                  <a:gd name="T1" fmla="*/ 5 w 5"/>
                  <a:gd name="T2" fmla="*/ 3 w 5"/>
                  <a:gd name="T3" fmla="*/ 0 w 5"/>
                  <a:gd name="T4" fmla="*/ 0 w 5"/>
                  <a:gd name="T5" fmla="*/ 3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5">
                    <a:moveTo>
                      <a:pt x="3" y="0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70" name="Freeform 1099"/>
              <p:cNvSpPr>
                <a:spLocks/>
              </p:cNvSpPr>
              <p:nvPr/>
            </p:nvSpPr>
            <p:spPr bwMode="auto">
              <a:xfrm>
                <a:off x="1993" y="522"/>
                <a:ext cx="6" cy="2"/>
              </a:xfrm>
              <a:custGeom>
                <a:avLst/>
                <a:gdLst>
                  <a:gd name="T0" fmla="*/ 0 w 6"/>
                  <a:gd name="T1" fmla="*/ 0 h 2"/>
                  <a:gd name="T2" fmla="*/ 0 w 6"/>
                  <a:gd name="T3" fmla="*/ 2 h 2"/>
                  <a:gd name="T4" fmla="*/ 0 w 6"/>
                  <a:gd name="T5" fmla="*/ 2 h 2"/>
                  <a:gd name="T6" fmla="*/ 6 w 6"/>
                  <a:gd name="T7" fmla="*/ 2 h 2"/>
                  <a:gd name="T8" fmla="*/ 6 w 6"/>
                  <a:gd name="T9" fmla="*/ 0 h 2"/>
                  <a:gd name="T10" fmla="*/ 3 w 6"/>
                  <a:gd name="T11" fmla="*/ 0 h 2"/>
                  <a:gd name="T12" fmla="*/ 0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71" name="Freeform 1100"/>
              <p:cNvSpPr>
                <a:spLocks/>
              </p:cNvSpPr>
              <p:nvPr/>
            </p:nvSpPr>
            <p:spPr bwMode="auto">
              <a:xfrm>
                <a:off x="1999" y="516"/>
                <a:ext cx="8" cy="6"/>
              </a:xfrm>
              <a:custGeom>
                <a:avLst/>
                <a:gdLst>
                  <a:gd name="T0" fmla="*/ 2 w 8"/>
                  <a:gd name="T1" fmla="*/ 0 h 6"/>
                  <a:gd name="T2" fmla="*/ 0 w 8"/>
                  <a:gd name="T3" fmla="*/ 3 h 6"/>
                  <a:gd name="T4" fmla="*/ 0 w 8"/>
                  <a:gd name="T5" fmla="*/ 3 h 6"/>
                  <a:gd name="T6" fmla="*/ 5 w 8"/>
                  <a:gd name="T7" fmla="*/ 6 h 6"/>
                  <a:gd name="T8" fmla="*/ 5 w 8"/>
                  <a:gd name="T9" fmla="*/ 6 h 6"/>
                  <a:gd name="T10" fmla="*/ 8 w 8"/>
                  <a:gd name="T11" fmla="*/ 3 h 6"/>
                  <a:gd name="T12" fmla="*/ 8 w 8"/>
                  <a:gd name="T13" fmla="*/ 3 h 6"/>
                  <a:gd name="T14" fmla="*/ 2 w 8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6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72" name="Freeform 1101"/>
              <p:cNvSpPr>
                <a:spLocks/>
              </p:cNvSpPr>
              <p:nvPr/>
            </p:nvSpPr>
            <p:spPr bwMode="auto">
              <a:xfrm>
                <a:off x="2004" y="354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3 h 3"/>
                  <a:gd name="T12" fmla="*/ 3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73" name="Freeform 1102"/>
              <p:cNvSpPr>
                <a:spLocks/>
              </p:cNvSpPr>
              <p:nvPr/>
            </p:nvSpPr>
            <p:spPr bwMode="auto">
              <a:xfrm>
                <a:off x="2492" y="301"/>
                <a:ext cx="20" cy="23"/>
              </a:xfrm>
              <a:custGeom>
                <a:avLst/>
                <a:gdLst>
                  <a:gd name="T0" fmla="*/ 0 w 20"/>
                  <a:gd name="T1" fmla="*/ 11 h 23"/>
                  <a:gd name="T2" fmla="*/ 0 w 20"/>
                  <a:gd name="T3" fmla="*/ 17 h 23"/>
                  <a:gd name="T4" fmla="*/ 0 w 20"/>
                  <a:gd name="T5" fmla="*/ 20 h 23"/>
                  <a:gd name="T6" fmla="*/ 3 w 20"/>
                  <a:gd name="T7" fmla="*/ 23 h 23"/>
                  <a:gd name="T8" fmla="*/ 9 w 20"/>
                  <a:gd name="T9" fmla="*/ 20 h 23"/>
                  <a:gd name="T10" fmla="*/ 11 w 20"/>
                  <a:gd name="T11" fmla="*/ 20 h 23"/>
                  <a:gd name="T12" fmla="*/ 14 w 20"/>
                  <a:gd name="T13" fmla="*/ 20 h 23"/>
                  <a:gd name="T14" fmla="*/ 14 w 20"/>
                  <a:gd name="T15" fmla="*/ 23 h 23"/>
                  <a:gd name="T16" fmla="*/ 17 w 20"/>
                  <a:gd name="T17" fmla="*/ 23 h 23"/>
                  <a:gd name="T18" fmla="*/ 17 w 20"/>
                  <a:gd name="T19" fmla="*/ 20 h 23"/>
                  <a:gd name="T20" fmla="*/ 20 w 20"/>
                  <a:gd name="T21" fmla="*/ 20 h 23"/>
                  <a:gd name="T22" fmla="*/ 20 w 20"/>
                  <a:gd name="T23" fmla="*/ 14 h 23"/>
                  <a:gd name="T24" fmla="*/ 17 w 20"/>
                  <a:gd name="T25" fmla="*/ 11 h 23"/>
                  <a:gd name="T26" fmla="*/ 17 w 20"/>
                  <a:gd name="T27" fmla="*/ 14 h 23"/>
                  <a:gd name="T28" fmla="*/ 17 w 20"/>
                  <a:gd name="T29" fmla="*/ 17 h 23"/>
                  <a:gd name="T30" fmla="*/ 14 w 20"/>
                  <a:gd name="T31" fmla="*/ 14 h 23"/>
                  <a:gd name="T32" fmla="*/ 11 w 20"/>
                  <a:gd name="T33" fmla="*/ 11 h 23"/>
                  <a:gd name="T34" fmla="*/ 11 w 20"/>
                  <a:gd name="T35" fmla="*/ 9 h 23"/>
                  <a:gd name="T36" fmla="*/ 9 w 20"/>
                  <a:gd name="T37" fmla="*/ 6 h 23"/>
                  <a:gd name="T38" fmla="*/ 11 w 20"/>
                  <a:gd name="T39" fmla="*/ 6 h 23"/>
                  <a:gd name="T40" fmla="*/ 14 w 20"/>
                  <a:gd name="T41" fmla="*/ 6 h 23"/>
                  <a:gd name="T42" fmla="*/ 14 w 20"/>
                  <a:gd name="T43" fmla="*/ 3 h 23"/>
                  <a:gd name="T44" fmla="*/ 11 w 20"/>
                  <a:gd name="T45" fmla="*/ 0 h 23"/>
                  <a:gd name="T46" fmla="*/ 9 w 20"/>
                  <a:gd name="T47" fmla="*/ 3 h 23"/>
                  <a:gd name="T48" fmla="*/ 6 w 20"/>
                  <a:gd name="T49" fmla="*/ 3 h 23"/>
                  <a:gd name="T50" fmla="*/ 3 w 20"/>
                  <a:gd name="T51" fmla="*/ 6 h 23"/>
                  <a:gd name="T52" fmla="*/ 0 w 20"/>
                  <a:gd name="T53" fmla="*/ 6 h 23"/>
                  <a:gd name="T54" fmla="*/ 0 w 20"/>
                  <a:gd name="T55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23">
                    <a:moveTo>
                      <a:pt x="0" y="11"/>
                    </a:moveTo>
                    <a:lnTo>
                      <a:pt x="0" y="17"/>
                    </a:lnTo>
                    <a:lnTo>
                      <a:pt x="0" y="20"/>
                    </a:lnTo>
                    <a:lnTo>
                      <a:pt x="3" y="23"/>
                    </a:lnTo>
                    <a:lnTo>
                      <a:pt x="9" y="20"/>
                    </a:lnTo>
                    <a:lnTo>
                      <a:pt x="11" y="20"/>
                    </a:lnTo>
                    <a:lnTo>
                      <a:pt x="14" y="20"/>
                    </a:lnTo>
                    <a:lnTo>
                      <a:pt x="14" y="23"/>
                    </a:lnTo>
                    <a:lnTo>
                      <a:pt x="17" y="23"/>
                    </a:lnTo>
                    <a:lnTo>
                      <a:pt x="17" y="20"/>
                    </a:lnTo>
                    <a:lnTo>
                      <a:pt x="20" y="20"/>
                    </a:lnTo>
                    <a:lnTo>
                      <a:pt x="20" y="14"/>
                    </a:lnTo>
                    <a:lnTo>
                      <a:pt x="17" y="11"/>
                    </a:lnTo>
                    <a:lnTo>
                      <a:pt x="17" y="14"/>
                    </a:lnTo>
                    <a:lnTo>
                      <a:pt x="17" y="17"/>
                    </a:lnTo>
                    <a:lnTo>
                      <a:pt x="14" y="14"/>
                    </a:lnTo>
                    <a:lnTo>
                      <a:pt x="11" y="11"/>
                    </a:lnTo>
                    <a:lnTo>
                      <a:pt x="11" y="9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14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74" name="Freeform 1103"/>
              <p:cNvSpPr>
                <a:spLocks/>
              </p:cNvSpPr>
              <p:nvPr/>
            </p:nvSpPr>
            <p:spPr bwMode="auto">
              <a:xfrm>
                <a:off x="1999" y="374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0 h 3"/>
                  <a:gd name="T8" fmla="*/ 0 w 2"/>
                  <a:gd name="T9" fmla="*/ 0 h 3"/>
                  <a:gd name="T10" fmla="*/ 0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75" name="Freeform 1104"/>
              <p:cNvSpPr>
                <a:spLocks/>
              </p:cNvSpPr>
              <p:nvPr/>
            </p:nvSpPr>
            <p:spPr bwMode="auto">
              <a:xfrm>
                <a:off x="2007" y="368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  <a:gd name="T6" fmla="*/ 0 w 3"/>
                  <a:gd name="T7" fmla="*/ 3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76" name="Freeform 1105"/>
              <p:cNvSpPr>
                <a:spLocks/>
              </p:cNvSpPr>
              <p:nvPr/>
            </p:nvSpPr>
            <p:spPr bwMode="auto">
              <a:xfrm>
                <a:off x="2004" y="374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  <a:gd name="T3" fmla="*/ 0 w 3"/>
                  <a:gd name="T4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77" name="Freeform 1106"/>
              <p:cNvSpPr>
                <a:spLocks/>
              </p:cNvSpPr>
              <p:nvPr/>
            </p:nvSpPr>
            <p:spPr bwMode="auto">
              <a:xfrm>
                <a:off x="1996" y="287"/>
                <a:ext cx="14" cy="6"/>
              </a:xfrm>
              <a:custGeom>
                <a:avLst/>
                <a:gdLst>
                  <a:gd name="T0" fmla="*/ 14 w 14"/>
                  <a:gd name="T1" fmla="*/ 6 h 6"/>
                  <a:gd name="T2" fmla="*/ 14 w 14"/>
                  <a:gd name="T3" fmla="*/ 6 h 6"/>
                  <a:gd name="T4" fmla="*/ 14 w 14"/>
                  <a:gd name="T5" fmla="*/ 3 h 6"/>
                  <a:gd name="T6" fmla="*/ 14 w 14"/>
                  <a:gd name="T7" fmla="*/ 0 h 6"/>
                  <a:gd name="T8" fmla="*/ 8 w 14"/>
                  <a:gd name="T9" fmla="*/ 0 h 6"/>
                  <a:gd name="T10" fmla="*/ 5 w 14"/>
                  <a:gd name="T11" fmla="*/ 3 h 6"/>
                  <a:gd name="T12" fmla="*/ 3 w 14"/>
                  <a:gd name="T13" fmla="*/ 0 h 6"/>
                  <a:gd name="T14" fmla="*/ 3 w 14"/>
                  <a:gd name="T15" fmla="*/ 0 h 6"/>
                  <a:gd name="T16" fmla="*/ 0 w 14"/>
                  <a:gd name="T17" fmla="*/ 0 h 6"/>
                  <a:gd name="T18" fmla="*/ 0 w 14"/>
                  <a:gd name="T19" fmla="*/ 3 h 6"/>
                  <a:gd name="T20" fmla="*/ 3 w 14"/>
                  <a:gd name="T21" fmla="*/ 3 h 6"/>
                  <a:gd name="T22" fmla="*/ 5 w 14"/>
                  <a:gd name="T23" fmla="*/ 3 h 6"/>
                  <a:gd name="T24" fmla="*/ 11 w 14"/>
                  <a:gd name="T25" fmla="*/ 3 h 6"/>
                  <a:gd name="T26" fmla="*/ 14 w 14"/>
                  <a:gd name="T2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lnTo>
                      <a:pt x="14" y="6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11" y="3"/>
                    </a:ln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78" name="Freeform 1107"/>
              <p:cNvSpPr>
                <a:spLocks/>
              </p:cNvSpPr>
              <p:nvPr/>
            </p:nvSpPr>
            <p:spPr bwMode="auto">
              <a:xfrm>
                <a:off x="2029" y="452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3 w 3"/>
                  <a:gd name="T5" fmla="*/ 3 h 3"/>
                  <a:gd name="T6" fmla="*/ 3 w 3"/>
                  <a:gd name="T7" fmla="*/ 0 h 3"/>
                  <a:gd name="T8" fmla="*/ 0 w 3"/>
                  <a:gd name="T9" fmla="*/ 0 h 3"/>
                  <a:gd name="T10" fmla="*/ 0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79" name="Freeform 1108"/>
              <p:cNvSpPr>
                <a:spLocks/>
              </p:cNvSpPr>
              <p:nvPr/>
            </p:nvSpPr>
            <p:spPr bwMode="auto">
              <a:xfrm>
                <a:off x="2026" y="443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0 w 6"/>
                  <a:gd name="T3" fmla="*/ 0 h 3"/>
                  <a:gd name="T4" fmla="*/ 3 w 6"/>
                  <a:gd name="T5" fmla="*/ 3 h 3"/>
                  <a:gd name="T6" fmla="*/ 6 w 6"/>
                  <a:gd name="T7" fmla="*/ 3 h 3"/>
                  <a:gd name="T8" fmla="*/ 3 w 6"/>
                  <a:gd name="T9" fmla="*/ 0 h 3"/>
                  <a:gd name="T10" fmla="*/ 3 w 6"/>
                  <a:gd name="T11" fmla="*/ 0 h 3"/>
                  <a:gd name="T12" fmla="*/ 0 w 6"/>
                  <a:gd name="T13" fmla="*/ 0 h 3"/>
                  <a:gd name="T14" fmla="*/ 0 w 6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80" name="Freeform 1109"/>
              <p:cNvSpPr>
                <a:spLocks/>
              </p:cNvSpPr>
              <p:nvPr/>
            </p:nvSpPr>
            <p:spPr bwMode="auto">
              <a:xfrm>
                <a:off x="2001" y="296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  <a:gd name="T3" fmla="*/ 0 w 3"/>
                  <a:gd name="T4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81" name="Freeform 1110"/>
              <p:cNvSpPr>
                <a:spLocks/>
              </p:cNvSpPr>
              <p:nvPr/>
            </p:nvSpPr>
            <p:spPr bwMode="auto">
              <a:xfrm>
                <a:off x="2001" y="315"/>
                <a:ext cx="9" cy="6"/>
              </a:xfrm>
              <a:custGeom>
                <a:avLst/>
                <a:gdLst>
                  <a:gd name="T0" fmla="*/ 9 w 9"/>
                  <a:gd name="T1" fmla="*/ 6 h 6"/>
                  <a:gd name="T2" fmla="*/ 6 w 9"/>
                  <a:gd name="T3" fmla="*/ 3 h 6"/>
                  <a:gd name="T4" fmla="*/ 3 w 9"/>
                  <a:gd name="T5" fmla="*/ 0 h 6"/>
                  <a:gd name="T6" fmla="*/ 0 w 9"/>
                  <a:gd name="T7" fmla="*/ 0 h 6"/>
                  <a:gd name="T8" fmla="*/ 0 w 9"/>
                  <a:gd name="T9" fmla="*/ 3 h 6"/>
                  <a:gd name="T10" fmla="*/ 0 w 9"/>
                  <a:gd name="T11" fmla="*/ 3 h 6"/>
                  <a:gd name="T12" fmla="*/ 3 w 9"/>
                  <a:gd name="T13" fmla="*/ 3 h 6"/>
                  <a:gd name="T14" fmla="*/ 6 w 9"/>
                  <a:gd name="T15" fmla="*/ 6 h 6"/>
                  <a:gd name="T16" fmla="*/ 9 w 9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9" y="6"/>
                    </a:move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6"/>
                    </a:lnTo>
                    <a:lnTo>
                      <a:pt x="9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82" name="Freeform 1111"/>
              <p:cNvSpPr>
                <a:spLocks/>
              </p:cNvSpPr>
              <p:nvPr/>
            </p:nvSpPr>
            <p:spPr bwMode="auto">
              <a:xfrm>
                <a:off x="2464" y="1520"/>
                <a:ext cx="9" cy="8"/>
              </a:xfrm>
              <a:custGeom>
                <a:avLst/>
                <a:gdLst>
                  <a:gd name="T0" fmla="*/ 6 w 9"/>
                  <a:gd name="T1" fmla="*/ 0 h 8"/>
                  <a:gd name="T2" fmla="*/ 3 w 9"/>
                  <a:gd name="T3" fmla="*/ 0 h 8"/>
                  <a:gd name="T4" fmla="*/ 0 w 9"/>
                  <a:gd name="T5" fmla="*/ 6 h 8"/>
                  <a:gd name="T6" fmla="*/ 3 w 9"/>
                  <a:gd name="T7" fmla="*/ 8 h 8"/>
                  <a:gd name="T8" fmla="*/ 6 w 9"/>
                  <a:gd name="T9" fmla="*/ 6 h 8"/>
                  <a:gd name="T10" fmla="*/ 9 w 9"/>
                  <a:gd name="T11" fmla="*/ 6 h 8"/>
                  <a:gd name="T12" fmla="*/ 9 w 9"/>
                  <a:gd name="T13" fmla="*/ 0 h 8"/>
                  <a:gd name="T14" fmla="*/ 6 w 9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8">
                    <a:moveTo>
                      <a:pt x="6" y="0"/>
                    </a:moveTo>
                    <a:lnTo>
                      <a:pt x="3" y="0"/>
                    </a:lnTo>
                    <a:lnTo>
                      <a:pt x="0" y="6"/>
                    </a:lnTo>
                    <a:lnTo>
                      <a:pt x="3" y="8"/>
                    </a:lnTo>
                    <a:lnTo>
                      <a:pt x="6" y="6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83" name="Freeform 1112"/>
              <p:cNvSpPr>
                <a:spLocks/>
              </p:cNvSpPr>
              <p:nvPr/>
            </p:nvSpPr>
            <p:spPr bwMode="auto">
              <a:xfrm>
                <a:off x="2445" y="1428"/>
                <a:ext cx="5" cy="6"/>
              </a:xfrm>
              <a:custGeom>
                <a:avLst/>
                <a:gdLst>
                  <a:gd name="T0" fmla="*/ 5 w 5"/>
                  <a:gd name="T1" fmla="*/ 3 h 6"/>
                  <a:gd name="T2" fmla="*/ 5 w 5"/>
                  <a:gd name="T3" fmla="*/ 0 h 6"/>
                  <a:gd name="T4" fmla="*/ 0 w 5"/>
                  <a:gd name="T5" fmla="*/ 3 h 6"/>
                  <a:gd name="T6" fmla="*/ 0 w 5"/>
                  <a:gd name="T7" fmla="*/ 3 h 6"/>
                  <a:gd name="T8" fmla="*/ 5 w 5"/>
                  <a:gd name="T9" fmla="*/ 6 h 6"/>
                  <a:gd name="T10" fmla="*/ 5 w 5"/>
                  <a:gd name="T11" fmla="*/ 6 h 6"/>
                  <a:gd name="T12" fmla="*/ 5 w 5"/>
                  <a:gd name="T13" fmla="*/ 3 h 6"/>
                  <a:gd name="T14" fmla="*/ 5 w 5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5" y="3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84" name="Freeform 1113"/>
              <p:cNvSpPr>
                <a:spLocks/>
              </p:cNvSpPr>
              <p:nvPr/>
            </p:nvSpPr>
            <p:spPr bwMode="auto">
              <a:xfrm>
                <a:off x="2445" y="1514"/>
                <a:ext cx="14" cy="9"/>
              </a:xfrm>
              <a:custGeom>
                <a:avLst/>
                <a:gdLst>
                  <a:gd name="T0" fmla="*/ 5 w 14"/>
                  <a:gd name="T1" fmla="*/ 9 h 9"/>
                  <a:gd name="T2" fmla="*/ 11 w 14"/>
                  <a:gd name="T3" fmla="*/ 6 h 9"/>
                  <a:gd name="T4" fmla="*/ 14 w 14"/>
                  <a:gd name="T5" fmla="*/ 6 h 9"/>
                  <a:gd name="T6" fmla="*/ 14 w 14"/>
                  <a:gd name="T7" fmla="*/ 0 h 9"/>
                  <a:gd name="T8" fmla="*/ 11 w 14"/>
                  <a:gd name="T9" fmla="*/ 0 h 9"/>
                  <a:gd name="T10" fmla="*/ 11 w 14"/>
                  <a:gd name="T11" fmla="*/ 0 h 9"/>
                  <a:gd name="T12" fmla="*/ 5 w 14"/>
                  <a:gd name="T13" fmla="*/ 3 h 9"/>
                  <a:gd name="T14" fmla="*/ 3 w 14"/>
                  <a:gd name="T15" fmla="*/ 3 h 9"/>
                  <a:gd name="T16" fmla="*/ 0 w 14"/>
                  <a:gd name="T17" fmla="*/ 6 h 9"/>
                  <a:gd name="T18" fmla="*/ 3 w 14"/>
                  <a:gd name="T19" fmla="*/ 9 h 9"/>
                  <a:gd name="T20" fmla="*/ 5 w 14"/>
                  <a:gd name="T2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9">
                    <a:moveTo>
                      <a:pt x="5" y="9"/>
                    </a:moveTo>
                    <a:lnTo>
                      <a:pt x="11" y="6"/>
                    </a:lnTo>
                    <a:lnTo>
                      <a:pt x="14" y="6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85" name="Freeform 1114"/>
              <p:cNvSpPr>
                <a:spLocks/>
              </p:cNvSpPr>
              <p:nvPr/>
            </p:nvSpPr>
            <p:spPr bwMode="auto">
              <a:xfrm>
                <a:off x="2439" y="1520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3 w 3"/>
                  <a:gd name="T5" fmla="*/ 3 h 3"/>
                  <a:gd name="T6" fmla="*/ 3 w 3"/>
                  <a:gd name="T7" fmla="*/ 3 h 3"/>
                  <a:gd name="T8" fmla="*/ 3 w 3"/>
                  <a:gd name="T9" fmla="*/ 0 h 3"/>
                  <a:gd name="T10" fmla="*/ 0 w 3"/>
                  <a:gd name="T11" fmla="*/ 0 h 3"/>
                  <a:gd name="T12" fmla="*/ 0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86" name="Freeform 1115"/>
              <p:cNvSpPr>
                <a:spLocks/>
              </p:cNvSpPr>
              <p:nvPr/>
            </p:nvSpPr>
            <p:spPr bwMode="auto">
              <a:xfrm>
                <a:off x="2381" y="625"/>
                <a:ext cx="153" cy="95"/>
              </a:xfrm>
              <a:custGeom>
                <a:avLst/>
                <a:gdLst>
                  <a:gd name="T0" fmla="*/ 61 w 153"/>
                  <a:gd name="T1" fmla="*/ 89 h 95"/>
                  <a:gd name="T2" fmla="*/ 81 w 153"/>
                  <a:gd name="T3" fmla="*/ 89 h 95"/>
                  <a:gd name="T4" fmla="*/ 92 w 153"/>
                  <a:gd name="T5" fmla="*/ 83 h 95"/>
                  <a:gd name="T6" fmla="*/ 100 w 153"/>
                  <a:gd name="T7" fmla="*/ 83 h 95"/>
                  <a:gd name="T8" fmla="*/ 108 w 153"/>
                  <a:gd name="T9" fmla="*/ 81 h 95"/>
                  <a:gd name="T10" fmla="*/ 131 w 153"/>
                  <a:gd name="T11" fmla="*/ 67 h 95"/>
                  <a:gd name="T12" fmla="*/ 136 w 153"/>
                  <a:gd name="T13" fmla="*/ 67 h 95"/>
                  <a:gd name="T14" fmla="*/ 142 w 153"/>
                  <a:gd name="T15" fmla="*/ 58 h 95"/>
                  <a:gd name="T16" fmla="*/ 147 w 153"/>
                  <a:gd name="T17" fmla="*/ 56 h 95"/>
                  <a:gd name="T18" fmla="*/ 147 w 153"/>
                  <a:gd name="T19" fmla="*/ 42 h 95"/>
                  <a:gd name="T20" fmla="*/ 150 w 153"/>
                  <a:gd name="T21" fmla="*/ 30 h 95"/>
                  <a:gd name="T22" fmla="*/ 139 w 153"/>
                  <a:gd name="T23" fmla="*/ 25 h 95"/>
                  <a:gd name="T24" fmla="*/ 142 w 153"/>
                  <a:gd name="T25" fmla="*/ 14 h 95"/>
                  <a:gd name="T26" fmla="*/ 136 w 153"/>
                  <a:gd name="T27" fmla="*/ 11 h 95"/>
                  <a:gd name="T28" fmla="*/ 136 w 153"/>
                  <a:gd name="T29" fmla="*/ 5 h 95"/>
                  <a:gd name="T30" fmla="*/ 125 w 153"/>
                  <a:gd name="T31" fmla="*/ 8 h 95"/>
                  <a:gd name="T32" fmla="*/ 117 w 153"/>
                  <a:gd name="T33" fmla="*/ 3 h 95"/>
                  <a:gd name="T34" fmla="*/ 108 w 153"/>
                  <a:gd name="T35" fmla="*/ 14 h 95"/>
                  <a:gd name="T36" fmla="*/ 97 w 153"/>
                  <a:gd name="T37" fmla="*/ 16 h 95"/>
                  <a:gd name="T38" fmla="*/ 89 w 153"/>
                  <a:gd name="T39" fmla="*/ 16 h 95"/>
                  <a:gd name="T40" fmla="*/ 86 w 153"/>
                  <a:gd name="T41" fmla="*/ 16 h 95"/>
                  <a:gd name="T42" fmla="*/ 72 w 153"/>
                  <a:gd name="T43" fmla="*/ 16 h 95"/>
                  <a:gd name="T44" fmla="*/ 67 w 153"/>
                  <a:gd name="T45" fmla="*/ 19 h 95"/>
                  <a:gd name="T46" fmla="*/ 61 w 153"/>
                  <a:gd name="T47" fmla="*/ 22 h 95"/>
                  <a:gd name="T48" fmla="*/ 53 w 153"/>
                  <a:gd name="T49" fmla="*/ 30 h 95"/>
                  <a:gd name="T50" fmla="*/ 44 w 153"/>
                  <a:gd name="T51" fmla="*/ 33 h 95"/>
                  <a:gd name="T52" fmla="*/ 44 w 153"/>
                  <a:gd name="T53" fmla="*/ 25 h 95"/>
                  <a:gd name="T54" fmla="*/ 44 w 153"/>
                  <a:gd name="T55" fmla="*/ 14 h 95"/>
                  <a:gd name="T56" fmla="*/ 36 w 153"/>
                  <a:gd name="T57" fmla="*/ 5 h 95"/>
                  <a:gd name="T58" fmla="*/ 22 w 153"/>
                  <a:gd name="T59" fmla="*/ 0 h 95"/>
                  <a:gd name="T60" fmla="*/ 28 w 153"/>
                  <a:gd name="T61" fmla="*/ 3 h 95"/>
                  <a:gd name="T62" fmla="*/ 25 w 153"/>
                  <a:gd name="T63" fmla="*/ 5 h 95"/>
                  <a:gd name="T64" fmla="*/ 30 w 153"/>
                  <a:gd name="T65" fmla="*/ 16 h 95"/>
                  <a:gd name="T66" fmla="*/ 25 w 153"/>
                  <a:gd name="T67" fmla="*/ 11 h 95"/>
                  <a:gd name="T68" fmla="*/ 16 w 153"/>
                  <a:gd name="T69" fmla="*/ 14 h 95"/>
                  <a:gd name="T70" fmla="*/ 16 w 153"/>
                  <a:gd name="T71" fmla="*/ 14 h 95"/>
                  <a:gd name="T72" fmla="*/ 16 w 153"/>
                  <a:gd name="T73" fmla="*/ 19 h 95"/>
                  <a:gd name="T74" fmla="*/ 8 w 153"/>
                  <a:gd name="T75" fmla="*/ 19 h 95"/>
                  <a:gd name="T76" fmla="*/ 8 w 153"/>
                  <a:gd name="T77" fmla="*/ 28 h 95"/>
                  <a:gd name="T78" fmla="*/ 5 w 153"/>
                  <a:gd name="T79" fmla="*/ 30 h 95"/>
                  <a:gd name="T80" fmla="*/ 19 w 153"/>
                  <a:gd name="T81" fmla="*/ 25 h 95"/>
                  <a:gd name="T82" fmla="*/ 25 w 153"/>
                  <a:gd name="T83" fmla="*/ 30 h 95"/>
                  <a:gd name="T84" fmla="*/ 33 w 153"/>
                  <a:gd name="T85" fmla="*/ 25 h 95"/>
                  <a:gd name="T86" fmla="*/ 39 w 153"/>
                  <a:gd name="T87" fmla="*/ 30 h 95"/>
                  <a:gd name="T88" fmla="*/ 25 w 153"/>
                  <a:gd name="T89" fmla="*/ 36 h 95"/>
                  <a:gd name="T90" fmla="*/ 39 w 153"/>
                  <a:gd name="T91" fmla="*/ 36 h 95"/>
                  <a:gd name="T92" fmla="*/ 25 w 153"/>
                  <a:gd name="T93" fmla="*/ 44 h 95"/>
                  <a:gd name="T94" fmla="*/ 19 w 153"/>
                  <a:gd name="T95" fmla="*/ 42 h 95"/>
                  <a:gd name="T96" fmla="*/ 11 w 153"/>
                  <a:gd name="T97" fmla="*/ 44 h 95"/>
                  <a:gd name="T98" fmla="*/ 5 w 153"/>
                  <a:gd name="T99" fmla="*/ 50 h 95"/>
                  <a:gd name="T100" fmla="*/ 28 w 153"/>
                  <a:gd name="T101" fmla="*/ 50 h 95"/>
                  <a:gd name="T102" fmla="*/ 28 w 153"/>
                  <a:gd name="T103" fmla="*/ 61 h 95"/>
                  <a:gd name="T104" fmla="*/ 30 w 153"/>
                  <a:gd name="T105" fmla="*/ 64 h 95"/>
                  <a:gd name="T106" fmla="*/ 39 w 153"/>
                  <a:gd name="T107" fmla="*/ 64 h 95"/>
                  <a:gd name="T108" fmla="*/ 28 w 153"/>
                  <a:gd name="T109" fmla="*/ 72 h 95"/>
                  <a:gd name="T110" fmla="*/ 19 w 153"/>
                  <a:gd name="T111" fmla="*/ 69 h 95"/>
                  <a:gd name="T112" fmla="*/ 19 w 153"/>
                  <a:gd name="T113" fmla="*/ 81 h 95"/>
                  <a:gd name="T114" fmla="*/ 36 w 153"/>
                  <a:gd name="T115" fmla="*/ 81 h 95"/>
                  <a:gd name="T116" fmla="*/ 50 w 153"/>
                  <a:gd name="T117" fmla="*/ 8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3" h="95">
                    <a:moveTo>
                      <a:pt x="50" y="83"/>
                    </a:moveTo>
                    <a:lnTo>
                      <a:pt x="53" y="89"/>
                    </a:lnTo>
                    <a:lnTo>
                      <a:pt x="55" y="89"/>
                    </a:lnTo>
                    <a:lnTo>
                      <a:pt x="58" y="89"/>
                    </a:lnTo>
                    <a:lnTo>
                      <a:pt x="61" y="89"/>
                    </a:lnTo>
                    <a:lnTo>
                      <a:pt x="67" y="95"/>
                    </a:lnTo>
                    <a:lnTo>
                      <a:pt x="75" y="92"/>
                    </a:lnTo>
                    <a:lnTo>
                      <a:pt x="78" y="95"/>
                    </a:lnTo>
                    <a:lnTo>
                      <a:pt x="83" y="92"/>
                    </a:lnTo>
                    <a:lnTo>
                      <a:pt x="81" y="89"/>
                    </a:lnTo>
                    <a:lnTo>
                      <a:pt x="83" y="86"/>
                    </a:lnTo>
                    <a:lnTo>
                      <a:pt x="83" y="89"/>
                    </a:lnTo>
                    <a:lnTo>
                      <a:pt x="86" y="92"/>
                    </a:lnTo>
                    <a:lnTo>
                      <a:pt x="92" y="86"/>
                    </a:lnTo>
                    <a:lnTo>
                      <a:pt x="92" y="83"/>
                    </a:lnTo>
                    <a:lnTo>
                      <a:pt x="97" y="81"/>
                    </a:lnTo>
                    <a:lnTo>
                      <a:pt x="95" y="83"/>
                    </a:lnTo>
                    <a:lnTo>
                      <a:pt x="95" y="86"/>
                    </a:lnTo>
                    <a:lnTo>
                      <a:pt x="97" y="83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06" y="81"/>
                    </a:lnTo>
                    <a:lnTo>
                      <a:pt x="106" y="81"/>
                    </a:lnTo>
                    <a:lnTo>
                      <a:pt x="108" y="81"/>
                    </a:lnTo>
                    <a:lnTo>
                      <a:pt x="108" y="81"/>
                    </a:lnTo>
                    <a:lnTo>
                      <a:pt x="111" y="81"/>
                    </a:lnTo>
                    <a:lnTo>
                      <a:pt x="117" y="75"/>
                    </a:lnTo>
                    <a:lnTo>
                      <a:pt x="120" y="69"/>
                    </a:lnTo>
                    <a:lnTo>
                      <a:pt x="128" y="69"/>
                    </a:lnTo>
                    <a:lnTo>
                      <a:pt x="131" y="67"/>
                    </a:lnTo>
                    <a:lnTo>
                      <a:pt x="131" y="64"/>
                    </a:lnTo>
                    <a:lnTo>
                      <a:pt x="131" y="61"/>
                    </a:lnTo>
                    <a:lnTo>
                      <a:pt x="131" y="64"/>
                    </a:lnTo>
                    <a:lnTo>
                      <a:pt x="134" y="64"/>
                    </a:lnTo>
                    <a:lnTo>
                      <a:pt x="136" y="67"/>
                    </a:lnTo>
                    <a:lnTo>
                      <a:pt x="139" y="64"/>
                    </a:lnTo>
                    <a:lnTo>
                      <a:pt x="139" y="61"/>
                    </a:lnTo>
                    <a:lnTo>
                      <a:pt x="139" y="61"/>
                    </a:lnTo>
                    <a:lnTo>
                      <a:pt x="139" y="58"/>
                    </a:lnTo>
                    <a:lnTo>
                      <a:pt x="142" y="58"/>
                    </a:lnTo>
                    <a:lnTo>
                      <a:pt x="139" y="53"/>
                    </a:lnTo>
                    <a:lnTo>
                      <a:pt x="142" y="53"/>
                    </a:lnTo>
                    <a:lnTo>
                      <a:pt x="145" y="53"/>
                    </a:lnTo>
                    <a:lnTo>
                      <a:pt x="145" y="56"/>
                    </a:lnTo>
                    <a:lnTo>
                      <a:pt x="147" y="56"/>
                    </a:lnTo>
                    <a:lnTo>
                      <a:pt x="150" y="53"/>
                    </a:lnTo>
                    <a:lnTo>
                      <a:pt x="147" y="50"/>
                    </a:lnTo>
                    <a:lnTo>
                      <a:pt x="145" y="47"/>
                    </a:lnTo>
                    <a:lnTo>
                      <a:pt x="145" y="42"/>
                    </a:lnTo>
                    <a:lnTo>
                      <a:pt x="147" y="42"/>
                    </a:lnTo>
                    <a:lnTo>
                      <a:pt x="147" y="39"/>
                    </a:lnTo>
                    <a:lnTo>
                      <a:pt x="150" y="36"/>
                    </a:lnTo>
                    <a:lnTo>
                      <a:pt x="153" y="36"/>
                    </a:lnTo>
                    <a:lnTo>
                      <a:pt x="153" y="33"/>
                    </a:lnTo>
                    <a:lnTo>
                      <a:pt x="150" y="30"/>
                    </a:lnTo>
                    <a:lnTo>
                      <a:pt x="145" y="30"/>
                    </a:lnTo>
                    <a:lnTo>
                      <a:pt x="142" y="33"/>
                    </a:lnTo>
                    <a:lnTo>
                      <a:pt x="145" y="28"/>
                    </a:lnTo>
                    <a:lnTo>
                      <a:pt x="145" y="25"/>
                    </a:lnTo>
                    <a:lnTo>
                      <a:pt x="139" y="25"/>
                    </a:lnTo>
                    <a:lnTo>
                      <a:pt x="139" y="28"/>
                    </a:lnTo>
                    <a:lnTo>
                      <a:pt x="136" y="25"/>
                    </a:lnTo>
                    <a:lnTo>
                      <a:pt x="139" y="19"/>
                    </a:lnTo>
                    <a:lnTo>
                      <a:pt x="142" y="19"/>
                    </a:lnTo>
                    <a:lnTo>
                      <a:pt x="142" y="14"/>
                    </a:lnTo>
                    <a:lnTo>
                      <a:pt x="139" y="14"/>
                    </a:lnTo>
                    <a:lnTo>
                      <a:pt x="139" y="16"/>
                    </a:lnTo>
                    <a:lnTo>
                      <a:pt x="134" y="14"/>
                    </a:lnTo>
                    <a:lnTo>
                      <a:pt x="134" y="11"/>
                    </a:lnTo>
                    <a:lnTo>
                      <a:pt x="136" y="11"/>
                    </a:lnTo>
                    <a:lnTo>
                      <a:pt x="136" y="8"/>
                    </a:lnTo>
                    <a:lnTo>
                      <a:pt x="139" y="5"/>
                    </a:lnTo>
                    <a:lnTo>
                      <a:pt x="142" y="5"/>
                    </a:lnTo>
                    <a:lnTo>
                      <a:pt x="139" y="3"/>
                    </a:lnTo>
                    <a:lnTo>
                      <a:pt x="136" y="5"/>
                    </a:lnTo>
                    <a:lnTo>
                      <a:pt x="131" y="11"/>
                    </a:lnTo>
                    <a:lnTo>
                      <a:pt x="128" y="14"/>
                    </a:lnTo>
                    <a:lnTo>
                      <a:pt x="128" y="14"/>
                    </a:lnTo>
                    <a:lnTo>
                      <a:pt x="125" y="11"/>
                    </a:lnTo>
                    <a:lnTo>
                      <a:pt x="125" y="8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0" y="3"/>
                    </a:lnTo>
                    <a:lnTo>
                      <a:pt x="117" y="3"/>
                    </a:lnTo>
                    <a:lnTo>
                      <a:pt x="117" y="3"/>
                    </a:lnTo>
                    <a:lnTo>
                      <a:pt x="114" y="5"/>
                    </a:lnTo>
                    <a:lnTo>
                      <a:pt x="117" y="8"/>
                    </a:lnTo>
                    <a:lnTo>
                      <a:pt x="114" y="11"/>
                    </a:lnTo>
                    <a:lnTo>
                      <a:pt x="111" y="11"/>
                    </a:lnTo>
                    <a:lnTo>
                      <a:pt x="108" y="14"/>
                    </a:lnTo>
                    <a:lnTo>
                      <a:pt x="108" y="11"/>
                    </a:lnTo>
                    <a:lnTo>
                      <a:pt x="106" y="8"/>
                    </a:lnTo>
                    <a:lnTo>
                      <a:pt x="103" y="11"/>
                    </a:lnTo>
                    <a:lnTo>
                      <a:pt x="103" y="16"/>
                    </a:lnTo>
                    <a:lnTo>
                      <a:pt x="97" y="16"/>
                    </a:lnTo>
                    <a:lnTo>
                      <a:pt x="95" y="11"/>
                    </a:lnTo>
                    <a:lnTo>
                      <a:pt x="92" y="11"/>
                    </a:lnTo>
                    <a:lnTo>
                      <a:pt x="92" y="11"/>
                    </a:lnTo>
                    <a:lnTo>
                      <a:pt x="89" y="11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86" y="30"/>
                    </a:lnTo>
                    <a:lnTo>
                      <a:pt x="89" y="25"/>
                    </a:lnTo>
                    <a:lnTo>
                      <a:pt x="86" y="19"/>
                    </a:lnTo>
                    <a:lnTo>
                      <a:pt x="86" y="16"/>
                    </a:lnTo>
                    <a:lnTo>
                      <a:pt x="83" y="14"/>
                    </a:lnTo>
                    <a:lnTo>
                      <a:pt x="83" y="11"/>
                    </a:lnTo>
                    <a:lnTo>
                      <a:pt x="81" y="8"/>
                    </a:lnTo>
                    <a:lnTo>
                      <a:pt x="72" y="14"/>
                    </a:lnTo>
                    <a:lnTo>
                      <a:pt x="72" y="16"/>
                    </a:lnTo>
                    <a:lnTo>
                      <a:pt x="75" y="19"/>
                    </a:lnTo>
                    <a:lnTo>
                      <a:pt x="72" y="25"/>
                    </a:lnTo>
                    <a:lnTo>
                      <a:pt x="69" y="25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64" y="11"/>
                    </a:lnTo>
                    <a:lnTo>
                      <a:pt x="64" y="8"/>
                    </a:lnTo>
                    <a:lnTo>
                      <a:pt x="58" y="14"/>
                    </a:lnTo>
                    <a:lnTo>
                      <a:pt x="58" y="22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58" y="30"/>
                    </a:lnTo>
                    <a:lnTo>
                      <a:pt x="55" y="30"/>
                    </a:lnTo>
                    <a:lnTo>
                      <a:pt x="55" y="28"/>
                    </a:lnTo>
                    <a:lnTo>
                      <a:pt x="53" y="30"/>
                    </a:lnTo>
                    <a:lnTo>
                      <a:pt x="50" y="33"/>
                    </a:lnTo>
                    <a:lnTo>
                      <a:pt x="47" y="36"/>
                    </a:lnTo>
                    <a:lnTo>
                      <a:pt x="47" y="42"/>
                    </a:lnTo>
                    <a:lnTo>
                      <a:pt x="44" y="36"/>
                    </a:lnTo>
                    <a:lnTo>
                      <a:pt x="44" y="33"/>
                    </a:lnTo>
                    <a:lnTo>
                      <a:pt x="44" y="33"/>
                    </a:lnTo>
                    <a:lnTo>
                      <a:pt x="47" y="28"/>
                    </a:lnTo>
                    <a:lnTo>
                      <a:pt x="47" y="25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2" y="19"/>
                    </a:lnTo>
                    <a:lnTo>
                      <a:pt x="44" y="22"/>
                    </a:lnTo>
                    <a:lnTo>
                      <a:pt x="47" y="19"/>
                    </a:lnTo>
                    <a:lnTo>
                      <a:pt x="47" y="16"/>
                    </a:lnTo>
                    <a:lnTo>
                      <a:pt x="44" y="14"/>
                    </a:lnTo>
                    <a:lnTo>
                      <a:pt x="47" y="14"/>
                    </a:lnTo>
                    <a:lnTo>
                      <a:pt x="44" y="11"/>
                    </a:lnTo>
                    <a:lnTo>
                      <a:pt x="42" y="11"/>
                    </a:lnTo>
                    <a:lnTo>
                      <a:pt x="39" y="8"/>
                    </a:lnTo>
                    <a:lnTo>
                      <a:pt x="36" y="5"/>
                    </a:lnTo>
                    <a:lnTo>
                      <a:pt x="36" y="3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28" y="3"/>
                    </a:lnTo>
                    <a:lnTo>
                      <a:pt x="30" y="3"/>
                    </a:lnTo>
                    <a:lnTo>
                      <a:pt x="33" y="5"/>
                    </a:lnTo>
                    <a:lnTo>
                      <a:pt x="30" y="5"/>
                    </a:lnTo>
                    <a:lnTo>
                      <a:pt x="28" y="5"/>
                    </a:lnTo>
                    <a:lnTo>
                      <a:pt x="25" y="5"/>
                    </a:lnTo>
                    <a:lnTo>
                      <a:pt x="25" y="5"/>
                    </a:lnTo>
                    <a:lnTo>
                      <a:pt x="30" y="11"/>
                    </a:lnTo>
                    <a:lnTo>
                      <a:pt x="33" y="14"/>
                    </a:lnTo>
                    <a:lnTo>
                      <a:pt x="33" y="16"/>
                    </a:lnTo>
                    <a:lnTo>
                      <a:pt x="30" y="16"/>
                    </a:lnTo>
                    <a:lnTo>
                      <a:pt x="30" y="14"/>
                    </a:lnTo>
                    <a:lnTo>
                      <a:pt x="28" y="11"/>
                    </a:lnTo>
                    <a:lnTo>
                      <a:pt x="25" y="14"/>
                    </a:lnTo>
                    <a:lnTo>
                      <a:pt x="22" y="14"/>
                    </a:lnTo>
                    <a:lnTo>
                      <a:pt x="25" y="11"/>
                    </a:lnTo>
                    <a:lnTo>
                      <a:pt x="22" y="8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6" y="14"/>
                    </a:lnTo>
                    <a:lnTo>
                      <a:pt x="14" y="8"/>
                    </a:lnTo>
                    <a:lnTo>
                      <a:pt x="11" y="8"/>
                    </a:lnTo>
                    <a:lnTo>
                      <a:pt x="11" y="11"/>
                    </a:lnTo>
                    <a:lnTo>
                      <a:pt x="14" y="14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11" y="19"/>
                    </a:lnTo>
                    <a:lnTo>
                      <a:pt x="16" y="19"/>
                    </a:lnTo>
                    <a:lnTo>
                      <a:pt x="14" y="19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5"/>
                    </a:lnTo>
                    <a:lnTo>
                      <a:pt x="8" y="19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8" y="25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5" y="25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2" y="28"/>
                    </a:lnTo>
                    <a:lnTo>
                      <a:pt x="5" y="30"/>
                    </a:lnTo>
                    <a:lnTo>
                      <a:pt x="11" y="30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9" y="25"/>
                    </a:lnTo>
                    <a:lnTo>
                      <a:pt x="19" y="25"/>
                    </a:lnTo>
                    <a:lnTo>
                      <a:pt x="19" y="28"/>
                    </a:lnTo>
                    <a:lnTo>
                      <a:pt x="22" y="28"/>
                    </a:lnTo>
                    <a:lnTo>
                      <a:pt x="22" y="25"/>
                    </a:lnTo>
                    <a:lnTo>
                      <a:pt x="25" y="30"/>
                    </a:lnTo>
                    <a:lnTo>
                      <a:pt x="25" y="30"/>
                    </a:lnTo>
                    <a:lnTo>
                      <a:pt x="28" y="28"/>
                    </a:lnTo>
                    <a:lnTo>
                      <a:pt x="28" y="25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3" y="25"/>
                    </a:lnTo>
                    <a:lnTo>
                      <a:pt x="33" y="28"/>
                    </a:lnTo>
                    <a:lnTo>
                      <a:pt x="33" y="30"/>
                    </a:lnTo>
                    <a:lnTo>
                      <a:pt x="33" y="30"/>
                    </a:lnTo>
                    <a:lnTo>
                      <a:pt x="36" y="30"/>
                    </a:lnTo>
                    <a:lnTo>
                      <a:pt x="39" y="30"/>
                    </a:lnTo>
                    <a:lnTo>
                      <a:pt x="39" y="33"/>
                    </a:lnTo>
                    <a:lnTo>
                      <a:pt x="36" y="33"/>
                    </a:lnTo>
                    <a:lnTo>
                      <a:pt x="33" y="33"/>
                    </a:lnTo>
                    <a:lnTo>
                      <a:pt x="30" y="36"/>
                    </a:lnTo>
                    <a:lnTo>
                      <a:pt x="25" y="36"/>
                    </a:lnTo>
                    <a:lnTo>
                      <a:pt x="25" y="39"/>
                    </a:lnTo>
                    <a:lnTo>
                      <a:pt x="30" y="39"/>
                    </a:lnTo>
                    <a:lnTo>
                      <a:pt x="36" y="39"/>
                    </a:lnTo>
                    <a:lnTo>
                      <a:pt x="36" y="36"/>
                    </a:lnTo>
                    <a:lnTo>
                      <a:pt x="39" y="36"/>
                    </a:lnTo>
                    <a:lnTo>
                      <a:pt x="39" y="39"/>
                    </a:lnTo>
                    <a:lnTo>
                      <a:pt x="36" y="42"/>
                    </a:lnTo>
                    <a:lnTo>
                      <a:pt x="30" y="42"/>
                    </a:lnTo>
                    <a:lnTo>
                      <a:pt x="28" y="42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2" y="39"/>
                    </a:lnTo>
                    <a:lnTo>
                      <a:pt x="19" y="42"/>
                    </a:lnTo>
                    <a:lnTo>
                      <a:pt x="22" y="42"/>
                    </a:lnTo>
                    <a:lnTo>
                      <a:pt x="19" y="44"/>
                    </a:lnTo>
                    <a:lnTo>
                      <a:pt x="16" y="42"/>
                    </a:lnTo>
                    <a:lnTo>
                      <a:pt x="14" y="44"/>
                    </a:lnTo>
                    <a:lnTo>
                      <a:pt x="11" y="44"/>
                    </a:lnTo>
                    <a:lnTo>
                      <a:pt x="8" y="44"/>
                    </a:lnTo>
                    <a:lnTo>
                      <a:pt x="5" y="44"/>
                    </a:lnTo>
                    <a:lnTo>
                      <a:pt x="2" y="44"/>
                    </a:lnTo>
                    <a:lnTo>
                      <a:pt x="5" y="47"/>
                    </a:lnTo>
                    <a:lnTo>
                      <a:pt x="5" y="50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16" y="53"/>
                    </a:lnTo>
                    <a:lnTo>
                      <a:pt x="22" y="50"/>
                    </a:lnTo>
                    <a:lnTo>
                      <a:pt x="28" y="50"/>
                    </a:lnTo>
                    <a:lnTo>
                      <a:pt x="28" y="53"/>
                    </a:lnTo>
                    <a:lnTo>
                      <a:pt x="25" y="56"/>
                    </a:lnTo>
                    <a:lnTo>
                      <a:pt x="25" y="56"/>
                    </a:lnTo>
                    <a:lnTo>
                      <a:pt x="28" y="58"/>
                    </a:lnTo>
                    <a:lnTo>
                      <a:pt x="28" y="61"/>
                    </a:lnTo>
                    <a:lnTo>
                      <a:pt x="30" y="61"/>
                    </a:lnTo>
                    <a:lnTo>
                      <a:pt x="36" y="58"/>
                    </a:lnTo>
                    <a:lnTo>
                      <a:pt x="33" y="58"/>
                    </a:lnTo>
                    <a:lnTo>
                      <a:pt x="30" y="61"/>
                    </a:lnTo>
                    <a:lnTo>
                      <a:pt x="30" y="64"/>
                    </a:lnTo>
                    <a:lnTo>
                      <a:pt x="30" y="67"/>
                    </a:lnTo>
                    <a:lnTo>
                      <a:pt x="36" y="64"/>
                    </a:lnTo>
                    <a:lnTo>
                      <a:pt x="42" y="64"/>
                    </a:lnTo>
                    <a:lnTo>
                      <a:pt x="42" y="67"/>
                    </a:lnTo>
                    <a:lnTo>
                      <a:pt x="39" y="64"/>
                    </a:lnTo>
                    <a:lnTo>
                      <a:pt x="36" y="67"/>
                    </a:lnTo>
                    <a:lnTo>
                      <a:pt x="33" y="67"/>
                    </a:lnTo>
                    <a:lnTo>
                      <a:pt x="30" y="67"/>
                    </a:lnTo>
                    <a:lnTo>
                      <a:pt x="30" y="69"/>
                    </a:lnTo>
                    <a:lnTo>
                      <a:pt x="28" y="72"/>
                    </a:lnTo>
                    <a:lnTo>
                      <a:pt x="25" y="72"/>
                    </a:lnTo>
                    <a:lnTo>
                      <a:pt x="25" y="72"/>
                    </a:lnTo>
                    <a:lnTo>
                      <a:pt x="22" y="69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9" y="75"/>
                    </a:lnTo>
                    <a:lnTo>
                      <a:pt x="22" y="75"/>
                    </a:lnTo>
                    <a:lnTo>
                      <a:pt x="19" y="75"/>
                    </a:lnTo>
                    <a:lnTo>
                      <a:pt x="19" y="81"/>
                    </a:lnTo>
                    <a:lnTo>
                      <a:pt x="22" y="81"/>
                    </a:lnTo>
                    <a:lnTo>
                      <a:pt x="25" y="81"/>
                    </a:lnTo>
                    <a:lnTo>
                      <a:pt x="28" y="81"/>
                    </a:lnTo>
                    <a:lnTo>
                      <a:pt x="33" y="83"/>
                    </a:lnTo>
                    <a:lnTo>
                      <a:pt x="36" y="81"/>
                    </a:lnTo>
                    <a:lnTo>
                      <a:pt x="42" y="81"/>
                    </a:lnTo>
                    <a:lnTo>
                      <a:pt x="44" y="81"/>
                    </a:lnTo>
                    <a:lnTo>
                      <a:pt x="44" y="81"/>
                    </a:lnTo>
                    <a:lnTo>
                      <a:pt x="47" y="83"/>
                    </a:lnTo>
                    <a:lnTo>
                      <a:pt x="50" y="81"/>
                    </a:lnTo>
                    <a:lnTo>
                      <a:pt x="5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87" name="Freeform 1116"/>
              <p:cNvSpPr>
                <a:spLocks/>
              </p:cNvSpPr>
              <p:nvPr/>
            </p:nvSpPr>
            <p:spPr bwMode="auto">
              <a:xfrm>
                <a:off x="2434" y="717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3 h 5"/>
                  <a:gd name="T4" fmla="*/ 0 w 2"/>
                  <a:gd name="T5" fmla="*/ 5 h 5"/>
                  <a:gd name="T6" fmla="*/ 2 w 2"/>
                  <a:gd name="T7" fmla="*/ 5 h 5"/>
                  <a:gd name="T8" fmla="*/ 2 w 2"/>
                  <a:gd name="T9" fmla="*/ 0 h 5"/>
                  <a:gd name="T10" fmla="*/ 0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88" name="Freeform 1117"/>
              <p:cNvSpPr>
                <a:spLocks/>
              </p:cNvSpPr>
              <p:nvPr/>
            </p:nvSpPr>
            <p:spPr bwMode="auto">
              <a:xfrm>
                <a:off x="2498" y="1503"/>
                <a:ext cx="8" cy="3"/>
              </a:xfrm>
              <a:custGeom>
                <a:avLst/>
                <a:gdLst>
                  <a:gd name="T0" fmla="*/ 0 w 8"/>
                  <a:gd name="T1" fmla="*/ 3 h 3"/>
                  <a:gd name="T2" fmla="*/ 5 w 8"/>
                  <a:gd name="T3" fmla="*/ 3 h 3"/>
                  <a:gd name="T4" fmla="*/ 8 w 8"/>
                  <a:gd name="T5" fmla="*/ 0 h 3"/>
                  <a:gd name="T6" fmla="*/ 5 w 8"/>
                  <a:gd name="T7" fmla="*/ 0 h 3"/>
                  <a:gd name="T8" fmla="*/ 3 w 8"/>
                  <a:gd name="T9" fmla="*/ 0 h 3"/>
                  <a:gd name="T10" fmla="*/ 0 w 8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0" y="3"/>
                    </a:moveTo>
                    <a:lnTo>
                      <a:pt x="5" y="3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89" name="Freeform 1118"/>
              <p:cNvSpPr>
                <a:spLocks/>
              </p:cNvSpPr>
              <p:nvPr/>
            </p:nvSpPr>
            <p:spPr bwMode="auto">
              <a:xfrm>
                <a:off x="2489" y="1512"/>
                <a:ext cx="9" cy="11"/>
              </a:xfrm>
              <a:custGeom>
                <a:avLst/>
                <a:gdLst>
                  <a:gd name="T0" fmla="*/ 3 w 9"/>
                  <a:gd name="T1" fmla="*/ 5 h 11"/>
                  <a:gd name="T2" fmla="*/ 0 w 9"/>
                  <a:gd name="T3" fmla="*/ 11 h 11"/>
                  <a:gd name="T4" fmla="*/ 0 w 9"/>
                  <a:gd name="T5" fmla="*/ 11 h 11"/>
                  <a:gd name="T6" fmla="*/ 6 w 9"/>
                  <a:gd name="T7" fmla="*/ 8 h 11"/>
                  <a:gd name="T8" fmla="*/ 9 w 9"/>
                  <a:gd name="T9" fmla="*/ 5 h 11"/>
                  <a:gd name="T10" fmla="*/ 9 w 9"/>
                  <a:gd name="T11" fmla="*/ 0 h 11"/>
                  <a:gd name="T12" fmla="*/ 3 w 9"/>
                  <a:gd name="T13" fmla="*/ 2 h 11"/>
                  <a:gd name="T14" fmla="*/ 3 w 9"/>
                  <a:gd name="T15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1">
                    <a:moveTo>
                      <a:pt x="3" y="5"/>
                    </a:moveTo>
                    <a:lnTo>
                      <a:pt x="0" y="11"/>
                    </a:lnTo>
                    <a:lnTo>
                      <a:pt x="0" y="11"/>
                    </a:lnTo>
                    <a:lnTo>
                      <a:pt x="6" y="8"/>
                    </a:lnTo>
                    <a:lnTo>
                      <a:pt x="9" y="5"/>
                    </a:lnTo>
                    <a:lnTo>
                      <a:pt x="9" y="0"/>
                    </a:lnTo>
                    <a:lnTo>
                      <a:pt x="3" y="2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90" name="Freeform 1119"/>
              <p:cNvSpPr>
                <a:spLocks/>
              </p:cNvSpPr>
              <p:nvPr/>
            </p:nvSpPr>
            <p:spPr bwMode="auto">
              <a:xfrm>
                <a:off x="3474" y="2240"/>
                <a:ext cx="134" cy="248"/>
              </a:xfrm>
              <a:custGeom>
                <a:avLst/>
                <a:gdLst>
                  <a:gd name="T0" fmla="*/ 131 w 134"/>
                  <a:gd name="T1" fmla="*/ 44 h 248"/>
                  <a:gd name="T2" fmla="*/ 128 w 134"/>
                  <a:gd name="T3" fmla="*/ 27 h 248"/>
                  <a:gd name="T4" fmla="*/ 123 w 134"/>
                  <a:gd name="T5" fmla="*/ 14 h 248"/>
                  <a:gd name="T6" fmla="*/ 120 w 134"/>
                  <a:gd name="T7" fmla="*/ 0 h 248"/>
                  <a:gd name="T8" fmla="*/ 109 w 134"/>
                  <a:gd name="T9" fmla="*/ 8 h 248"/>
                  <a:gd name="T10" fmla="*/ 112 w 134"/>
                  <a:gd name="T11" fmla="*/ 16 h 248"/>
                  <a:gd name="T12" fmla="*/ 106 w 134"/>
                  <a:gd name="T13" fmla="*/ 27 h 248"/>
                  <a:gd name="T14" fmla="*/ 100 w 134"/>
                  <a:gd name="T15" fmla="*/ 36 h 248"/>
                  <a:gd name="T16" fmla="*/ 92 w 134"/>
                  <a:gd name="T17" fmla="*/ 33 h 248"/>
                  <a:gd name="T18" fmla="*/ 95 w 134"/>
                  <a:gd name="T19" fmla="*/ 41 h 248"/>
                  <a:gd name="T20" fmla="*/ 95 w 134"/>
                  <a:gd name="T21" fmla="*/ 47 h 248"/>
                  <a:gd name="T22" fmla="*/ 89 w 134"/>
                  <a:gd name="T23" fmla="*/ 50 h 248"/>
                  <a:gd name="T24" fmla="*/ 84 w 134"/>
                  <a:gd name="T25" fmla="*/ 50 h 248"/>
                  <a:gd name="T26" fmla="*/ 81 w 134"/>
                  <a:gd name="T27" fmla="*/ 55 h 248"/>
                  <a:gd name="T28" fmla="*/ 81 w 134"/>
                  <a:gd name="T29" fmla="*/ 64 h 248"/>
                  <a:gd name="T30" fmla="*/ 73 w 134"/>
                  <a:gd name="T31" fmla="*/ 64 h 248"/>
                  <a:gd name="T32" fmla="*/ 67 w 134"/>
                  <a:gd name="T33" fmla="*/ 69 h 248"/>
                  <a:gd name="T34" fmla="*/ 64 w 134"/>
                  <a:gd name="T35" fmla="*/ 72 h 248"/>
                  <a:gd name="T36" fmla="*/ 53 w 134"/>
                  <a:gd name="T37" fmla="*/ 67 h 248"/>
                  <a:gd name="T38" fmla="*/ 50 w 134"/>
                  <a:gd name="T39" fmla="*/ 75 h 248"/>
                  <a:gd name="T40" fmla="*/ 45 w 134"/>
                  <a:gd name="T41" fmla="*/ 75 h 248"/>
                  <a:gd name="T42" fmla="*/ 34 w 134"/>
                  <a:gd name="T43" fmla="*/ 75 h 248"/>
                  <a:gd name="T44" fmla="*/ 22 w 134"/>
                  <a:gd name="T45" fmla="*/ 92 h 248"/>
                  <a:gd name="T46" fmla="*/ 20 w 134"/>
                  <a:gd name="T47" fmla="*/ 103 h 248"/>
                  <a:gd name="T48" fmla="*/ 25 w 134"/>
                  <a:gd name="T49" fmla="*/ 125 h 248"/>
                  <a:gd name="T50" fmla="*/ 25 w 134"/>
                  <a:gd name="T51" fmla="*/ 136 h 248"/>
                  <a:gd name="T52" fmla="*/ 20 w 134"/>
                  <a:gd name="T53" fmla="*/ 153 h 248"/>
                  <a:gd name="T54" fmla="*/ 14 w 134"/>
                  <a:gd name="T55" fmla="*/ 164 h 248"/>
                  <a:gd name="T56" fmla="*/ 6 w 134"/>
                  <a:gd name="T57" fmla="*/ 175 h 248"/>
                  <a:gd name="T58" fmla="*/ 3 w 134"/>
                  <a:gd name="T59" fmla="*/ 189 h 248"/>
                  <a:gd name="T60" fmla="*/ 6 w 134"/>
                  <a:gd name="T61" fmla="*/ 206 h 248"/>
                  <a:gd name="T62" fmla="*/ 6 w 134"/>
                  <a:gd name="T63" fmla="*/ 209 h 248"/>
                  <a:gd name="T64" fmla="*/ 6 w 134"/>
                  <a:gd name="T65" fmla="*/ 228 h 248"/>
                  <a:gd name="T66" fmla="*/ 14 w 134"/>
                  <a:gd name="T67" fmla="*/ 237 h 248"/>
                  <a:gd name="T68" fmla="*/ 20 w 134"/>
                  <a:gd name="T69" fmla="*/ 242 h 248"/>
                  <a:gd name="T70" fmla="*/ 28 w 134"/>
                  <a:gd name="T71" fmla="*/ 248 h 248"/>
                  <a:gd name="T72" fmla="*/ 39 w 134"/>
                  <a:gd name="T73" fmla="*/ 245 h 248"/>
                  <a:gd name="T74" fmla="*/ 61 w 134"/>
                  <a:gd name="T75" fmla="*/ 239 h 248"/>
                  <a:gd name="T76" fmla="*/ 73 w 134"/>
                  <a:gd name="T77" fmla="*/ 226 h 248"/>
                  <a:gd name="T78" fmla="*/ 73 w 134"/>
                  <a:gd name="T79" fmla="*/ 214 h 248"/>
                  <a:gd name="T80" fmla="*/ 78 w 134"/>
                  <a:gd name="T81" fmla="*/ 206 h 248"/>
                  <a:gd name="T82" fmla="*/ 89 w 134"/>
                  <a:gd name="T83" fmla="*/ 181 h 248"/>
                  <a:gd name="T84" fmla="*/ 103 w 134"/>
                  <a:gd name="T85" fmla="*/ 145 h 248"/>
                  <a:gd name="T86" fmla="*/ 112 w 134"/>
                  <a:gd name="T87" fmla="*/ 122 h 248"/>
                  <a:gd name="T88" fmla="*/ 117 w 134"/>
                  <a:gd name="T89" fmla="*/ 100 h 248"/>
                  <a:gd name="T90" fmla="*/ 120 w 134"/>
                  <a:gd name="T91" fmla="*/ 86 h 248"/>
                  <a:gd name="T92" fmla="*/ 123 w 134"/>
                  <a:gd name="T93" fmla="*/ 75 h 248"/>
                  <a:gd name="T94" fmla="*/ 123 w 134"/>
                  <a:gd name="T95" fmla="*/ 64 h 248"/>
                  <a:gd name="T96" fmla="*/ 131 w 134"/>
                  <a:gd name="T97" fmla="*/ 72 h 248"/>
                  <a:gd name="T98" fmla="*/ 134 w 134"/>
                  <a:gd name="T99" fmla="*/ 64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4" h="248">
                    <a:moveTo>
                      <a:pt x="131" y="53"/>
                    </a:moveTo>
                    <a:lnTo>
                      <a:pt x="128" y="50"/>
                    </a:lnTo>
                    <a:lnTo>
                      <a:pt x="131" y="50"/>
                    </a:lnTo>
                    <a:lnTo>
                      <a:pt x="131" y="44"/>
                    </a:lnTo>
                    <a:lnTo>
                      <a:pt x="128" y="41"/>
                    </a:lnTo>
                    <a:lnTo>
                      <a:pt x="131" y="39"/>
                    </a:lnTo>
                    <a:lnTo>
                      <a:pt x="131" y="30"/>
                    </a:lnTo>
                    <a:lnTo>
                      <a:pt x="128" y="27"/>
                    </a:lnTo>
                    <a:lnTo>
                      <a:pt x="128" y="19"/>
                    </a:lnTo>
                    <a:lnTo>
                      <a:pt x="126" y="16"/>
                    </a:lnTo>
                    <a:lnTo>
                      <a:pt x="126" y="16"/>
                    </a:lnTo>
                    <a:lnTo>
                      <a:pt x="123" y="14"/>
                    </a:lnTo>
                    <a:lnTo>
                      <a:pt x="123" y="8"/>
                    </a:lnTo>
                    <a:lnTo>
                      <a:pt x="120" y="8"/>
                    </a:lnTo>
                    <a:lnTo>
                      <a:pt x="120" y="5"/>
                    </a:lnTo>
                    <a:lnTo>
                      <a:pt x="120" y="0"/>
                    </a:lnTo>
                    <a:lnTo>
                      <a:pt x="114" y="5"/>
                    </a:lnTo>
                    <a:lnTo>
                      <a:pt x="114" y="8"/>
                    </a:lnTo>
                    <a:lnTo>
                      <a:pt x="112" y="8"/>
                    </a:lnTo>
                    <a:lnTo>
                      <a:pt x="109" y="8"/>
                    </a:lnTo>
                    <a:lnTo>
                      <a:pt x="109" y="8"/>
                    </a:lnTo>
                    <a:lnTo>
                      <a:pt x="112" y="11"/>
                    </a:lnTo>
                    <a:lnTo>
                      <a:pt x="112" y="14"/>
                    </a:lnTo>
                    <a:lnTo>
                      <a:pt x="112" y="16"/>
                    </a:lnTo>
                    <a:lnTo>
                      <a:pt x="112" y="16"/>
                    </a:lnTo>
                    <a:lnTo>
                      <a:pt x="109" y="19"/>
                    </a:lnTo>
                    <a:lnTo>
                      <a:pt x="109" y="25"/>
                    </a:lnTo>
                    <a:lnTo>
                      <a:pt x="106" y="27"/>
                    </a:lnTo>
                    <a:lnTo>
                      <a:pt x="106" y="27"/>
                    </a:lnTo>
                    <a:lnTo>
                      <a:pt x="103" y="30"/>
                    </a:lnTo>
                    <a:lnTo>
                      <a:pt x="100" y="33"/>
                    </a:lnTo>
                    <a:lnTo>
                      <a:pt x="100" y="36"/>
                    </a:lnTo>
                    <a:lnTo>
                      <a:pt x="98" y="33"/>
                    </a:lnTo>
                    <a:lnTo>
                      <a:pt x="98" y="30"/>
                    </a:lnTo>
                    <a:lnTo>
                      <a:pt x="95" y="30"/>
                    </a:lnTo>
                    <a:lnTo>
                      <a:pt x="92" y="33"/>
                    </a:lnTo>
                    <a:lnTo>
                      <a:pt x="92" y="36"/>
                    </a:lnTo>
                    <a:lnTo>
                      <a:pt x="98" y="39"/>
                    </a:lnTo>
                    <a:lnTo>
                      <a:pt x="98" y="41"/>
                    </a:lnTo>
                    <a:lnTo>
                      <a:pt x="95" y="41"/>
                    </a:lnTo>
                    <a:lnTo>
                      <a:pt x="95" y="41"/>
                    </a:lnTo>
                    <a:lnTo>
                      <a:pt x="89" y="41"/>
                    </a:lnTo>
                    <a:lnTo>
                      <a:pt x="92" y="47"/>
                    </a:lnTo>
                    <a:lnTo>
                      <a:pt x="95" y="47"/>
                    </a:lnTo>
                    <a:lnTo>
                      <a:pt x="95" y="50"/>
                    </a:lnTo>
                    <a:lnTo>
                      <a:pt x="95" y="50"/>
                    </a:lnTo>
                    <a:lnTo>
                      <a:pt x="92" y="50"/>
                    </a:lnTo>
                    <a:lnTo>
                      <a:pt x="89" y="50"/>
                    </a:lnTo>
                    <a:lnTo>
                      <a:pt x="89" y="53"/>
                    </a:lnTo>
                    <a:lnTo>
                      <a:pt x="84" y="55"/>
                    </a:lnTo>
                    <a:lnTo>
                      <a:pt x="84" y="53"/>
                    </a:lnTo>
                    <a:lnTo>
                      <a:pt x="84" y="50"/>
                    </a:lnTo>
                    <a:lnTo>
                      <a:pt x="84" y="50"/>
                    </a:lnTo>
                    <a:lnTo>
                      <a:pt x="81" y="53"/>
                    </a:lnTo>
                    <a:lnTo>
                      <a:pt x="81" y="53"/>
                    </a:lnTo>
                    <a:lnTo>
                      <a:pt x="81" y="55"/>
                    </a:lnTo>
                    <a:lnTo>
                      <a:pt x="78" y="58"/>
                    </a:lnTo>
                    <a:lnTo>
                      <a:pt x="78" y="61"/>
                    </a:lnTo>
                    <a:lnTo>
                      <a:pt x="81" y="61"/>
                    </a:lnTo>
                    <a:lnTo>
                      <a:pt x="81" y="64"/>
                    </a:lnTo>
                    <a:lnTo>
                      <a:pt x="78" y="64"/>
                    </a:lnTo>
                    <a:lnTo>
                      <a:pt x="75" y="67"/>
                    </a:lnTo>
                    <a:lnTo>
                      <a:pt x="75" y="64"/>
                    </a:lnTo>
                    <a:lnTo>
                      <a:pt x="73" y="64"/>
                    </a:lnTo>
                    <a:lnTo>
                      <a:pt x="75" y="61"/>
                    </a:lnTo>
                    <a:lnTo>
                      <a:pt x="75" y="58"/>
                    </a:lnTo>
                    <a:lnTo>
                      <a:pt x="67" y="64"/>
                    </a:lnTo>
                    <a:lnTo>
                      <a:pt x="67" y="69"/>
                    </a:lnTo>
                    <a:lnTo>
                      <a:pt x="67" y="72"/>
                    </a:lnTo>
                    <a:lnTo>
                      <a:pt x="67" y="75"/>
                    </a:lnTo>
                    <a:lnTo>
                      <a:pt x="64" y="72"/>
                    </a:lnTo>
                    <a:lnTo>
                      <a:pt x="64" y="72"/>
                    </a:lnTo>
                    <a:lnTo>
                      <a:pt x="64" y="67"/>
                    </a:lnTo>
                    <a:lnTo>
                      <a:pt x="61" y="67"/>
                    </a:lnTo>
                    <a:lnTo>
                      <a:pt x="56" y="72"/>
                    </a:lnTo>
                    <a:lnTo>
                      <a:pt x="53" y="67"/>
                    </a:lnTo>
                    <a:lnTo>
                      <a:pt x="53" y="69"/>
                    </a:lnTo>
                    <a:lnTo>
                      <a:pt x="50" y="69"/>
                    </a:lnTo>
                    <a:lnTo>
                      <a:pt x="50" y="75"/>
                    </a:lnTo>
                    <a:lnTo>
                      <a:pt x="50" y="75"/>
                    </a:lnTo>
                    <a:lnTo>
                      <a:pt x="47" y="75"/>
                    </a:lnTo>
                    <a:lnTo>
                      <a:pt x="47" y="72"/>
                    </a:lnTo>
                    <a:lnTo>
                      <a:pt x="47" y="72"/>
                    </a:lnTo>
                    <a:lnTo>
                      <a:pt x="45" y="75"/>
                    </a:lnTo>
                    <a:lnTo>
                      <a:pt x="42" y="72"/>
                    </a:lnTo>
                    <a:lnTo>
                      <a:pt x="36" y="78"/>
                    </a:lnTo>
                    <a:lnTo>
                      <a:pt x="34" y="78"/>
                    </a:lnTo>
                    <a:lnTo>
                      <a:pt x="34" y="75"/>
                    </a:lnTo>
                    <a:lnTo>
                      <a:pt x="28" y="75"/>
                    </a:lnTo>
                    <a:lnTo>
                      <a:pt x="28" y="78"/>
                    </a:lnTo>
                    <a:lnTo>
                      <a:pt x="28" y="83"/>
                    </a:lnTo>
                    <a:lnTo>
                      <a:pt x="22" y="92"/>
                    </a:lnTo>
                    <a:lnTo>
                      <a:pt x="22" y="94"/>
                    </a:lnTo>
                    <a:lnTo>
                      <a:pt x="17" y="100"/>
                    </a:lnTo>
                    <a:lnTo>
                      <a:pt x="17" y="103"/>
                    </a:lnTo>
                    <a:lnTo>
                      <a:pt x="20" y="103"/>
                    </a:lnTo>
                    <a:lnTo>
                      <a:pt x="20" y="108"/>
                    </a:lnTo>
                    <a:lnTo>
                      <a:pt x="20" y="111"/>
                    </a:lnTo>
                    <a:lnTo>
                      <a:pt x="20" y="117"/>
                    </a:lnTo>
                    <a:lnTo>
                      <a:pt x="25" y="125"/>
                    </a:lnTo>
                    <a:lnTo>
                      <a:pt x="25" y="128"/>
                    </a:lnTo>
                    <a:lnTo>
                      <a:pt x="28" y="131"/>
                    </a:lnTo>
                    <a:lnTo>
                      <a:pt x="28" y="133"/>
                    </a:lnTo>
                    <a:lnTo>
                      <a:pt x="25" y="136"/>
                    </a:lnTo>
                    <a:lnTo>
                      <a:pt x="25" y="139"/>
                    </a:lnTo>
                    <a:lnTo>
                      <a:pt x="25" y="145"/>
                    </a:lnTo>
                    <a:lnTo>
                      <a:pt x="20" y="147"/>
                    </a:lnTo>
                    <a:lnTo>
                      <a:pt x="20" y="153"/>
                    </a:lnTo>
                    <a:lnTo>
                      <a:pt x="17" y="153"/>
                    </a:lnTo>
                    <a:lnTo>
                      <a:pt x="17" y="156"/>
                    </a:lnTo>
                    <a:lnTo>
                      <a:pt x="14" y="159"/>
                    </a:lnTo>
                    <a:lnTo>
                      <a:pt x="14" y="164"/>
                    </a:lnTo>
                    <a:lnTo>
                      <a:pt x="11" y="167"/>
                    </a:lnTo>
                    <a:lnTo>
                      <a:pt x="6" y="170"/>
                    </a:lnTo>
                    <a:lnTo>
                      <a:pt x="6" y="170"/>
                    </a:lnTo>
                    <a:lnTo>
                      <a:pt x="6" y="175"/>
                    </a:lnTo>
                    <a:lnTo>
                      <a:pt x="0" y="181"/>
                    </a:lnTo>
                    <a:lnTo>
                      <a:pt x="3" y="184"/>
                    </a:lnTo>
                    <a:lnTo>
                      <a:pt x="0" y="186"/>
                    </a:lnTo>
                    <a:lnTo>
                      <a:pt x="3" y="189"/>
                    </a:lnTo>
                    <a:lnTo>
                      <a:pt x="3" y="195"/>
                    </a:lnTo>
                    <a:lnTo>
                      <a:pt x="6" y="200"/>
                    </a:lnTo>
                    <a:lnTo>
                      <a:pt x="6" y="203"/>
                    </a:lnTo>
                    <a:lnTo>
                      <a:pt x="6" y="206"/>
                    </a:lnTo>
                    <a:lnTo>
                      <a:pt x="8" y="209"/>
                    </a:lnTo>
                    <a:lnTo>
                      <a:pt x="8" y="209"/>
                    </a:lnTo>
                    <a:lnTo>
                      <a:pt x="8" y="209"/>
                    </a:lnTo>
                    <a:lnTo>
                      <a:pt x="6" y="209"/>
                    </a:lnTo>
                    <a:lnTo>
                      <a:pt x="6" y="214"/>
                    </a:lnTo>
                    <a:lnTo>
                      <a:pt x="6" y="220"/>
                    </a:lnTo>
                    <a:lnTo>
                      <a:pt x="6" y="226"/>
                    </a:lnTo>
                    <a:lnTo>
                      <a:pt x="6" y="228"/>
                    </a:lnTo>
                    <a:lnTo>
                      <a:pt x="6" y="231"/>
                    </a:lnTo>
                    <a:lnTo>
                      <a:pt x="8" y="231"/>
                    </a:lnTo>
                    <a:lnTo>
                      <a:pt x="11" y="237"/>
                    </a:lnTo>
                    <a:lnTo>
                      <a:pt x="14" y="237"/>
                    </a:lnTo>
                    <a:lnTo>
                      <a:pt x="14" y="239"/>
                    </a:lnTo>
                    <a:lnTo>
                      <a:pt x="17" y="242"/>
                    </a:lnTo>
                    <a:lnTo>
                      <a:pt x="20" y="239"/>
                    </a:lnTo>
                    <a:lnTo>
                      <a:pt x="20" y="242"/>
                    </a:lnTo>
                    <a:lnTo>
                      <a:pt x="22" y="242"/>
                    </a:lnTo>
                    <a:lnTo>
                      <a:pt x="25" y="245"/>
                    </a:lnTo>
                    <a:lnTo>
                      <a:pt x="28" y="248"/>
                    </a:lnTo>
                    <a:lnTo>
                      <a:pt x="28" y="248"/>
                    </a:lnTo>
                    <a:lnTo>
                      <a:pt x="28" y="248"/>
                    </a:lnTo>
                    <a:lnTo>
                      <a:pt x="31" y="248"/>
                    </a:lnTo>
                    <a:lnTo>
                      <a:pt x="36" y="248"/>
                    </a:lnTo>
                    <a:lnTo>
                      <a:pt x="39" y="245"/>
                    </a:lnTo>
                    <a:lnTo>
                      <a:pt x="42" y="242"/>
                    </a:lnTo>
                    <a:lnTo>
                      <a:pt x="53" y="239"/>
                    </a:lnTo>
                    <a:lnTo>
                      <a:pt x="56" y="242"/>
                    </a:lnTo>
                    <a:lnTo>
                      <a:pt x="61" y="239"/>
                    </a:lnTo>
                    <a:lnTo>
                      <a:pt x="64" y="237"/>
                    </a:lnTo>
                    <a:lnTo>
                      <a:pt x="67" y="237"/>
                    </a:lnTo>
                    <a:lnTo>
                      <a:pt x="70" y="231"/>
                    </a:lnTo>
                    <a:lnTo>
                      <a:pt x="73" y="226"/>
                    </a:lnTo>
                    <a:lnTo>
                      <a:pt x="73" y="223"/>
                    </a:lnTo>
                    <a:lnTo>
                      <a:pt x="75" y="220"/>
                    </a:lnTo>
                    <a:lnTo>
                      <a:pt x="75" y="214"/>
                    </a:lnTo>
                    <a:lnTo>
                      <a:pt x="73" y="214"/>
                    </a:lnTo>
                    <a:lnTo>
                      <a:pt x="75" y="212"/>
                    </a:lnTo>
                    <a:lnTo>
                      <a:pt x="78" y="206"/>
                    </a:lnTo>
                    <a:lnTo>
                      <a:pt x="78" y="206"/>
                    </a:lnTo>
                    <a:lnTo>
                      <a:pt x="78" y="206"/>
                    </a:lnTo>
                    <a:lnTo>
                      <a:pt x="81" y="200"/>
                    </a:lnTo>
                    <a:lnTo>
                      <a:pt x="84" y="189"/>
                    </a:lnTo>
                    <a:lnTo>
                      <a:pt x="87" y="184"/>
                    </a:lnTo>
                    <a:lnTo>
                      <a:pt x="89" y="181"/>
                    </a:lnTo>
                    <a:lnTo>
                      <a:pt x="89" y="173"/>
                    </a:lnTo>
                    <a:lnTo>
                      <a:pt x="95" y="164"/>
                    </a:lnTo>
                    <a:lnTo>
                      <a:pt x="100" y="150"/>
                    </a:lnTo>
                    <a:lnTo>
                      <a:pt x="103" y="145"/>
                    </a:lnTo>
                    <a:lnTo>
                      <a:pt x="103" y="139"/>
                    </a:lnTo>
                    <a:lnTo>
                      <a:pt x="106" y="133"/>
                    </a:lnTo>
                    <a:lnTo>
                      <a:pt x="106" y="131"/>
                    </a:lnTo>
                    <a:lnTo>
                      <a:pt x="112" y="122"/>
                    </a:lnTo>
                    <a:lnTo>
                      <a:pt x="114" y="114"/>
                    </a:lnTo>
                    <a:lnTo>
                      <a:pt x="114" y="106"/>
                    </a:lnTo>
                    <a:lnTo>
                      <a:pt x="117" y="106"/>
                    </a:lnTo>
                    <a:lnTo>
                      <a:pt x="117" y="100"/>
                    </a:lnTo>
                    <a:lnTo>
                      <a:pt x="114" y="97"/>
                    </a:lnTo>
                    <a:lnTo>
                      <a:pt x="117" y="92"/>
                    </a:lnTo>
                    <a:lnTo>
                      <a:pt x="120" y="89"/>
                    </a:lnTo>
                    <a:lnTo>
                      <a:pt x="120" y="86"/>
                    </a:lnTo>
                    <a:lnTo>
                      <a:pt x="123" y="83"/>
                    </a:lnTo>
                    <a:lnTo>
                      <a:pt x="123" y="78"/>
                    </a:lnTo>
                    <a:lnTo>
                      <a:pt x="120" y="78"/>
                    </a:lnTo>
                    <a:lnTo>
                      <a:pt x="123" y="75"/>
                    </a:lnTo>
                    <a:lnTo>
                      <a:pt x="123" y="69"/>
                    </a:lnTo>
                    <a:lnTo>
                      <a:pt x="120" y="69"/>
                    </a:lnTo>
                    <a:lnTo>
                      <a:pt x="120" y="64"/>
                    </a:lnTo>
                    <a:lnTo>
                      <a:pt x="123" y="64"/>
                    </a:lnTo>
                    <a:lnTo>
                      <a:pt x="126" y="64"/>
                    </a:lnTo>
                    <a:lnTo>
                      <a:pt x="126" y="69"/>
                    </a:lnTo>
                    <a:lnTo>
                      <a:pt x="128" y="72"/>
                    </a:lnTo>
                    <a:lnTo>
                      <a:pt x="131" y="72"/>
                    </a:lnTo>
                    <a:lnTo>
                      <a:pt x="131" y="69"/>
                    </a:lnTo>
                    <a:lnTo>
                      <a:pt x="131" y="67"/>
                    </a:lnTo>
                    <a:lnTo>
                      <a:pt x="134" y="67"/>
                    </a:lnTo>
                    <a:lnTo>
                      <a:pt x="134" y="64"/>
                    </a:lnTo>
                    <a:lnTo>
                      <a:pt x="134" y="61"/>
                    </a:lnTo>
                    <a:lnTo>
                      <a:pt x="134" y="58"/>
                    </a:lnTo>
                    <a:lnTo>
                      <a:pt x="131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91" name="Freeform 1120"/>
              <p:cNvSpPr>
                <a:spLocks/>
              </p:cNvSpPr>
              <p:nvPr/>
            </p:nvSpPr>
            <p:spPr bwMode="auto">
              <a:xfrm>
                <a:off x="2411" y="519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3 h 3"/>
                  <a:gd name="T4" fmla="*/ 3 w 3"/>
                  <a:gd name="T5" fmla="*/ 3 h 3"/>
                  <a:gd name="T6" fmla="*/ 3 w 3"/>
                  <a:gd name="T7" fmla="*/ 0 h 3"/>
                  <a:gd name="T8" fmla="*/ 0 w 3"/>
                  <a:gd name="T9" fmla="*/ 0 h 3"/>
                  <a:gd name="T10" fmla="*/ 0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92" name="Freeform 1121"/>
              <p:cNvSpPr>
                <a:spLocks/>
              </p:cNvSpPr>
              <p:nvPr/>
            </p:nvSpPr>
            <p:spPr bwMode="auto">
              <a:xfrm>
                <a:off x="2877" y="1961"/>
                <a:ext cx="11" cy="11"/>
              </a:xfrm>
              <a:custGeom>
                <a:avLst/>
                <a:gdLst>
                  <a:gd name="T0" fmla="*/ 11 w 11"/>
                  <a:gd name="T1" fmla="*/ 5 h 11"/>
                  <a:gd name="T2" fmla="*/ 9 w 11"/>
                  <a:gd name="T3" fmla="*/ 0 h 11"/>
                  <a:gd name="T4" fmla="*/ 9 w 11"/>
                  <a:gd name="T5" fmla="*/ 0 h 11"/>
                  <a:gd name="T6" fmla="*/ 6 w 11"/>
                  <a:gd name="T7" fmla="*/ 2 h 11"/>
                  <a:gd name="T8" fmla="*/ 3 w 11"/>
                  <a:gd name="T9" fmla="*/ 5 h 11"/>
                  <a:gd name="T10" fmla="*/ 0 w 11"/>
                  <a:gd name="T11" fmla="*/ 8 h 11"/>
                  <a:gd name="T12" fmla="*/ 0 w 11"/>
                  <a:gd name="T13" fmla="*/ 8 h 11"/>
                  <a:gd name="T14" fmla="*/ 3 w 11"/>
                  <a:gd name="T15" fmla="*/ 11 h 11"/>
                  <a:gd name="T16" fmla="*/ 9 w 11"/>
                  <a:gd name="T17" fmla="*/ 11 h 11"/>
                  <a:gd name="T18" fmla="*/ 11 w 11"/>
                  <a:gd name="T1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11" y="5"/>
                    </a:moveTo>
                    <a:lnTo>
                      <a:pt x="9" y="0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11"/>
                    </a:lnTo>
                    <a:lnTo>
                      <a:pt x="9" y="11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93" name="Freeform 1122"/>
              <p:cNvSpPr>
                <a:spLocks/>
              </p:cNvSpPr>
              <p:nvPr/>
            </p:nvSpPr>
            <p:spPr bwMode="auto">
              <a:xfrm>
                <a:off x="3597" y="2326"/>
                <a:ext cx="3" cy="8"/>
              </a:xfrm>
              <a:custGeom>
                <a:avLst/>
                <a:gdLst>
                  <a:gd name="T0" fmla="*/ 0 w 3"/>
                  <a:gd name="T1" fmla="*/ 0 h 8"/>
                  <a:gd name="T2" fmla="*/ 0 w 3"/>
                  <a:gd name="T3" fmla="*/ 3 h 8"/>
                  <a:gd name="T4" fmla="*/ 0 w 3"/>
                  <a:gd name="T5" fmla="*/ 6 h 8"/>
                  <a:gd name="T6" fmla="*/ 0 w 3"/>
                  <a:gd name="T7" fmla="*/ 8 h 8"/>
                  <a:gd name="T8" fmla="*/ 0 w 3"/>
                  <a:gd name="T9" fmla="*/ 3 h 8"/>
                  <a:gd name="T10" fmla="*/ 3 w 3"/>
                  <a:gd name="T11" fmla="*/ 3 h 8"/>
                  <a:gd name="T12" fmla="*/ 3 w 3"/>
                  <a:gd name="T13" fmla="*/ 0 h 8"/>
                  <a:gd name="T14" fmla="*/ 3 w 3"/>
                  <a:gd name="T15" fmla="*/ 0 h 8"/>
                  <a:gd name="T16" fmla="*/ 0 w 3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94" name="Freeform 1123"/>
              <p:cNvSpPr>
                <a:spLocks/>
              </p:cNvSpPr>
              <p:nvPr/>
            </p:nvSpPr>
            <p:spPr bwMode="auto">
              <a:xfrm>
                <a:off x="3485" y="2228"/>
                <a:ext cx="6" cy="12"/>
              </a:xfrm>
              <a:custGeom>
                <a:avLst/>
                <a:gdLst>
                  <a:gd name="T0" fmla="*/ 3 w 6"/>
                  <a:gd name="T1" fmla="*/ 0 h 12"/>
                  <a:gd name="T2" fmla="*/ 3 w 6"/>
                  <a:gd name="T3" fmla="*/ 0 h 12"/>
                  <a:gd name="T4" fmla="*/ 0 w 6"/>
                  <a:gd name="T5" fmla="*/ 3 h 12"/>
                  <a:gd name="T6" fmla="*/ 0 w 6"/>
                  <a:gd name="T7" fmla="*/ 6 h 12"/>
                  <a:gd name="T8" fmla="*/ 0 w 6"/>
                  <a:gd name="T9" fmla="*/ 12 h 12"/>
                  <a:gd name="T10" fmla="*/ 3 w 6"/>
                  <a:gd name="T11" fmla="*/ 12 h 12"/>
                  <a:gd name="T12" fmla="*/ 3 w 6"/>
                  <a:gd name="T13" fmla="*/ 12 h 12"/>
                  <a:gd name="T14" fmla="*/ 6 w 6"/>
                  <a:gd name="T15" fmla="*/ 9 h 12"/>
                  <a:gd name="T16" fmla="*/ 3 w 6"/>
                  <a:gd name="T17" fmla="*/ 6 h 12"/>
                  <a:gd name="T18" fmla="*/ 6 w 6"/>
                  <a:gd name="T19" fmla="*/ 3 h 12"/>
                  <a:gd name="T20" fmla="*/ 3 w 6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12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6" y="9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95" name="Freeform 1124"/>
              <p:cNvSpPr>
                <a:spLocks/>
              </p:cNvSpPr>
              <p:nvPr/>
            </p:nvSpPr>
            <p:spPr bwMode="auto">
              <a:xfrm>
                <a:off x="2503" y="176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0 w 3"/>
                  <a:gd name="T5" fmla="*/ 3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96" name="Freeform 1125"/>
              <p:cNvSpPr>
                <a:spLocks/>
              </p:cNvSpPr>
              <p:nvPr/>
            </p:nvSpPr>
            <p:spPr bwMode="auto">
              <a:xfrm>
                <a:off x="2431" y="1506"/>
                <a:ext cx="3" cy="8"/>
              </a:xfrm>
              <a:custGeom>
                <a:avLst/>
                <a:gdLst>
                  <a:gd name="T0" fmla="*/ 3 w 3"/>
                  <a:gd name="T1" fmla="*/ 3 h 8"/>
                  <a:gd name="T2" fmla="*/ 3 w 3"/>
                  <a:gd name="T3" fmla="*/ 3 h 8"/>
                  <a:gd name="T4" fmla="*/ 0 w 3"/>
                  <a:gd name="T5" fmla="*/ 0 h 8"/>
                  <a:gd name="T6" fmla="*/ 0 w 3"/>
                  <a:gd name="T7" fmla="*/ 0 h 8"/>
                  <a:gd name="T8" fmla="*/ 0 w 3"/>
                  <a:gd name="T9" fmla="*/ 3 h 8"/>
                  <a:gd name="T10" fmla="*/ 0 w 3"/>
                  <a:gd name="T11" fmla="*/ 6 h 8"/>
                  <a:gd name="T12" fmla="*/ 0 w 3"/>
                  <a:gd name="T13" fmla="*/ 8 h 8"/>
                  <a:gd name="T14" fmla="*/ 0 w 3"/>
                  <a:gd name="T15" fmla="*/ 8 h 8"/>
                  <a:gd name="T16" fmla="*/ 3 w 3"/>
                  <a:gd name="T17" fmla="*/ 8 h 8"/>
                  <a:gd name="T18" fmla="*/ 3 w 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8">
                    <a:moveTo>
                      <a:pt x="3" y="3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97" name="Freeform 1126"/>
              <p:cNvSpPr>
                <a:spLocks/>
              </p:cNvSpPr>
              <p:nvPr/>
            </p:nvSpPr>
            <p:spPr bwMode="auto">
              <a:xfrm>
                <a:off x="2515" y="1894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2 w 5"/>
                  <a:gd name="T3" fmla="*/ 0 h 5"/>
                  <a:gd name="T4" fmla="*/ 0 w 5"/>
                  <a:gd name="T5" fmla="*/ 3 h 5"/>
                  <a:gd name="T6" fmla="*/ 0 w 5"/>
                  <a:gd name="T7" fmla="*/ 3 h 5"/>
                  <a:gd name="T8" fmla="*/ 2 w 5"/>
                  <a:gd name="T9" fmla="*/ 5 h 5"/>
                  <a:gd name="T10" fmla="*/ 5 w 5"/>
                  <a:gd name="T11" fmla="*/ 5 h 5"/>
                  <a:gd name="T12" fmla="*/ 5 w 5"/>
                  <a:gd name="T13" fmla="*/ 3 h 5"/>
                  <a:gd name="T14" fmla="*/ 2 w 5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98" name="Freeform 1127"/>
              <p:cNvSpPr>
                <a:spLocks/>
              </p:cNvSpPr>
              <p:nvPr/>
            </p:nvSpPr>
            <p:spPr bwMode="auto">
              <a:xfrm>
                <a:off x="2428" y="1526"/>
                <a:ext cx="3" cy="5"/>
              </a:xfrm>
              <a:custGeom>
                <a:avLst/>
                <a:gdLst>
                  <a:gd name="T0" fmla="*/ 0 w 3"/>
                  <a:gd name="T1" fmla="*/ 2 h 5"/>
                  <a:gd name="T2" fmla="*/ 0 w 3"/>
                  <a:gd name="T3" fmla="*/ 2 h 5"/>
                  <a:gd name="T4" fmla="*/ 0 w 3"/>
                  <a:gd name="T5" fmla="*/ 5 h 5"/>
                  <a:gd name="T6" fmla="*/ 3 w 3"/>
                  <a:gd name="T7" fmla="*/ 2 h 5"/>
                  <a:gd name="T8" fmla="*/ 3 w 3"/>
                  <a:gd name="T9" fmla="*/ 2 h 5"/>
                  <a:gd name="T10" fmla="*/ 0 w 3"/>
                  <a:gd name="T11" fmla="*/ 0 h 5"/>
                  <a:gd name="T12" fmla="*/ 0 w 3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2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199" name="Freeform 1128"/>
              <p:cNvSpPr>
                <a:spLocks/>
              </p:cNvSpPr>
              <p:nvPr/>
            </p:nvSpPr>
            <p:spPr bwMode="auto">
              <a:xfrm>
                <a:off x="2844" y="2022"/>
                <a:ext cx="5" cy="6"/>
              </a:xfrm>
              <a:custGeom>
                <a:avLst/>
                <a:gdLst>
                  <a:gd name="T0" fmla="*/ 0 w 5"/>
                  <a:gd name="T1" fmla="*/ 3 h 6"/>
                  <a:gd name="T2" fmla="*/ 2 w 5"/>
                  <a:gd name="T3" fmla="*/ 6 h 6"/>
                  <a:gd name="T4" fmla="*/ 2 w 5"/>
                  <a:gd name="T5" fmla="*/ 6 h 6"/>
                  <a:gd name="T6" fmla="*/ 5 w 5"/>
                  <a:gd name="T7" fmla="*/ 3 h 6"/>
                  <a:gd name="T8" fmla="*/ 5 w 5"/>
                  <a:gd name="T9" fmla="*/ 3 h 6"/>
                  <a:gd name="T10" fmla="*/ 2 w 5"/>
                  <a:gd name="T11" fmla="*/ 0 h 6"/>
                  <a:gd name="T12" fmla="*/ 0 w 5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00" name="Freeform 1129"/>
              <p:cNvSpPr>
                <a:spLocks/>
              </p:cNvSpPr>
              <p:nvPr/>
            </p:nvSpPr>
            <p:spPr bwMode="auto">
              <a:xfrm>
                <a:off x="2470" y="257"/>
                <a:ext cx="8" cy="5"/>
              </a:xfrm>
              <a:custGeom>
                <a:avLst/>
                <a:gdLst>
                  <a:gd name="T0" fmla="*/ 6 w 8"/>
                  <a:gd name="T1" fmla="*/ 5 h 5"/>
                  <a:gd name="T2" fmla="*/ 8 w 8"/>
                  <a:gd name="T3" fmla="*/ 2 h 5"/>
                  <a:gd name="T4" fmla="*/ 6 w 8"/>
                  <a:gd name="T5" fmla="*/ 2 h 5"/>
                  <a:gd name="T6" fmla="*/ 3 w 8"/>
                  <a:gd name="T7" fmla="*/ 0 h 5"/>
                  <a:gd name="T8" fmla="*/ 3 w 8"/>
                  <a:gd name="T9" fmla="*/ 2 h 5"/>
                  <a:gd name="T10" fmla="*/ 0 w 8"/>
                  <a:gd name="T11" fmla="*/ 5 h 5"/>
                  <a:gd name="T12" fmla="*/ 3 w 8"/>
                  <a:gd name="T13" fmla="*/ 5 h 5"/>
                  <a:gd name="T14" fmla="*/ 6 w 8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5">
                    <a:moveTo>
                      <a:pt x="6" y="5"/>
                    </a:moveTo>
                    <a:lnTo>
                      <a:pt x="8" y="2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01" name="Freeform 1130"/>
              <p:cNvSpPr>
                <a:spLocks/>
              </p:cNvSpPr>
              <p:nvPr/>
            </p:nvSpPr>
            <p:spPr bwMode="auto">
              <a:xfrm>
                <a:off x="2467" y="251"/>
                <a:ext cx="3" cy="6"/>
              </a:xfrm>
              <a:custGeom>
                <a:avLst/>
                <a:gdLst>
                  <a:gd name="T0" fmla="*/ 0 w 3"/>
                  <a:gd name="T1" fmla="*/ 0 h 6"/>
                  <a:gd name="T2" fmla="*/ 0 w 3"/>
                  <a:gd name="T3" fmla="*/ 3 h 6"/>
                  <a:gd name="T4" fmla="*/ 3 w 3"/>
                  <a:gd name="T5" fmla="*/ 6 h 6"/>
                  <a:gd name="T6" fmla="*/ 3 w 3"/>
                  <a:gd name="T7" fmla="*/ 3 h 6"/>
                  <a:gd name="T8" fmla="*/ 3 w 3"/>
                  <a:gd name="T9" fmla="*/ 0 h 6"/>
                  <a:gd name="T10" fmla="*/ 0 w 3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02" name="Freeform 1131"/>
              <p:cNvSpPr>
                <a:spLocks/>
              </p:cNvSpPr>
              <p:nvPr/>
            </p:nvSpPr>
            <p:spPr bwMode="auto">
              <a:xfrm>
                <a:off x="2450" y="393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3 w 3"/>
                  <a:gd name="T5" fmla="*/ 0 h 3"/>
                  <a:gd name="T6" fmla="*/ 3 w 3"/>
                  <a:gd name="T7" fmla="*/ 0 h 3"/>
                  <a:gd name="T8" fmla="*/ 0 w 3"/>
                  <a:gd name="T9" fmla="*/ 0 h 3"/>
                  <a:gd name="T10" fmla="*/ 0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03" name="Freeform 1132"/>
              <p:cNvSpPr>
                <a:spLocks/>
              </p:cNvSpPr>
              <p:nvPr/>
            </p:nvSpPr>
            <p:spPr bwMode="auto">
              <a:xfrm>
                <a:off x="2450" y="340"/>
                <a:ext cx="20" cy="17"/>
              </a:xfrm>
              <a:custGeom>
                <a:avLst/>
                <a:gdLst>
                  <a:gd name="T0" fmla="*/ 9 w 20"/>
                  <a:gd name="T1" fmla="*/ 0 h 17"/>
                  <a:gd name="T2" fmla="*/ 3 w 20"/>
                  <a:gd name="T3" fmla="*/ 3 h 17"/>
                  <a:gd name="T4" fmla="*/ 0 w 20"/>
                  <a:gd name="T5" fmla="*/ 6 h 17"/>
                  <a:gd name="T6" fmla="*/ 0 w 20"/>
                  <a:gd name="T7" fmla="*/ 9 h 17"/>
                  <a:gd name="T8" fmla="*/ 3 w 20"/>
                  <a:gd name="T9" fmla="*/ 11 h 17"/>
                  <a:gd name="T10" fmla="*/ 6 w 20"/>
                  <a:gd name="T11" fmla="*/ 11 h 17"/>
                  <a:gd name="T12" fmla="*/ 9 w 20"/>
                  <a:gd name="T13" fmla="*/ 14 h 17"/>
                  <a:gd name="T14" fmla="*/ 12 w 20"/>
                  <a:gd name="T15" fmla="*/ 14 h 17"/>
                  <a:gd name="T16" fmla="*/ 14 w 20"/>
                  <a:gd name="T17" fmla="*/ 17 h 17"/>
                  <a:gd name="T18" fmla="*/ 17 w 20"/>
                  <a:gd name="T19" fmla="*/ 14 h 17"/>
                  <a:gd name="T20" fmla="*/ 20 w 20"/>
                  <a:gd name="T21" fmla="*/ 11 h 17"/>
                  <a:gd name="T22" fmla="*/ 20 w 20"/>
                  <a:gd name="T23" fmla="*/ 9 h 17"/>
                  <a:gd name="T24" fmla="*/ 20 w 20"/>
                  <a:gd name="T25" fmla="*/ 3 h 17"/>
                  <a:gd name="T26" fmla="*/ 12 w 20"/>
                  <a:gd name="T27" fmla="*/ 0 h 17"/>
                  <a:gd name="T28" fmla="*/ 9 w 20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17">
                    <a:moveTo>
                      <a:pt x="9" y="0"/>
                    </a:move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3" y="11"/>
                    </a:lnTo>
                    <a:lnTo>
                      <a:pt x="6" y="11"/>
                    </a:lnTo>
                    <a:lnTo>
                      <a:pt x="9" y="14"/>
                    </a:lnTo>
                    <a:lnTo>
                      <a:pt x="12" y="14"/>
                    </a:lnTo>
                    <a:lnTo>
                      <a:pt x="14" y="17"/>
                    </a:lnTo>
                    <a:lnTo>
                      <a:pt x="17" y="14"/>
                    </a:lnTo>
                    <a:lnTo>
                      <a:pt x="20" y="11"/>
                    </a:lnTo>
                    <a:lnTo>
                      <a:pt x="20" y="9"/>
                    </a:lnTo>
                    <a:lnTo>
                      <a:pt x="20" y="3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04" name="Freeform 1133"/>
              <p:cNvSpPr>
                <a:spLocks/>
              </p:cNvSpPr>
              <p:nvPr/>
            </p:nvSpPr>
            <p:spPr bwMode="auto">
              <a:xfrm>
                <a:off x="2470" y="321"/>
                <a:ext cx="8" cy="11"/>
              </a:xfrm>
              <a:custGeom>
                <a:avLst/>
                <a:gdLst>
                  <a:gd name="T0" fmla="*/ 3 w 8"/>
                  <a:gd name="T1" fmla="*/ 0 h 11"/>
                  <a:gd name="T2" fmla="*/ 0 w 8"/>
                  <a:gd name="T3" fmla="*/ 0 h 11"/>
                  <a:gd name="T4" fmla="*/ 0 w 8"/>
                  <a:gd name="T5" fmla="*/ 5 h 11"/>
                  <a:gd name="T6" fmla="*/ 3 w 8"/>
                  <a:gd name="T7" fmla="*/ 8 h 11"/>
                  <a:gd name="T8" fmla="*/ 6 w 8"/>
                  <a:gd name="T9" fmla="*/ 11 h 11"/>
                  <a:gd name="T10" fmla="*/ 6 w 8"/>
                  <a:gd name="T11" fmla="*/ 8 h 11"/>
                  <a:gd name="T12" fmla="*/ 6 w 8"/>
                  <a:gd name="T13" fmla="*/ 5 h 11"/>
                  <a:gd name="T14" fmla="*/ 8 w 8"/>
                  <a:gd name="T15" fmla="*/ 5 h 11"/>
                  <a:gd name="T16" fmla="*/ 8 w 8"/>
                  <a:gd name="T17" fmla="*/ 0 h 11"/>
                  <a:gd name="T18" fmla="*/ 6 w 8"/>
                  <a:gd name="T19" fmla="*/ 0 h 11"/>
                  <a:gd name="T20" fmla="*/ 3 w 8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11">
                    <a:moveTo>
                      <a:pt x="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6" y="11"/>
                    </a:lnTo>
                    <a:lnTo>
                      <a:pt x="6" y="8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05" name="Freeform 1134"/>
              <p:cNvSpPr>
                <a:spLocks/>
              </p:cNvSpPr>
              <p:nvPr/>
            </p:nvSpPr>
            <p:spPr bwMode="auto">
              <a:xfrm>
                <a:off x="2503" y="184"/>
                <a:ext cx="3" cy="6"/>
              </a:xfrm>
              <a:custGeom>
                <a:avLst/>
                <a:gdLst>
                  <a:gd name="T0" fmla="*/ 0 w 3"/>
                  <a:gd name="T1" fmla="*/ 6 h 6"/>
                  <a:gd name="T2" fmla="*/ 0 w 3"/>
                  <a:gd name="T3" fmla="*/ 6 h 6"/>
                  <a:gd name="T4" fmla="*/ 0 w 3"/>
                  <a:gd name="T5" fmla="*/ 6 h 6"/>
                  <a:gd name="T6" fmla="*/ 3 w 3"/>
                  <a:gd name="T7" fmla="*/ 0 h 6"/>
                  <a:gd name="T8" fmla="*/ 3 w 3"/>
                  <a:gd name="T9" fmla="*/ 0 h 6"/>
                  <a:gd name="T10" fmla="*/ 0 w 3"/>
                  <a:gd name="T11" fmla="*/ 0 h 6"/>
                  <a:gd name="T12" fmla="*/ 0 w 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06" name="Freeform 1135"/>
              <p:cNvSpPr>
                <a:spLocks/>
              </p:cNvSpPr>
              <p:nvPr/>
            </p:nvSpPr>
            <p:spPr bwMode="auto">
              <a:xfrm>
                <a:off x="2487" y="335"/>
                <a:ext cx="2" cy="5"/>
              </a:xfrm>
              <a:custGeom>
                <a:avLst/>
                <a:gdLst>
                  <a:gd name="T0" fmla="*/ 0 w 2"/>
                  <a:gd name="T1" fmla="*/ 2 h 5"/>
                  <a:gd name="T2" fmla="*/ 0 w 2"/>
                  <a:gd name="T3" fmla="*/ 5 h 5"/>
                  <a:gd name="T4" fmla="*/ 2 w 2"/>
                  <a:gd name="T5" fmla="*/ 5 h 5"/>
                  <a:gd name="T6" fmla="*/ 2 w 2"/>
                  <a:gd name="T7" fmla="*/ 2 h 5"/>
                  <a:gd name="T8" fmla="*/ 2 w 2"/>
                  <a:gd name="T9" fmla="*/ 0 h 5"/>
                  <a:gd name="T10" fmla="*/ 2 w 2"/>
                  <a:gd name="T11" fmla="*/ 0 h 5"/>
                  <a:gd name="T12" fmla="*/ 0 w 2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5">
                    <a:moveTo>
                      <a:pt x="0" y="2"/>
                    </a:moveTo>
                    <a:lnTo>
                      <a:pt x="0" y="5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07" name="Freeform 1136"/>
              <p:cNvSpPr>
                <a:spLocks/>
              </p:cNvSpPr>
              <p:nvPr/>
            </p:nvSpPr>
            <p:spPr bwMode="auto">
              <a:xfrm>
                <a:off x="2389" y="46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08" name="Freeform 1137"/>
              <p:cNvSpPr>
                <a:spLocks/>
              </p:cNvSpPr>
              <p:nvPr/>
            </p:nvSpPr>
            <p:spPr bwMode="auto">
              <a:xfrm>
                <a:off x="2489" y="195"/>
                <a:ext cx="9" cy="6"/>
              </a:xfrm>
              <a:custGeom>
                <a:avLst/>
                <a:gdLst>
                  <a:gd name="T0" fmla="*/ 3 w 9"/>
                  <a:gd name="T1" fmla="*/ 0 h 6"/>
                  <a:gd name="T2" fmla="*/ 0 w 9"/>
                  <a:gd name="T3" fmla="*/ 0 h 6"/>
                  <a:gd name="T4" fmla="*/ 0 w 9"/>
                  <a:gd name="T5" fmla="*/ 0 h 6"/>
                  <a:gd name="T6" fmla="*/ 3 w 9"/>
                  <a:gd name="T7" fmla="*/ 6 h 6"/>
                  <a:gd name="T8" fmla="*/ 6 w 9"/>
                  <a:gd name="T9" fmla="*/ 6 h 6"/>
                  <a:gd name="T10" fmla="*/ 9 w 9"/>
                  <a:gd name="T11" fmla="*/ 6 h 6"/>
                  <a:gd name="T12" fmla="*/ 9 w 9"/>
                  <a:gd name="T13" fmla="*/ 6 h 6"/>
                  <a:gd name="T14" fmla="*/ 6 w 9"/>
                  <a:gd name="T15" fmla="*/ 3 h 6"/>
                  <a:gd name="T16" fmla="*/ 3 w 9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09" name="Freeform 1138"/>
              <p:cNvSpPr>
                <a:spLocks/>
              </p:cNvSpPr>
              <p:nvPr/>
            </p:nvSpPr>
            <p:spPr bwMode="auto">
              <a:xfrm>
                <a:off x="2375" y="491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3 w 3"/>
                  <a:gd name="T4" fmla="*/ 0 w 3"/>
                  <a:gd name="T5" fmla="*/ 0 w 3"/>
                  <a:gd name="T6" fmla="*/ 0 w 3"/>
                  <a:gd name="T7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10" name="Freeform 1139"/>
              <p:cNvSpPr>
                <a:spLocks/>
              </p:cNvSpPr>
              <p:nvPr/>
            </p:nvSpPr>
            <p:spPr bwMode="auto">
              <a:xfrm>
                <a:off x="2358" y="474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3 h 3"/>
                  <a:gd name="T8" fmla="*/ 0 w 3"/>
                  <a:gd name="T9" fmla="*/ 3 h 3"/>
                  <a:gd name="T10" fmla="*/ 3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11" name="Freeform 1140"/>
              <p:cNvSpPr>
                <a:spLocks/>
              </p:cNvSpPr>
              <p:nvPr/>
            </p:nvSpPr>
            <p:spPr bwMode="auto">
              <a:xfrm>
                <a:off x="2411" y="396"/>
                <a:ext cx="34" cy="11"/>
              </a:xfrm>
              <a:custGeom>
                <a:avLst/>
                <a:gdLst>
                  <a:gd name="T0" fmla="*/ 34 w 34"/>
                  <a:gd name="T1" fmla="*/ 6 h 11"/>
                  <a:gd name="T2" fmla="*/ 31 w 34"/>
                  <a:gd name="T3" fmla="*/ 3 h 11"/>
                  <a:gd name="T4" fmla="*/ 28 w 34"/>
                  <a:gd name="T5" fmla="*/ 3 h 11"/>
                  <a:gd name="T6" fmla="*/ 23 w 34"/>
                  <a:gd name="T7" fmla="*/ 0 h 11"/>
                  <a:gd name="T8" fmla="*/ 20 w 34"/>
                  <a:gd name="T9" fmla="*/ 0 h 11"/>
                  <a:gd name="T10" fmla="*/ 12 w 34"/>
                  <a:gd name="T11" fmla="*/ 0 h 11"/>
                  <a:gd name="T12" fmla="*/ 9 w 34"/>
                  <a:gd name="T13" fmla="*/ 0 h 11"/>
                  <a:gd name="T14" fmla="*/ 3 w 34"/>
                  <a:gd name="T15" fmla="*/ 0 h 11"/>
                  <a:gd name="T16" fmla="*/ 0 w 34"/>
                  <a:gd name="T17" fmla="*/ 0 h 11"/>
                  <a:gd name="T18" fmla="*/ 0 w 34"/>
                  <a:gd name="T19" fmla="*/ 0 h 11"/>
                  <a:gd name="T20" fmla="*/ 0 w 34"/>
                  <a:gd name="T21" fmla="*/ 0 h 11"/>
                  <a:gd name="T22" fmla="*/ 0 w 34"/>
                  <a:gd name="T23" fmla="*/ 3 h 11"/>
                  <a:gd name="T24" fmla="*/ 6 w 34"/>
                  <a:gd name="T25" fmla="*/ 3 h 11"/>
                  <a:gd name="T26" fmla="*/ 12 w 34"/>
                  <a:gd name="T27" fmla="*/ 6 h 11"/>
                  <a:gd name="T28" fmla="*/ 14 w 34"/>
                  <a:gd name="T29" fmla="*/ 6 h 11"/>
                  <a:gd name="T30" fmla="*/ 20 w 34"/>
                  <a:gd name="T31" fmla="*/ 8 h 11"/>
                  <a:gd name="T32" fmla="*/ 23 w 34"/>
                  <a:gd name="T33" fmla="*/ 8 h 11"/>
                  <a:gd name="T34" fmla="*/ 23 w 34"/>
                  <a:gd name="T35" fmla="*/ 8 h 11"/>
                  <a:gd name="T36" fmla="*/ 23 w 34"/>
                  <a:gd name="T37" fmla="*/ 11 h 11"/>
                  <a:gd name="T38" fmla="*/ 25 w 34"/>
                  <a:gd name="T39" fmla="*/ 11 h 11"/>
                  <a:gd name="T40" fmla="*/ 28 w 34"/>
                  <a:gd name="T41" fmla="*/ 11 h 11"/>
                  <a:gd name="T42" fmla="*/ 31 w 34"/>
                  <a:gd name="T43" fmla="*/ 11 h 11"/>
                  <a:gd name="T44" fmla="*/ 34 w 34"/>
                  <a:gd name="T45" fmla="*/ 11 h 11"/>
                  <a:gd name="T46" fmla="*/ 34 w 34"/>
                  <a:gd name="T47" fmla="*/ 11 h 11"/>
                  <a:gd name="T48" fmla="*/ 31 w 34"/>
                  <a:gd name="T49" fmla="*/ 8 h 11"/>
                  <a:gd name="T50" fmla="*/ 34 w 34"/>
                  <a:gd name="T51" fmla="*/ 6 h 11"/>
                  <a:gd name="T52" fmla="*/ 34 w 34"/>
                  <a:gd name="T5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11">
                    <a:moveTo>
                      <a:pt x="34" y="6"/>
                    </a:moveTo>
                    <a:lnTo>
                      <a:pt x="31" y="3"/>
                    </a:lnTo>
                    <a:lnTo>
                      <a:pt x="28" y="3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6" y="3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20" y="8"/>
                    </a:lnTo>
                    <a:lnTo>
                      <a:pt x="23" y="8"/>
                    </a:lnTo>
                    <a:lnTo>
                      <a:pt x="23" y="8"/>
                    </a:lnTo>
                    <a:lnTo>
                      <a:pt x="23" y="11"/>
                    </a:lnTo>
                    <a:lnTo>
                      <a:pt x="25" y="11"/>
                    </a:lnTo>
                    <a:lnTo>
                      <a:pt x="28" y="11"/>
                    </a:lnTo>
                    <a:lnTo>
                      <a:pt x="31" y="11"/>
                    </a:lnTo>
                    <a:lnTo>
                      <a:pt x="34" y="11"/>
                    </a:lnTo>
                    <a:lnTo>
                      <a:pt x="34" y="11"/>
                    </a:lnTo>
                    <a:lnTo>
                      <a:pt x="31" y="8"/>
                    </a:lnTo>
                    <a:lnTo>
                      <a:pt x="34" y="6"/>
                    </a:lnTo>
                    <a:lnTo>
                      <a:pt x="3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12" name="Freeform 1141"/>
              <p:cNvSpPr>
                <a:spLocks/>
              </p:cNvSpPr>
              <p:nvPr/>
            </p:nvSpPr>
            <p:spPr bwMode="auto">
              <a:xfrm>
                <a:off x="5153" y="2895"/>
                <a:ext cx="67" cy="84"/>
              </a:xfrm>
              <a:custGeom>
                <a:avLst/>
                <a:gdLst>
                  <a:gd name="T0" fmla="*/ 59 w 67"/>
                  <a:gd name="T1" fmla="*/ 11 h 84"/>
                  <a:gd name="T2" fmla="*/ 56 w 67"/>
                  <a:gd name="T3" fmla="*/ 11 h 84"/>
                  <a:gd name="T4" fmla="*/ 50 w 67"/>
                  <a:gd name="T5" fmla="*/ 14 h 84"/>
                  <a:gd name="T6" fmla="*/ 39 w 67"/>
                  <a:gd name="T7" fmla="*/ 14 h 84"/>
                  <a:gd name="T8" fmla="*/ 36 w 67"/>
                  <a:gd name="T9" fmla="*/ 14 h 84"/>
                  <a:gd name="T10" fmla="*/ 31 w 67"/>
                  <a:gd name="T11" fmla="*/ 17 h 84"/>
                  <a:gd name="T12" fmla="*/ 23 w 67"/>
                  <a:gd name="T13" fmla="*/ 11 h 84"/>
                  <a:gd name="T14" fmla="*/ 17 w 67"/>
                  <a:gd name="T15" fmla="*/ 3 h 84"/>
                  <a:gd name="T16" fmla="*/ 14 w 67"/>
                  <a:gd name="T17" fmla="*/ 6 h 84"/>
                  <a:gd name="T18" fmla="*/ 9 w 67"/>
                  <a:gd name="T19" fmla="*/ 3 h 84"/>
                  <a:gd name="T20" fmla="*/ 3 w 67"/>
                  <a:gd name="T21" fmla="*/ 0 h 84"/>
                  <a:gd name="T22" fmla="*/ 3 w 67"/>
                  <a:gd name="T23" fmla="*/ 6 h 84"/>
                  <a:gd name="T24" fmla="*/ 3 w 67"/>
                  <a:gd name="T25" fmla="*/ 17 h 84"/>
                  <a:gd name="T26" fmla="*/ 3 w 67"/>
                  <a:gd name="T27" fmla="*/ 28 h 84"/>
                  <a:gd name="T28" fmla="*/ 3 w 67"/>
                  <a:gd name="T29" fmla="*/ 39 h 84"/>
                  <a:gd name="T30" fmla="*/ 6 w 67"/>
                  <a:gd name="T31" fmla="*/ 42 h 84"/>
                  <a:gd name="T32" fmla="*/ 3 w 67"/>
                  <a:gd name="T33" fmla="*/ 45 h 84"/>
                  <a:gd name="T34" fmla="*/ 0 w 67"/>
                  <a:gd name="T35" fmla="*/ 45 h 84"/>
                  <a:gd name="T36" fmla="*/ 3 w 67"/>
                  <a:gd name="T37" fmla="*/ 53 h 84"/>
                  <a:gd name="T38" fmla="*/ 3 w 67"/>
                  <a:gd name="T39" fmla="*/ 64 h 84"/>
                  <a:gd name="T40" fmla="*/ 3 w 67"/>
                  <a:gd name="T41" fmla="*/ 70 h 84"/>
                  <a:gd name="T42" fmla="*/ 6 w 67"/>
                  <a:gd name="T43" fmla="*/ 75 h 84"/>
                  <a:gd name="T44" fmla="*/ 6 w 67"/>
                  <a:gd name="T45" fmla="*/ 81 h 84"/>
                  <a:gd name="T46" fmla="*/ 6 w 67"/>
                  <a:gd name="T47" fmla="*/ 81 h 84"/>
                  <a:gd name="T48" fmla="*/ 11 w 67"/>
                  <a:gd name="T49" fmla="*/ 84 h 84"/>
                  <a:gd name="T50" fmla="*/ 14 w 67"/>
                  <a:gd name="T51" fmla="*/ 81 h 84"/>
                  <a:gd name="T52" fmla="*/ 20 w 67"/>
                  <a:gd name="T53" fmla="*/ 84 h 84"/>
                  <a:gd name="T54" fmla="*/ 23 w 67"/>
                  <a:gd name="T55" fmla="*/ 75 h 84"/>
                  <a:gd name="T56" fmla="*/ 28 w 67"/>
                  <a:gd name="T57" fmla="*/ 73 h 84"/>
                  <a:gd name="T58" fmla="*/ 31 w 67"/>
                  <a:gd name="T59" fmla="*/ 70 h 84"/>
                  <a:gd name="T60" fmla="*/ 34 w 67"/>
                  <a:gd name="T61" fmla="*/ 70 h 84"/>
                  <a:gd name="T62" fmla="*/ 36 w 67"/>
                  <a:gd name="T63" fmla="*/ 67 h 84"/>
                  <a:gd name="T64" fmla="*/ 42 w 67"/>
                  <a:gd name="T65" fmla="*/ 67 h 84"/>
                  <a:gd name="T66" fmla="*/ 36 w 67"/>
                  <a:gd name="T67" fmla="*/ 70 h 84"/>
                  <a:gd name="T68" fmla="*/ 39 w 67"/>
                  <a:gd name="T69" fmla="*/ 73 h 84"/>
                  <a:gd name="T70" fmla="*/ 45 w 67"/>
                  <a:gd name="T71" fmla="*/ 67 h 84"/>
                  <a:gd name="T72" fmla="*/ 42 w 67"/>
                  <a:gd name="T73" fmla="*/ 64 h 84"/>
                  <a:gd name="T74" fmla="*/ 45 w 67"/>
                  <a:gd name="T75" fmla="*/ 56 h 84"/>
                  <a:gd name="T76" fmla="*/ 50 w 67"/>
                  <a:gd name="T77" fmla="*/ 56 h 84"/>
                  <a:gd name="T78" fmla="*/ 53 w 67"/>
                  <a:gd name="T79" fmla="*/ 45 h 84"/>
                  <a:gd name="T80" fmla="*/ 56 w 67"/>
                  <a:gd name="T81" fmla="*/ 47 h 84"/>
                  <a:gd name="T82" fmla="*/ 59 w 67"/>
                  <a:gd name="T83" fmla="*/ 47 h 84"/>
                  <a:gd name="T84" fmla="*/ 59 w 67"/>
                  <a:gd name="T85" fmla="*/ 42 h 84"/>
                  <a:gd name="T86" fmla="*/ 59 w 67"/>
                  <a:gd name="T87" fmla="*/ 33 h 84"/>
                  <a:gd name="T88" fmla="*/ 64 w 67"/>
                  <a:gd name="T89" fmla="*/ 22 h 84"/>
                  <a:gd name="T90" fmla="*/ 67 w 67"/>
                  <a:gd name="T91" fmla="*/ 11 h 84"/>
                  <a:gd name="T92" fmla="*/ 62 w 67"/>
                  <a:gd name="T93" fmla="*/ 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84">
                    <a:moveTo>
                      <a:pt x="62" y="8"/>
                    </a:moveTo>
                    <a:lnTo>
                      <a:pt x="59" y="11"/>
                    </a:lnTo>
                    <a:lnTo>
                      <a:pt x="59" y="11"/>
                    </a:lnTo>
                    <a:lnTo>
                      <a:pt x="56" y="11"/>
                    </a:lnTo>
                    <a:lnTo>
                      <a:pt x="53" y="11"/>
                    </a:lnTo>
                    <a:lnTo>
                      <a:pt x="50" y="14"/>
                    </a:lnTo>
                    <a:lnTo>
                      <a:pt x="42" y="14"/>
                    </a:lnTo>
                    <a:lnTo>
                      <a:pt x="39" y="14"/>
                    </a:lnTo>
                    <a:lnTo>
                      <a:pt x="39" y="17"/>
                    </a:lnTo>
                    <a:lnTo>
                      <a:pt x="36" y="14"/>
                    </a:lnTo>
                    <a:lnTo>
                      <a:pt x="34" y="14"/>
                    </a:lnTo>
                    <a:lnTo>
                      <a:pt x="31" y="17"/>
                    </a:lnTo>
                    <a:lnTo>
                      <a:pt x="28" y="14"/>
                    </a:lnTo>
                    <a:lnTo>
                      <a:pt x="23" y="11"/>
                    </a:lnTo>
                    <a:lnTo>
                      <a:pt x="17" y="6"/>
                    </a:lnTo>
                    <a:lnTo>
                      <a:pt x="17" y="3"/>
                    </a:lnTo>
                    <a:lnTo>
                      <a:pt x="14" y="3"/>
                    </a:lnTo>
                    <a:lnTo>
                      <a:pt x="14" y="6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3" y="17"/>
                    </a:lnTo>
                    <a:lnTo>
                      <a:pt x="3" y="20"/>
                    </a:lnTo>
                    <a:lnTo>
                      <a:pt x="3" y="28"/>
                    </a:lnTo>
                    <a:lnTo>
                      <a:pt x="3" y="33"/>
                    </a:lnTo>
                    <a:lnTo>
                      <a:pt x="3" y="39"/>
                    </a:lnTo>
                    <a:lnTo>
                      <a:pt x="6" y="39"/>
                    </a:lnTo>
                    <a:lnTo>
                      <a:pt x="6" y="42"/>
                    </a:lnTo>
                    <a:lnTo>
                      <a:pt x="9" y="45"/>
                    </a:lnTo>
                    <a:lnTo>
                      <a:pt x="3" y="45"/>
                    </a:lnTo>
                    <a:lnTo>
                      <a:pt x="0" y="42"/>
                    </a:lnTo>
                    <a:lnTo>
                      <a:pt x="0" y="45"/>
                    </a:lnTo>
                    <a:lnTo>
                      <a:pt x="0" y="53"/>
                    </a:lnTo>
                    <a:lnTo>
                      <a:pt x="3" y="53"/>
                    </a:lnTo>
                    <a:lnTo>
                      <a:pt x="0" y="56"/>
                    </a:lnTo>
                    <a:lnTo>
                      <a:pt x="3" y="64"/>
                    </a:lnTo>
                    <a:lnTo>
                      <a:pt x="3" y="67"/>
                    </a:lnTo>
                    <a:lnTo>
                      <a:pt x="3" y="70"/>
                    </a:lnTo>
                    <a:lnTo>
                      <a:pt x="3" y="73"/>
                    </a:lnTo>
                    <a:lnTo>
                      <a:pt x="6" y="75"/>
                    </a:lnTo>
                    <a:lnTo>
                      <a:pt x="6" y="75"/>
                    </a:lnTo>
                    <a:lnTo>
                      <a:pt x="6" y="81"/>
                    </a:lnTo>
                    <a:lnTo>
                      <a:pt x="6" y="81"/>
                    </a:lnTo>
                    <a:lnTo>
                      <a:pt x="6" y="81"/>
                    </a:lnTo>
                    <a:lnTo>
                      <a:pt x="9" y="81"/>
                    </a:lnTo>
                    <a:lnTo>
                      <a:pt x="11" y="84"/>
                    </a:lnTo>
                    <a:lnTo>
                      <a:pt x="14" y="78"/>
                    </a:lnTo>
                    <a:lnTo>
                      <a:pt x="14" y="81"/>
                    </a:lnTo>
                    <a:lnTo>
                      <a:pt x="17" y="84"/>
                    </a:lnTo>
                    <a:lnTo>
                      <a:pt x="20" y="84"/>
                    </a:lnTo>
                    <a:lnTo>
                      <a:pt x="23" y="81"/>
                    </a:lnTo>
                    <a:lnTo>
                      <a:pt x="23" y="75"/>
                    </a:lnTo>
                    <a:lnTo>
                      <a:pt x="25" y="70"/>
                    </a:lnTo>
                    <a:lnTo>
                      <a:pt x="28" y="73"/>
                    </a:lnTo>
                    <a:lnTo>
                      <a:pt x="28" y="73"/>
                    </a:lnTo>
                    <a:lnTo>
                      <a:pt x="31" y="70"/>
                    </a:lnTo>
                    <a:lnTo>
                      <a:pt x="34" y="64"/>
                    </a:lnTo>
                    <a:lnTo>
                      <a:pt x="34" y="70"/>
                    </a:lnTo>
                    <a:lnTo>
                      <a:pt x="34" y="70"/>
                    </a:lnTo>
                    <a:lnTo>
                      <a:pt x="36" y="67"/>
                    </a:lnTo>
                    <a:lnTo>
                      <a:pt x="39" y="67"/>
                    </a:lnTo>
                    <a:lnTo>
                      <a:pt x="42" y="67"/>
                    </a:lnTo>
                    <a:lnTo>
                      <a:pt x="42" y="70"/>
                    </a:lnTo>
                    <a:lnTo>
                      <a:pt x="36" y="70"/>
                    </a:lnTo>
                    <a:lnTo>
                      <a:pt x="36" y="75"/>
                    </a:lnTo>
                    <a:lnTo>
                      <a:pt x="39" y="73"/>
                    </a:lnTo>
                    <a:lnTo>
                      <a:pt x="42" y="73"/>
                    </a:lnTo>
                    <a:lnTo>
                      <a:pt x="45" y="67"/>
                    </a:lnTo>
                    <a:lnTo>
                      <a:pt x="45" y="64"/>
                    </a:lnTo>
                    <a:lnTo>
                      <a:pt x="42" y="64"/>
                    </a:lnTo>
                    <a:lnTo>
                      <a:pt x="45" y="61"/>
                    </a:lnTo>
                    <a:lnTo>
                      <a:pt x="45" y="56"/>
                    </a:lnTo>
                    <a:lnTo>
                      <a:pt x="48" y="56"/>
                    </a:lnTo>
                    <a:lnTo>
                      <a:pt x="50" y="56"/>
                    </a:lnTo>
                    <a:lnTo>
                      <a:pt x="50" y="47"/>
                    </a:lnTo>
                    <a:lnTo>
                      <a:pt x="53" y="45"/>
                    </a:lnTo>
                    <a:lnTo>
                      <a:pt x="53" y="42"/>
                    </a:lnTo>
                    <a:lnTo>
                      <a:pt x="56" y="47"/>
                    </a:lnTo>
                    <a:lnTo>
                      <a:pt x="56" y="50"/>
                    </a:lnTo>
                    <a:lnTo>
                      <a:pt x="59" y="47"/>
                    </a:lnTo>
                    <a:lnTo>
                      <a:pt x="59" y="42"/>
                    </a:lnTo>
                    <a:lnTo>
                      <a:pt x="59" y="42"/>
                    </a:lnTo>
                    <a:lnTo>
                      <a:pt x="59" y="36"/>
                    </a:lnTo>
                    <a:lnTo>
                      <a:pt x="59" y="33"/>
                    </a:lnTo>
                    <a:lnTo>
                      <a:pt x="62" y="28"/>
                    </a:lnTo>
                    <a:lnTo>
                      <a:pt x="64" y="22"/>
                    </a:lnTo>
                    <a:lnTo>
                      <a:pt x="64" y="14"/>
                    </a:lnTo>
                    <a:lnTo>
                      <a:pt x="67" y="11"/>
                    </a:lnTo>
                    <a:lnTo>
                      <a:pt x="62" y="8"/>
                    </a:lnTo>
                    <a:lnTo>
                      <a:pt x="6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13" name="Freeform 1142"/>
              <p:cNvSpPr>
                <a:spLocks/>
              </p:cNvSpPr>
              <p:nvPr/>
            </p:nvSpPr>
            <p:spPr bwMode="auto">
              <a:xfrm>
                <a:off x="2411" y="402"/>
                <a:ext cx="31" cy="28"/>
              </a:xfrm>
              <a:custGeom>
                <a:avLst/>
                <a:gdLst>
                  <a:gd name="T0" fmla="*/ 20 w 31"/>
                  <a:gd name="T1" fmla="*/ 14 h 28"/>
                  <a:gd name="T2" fmla="*/ 23 w 31"/>
                  <a:gd name="T3" fmla="*/ 14 h 28"/>
                  <a:gd name="T4" fmla="*/ 25 w 31"/>
                  <a:gd name="T5" fmla="*/ 16 h 28"/>
                  <a:gd name="T6" fmla="*/ 28 w 31"/>
                  <a:gd name="T7" fmla="*/ 16 h 28"/>
                  <a:gd name="T8" fmla="*/ 31 w 31"/>
                  <a:gd name="T9" fmla="*/ 16 h 28"/>
                  <a:gd name="T10" fmla="*/ 31 w 31"/>
                  <a:gd name="T11" fmla="*/ 16 h 28"/>
                  <a:gd name="T12" fmla="*/ 28 w 31"/>
                  <a:gd name="T13" fmla="*/ 14 h 28"/>
                  <a:gd name="T14" fmla="*/ 20 w 31"/>
                  <a:gd name="T15" fmla="*/ 8 h 28"/>
                  <a:gd name="T16" fmla="*/ 20 w 31"/>
                  <a:gd name="T17" fmla="*/ 2 h 28"/>
                  <a:gd name="T18" fmla="*/ 17 w 31"/>
                  <a:gd name="T19" fmla="*/ 2 h 28"/>
                  <a:gd name="T20" fmla="*/ 14 w 31"/>
                  <a:gd name="T21" fmla="*/ 2 h 28"/>
                  <a:gd name="T22" fmla="*/ 9 w 31"/>
                  <a:gd name="T23" fmla="*/ 0 h 28"/>
                  <a:gd name="T24" fmla="*/ 6 w 31"/>
                  <a:gd name="T25" fmla="*/ 0 h 28"/>
                  <a:gd name="T26" fmla="*/ 6 w 31"/>
                  <a:gd name="T27" fmla="*/ 0 h 28"/>
                  <a:gd name="T28" fmla="*/ 0 w 31"/>
                  <a:gd name="T29" fmla="*/ 0 h 28"/>
                  <a:gd name="T30" fmla="*/ 0 w 31"/>
                  <a:gd name="T31" fmla="*/ 0 h 28"/>
                  <a:gd name="T32" fmla="*/ 0 w 31"/>
                  <a:gd name="T33" fmla="*/ 2 h 28"/>
                  <a:gd name="T34" fmla="*/ 0 w 31"/>
                  <a:gd name="T35" fmla="*/ 2 h 28"/>
                  <a:gd name="T36" fmla="*/ 0 w 31"/>
                  <a:gd name="T37" fmla="*/ 5 h 28"/>
                  <a:gd name="T38" fmla="*/ 3 w 31"/>
                  <a:gd name="T39" fmla="*/ 11 h 28"/>
                  <a:gd name="T40" fmla="*/ 3 w 31"/>
                  <a:gd name="T41" fmla="*/ 14 h 28"/>
                  <a:gd name="T42" fmla="*/ 9 w 31"/>
                  <a:gd name="T43" fmla="*/ 16 h 28"/>
                  <a:gd name="T44" fmla="*/ 12 w 31"/>
                  <a:gd name="T45" fmla="*/ 19 h 28"/>
                  <a:gd name="T46" fmla="*/ 14 w 31"/>
                  <a:gd name="T47" fmla="*/ 22 h 28"/>
                  <a:gd name="T48" fmla="*/ 20 w 31"/>
                  <a:gd name="T49" fmla="*/ 25 h 28"/>
                  <a:gd name="T50" fmla="*/ 20 w 31"/>
                  <a:gd name="T51" fmla="*/ 25 h 28"/>
                  <a:gd name="T52" fmla="*/ 23 w 31"/>
                  <a:gd name="T53" fmla="*/ 25 h 28"/>
                  <a:gd name="T54" fmla="*/ 25 w 31"/>
                  <a:gd name="T55" fmla="*/ 28 h 28"/>
                  <a:gd name="T56" fmla="*/ 25 w 31"/>
                  <a:gd name="T57" fmla="*/ 28 h 28"/>
                  <a:gd name="T58" fmla="*/ 25 w 31"/>
                  <a:gd name="T59" fmla="*/ 25 h 28"/>
                  <a:gd name="T60" fmla="*/ 28 w 31"/>
                  <a:gd name="T61" fmla="*/ 22 h 28"/>
                  <a:gd name="T62" fmla="*/ 25 w 31"/>
                  <a:gd name="T63" fmla="*/ 19 h 28"/>
                  <a:gd name="T64" fmla="*/ 23 w 31"/>
                  <a:gd name="T65" fmla="*/ 16 h 28"/>
                  <a:gd name="T66" fmla="*/ 20 w 31"/>
                  <a:gd name="T67" fmla="*/ 16 h 28"/>
                  <a:gd name="T68" fmla="*/ 20 w 31"/>
                  <a:gd name="T69" fmla="*/ 16 h 28"/>
                  <a:gd name="T70" fmla="*/ 20 w 31"/>
                  <a:gd name="T71" fmla="*/ 14 h 28"/>
                  <a:gd name="T72" fmla="*/ 20 w 31"/>
                  <a:gd name="T73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28">
                    <a:moveTo>
                      <a:pt x="20" y="14"/>
                    </a:moveTo>
                    <a:lnTo>
                      <a:pt x="23" y="14"/>
                    </a:lnTo>
                    <a:lnTo>
                      <a:pt x="25" y="16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28" y="14"/>
                    </a:lnTo>
                    <a:lnTo>
                      <a:pt x="20" y="8"/>
                    </a:lnTo>
                    <a:lnTo>
                      <a:pt x="20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9" y="16"/>
                    </a:lnTo>
                    <a:lnTo>
                      <a:pt x="12" y="19"/>
                    </a:lnTo>
                    <a:lnTo>
                      <a:pt x="14" y="22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23" y="25"/>
                    </a:lnTo>
                    <a:lnTo>
                      <a:pt x="25" y="28"/>
                    </a:lnTo>
                    <a:lnTo>
                      <a:pt x="25" y="28"/>
                    </a:lnTo>
                    <a:lnTo>
                      <a:pt x="25" y="25"/>
                    </a:lnTo>
                    <a:lnTo>
                      <a:pt x="28" y="22"/>
                    </a:lnTo>
                    <a:lnTo>
                      <a:pt x="25" y="19"/>
                    </a:lnTo>
                    <a:lnTo>
                      <a:pt x="23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4"/>
                    </a:lnTo>
                    <a:lnTo>
                      <a:pt x="2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14" name="Freeform 1143"/>
              <p:cNvSpPr>
                <a:spLocks/>
              </p:cNvSpPr>
              <p:nvPr/>
            </p:nvSpPr>
            <p:spPr bwMode="auto">
              <a:xfrm>
                <a:off x="2400" y="399"/>
                <a:ext cx="6" cy="5"/>
              </a:xfrm>
              <a:custGeom>
                <a:avLst/>
                <a:gdLst>
                  <a:gd name="T0" fmla="*/ 3 w 6"/>
                  <a:gd name="T1" fmla="*/ 3 h 5"/>
                  <a:gd name="T2" fmla="*/ 0 w 6"/>
                  <a:gd name="T3" fmla="*/ 3 h 5"/>
                  <a:gd name="T4" fmla="*/ 3 w 6"/>
                  <a:gd name="T5" fmla="*/ 5 h 5"/>
                  <a:gd name="T6" fmla="*/ 6 w 6"/>
                  <a:gd name="T7" fmla="*/ 3 h 5"/>
                  <a:gd name="T8" fmla="*/ 6 w 6"/>
                  <a:gd name="T9" fmla="*/ 3 h 5"/>
                  <a:gd name="T10" fmla="*/ 6 w 6"/>
                  <a:gd name="T11" fmla="*/ 0 h 5"/>
                  <a:gd name="T12" fmla="*/ 3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3" y="3"/>
                    </a:moveTo>
                    <a:lnTo>
                      <a:pt x="0" y="3"/>
                    </a:lnTo>
                    <a:lnTo>
                      <a:pt x="3" y="5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15" name="Freeform 1144"/>
              <p:cNvSpPr>
                <a:spLocks/>
              </p:cNvSpPr>
              <p:nvPr/>
            </p:nvSpPr>
            <p:spPr bwMode="auto">
              <a:xfrm>
                <a:off x="2397" y="379"/>
                <a:ext cx="37" cy="14"/>
              </a:xfrm>
              <a:custGeom>
                <a:avLst/>
                <a:gdLst>
                  <a:gd name="T0" fmla="*/ 14 w 37"/>
                  <a:gd name="T1" fmla="*/ 6 h 14"/>
                  <a:gd name="T2" fmla="*/ 20 w 37"/>
                  <a:gd name="T3" fmla="*/ 9 h 14"/>
                  <a:gd name="T4" fmla="*/ 26 w 37"/>
                  <a:gd name="T5" fmla="*/ 9 h 14"/>
                  <a:gd name="T6" fmla="*/ 28 w 37"/>
                  <a:gd name="T7" fmla="*/ 9 h 14"/>
                  <a:gd name="T8" fmla="*/ 26 w 37"/>
                  <a:gd name="T9" fmla="*/ 9 h 14"/>
                  <a:gd name="T10" fmla="*/ 20 w 37"/>
                  <a:gd name="T11" fmla="*/ 3 h 14"/>
                  <a:gd name="T12" fmla="*/ 9 w 37"/>
                  <a:gd name="T13" fmla="*/ 0 h 14"/>
                  <a:gd name="T14" fmla="*/ 6 w 37"/>
                  <a:gd name="T15" fmla="*/ 0 h 14"/>
                  <a:gd name="T16" fmla="*/ 6 w 37"/>
                  <a:gd name="T17" fmla="*/ 3 h 14"/>
                  <a:gd name="T18" fmla="*/ 0 w 37"/>
                  <a:gd name="T19" fmla="*/ 6 h 14"/>
                  <a:gd name="T20" fmla="*/ 0 w 37"/>
                  <a:gd name="T21" fmla="*/ 6 h 14"/>
                  <a:gd name="T22" fmla="*/ 3 w 37"/>
                  <a:gd name="T23" fmla="*/ 9 h 14"/>
                  <a:gd name="T24" fmla="*/ 6 w 37"/>
                  <a:gd name="T25" fmla="*/ 9 h 14"/>
                  <a:gd name="T26" fmla="*/ 12 w 37"/>
                  <a:gd name="T27" fmla="*/ 14 h 14"/>
                  <a:gd name="T28" fmla="*/ 14 w 37"/>
                  <a:gd name="T29" fmla="*/ 14 h 14"/>
                  <a:gd name="T30" fmla="*/ 23 w 37"/>
                  <a:gd name="T31" fmla="*/ 14 h 14"/>
                  <a:gd name="T32" fmla="*/ 31 w 37"/>
                  <a:gd name="T33" fmla="*/ 14 h 14"/>
                  <a:gd name="T34" fmla="*/ 37 w 37"/>
                  <a:gd name="T35" fmla="*/ 14 h 14"/>
                  <a:gd name="T36" fmla="*/ 37 w 37"/>
                  <a:gd name="T37" fmla="*/ 11 h 14"/>
                  <a:gd name="T38" fmla="*/ 34 w 37"/>
                  <a:gd name="T39" fmla="*/ 11 h 14"/>
                  <a:gd name="T40" fmla="*/ 26 w 37"/>
                  <a:gd name="T41" fmla="*/ 11 h 14"/>
                  <a:gd name="T42" fmla="*/ 20 w 37"/>
                  <a:gd name="T43" fmla="*/ 11 h 14"/>
                  <a:gd name="T44" fmla="*/ 17 w 37"/>
                  <a:gd name="T45" fmla="*/ 9 h 14"/>
                  <a:gd name="T46" fmla="*/ 12 w 37"/>
                  <a:gd name="T47" fmla="*/ 9 h 14"/>
                  <a:gd name="T48" fmla="*/ 12 w 37"/>
                  <a:gd name="T49" fmla="*/ 6 h 14"/>
                  <a:gd name="T50" fmla="*/ 12 w 37"/>
                  <a:gd name="T51" fmla="*/ 6 h 14"/>
                  <a:gd name="T52" fmla="*/ 14 w 37"/>
                  <a:gd name="T5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14">
                    <a:moveTo>
                      <a:pt x="14" y="6"/>
                    </a:moveTo>
                    <a:lnTo>
                      <a:pt x="20" y="9"/>
                    </a:lnTo>
                    <a:lnTo>
                      <a:pt x="26" y="9"/>
                    </a:lnTo>
                    <a:lnTo>
                      <a:pt x="28" y="9"/>
                    </a:lnTo>
                    <a:lnTo>
                      <a:pt x="26" y="9"/>
                    </a:lnTo>
                    <a:lnTo>
                      <a:pt x="20" y="3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6" y="9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23" y="14"/>
                    </a:lnTo>
                    <a:lnTo>
                      <a:pt x="31" y="14"/>
                    </a:lnTo>
                    <a:lnTo>
                      <a:pt x="37" y="14"/>
                    </a:lnTo>
                    <a:lnTo>
                      <a:pt x="37" y="11"/>
                    </a:lnTo>
                    <a:lnTo>
                      <a:pt x="34" y="11"/>
                    </a:lnTo>
                    <a:lnTo>
                      <a:pt x="26" y="11"/>
                    </a:lnTo>
                    <a:lnTo>
                      <a:pt x="20" y="11"/>
                    </a:lnTo>
                    <a:lnTo>
                      <a:pt x="17" y="9"/>
                    </a:lnTo>
                    <a:lnTo>
                      <a:pt x="12" y="9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16" name="Freeform 1145"/>
              <p:cNvSpPr>
                <a:spLocks/>
              </p:cNvSpPr>
              <p:nvPr/>
            </p:nvSpPr>
            <p:spPr bwMode="auto">
              <a:xfrm>
                <a:off x="4537" y="2011"/>
                <a:ext cx="14" cy="11"/>
              </a:xfrm>
              <a:custGeom>
                <a:avLst/>
                <a:gdLst>
                  <a:gd name="T0" fmla="*/ 8 w 14"/>
                  <a:gd name="T1" fmla="*/ 8 h 11"/>
                  <a:gd name="T2" fmla="*/ 11 w 14"/>
                  <a:gd name="T3" fmla="*/ 11 h 11"/>
                  <a:gd name="T4" fmla="*/ 14 w 14"/>
                  <a:gd name="T5" fmla="*/ 11 h 11"/>
                  <a:gd name="T6" fmla="*/ 11 w 14"/>
                  <a:gd name="T7" fmla="*/ 5 h 11"/>
                  <a:gd name="T8" fmla="*/ 8 w 14"/>
                  <a:gd name="T9" fmla="*/ 3 h 11"/>
                  <a:gd name="T10" fmla="*/ 3 w 14"/>
                  <a:gd name="T11" fmla="*/ 0 h 11"/>
                  <a:gd name="T12" fmla="*/ 0 w 14"/>
                  <a:gd name="T13" fmla="*/ 5 h 11"/>
                  <a:gd name="T14" fmla="*/ 0 w 14"/>
                  <a:gd name="T15" fmla="*/ 8 h 11"/>
                  <a:gd name="T16" fmla="*/ 8 w 14"/>
                  <a:gd name="T1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1">
                    <a:moveTo>
                      <a:pt x="8" y="8"/>
                    </a:moveTo>
                    <a:lnTo>
                      <a:pt x="11" y="11"/>
                    </a:lnTo>
                    <a:lnTo>
                      <a:pt x="14" y="11"/>
                    </a:lnTo>
                    <a:lnTo>
                      <a:pt x="11" y="5"/>
                    </a:lnTo>
                    <a:lnTo>
                      <a:pt x="8" y="3"/>
                    </a:lnTo>
                    <a:lnTo>
                      <a:pt x="3" y="0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17" name="Freeform 1146"/>
              <p:cNvSpPr>
                <a:spLocks/>
              </p:cNvSpPr>
              <p:nvPr/>
            </p:nvSpPr>
            <p:spPr bwMode="auto">
              <a:xfrm>
                <a:off x="4972" y="2058"/>
                <a:ext cx="14" cy="9"/>
              </a:xfrm>
              <a:custGeom>
                <a:avLst/>
                <a:gdLst>
                  <a:gd name="T0" fmla="*/ 5 w 14"/>
                  <a:gd name="T1" fmla="*/ 9 h 9"/>
                  <a:gd name="T2" fmla="*/ 8 w 14"/>
                  <a:gd name="T3" fmla="*/ 6 h 9"/>
                  <a:gd name="T4" fmla="*/ 11 w 14"/>
                  <a:gd name="T5" fmla="*/ 6 h 9"/>
                  <a:gd name="T6" fmla="*/ 14 w 14"/>
                  <a:gd name="T7" fmla="*/ 6 h 9"/>
                  <a:gd name="T8" fmla="*/ 14 w 14"/>
                  <a:gd name="T9" fmla="*/ 6 h 9"/>
                  <a:gd name="T10" fmla="*/ 11 w 14"/>
                  <a:gd name="T11" fmla="*/ 0 h 9"/>
                  <a:gd name="T12" fmla="*/ 5 w 14"/>
                  <a:gd name="T13" fmla="*/ 0 h 9"/>
                  <a:gd name="T14" fmla="*/ 0 w 14"/>
                  <a:gd name="T15" fmla="*/ 3 h 9"/>
                  <a:gd name="T16" fmla="*/ 3 w 14"/>
                  <a:gd name="T17" fmla="*/ 6 h 9"/>
                  <a:gd name="T18" fmla="*/ 5 w 14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9">
                    <a:moveTo>
                      <a:pt x="5" y="9"/>
                    </a:moveTo>
                    <a:lnTo>
                      <a:pt x="8" y="6"/>
                    </a:lnTo>
                    <a:lnTo>
                      <a:pt x="11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18" name="Freeform 1147"/>
              <p:cNvSpPr>
                <a:spLocks/>
              </p:cNvSpPr>
              <p:nvPr/>
            </p:nvSpPr>
            <p:spPr bwMode="auto">
              <a:xfrm>
                <a:off x="4972" y="218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19" name="Freeform 1148"/>
              <p:cNvSpPr>
                <a:spLocks/>
              </p:cNvSpPr>
              <p:nvPr/>
            </p:nvSpPr>
            <p:spPr bwMode="auto">
              <a:xfrm>
                <a:off x="5008" y="2153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20" name="Freeform 1149"/>
              <p:cNvSpPr>
                <a:spLocks/>
              </p:cNvSpPr>
              <p:nvPr/>
            </p:nvSpPr>
            <p:spPr bwMode="auto">
              <a:xfrm>
                <a:off x="4966" y="2167"/>
                <a:ext cx="6" cy="3"/>
              </a:xfrm>
              <a:custGeom>
                <a:avLst/>
                <a:gdLst>
                  <a:gd name="T0" fmla="*/ 3 w 6"/>
                  <a:gd name="T1" fmla="*/ 0 h 3"/>
                  <a:gd name="T2" fmla="*/ 0 w 6"/>
                  <a:gd name="T3" fmla="*/ 0 h 3"/>
                  <a:gd name="T4" fmla="*/ 3 w 6"/>
                  <a:gd name="T5" fmla="*/ 3 h 3"/>
                  <a:gd name="T6" fmla="*/ 6 w 6"/>
                  <a:gd name="T7" fmla="*/ 0 h 3"/>
                  <a:gd name="T8" fmla="*/ 3 w 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21" name="Freeform 1150"/>
              <p:cNvSpPr>
                <a:spLocks/>
              </p:cNvSpPr>
              <p:nvPr/>
            </p:nvSpPr>
            <p:spPr bwMode="auto">
              <a:xfrm>
                <a:off x="4980" y="2097"/>
                <a:ext cx="9" cy="6"/>
              </a:xfrm>
              <a:custGeom>
                <a:avLst/>
                <a:gdLst>
                  <a:gd name="T0" fmla="*/ 6 w 9"/>
                  <a:gd name="T1" fmla="*/ 6 h 6"/>
                  <a:gd name="T2" fmla="*/ 9 w 9"/>
                  <a:gd name="T3" fmla="*/ 0 h 6"/>
                  <a:gd name="T4" fmla="*/ 6 w 9"/>
                  <a:gd name="T5" fmla="*/ 0 h 6"/>
                  <a:gd name="T6" fmla="*/ 6 w 9"/>
                  <a:gd name="T7" fmla="*/ 0 h 6"/>
                  <a:gd name="T8" fmla="*/ 0 w 9"/>
                  <a:gd name="T9" fmla="*/ 3 h 6"/>
                  <a:gd name="T10" fmla="*/ 3 w 9"/>
                  <a:gd name="T11" fmla="*/ 6 h 6"/>
                  <a:gd name="T12" fmla="*/ 6 w 9"/>
                  <a:gd name="T13" fmla="*/ 3 h 6"/>
                  <a:gd name="T14" fmla="*/ 6 w 9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6" y="6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22" name="Freeform 1151"/>
              <p:cNvSpPr>
                <a:spLocks/>
              </p:cNvSpPr>
              <p:nvPr/>
            </p:nvSpPr>
            <p:spPr bwMode="auto">
              <a:xfrm>
                <a:off x="5017" y="2145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0 h 3"/>
                  <a:gd name="T4" fmla="*/ 0 w 2"/>
                  <a:gd name="T5" fmla="*/ 3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23" name="Freeform 1152"/>
              <p:cNvSpPr>
                <a:spLocks/>
              </p:cNvSpPr>
              <p:nvPr/>
            </p:nvSpPr>
            <p:spPr bwMode="auto">
              <a:xfrm>
                <a:off x="4964" y="2178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0 h 3"/>
                  <a:gd name="T4" fmla="*/ 0 w 5"/>
                  <a:gd name="T5" fmla="*/ 3 h 3"/>
                  <a:gd name="T6" fmla="*/ 2 w 5"/>
                  <a:gd name="T7" fmla="*/ 3 h 3"/>
                  <a:gd name="T8" fmla="*/ 5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24" name="Freeform 1153"/>
              <p:cNvSpPr>
                <a:spLocks/>
              </p:cNvSpPr>
              <p:nvPr/>
            </p:nvSpPr>
            <p:spPr bwMode="auto">
              <a:xfrm>
                <a:off x="4977" y="2181"/>
                <a:ext cx="9" cy="3"/>
              </a:xfrm>
              <a:custGeom>
                <a:avLst/>
                <a:gdLst>
                  <a:gd name="T0" fmla="*/ 3 w 9"/>
                  <a:gd name="T1" fmla="*/ 3 h 3"/>
                  <a:gd name="T2" fmla="*/ 9 w 9"/>
                  <a:gd name="T3" fmla="*/ 0 h 3"/>
                  <a:gd name="T4" fmla="*/ 9 w 9"/>
                  <a:gd name="T5" fmla="*/ 0 h 3"/>
                  <a:gd name="T6" fmla="*/ 6 w 9"/>
                  <a:gd name="T7" fmla="*/ 0 h 3"/>
                  <a:gd name="T8" fmla="*/ 0 w 9"/>
                  <a:gd name="T9" fmla="*/ 0 h 3"/>
                  <a:gd name="T10" fmla="*/ 0 w 9"/>
                  <a:gd name="T11" fmla="*/ 0 h 3"/>
                  <a:gd name="T12" fmla="*/ 3 w 9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">
                    <a:moveTo>
                      <a:pt x="3" y="3"/>
                    </a:moveTo>
                    <a:lnTo>
                      <a:pt x="9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25" name="Freeform 1154"/>
              <p:cNvSpPr>
                <a:spLocks/>
              </p:cNvSpPr>
              <p:nvPr/>
            </p:nvSpPr>
            <p:spPr bwMode="auto">
              <a:xfrm>
                <a:off x="4977" y="2089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26" name="Rectangle 1155"/>
              <p:cNvSpPr>
                <a:spLocks noChangeArrowheads="1"/>
              </p:cNvSpPr>
              <p:nvPr/>
            </p:nvSpPr>
            <p:spPr bwMode="auto">
              <a:xfrm>
                <a:off x="4980" y="2086"/>
                <a:ext cx="3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27" name="Freeform 1156"/>
              <p:cNvSpPr>
                <a:spLocks/>
              </p:cNvSpPr>
              <p:nvPr/>
            </p:nvSpPr>
            <p:spPr bwMode="auto">
              <a:xfrm>
                <a:off x="4888" y="2114"/>
                <a:ext cx="11" cy="20"/>
              </a:xfrm>
              <a:custGeom>
                <a:avLst/>
                <a:gdLst>
                  <a:gd name="T0" fmla="*/ 9 w 11"/>
                  <a:gd name="T1" fmla="*/ 11 h 20"/>
                  <a:gd name="T2" fmla="*/ 6 w 11"/>
                  <a:gd name="T3" fmla="*/ 11 h 20"/>
                  <a:gd name="T4" fmla="*/ 6 w 11"/>
                  <a:gd name="T5" fmla="*/ 8 h 20"/>
                  <a:gd name="T6" fmla="*/ 9 w 11"/>
                  <a:gd name="T7" fmla="*/ 8 h 20"/>
                  <a:gd name="T8" fmla="*/ 9 w 11"/>
                  <a:gd name="T9" fmla="*/ 6 h 20"/>
                  <a:gd name="T10" fmla="*/ 9 w 11"/>
                  <a:gd name="T11" fmla="*/ 6 h 20"/>
                  <a:gd name="T12" fmla="*/ 11 w 11"/>
                  <a:gd name="T13" fmla="*/ 6 h 20"/>
                  <a:gd name="T14" fmla="*/ 11 w 11"/>
                  <a:gd name="T15" fmla="*/ 6 h 20"/>
                  <a:gd name="T16" fmla="*/ 9 w 11"/>
                  <a:gd name="T17" fmla="*/ 3 h 20"/>
                  <a:gd name="T18" fmla="*/ 9 w 11"/>
                  <a:gd name="T19" fmla="*/ 0 h 20"/>
                  <a:gd name="T20" fmla="*/ 9 w 11"/>
                  <a:gd name="T21" fmla="*/ 0 h 20"/>
                  <a:gd name="T22" fmla="*/ 6 w 11"/>
                  <a:gd name="T23" fmla="*/ 0 h 20"/>
                  <a:gd name="T24" fmla="*/ 6 w 11"/>
                  <a:gd name="T25" fmla="*/ 6 h 20"/>
                  <a:gd name="T26" fmla="*/ 3 w 11"/>
                  <a:gd name="T27" fmla="*/ 11 h 20"/>
                  <a:gd name="T28" fmla="*/ 0 w 11"/>
                  <a:gd name="T29" fmla="*/ 17 h 20"/>
                  <a:gd name="T30" fmla="*/ 0 w 11"/>
                  <a:gd name="T31" fmla="*/ 20 h 20"/>
                  <a:gd name="T32" fmla="*/ 3 w 11"/>
                  <a:gd name="T33" fmla="*/ 20 h 20"/>
                  <a:gd name="T34" fmla="*/ 6 w 11"/>
                  <a:gd name="T35" fmla="*/ 20 h 20"/>
                  <a:gd name="T36" fmla="*/ 6 w 11"/>
                  <a:gd name="T37" fmla="*/ 17 h 20"/>
                  <a:gd name="T38" fmla="*/ 9 w 11"/>
                  <a:gd name="T39" fmla="*/ 17 h 20"/>
                  <a:gd name="T40" fmla="*/ 11 w 11"/>
                  <a:gd name="T41" fmla="*/ 14 h 20"/>
                  <a:gd name="T42" fmla="*/ 9 w 11"/>
                  <a:gd name="T43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20">
                    <a:moveTo>
                      <a:pt x="9" y="11"/>
                    </a:moveTo>
                    <a:lnTo>
                      <a:pt x="6" y="11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3" y="11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1" y="14"/>
                    </a:lnTo>
                    <a:lnTo>
                      <a:pt x="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28" name="Freeform 1157"/>
              <p:cNvSpPr>
                <a:spLocks/>
              </p:cNvSpPr>
              <p:nvPr/>
            </p:nvSpPr>
            <p:spPr bwMode="auto">
              <a:xfrm>
                <a:off x="4818" y="2201"/>
                <a:ext cx="34" cy="19"/>
              </a:xfrm>
              <a:custGeom>
                <a:avLst/>
                <a:gdLst>
                  <a:gd name="T0" fmla="*/ 9 w 34"/>
                  <a:gd name="T1" fmla="*/ 11 h 19"/>
                  <a:gd name="T2" fmla="*/ 12 w 34"/>
                  <a:gd name="T3" fmla="*/ 8 h 19"/>
                  <a:gd name="T4" fmla="*/ 14 w 34"/>
                  <a:gd name="T5" fmla="*/ 13 h 19"/>
                  <a:gd name="T6" fmla="*/ 17 w 34"/>
                  <a:gd name="T7" fmla="*/ 13 h 19"/>
                  <a:gd name="T8" fmla="*/ 20 w 34"/>
                  <a:gd name="T9" fmla="*/ 16 h 19"/>
                  <a:gd name="T10" fmla="*/ 26 w 34"/>
                  <a:gd name="T11" fmla="*/ 19 h 19"/>
                  <a:gd name="T12" fmla="*/ 31 w 34"/>
                  <a:gd name="T13" fmla="*/ 19 h 19"/>
                  <a:gd name="T14" fmla="*/ 34 w 34"/>
                  <a:gd name="T15" fmla="*/ 16 h 19"/>
                  <a:gd name="T16" fmla="*/ 34 w 34"/>
                  <a:gd name="T17" fmla="*/ 13 h 19"/>
                  <a:gd name="T18" fmla="*/ 31 w 34"/>
                  <a:gd name="T19" fmla="*/ 11 h 19"/>
                  <a:gd name="T20" fmla="*/ 28 w 34"/>
                  <a:gd name="T21" fmla="*/ 8 h 19"/>
                  <a:gd name="T22" fmla="*/ 26 w 34"/>
                  <a:gd name="T23" fmla="*/ 8 h 19"/>
                  <a:gd name="T24" fmla="*/ 23 w 34"/>
                  <a:gd name="T25" fmla="*/ 2 h 19"/>
                  <a:gd name="T26" fmla="*/ 20 w 34"/>
                  <a:gd name="T27" fmla="*/ 2 h 19"/>
                  <a:gd name="T28" fmla="*/ 17 w 34"/>
                  <a:gd name="T29" fmla="*/ 2 h 19"/>
                  <a:gd name="T30" fmla="*/ 14 w 34"/>
                  <a:gd name="T31" fmla="*/ 2 h 19"/>
                  <a:gd name="T32" fmla="*/ 9 w 34"/>
                  <a:gd name="T33" fmla="*/ 0 h 19"/>
                  <a:gd name="T34" fmla="*/ 0 w 34"/>
                  <a:gd name="T35" fmla="*/ 2 h 19"/>
                  <a:gd name="T36" fmla="*/ 0 w 34"/>
                  <a:gd name="T37" fmla="*/ 5 h 19"/>
                  <a:gd name="T38" fmla="*/ 3 w 34"/>
                  <a:gd name="T39" fmla="*/ 8 h 19"/>
                  <a:gd name="T40" fmla="*/ 9 w 34"/>
                  <a:gd name="T41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19">
                    <a:moveTo>
                      <a:pt x="9" y="11"/>
                    </a:moveTo>
                    <a:lnTo>
                      <a:pt x="12" y="8"/>
                    </a:lnTo>
                    <a:lnTo>
                      <a:pt x="14" y="13"/>
                    </a:lnTo>
                    <a:lnTo>
                      <a:pt x="17" y="13"/>
                    </a:lnTo>
                    <a:lnTo>
                      <a:pt x="20" y="16"/>
                    </a:lnTo>
                    <a:lnTo>
                      <a:pt x="26" y="19"/>
                    </a:lnTo>
                    <a:lnTo>
                      <a:pt x="31" y="19"/>
                    </a:lnTo>
                    <a:lnTo>
                      <a:pt x="34" y="16"/>
                    </a:lnTo>
                    <a:lnTo>
                      <a:pt x="34" y="13"/>
                    </a:lnTo>
                    <a:lnTo>
                      <a:pt x="31" y="11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3" y="2"/>
                    </a:lnTo>
                    <a:lnTo>
                      <a:pt x="20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9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29" name="Freeform 1158"/>
              <p:cNvSpPr>
                <a:spLocks/>
              </p:cNvSpPr>
              <p:nvPr/>
            </p:nvSpPr>
            <p:spPr bwMode="auto">
              <a:xfrm>
                <a:off x="4799" y="1969"/>
                <a:ext cx="3" cy="6"/>
              </a:xfrm>
              <a:custGeom>
                <a:avLst/>
                <a:gdLst>
                  <a:gd name="T0" fmla="*/ 0 w 3"/>
                  <a:gd name="T1" fmla="*/ 3 h 6"/>
                  <a:gd name="T2" fmla="*/ 3 w 3"/>
                  <a:gd name="T3" fmla="*/ 6 h 6"/>
                  <a:gd name="T4" fmla="*/ 3 w 3"/>
                  <a:gd name="T5" fmla="*/ 0 h 6"/>
                  <a:gd name="T6" fmla="*/ 0 w 3"/>
                  <a:gd name="T7" fmla="*/ 0 h 6"/>
                  <a:gd name="T8" fmla="*/ 0 w 3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0" y="3"/>
                    </a:moveTo>
                    <a:lnTo>
                      <a:pt x="3" y="6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30" name="Freeform 1159"/>
              <p:cNvSpPr>
                <a:spLocks/>
              </p:cNvSpPr>
              <p:nvPr/>
            </p:nvSpPr>
            <p:spPr bwMode="auto">
              <a:xfrm>
                <a:off x="4799" y="1966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31" name="Freeform 1160"/>
              <p:cNvSpPr>
                <a:spLocks/>
              </p:cNvSpPr>
              <p:nvPr/>
            </p:nvSpPr>
            <p:spPr bwMode="auto">
              <a:xfrm>
                <a:off x="4891" y="2187"/>
                <a:ext cx="3" cy="5"/>
              </a:xfrm>
              <a:custGeom>
                <a:avLst/>
                <a:gdLst>
                  <a:gd name="T0" fmla="*/ 0 w 3"/>
                  <a:gd name="T1" fmla="*/ 5 h 5"/>
                  <a:gd name="T2" fmla="*/ 0 w 3"/>
                  <a:gd name="T3" fmla="*/ 2 h 5"/>
                  <a:gd name="T4" fmla="*/ 3 w 3"/>
                  <a:gd name="T5" fmla="*/ 0 h 5"/>
                  <a:gd name="T6" fmla="*/ 0 w 3"/>
                  <a:gd name="T7" fmla="*/ 2 h 5"/>
                  <a:gd name="T8" fmla="*/ 0 w 3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32" name="Freeform 1161"/>
              <p:cNvSpPr>
                <a:spLocks/>
              </p:cNvSpPr>
              <p:nvPr/>
            </p:nvSpPr>
            <p:spPr bwMode="auto">
              <a:xfrm>
                <a:off x="4894" y="2184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33" name="Freeform 1162"/>
              <p:cNvSpPr>
                <a:spLocks/>
              </p:cNvSpPr>
              <p:nvPr/>
            </p:nvSpPr>
            <p:spPr bwMode="auto">
              <a:xfrm>
                <a:off x="4885" y="2223"/>
                <a:ext cx="12" cy="8"/>
              </a:xfrm>
              <a:custGeom>
                <a:avLst/>
                <a:gdLst>
                  <a:gd name="T0" fmla="*/ 12 w 12"/>
                  <a:gd name="T1" fmla="*/ 5 h 8"/>
                  <a:gd name="T2" fmla="*/ 12 w 12"/>
                  <a:gd name="T3" fmla="*/ 3 h 8"/>
                  <a:gd name="T4" fmla="*/ 12 w 12"/>
                  <a:gd name="T5" fmla="*/ 0 h 8"/>
                  <a:gd name="T6" fmla="*/ 9 w 12"/>
                  <a:gd name="T7" fmla="*/ 3 h 8"/>
                  <a:gd name="T8" fmla="*/ 9 w 12"/>
                  <a:gd name="T9" fmla="*/ 3 h 8"/>
                  <a:gd name="T10" fmla="*/ 3 w 12"/>
                  <a:gd name="T11" fmla="*/ 5 h 8"/>
                  <a:gd name="T12" fmla="*/ 0 w 12"/>
                  <a:gd name="T13" fmla="*/ 8 h 8"/>
                  <a:gd name="T14" fmla="*/ 3 w 12"/>
                  <a:gd name="T15" fmla="*/ 8 h 8"/>
                  <a:gd name="T16" fmla="*/ 12 w 12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8">
                    <a:moveTo>
                      <a:pt x="12" y="5"/>
                    </a:moveTo>
                    <a:lnTo>
                      <a:pt x="12" y="3"/>
                    </a:lnTo>
                    <a:lnTo>
                      <a:pt x="12" y="0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3" y="5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34" name="Freeform 1163"/>
              <p:cNvSpPr>
                <a:spLocks/>
              </p:cNvSpPr>
              <p:nvPr/>
            </p:nvSpPr>
            <p:spPr bwMode="auto">
              <a:xfrm>
                <a:off x="4894" y="2217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3 h 6"/>
                  <a:gd name="T4" fmla="*/ 3 w 3"/>
                  <a:gd name="T5" fmla="*/ 6 h 6"/>
                  <a:gd name="T6" fmla="*/ 3 w 3"/>
                  <a:gd name="T7" fmla="*/ 0 h 6"/>
                  <a:gd name="T8" fmla="*/ 3 w 3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35" name="Freeform 1164"/>
              <p:cNvSpPr>
                <a:spLocks/>
              </p:cNvSpPr>
              <p:nvPr/>
            </p:nvSpPr>
            <p:spPr bwMode="auto">
              <a:xfrm>
                <a:off x="5195" y="1001"/>
                <a:ext cx="17" cy="20"/>
              </a:xfrm>
              <a:custGeom>
                <a:avLst/>
                <a:gdLst>
                  <a:gd name="T0" fmla="*/ 6 w 17"/>
                  <a:gd name="T1" fmla="*/ 17 h 20"/>
                  <a:gd name="T2" fmla="*/ 8 w 17"/>
                  <a:gd name="T3" fmla="*/ 14 h 20"/>
                  <a:gd name="T4" fmla="*/ 11 w 17"/>
                  <a:gd name="T5" fmla="*/ 11 h 20"/>
                  <a:gd name="T6" fmla="*/ 11 w 17"/>
                  <a:gd name="T7" fmla="*/ 9 h 20"/>
                  <a:gd name="T8" fmla="*/ 11 w 17"/>
                  <a:gd name="T9" fmla="*/ 3 h 20"/>
                  <a:gd name="T10" fmla="*/ 17 w 17"/>
                  <a:gd name="T11" fmla="*/ 0 h 20"/>
                  <a:gd name="T12" fmla="*/ 14 w 17"/>
                  <a:gd name="T13" fmla="*/ 0 h 20"/>
                  <a:gd name="T14" fmla="*/ 11 w 17"/>
                  <a:gd name="T15" fmla="*/ 0 h 20"/>
                  <a:gd name="T16" fmla="*/ 8 w 17"/>
                  <a:gd name="T17" fmla="*/ 3 h 20"/>
                  <a:gd name="T18" fmla="*/ 8 w 17"/>
                  <a:gd name="T19" fmla="*/ 6 h 20"/>
                  <a:gd name="T20" fmla="*/ 6 w 17"/>
                  <a:gd name="T21" fmla="*/ 9 h 20"/>
                  <a:gd name="T22" fmla="*/ 6 w 17"/>
                  <a:gd name="T23" fmla="*/ 11 h 20"/>
                  <a:gd name="T24" fmla="*/ 6 w 17"/>
                  <a:gd name="T25" fmla="*/ 11 h 20"/>
                  <a:gd name="T26" fmla="*/ 3 w 17"/>
                  <a:gd name="T27" fmla="*/ 14 h 20"/>
                  <a:gd name="T28" fmla="*/ 0 w 17"/>
                  <a:gd name="T29" fmla="*/ 20 h 20"/>
                  <a:gd name="T30" fmla="*/ 3 w 17"/>
                  <a:gd name="T31" fmla="*/ 20 h 20"/>
                  <a:gd name="T32" fmla="*/ 6 w 17"/>
                  <a:gd name="T33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20">
                    <a:moveTo>
                      <a:pt x="6" y="17"/>
                    </a:moveTo>
                    <a:lnTo>
                      <a:pt x="8" y="14"/>
                    </a:lnTo>
                    <a:lnTo>
                      <a:pt x="11" y="11"/>
                    </a:lnTo>
                    <a:lnTo>
                      <a:pt x="11" y="9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3"/>
                    </a:lnTo>
                    <a:lnTo>
                      <a:pt x="8" y="6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3" y="14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36" name="Freeform 1165"/>
              <p:cNvSpPr>
                <a:spLocks/>
              </p:cNvSpPr>
              <p:nvPr/>
            </p:nvSpPr>
            <p:spPr bwMode="auto">
              <a:xfrm>
                <a:off x="5240" y="856"/>
                <a:ext cx="14" cy="28"/>
              </a:xfrm>
              <a:custGeom>
                <a:avLst/>
                <a:gdLst>
                  <a:gd name="T0" fmla="*/ 2 w 14"/>
                  <a:gd name="T1" fmla="*/ 11 h 28"/>
                  <a:gd name="T2" fmla="*/ 2 w 14"/>
                  <a:gd name="T3" fmla="*/ 17 h 28"/>
                  <a:gd name="T4" fmla="*/ 0 w 14"/>
                  <a:gd name="T5" fmla="*/ 17 h 28"/>
                  <a:gd name="T6" fmla="*/ 0 w 14"/>
                  <a:gd name="T7" fmla="*/ 17 h 28"/>
                  <a:gd name="T8" fmla="*/ 2 w 14"/>
                  <a:gd name="T9" fmla="*/ 20 h 28"/>
                  <a:gd name="T10" fmla="*/ 2 w 14"/>
                  <a:gd name="T11" fmla="*/ 23 h 28"/>
                  <a:gd name="T12" fmla="*/ 0 w 14"/>
                  <a:gd name="T13" fmla="*/ 25 h 28"/>
                  <a:gd name="T14" fmla="*/ 0 w 14"/>
                  <a:gd name="T15" fmla="*/ 25 h 28"/>
                  <a:gd name="T16" fmla="*/ 2 w 14"/>
                  <a:gd name="T17" fmla="*/ 25 h 28"/>
                  <a:gd name="T18" fmla="*/ 5 w 14"/>
                  <a:gd name="T19" fmla="*/ 28 h 28"/>
                  <a:gd name="T20" fmla="*/ 5 w 14"/>
                  <a:gd name="T21" fmla="*/ 28 h 28"/>
                  <a:gd name="T22" fmla="*/ 5 w 14"/>
                  <a:gd name="T23" fmla="*/ 23 h 28"/>
                  <a:gd name="T24" fmla="*/ 5 w 14"/>
                  <a:gd name="T25" fmla="*/ 20 h 28"/>
                  <a:gd name="T26" fmla="*/ 8 w 14"/>
                  <a:gd name="T27" fmla="*/ 20 h 28"/>
                  <a:gd name="T28" fmla="*/ 11 w 14"/>
                  <a:gd name="T29" fmla="*/ 17 h 28"/>
                  <a:gd name="T30" fmla="*/ 11 w 14"/>
                  <a:gd name="T31" fmla="*/ 11 h 28"/>
                  <a:gd name="T32" fmla="*/ 11 w 14"/>
                  <a:gd name="T33" fmla="*/ 9 h 28"/>
                  <a:gd name="T34" fmla="*/ 14 w 14"/>
                  <a:gd name="T35" fmla="*/ 9 h 28"/>
                  <a:gd name="T36" fmla="*/ 14 w 14"/>
                  <a:gd name="T37" fmla="*/ 3 h 28"/>
                  <a:gd name="T38" fmla="*/ 8 w 14"/>
                  <a:gd name="T39" fmla="*/ 0 h 28"/>
                  <a:gd name="T40" fmla="*/ 5 w 14"/>
                  <a:gd name="T41" fmla="*/ 3 h 28"/>
                  <a:gd name="T42" fmla="*/ 8 w 14"/>
                  <a:gd name="T43" fmla="*/ 9 h 28"/>
                  <a:gd name="T44" fmla="*/ 5 w 14"/>
                  <a:gd name="T45" fmla="*/ 11 h 28"/>
                  <a:gd name="T46" fmla="*/ 2 w 14"/>
                  <a:gd name="T47" fmla="*/ 1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" h="28">
                    <a:moveTo>
                      <a:pt x="2" y="11"/>
                    </a:moveTo>
                    <a:lnTo>
                      <a:pt x="2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20"/>
                    </a:lnTo>
                    <a:lnTo>
                      <a:pt x="2" y="23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5" y="23"/>
                    </a:lnTo>
                    <a:lnTo>
                      <a:pt x="5" y="20"/>
                    </a:lnTo>
                    <a:lnTo>
                      <a:pt x="8" y="20"/>
                    </a:lnTo>
                    <a:lnTo>
                      <a:pt x="11" y="17"/>
                    </a:lnTo>
                    <a:lnTo>
                      <a:pt x="11" y="11"/>
                    </a:lnTo>
                    <a:lnTo>
                      <a:pt x="11" y="9"/>
                    </a:lnTo>
                    <a:lnTo>
                      <a:pt x="14" y="9"/>
                    </a:lnTo>
                    <a:lnTo>
                      <a:pt x="14" y="3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8" y="9"/>
                    </a:lnTo>
                    <a:lnTo>
                      <a:pt x="5" y="11"/>
                    </a:ln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37" name="Freeform 1166"/>
              <p:cNvSpPr>
                <a:spLocks/>
              </p:cNvSpPr>
              <p:nvPr/>
            </p:nvSpPr>
            <p:spPr bwMode="auto">
              <a:xfrm>
                <a:off x="5011" y="2173"/>
                <a:ext cx="3" cy="5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5 h 5"/>
                  <a:gd name="T4" fmla="*/ 3 w 3"/>
                  <a:gd name="T5" fmla="*/ 2 h 5"/>
                  <a:gd name="T6" fmla="*/ 0 w 3"/>
                  <a:gd name="T7" fmla="*/ 0 h 5"/>
                  <a:gd name="T8" fmla="*/ 0 w 3"/>
                  <a:gd name="T9" fmla="*/ 2 h 5"/>
                  <a:gd name="T10" fmla="*/ 0 w 3"/>
                  <a:gd name="T11" fmla="*/ 2 h 5"/>
                  <a:gd name="T12" fmla="*/ 0 w 3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lnTo>
                      <a:pt x="3" y="5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38" name="Freeform 1167"/>
              <p:cNvSpPr>
                <a:spLocks/>
              </p:cNvSpPr>
              <p:nvPr/>
            </p:nvSpPr>
            <p:spPr bwMode="auto">
              <a:xfrm>
                <a:off x="5240" y="918"/>
                <a:ext cx="2" cy="5"/>
              </a:xfrm>
              <a:custGeom>
                <a:avLst/>
                <a:gdLst>
                  <a:gd name="T0" fmla="*/ 0 w 2"/>
                  <a:gd name="T1" fmla="*/ 2 h 5"/>
                  <a:gd name="T2" fmla="*/ 0 w 2"/>
                  <a:gd name="T3" fmla="*/ 5 h 5"/>
                  <a:gd name="T4" fmla="*/ 0 w 2"/>
                  <a:gd name="T5" fmla="*/ 5 h 5"/>
                  <a:gd name="T6" fmla="*/ 0 w 2"/>
                  <a:gd name="T7" fmla="*/ 2 h 5"/>
                  <a:gd name="T8" fmla="*/ 2 w 2"/>
                  <a:gd name="T9" fmla="*/ 0 h 5"/>
                  <a:gd name="T10" fmla="*/ 0 w 2"/>
                  <a:gd name="T11" fmla="*/ 0 h 5"/>
                  <a:gd name="T12" fmla="*/ 0 w 2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5">
                    <a:moveTo>
                      <a:pt x="0" y="2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39" name="Freeform 1168"/>
              <p:cNvSpPr>
                <a:spLocks/>
              </p:cNvSpPr>
              <p:nvPr/>
            </p:nvSpPr>
            <p:spPr bwMode="auto">
              <a:xfrm>
                <a:off x="5251" y="851"/>
                <a:ext cx="5" cy="8"/>
              </a:xfrm>
              <a:custGeom>
                <a:avLst/>
                <a:gdLst>
                  <a:gd name="T0" fmla="*/ 3 w 5"/>
                  <a:gd name="T1" fmla="*/ 8 h 8"/>
                  <a:gd name="T2" fmla="*/ 5 w 5"/>
                  <a:gd name="T3" fmla="*/ 5 h 8"/>
                  <a:gd name="T4" fmla="*/ 5 w 5"/>
                  <a:gd name="T5" fmla="*/ 2 h 8"/>
                  <a:gd name="T6" fmla="*/ 3 w 5"/>
                  <a:gd name="T7" fmla="*/ 0 h 8"/>
                  <a:gd name="T8" fmla="*/ 0 w 5"/>
                  <a:gd name="T9" fmla="*/ 2 h 8"/>
                  <a:gd name="T10" fmla="*/ 0 w 5"/>
                  <a:gd name="T11" fmla="*/ 5 h 8"/>
                  <a:gd name="T12" fmla="*/ 3 w 5"/>
                  <a:gd name="T13" fmla="*/ 8 h 8"/>
                  <a:gd name="T14" fmla="*/ 3 w 5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lnTo>
                      <a:pt x="5" y="5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40" name="Freeform 1169"/>
              <p:cNvSpPr>
                <a:spLocks/>
              </p:cNvSpPr>
              <p:nvPr/>
            </p:nvSpPr>
            <p:spPr bwMode="auto">
              <a:xfrm>
                <a:off x="5240" y="895"/>
                <a:ext cx="2" cy="9"/>
              </a:xfrm>
              <a:custGeom>
                <a:avLst/>
                <a:gdLst>
                  <a:gd name="T0" fmla="*/ 2 w 2"/>
                  <a:gd name="T1" fmla="*/ 6 h 9"/>
                  <a:gd name="T2" fmla="*/ 2 w 2"/>
                  <a:gd name="T3" fmla="*/ 3 h 9"/>
                  <a:gd name="T4" fmla="*/ 2 w 2"/>
                  <a:gd name="T5" fmla="*/ 0 h 9"/>
                  <a:gd name="T6" fmla="*/ 0 w 2"/>
                  <a:gd name="T7" fmla="*/ 0 h 9"/>
                  <a:gd name="T8" fmla="*/ 0 w 2"/>
                  <a:gd name="T9" fmla="*/ 3 h 9"/>
                  <a:gd name="T10" fmla="*/ 0 w 2"/>
                  <a:gd name="T11" fmla="*/ 6 h 9"/>
                  <a:gd name="T12" fmla="*/ 2 w 2"/>
                  <a:gd name="T13" fmla="*/ 9 h 9"/>
                  <a:gd name="T14" fmla="*/ 2 w 2"/>
                  <a:gd name="T15" fmla="*/ 9 h 9"/>
                  <a:gd name="T16" fmla="*/ 2 w 2"/>
                  <a:gd name="T17" fmla="*/ 6 h 9"/>
                  <a:gd name="T18" fmla="*/ 2 w 2"/>
                  <a:gd name="T1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9">
                    <a:moveTo>
                      <a:pt x="2" y="6"/>
                    </a:move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41" name="Freeform 1170"/>
              <p:cNvSpPr>
                <a:spLocks/>
              </p:cNvSpPr>
              <p:nvPr/>
            </p:nvSpPr>
            <p:spPr bwMode="auto">
              <a:xfrm>
                <a:off x="5231" y="943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  <a:gd name="T8" fmla="*/ 0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42" name="Freeform 1171"/>
              <p:cNvSpPr>
                <a:spLocks/>
              </p:cNvSpPr>
              <p:nvPr/>
            </p:nvSpPr>
            <p:spPr bwMode="auto">
              <a:xfrm>
                <a:off x="5234" y="85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3 h 6"/>
                  <a:gd name="T4" fmla="*/ 3 w 6"/>
                  <a:gd name="T5" fmla="*/ 6 h 6"/>
                  <a:gd name="T6" fmla="*/ 6 w 6"/>
                  <a:gd name="T7" fmla="*/ 3 h 6"/>
                  <a:gd name="T8" fmla="*/ 6 w 6"/>
                  <a:gd name="T9" fmla="*/ 3 h 6"/>
                  <a:gd name="T10" fmla="*/ 3 w 6"/>
                  <a:gd name="T11" fmla="*/ 0 h 6"/>
                  <a:gd name="T12" fmla="*/ 0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43" name="Freeform 1172"/>
              <p:cNvSpPr>
                <a:spLocks/>
              </p:cNvSpPr>
              <p:nvPr/>
            </p:nvSpPr>
            <p:spPr bwMode="auto">
              <a:xfrm>
                <a:off x="5234" y="915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3 w 3"/>
                  <a:gd name="T3" fmla="*/ 0 w 3"/>
                  <a:gd name="T4" fmla="*/ 0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44" name="Freeform 1173"/>
              <p:cNvSpPr>
                <a:spLocks/>
              </p:cNvSpPr>
              <p:nvPr/>
            </p:nvSpPr>
            <p:spPr bwMode="auto">
              <a:xfrm>
                <a:off x="5240" y="906"/>
                <a:ext cx="5" cy="6"/>
              </a:xfrm>
              <a:custGeom>
                <a:avLst/>
                <a:gdLst>
                  <a:gd name="T0" fmla="*/ 5 w 5"/>
                  <a:gd name="T1" fmla="*/ 3 h 6"/>
                  <a:gd name="T2" fmla="*/ 2 w 5"/>
                  <a:gd name="T3" fmla="*/ 3 h 6"/>
                  <a:gd name="T4" fmla="*/ 0 w 5"/>
                  <a:gd name="T5" fmla="*/ 0 h 6"/>
                  <a:gd name="T6" fmla="*/ 0 w 5"/>
                  <a:gd name="T7" fmla="*/ 3 h 6"/>
                  <a:gd name="T8" fmla="*/ 0 w 5"/>
                  <a:gd name="T9" fmla="*/ 3 h 6"/>
                  <a:gd name="T10" fmla="*/ 2 w 5"/>
                  <a:gd name="T11" fmla="*/ 6 h 6"/>
                  <a:gd name="T12" fmla="*/ 5 w 5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5" y="3"/>
                    </a:moveTo>
                    <a:lnTo>
                      <a:pt x="2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45" name="Freeform 1174"/>
              <p:cNvSpPr>
                <a:spLocks/>
              </p:cNvSpPr>
              <p:nvPr/>
            </p:nvSpPr>
            <p:spPr bwMode="auto">
              <a:xfrm>
                <a:off x="5019" y="2237"/>
                <a:ext cx="20" cy="14"/>
              </a:xfrm>
              <a:custGeom>
                <a:avLst/>
                <a:gdLst>
                  <a:gd name="T0" fmla="*/ 11 w 20"/>
                  <a:gd name="T1" fmla="*/ 14 h 14"/>
                  <a:gd name="T2" fmla="*/ 17 w 20"/>
                  <a:gd name="T3" fmla="*/ 8 h 14"/>
                  <a:gd name="T4" fmla="*/ 20 w 20"/>
                  <a:gd name="T5" fmla="*/ 8 h 14"/>
                  <a:gd name="T6" fmla="*/ 20 w 20"/>
                  <a:gd name="T7" fmla="*/ 5 h 14"/>
                  <a:gd name="T8" fmla="*/ 20 w 20"/>
                  <a:gd name="T9" fmla="*/ 5 h 14"/>
                  <a:gd name="T10" fmla="*/ 20 w 20"/>
                  <a:gd name="T11" fmla="*/ 3 h 14"/>
                  <a:gd name="T12" fmla="*/ 20 w 20"/>
                  <a:gd name="T13" fmla="*/ 3 h 14"/>
                  <a:gd name="T14" fmla="*/ 17 w 20"/>
                  <a:gd name="T15" fmla="*/ 3 h 14"/>
                  <a:gd name="T16" fmla="*/ 14 w 20"/>
                  <a:gd name="T17" fmla="*/ 3 h 14"/>
                  <a:gd name="T18" fmla="*/ 11 w 20"/>
                  <a:gd name="T19" fmla="*/ 3 h 14"/>
                  <a:gd name="T20" fmla="*/ 9 w 20"/>
                  <a:gd name="T21" fmla="*/ 5 h 14"/>
                  <a:gd name="T22" fmla="*/ 6 w 20"/>
                  <a:gd name="T23" fmla="*/ 3 h 14"/>
                  <a:gd name="T24" fmla="*/ 6 w 20"/>
                  <a:gd name="T25" fmla="*/ 3 h 14"/>
                  <a:gd name="T26" fmla="*/ 3 w 20"/>
                  <a:gd name="T27" fmla="*/ 3 h 14"/>
                  <a:gd name="T28" fmla="*/ 0 w 20"/>
                  <a:gd name="T29" fmla="*/ 0 h 14"/>
                  <a:gd name="T30" fmla="*/ 0 w 20"/>
                  <a:gd name="T31" fmla="*/ 0 h 14"/>
                  <a:gd name="T32" fmla="*/ 0 w 20"/>
                  <a:gd name="T33" fmla="*/ 3 h 14"/>
                  <a:gd name="T34" fmla="*/ 0 w 20"/>
                  <a:gd name="T35" fmla="*/ 5 h 14"/>
                  <a:gd name="T36" fmla="*/ 6 w 20"/>
                  <a:gd name="T37" fmla="*/ 8 h 14"/>
                  <a:gd name="T38" fmla="*/ 6 w 20"/>
                  <a:gd name="T39" fmla="*/ 11 h 14"/>
                  <a:gd name="T40" fmla="*/ 11 w 20"/>
                  <a:gd name="T4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14">
                    <a:moveTo>
                      <a:pt x="11" y="14"/>
                    </a:moveTo>
                    <a:lnTo>
                      <a:pt x="17" y="8"/>
                    </a:lnTo>
                    <a:lnTo>
                      <a:pt x="20" y="8"/>
                    </a:lnTo>
                    <a:lnTo>
                      <a:pt x="20" y="5"/>
                    </a:lnTo>
                    <a:lnTo>
                      <a:pt x="20" y="5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17" y="3"/>
                    </a:lnTo>
                    <a:lnTo>
                      <a:pt x="14" y="3"/>
                    </a:lnTo>
                    <a:lnTo>
                      <a:pt x="11" y="3"/>
                    </a:lnTo>
                    <a:lnTo>
                      <a:pt x="9" y="5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11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46" name="Freeform 1175"/>
              <p:cNvSpPr>
                <a:spLocks/>
              </p:cNvSpPr>
              <p:nvPr/>
            </p:nvSpPr>
            <p:spPr bwMode="auto">
              <a:xfrm>
                <a:off x="5014" y="2240"/>
                <a:ext cx="11" cy="8"/>
              </a:xfrm>
              <a:custGeom>
                <a:avLst/>
                <a:gdLst>
                  <a:gd name="T0" fmla="*/ 5 w 11"/>
                  <a:gd name="T1" fmla="*/ 8 h 8"/>
                  <a:gd name="T2" fmla="*/ 11 w 11"/>
                  <a:gd name="T3" fmla="*/ 8 h 8"/>
                  <a:gd name="T4" fmla="*/ 8 w 11"/>
                  <a:gd name="T5" fmla="*/ 5 h 8"/>
                  <a:gd name="T6" fmla="*/ 5 w 11"/>
                  <a:gd name="T7" fmla="*/ 5 h 8"/>
                  <a:gd name="T8" fmla="*/ 5 w 11"/>
                  <a:gd name="T9" fmla="*/ 0 h 8"/>
                  <a:gd name="T10" fmla="*/ 3 w 11"/>
                  <a:gd name="T11" fmla="*/ 0 h 8"/>
                  <a:gd name="T12" fmla="*/ 3 w 11"/>
                  <a:gd name="T13" fmla="*/ 2 h 8"/>
                  <a:gd name="T14" fmla="*/ 3 w 11"/>
                  <a:gd name="T15" fmla="*/ 2 h 8"/>
                  <a:gd name="T16" fmla="*/ 3 w 11"/>
                  <a:gd name="T17" fmla="*/ 2 h 8"/>
                  <a:gd name="T18" fmla="*/ 3 w 11"/>
                  <a:gd name="T19" fmla="*/ 5 h 8"/>
                  <a:gd name="T20" fmla="*/ 3 w 11"/>
                  <a:gd name="T21" fmla="*/ 2 h 8"/>
                  <a:gd name="T22" fmla="*/ 0 w 11"/>
                  <a:gd name="T23" fmla="*/ 5 h 8"/>
                  <a:gd name="T24" fmla="*/ 0 w 11"/>
                  <a:gd name="T25" fmla="*/ 5 h 8"/>
                  <a:gd name="T26" fmla="*/ 5 w 11"/>
                  <a:gd name="T27" fmla="*/ 8 h 8"/>
                  <a:gd name="T28" fmla="*/ 5 w 11"/>
                  <a:gd name="T2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8">
                    <a:moveTo>
                      <a:pt x="5" y="8"/>
                    </a:moveTo>
                    <a:lnTo>
                      <a:pt x="11" y="8"/>
                    </a:lnTo>
                    <a:lnTo>
                      <a:pt x="8" y="5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5" y="8"/>
                    </a:lnTo>
                    <a:lnTo>
                      <a:pt x="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47" name="Freeform 1176"/>
              <p:cNvSpPr>
                <a:spLocks/>
              </p:cNvSpPr>
              <p:nvPr/>
            </p:nvSpPr>
            <p:spPr bwMode="auto">
              <a:xfrm>
                <a:off x="5011" y="2178"/>
                <a:ext cx="6" cy="3"/>
              </a:xfrm>
              <a:custGeom>
                <a:avLst/>
                <a:gdLst>
                  <a:gd name="T0" fmla="*/ 6 w 6"/>
                  <a:gd name="T1" fmla="*/ 0 h 3"/>
                  <a:gd name="T2" fmla="*/ 0 w 6"/>
                  <a:gd name="T3" fmla="*/ 3 h 3"/>
                  <a:gd name="T4" fmla="*/ 3 w 6"/>
                  <a:gd name="T5" fmla="*/ 3 h 3"/>
                  <a:gd name="T6" fmla="*/ 6 w 6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48" name="Freeform 1177"/>
              <p:cNvSpPr>
                <a:spLocks/>
              </p:cNvSpPr>
              <p:nvPr/>
            </p:nvSpPr>
            <p:spPr bwMode="auto">
              <a:xfrm>
                <a:off x="5162" y="1024"/>
                <a:ext cx="25" cy="36"/>
              </a:xfrm>
              <a:custGeom>
                <a:avLst/>
                <a:gdLst>
                  <a:gd name="T0" fmla="*/ 0 w 25"/>
                  <a:gd name="T1" fmla="*/ 33 h 36"/>
                  <a:gd name="T2" fmla="*/ 0 w 25"/>
                  <a:gd name="T3" fmla="*/ 36 h 36"/>
                  <a:gd name="T4" fmla="*/ 2 w 25"/>
                  <a:gd name="T5" fmla="*/ 36 h 36"/>
                  <a:gd name="T6" fmla="*/ 2 w 25"/>
                  <a:gd name="T7" fmla="*/ 30 h 36"/>
                  <a:gd name="T8" fmla="*/ 5 w 25"/>
                  <a:gd name="T9" fmla="*/ 30 h 36"/>
                  <a:gd name="T10" fmla="*/ 5 w 25"/>
                  <a:gd name="T11" fmla="*/ 25 h 36"/>
                  <a:gd name="T12" fmla="*/ 8 w 25"/>
                  <a:gd name="T13" fmla="*/ 22 h 36"/>
                  <a:gd name="T14" fmla="*/ 8 w 25"/>
                  <a:gd name="T15" fmla="*/ 22 h 36"/>
                  <a:gd name="T16" fmla="*/ 8 w 25"/>
                  <a:gd name="T17" fmla="*/ 19 h 36"/>
                  <a:gd name="T18" fmla="*/ 11 w 25"/>
                  <a:gd name="T19" fmla="*/ 22 h 36"/>
                  <a:gd name="T20" fmla="*/ 14 w 25"/>
                  <a:gd name="T21" fmla="*/ 19 h 36"/>
                  <a:gd name="T22" fmla="*/ 16 w 25"/>
                  <a:gd name="T23" fmla="*/ 14 h 36"/>
                  <a:gd name="T24" fmla="*/ 19 w 25"/>
                  <a:gd name="T25" fmla="*/ 8 h 36"/>
                  <a:gd name="T26" fmla="*/ 22 w 25"/>
                  <a:gd name="T27" fmla="*/ 8 h 36"/>
                  <a:gd name="T28" fmla="*/ 25 w 25"/>
                  <a:gd name="T29" fmla="*/ 8 h 36"/>
                  <a:gd name="T30" fmla="*/ 25 w 25"/>
                  <a:gd name="T31" fmla="*/ 2 h 36"/>
                  <a:gd name="T32" fmla="*/ 25 w 25"/>
                  <a:gd name="T33" fmla="*/ 0 h 36"/>
                  <a:gd name="T34" fmla="*/ 22 w 25"/>
                  <a:gd name="T35" fmla="*/ 0 h 36"/>
                  <a:gd name="T36" fmla="*/ 19 w 25"/>
                  <a:gd name="T37" fmla="*/ 5 h 36"/>
                  <a:gd name="T38" fmla="*/ 19 w 25"/>
                  <a:gd name="T39" fmla="*/ 8 h 36"/>
                  <a:gd name="T40" fmla="*/ 16 w 25"/>
                  <a:gd name="T41" fmla="*/ 8 h 36"/>
                  <a:gd name="T42" fmla="*/ 14 w 25"/>
                  <a:gd name="T43" fmla="*/ 11 h 36"/>
                  <a:gd name="T44" fmla="*/ 11 w 25"/>
                  <a:gd name="T45" fmla="*/ 8 h 36"/>
                  <a:gd name="T46" fmla="*/ 11 w 25"/>
                  <a:gd name="T47" fmla="*/ 5 h 36"/>
                  <a:gd name="T48" fmla="*/ 8 w 25"/>
                  <a:gd name="T49" fmla="*/ 8 h 36"/>
                  <a:gd name="T50" fmla="*/ 8 w 25"/>
                  <a:gd name="T51" fmla="*/ 11 h 36"/>
                  <a:gd name="T52" fmla="*/ 8 w 25"/>
                  <a:gd name="T53" fmla="*/ 11 h 36"/>
                  <a:gd name="T54" fmla="*/ 8 w 25"/>
                  <a:gd name="T55" fmla="*/ 14 h 36"/>
                  <a:gd name="T56" fmla="*/ 5 w 25"/>
                  <a:gd name="T57" fmla="*/ 16 h 36"/>
                  <a:gd name="T58" fmla="*/ 5 w 25"/>
                  <a:gd name="T59" fmla="*/ 16 h 36"/>
                  <a:gd name="T60" fmla="*/ 5 w 25"/>
                  <a:gd name="T61" fmla="*/ 19 h 36"/>
                  <a:gd name="T62" fmla="*/ 2 w 25"/>
                  <a:gd name="T63" fmla="*/ 22 h 36"/>
                  <a:gd name="T64" fmla="*/ 0 w 25"/>
                  <a:gd name="T65" fmla="*/ 25 h 36"/>
                  <a:gd name="T66" fmla="*/ 0 w 25"/>
                  <a:gd name="T67" fmla="*/ 27 h 36"/>
                  <a:gd name="T68" fmla="*/ 2 w 25"/>
                  <a:gd name="T69" fmla="*/ 27 h 36"/>
                  <a:gd name="T70" fmla="*/ 0 w 25"/>
                  <a:gd name="T71" fmla="*/ 30 h 36"/>
                  <a:gd name="T72" fmla="*/ 0 w 25"/>
                  <a:gd name="T73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" h="36">
                    <a:moveTo>
                      <a:pt x="0" y="33"/>
                    </a:moveTo>
                    <a:lnTo>
                      <a:pt x="0" y="36"/>
                    </a:lnTo>
                    <a:lnTo>
                      <a:pt x="2" y="36"/>
                    </a:lnTo>
                    <a:lnTo>
                      <a:pt x="2" y="30"/>
                    </a:lnTo>
                    <a:lnTo>
                      <a:pt x="5" y="30"/>
                    </a:lnTo>
                    <a:lnTo>
                      <a:pt x="5" y="25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19"/>
                    </a:lnTo>
                    <a:lnTo>
                      <a:pt x="11" y="22"/>
                    </a:lnTo>
                    <a:lnTo>
                      <a:pt x="14" y="19"/>
                    </a:lnTo>
                    <a:lnTo>
                      <a:pt x="16" y="14"/>
                    </a:lnTo>
                    <a:lnTo>
                      <a:pt x="19" y="8"/>
                    </a:lnTo>
                    <a:lnTo>
                      <a:pt x="22" y="8"/>
                    </a:lnTo>
                    <a:lnTo>
                      <a:pt x="25" y="8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22" y="0"/>
                    </a:lnTo>
                    <a:lnTo>
                      <a:pt x="19" y="5"/>
                    </a:lnTo>
                    <a:lnTo>
                      <a:pt x="19" y="8"/>
                    </a:lnTo>
                    <a:lnTo>
                      <a:pt x="16" y="8"/>
                    </a:lnTo>
                    <a:lnTo>
                      <a:pt x="14" y="11"/>
                    </a:lnTo>
                    <a:lnTo>
                      <a:pt x="11" y="8"/>
                    </a:lnTo>
                    <a:lnTo>
                      <a:pt x="11" y="5"/>
                    </a:lnTo>
                    <a:lnTo>
                      <a:pt x="8" y="8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8" y="14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9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0" y="30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49" name="Freeform 1178"/>
              <p:cNvSpPr>
                <a:spLocks/>
              </p:cNvSpPr>
              <p:nvPr/>
            </p:nvSpPr>
            <p:spPr bwMode="auto">
              <a:xfrm>
                <a:off x="5229" y="965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0 w 2"/>
                  <a:gd name="T5" fmla="*/ 3 h 3"/>
                  <a:gd name="T6" fmla="*/ 0 w 2"/>
                  <a:gd name="T7" fmla="*/ 3 h 3"/>
                  <a:gd name="T8" fmla="*/ 2 w 2"/>
                  <a:gd name="T9" fmla="*/ 3 h 3"/>
                  <a:gd name="T10" fmla="*/ 2 w 2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50" name="Freeform 1179"/>
              <p:cNvSpPr>
                <a:spLocks/>
              </p:cNvSpPr>
              <p:nvPr/>
            </p:nvSpPr>
            <p:spPr bwMode="auto">
              <a:xfrm>
                <a:off x="5226" y="973"/>
                <a:ext cx="3" cy="9"/>
              </a:xfrm>
              <a:custGeom>
                <a:avLst/>
                <a:gdLst>
                  <a:gd name="T0" fmla="*/ 3 w 3"/>
                  <a:gd name="T1" fmla="*/ 6 h 9"/>
                  <a:gd name="T2" fmla="*/ 3 w 3"/>
                  <a:gd name="T3" fmla="*/ 0 h 9"/>
                  <a:gd name="T4" fmla="*/ 0 w 3"/>
                  <a:gd name="T5" fmla="*/ 0 h 9"/>
                  <a:gd name="T6" fmla="*/ 0 w 3"/>
                  <a:gd name="T7" fmla="*/ 3 h 9"/>
                  <a:gd name="T8" fmla="*/ 0 w 3"/>
                  <a:gd name="T9" fmla="*/ 9 h 9"/>
                  <a:gd name="T10" fmla="*/ 0 w 3"/>
                  <a:gd name="T11" fmla="*/ 9 h 9"/>
                  <a:gd name="T12" fmla="*/ 3 w 3"/>
                  <a:gd name="T13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9">
                    <a:moveTo>
                      <a:pt x="3" y="6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51" name="Freeform 1180"/>
              <p:cNvSpPr>
                <a:spLocks/>
              </p:cNvSpPr>
              <p:nvPr/>
            </p:nvSpPr>
            <p:spPr bwMode="auto">
              <a:xfrm>
                <a:off x="4799" y="1958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3 w 3"/>
                  <a:gd name="T5" fmla="*/ 0 h 3"/>
                  <a:gd name="T6" fmla="*/ 0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52" name="Freeform 1181"/>
              <p:cNvSpPr>
                <a:spLocks/>
              </p:cNvSpPr>
              <p:nvPr/>
            </p:nvSpPr>
            <p:spPr bwMode="auto">
              <a:xfrm>
                <a:off x="5164" y="1074"/>
                <a:ext cx="6" cy="5"/>
              </a:xfrm>
              <a:custGeom>
                <a:avLst/>
                <a:gdLst>
                  <a:gd name="T0" fmla="*/ 0 w 6"/>
                  <a:gd name="T1" fmla="*/ 5 h 5"/>
                  <a:gd name="T2" fmla="*/ 0 w 6"/>
                  <a:gd name="T3" fmla="*/ 5 h 5"/>
                  <a:gd name="T4" fmla="*/ 3 w 6"/>
                  <a:gd name="T5" fmla="*/ 3 h 5"/>
                  <a:gd name="T6" fmla="*/ 6 w 6"/>
                  <a:gd name="T7" fmla="*/ 0 h 5"/>
                  <a:gd name="T8" fmla="*/ 3 w 6"/>
                  <a:gd name="T9" fmla="*/ 0 h 5"/>
                  <a:gd name="T10" fmla="*/ 0 w 6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0" y="5"/>
                    </a:lnTo>
                    <a:lnTo>
                      <a:pt x="3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53" name="Freeform 1182"/>
              <p:cNvSpPr>
                <a:spLocks/>
              </p:cNvSpPr>
              <p:nvPr/>
            </p:nvSpPr>
            <p:spPr bwMode="auto">
              <a:xfrm>
                <a:off x="4785" y="1883"/>
                <a:ext cx="6" cy="8"/>
              </a:xfrm>
              <a:custGeom>
                <a:avLst/>
                <a:gdLst>
                  <a:gd name="T0" fmla="*/ 0 w 6"/>
                  <a:gd name="T1" fmla="*/ 2 h 8"/>
                  <a:gd name="T2" fmla="*/ 0 w 6"/>
                  <a:gd name="T3" fmla="*/ 5 h 8"/>
                  <a:gd name="T4" fmla="*/ 3 w 6"/>
                  <a:gd name="T5" fmla="*/ 8 h 8"/>
                  <a:gd name="T6" fmla="*/ 3 w 6"/>
                  <a:gd name="T7" fmla="*/ 8 h 8"/>
                  <a:gd name="T8" fmla="*/ 3 w 6"/>
                  <a:gd name="T9" fmla="*/ 2 h 8"/>
                  <a:gd name="T10" fmla="*/ 6 w 6"/>
                  <a:gd name="T11" fmla="*/ 2 h 8"/>
                  <a:gd name="T12" fmla="*/ 3 w 6"/>
                  <a:gd name="T13" fmla="*/ 0 h 8"/>
                  <a:gd name="T14" fmla="*/ 0 w 6"/>
                  <a:gd name="T1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lnTo>
                      <a:pt x="0" y="5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2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54" name="Freeform 1183"/>
              <p:cNvSpPr>
                <a:spLocks/>
              </p:cNvSpPr>
              <p:nvPr/>
            </p:nvSpPr>
            <p:spPr bwMode="auto">
              <a:xfrm>
                <a:off x="4908" y="1844"/>
                <a:ext cx="11" cy="11"/>
              </a:xfrm>
              <a:custGeom>
                <a:avLst/>
                <a:gdLst>
                  <a:gd name="T0" fmla="*/ 0 w 11"/>
                  <a:gd name="T1" fmla="*/ 8 h 11"/>
                  <a:gd name="T2" fmla="*/ 0 w 11"/>
                  <a:gd name="T3" fmla="*/ 11 h 11"/>
                  <a:gd name="T4" fmla="*/ 0 w 11"/>
                  <a:gd name="T5" fmla="*/ 11 h 11"/>
                  <a:gd name="T6" fmla="*/ 5 w 11"/>
                  <a:gd name="T7" fmla="*/ 11 h 11"/>
                  <a:gd name="T8" fmla="*/ 11 w 11"/>
                  <a:gd name="T9" fmla="*/ 8 h 11"/>
                  <a:gd name="T10" fmla="*/ 11 w 11"/>
                  <a:gd name="T11" fmla="*/ 5 h 11"/>
                  <a:gd name="T12" fmla="*/ 11 w 11"/>
                  <a:gd name="T13" fmla="*/ 2 h 11"/>
                  <a:gd name="T14" fmla="*/ 11 w 11"/>
                  <a:gd name="T15" fmla="*/ 0 h 11"/>
                  <a:gd name="T16" fmla="*/ 8 w 11"/>
                  <a:gd name="T17" fmla="*/ 0 h 11"/>
                  <a:gd name="T18" fmla="*/ 3 w 11"/>
                  <a:gd name="T19" fmla="*/ 5 h 11"/>
                  <a:gd name="T20" fmla="*/ 0 w 11"/>
                  <a:gd name="T21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1">
                    <a:moveTo>
                      <a:pt x="0" y="8"/>
                    </a:moveTo>
                    <a:lnTo>
                      <a:pt x="0" y="11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11" y="8"/>
                    </a:lnTo>
                    <a:lnTo>
                      <a:pt x="11" y="5"/>
                    </a:lnTo>
                    <a:lnTo>
                      <a:pt x="11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5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55" name="Freeform 1184"/>
              <p:cNvSpPr>
                <a:spLocks/>
              </p:cNvSpPr>
              <p:nvPr/>
            </p:nvSpPr>
            <p:spPr bwMode="auto">
              <a:xfrm>
                <a:off x="4888" y="1788"/>
                <a:ext cx="6" cy="8"/>
              </a:xfrm>
              <a:custGeom>
                <a:avLst/>
                <a:gdLst>
                  <a:gd name="T0" fmla="*/ 0 w 6"/>
                  <a:gd name="T1" fmla="*/ 0 h 8"/>
                  <a:gd name="T2" fmla="*/ 0 w 6"/>
                  <a:gd name="T3" fmla="*/ 0 h 8"/>
                  <a:gd name="T4" fmla="*/ 0 w 6"/>
                  <a:gd name="T5" fmla="*/ 3 h 8"/>
                  <a:gd name="T6" fmla="*/ 6 w 6"/>
                  <a:gd name="T7" fmla="*/ 8 h 8"/>
                  <a:gd name="T8" fmla="*/ 6 w 6"/>
                  <a:gd name="T9" fmla="*/ 5 h 8"/>
                  <a:gd name="T10" fmla="*/ 6 w 6"/>
                  <a:gd name="T11" fmla="*/ 5 h 8"/>
                  <a:gd name="T12" fmla="*/ 0 w 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6" y="8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56" name="Freeform 1185"/>
              <p:cNvSpPr>
                <a:spLocks/>
              </p:cNvSpPr>
              <p:nvPr/>
            </p:nvSpPr>
            <p:spPr bwMode="auto">
              <a:xfrm>
                <a:off x="4913" y="1818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3 w 6"/>
                  <a:gd name="T3" fmla="*/ 3 h 3"/>
                  <a:gd name="T4" fmla="*/ 6 w 6"/>
                  <a:gd name="T5" fmla="*/ 3 h 3"/>
                  <a:gd name="T6" fmla="*/ 6 w 6"/>
                  <a:gd name="T7" fmla="*/ 0 h 3"/>
                  <a:gd name="T8" fmla="*/ 3 w 6"/>
                  <a:gd name="T9" fmla="*/ 0 h 3"/>
                  <a:gd name="T10" fmla="*/ 0 w 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57" name="Freeform 1186"/>
              <p:cNvSpPr>
                <a:spLocks/>
              </p:cNvSpPr>
              <p:nvPr/>
            </p:nvSpPr>
            <p:spPr bwMode="auto">
              <a:xfrm>
                <a:off x="4866" y="1779"/>
                <a:ext cx="8" cy="9"/>
              </a:xfrm>
              <a:custGeom>
                <a:avLst/>
                <a:gdLst>
                  <a:gd name="T0" fmla="*/ 3 w 8"/>
                  <a:gd name="T1" fmla="*/ 0 h 9"/>
                  <a:gd name="T2" fmla="*/ 0 w 8"/>
                  <a:gd name="T3" fmla="*/ 3 h 9"/>
                  <a:gd name="T4" fmla="*/ 0 w 8"/>
                  <a:gd name="T5" fmla="*/ 6 h 9"/>
                  <a:gd name="T6" fmla="*/ 5 w 8"/>
                  <a:gd name="T7" fmla="*/ 9 h 9"/>
                  <a:gd name="T8" fmla="*/ 5 w 8"/>
                  <a:gd name="T9" fmla="*/ 6 h 9"/>
                  <a:gd name="T10" fmla="*/ 8 w 8"/>
                  <a:gd name="T11" fmla="*/ 6 h 9"/>
                  <a:gd name="T12" fmla="*/ 5 w 8"/>
                  <a:gd name="T13" fmla="*/ 0 h 9"/>
                  <a:gd name="T14" fmla="*/ 3 w 8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9">
                    <a:moveTo>
                      <a:pt x="3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5" y="6"/>
                    </a:lnTo>
                    <a:lnTo>
                      <a:pt x="8" y="6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58" name="Freeform 1187"/>
              <p:cNvSpPr>
                <a:spLocks/>
              </p:cNvSpPr>
              <p:nvPr/>
            </p:nvSpPr>
            <p:spPr bwMode="auto">
              <a:xfrm>
                <a:off x="4938" y="2064"/>
                <a:ext cx="17" cy="5"/>
              </a:xfrm>
              <a:custGeom>
                <a:avLst/>
                <a:gdLst>
                  <a:gd name="T0" fmla="*/ 0 w 17"/>
                  <a:gd name="T1" fmla="*/ 5 h 5"/>
                  <a:gd name="T2" fmla="*/ 3 w 17"/>
                  <a:gd name="T3" fmla="*/ 5 h 5"/>
                  <a:gd name="T4" fmla="*/ 12 w 17"/>
                  <a:gd name="T5" fmla="*/ 3 h 5"/>
                  <a:gd name="T6" fmla="*/ 17 w 17"/>
                  <a:gd name="T7" fmla="*/ 3 h 5"/>
                  <a:gd name="T8" fmla="*/ 12 w 17"/>
                  <a:gd name="T9" fmla="*/ 3 h 5"/>
                  <a:gd name="T10" fmla="*/ 6 w 17"/>
                  <a:gd name="T11" fmla="*/ 0 h 5"/>
                  <a:gd name="T12" fmla="*/ 3 w 17"/>
                  <a:gd name="T13" fmla="*/ 3 h 5"/>
                  <a:gd name="T14" fmla="*/ 0 w 17"/>
                  <a:gd name="T15" fmla="*/ 0 h 5"/>
                  <a:gd name="T16" fmla="*/ 0 w 17"/>
                  <a:gd name="T17" fmla="*/ 3 h 5"/>
                  <a:gd name="T18" fmla="*/ 0 w 17"/>
                  <a:gd name="T19" fmla="*/ 3 h 5"/>
                  <a:gd name="T20" fmla="*/ 0 w 17"/>
                  <a:gd name="T2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5">
                    <a:moveTo>
                      <a:pt x="0" y="5"/>
                    </a:moveTo>
                    <a:lnTo>
                      <a:pt x="3" y="5"/>
                    </a:lnTo>
                    <a:lnTo>
                      <a:pt x="12" y="3"/>
                    </a:lnTo>
                    <a:lnTo>
                      <a:pt x="17" y="3"/>
                    </a:lnTo>
                    <a:lnTo>
                      <a:pt x="12" y="3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59" name="Freeform 1188"/>
              <p:cNvSpPr>
                <a:spLocks/>
              </p:cNvSpPr>
              <p:nvPr/>
            </p:nvSpPr>
            <p:spPr bwMode="auto">
              <a:xfrm>
                <a:off x="4919" y="2064"/>
                <a:ext cx="17" cy="5"/>
              </a:xfrm>
              <a:custGeom>
                <a:avLst/>
                <a:gdLst>
                  <a:gd name="T0" fmla="*/ 14 w 17"/>
                  <a:gd name="T1" fmla="*/ 3 h 5"/>
                  <a:gd name="T2" fmla="*/ 17 w 17"/>
                  <a:gd name="T3" fmla="*/ 3 h 5"/>
                  <a:gd name="T4" fmla="*/ 17 w 17"/>
                  <a:gd name="T5" fmla="*/ 0 h 5"/>
                  <a:gd name="T6" fmla="*/ 14 w 17"/>
                  <a:gd name="T7" fmla="*/ 0 h 5"/>
                  <a:gd name="T8" fmla="*/ 14 w 17"/>
                  <a:gd name="T9" fmla="*/ 3 h 5"/>
                  <a:gd name="T10" fmla="*/ 11 w 17"/>
                  <a:gd name="T11" fmla="*/ 0 h 5"/>
                  <a:gd name="T12" fmla="*/ 8 w 17"/>
                  <a:gd name="T13" fmla="*/ 0 h 5"/>
                  <a:gd name="T14" fmla="*/ 5 w 17"/>
                  <a:gd name="T15" fmla="*/ 0 h 5"/>
                  <a:gd name="T16" fmla="*/ 3 w 17"/>
                  <a:gd name="T17" fmla="*/ 0 h 5"/>
                  <a:gd name="T18" fmla="*/ 0 w 17"/>
                  <a:gd name="T19" fmla="*/ 3 h 5"/>
                  <a:gd name="T20" fmla="*/ 0 w 17"/>
                  <a:gd name="T21" fmla="*/ 3 h 5"/>
                  <a:gd name="T22" fmla="*/ 3 w 17"/>
                  <a:gd name="T23" fmla="*/ 5 h 5"/>
                  <a:gd name="T24" fmla="*/ 5 w 17"/>
                  <a:gd name="T25" fmla="*/ 5 h 5"/>
                  <a:gd name="T26" fmla="*/ 8 w 17"/>
                  <a:gd name="T27" fmla="*/ 5 h 5"/>
                  <a:gd name="T28" fmla="*/ 11 w 17"/>
                  <a:gd name="T29" fmla="*/ 5 h 5"/>
                  <a:gd name="T30" fmla="*/ 14 w 17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" h="5">
                    <a:moveTo>
                      <a:pt x="14" y="3"/>
                    </a:moveTo>
                    <a:lnTo>
                      <a:pt x="17" y="3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8" y="5"/>
                    </a:lnTo>
                    <a:lnTo>
                      <a:pt x="11" y="5"/>
                    </a:lnTo>
                    <a:lnTo>
                      <a:pt x="1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60" name="Freeform 1189"/>
              <p:cNvSpPr>
                <a:spLocks/>
              </p:cNvSpPr>
              <p:nvPr/>
            </p:nvSpPr>
            <p:spPr bwMode="auto">
              <a:xfrm>
                <a:off x="4802" y="1955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3 h 3"/>
                  <a:gd name="T4" fmla="*/ 0 w 3"/>
                  <a:gd name="T5" fmla="*/ 0 h 3"/>
                  <a:gd name="T6" fmla="*/ 0 w 3"/>
                  <a:gd name="T7" fmla="*/ 3 h 3"/>
                  <a:gd name="T8" fmla="*/ 0 w 3"/>
                  <a:gd name="T9" fmla="*/ 3 h 3"/>
                  <a:gd name="T10" fmla="*/ 3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61" name="Freeform 1190"/>
              <p:cNvSpPr>
                <a:spLocks/>
              </p:cNvSpPr>
              <p:nvPr/>
            </p:nvSpPr>
            <p:spPr bwMode="auto">
              <a:xfrm>
                <a:off x="4936" y="2181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  <a:gd name="T6" fmla="*/ 0 w 2"/>
                  <a:gd name="T7" fmla="*/ 3 h 3"/>
                  <a:gd name="T8" fmla="*/ 2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62" name="Freeform 1191"/>
              <p:cNvSpPr>
                <a:spLocks/>
              </p:cNvSpPr>
              <p:nvPr/>
            </p:nvSpPr>
            <p:spPr bwMode="auto">
              <a:xfrm>
                <a:off x="4899" y="1860"/>
                <a:ext cx="6" cy="6"/>
              </a:xfrm>
              <a:custGeom>
                <a:avLst/>
                <a:gdLst>
                  <a:gd name="T0" fmla="*/ 0 w 6"/>
                  <a:gd name="T1" fmla="*/ 3 h 6"/>
                  <a:gd name="T2" fmla="*/ 3 w 6"/>
                  <a:gd name="T3" fmla="*/ 6 h 6"/>
                  <a:gd name="T4" fmla="*/ 6 w 6"/>
                  <a:gd name="T5" fmla="*/ 3 h 6"/>
                  <a:gd name="T6" fmla="*/ 6 w 6"/>
                  <a:gd name="T7" fmla="*/ 3 h 6"/>
                  <a:gd name="T8" fmla="*/ 6 w 6"/>
                  <a:gd name="T9" fmla="*/ 0 h 6"/>
                  <a:gd name="T10" fmla="*/ 3 w 6"/>
                  <a:gd name="T11" fmla="*/ 0 h 6"/>
                  <a:gd name="T12" fmla="*/ 0 w 6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0" y="3"/>
                    </a:moveTo>
                    <a:lnTo>
                      <a:pt x="3" y="6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63" name="Freeform 1192"/>
              <p:cNvSpPr>
                <a:spLocks/>
              </p:cNvSpPr>
              <p:nvPr/>
            </p:nvSpPr>
            <p:spPr bwMode="auto">
              <a:xfrm>
                <a:off x="4899" y="1827"/>
                <a:ext cx="12" cy="31"/>
              </a:xfrm>
              <a:custGeom>
                <a:avLst/>
                <a:gdLst>
                  <a:gd name="T0" fmla="*/ 12 w 12"/>
                  <a:gd name="T1" fmla="*/ 0 h 31"/>
                  <a:gd name="T2" fmla="*/ 9 w 12"/>
                  <a:gd name="T3" fmla="*/ 0 h 31"/>
                  <a:gd name="T4" fmla="*/ 9 w 12"/>
                  <a:gd name="T5" fmla="*/ 5 h 31"/>
                  <a:gd name="T6" fmla="*/ 3 w 12"/>
                  <a:gd name="T7" fmla="*/ 11 h 31"/>
                  <a:gd name="T8" fmla="*/ 3 w 12"/>
                  <a:gd name="T9" fmla="*/ 14 h 31"/>
                  <a:gd name="T10" fmla="*/ 3 w 12"/>
                  <a:gd name="T11" fmla="*/ 19 h 31"/>
                  <a:gd name="T12" fmla="*/ 0 w 12"/>
                  <a:gd name="T13" fmla="*/ 22 h 31"/>
                  <a:gd name="T14" fmla="*/ 0 w 12"/>
                  <a:gd name="T15" fmla="*/ 28 h 31"/>
                  <a:gd name="T16" fmla="*/ 0 w 12"/>
                  <a:gd name="T17" fmla="*/ 31 h 31"/>
                  <a:gd name="T18" fmla="*/ 3 w 12"/>
                  <a:gd name="T19" fmla="*/ 28 h 31"/>
                  <a:gd name="T20" fmla="*/ 3 w 12"/>
                  <a:gd name="T21" fmla="*/ 19 h 31"/>
                  <a:gd name="T22" fmla="*/ 9 w 12"/>
                  <a:gd name="T23" fmla="*/ 14 h 31"/>
                  <a:gd name="T24" fmla="*/ 12 w 12"/>
                  <a:gd name="T25" fmla="*/ 11 h 31"/>
                  <a:gd name="T26" fmla="*/ 9 w 12"/>
                  <a:gd name="T27" fmla="*/ 8 h 31"/>
                  <a:gd name="T28" fmla="*/ 12 w 12"/>
                  <a:gd name="T29" fmla="*/ 5 h 31"/>
                  <a:gd name="T30" fmla="*/ 12 w 12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lnTo>
                      <a:pt x="9" y="0"/>
                    </a:lnTo>
                    <a:lnTo>
                      <a:pt x="9" y="5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3" y="19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3" y="28"/>
                    </a:lnTo>
                    <a:lnTo>
                      <a:pt x="3" y="19"/>
                    </a:lnTo>
                    <a:lnTo>
                      <a:pt x="9" y="14"/>
                    </a:lnTo>
                    <a:lnTo>
                      <a:pt x="12" y="11"/>
                    </a:lnTo>
                    <a:lnTo>
                      <a:pt x="9" y="8"/>
                    </a:lnTo>
                    <a:lnTo>
                      <a:pt x="12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64" name="Freeform 1193"/>
              <p:cNvSpPr>
                <a:spLocks/>
              </p:cNvSpPr>
              <p:nvPr/>
            </p:nvSpPr>
            <p:spPr bwMode="auto">
              <a:xfrm>
                <a:off x="4880" y="1830"/>
                <a:ext cx="22" cy="36"/>
              </a:xfrm>
              <a:custGeom>
                <a:avLst/>
                <a:gdLst>
                  <a:gd name="T0" fmla="*/ 3 w 22"/>
                  <a:gd name="T1" fmla="*/ 28 h 36"/>
                  <a:gd name="T2" fmla="*/ 5 w 22"/>
                  <a:gd name="T3" fmla="*/ 28 h 36"/>
                  <a:gd name="T4" fmla="*/ 8 w 22"/>
                  <a:gd name="T5" fmla="*/ 30 h 36"/>
                  <a:gd name="T6" fmla="*/ 11 w 22"/>
                  <a:gd name="T7" fmla="*/ 30 h 36"/>
                  <a:gd name="T8" fmla="*/ 11 w 22"/>
                  <a:gd name="T9" fmla="*/ 33 h 36"/>
                  <a:gd name="T10" fmla="*/ 14 w 22"/>
                  <a:gd name="T11" fmla="*/ 36 h 36"/>
                  <a:gd name="T12" fmla="*/ 19 w 22"/>
                  <a:gd name="T13" fmla="*/ 33 h 36"/>
                  <a:gd name="T14" fmla="*/ 19 w 22"/>
                  <a:gd name="T15" fmla="*/ 30 h 36"/>
                  <a:gd name="T16" fmla="*/ 17 w 22"/>
                  <a:gd name="T17" fmla="*/ 25 h 36"/>
                  <a:gd name="T18" fmla="*/ 17 w 22"/>
                  <a:gd name="T19" fmla="*/ 19 h 36"/>
                  <a:gd name="T20" fmla="*/ 17 w 22"/>
                  <a:gd name="T21" fmla="*/ 8 h 36"/>
                  <a:gd name="T22" fmla="*/ 19 w 22"/>
                  <a:gd name="T23" fmla="*/ 5 h 36"/>
                  <a:gd name="T24" fmla="*/ 22 w 22"/>
                  <a:gd name="T25" fmla="*/ 2 h 36"/>
                  <a:gd name="T26" fmla="*/ 19 w 22"/>
                  <a:gd name="T27" fmla="*/ 0 h 36"/>
                  <a:gd name="T28" fmla="*/ 17 w 22"/>
                  <a:gd name="T29" fmla="*/ 2 h 36"/>
                  <a:gd name="T30" fmla="*/ 14 w 22"/>
                  <a:gd name="T31" fmla="*/ 0 h 36"/>
                  <a:gd name="T32" fmla="*/ 11 w 22"/>
                  <a:gd name="T33" fmla="*/ 2 h 36"/>
                  <a:gd name="T34" fmla="*/ 11 w 22"/>
                  <a:gd name="T35" fmla="*/ 5 h 36"/>
                  <a:gd name="T36" fmla="*/ 8 w 22"/>
                  <a:gd name="T37" fmla="*/ 8 h 36"/>
                  <a:gd name="T38" fmla="*/ 11 w 22"/>
                  <a:gd name="T39" fmla="*/ 14 h 36"/>
                  <a:gd name="T40" fmla="*/ 8 w 22"/>
                  <a:gd name="T41" fmla="*/ 16 h 36"/>
                  <a:gd name="T42" fmla="*/ 3 w 22"/>
                  <a:gd name="T43" fmla="*/ 19 h 36"/>
                  <a:gd name="T44" fmla="*/ 0 w 22"/>
                  <a:gd name="T45" fmla="*/ 22 h 36"/>
                  <a:gd name="T46" fmla="*/ 3 w 22"/>
                  <a:gd name="T47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36">
                    <a:moveTo>
                      <a:pt x="3" y="28"/>
                    </a:moveTo>
                    <a:lnTo>
                      <a:pt x="5" y="28"/>
                    </a:lnTo>
                    <a:lnTo>
                      <a:pt x="8" y="30"/>
                    </a:lnTo>
                    <a:lnTo>
                      <a:pt x="11" y="30"/>
                    </a:lnTo>
                    <a:lnTo>
                      <a:pt x="11" y="33"/>
                    </a:lnTo>
                    <a:lnTo>
                      <a:pt x="14" y="36"/>
                    </a:lnTo>
                    <a:lnTo>
                      <a:pt x="19" y="33"/>
                    </a:lnTo>
                    <a:lnTo>
                      <a:pt x="19" y="30"/>
                    </a:lnTo>
                    <a:lnTo>
                      <a:pt x="17" y="25"/>
                    </a:lnTo>
                    <a:lnTo>
                      <a:pt x="17" y="19"/>
                    </a:lnTo>
                    <a:lnTo>
                      <a:pt x="17" y="8"/>
                    </a:lnTo>
                    <a:lnTo>
                      <a:pt x="19" y="5"/>
                    </a:lnTo>
                    <a:lnTo>
                      <a:pt x="22" y="2"/>
                    </a:lnTo>
                    <a:lnTo>
                      <a:pt x="19" y="0"/>
                    </a:lnTo>
                    <a:lnTo>
                      <a:pt x="17" y="2"/>
                    </a:lnTo>
                    <a:lnTo>
                      <a:pt x="14" y="0"/>
                    </a:lnTo>
                    <a:lnTo>
                      <a:pt x="11" y="2"/>
                    </a:lnTo>
                    <a:lnTo>
                      <a:pt x="11" y="5"/>
                    </a:lnTo>
                    <a:lnTo>
                      <a:pt x="8" y="8"/>
                    </a:lnTo>
                    <a:lnTo>
                      <a:pt x="11" y="14"/>
                    </a:lnTo>
                    <a:lnTo>
                      <a:pt x="8" y="16"/>
                    </a:lnTo>
                    <a:lnTo>
                      <a:pt x="3" y="19"/>
                    </a:lnTo>
                    <a:lnTo>
                      <a:pt x="0" y="22"/>
                    </a:lnTo>
                    <a:lnTo>
                      <a:pt x="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65" name="Freeform 1194"/>
              <p:cNvSpPr>
                <a:spLocks/>
              </p:cNvSpPr>
              <p:nvPr/>
            </p:nvSpPr>
            <p:spPr bwMode="auto">
              <a:xfrm>
                <a:off x="4883" y="1835"/>
                <a:ext cx="2" cy="6"/>
              </a:xfrm>
              <a:custGeom>
                <a:avLst/>
                <a:gdLst>
                  <a:gd name="T0" fmla="*/ 2 w 2"/>
                  <a:gd name="T1" fmla="*/ 3 h 6"/>
                  <a:gd name="T2" fmla="*/ 2 w 2"/>
                  <a:gd name="T3" fmla="*/ 0 h 6"/>
                  <a:gd name="T4" fmla="*/ 2 w 2"/>
                  <a:gd name="T5" fmla="*/ 0 h 6"/>
                  <a:gd name="T6" fmla="*/ 0 w 2"/>
                  <a:gd name="T7" fmla="*/ 0 h 6"/>
                  <a:gd name="T8" fmla="*/ 0 w 2"/>
                  <a:gd name="T9" fmla="*/ 3 h 6"/>
                  <a:gd name="T10" fmla="*/ 0 w 2"/>
                  <a:gd name="T11" fmla="*/ 6 h 6"/>
                  <a:gd name="T12" fmla="*/ 2 w 2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6">
                    <a:moveTo>
                      <a:pt x="2" y="3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66" name="Freeform 1195"/>
              <p:cNvSpPr>
                <a:spLocks/>
              </p:cNvSpPr>
              <p:nvPr/>
            </p:nvSpPr>
            <p:spPr bwMode="auto">
              <a:xfrm>
                <a:off x="4874" y="1908"/>
                <a:ext cx="9" cy="8"/>
              </a:xfrm>
              <a:custGeom>
                <a:avLst/>
                <a:gdLst>
                  <a:gd name="T0" fmla="*/ 3 w 9"/>
                  <a:gd name="T1" fmla="*/ 2 h 8"/>
                  <a:gd name="T2" fmla="*/ 0 w 9"/>
                  <a:gd name="T3" fmla="*/ 2 h 8"/>
                  <a:gd name="T4" fmla="*/ 0 w 9"/>
                  <a:gd name="T5" fmla="*/ 5 h 8"/>
                  <a:gd name="T6" fmla="*/ 0 w 9"/>
                  <a:gd name="T7" fmla="*/ 8 h 8"/>
                  <a:gd name="T8" fmla="*/ 3 w 9"/>
                  <a:gd name="T9" fmla="*/ 8 h 8"/>
                  <a:gd name="T10" fmla="*/ 9 w 9"/>
                  <a:gd name="T11" fmla="*/ 5 h 8"/>
                  <a:gd name="T12" fmla="*/ 9 w 9"/>
                  <a:gd name="T13" fmla="*/ 2 h 8"/>
                  <a:gd name="T14" fmla="*/ 6 w 9"/>
                  <a:gd name="T15" fmla="*/ 2 h 8"/>
                  <a:gd name="T16" fmla="*/ 3 w 9"/>
                  <a:gd name="T17" fmla="*/ 0 h 8"/>
                  <a:gd name="T18" fmla="*/ 3 w 9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3" y="2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9" y="5"/>
                    </a:lnTo>
                    <a:lnTo>
                      <a:pt x="9" y="2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67" name="Freeform 1196"/>
              <p:cNvSpPr>
                <a:spLocks/>
              </p:cNvSpPr>
              <p:nvPr/>
            </p:nvSpPr>
            <p:spPr bwMode="auto">
              <a:xfrm>
                <a:off x="4913" y="1821"/>
                <a:ext cx="20" cy="25"/>
              </a:xfrm>
              <a:custGeom>
                <a:avLst/>
                <a:gdLst>
                  <a:gd name="T0" fmla="*/ 14 w 20"/>
                  <a:gd name="T1" fmla="*/ 14 h 25"/>
                  <a:gd name="T2" fmla="*/ 14 w 20"/>
                  <a:gd name="T3" fmla="*/ 9 h 25"/>
                  <a:gd name="T4" fmla="*/ 11 w 20"/>
                  <a:gd name="T5" fmla="*/ 3 h 25"/>
                  <a:gd name="T6" fmla="*/ 11 w 20"/>
                  <a:gd name="T7" fmla="*/ 3 h 25"/>
                  <a:gd name="T8" fmla="*/ 6 w 20"/>
                  <a:gd name="T9" fmla="*/ 3 h 25"/>
                  <a:gd name="T10" fmla="*/ 3 w 20"/>
                  <a:gd name="T11" fmla="*/ 0 h 25"/>
                  <a:gd name="T12" fmla="*/ 0 w 20"/>
                  <a:gd name="T13" fmla="*/ 3 h 25"/>
                  <a:gd name="T14" fmla="*/ 3 w 20"/>
                  <a:gd name="T15" fmla="*/ 6 h 25"/>
                  <a:gd name="T16" fmla="*/ 3 w 20"/>
                  <a:gd name="T17" fmla="*/ 9 h 25"/>
                  <a:gd name="T18" fmla="*/ 6 w 20"/>
                  <a:gd name="T19" fmla="*/ 11 h 25"/>
                  <a:gd name="T20" fmla="*/ 6 w 20"/>
                  <a:gd name="T21" fmla="*/ 9 h 25"/>
                  <a:gd name="T22" fmla="*/ 9 w 20"/>
                  <a:gd name="T23" fmla="*/ 11 h 25"/>
                  <a:gd name="T24" fmla="*/ 9 w 20"/>
                  <a:gd name="T25" fmla="*/ 14 h 25"/>
                  <a:gd name="T26" fmla="*/ 11 w 20"/>
                  <a:gd name="T27" fmla="*/ 20 h 25"/>
                  <a:gd name="T28" fmla="*/ 11 w 20"/>
                  <a:gd name="T29" fmla="*/ 23 h 25"/>
                  <a:gd name="T30" fmla="*/ 14 w 20"/>
                  <a:gd name="T31" fmla="*/ 25 h 25"/>
                  <a:gd name="T32" fmla="*/ 14 w 20"/>
                  <a:gd name="T33" fmla="*/ 20 h 25"/>
                  <a:gd name="T34" fmla="*/ 17 w 20"/>
                  <a:gd name="T35" fmla="*/ 23 h 25"/>
                  <a:gd name="T36" fmla="*/ 20 w 20"/>
                  <a:gd name="T37" fmla="*/ 23 h 25"/>
                  <a:gd name="T38" fmla="*/ 20 w 20"/>
                  <a:gd name="T39" fmla="*/ 20 h 25"/>
                  <a:gd name="T40" fmla="*/ 17 w 20"/>
                  <a:gd name="T41" fmla="*/ 14 h 25"/>
                  <a:gd name="T42" fmla="*/ 14 w 20"/>
                  <a:gd name="T4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5">
                    <a:moveTo>
                      <a:pt x="14" y="14"/>
                    </a:moveTo>
                    <a:lnTo>
                      <a:pt x="14" y="9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9" y="11"/>
                    </a:lnTo>
                    <a:lnTo>
                      <a:pt x="9" y="14"/>
                    </a:lnTo>
                    <a:lnTo>
                      <a:pt x="11" y="20"/>
                    </a:lnTo>
                    <a:lnTo>
                      <a:pt x="11" y="23"/>
                    </a:lnTo>
                    <a:lnTo>
                      <a:pt x="14" y="25"/>
                    </a:lnTo>
                    <a:lnTo>
                      <a:pt x="14" y="20"/>
                    </a:lnTo>
                    <a:lnTo>
                      <a:pt x="17" y="23"/>
                    </a:lnTo>
                    <a:lnTo>
                      <a:pt x="20" y="23"/>
                    </a:lnTo>
                    <a:lnTo>
                      <a:pt x="20" y="20"/>
                    </a:lnTo>
                    <a:lnTo>
                      <a:pt x="17" y="14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68" name="Freeform 1197"/>
              <p:cNvSpPr>
                <a:spLocks/>
              </p:cNvSpPr>
              <p:nvPr/>
            </p:nvSpPr>
            <p:spPr bwMode="auto">
              <a:xfrm>
                <a:off x="4930" y="1846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3 h 6"/>
                  <a:gd name="T4" fmla="*/ 3 w 3"/>
                  <a:gd name="T5" fmla="*/ 6 h 6"/>
                  <a:gd name="T6" fmla="*/ 3 w 3"/>
                  <a:gd name="T7" fmla="*/ 3 h 6"/>
                  <a:gd name="T8" fmla="*/ 3 w 3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69" name="Freeform 1198"/>
              <p:cNvSpPr>
                <a:spLocks/>
              </p:cNvSpPr>
              <p:nvPr/>
            </p:nvSpPr>
            <p:spPr bwMode="auto">
              <a:xfrm>
                <a:off x="4922" y="1860"/>
                <a:ext cx="2" cy="6"/>
              </a:xfrm>
              <a:custGeom>
                <a:avLst/>
                <a:gdLst>
                  <a:gd name="T0" fmla="*/ 2 w 2"/>
                  <a:gd name="T1" fmla="*/ 3 h 6"/>
                  <a:gd name="T2" fmla="*/ 0 w 2"/>
                  <a:gd name="T3" fmla="*/ 0 h 6"/>
                  <a:gd name="T4" fmla="*/ 0 w 2"/>
                  <a:gd name="T5" fmla="*/ 0 h 6"/>
                  <a:gd name="T6" fmla="*/ 0 w 2"/>
                  <a:gd name="T7" fmla="*/ 3 h 6"/>
                  <a:gd name="T8" fmla="*/ 2 w 2"/>
                  <a:gd name="T9" fmla="*/ 6 h 6"/>
                  <a:gd name="T10" fmla="*/ 2 w 2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6">
                    <a:moveTo>
                      <a:pt x="2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70" name="Freeform 1199"/>
              <p:cNvSpPr>
                <a:spLocks/>
              </p:cNvSpPr>
              <p:nvPr/>
            </p:nvSpPr>
            <p:spPr bwMode="auto">
              <a:xfrm>
                <a:off x="4947" y="2069"/>
                <a:ext cx="3" cy="9"/>
              </a:xfrm>
              <a:custGeom>
                <a:avLst/>
                <a:gdLst>
                  <a:gd name="T0" fmla="*/ 0 w 3"/>
                  <a:gd name="T1" fmla="*/ 3 h 9"/>
                  <a:gd name="T2" fmla="*/ 0 w 3"/>
                  <a:gd name="T3" fmla="*/ 6 h 9"/>
                  <a:gd name="T4" fmla="*/ 0 w 3"/>
                  <a:gd name="T5" fmla="*/ 9 h 9"/>
                  <a:gd name="T6" fmla="*/ 3 w 3"/>
                  <a:gd name="T7" fmla="*/ 9 h 9"/>
                  <a:gd name="T8" fmla="*/ 3 w 3"/>
                  <a:gd name="T9" fmla="*/ 9 h 9"/>
                  <a:gd name="T10" fmla="*/ 0 w 3"/>
                  <a:gd name="T11" fmla="*/ 3 h 9"/>
                  <a:gd name="T12" fmla="*/ 0 w 3"/>
                  <a:gd name="T13" fmla="*/ 0 h 9"/>
                  <a:gd name="T14" fmla="*/ 0 w 3"/>
                  <a:gd name="T1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9">
                    <a:moveTo>
                      <a:pt x="0" y="3"/>
                    </a:moveTo>
                    <a:lnTo>
                      <a:pt x="0" y="6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71" name="Freeform 1200"/>
              <p:cNvSpPr>
                <a:spLocks/>
              </p:cNvSpPr>
              <p:nvPr/>
            </p:nvSpPr>
            <p:spPr bwMode="auto">
              <a:xfrm>
                <a:off x="4913" y="1832"/>
                <a:ext cx="3" cy="6"/>
              </a:xfrm>
              <a:custGeom>
                <a:avLst/>
                <a:gdLst>
                  <a:gd name="T0" fmla="*/ 3 w 3"/>
                  <a:gd name="T1" fmla="*/ 6 h 6"/>
                  <a:gd name="T2" fmla="*/ 3 w 3"/>
                  <a:gd name="T3" fmla="*/ 0 h 6"/>
                  <a:gd name="T4" fmla="*/ 0 w 3"/>
                  <a:gd name="T5" fmla="*/ 3 h 6"/>
                  <a:gd name="T6" fmla="*/ 3 w 3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72" name="Rectangle 1201"/>
              <p:cNvSpPr>
                <a:spLocks noChangeArrowheads="1"/>
              </p:cNvSpPr>
              <p:nvPr/>
            </p:nvSpPr>
            <p:spPr bwMode="auto">
              <a:xfrm>
                <a:off x="4791" y="1880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73" name="Freeform 1202"/>
              <p:cNvSpPr>
                <a:spLocks/>
              </p:cNvSpPr>
              <p:nvPr/>
            </p:nvSpPr>
            <p:spPr bwMode="auto">
              <a:xfrm>
                <a:off x="4844" y="1671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74" name="Rectangle 1203"/>
              <p:cNvSpPr>
                <a:spLocks noChangeArrowheads="1"/>
              </p:cNvSpPr>
              <p:nvPr/>
            </p:nvSpPr>
            <p:spPr bwMode="auto">
              <a:xfrm>
                <a:off x="4793" y="1880"/>
                <a:ext cx="1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75" name="Freeform 1204"/>
              <p:cNvSpPr>
                <a:spLocks/>
              </p:cNvSpPr>
              <p:nvPr/>
            </p:nvSpPr>
            <p:spPr bwMode="auto">
              <a:xfrm>
                <a:off x="4846" y="1679"/>
                <a:ext cx="6" cy="3"/>
              </a:xfrm>
              <a:custGeom>
                <a:avLst/>
                <a:gdLst>
                  <a:gd name="T0" fmla="*/ 3 w 6"/>
                  <a:gd name="T1" fmla="*/ 3 h 3"/>
                  <a:gd name="T2" fmla="*/ 6 w 6"/>
                  <a:gd name="T3" fmla="*/ 0 h 3"/>
                  <a:gd name="T4" fmla="*/ 0 w 6"/>
                  <a:gd name="T5" fmla="*/ 0 h 3"/>
                  <a:gd name="T6" fmla="*/ 3 w 6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76" name="Freeform 1205"/>
              <p:cNvSpPr>
                <a:spLocks/>
              </p:cNvSpPr>
              <p:nvPr/>
            </p:nvSpPr>
            <p:spPr bwMode="auto">
              <a:xfrm>
                <a:off x="4782" y="1897"/>
                <a:ext cx="6" cy="2"/>
              </a:xfrm>
              <a:custGeom>
                <a:avLst/>
                <a:gdLst>
                  <a:gd name="T0" fmla="*/ 3 w 6"/>
                  <a:gd name="T1" fmla="*/ 2 h 2"/>
                  <a:gd name="T2" fmla="*/ 6 w 6"/>
                  <a:gd name="T3" fmla="*/ 2 h 2"/>
                  <a:gd name="T4" fmla="*/ 6 w 6"/>
                  <a:gd name="T5" fmla="*/ 0 h 2"/>
                  <a:gd name="T6" fmla="*/ 0 w 6"/>
                  <a:gd name="T7" fmla="*/ 2 h 2"/>
                  <a:gd name="T8" fmla="*/ 3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3" y="2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77" name="Freeform 1206"/>
              <p:cNvSpPr>
                <a:spLocks/>
              </p:cNvSpPr>
              <p:nvPr/>
            </p:nvSpPr>
            <p:spPr bwMode="auto">
              <a:xfrm>
                <a:off x="4849" y="1668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0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78" name="Freeform 1207"/>
              <p:cNvSpPr>
                <a:spLocks/>
              </p:cNvSpPr>
              <p:nvPr/>
            </p:nvSpPr>
            <p:spPr bwMode="auto">
              <a:xfrm>
                <a:off x="5231" y="954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3 h 3"/>
                  <a:gd name="T4" fmla="*/ 3 w 3"/>
                  <a:gd name="T5" fmla="*/ 0 h 3"/>
                  <a:gd name="T6" fmla="*/ 0 w 3"/>
                  <a:gd name="T7" fmla="*/ 0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79" name="Freeform 1208"/>
              <p:cNvSpPr>
                <a:spLocks/>
              </p:cNvSpPr>
              <p:nvPr/>
            </p:nvSpPr>
            <p:spPr bwMode="auto">
              <a:xfrm>
                <a:off x="4788" y="1899"/>
                <a:ext cx="5" cy="3"/>
              </a:xfrm>
              <a:custGeom>
                <a:avLst/>
                <a:gdLst>
                  <a:gd name="T0" fmla="*/ 3 w 5"/>
                  <a:gd name="T1" fmla="*/ 3 h 3"/>
                  <a:gd name="T2" fmla="*/ 5 w 5"/>
                  <a:gd name="T3" fmla="*/ 3 h 3"/>
                  <a:gd name="T4" fmla="*/ 5 w 5"/>
                  <a:gd name="T5" fmla="*/ 0 h 3"/>
                  <a:gd name="T6" fmla="*/ 5 w 5"/>
                  <a:gd name="T7" fmla="*/ 0 h 3"/>
                  <a:gd name="T8" fmla="*/ 0 w 5"/>
                  <a:gd name="T9" fmla="*/ 3 h 3"/>
                  <a:gd name="T10" fmla="*/ 3 w 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lnTo>
                      <a:pt x="5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  <p:sp>
            <p:nvSpPr>
              <p:cNvPr id="280" name="Freeform 1209"/>
              <p:cNvSpPr>
                <a:spLocks/>
              </p:cNvSpPr>
              <p:nvPr/>
            </p:nvSpPr>
            <p:spPr bwMode="auto">
              <a:xfrm>
                <a:off x="4958" y="1383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0 w 3"/>
                  <a:gd name="T5" fmla="*/ 0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92"/>
              </a:p>
            </p:txBody>
          </p:sp>
        </p:grpSp>
        <p:sp>
          <p:nvSpPr>
            <p:cNvPr id="11" name="Freeform 1211"/>
            <p:cNvSpPr>
              <a:spLocks/>
            </p:cNvSpPr>
            <p:nvPr/>
          </p:nvSpPr>
          <p:spPr bwMode="auto">
            <a:xfrm>
              <a:off x="7888316" y="3236895"/>
              <a:ext cx="4763" cy="7938"/>
            </a:xfrm>
            <a:custGeom>
              <a:avLst/>
              <a:gdLst>
                <a:gd name="T0" fmla="*/ 3 w 3"/>
                <a:gd name="T1" fmla="*/ 3 h 5"/>
                <a:gd name="T2" fmla="*/ 3 w 3"/>
                <a:gd name="T3" fmla="*/ 0 h 5"/>
                <a:gd name="T4" fmla="*/ 0 w 3"/>
                <a:gd name="T5" fmla="*/ 0 h 5"/>
                <a:gd name="T6" fmla="*/ 0 w 3"/>
                <a:gd name="T7" fmla="*/ 5 h 5"/>
                <a:gd name="T8" fmla="*/ 0 w 3"/>
                <a:gd name="T9" fmla="*/ 5 h 5"/>
                <a:gd name="T10" fmla="*/ 3 w 3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3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12" name="Freeform 1212"/>
            <p:cNvSpPr>
              <a:spLocks/>
            </p:cNvSpPr>
            <p:nvPr/>
          </p:nvSpPr>
          <p:spPr bwMode="auto">
            <a:xfrm>
              <a:off x="7826403" y="2187563"/>
              <a:ext cx="9525" cy="7938"/>
            </a:xfrm>
            <a:custGeom>
              <a:avLst/>
              <a:gdLst>
                <a:gd name="T0" fmla="*/ 0 w 6"/>
                <a:gd name="T1" fmla="*/ 3 h 5"/>
                <a:gd name="T2" fmla="*/ 3 w 6"/>
                <a:gd name="T3" fmla="*/ 5 h 5"/>
                <a:gd name="T4" fmla="*/ 6 w 6"/>
                <a:gd name="T5" fmla="*/ 5 h 5"/>
                <a:gd name="T6" fmla="*/ 6 w 6"/>
                <a:gd name="T7" fmla="*/ 5 h 5"/>
                <a:gd name="T8" fmla="*/ 6 w 6"/>
                <a:gd name="T9" fmla="*/ 3 h 5"/>
                <a:gd name="T10" fmla="*/ 3 w 6"/>
                <a:gd name="T11" fmla="*/ 0 h 5"/>
                <a:gd name="T12" fmla="*/ 3 w 6"/>
                <a:gd name="T13" fmla="*/ 0 h 5"/>
                <a:gd name="T14" fmla="*/ 3 w 6"/>
                <a:gd name="T15" fmla="*/ 0 h 5"/>
                <a:gd name="T16" fmla="*/ 0 w 6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0" y="3"/>
                  </a:moveTo>
                  <a:lnTo>
                    <a:pt x="3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3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13" name="Rectangle 1213"/>
            <p:cNvSpPr>
              <a:spLocks noChangeArrowheads="1"/>
            </p:cNvSpPr>
            <p:nvPr/>
          </p:nvSpPr>
          <p:spPr bwMode="auto">
            <a:xfrm>
              <a:off x="7839102" y="2178039"/>
              <a:ext cx="158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14" name="Freeform 1214"/>
            <p:cNvSpPr>
              <a:spLocks/>
            </p:cNvSpPr>
            <p:nvPr/>
          </p:nvSpPr>
          <p:spPr bwMode="auto">
            <a:xfrm>
              <a:off x="7853391" y="3316270"/>
              <a:ext cx="39688" cy="22225"/>
            </a:xfrm>
            <a:custGeom>
              <a:avLst/>
              <a:gdLst>
                <a:gd name="T0" fmla="*/ 17 w 25"/>
                <a:gd name="T1" fmla="*/ 14 h 14"/>
                <a:gd name="T2" fmla="*/ 22 w 25"/>
                <a:gd name="T3" fmla="*/ 11 h 14"/>
                <a:gd name="T4" fmla="*/ 25 w 25"/>
                <a:gd name="T5" fmla="*/ 11 h 14"/>
                <a:gd name="T6" fmla="*/ 25 w 25"/>
                <a:gd name="T7" fmla="*/ 8 h 14"/>
                <a:gd name="T8" fmla="*/ 22 w 25"/>
                <a:gd name="T9" fmla="*/ 6 h 14"/>
                <a:gd name="T10" fmla="*/ 19 w 25"/>
                <a:gd name="T11" fmla="*/ 3 h 14"/>
                <a:gd name="T12" fmla="*/ 17 w 25"/>
                <a:gd name="T13" fmla="*/ 0 h 14"/>
                <a:gd name="T14" fmla="*/ 8 w 25"/>
                <a:gd name="T15" fmla="*/ 0 h 14"/>
                <a:gd name="T16" fmla="*/ 5 w 25"/>
                <a:gd name="T17" fmla="*/ 3 h 14"/>
                <a:gd name="T18" fmla="*/ 3 w 25"/>
                <a:gd name="T19" fmla="*/ 0 h 14"/>
                <a:gd name="T20" fmla="*/ 0 w 25"/>
                <a:gd name="T21" fmla="*/ 3 h 14"/>
                <a:gd name="T22" fmla="*/ 0 w 25"/>
                <a:gd name="T23" fmla="*/ 8 h 14"/>
                <a:gd name="T24" fmla="*/ 3 w 25"/>
                <a:gd name="T25" fmla="*/ 11 h 14"/>
                <a:gd name="T26" fmla="*/ 8 w 25"/>
                <a:gd name="T27" fmla="*/ 11 h 14"/>
                <a:gd name="T28" fmla="*/ 8 w 25"/>
                <a:gd name="T29" fmla="*/ 14 h 14"/>
                <a:gd name="T30" fmla="*/ 14 w 25"/>
                <a:gd name="T31" fmla="*/ 14 h 14"/>
                <a:gd name="T32" fmla="*/ 17 w 25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4">
                  <a:moveTo>
                    <a:pt x="17" y="14"/>
                  </a:moveTo>
                  <a:lnTo>
                    <a:pt x="22" y="11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2" y="6"/>
                  </a:lnTo>
                  <a:lnTo>
                    <a:pt x="19" y="3"/>
                  </a:lnTo>
                  <a:lnTo>
                    <a:pt x="17" y="0"/>
                  </a:lnTo>
                  <a:lnTo>
                    <a:pt x="8" y="0"/>
                  </a:lnTo>
                  <a:lnTo>
                    <a:pt x="5" y="3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11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14" y="14"/>
                  </a:lnTo>
                  <a:lnTo>
                    <a:pt x="17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15" name="Freeform 1215"/>
            <p:cNvSpPr>
              <a:spLocks/>
            </p:cNvSpPr>
            <p:nvPr/>
          </p:nvSpPr>
          <p:spPr bwMode="auto">
            <a:xfrm>
              <a:off x="7843865" y="3444857"/>
              <a:ext cx="31750" cy="12699"/>
            </a:xfrm>
            <a:custGeom>
              <a:avLst/>
              <a:gdLst>
                <a:gd name="T0" fmla="*/ 6 w 20"/>
                <a:gd name="T1" fmla="*/ 5 h 8"/>
                <a:gd name="T2" fmla="*/ 11 w 20"/>
                <a:gd name="T3" fmla="*/ 5 h 8"/>
                <a:gd name="T4" fmla="*/ 14 w 20"/>
                <a:gd name="T5" fmla="*/ 8 h 8"/>
                <a:gd name="T6" fmla="*/ 14 w 20"/>
                <a:gd name="T7" fmla="*/ 5 h 8"/>
                <a:gd name="T8" fmla="*/ 17 w 20"/>
                <a:gd name="T9" fmla="*/ 3 h 8"/>
                <a:gd name="T10" fmla="*/ 20 w 20"/>
                <a:gd name="T11" fmla="*/ 3 h 8"/>
                <a:gd name="T12" fmla="*/ 20 w 20"/>
                <a:gd name="T13" fmla="*/ 0 h 8"/>
                <a:gd name="T14" fmla="*/ 17 w 20"/>
                <a:gd name="T15" fmla="*/ 0 h 8"/>
                <a:gd name="T16" fmla="*/ 14 w 20"/>
                <a:gd name="T17" fmla="*/ 3 h 8"/>
                <a:gd name="T18" fmla="*/ 6 w 20"/>
                <a:gd name="T19" fmla="*/ 3 h 8"/>
                <a:gd name="T20" fmla="*/ 6 w 20"/>
                <a:gd name="T21" fmla="*/ 0 h 8"/>
                <a:gd name="T22" fmla="*/ 3 w 20"/>
                <a:gd name="T23" fmla="*/ 3 h 8"/>
                <a:gd name="T24" fmla="*/ 0 w 20"/>
                <a:gd name="T25" fmla="*/ 5 h 8"/>
                <a:gd name="T26" fmla="*/ 3 w 20"/>
                <a:gd name="T27" fmla="*/ 5 h 8"/>
                <a:gd name="T28" fmla="*/ 6 w 20"/>
                <a:gd name="T2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8">
                  <a:moveTo>
                    <a:pt x="6" y="5"/>
                  </a:moveTo>
                  <a:lnTo>
                    <a:pt x="11" y="5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16" name="Freeform 1216"/>
            <p:cNvSpPr>
              <a:spLocks/>
            </p:cNvSpPr>
            <p:nvPr/>
          </p:nvSpPr>
          <p:spPr bwMode="auto">
            <a:xfrm>
              <a:off x="7835927" y="2182801"/>
              <a:ext cx="3175" cy="4763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17" name="Freeform 1217"/>
            <p:cNvSpPr>
              <a:spLocks/>
            </p:cNvSpPr>
            <p:nvPr/>
          </p:nvSpPr>
          <p:spPr bwMode="auto">
            <a:xfrm>
              <a:off x="7831165" y="2133589"/>
              <a:ext cx="4763" cy="9525"/>
            </a:xfrm>
            <a:custGeom>
              <a:avLst/>
              <a:gdLst>
                <a:gd name="T0" fmla="*/ 0 w 3"/>
                <a:gd name="T1" fmla="*/ 6 h 6"/>
                <a:gd name="T2" fmla="*/ 3 w 3"/>
                <a:gd name="T3" fmla="*/ 6 h 6"/>
                <a:gd name="T4" fmla="*/ 3 w 3"/>
                <a:gd name="T5" fmla="*/ 3 h 6"/>
                <a:gd name="T6" fmla="*/ 3 w 3"/>
                <a:gd name="T7" fmla="*/ 3 h 6"/>
                <a:gd name="T8" fmla="*/ 0 w 3"/>
                <a:gd name="T9" fmla="*/ 0 h 6"/>
                <a:gd name="T10" fmla="*/ 0 w 3"/>
                <a:gd name="T11" fmla="*/ 3 h 6"/>
                <a:gd name="T12" fmla="*/ 0 w 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18" name="Freeform 1218"/>
            <p:cNvSpPr>
              <a:spLocks/>
            </p:cNvSpPr>
            <p:nvPr/>
          </p:nvSpPr>
          <p:spPr bwMode="auto">
            <a:xfrm>
              <a:off x="7831165" y="2120890"/>
              <a:ext cx="7938" cy="12699"/>
            </a:xfrm>
            <a:custGeom>
              <a:avLst/>
              <a:gdLst>
                <a:gd name="T0" fmla="*/ 3 w 5"/>
                <a:gd name="T1" fmla="*/ 0 h 8"/>
                <a:gd name="T2" fmla="*/ 3 w 5"/>
                <a:gd name="T3" fmla="*/ 0 h 8"/>
                <a:gd name="T4" fmla="*/ 0 w 5"/>
                <a:gd name="T5" fmla="*/ 3 h 8"/>
                <a:gd name="T6" fmla="*/ 0 w 5"/>
                <a:gd name="T7" fmla="*/ 6 h 8"/>
                <a:gd name="T8" fmla="*/ 3 w 5"/>
                <a:gd name="T9" fmla="*/ 8 h 8"/>
                <a:gd name="T10" fmla="*/ 3 w 5"/>
                <a:gd name="T11" fmla="*/ 6 h 8"/>
                <a:gd name="T12" fmla="*/ 5 w 5"/>
                <a:gd name="T13" fmla="*/ 3 h 8"/>
                <a:gd name="T14" fmla="*/ 5 w 5"/>
                <a:gd name="T15" fmla="*/ 0 h 8"/>
                <a:gd name="T16" fmla="*/ 3 w 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6"/>
                  </a:lnTo>
                  <a:lnTo>
                    <a:pt x="5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19" name="Freeform 1219"/>
            <p:cNvSpPr>
              <a:spLocks/>
            </p:cNvSpPr>
            <p:nvPr/>
          </p:nvSpPr>
          <p:spPr bwMode="auto">
            <a:xfrm>
              <a:off x="7888316" y="3249595"/>
              <a:ext cx="4763" cy="4763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0 h 3"/>
                <a:gd name="T4" fmla="*/ 0 w 3"/>
                <a:gd name="T5" fmla="*/ 0 h 3"/>
                <a:gd name="T6" fmla="*/ 3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20" name="Freeform 1220"/>
            <p:cNvSpPr>
              <a:spLocks/>
            </p:cNvSpPr>
            <p:nvPr/>
          </p:nvSpPr>
          <p:spPr bwMode="auto">
            <a:xfrm>
              <a:off x="7078687" y="2989246"/>
              <a:ext cx="3175" cy="12699"/>
            </a:xfrm>
            <a:custGeom>
              <a:avLst/>
              <a:gdLst>
                <a:gd name="T0" fmla="*/ 2 w 2"/>
                <a:gd name="T1" fmla="*/ 5 h 8"/>
                <a:gd name="T2" fmla="*/ 2 w 2"/>
                <a:gd name="T3" fmla="*/ 2 h 8"/>
                <a:gd name="T4" fmla="*/ 2 w 2"/>
                <a:gd name="T5" fmla="*/ 2 h 8"/>
                <a:gd name="T6" fmla="*/ 0 w 2"/>
                <a:gd name="T7" fmla="*/ 0 h 8"/>
                <a:gd name="T8" fmla="*/ 0 w 2"/>
                <a:gd name="T9" fmla="*/ 2 h 8"/>
                <a:gd name="T10" fmla="*/ 0 w 2"/>
                <a:gd name="T11" fmla="*/ 5 h 8"/>
                <a:gd name="T12" fmla="*/ 0 w 2"/>
                <a:gd name="T13" fmla="*/ 8 h 8"/>
                <a:gd name="T14" fmla="*/ 2 w 2"/>
                <a:gd name="T1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8">
                  <a:moveTo>
                    <a:pt x="2" y="5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21" name="Freeform 1221"/>
            <p:cNvSpPr>
              <a:spLocks/>
            </p:cNvSpPr>
            <p:nvPr/>
          </p:nvSpPr>
          <p:spPr bwMode="auto">
            <a:xfrm>
              <a:off x="7100913" y="3006709"/>
              <a:ext cx="0" cy="4763"/>
            </a:xfrm>
            <a:custGeom>
              <a:avLst/>
              <a:gdLst>
                <a:gd name="T0" fmla="*/ 3 h 3"/>
                <a:gd name="T1" fmla="*/ 0 h 3"/>
                <a:gd name="T2" fmla="*/ 0 h 3"/>
                <a:gd name="T3" fmla="*/ 0 h 3"/>
                <a:gd name="T4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22" name="Freeform 1222"/>
            <p:cNvSpPr>
              <a:spLocks/>
            </p:cNvSpPr>
            <p:nvPr/>
          </p:nvSpPr>
          <p:spPr bwMode="auto">
            <a:xfrm>
              <a:off x="7012012" y="3143233"/>
              <a:ext cx="7938" cy="9525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0 h 6"/>
                <a:gd name="T4" fmla="*/ 0 w 5"/>
                <a:gd name="T5" fmla="*/ 3 h 6"/>
                <a:gd name="T6" fmla="*/ 3 w 5"/>
                <a:gd name="T7" fmla="*/ 6 h 6"/>
                <a:gd name="T8" fmla="*/ 5 w 5"/>
                <a:gd name="T9" fmla="*/ 6 h 6"/>
                <a:gd name="T10" fmla="*/ 3 w 5"/>
                <a:gd name="T11" fmla="*/ 0 h 6"/>
                <a:gd name="T12" fmla="*/ 0 w 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6"/>
                  </a:lnTo>
                  <a:lnTo>
                    <a:pt x="5" y="6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23" name="Freeform 1223"/>
            <p:cNvSpPr>
              <a:spLocks/>
            </p:cNvSpPr>
            <p:nvPr/>
          </p:nvSpPr>
          <p:spPr bwMode="auto">
            <a:xfrm>
              <a:off x="7118375" y="3032109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3 w 3"/>
                <a:gd name="T7" fmla="*/ 0 h 3"/>
                <a:gd name="T8" fmla="*/ 0 w 3"/>
                <a:gd name="T9" fmla="*/ 0 h 3"/>
                <a:gd name="T10" fmla="*/ 0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24" name="Freeform 1224"/>
            <p:cNvSpPr>
              <a:spLocks/>
            </p:cNvSpPr>
            <p:nvPr/>
          </p:nvSpPr>
          <p:spPr bwMode="auto">
            <a:xfrm>
              <a:off x="7051699" y="3182920"/>
              <a:ext cx="22225" cy="26988"/>
            </a:xfrm>
            <a:custGeom>
              <a:avLst/>
              <a:gdLst>
                <a:gd name="T0" fmla="*/ 8 w 14"/>
                <a:gd name="T1" fmla="*/ 3 h 17"/>
                <a:gd name="T2" fmla="*/ 6 w 14"/>
                <a:gd name="T3" fmla="*/ 0 h 17"/>
                <a:gd name="T4" fmla="*/ 3 w 14"/>
                <a:gd name="T5" fmla="*/ 3 h 17"/>
                <a:gd name="T6" fmla="*/ 0 w 14"/>
                <a:gd name="T7" fmla="*/ 3 h 17"/>
                <a:gd name="T8" fmla="*/ 6 w 14"/>
                <a:gd name="T9" fmla="*/ 9 h 17"/>
                <a:gd name="T10" fmla="*/ 6 w 14"/>
                <a:gd name="T11" fmla="*/ 11 h 17"/>
                <a:gd name="T12" fmla="*/ 8 w 14"/>
                <a:gd name="T13" fmla="*/ 11 h 17"/>
                <a:gd name="T14" fmla="*/ 11 w 14"/>
                <a:gd name="T15" fmla="*/ 17 h 17"/>
                <a:gd name="T16" fmla="*/ 11 w 14"/>
                <a:gd name="T17" fmla="*/ 17 h 17"/>
                <a:gd name="T18" fmla="*/ 14 w 14"/>
                <a:gd name="T19" fmla="*/ 11 h 17"/>
                <a:gd name="T20" fmla="*/ 14 w 14"/>
                <a:gd name="T21" fmla="*/ 11 h 17"/>
                <a:gd name="T22" fmla="*/ 11 w 14"/>
                <a:gd name="T23" fmla="*/ 6 h 17"/>
                <a:gd name="T24" fmla="*/ 8 w 14"/>
                <a:gd name="T2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7">
                  <a:moveTo>
                    <a:pt x="8" y="3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6" y="9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1" y="6"/>
                  </a:ln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25" name="Freeform 1225"/>
            <p:cNvSpPr>
              <a:spLocks/>
            </p:cNvSpPr>
            <p:nvPr/>
          </p:nvSpPr>
          <p:spPr bwMode="auto">
            <a:xfrm>
              <a:off x="7086624" y="3241658"/>
              <a:ext cx="4763" cy="7938"/>
            </a:xfrm>
            <a:custGeom>
              <a:avLst/>
              <a:gdLst>
                <a:gd name="T0" fmla="*/ 3 w 3"/>
                <a:gd name="T1" fmla="*/ 0 h 5"/>
                <a:gd name="T2" fmla="*/ 0 w 3"/>
                <a:gd name="T3" fmla="*/ 0 h 5"/>
                <a:gd name="T4" fmla="*/ 0 w 3"/>
                <a:gd name="T5" fmla="*/ 2 h 5"/>
                <a:gd name="T6" fmla="*/ 0 w 3"/>
                <a:gd name="T7" fmla="*/ 5 h 5"/>
                <a:gd name="T8" fmla="*/ 3 w 3"/>
                <a:gd name="T9" fmla="*/ 2 h 5"/>
                <a:gd name="T10" fmla="*/ 3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26" name="Freeform 1226"/>
            <p:cNvSpPr>
              <a:spLocks/>
            </p:cNvSpPr>
            <p:nvPr/>
          </p:nvSpPr>
          <p:spPr bwMode="auto">
            <a:xfrm>
              <a:off x="7051699" y="3165458"/>
              <a:ext cx="4763" cy="4763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27" name="Freeform 1227"/>
            <p:cNvSpPr>
              <a:spLocks/>
            </p:cNvSpPr>
            <p:nvPr/>
          </p:nvSpPr>
          <p:spPr bwMode="auto">
            <a:xfrm>
              <a:off x="7123138" y="2944796"/>
              <a:ext cx="3175" cy="7938"/>
            </a:xfrm>
            <a:custGeom>
              <a:avLst/>
              <a:gdLst>
                <a:gd name="T0" fmla="*/ 2 w 2"/>
                <a:gd name="T1" fmla="*/ 5 h 5"/>
                <a:gd name="T2" fmla="*/ 2 w 2"/>
                <a:gd name="T3" fmla="*/ 3 h 5"/>
                <a:gd name="T4" fmla="*/ 2 w 2"/>
                <a:gd name="T5" fmla="*/ 0 h 5"/>
                <a:gd name="T6" fmla="*/ 0 w 2"/>
                <a:gd name="T7" fmla="*/ 3 h 5"/>
                <a:gd name="T8" fmla="*/ 0 w 2"/>
                <a:gd name="T9" fmla="*/ 5 h 5"/>
                <a:gd name="T10" fmla="*/ 2 w 2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2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28" name="Freeform 1228"/>
            <p:cNvSpPr>
              <a:spLocks/>
            </p:cNvSpPr>
            <p:nvPr/>
          </p:nvSpPr>
          <p:spPr bwMode="auto">
            <a:xfrm>
              <a:off x="7123138" y="2940035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2 w 2"/>
                <a:gd name="T5" fmla="*/ 0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29" name="Freeform 1229"/>
            <p:cNvSpPr>
              <a:spLocks/>
            </p:cNvSpPr>
            <p:nvPr/>
          </p:nvSpPr>
          <p:spPr bwMode="auto">
            <a:xfrm>
              <a:off x="7131075" y="3063859"/>
              <a:ext cx="9525" cy="9525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6 h 6"/>
                <a:gd name="T8" fmla="*/ 3 w 6"/>
                <a:gd name="T9" fmla="*/ 3 h 6"/>
                <a:gd name="T10" fmla="*/ 3 w 6"/>
                <a:gd name="T11" fmla="*/ 0 h 6"/>
                <a:gd name="T12" fmla="*/ 0 w 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6" y="6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30" name="Freeform 1230"/>
            <p:cNvSpPr>
              <a:spLocks/>
            </p:cNvSpPr>
            <p:nvPr/>
          </p:nvSpPr>
          <p:spPr bwMode="auto">
            <a:xfrm>
              <a:off x="7242201" y="3192445"/>
              <a:ext cx="7938" cy="7938"/>
            </a:xfrm>
            <a:custGeom>
              <a:avLst/>
              <a:gdLst>
                <a:gd name="T0" fmla="*/ 3 w 5"/>
                <a:gd name="T1" fmla="*/ 5 h 5"/>
                <a:gd name="T2" fmla="*/ 5 w 5"/>
                <a:gd name="T3" fmla="*/ 3 h 5"/>
                <a:gd name="T4" fmla="*/ 5 w 5"/>
                <a:gd name="T5" fmla="*/ 0 h 5"/>
                <a:gd name="T6" fmla="*/ 0 w 5"/>
                <a:gd name="T7" fmla="*/ 3 h 5"/>
                <a:gd name="T8" fmla="*/ 3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5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3"/>
                  </a:lnTo>
                  <a:lnTo>
                    <a:pt x="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31" name="Freeform 1231"/>
            <p:cNvSpPr>
              <a:spLocks/>
            </p:cNvSpPr>
            <p:nvPr/>
          </p:nvSpPr>
          <p:spPr bwMode="auto">
            <a:xfrm>
              <a:off x="7091388" y="3222608"/>
              <a:ext cx="9525" cy="4763"/>
            </a:xfrm>
            <a:custGeom>
              <a:avLst/>
              <a:gdLst>
                <a:gd name="T0" fmla="*/ 6 w 6"/>
                <a:gd name="T1" fmla="*/ 3 h 3"/>
                <a:gd name="T2" fmla="*/ 6 w 6"/>
                <a:gd name="T3" fmla="*/ 0 h 3"/>
                <a:gd name="T4" fmla="*/ 3 w 6"/>
                <a:gd name="T5" fmla="*/ 0 h 3"/>
                <a:gd name="T6" fmla="*/ 0 w 6"/>
                <a:gd name="T7" fmla="*/ 3 h 3"/>
                <a:gd name="T8" fmla="*/ 6 w 6"/>
                <a:gd name="T9" fmla="*/ 3 h 3"/>
                <a:gd name="T10" fmla="*/ 6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6" y="3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32" name="Freeform 1232"/>
            <p:cNvSpPr>
              <a:spLocks/>
            </p:cNvSpPr>
            <p:nvPr/>
          </p:nvSpPr>
          <p:spPr bwMode="auto">
            <a:xfrm>
              <a:off x="7839102" y="3116245"/>
              <a:ext cx="9525" cy="19050"/>
            </a:xfrm>
            <a:custGeom>
              <a:avLst/>
              <a:gdLst>
                <a:gd name="T0" fmla="*/ 0 w 6"/>
                <a:gd name="T1" fmla="*/ 3 h 12"/>
                <a:gd name="T2" fmla="*/ 0 w 6"/>
                <a:gd name="T3" fmla="*/ 9 h 12"/>
                <a:gd name="T4" fmla="*/ 3 w 6"/>
                <a:gd name="T5" fmla="*/ 12 h 12"/>
                <a:gd name="T6" fmla="*/ 6 w 6"/>
                <a:gd name="T7" fmla="*/ 9 h 12"/>
                <a:gd name="T8" fmla="*/ 3 w 6"/>
                <a:gd name="T9" fmla="*/ 6 h 12"/>
                <a:gd name="T10" fmla="*/ 0 w 6"/>
                <a:gd name="T11" fmla="*/ 0 h 12"/>
                <a:gd name="T12" fmla="*/ 0 w 6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0" y="3"/>
                  </a:moveTo>
                  <a:lnTo>
                    <a:pt x="0" y="9"/>
                  </a:lnTo>
                  <a:lnTo>
                    <a:pt x="3" y="12"/>
                  </a:lnTo>
                  <a:lnTo>
                    <a:pt x="6" y="9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33" name="Freeform 1233"/>
            <p:cNvSpPr>
              <a:spLocks/>
            </p:cNvSpPr>
            <p:nvPr/>
          </p:nvSpPr>
          <p:spPr bwMode="auto">
            <a:xfrm>
              <a:off x="7170763" y="3165458"/>
              <a:ext cx="14288" cy="14288"/>
            </a:xfrm>
            <a:custGeom>
              <a:avLst/>
              <a:gdLst>
                <a:gd name="T0" fmla="*/ 3 w 9"/>
                <a:gd name="T1" fmla="*/ 3 h 9"/>
                <a:gd name="T2" fmla="*/ 0 w 9"/>
                <a:gd name="T3" fmla="*/ 3 h 9"/>
                <a:gd name="T4" fmla="*/ 3 w 9"/>
                <a:gd name="T5" fmla="*/ 9 h 9"/>
                <a:gd name="T6" fmla="*/ 6 w 9"/>
                <a:gd name="T7" fmla="*/ 9 h 9"/>
                <a:gd name="T8" fmla="*/ 9 w 9"/>
                <a:gd name="T9" fmla="*/ 6 h 9"/>
                <a:gd name="T10" fmla="*/ 6 w 9"/>
                <a:gd name="T11" fmla="*/ 0 h 9"/>
                <a:gd name="T12" fmla="*/ 3 w 9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3" y="3"/>
                  </a:moveTo>
                  <a:lnTo>
                    <a:pt x="0" y="3"/>
                  </a:lnTo>
                  <a:lnTo>
                    <a:pt x="3" y="9"/>
                  </a:lnTo>
                  <a:lnTo>
                    <a:pt x="6" y="9"/>
                  </a:lnTo>
                  <a:lnTo>
                    <a:pt x="9" y="6"/>
                  </a:lnTo>
                  <a:lnTo>
                    <a:pt x="6" y="0"/>
                  </a:ln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34" name="Freeform 1234"/>
            <p:cNvSpPr>
              <a:spLocks/>
            </p:cNvSpPr>
            <p:nvPr/>
          </p:nvSpPr>
          <p:spPr bwMode="auto">
            <a:xfrm>
              <a:off x="7192988" y="3182920"/>
              <a:ext cx="14288" cy="14288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0 h 9"/>
                <a:gd name="T4" fmla="*/ 3 w 9"/>
                <a:gd name="T5" fmla="*/ 9 h 9"/>
                <a:gd name="T6" fmla="*/ 6 w 9"/>
                <a:gd name="T7" fmla="*/ 9 h 9"/>
                <a:gd name="T8" fmla="*/ 9 w 9"/>
                <a:gd name="T9" fmla="*/ 6 h 9"/>
                <a:gd name="T10" fmla="*/ 6 w 9"/>
                <a:gd name="T11" fmla="*/ 3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0"/>
                  </a:lnTo>
                  <a:lnTo>
                    <a:pt x="3" y="9"/>
                  </a:lnTo>
                  <a:lnTo>
                    <a:pt x="6" y="9"/>
                  </a:lnTo>
                  <a:lnTo>
                    <a:pt x="9" y="6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35" name="Freeform 1235"/>
            <p:cNvSpPr>
              <a:spLocks/>
            </p:cNvSpPr>
            <p:nvPr/>
          </p:nvSpPr>
          <p:spPr bwMode="auto">
            <a:xfrm>
              <a:off x="8175654" y="4543401"/>
              <a:ext cx="14288" cy="30163"/>
            </a:xfrm>
            <a:custGeom>
              <a:avLst/>
              <a:gdLst>
                <a:gd name="T0" fmla="*/ 6 w 9"/>
                <a:gd name="T1" fmla="*/ 13 h 19"/>
                <a:gd name="T2" fmla="*/ 9 w 9"/>
                <a:gd name="T3" fmla="*/ 11 h 19"/>
                <a:gd name="T4" fmla="*/ 6 w 9"/>
                <a:gd name="T5" fmla="*/ 8 h 19"/>
                <a:gd name="T6" fmla="*/ 9 w 9"/>
                <a:gd name="T7" fmla="*/ 2 h 19"/>
                <a:gd name="T8" fmla="*/ 6 w 9"/>
                <a:gd name="T9" fmla="*/ 0 h 19"/>
                <a:gd name="T10" fmla="*/ 3 w 9"/>
                <a:gd name="T11" fmla="*/ 2 h 19"/>
                <a:gd name="T12" fmla="*/ 0 w 9"/>
                <a:gd name="T13" fmla="*/ 5 h 19"/>
                <a:gd name="T14" fmla="*/ 3 w 9"/>
                <a:gd name="T15" fmla="*/ 8 h 19"/>
                <a:gd name="T16" fmla="*/ 0 w 9"/>
                <a:gd name="T17" fmla="*/ 11 h 19"/>
                <a:gd name="T18" fmla="*/ 0 w 9"/>
                <a:gd name="T19" fmla="*/ 13 h 19"/>
                <a:gd name="T20" fmla="*/ 0 w 9"/>
                <a:gd name="T21" fmla="*/ 16 h 19"/>
                <a:gd name="T22" fmla="*/ 3 w 9"/>
                <a:gd name="T23" fmla="*/ 19 h 19"/>
                <a:gd name="T24" fmla="*/ 6 w 9"/>
                <a:gd name="T25" fmla="*/ 16 h 19"/>
                <a:gd name="T26" fmla="*/ 6 w 9"/>
                <a:gd name="T27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9">
                  <a:moveTo>
                    <a:pt x="6" y="13"/>
                  </a:moveTo>
                  <a:lnTo>
                    <a:pt x="9" y="11"/>
                  </a:lnTo>
                  <a:lnTo>
                    <a:pt x="6" y="8"/>
                  </a:lnTo>
                  <a:lnTo>
                    <a:pt x="9" y="2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6" y="16"/>
                  </a:lnTo>
                  <a:lnTo>
                    <a:pt x="6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36" name="Freeform 1236"/>
            <p:cNvSpPr>
              <a:spLocks/>
            </p:cNvSpPr>
            <p:nvPr/>
          </p:nvSpPr>
          <p:spPr bwMode="auto">
            <a:xfrm>
              <a:off x="8021666" y="4370363"/>
              <a:ext cx="44450" cy="17463"/>
            </a:xfrm>
            <a:custGeom>
              <a:avLst/>
              <a:gdLst>
                <a:gd name="T0" fmla="*/ 25 w 28"/>
                <a:gd name="T1" fmla="*/ 5 h 11"/>
                <a:gd name="T2" fmla="*/ 22 w 28"/>
                <a:gd name="T3" fmla="*/ 5 h 11"/>
                <a:gd name="T4" fmla="*/ 22 w 28"/>
                <a:gd name="T5" fmla="*/ 3 h 11"/>
                <a:gd name="T6" fmla="*/ 19 w 28"/>
                <a:gd name="T7" fmla="*/ 3 h 11"/>
                <a:gd name="T8" fmla="*/ 19 w 28"/>
                <a:gd name="T9" fmla="*/ 3 h 11"/>
                <a:gd name="T10" fmla="*/ 19 w 28"/>
                <a:gd name="T11" fmla="*/ 0 h 11"/>
                <a:gd name="T12" fmla="*/ 17 w 28"/>
                <a:gd name="T13" fmla="*/ 0 h 11"/>
                <a:gd name="T14" fmla="*/ 14 w 28"/>
                <a:gd name="T15" fmla="*/ 0 h 11"/>
                <a:gd name="T16" fmla="*/ 5 w 28"/>
                <a:gd name="T17" fmla="*/ 3 h 11"/>
                <a:gd name="T18" fmla="*/ 0 w 28"/>
                <a:gd name="T19" fmla="*/ 5 h 11"/>
                <a:gd name="T20" fmla="*/ 0 w 28"/>
                <a:gd name="T21" fmla="*/ 5 h 11"/>
                <a:gd name="T22" fmla="*/ 3 w 28"/>
                <a:gd name="T23" fmla="*/ 8 h 11"/>
                <a:gd name="T24" fmla="*/ 5 w 28"/>
                <a:gd name="T25" fmla="*/ 8 h 11"/>
                <a:gd name="T26" fmla="*/ 8 w 28"/>
                <a:gd name="T27" fmla="*/ 8 h 11"/>
                <a:gd name="T28" fmla="*/ 11 w 28"/>
                <a:gd name="T29" fmla="*/ 8 h 11"/>
                <a:gd name="T30" fmla="*/ 14 w 28"/>
                <a:gd name="T31" fmla="*/ 8 h 11"/>
                <a:gd name="T32" fmla="*/ 14 w 28"/>
                <a:gd name="T33" fmla="*/ 11 h 11"/>
                <a:gd name="T34" fmla="*/ 17 w 28"/>
                <a:gd name="T35" fmla="*/ 11 h 11"/>
                <a:gd name="T36" fmla="*/ 17 w 28"/>
                <a:gd name="T37" fmla="*/ 8 h 11"/>
                <a:gd name="T38" fmla="*/ 19 w 28"/>
                <a:gd name="T39" fmla="*/ 8 h 11"/>
                <a:gd name="T40" fmla="*/ 19 w 28"/>
                <a:gd name="T41" fmla="*/ 8 h 11"/>
                <a:gd name="T42" fmla="*/ 25 w 28"/>
                <a:gd name="T43" fmla="*/ 8 h 11"/>
                <a:gd name="T44" fmla="*/ 28 w 28"/>
                <a:gd name="T45" fmla="*/ 5 h 11"/>
                <a:gd name="T46" fmla="*/ 25 w 28"/>
                <a:gd name="T47" fmla="*/ 5 h 11"/>
                <a:gd name="T48" fmla="*/ 25 w 28"/>
                <a:gd name="T4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11">
                  <a:moveTo>
                    <a:pt x="25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5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8"/>
                  </a:lnTo>
                  <a:lnTo>
                    <a:pt x="5" y="8"/>
                  </a:lnTo>
                  <a:lnTo>
                    <a:pt x="8" y="8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14" y="11"/>
                  </a:lnTo>
                  <a:lnTo>
                    <a:pt x="17" y="11"/>
                  </a:lnTo>
                  <a:lnTo>
                    <a:pt x="17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25" y="8"/>
                  </a:lnTo>
                  <a:lnTo>
                    <a:pt x="28" y="5"/>
                  </a:lnTo>
                  <a:lnTo>
                    <a:pt x="25" y="5"/>
                  </a:lnTo>
                  <a:lnTo>
                    <a:pt x="2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37" name="Freeform 1237"/>
            <p:cNvSpPr>
              <a:spLocks/>
            </p:cNvSpPr>
            <p:nvPr/>
          </p:nvSpPr>
          <p:spPr bwMode="auto">
            <a:xfrm>
              <a:off x="7432701" y="3994129"/>
              <a:ext cx="7938" cy="12699"/>
            </a:xfrm>
            <a:custGeom>
              <a:avLst/>
              <a:gdLst>
                <a:gd name="T0" fmla="*/ 0 w 5"/>
                <a:gd name="T1" fmla="*/ 2 h 8"/>
                <a:gd name="T2" fmla="*/ 3 w 5"/>
                <a:gd name="T3" fmla="*/ 8 h 8"/>
                <a:gd name="T4" fmla="*/ 5 w 5"/>
                <a:gd name="T5" fmla="*/ 5 h 8"/>
                <a:gd name="T6" fmla="*/ 3 w 5"/>
                <a:gd name="T7" fmla="*/ 0 h 8"/>
                <a:gd name="T8" fmla="*/ 0 w 5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3" y="8"/>
                  </a:lnTo>
                  <a:lnTo>
                    <a:pt x="5" y="5"/>
                  </a:lnTo>
                  <a:lnTo>
                    <a:pt x="3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38" name="Freeform 1238"/>
            <p:cNvSpPr>
              <a:spLocks/>
            </p:cNvSpPr>
            <p:nvPr/>
          </p:nvSpPr>
          <p:spPr bwMode="auto">
            <a:xfrm>
              <a:off x="7437464" y="3976666"/>
              <a:ext cx="3175" cy="12699"/>
            </a:xfrm>
            <a:custGeom>
              <a:avLst/>
              <a:gdLst>
                <a:gd name="T0" fmla="*/ 2 w 2"/>
                <a:gd name="T1" fmla="*/ 5 h 8"/>
                <a:gd name="T2" fmla="*/ 2 w 2"/>
                <a:gd name="T3" fmla="*/ 0 h 8"/>
                <a:gd name="T4" fmla="*/ 0 w 2"/>
                <a:gd name="T5" fmla="*/ 8 h 8"/>
                <a:gd name="T6" fmla="*/ 0 w 2"/>
                <a:gd name="T7" fmla="*/ 8 h 8"/>
                <a:gd name="T8" fmla="*/ 2 w 2"/>
                <a:gd name="T9" fmla="*/ 5 h 8"/>
                <a:gd name="T10" fmla="*/ 2 w 2"/>
                <a:gd name="T1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2" y="5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39" name="Freeform 1239"/>
            <p:cNvSpPr>
              <a:spLocks/>
            </p:cNvSpPr>
            <p:nvPr/>
          </p:nvSpPr>
          <p:spPr bwMode="auto">
            <a:xfrm>
              <a:off x="7521601" y="3833791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3 h 6"/>
                <a:gd name="T4" fmla="*/ 2 w 2"/>
                <a:gd name="T5" fmla="*/ 0 h 6"/>
                <a:gd name="T6" fmla="*/ 0 w 2"/>
                <a:gd name="T7" fmla="*/ 3 h 6"/>
                <a:gd name="T8" fmla="*/ 0 w 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40" name="Freeform 1240"/>
            <p:cNvSpPr>
              <a:spLocks/>
            </p:cNvSpPr>
            <p:nvPr/>
          </p:nvSpPr>
          <p:spPr bwMode="auto">
            <a:xfrm>
              <a:off x="8256617" y="4689450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41" name="Freeform 1241"/>
            <p:cNvSpPr>
              <a:spLocks/>
            </p:cNvSpPr>
            <p:nvPr/>
          </p:nvSpPr>
          <p:spPr bwMode="auto">
            <a:xfrm>
              <a:off x="8220103" y="4711675"/>
              <a:ext cx="9525" cy="12699"/>
            </a:xfrm>
            <a:custGeom>
              <a:avLst/>
              <a:gdLst>
                <a:gd name="T0" fmla="*/ 3 w 6"/>
                <a:gd name="T1" fmla="*/ 0 h 8"/>
                <a:gd name="T2" fmla="*/ 3 w 6"/>
                <a:gd name="T3" fmla="*/ 2 h 8"/>
                <a:gd name="T4" fmla="*/ 0 w 6"/>
                <a:gd name="T5" fmla="*/ 8 h 8"/>
                <a:gd name="T6" fmla="*/ 3 w 6"/>
                <a:gd name="T7" fmla="*/ 8 h 8"/>
                <a:gd name="T8" fmla="*/ 3 w 6"/>
                <a:gd name="T9" fmla="*/ 5 h 8"/>
                <a:gd name="T10" fmla="*/ 6 w 6"/>
                <a:gd name="T11" fmla="*/ 2 h 8"/>
                <a:gd name="T12" fmla="*/ 6 w 6"/>
                <a:gd name="T13" fmla="*/ 0 h 8"/>
                <a:gd name="T14" fmla="*/ 3 w 6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2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5"/>
                  </a:lnTo>
                  <a:lnTo>
                    <a:pt x="6" y="2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42" name="Freeform 1242"/>
            <p:cNvSpPr>
              <a:spLocks/>
            </p:cNvSpPr>
            <p:nvPr/>
          </p:nvSpPr>
          <p:spPr bwMode="auto">
            <a:xfrm>
              <a:off x="7180288" y="2873360"/>
              <a:ext cx="7938" cy="4763"/>
            </a:xfrm>
            <a:custGeom>
              <a:avLst/>
              <a:gdLst>
                <a:gd name="T0" fmla="*/ 0 w 5"/>
                <a:gd name="T1" fmla="*/ 3 h 3"/>
                <a:gd name="T2" fmla="*/ 3 w 5"/>
                <a:gd name="T3" fmla="*/ 3 h 3"/>
                <a:gd name="T4" fmla="*/ 5 w 5"/>
                <a:gd name="T5" fmla="*/ 3 h 3"/>
                <a:gd name="T6" fmla="*/ 0 w 5"/>
                <a:gd name="T7" fmla="*/ 0 h 3"/>
                <a:gd name="T8" fmla="*/ 0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3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43" name="Rectangle 1243"/>
            <p:cNvSpPr>
              <a:spLocks noChangeArrowheads="1"/>
            </p:cNvSpPr>
            <p:nvPr/>
          </p:nvSpPr>
          <p:spPr bwMode="auto">
            <a:xfrm>
              <a:off x="7277126" y="3413107"/>
              <a:ext cx="476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44" name="Freeform 1244"/>
            <p:cNvSpPr>
              <a:spLocks/>
            </p:cNvSpPr>
            <p:nvPr/>
          </p:nvSpPr>
          <p:spPr bwMode="auto">
            <a:xfrm>
              <a:off x="7277126" y="3395645"/>
              <a:ext cx="247651" cy="84138"/>
            </a:xfrm>
            <a:custGeom>
              <a:avLst/>
              <a:gdLst>
                <a:gd name="T0" fmla="*/ 112 w 156"/>
                <a:gd name="T1" fmla="*/ 45 h 53"/>
                <a:gd name="T2" fmla="*/ 120 w 156"/>
                <a:gd name="T3" fmla="*/ 45 h 53"/>
                <a:gd name="T4" fmla="*/ 129 w 156"/>
                <a:gd name="T5" fmla="*/ 45 h 53"/>
                <a:gd name="T6" fmla="*/ 137 w 156"/>
                <a:gd name="T7" fmla="*/ 45 h 53"/>
                <a:gd name="T8" fmla="*/ 145 w 156"/>
                <a:gd name="T9" fmla="*/ 48 h 53"/>
                <a:gd name="T10" fmla="*/ 154 w 156"/>
                <a:gd name="T11" fmla="*/ 50 h 53"/>
                <a:gd name="T12" fmla="*/ 156 w 156"/>
                <a:gd name="T13" fmla="*/ 53 h 53"/>
                <a:gd name="T14" fmla="*/ 154 w 156"/>
                <a:gd name="T15" fmla="*/ 48 h 53"/>
                <a:gd name="T16" fmla="*/ 156 w 156"/>
                <a:gd name="T17" fmla="*/ 36 h 53"/>
                <a:gd name="T18" fmla="*/ 154 w 156"/>
                <a:gd name="T19" fmla="*/ 34 h 53"/>
                <a:gd name="T20" fmla="*/ 148 w 156"/>
                <a:gd name="T21" fmla="*/ 34 h 53"/>
                <a:gd name="T22" fmla="*/ 142 w 156"/>
                <a:gd name="T23" fmla="*/ 34 h 53"/>
                <a:gd name="T24" fmla="*/ 137 w 156"/>
                <a:gd name="T25" fmla="*/ 34 h 53"/>
                <a:gd name="T26" fmla="*/ 131 w 156"/>
                <a:gd name="T27" fmla="*/ 31 h 53"/>
                <a:gd name="T28" fmla="*/ 129 w 156"/>
                <a:gd name="T29" fmla="*/ 23 h 53"/>
                <a:gd name="T30" fmla="*/ 123 w 156"/>
                <a:gd name="T31" fmla="*/ 17 h 53"/>
                <a:gd name="T32" fmla="*/ 117 w 156"/>
                <a:gd name="T33" fmla="*/ 17 h 53"/>
                <a:gd name="T34" fmla="*/ 112 w 156"/>
                <a:gd name="T35" fmla="*/ 14 h 53"/>
                <a:gd name="T36" fmla="*/ 106 w 156"/>
                <a:gd name="T37" fmla="*/ 11 h 53"/>
                <a:gd name="T38" fmla="*/ 98 w 156"/>
                <a:gd name="T39" fmla="*/ 9 h 53"/>
                <a:gd name="T40" fmla="*/ 95 w 156"/>
                <a:gd name="T41" fmla="*/ 14 h 53"/>
                <a:gd name="T42" fmla="*/ 84 w 156"/>
                <a:gd name="T43" fmla="*/ 20 h 53"/>
                <a:gd name="T44" fmla="*/ 64 w 156"/>
                <a:gd name="T45" fmla="*/ 17 h 53"/>
                <a:gd name="T46" fmla="*/ 56 w 156"/>
                <a:gd name="T47" fmla="*/ 14 h 53"/>
                <a:gd name="T48" fmla="*/ 56 w 156"/>
                <a:gd name="T49" fmla="*/ 6 h 53"/>
                <a:gd name="T50" fmla="*/ 42 w 156"/>
                <a:gd name="T51" fmla="*/ 6 h 53"/>
                <a:gd name="T52" fmla="*/ 34 w 156"/>
                <a:gd name="T53" fmla="*/ 0 h 53"/>
                <a:gd name="T54" fmla="*/ 28 w 156"/>
                <a:gd name="T55" fmla="*/ 6 h 53"/>
                <a:gd name="T56" fmla="*/ 23 w 156"/>
                <a:gd name="T57" fmla="*/ 0 h 53"/>
                <a:gd name="T58" fmla="*/ 14 w 156"/>
                <a:gd name="T59" fmla="*/ 0 h 53"/>
                <a:gd name="T60" fmla="*/ 11 w 156"/>
                <a:gd name="T61" fmla="*/ 9 h 53"/>
                <a:gd name="T62" fmla="*/ 6 w 156"/>
                <a:gd name="T63" fmla="*/ 11 h 53"/>
                <a:gd name="T64" fmla="*/ 3 w 156"/>
                <a:gd name="T65" fmla="*/ 17 h 53"/>
                <a:gd name="T66" fmla="*/ 0 w 156"/>
                <a:gd name="T67" fmla="*/ 14 h 53"/>
                <a:gd name="T68" fmla="*/ 3 w 156"/>
                <a:gd name="T69" fmla="*/ 20 h 53"/>
                <a:gd name="T70" fmla="*/ 14 w 156"/>
                <a:gd name="T71" fmla="*/ 17 h 53"/>
                <a:gd name="T72" fmla="*/ 20 w 156"/>
                <a:gd name="T73" fmla="*/ 23 h 53"/>
                <a:gd name="T74" fmla="*/ 23 w 156"/>
                <a:gd name="T75" fmla="*/ 20 h 53"/>
                <a:gd name="T76" fmla="*/ 20 w 156"/>
                <a:gd name="T77" fmla="*/ 25 h 53"/>
                <a:gd name="T78" fmla="*/ 25 w 156"/>
                <a:gd name="T79" fmla="*/ 28 h 53"/>
                <a:gd name="T80" fmla="*/ 34 w 156"/>
                <a:gd name="T81" fmla="*/ 28 h 53"/>
                <a:gd name="T82" fmla="*/ 39 w 156"/>
                <a:gd name="T83" fmla="*/ 31 h 53"/>
                <a:gd name="T84" fmla="*/ 53 w 156"/>
                <a:gd name="T85" fmla="*/ 36 h 53"/>
                <a:gd name="T86" fmla="*/ 59 w 156"/>
                <a:gd name="T87" fmla="*/ 31 h 53"/>
                <a:gd name="T88" fmla="*/ 64 w 156"/>
                <a:gd name="T89" fmla="*/ 36 h 53"/>
                <a:gd name="T90" fmla="*/ 70 w 156"/>
                <a:gd name="T91" fmla="*/ 34 h 53"/>
                <a:gd name="T92" fmla="*/ 78 w 156"/>
                <a:gd name="T93" fmla="*/ 36 h 53"/>
                <a:gd name="T94" fmla="*/ 98 w 156"/>
                <a:gd name="T95" fmla="*/ 45 h 53"/>
                <a:gd name="T96" fmla="*/ 106 w 156"/>
                <a:gd name="T97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53">
                  <a:moveTo>
                    <a:pt x="106" y="42"/>
                  </a:moveTo>
                  <a:lnTo>
                    <a:pt x="112" y="45"/>
                  </a:lnTo>
                  <a:lnTo>
                    <a:pt x="115" y="42"/>
                  </a:lnTo>
                  <a:lnTo>
                    <a:pt x="120" y="45"/>
                  </a:lnTo>
                  <a:lnTo>
                    <a:pt x="126" y="45"/>
                  </a:lnTo>
                  <a:lnTo>
                    <a:pt x="129" y="45"/>
                  </a:lnTo>
                  <a:lnTo>
                    <a:pt x="134" y="42"/>
                  </a:lnTo>
                  <a:lnTo>
                    <a:pt x="137" y="45"/>
                  </a:lnTo>
                  <a:lnTo>
                    <a:pt x="140" y="48"/>
                  </a:lnTo>
                  <a:lnTo>
                    <a:pt x="145" y="48"/>
                  </a:lnTo>
                  <a:lnTo>
                    <a:pt x="148" y="50"/>
                  </a:lnTo>
                  <a:lnTo>
                    <a:pt x="154" y="50"/>
                  </a:lnTo>
                  <a:lnTo>
                    <a:pt x="156" y="53"/>
                  </a:lnTo>
                  <a:lnTo>
                    <a:pt x="156" y="53"/>
                  </a:lnTo>
                  <a:lnTo>
                    <a:pt x="156" y="48"/>
                  </a:lnTo>
                  <a:lnTo>
                    <a:pt x="154" y="48"/>
                  </a:lnTo>
                  <a:lnTo>
                    <a:pt x="156" y="45"/>
                  </a:lnTo>
                  <a:lnTo>
                    <a:pt x="156" y="36"/>
                  </a:lnTo>
                  <a:lnTo>
                    <a:pt x="156" y="34"/>
                  </a:lnTo>
                  <a:lnTo>
                    <a:pt x="154" y="34"/>
                  </a:lnTo>
                  <a:lnTo>
                    <a:pt x="151" y="34"/>
                  </a:lnTo>
                  <a:lnTo>
                    <a:pt x="148" y="34"/>
                  </a:lnTo>
                  <a:lnTo>
                    <a:pt x="145" y="34"/>
                  </a:lnTo>
                  <a:lnTo>
                    <a:pt x="142" y="34"/>
                  </a:lnTo>
                  <a:lnTo>
                    <a:pt x="140" y="34"/>
                  </a:lnTo>
                  <a:lnTo>
                    <a:pt x="137" y="34"/>
                  </a:lnTo>
                  <a:lnTo>
                    <a:pt x="134" y="34"/>
                  </a:lnTo>
                  <a:lnTo>
                    <a:pt x="131" y="31"/>
                  </a:lnTo>
                  <a:lnTo>
                    <a:pt x="131" y="28"/>
                  </a:lnTo>
                  <a:lnTo>
                    <a:pt x="129" y="23"/>
                  </a:lnTo>
                  <a:lnTo>
                    <a:pt x="126" y="17"/>
                  </a:lnTo>
                  <a:lnTo>
                    <a:pt x="123" y="17"/>
                  </a:lnTo>
                  <a:lnTo>
                    <a:pt x="120" y="20"/>
                  </a:lnTo>
                  <a:lnTo>
                    <a:pt x="117" y="17"/>
                  </a:lnTo>
                  <a:lnTo>
                    <a:pt x="115" y="17"/>
                  </a:lnTo>
                  <a:lnTo>
                    <a:pt x="112" y="14"/>
                  </a:lnTo>
                  <a:lnTo>
                    <a:pt x="109" y="11"/>
                  </a:lnTo>
                  <a:lnTo>
                    <a:pt x="106" y="11"/>
                  </a:lnTo>
                  <a:lnTo>
                    <a:pt x="103" y="11"/>
                  </a:lnTo>
                  <a:lnTo>
                    <a:pt x="98" y="9"/>
                  </a:lnTo>
                  <a:lnTo>
                    <a:pt x="95" y="9"/>
                  </a:lnTo>
                  <a:lnTo>
                    <a:pt x="95" y="14"/>
                  </a:lnTo>
                  <a:lnTo>
                    <a:pt x="92" y="17"/>
                  </a:lnTo>
                  <a:lnTo>
                    <a:pt x="84" y="20"/>
                  </a:lnTo>
                  <a:lnTo>
                    <a:pt x="76" y="17"/>
                  </a:lnTo>
                  <a:lnTo>
                    <a:pt x="64" y="17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11"/>
                  </a:lnTo>
                  <a:lnTo>
                    <a:pt x="56" y="6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6" y="3"/>
                  </a:lnTo>
                  <a:lnTo>
                    <a:pt x="34" y="0"/>
                  </a:lnTo>
                  <a:lnTo>
                    <a:pt x="31" y="3"/>
                  </a:lnTo>
                  <a:lnTo>
                    <a:pt x="28" y="6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3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6" y="11"/>
                  </a:lnTo>
                  <a:lnTo>
                    <a:pt x="6" y="14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3" y="20"/>
                  </a:lnTo>
                  <a:lnTo>
                    <a:pt x="11" y="20"/>
                  </a:lnTo>
                  <a:lnTo>
                    <a:pt x="14" y="17"/>
                  </a:lnTo>
                  <a:lnTo>
                    <a:pt x="17" y="20"/>
                  </a:lnTo>
                  <a:lnTo>
                    <a:pt x="20" y="23"/>
                  </a:lnTo>
                  <a:lnTo>
                    <a:pt x="20" y="20"/>
                  </a:lnTo>
                  <a:lnTo>
                    <a:pt x="23" y="20"/>
                  </a:lnTo>
                  <a:lnTo>
                    <a:pt x="23" y="23"/>
                  </a:lnTo>
                  <a:lnTo>
                    <a:pt x="20" y="25"/>
                  </a:lnTo>
                  <a:lnTo>
                    <a:pt x="20" y="28"/>
                  </a:lnTo>
                  <a:lnTo>
                    <a:pt x="25" y="28"/>
                  </a:lnTo>
                  <a:lnTo>
                    <a:pt x="28" y="31"/>
                  </a:lnTo>
                  <a:lnTo>
                    <a:pt x="34" y="28"/>
                  </a:lnTo>
                  <a:lnTo>
                    <a:pt x="36" y="28"/>
                  </a:lnTo>
                  <a:lnTo>
                    <a:pt x="39" y="31"/>
                  </a:lnTo>
                  <a:lnTo>
                    <a:pt x="45" y="34"/>
                  </a:lnTo>
                  <a:lnTo>
                    <a:pt x="53" y="36"/>
                  </a:lnTo>
                  <a:lnTo>
                    <a:pt x="56" y="34"/>
                  </a:lnTo>
                  <a:lnTo>
                    <a:pt x="59" y="31"/>
                  </a:lnTo>
                  <a:lnTo>
                    <a:pt x="62" y="34"/>
                  </a:lnTo>
                  <a:lnTo>
                    <a:pt x="64" y="36"/>
                  </a:lnTo>
                  <a:lnTo>
                    <a:pt x="67" y="34"/>
                  </a:lnTo>
                  <a:lnTo>
                    <a:pt x="70" y="34"/>
                  </a:lnTo>
                  <a:lnTo>
                    <a:pt x="73" y="36"/>
                  </a:lnTo>
                  <a:lnTo>
                    <a:pt x="78" y="36"/>
                  </a:lnTo>
                  <a:lnTo>
                    <a:pt x="87" y="42"/>
                  </a:lnTo>
                  <a:lnTo>
                    <a:pt x="98" y="45"/>
                  </a:lnTo>
                  <a:lnTo>
                    <a:pt x="101" y="42"/>
                  </a:lnTo>
                  <a:lnTo>
                    <a:pt x="10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45" name="Freeform 1245"/>
            <p:cNvSpPr>
              <a:spLocks/>
            </p:cNvSpPr>
            <p:nvPr/>
          </p:nvSpPr>
          <p:spPr bwMode="auto">
            <a:xfrm>
              <a:off x="7135838" y="3306745"/>
              <a:ext cx="12700" cy="19050"/>
            </a:xfrm>
            <a:custGeom>
              <a:avLst/>
              <a:gdLst>
                <a:gd name="T0" fmla="*/ 6 w 8"/>
                <a:gd name="T1" fmla="*/ 3 h 12"/>
                <a:gd name="T2" fmla="*/ 3 w 8"/>
                <a:gd name="T3" fmla="*/ 0 h 12"/>
                <a:gd name="T4" fmla="*/ 0 w 8"/>
                <a:gd name="T5" fmla="*/ 6 h 12"/>
                <a:gd name="T6" fmla="*/ 8 w 8"/>
                <a:gd name="T7" fmla="*/ 12 h 12"/>
                <a:gd name="T8" fmla="*/ 6 w 8"/>
                <a:gd name="T9" fmla="*/ 9 h 12"/>
                <a:gd name="T10" fmla="*/ 6 w 8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6" y="3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8" y="12"/>
                  </a:lnTo>
                  <a:lnTo>
                    <a:pt x="6" y="9"/>
                  </a:lnTo>
                  <a:lnTo>
                    <a:pt x="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46" name="Freeform 1246"/>
            <p:cNvSpPr>
              <a:spLocks/>
            </p:cNvSpPr>
            <p:nvPr/>
          </p:nvSpPr>
          <p:spPr bwMode="auto">
            <a:xfrm>
              <a:off x="7118375" y="3284520"/>
              <a:ext cx="7938" cy="9525"/>
            </a:xfrm>
            <a:custGeom>
              <a:avLst/>
              <a:gdLst>
                <a:gd name="T0" fmla="*/ 0 w 5"/>
                <a:gd name="T1" fmla="*/ 3 h 6"/>
                <a:gd name="T2" fmla="*/ 3 w 5"/>
                <a:gd name="T3" fmla="*/ 6 h 6"/>
                <a:gd name="T4" fmla="*/ 5 w 5"/>
                <a:gd name="T5" fmla="*/ 6 h 6"/>
                <a:gd name="T6" fmla="*/ 3 w 5"/>
                <a:gd name="T7" fmla="*/ 0 h 6"/>
                <a:gd name="T8" fmla="*/ 0 w 5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3"/>
                  </a:moveTo>
                  <a:lnTo>
                    <a:pt x="3" y="6"/>
                  </a:lnTo>
                  <a:lnTo>
                    <a:pt x="5" y="6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47" name="Freeform 1247"/>
            <p:cNvSpPr>
              <a:spLocks/>
            </p:cNvSpPr>
            <p:nvPr/>
          </p:nvSpPr>
          <p:spPr bwMode="auto">
            <a:xfrm>
              <a:off x="7131075" y="3303570"/>
              <a:ext cx="4763" cy="79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5 h 5"/>
                <a:gd name="T4" fmla="*/ 3 w 3"/>
                <a:gd name="T5" fmla="*/ 2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0" y="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48" name="Freeform 1248"/>
            <p:cNvSpPr>
              <a:spLocks/>
            </p:cNvSpPr>
            <p:nvPr/>
          </p:nvSpPr>
          <p:spPr bwMode="auto">
            <a:xfrm>
              <a:off x="7192988" y="3378183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49" name="Freeform 1249"/>
            <p:cNvSpPr>
              <a:spLocks/>
            </p:cNvSpPr>
            <p:nvPr/>
          </p:nvSpPr>
          <p:spPr bwMode="auto">
            <a:xfrm>
              <a:off x="7091388" y="3259120"/>
              <a:ext cx="22225" cy="22225"/>
            </a:xfrm>
            <a:custGeom>
              <a:avLst/>
              <a:gdLst>
                <a:gd name="T0" fmla="*/ 3 w 14"/>
                <a:gd name="T1" fmla="*/ 0 h 14"/>
                <a:gd name="T2" fmla="*/ 0 w 14"/>
                <a:gd name="T3" fmla="*/ 3 h 14"/>
                <a:gd name="T4" fmla="*/ 0 w 14"/>
                <a:gd name="T5" fmla="*/ 5 h 14"/>
                <a:gd name="T6" fmla="*/ 3 w 14"/>
                <a:gd name="T7" fmla="*/ 5 h 14"/>
                <a:gd name="T8" fmla="*/ 8 w 14"/>
                <a:gd name="T9" fmla="*/ 14 h 14"/>
                <a:gd name="T10" fmla="*/ 14 w 14"/>
                <a:gd name="T11" fmla="*/ 14 h 14"/>
                <a:gd name="T12" fmla="*/ 14 w 14"/>
                <a:gd name="T13" fmla="*/ 8 h 14"/>
                <a:gd name="T14" fmla="*/ 8 w 14"/>
                <a:gd name="T15" fmla="*/ 0 h 14"/>
                <a:gd name="T16" fmla="*/ 3 w 1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3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8" y="14"/>
                  </a:lnTo>
                  <a:lnTo>
                    <a:pt x="14" y="14"/>
                  </a:lnTo>
                  <a:lnTo>
                    <a:pt x="14" y="8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50" name="Freeform 1250"/>
            <p:cNvSpPr>
              <a:spLocks/>
            </p:cNvSpPr>
            <p:nvPr/>
          </p:nvSpPr>
          <p:spPr bwMode="auto">
            <a:xfrm>
              <a:off x="6997724" y="3063859"/>
              <a:ext cx="306389" cy="336548"/>
            </a:xfrm>
            <a:custGeom>
              <a:avLst/>
              <a:gdLst>
                <a:gd name="T0" fmla="*/ 185 w 193"/>
                <a:gd name="T1" fmla="*/ 206 h 212"/>
                <a:gd name="T2" fmla="*/ 187 w 193"/>
                <a:gd name="T3" fmla="*/ 187 h 212"/>
                <a:gd name="T4" fmla="*/ 187 w 193"/>
                <a:gd name="T5" fmla="*/ 173 h 212"/>
                <a:gd name="T6" fmla="*/ 193 w 193"/>
                <a:gd name="T7" fmla="*/ 162 h 212"/>
                <a:gd name="T8" fmla="*/ 187 w 193"/>
                <a:gd name="T9" fmla="*/ 156 h 212"/>
                <a:gd name="T10" fmla="*/ 182 w 193"/>
                <a:gd name="T11" fmla="*/ 148 h 212"/>
                <a:gd name="T12" fmla="*/ 171 w 193"/>
                <a:gd name="T13" fmla="*/ 145 h 212"/>
                <a:gd name="T14" fmla="*/ 165 w 193"/>
                <a:gd name="T15" fmla="*/ 139 h 212"/>
                <a:gd name="T16" fmla="*/ 165 w 193"/>
                <a:gd name="T17" fmla="*/ 123 h 212"/>
                <a:gd name="T18" fmla="*/ 151 w 193"/>
                <a:gd name="T19" fmla="*/ 123 h 212"/>
                <a:gd name="T20" fmla="*/ 148 w 193"/>
                <a:gd name="T21" fmla="*/ 114 h 212"/>
                <a:gd name="T22" fmla="*/ 148 w 193"/>
                <a:gd name="T23" fmla="*/ 112 h 212"/>
                <a:gd name="T24" fmla="*/ 143 w 193"/>
                <a:gd name="T25" fmla="*/ 109 h 212"/>
                <a:gd name="T26" fmla="*/ 151 w 193"/>
                <a:gd name="T27" fmla="*/ 100 h 212"/>
                <a:gd name="T28" fmla="*/ 140 w 193"/>
                <a:gd name="T29" fmla="*/ 98 h 212"/>
                <a:gd name="T30" fmla="*/ 134 w 193"/>
                <a:gd name="T31" fmla="*/ 100 h 212"/>
                <a:gd name="T32" fmla="*/ 140 w 193"/>
                <a:gd name="T33" fmla="*/ 95 h 212"/>
                <a:gd name="T34" fmla="*/ 129 w 193"/>
                <a:gd name="T35" fmla="*/ 92 h 212"/>
                <a:gd name="T36" fmla="*/ 123 w 193"/>
                <a:gd name="T37" fmla="*/ 81 h 212"/>
                <a:gd name="T38" fmla="*/ 112 w 193"/>
                <a:gd name="T39" fmla="*/ 75 h 212"/>
                <a:gd name="T40" fmla="*/ 104 w 193"/>
                <a:gd name="T41" fmla="*/ 61 h 212"/>
                <a:gd name="T42" fmla="*/ 93 w 193"/>
                <a:gd name="T43" fmla="*/ 59 h 212"/>
                <a:gd name="T44" fmla="*/ 87 w 193"/>
                <a:gd name="T45" fmla="*/ 56 h 212"/>
                <a:gd name="T46" fmla="*/ 81 w 193"/>
                <a:gd name="T47" fmla="*/ 42 h 212"/>
                <a:gd name="T48" fmla="*/ 65 w 193"/>
                <a:gd name="T49" fmla="*/ 33 h 212"/>
                <a:gd name="T50" fmla="*/ 53 w 193"/>
                <a:gd name="T51" fmla="*/ 28 h 212"/>
                <a:gd name="T52" fmla="*/ 48 w 193"/>
                <a:gd name="T53" fmla="*/ 17 h 212"/>
                <a:gd name="T54" fmla="*/ 42 w 193"/>
                <a:gd name="T55" fmla="*/ 8 h 212"/>
                <a:gd name="T56" fmla="*/ 31 w 193"/>
                <a:gd name="T57" fmla="*/ 8 h 212"/>
                <a:gd name="T58" fmla="*/ 20 w 193"/>
                <a:gd name="T59" fmla="*/ 8 h 212"/>
                <a:gd name="T60" fmla="*/ 3 w 193"/>
                <a:gd name="T61" fmla="*/ 0 h 212"/>
                <a:gd name="T62" fmla="*/ 0 w 193"/>
                <a:gd name="T63" fmla="*/ 8 h 212"/>
                <a:gd name="T64" fmla="*/ 14 w 193"/>
                <a:gd name="T65" fmla="*/ 28 h 212"/>
                <a:gd name="T66" fmla="*/ 26 w 193"/>
                <a:gd name="T67" fmla="*/ 33 h 212"/>
                <a:gd name="T68" fmla="*/ 40 w 193"/>
                <a:gd name="T69" fmla="*/ 47 h 212"/>
                <a:gd name="T70" fmla="*/ 48 w 193"/>
                <a:gd name="T71" fmla="*/ 59 h 212"/>
                <a:gd name="T72" fmla="*/ 51 w 193"/>
                <a:gd name="T73" fmla="*/ 64 h 212"/>
                <a:gd name="T74" fmla="*/ 62 w 193"/>
                <a:gd name="T75" fmla="*/ 73 h 212"/>
                <a:gd name="T76" fmla="*/ 62 w 193"/>
                <a:gd name="T77" fmla="*/ 75 h 212"/>
                <a:gd name="T78" fmla="*/ 67 w 193"/>
                <a:gd name="T79" fmla="*/ 84 h 212"/>
                <a:gd name="T80" fmla="*/ 76 w 193"/>
                <a:gd name="T81" fmla="*/ 100 h 212"/>
                <a:gd name="T82" fmla="*/ 87 w 193"/>
                <a:gd name="T83" fmla="*/ 114 h 212"/>
                <a:gd name="T84" fmla="*/ 98 w 193"/>
                <a:gd name="T85" fmla="*/ 139 h 212"/>
                <a:gd name="T86" fmla="*/ 104 w 193"/>
                <a:gd name="T87" fmla="*/ 153 h 212"/>
                <a:gd name="T88" fmla="*/ 118 w 193"/>
                <a:gd name="T89" fmla="*/ 165 h 212"/>
                <a:gd name="T90" fmla="*/ 126 w 193"/>
                <a:gd name="T91" fmla="*/ 176 h 212"/>
                <a:gd name="T92" fmla="*/ 140 w 193"/>
                <a:gd name="T93" fmla="*/ 187 h 212"/>
                <a:gd name="T94" fmla="*/ 159 w 193"/>
                <a:gd name="T95" fmla="*/ 201 h 212"/>
                <a:gd name="T96" fmla="*/ 165 w 193"/>
                <a:gd name="T97" fmla="*/ 212 h 212"/>
                <a:gd name="T98" fmla="*/ 165 w 193"/>
                <a:gd name="T99" fmla="*/ 204 h 212"/>
                <a:gd name="T100" fmla="*/ 173 w 193"/>
                <a:gd name="T101" fmla="*/ 209 h 212"/>
                <a:gd name="T102" fmla="*/ 176 w 193"/>
                <a:gd name="T103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3" h="212">
                  <a:moveTo>
                    <a:pt x="179" y="201"/>
                  </a:moveTo>
                  <a:lnTo>
                    <a:pt x="182" y="206"/>
                  </a:lnTo>
                  <a:lnTo>
                    <a:pt x="185" y="206"/>
                  </a:lnTo>
                  <a:lnTo>
                    <a:pt x="187" y="206"/>
                  </a:lnTo>
                  <a:lnTo>
                    <a:pt x="187" y="198"/>
                  </a:lnTo>
                  <a:lnTo>
                    <a:pt x="187" y="187"/>
                  </a:lnTo>
                  <a:lnTo>
                    <a:pt x="187" y="181"/>
                  </a:lnTo>
                  <a:lnTo>
                    <a:pt x="190" y="173"/>
                  </a:lnTo>
                  <a:lnTo>
                    <a:pt x="187" y="173"/>
                  </a:lnTo>
                  <a:lnTo>
                    <a:pt x="187" y="167"/>
                  </a:lnTo>
                  <a:lnTo>
                    <a:pt x="190" y="165"/>
                  </a:lnTo>
                  <a:lnTo>
                    <a:pt x="193" y="162"/>
                  </a:lnTo>
                  <a:lnTo>
                    <a:pt x="193" y="159"/>
                  </a:lnTo>
                  <a:lnTo>
                    <a:pt x="190" y="159"/>
                  </a:lnTo>
                  <a:lnTo>
                    <a:pt x="187" y="156"/>
                  </a:lnTo>
                  <a:lnTo>
                    <a:pt x="185" y="151"/>
                  </a:lnTo>
                  <a:lnTo>
                    <a:pt x="182" y="151"/>
                  </a:lnTo>
                  <a:lnTo>
                    <a:pt x="182" y="148"/>
                  </a:lnTo>
                  <a:lnTo>
                    <a:pt x="179" y="145"/>
                  </a:lnTo>
                  <a:lnTo>
                    <a:pt x="173" y="145"/>
                  </a:lnTo>
                  <a:lnTo>
                    <a:pt x="171" y="145"/>
                  </a:lnTo>
                  <a:lnTo>
                    <a:pt x="171" y="139"/>
                  </a:lnTo>
                  <a:lnTo>
                    <a:pt x="168" y="137"/>
                  </a:lnTo>
                  <a:lnTo>
                    <a:pt x="165" y="139"/>
                  </a:lnTo>
                  <a:lnTo>
                    <a:pt x="165" y="137"/>
                  </a:lnTo>
                  <a:lnTo>
                    <a:pt x="165" y="131"/>
                  </a:lnTo>
                  <a:lnTo>
                    <a:pt x="165" y="123"/>
                  </a:lnTo>
                  <a:lnTo>
                    <a:pt x="159" y="126"/>
                  </a:lnTo>
                  <a:lnTo>
                    <a:pt x="159" y="123"/>
                  </a:lnTo>
                  <a:lnTo>
                    <a:pt x="151" y="123"/>
                  </a:lnTo>
                  <a:lnTo>
                    <a:pt x="146" y="120"/>
                  </a:lnTo>
                  <a:lnTo>
                    <a:pt x="146" y="117"/>
                  </a:lnTo>
                  <a:lnTo>
                    <a:pt x="148" y="114"/>
                  </a:lnTo>
                  <a:lnTo>
                    <a:pt x="154" y="112"/>
                  </a:lnTo>
                  <a:lnTo>
                    <a:pt x="151" y="112"/>
                  </a:lnTo>
                  <a:lnTo>
                    <a:pt x="148" y="112"/>
                  </a:lnTo>
                  <a:lnTo>
                    <a:pt x="146" y="112"/>
                  </a:lnTo>
                  <a:lnTo>
                    <a:pt x="140" y="112"/>
                  </a:lnTo>
                  <a:lnTo>
                    <a:pt x="143" y="109"/>
                  </a:lnTo>
                  <a:lnTo>
                    <a:pt x="148" y="106"/>
                  </a:lnTo>
                  <a:lnTo>
                    <a:pt x="154" y="106"/>
                  </a:lnTo>
                  <a:lnTo>
                    <a:pt x="151" y="100"/>
                  </a:lnTo>
                  <a:lnTo>
                    <a:pt x="148" y="95"/>
                  </a:lnTo>
                  <a:lnTo>
                    <a:pt x="143" y="95"/>
                  </a:lnTo>
                  <a:lnTo>
                    <a:pt x="140" y="98"/>
                  </a:lnTo>
                  <a:lnTo>
                    <a:pt x="137" y="100"/>
                  </a:lnTo>
                  <a:lnTo>
                    <a:pt x="132" y="100"/>
                  </a:lnTo>
                  <a:lnTo>
                    <a:pt x="134" y="100"/>
                  </a:lnTo>
                  <a:lnTo>
                    <a:pt x="137" y="98"/>
                  </a:lnTo>
                  <a:lnTo>
                    <a:pt x="137" y="98"/>
                  </a:lnTo>
                  <a:lnTo>
                    <a:pt x="140" y="95"/>
                  </a:lnTo>
                  <a:lnTo>
                    <a:pt x="137" y="95"/>
                  </a:lnTo>
                  <a:lnTo>
                    <a:pt x="134" y="92"/>
                  </a:lnTo>
                  <a:lnTo>
                    <a:pt x="129" y="92"/>
                  </a:lnTo>
                  <a:lnTo>
                    <a:pt x="123" y="89"/>
                  </a:lnTo>
                  <a:lnTo>
                    <a:pt x="123" y="86"/>
                  </a:lnTo>
                  <a:lnTo>
                    <a:pt x="123" y="81"/>
                  </a:lnTo>
                  <a:lnTo>
                    <a:pt x="115" y="75"/>
                  </a:lnTo>
                  <a:lnTo>
                    <a:pt x="115" y="73"/>
                  </a:lnTo>
                  <a:lnTo>
                    <a:pt x="112" y="75"/>
                  </a:lnTo>
                  <a:lnTo>
                    <a:pt x="109" y="73"/>
                  </a:lnTo>
                  <a:lnTo>
                    <a:pt x="106" y="67"/>
                  </a:lnTo>
                  <a:lnTo>
                    <a:pt x="104" y="61"/>
                  </a:lnTo>
                  <a:lnTo>
                    <a:pt x="95" y="56"/>
                  </a:lnTo>
                  <a:lnTo>
                    <a:pt x="93" y="56"/>
                  </a:lnTo>
                  <a:lnTo>
                    <a:pt x="93" y="59"/>
                  </a:lnTo>
                  <a:lnTo>
                    <a:pt x="90" y="56"/>
                  </a:lnTo>
                  <a:lnTo>
                    <a:pt x="87" y="53"/>
                  </a:lnTo>
                  <a:lnTo>
                    <a:pt x="87" y="56"/>
                  </a:lnTo>
                  <a:lnTo>
                    <a:pt x="84" y="53"/>
                  </a:lnTo>
                  <a:lnTo>
                    <a:pt x="84" y="47"/>
                  </a:lnTo>
                  <a:lnTo>
                    <a:pt x="81" y="42"/>
                  </a:lnTo>
                  <a:lnTo>
                    <a:pt x="76" y="42"/>
                  </a:lnTo>
                  <a:lnTo>
                    <a:pt x="76" y="39"/>
                  </a:lnTo>
                  <a:lnTo>
                    <a:pt x="65" y="33"/>
                  </a:lnTo>
                  <a:lnTo>
                    <a:pt x="62" y="33"/>
                  </a:lnTo>
                  <a:lnTo>
                    <a:pt x="59" y="28"/>
                  </a:lnTo>
                  <a:lnTo>
                    <a:pt x="53" y="28"/>
                  </a:lnTo>
                  <a:lnTo>
                    <a:pt x="53" y="25"/>
                  </a:lnTo>
                  <a:lnTo>
                    <a:pt x="51" y="20"/>
                  </a:lnTo>
                  <a:lnTo>
                    <a:pt x="48" y="17"/>
                  </a:lnTo>
                  <a:lnTo>
                    <a:pt x="45" y="14"/>
                  </a:lnTo>
                  <a:lnTo>
                    <a:pt x="45" y="11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34" y="6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6" y="17"/>
                  </a:lnTo>
                  <a:lnTo>
                    <a:pt x="9" y="20"/>
                  </a:lnTo>
                  <a:lnTo>
                    <a:pt x="14" y="28"/>
                  </a:lnTo>
                  <a:lnTo>
                    <a:pt x="17" y="28"/>
                  </a:lnTo>
                  <a:lnTo>
                    <a:pt x="23" y="33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34" y="36"/>
                  </a:lnTo>
                  <a:lnTo>
                    <a:pt x="40" y="47"/>
                  </a:lnTo>
                  <a:lnTo>
                    <a:pt x="45" y="53"/>
                  </a:lnTo>
                  <a:lnTo>
                    <a:pt x="48" y="53"/>
                  </a:lnTo>
                  <a:lnTo>
                    <a:pt x="48" y="59"/>
                  </a:lnTo>
                  <a:lnTo>
                    <a:pt x="48" y="59"/>
                  </a:lnTo>
                  <a:lnTo>
                    <a:pt x="48" y="64"/>
                  </a:lnTo>
                  <a:lnTo>
                    <a:pt x="51" y="64"/>
                  </a:lnTo>
                  <a:lnTo>
                    <a:pt x="53" y="64"/>
                  </a:lnTo>
                  <a:lnTo>
                    <a:pt x="59" y="73"/>
                  </a:lnTo>
                  <a:lnTo>
                    <a:pt x="62" y="73"/>
                  </a:lnTo>
                  <a:lnTo>
                    <a:pt x="65" y="73"/>
                  </a:lnTo>
                  <a:lnTo>
                    <a:pt x="65" y="75"/>
                  </a:lnTo>
                  <a:lnTo>
                    <a:pt x="62" y="75"/>
                  </a:lnTo>
                  <a:lnTo>
                    <a:pt x="65" y="78"/>
                  </a:lnTo>
                  <a:lnTo>
                    <a:pt x="67" y="84"/>
                  </a:lnTo>
                  <a:lnTo>
                    <a:pt x="67" y="84"/>
                  </a:lnTo>
                  <a:lnTo>
                    <a:pt x="70" y="95"/>
                  </a:lnTo>
                  <a:lnTo>
                    <a:pt x="73" y="98"/>
                  </a:lnTo>
                  <a:lnTo>
                    <a:pt x="76" y="100"/>
                  </a:lnTo>
                  <a:lnTo>
                    <a:pt x="81" y="103"/>
                  </a:lnTo>
                  <a:lnTo>
                    <a:pt x="81" y="106"/>
                  </a:lnTo>
                  <a:lnTo>
                    <a:pt x="87" y="114"/>
                  </a:lnTo>
                  <a:lnTo>
                    <a:pt x="90" y="117"/>
                  </a:lnTo>
                  <a:lnTo>
                    <a:pt x="90" y="126"/>
                  </a:lnTo>
                  <a:lnTo>
                    <a:pt x="98" y="139"/>
                  </a:lnTo>
                  <a:lnTo>
                    <a:pt x="98" y="142"/>
                  </a:lnTo>
                  <a:lnTo>
                    <a:pt x="98" y="148"/>
                  </a:lnTo>
                  <a:lnTo>
                    <a:pt x="104" y="153"/>
                  </a:lnTo>
                  <a:lnTo>
                    <a:pt x="112" y="159"/>
                  </a:lnTo>
                  <a:lnTo>
                    <a:pt x="112" y="165"/>
                  </a:lnTo>
                  <a:lnTo>
                    <a:pt x="118" y="165"/>
                  </a:lnTo>
                  <a:lnTo>
                    <a:pt x="120" y="167"/>
                  </a:lnTo>
                  <a:lnTo>
                    <a:pt x="123" y="170"/>
                  </a:lnTo>
                  <a:lnTo>
                    <a:pt x="126" y="176"/>
                  </a:lnTo>
                  <a:lnTo>
                    <a:pt x="129" y="179"/>
                  </a:lnTo>
                  <a:lnTo>
                    <a:pt x="134" y="184"/>
                  </a:lnTo>
                  <a:lnTo>
                    <a:pt x="140" y="187"/>
                  </a:lnTo>
                  <a:lnTo>
                    <a:pt x="143" y="192"/>
                  </a:lnTo>
                  <a:lnTo>
                    <a:pt x="148" y="192"/>
                  </a:lnTo>
                  <a:lnTo>
                    <a:pt x="159" y="201"/>
                  </a:lnTo>
                  <a:lnTo>
                    <a:pt x="159" y="206"/>
                  </a:lnTo>
                  <a:lnTo>
                    <a:pt x="162" y="206"/>
                  </a:lnTo>
                  <a:lnTo>
                    <a:pt x="165" y="212"/>
                  </a:lnTo>
                  <a:lnTo>
                    <a:pt x="165" y="209"/>
                  </a:lnTo>
                  <a:lnTo>
                    <a:pt x="165" y="206"/>
                  </a:lnTo>
                  <a:lnTo>
                    <a:pt x="165" y="204"/>
                  </a:lnTo>
                  <a:lnTo>
                    <a:pt x="165" y="201"/>
                  </a:lnTo>
                  <a:lnTo>
                    <a:pt x="168" y="204"/>
                  </a:lnTo>
                  <a:lnTo>
                    <a:pt x="173" y="209"/>
                  </a:lnTo>
                  <a:lnTo>
                    <a:pt x="176" y="209"/>
                  </a:lnTo>
                  <a:lnTo>
                    <a:pt x="176" y="204"/>
                  </a:lnTo>
                  <a:lnTo>
                    <a:pt x="176" y="201"/>
                  </a:lnTo>
                  <a:lnTo>
                    <a:pt x="179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51" name="Freeform 1251"/>
            <p:cNvSpPr>
              <a:spLocks/>
            </p:cNvSpPr>
            <p:nvPr/>
          </p:nvSpPr>
          <p:spPr bwMode="auto">
            <a:xfrm>
              <a:off x="7308876" y="3125771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0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52" name="Freeform 1252"/>
            <p:cNvSpPr>
              <a:spLocks/>
            </p:cNvSpPr>
            <p:nvPr/>
          </p:nvSpPr>
          <p:spPr bwMode="auto">
            <a:xfrm>
              <a:off x="8216928" y="708022"/>
              <a:ext cx="7938" cy="9525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5 w 5"/>
                <a:gd name="T5" fmla="*/ 6 h 6"/>
                <a:gd name="T6" fmla="*/ 5 w 5"/>
                <a:gd name="T7" fmla="*/ 6 h 6"/>
                <a:gd name="T8" fmla="*/ 5 w 5"/>
                <a:gd name="T9" fmla="*/ 3 h 6"/>
                <a:gd name="T10" fmla="*/ 2 w 5"/>
                <a:gd name="T11" fmla="*/ 0 h 6"/>
                <a:gd name="T12" fmla="*/ 2 w 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lnTo>
                    <a:pt x="0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53" name="Freeform 1253"/>
            <p:cNvSpPr>
              <a:spLocks/>
            </p:cNvSpPr>
            <p:nvPr/>
          </p:nvSpPr>
          <p:spPr bwMode="auto">
            <a:xfrm>
              <a:off x="8224867" y="722309"/>
              <a:ext cx="4763" cy="7938"/>
            </a:xfrm>
            <a:custGeom>
              <a:avLst/>
              <a:gdLst>
                <a:gd name="T0" fmla="*/ 0 w 3"/>
                <a:gd name="T1" fmla="*/ 2 h 5"/>
                <a:gd name="T2" fmla="*/ 0 w 3"/>
                <a:gd name="T3" fmla="*/ 5 h 5"/>
                <a:gd name="T4" fmla="*/ 3 w 3"/>
                <a:gd name="T5" fmla="*/ 2 h 5"/>
                <a:gd name="T6" fmla="*/ 3 w 3"/>
                <a:gd name="T7" fmla="*/ 0 h 5"/>
                <a:gd name="T8" fmla="*/ 0 w 3"/>
                <a:gd name="T9" fmla="*/ 0 h 5"/>
                <a:gd name="T10" fmla="*/ 0 w 3"/>
                <a:gd name="T11" fmla="*/ 0 h 5"/>
                <a:gd name="T12" fmla="*/ 0 w 3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54" name="Freeform 1254"/>
            <p:cNvSpPr>
              <a:spLocks/>
            </p:cNvSpPr>
            <p:nvPr/>
          </p:nvSpPr>
          <p:spPr bwMode="auto">
            <a:xfrm>
              <a:off x="8318529" y="858833"/>
              <a:ext cx="30163" cy="57150"/>
            </a:xfrm>
            <a:custGeom>
              <a:avLst/>
              <a:gdLst>
                <a:gd name="T0" fmla="*/ 11 w 19"/>
                <a:gd name="T1" fmla="*/ 22 h 36"/>
                <a:gd name="T2" fmla="*/ 11 w 19"/>
                <a:gd name="T3" fmla="*/ 20 h 36"/>
                <a:gd name="T4" fmla="*/ 14 w 19"/>
                <a:gd name="T5" fmla="*/ 17 h 36"/>
                <a:gd name="T6" fmla="*/ 19 w 19"/>
                <a:gd name="T7" fmla="*/ 14 h 36"/>
                <a:gd name="T8" fmla="*/ 19 w 19"/>
                <a:gd name="T9" fmla="*/ 11 h 36"/>
                <a:gd name="T10" fmla="*/ 19 w 19"/>
                <a:gd name="T11" fmla="*/ 8 h 36"/>
                <a:gd name="T12" fmla="*/ 16 w 19"/>
                <a:gd name="T13" fmla="*/ 6 h 36"/>
                <a:gd name="T14" fmla="*/ 14 w 19"/>
                <a:gd name="T15" fmla="*/ 0 h 36"/>
                <a:gd name="T16" fmla="*/ 11 w 19"/>
                <a:gd name="T17" fmla="*/ 0 h 36"/>
                <a:gd name="T18" fmla="*/ 11 w 19"/>
                <a:gd name="T19" fmla="*/ 0 h 36"/>
                <a:gd name="T20" fmla="*/ 8 w 19"/>
                <a:gd name="T21" fmla="*/ 3 h 36"/>
                <a:gd name="T22" fmla="*/ 8 w 19"/>
                <a:gd name="T23" fmla="*/ 3 h 36"/>
                <a:gd name="T24" fmla="*/ 2 w 19"/>
                <a:gd name="T25" fmla="*/ 8 h 36"/>
                <a:gd name="T26" fmla="*/ 2 w 19"/>
                <a:gd name="T27" fmla="*/ 8 h 36"/>
                <a:gd name="T28" fmla="*/ 0 w 19"/>
                <a:gd name="T29" fmla="*/ 14 h 36"/>
                <a:gd name="T30" fmla="*/ 2 w 19"/>
                <a:gd name="T31" fmla="*/ 14 h 36"/>
                <a:gd name="T32" fmla="*/ 5 w 19"/>
                <a:gd name="T33" fmla="*/ 11 h 36"/>
                <a:gd name="T34" fmla="*/ 5 w 19"/>
                <a:gd name="T35" fmla="*/ 11 h 36"/>
                <a:gd name="T36" fmla="*/ 5 w 19"/>
                <a:gd name="T37" fmla="*/ 14 h 36"/>
                <a:gd name="T38" fmla="*/ 5 w 19"/>
                <a:gd name="T39" fmla="*/ 20 h 36"/>
                <a:gd name="T40" fmla="*/ 8 w 19"/>
                <a:gd name="T41" fmla="*/ 22 h 36"/>
                <a:gd name="T42" fmla="*/ 8 w 19"/>
                <a:gd name="T43" fmla="*/ 28 h 36"/>
                <a:gd name="T44" fmla="*/ 5 w 19"/>
                <a:gd name="T45" fmla="*/ 31 h 36"/>
                <a:gd name="T46" fmla="*/ 8 w 19"/>
                <a:gd name="T47" fmla="*/ 31 h 36"/>
                <a:gd name="T48" fmla="*/ 11 w 19"/>
                <a:gd name="T49" fmla="*/ 34 h 36"/>
                <a:gd name="T50" fmla="*/ 11 w 19"/>
                <a:gd name="T51" fmla="*/ 36 h 36"/>
                <a:gd name="T52" fmla="*/ 11 w 19"/>
                <a:gd name="T53" fmla="*/ 31 h 36"/>
                <a:gd name="T54" fmla="*/ 8 w 19"/>
                <a:gd name="T55" fmla="*/ 28 h 36"/>
                <a:gd name="T56" fmla="*/ 11 w 19"/>
                <a:gd name="T57" fmla="*/ 25 h 36"/>
                <a:gd name="T58" fmla="*/ 11 w 19"/>
                <a:gd name="T59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" h="36">
                  <a:moveTo>
                    <a:pt x="11" y="22"/>
                  </a:moveTo>
                  <a:lnTo>
                    <a:pt x="11" y="20"/>
                  </a:lnTo>
                  <a:lnTo>
                    <a:pt x="14" y="17"/>
                  </a:lnTo>
                  <a:lnTo>
                    <a:pt x="19" y="14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5" y="20"/>
                  </a:lnTo>
                  <a:lnTo>
                    <a:pt x="8" y="22"/>
                  </a:lnTo>
                  <a:lnTo>
                    <a:pt x="8" y="28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1" y="34"/>
                  </a:lnTo>
                  <a:lnTo>
                    <a:pt x="11" y="36"/>
                  </a:lnTo>
                  <a:lnTo>
                    <a:pt x="11" y="31"/>
                  </a:lnTo>
                  <a:lnTo>
                    <a:pt x="8" y="28"/>
                  </a:lnTo>
                  <a:lnTo>
                    <a:pt x="11" y="25"/>
                  </a:ln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55" name="Freeform 1255"/>
            <p:cNvSpPr>
              <a:spLocks/>
            </p:cNvSpPr>
            <p:nvPr/>
          </p:nvSpPr>
          <p:spPr bwMode="auto">
            <a:xfrm>
              <a:off x="7777190" y="1257293"/>
              <a:ext cx="14288" cy="17463"/>
            </a:xfrm>
            <a:custGeom>
              <a:avLst/>
              <a:gdLst>
                <a:gd name="T0" fmla="*/ 3 w 9"/>
                <a:gd name="T1" fmla="*/ 3 h 11"/>
                <a:gd name="T2" fmla="*/ 0 w 9"/>
                <a:gd name="T3" fmla="*/ 6 h 11"/>
                <a:gd name="T4" fmla="*/ 0 w 9"/>
                <a:gd name="T5" fmla="*/ 8 h 11"/>
                <a:gd name="T6" fmla="*/ 3 w 9"/>
                <a:gd name="T7" fmla="*/ 11 h 11"/>
                <a:gd name="T8" fmla="*/ 6 w 9"/>
                <a:gd name="T9" fmla="*/ 8 h 11"/>
                <a:gd name="T10" fmla="*/ 6 w 9"/>
                <a:gd name="T11" fmla="*/ 6 h 11"/>
                <a:gd name="T12" fmla="*/ 9 w 9"/>
                <a:gd name="T13" fmla="*/ 3 h 11"/>
                <a:gd name="T14" fmla="*/ 6 w 9"/>
                <a:gd name="T15" fmla="*/ 3 h 11"/>
                <a:gd name="T16" fmla="*/ 9 w 9"/>
                <a:gd name="T17" fmla="*/ 0 h 11"/>
                <a:gd name="T18" fmla="*/ 3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3" y="3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3" y="11"/>
                  </a:lnTo>
                  <a:lnTo>
                    <a:pt x="6" y="8"/>
                  </a:lnTo>
                  <a:lnTo>
                    <a:pt x="6" y="6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0"/>
                  </a:ln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56" name="Freeform 1256"/>
            <p:cNvSpPr>
              <a:spLocks/>
            </p:cNvSpPr>
            <p:nvPr/>
          </p:nvSpPr>
          <p:spPr bwMode="auto">
            <a:xfrm>
              <a:off x="7781952" y="1249355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57" name="Freeform 1257"/>
            <p:cNvSpPr>
              <a:spLocks/>
            </p:cNvSpPr>
            <p:nvPr/>
          </p:nvSpPr>
          <p:spPr bwMode="auto">
            <a:xfrm>
              <a:off x="8512207" y="3259120"/>
              <a:ext cx="9525" cy="7938"/>
            </a:xfrm>
            <a:custGeom>
              <a:avLst/>
              <a:gdLst>
                <a:gd name="T0" fmla="*/ 6 w 6"/>
                <a:gd name="T1" fmla="*/ 5 h 5"/>
                <a:gd name="T2" fmla="*/ 6 w 6"/>
                <a:gd name="T3" fmla="*/ 3 h 5"/>
                <a:gd name="T4" fmla="*/ 3 w 6"/>
                <a:gd name="T5" fmla="*/ 0 h 5"/>
                <a:gd name="T6" fmla="*/ 0 w 6"/>
                <a:gd name="T7" fmla="*/ 0 h 5"/>
                <a:gd name="T8" fmla="*/ 0 w 6"/>
                <a:gd name="T9" fmla="*/ 3 h 5"/>
                <a:gd name="T10" fmla="*/ 6 w 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6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58" name="Freeform 1258"/>
            <p:cNvSpPr>
              <a:spLocks/>
            </p:cNvSpPr>
            <p:nvPr/>
          </p:nvSpPr>
          <p:spPr bwMode="auto">
            <a:xfrm>
              <a:off x="7759729" y="1217607"/>
              <a:ext cx="26988" cy="22225"/>
            </a:xfrm>
            <a:custGeom>
              <a:avLst/>
              <a:gdLst>
                <a:gd name="T0" fmla="*/ 14 w 17"/>
                <a:gd name="T1" fmla="*/ 3 h 14"/>
                <a:gd name="T2" fmla="*/ 11 w 17"/>
                <a:gd name="T3" fmla="*/ 0 h 14"/>
                <a:gd name="T4" fmla="*/ 9 w 17"/>
                <a:gd name="T5" fmla="*/ 3 h 14"/>
                <a:gd name="T6" fmla="*/ 6 w 17"/>
                <a:gd name="T7" fmla="*/ 0 h 14"/>
                <a:gd name="T8" fmla="*/ 6 w 17"/>
                <a:gd name="T9" fmla="*/ 3 h 14"/>
                <a:gd name="T10" fmla="*/ 3 w 17"/>
                <a:gd name="T11" fmla="*/ 6 h 14"/>
                <a:gd name="T12" fmla="*/ 0 w 17"/>
                <a:gd name="T13" fmla="*/ 8 h 14"/>
                <a:gd name="T14" fmla="*/ 0 w 17"/>
                <a:gd name="T15" fmla="*/ 11 h 14"/>
                <a:gd name="T16" fmla="*/ 3 w 17"/>
                <a:gd name="T17" fmla="*/ 14 h 14"/>
                <a:gd name="T18" fmla="*/ 6 w 17"/>
                <a:gd name="T19" fmla="*/ 14 h 14"/>
                <a:gd name="T20" fmla="*/ 6 w 17"/>
                <a:gd name="T21" fmla="*/ 11 h 14"/>
                <a:gd name="T22" fmla="*/ 6 w 17"/>
                <a:gd name="T23" fmla="*/ 11 h 14"/>
                <a:gd name="T24" fmla="*/ 9 w 17"/>
                <a:gd name="T25" fmla="*/ 11 h 14"/>
                <a:gd name="T26" fmla="*/ 11 w 17"/>
                <a:gd name="T27" fmla="*/ 14 h 14"/>
                <a:gd name="T28" fmla="*/ 14 w 17"/>
                <a:gd name="T29" fmla="*/ 14 h 14"/>
                <a:gd name="T30" fmla="*/ 14 w 17"/>
                <a:gd name="T31" fmla="*/ 14 h 14"/>
                <a:gd name="T32" fmla="*/ 17 w 17"/>
                <a:gd name="T33" fmla="*/ 11 h 14"/>
                <a:gd name="T34" fmla="*/ 14 w 17"/>
                <a:gd name="T35" fmla="*/ 8 h 14"/>
                <a:gd name="T36" fmla="*/ 14 w 17"/>
                <a:gd name="T37" fmla="*/ 8 h 14"/>
                <a:gd name="T38" fmla="*/ 17 w 17"/>
                <a:gd name="T39" fmla="*/ 6 h 14"/>
                <a:gd name="T40" fmla="*/ 17 w 17"/>
                <a:gd name="T41" fmla="*/ 3 h 14"/>
                <a:gd name="T42" fmla="*/ 14 w 17"/>
                <a:gd name="T43" fmla="*/ 3 h 14"/>
                <a:gd name="T44" fmla="*/ 14 w 17"/>
                <a:gd name="T45" fmla="*/ 6 h 14"/>
                <a:gd name="T46" fmla="*/ 11 w 17"/>
                <a:gd name="T47" fmla="*/ 6 h 14"/>
                <a:gd name="T48" fmla="*/ 11 w 17"/>
                <a:gd name="T49" fmla="*/ 6 h 14"/>
                <a:gd name="T50" fmla="*/ 14 w 17"/>
                <a:gd name="T51" fmla="*/ 3 h 14"/>
                <a:gd name="T52" fmla="*/ 14 w 17"/>
                <a:gd name="T5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4">
                  <a:moveTo>
                    <a:pt x="14" y="3"/>
                  </a:moveTo>
                  <a:lnTo>
                    <a:pt x="11" y="0"/>
                  </a:lnTo>
                  <a:lnTo>
                    <a:pt x="9" y="3"/>
                  </a:lnTo>
                  <a:lnTo>
                    <a:pt x="6" y="0"/>
                  </a:lnTo>
                  <a:lnTo>
                    <a:pt x="6" y="3"/>
                  </a:lnTo>
                  <a:lnTo>
                    <a:pt x="3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9" y="11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7" y="11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7" y="6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59" name="Freeform 1259"/>
            <p:cNvSpPr>
              <a:spLocks/>
            </p:cNvSpPr>
            <p:nvPr/>
          </p:nvSpPr>
          <p:spPr bwMode="auto">
            <a:xfrm>
              <a:off x="8410606" y="3355958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60" name="Rectangle 1260"/>
            <p:cNvSpPr>
              <a:spLocks noChangeArrowheads="1"/>
            </p:cNvSpPr>
            <p:nvPr/>
          </p:nvSpPr>
          <p:spPr bwMode="auto">
            <a:xfrm>
              <a:off x="8375681" y="2806686"/>
              <a:ext cx="476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61" name="Freeform 1261"/>
            <p:cNvSpPr>
              <a:spLocks/>
            </p:cNvSpPr>
            <p:nvPr/>
          </p:nvSpPr>
          <p:spPr bwMode="auto">
            <a:xfrm>
              <a:off x="8385206" y="2771762"/>
              <a:ext cx="3175" cy="9525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3 h 6"/>
                <a:gd name="T4" fmla="*/ 2 w 2"/>
                <a:gd name="T5" fmla="*/ 6 h 6"/>
                <a:gd name="T6" fmla="*/ 2 w 2"/>
                <a:gd name="T7" fmla="*/ 3 h 6"/>
                <a:gd name="T8" fmla="*/ 2 w 2"/>
                <a:gd name="T9" fmla="*/ 0 h 6"/>
                <a:gd name="T10" fmla="*/ 2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3"/>
                  </a:lnTo>
                  <a:lnTo>
                    <a:pt x="2" y="6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62" name="Freeform 1262"/>
            <p:cNvSpPr>
              <a:spLocks/>
            </p:cNvSpPr>
            <p:nvPr/>
          </p:nvSpPr>
          <p:spPr bwMode="auto">
            <a:xfrm>
              <a:off x="8358219" y="2824148"/>
              <a:ext cx="7938" cy="14288"/>
            </a:xfrm>
            <a:custGeom>
              <a:avLst/>
              <a:gdLst>
                <a:gd name="T0" fmla="*/ 5 w 5"/>
                <a:gd name="T1" fmla="*/ 0 h 9"/>
                <a:gd name="T2" fmla="*/ 5 w 5"/>
                <a:gd name="T3" fmla="*/ 0 h 9"/>
                <a:gd name="T4" fmla="*/ 3 w 5"/>
                <a:gd name="T5" fmla="*/ 0 h 9"/>
                <a:gd name="T6" fmla="*/ 0 w 5"/>
                <a:gd name="T7" fmla="*/ 3 h 9"/>
                <a:gd name="T8" fmla="*/ 0 w 5"/>
                <a:gd name="T9" fmla="*/ 6 h 9"/>
                <a:gd name="T10" fmla="*/ 0 w 5"/>
                <a:gd name="T11" fmla="*/ 9 h 9"/>
                <a:gd name="T12" fmla="*/ 3 w 5"/>
                <a:gd name="T13" fmla="*/ 6 h 9"/>
                <a:gd name="T14" fmla="*/ 5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63" name="Freeform 1263"/>
            <p:cNvSpPr>
              <a:spLocks/>
            </p:cNvSpPr>
            <p:nvPr/>
          </p:nvSpPr>
          <p:spPr bwMode="auto">
            <a:xfrm>
              <a:off x="7786717" y="1249356"/>
              <a:ext cx="4763" cy="7938"/>
            </a:xfrm>
            <a:custGeom>
              <a:avLst/>
              <a:gdLst>
                <a:gd name="T0" fmla="*/ 3 w 3"/>
                <a:gd name="T1" fmla="*/ 0 h 5"/>
                <a:gd name="T2" fmla="*/ 0 w 3"/>
                <a:gd name="T3" fmla="*/ 0 h 5"/>
                <a:gd name="T4" fmla="*/ 0 w 3"/>
                <a:gd name="T5" fmla="*/ 0 h 5"/>
                <a:gd name="T6" fmla="*/ 0 w 3"/>
                <a:gd name="T7" fmla="*/ 2 h 5"/>
                <a:gd name="T8" fmla="*/ 0 w 3"/>
                <a:gd name="T9" fmla="*/ 2 h 5"/>
                <a:gd name="T10" fmla="*/ 0 w 3"/>
                <a:gd name="T11" fmla="*/ 5 h 5"/>
                <a:gd name="T12" fmla="*/ 3 w 3"/>
                <a:gd name="T13" fmla="*/ 2 h 5"/>
                <a:gd name="T14" fmla="*/ 3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64" name="Freeform 1264"/>
            <p:cNvSpPr>
              <a:spLocks/>
            </p:cNvSpPr>
            <p:nvPr/>
          </p:nvSpPr>
          <p:spPr bwMode="auto">
            <a:xfrm>
              <a:off x="8442357" y="3373420"/>
              <a:ext cx="7938" cy="9525"/>
            </a:xfrm>
            <a:custGeom>
              <a:avLst/>
              <a:gdLst>
                <a:gd name="T0" fmla="*/ 0 w 5"/>
                <a:gd name="T1" fmla="*/ 3 h 6"/>
                <a:gd name="T2" fmla="*/ 3 w 5"/>
                <a:gd name="T3" fmla="*/ 6 h 6"/>
                <a:gd name="T4" fmla="*/ 5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0 w 5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0" y="3"/>
                  </a:moveTo>
                  <a:lnTo>
                    <a:pt x="3" y="6"/>
                  </a:lnTo>
                  <a:lnTo>
                    <a:pt x="5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65" name="Freeform 1265"/>
            <p:cNvSpPr>
              <a:spLocks/>
            </p:cNvSpPr>
            <p:nvPr/>
          </p:nvSpPr>
          <p:spPr bwMode="auto">
            <a:xfrm>
              <a:off x="8432831" y="3281346"/>
              <a:ext cx="22225" cy="7938"/>
            </a:xfrm>
            <a:custGeom>
              <a:avLst/>
              <a:gdLst>
                <a:gd name="T0" fmla="*/ 11 w 14"/>
                <a:gd name="T1" fmla="*/ 0 h 5"/>
                <a:gd name="T2" fmla="*/ 9 w 14"/>
                <a:gd name="T3" fmla="*/ 0 h 5"/>
                <a:gd name="T4" fmla="*/ 9 w 14"/>
                <a:gd name="T5" fmla="*/ 0 h 5"/>
                <a:gd name="T6" fmla="*/ 6 w 14"/>
                <a:gd name="T7" fmla="*/ 0 h 5"/>
                <a:gd name="T8" fmla="*/ 3 w 14"/>
                <a:gd name="T9" fmla="*/ 0 h 5"/>
                <a:gd name="T10" fmla="*/ 0 w 14"/>
                <a:gd name="T11" fmla="*/ 0 h 5"/>
                <a:gd name="T12" fmla="*/ 0 w 14"/>
                <a:gd name="T13" fmla="*/ 0 h 5"/>
                <a:gd name="T14" fmla="*/ 3 w 14"/>
                <a:gd name="T15" fmla="*/ 2 h 5"/>
                <a:gd name="T16" fmla="*/ 6 w 14"/>
                <a:gd name="T17" fmla="*/ 2 h 5"/>
                <a:gd name="T18" fmla="*/ 6 w 14"/>
                <a:gd name="T19" fmla="*/ 5 h 5"/>
                <a:gd name="T20" fmla="*/ 11 w 14"/>
                <a:gd name="T21" fmla="*/ 5 h 5"/>
                <a:gd name="T22" fmla="*/ 14 w 14"/>
                <a:gd name="T23" fmla="*/ 2 h 5"/>
                <a:gd name="T24" fmla="*/ 11 w 14"/>
                <a:gd name="T2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5">
                  <a:moveTo>
                    <a:pt x="11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6" y="2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4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66" name="Freeform 1266"/>
            <p:cNvSpPr>
              <a:spLocks/>
            </p:cNvSpPr>
            <p:nvPr/>
          </p:nvSpPr>
          <p:spPr bwMode="auto">
            <a:xfrm>
              <a:off x="8464581" y="3382945"/>
              <a:ext cx="7938" cy="7938"/>
            </a:xfrm>
            <a:custGeom>
              <a:avLst/>
              <a:gdLst>
                <a:gd name="T0" fmla="*/ 3 w 5"/>
                <a:gd name="T1" fmla="*/ 5 h 5"/>
                <a:gd name="T2" fmla="*/ 5 w 5"/>
                <a:gd name="T3" fmla="*/ 5 h 5"/>
                <a:gd name="T4" fmla="*/ 3 w 5"/>
                <a:gd name="T5" fmla="*/ 3 h 5"/>
                <a:gd name="T6" fmla="*/ 0 w 5"/>
                <a:gd name="T7" fmla="*/ 0 h 5"/>
                <a:gd name="T8" fmla="*/ 0 w 5"/>
                <a:gd name="T9" fmla="*/ 3 h 5"/>
                <a:gd name="T10" fmla="*/ 0 w 5"/>
                <a:gd name="T11" fmla="*/ 5 h 5"/>
                <a:gd name="T12" fmla="*/ 3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3" y="5"/>
                  </a:moveTo>
                  <a:lnTo>
                    <a:pt x="5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67" name="Freeform 1267"/>
            <p:cNvSpPr>
              <a:spLocks/>
            </p:cNvSpPr>
            <p:nvPr/>
          </p:nvSpPr>
          <p:spPr bwMode="auto">
            <a:xfrm>
              <a:off x="7747029" y="1222370"/>
              <a:ext cx="7938" cy="12699"/>
            </a:xfrm>
            <a:custGeom>
              <a:avLst/>
              <a:gdLst>
                <a:gd name="T0" fmla="*/ 5 w 5"/>
                <a:gd name="T1" fmla="*/ 0 h 8"/>
                <a:gd name="T2" fmla="*/ 5 w 5"/>
                <a:gd name="T3" fmla="*/ 0 h 8"/>
                <a:gd name="T4" fmla="*/ 3 w 5"/>
                <a:gd name="T5" fmla="*/ 3 h 8"/>
                <a:gd name="T6" fmla="*/ 0 w 5"/>
                <a:gd name="T7" fmla="*/ 3 h 8"/>
                <a:gd name="T8" fmla="*/ 0 w 5"/>
                <a:gd name="T9" fmla="*/ 5 h 8"/>
                <a:gd name="T10" fmla="*/ 0 w 5"/>
                <a:gd name="T11" fmla="*/ 8 h 8"/>
                <a:gd name="T12" fmla="*/ 3 w 5"/>
                <a:gd name="T13" fmla="*/ 8 h 8"/>
                <a:gd name="T14" fmla="*/ 3 w 5"/>
                <a:gd name="T15" fmla="*/ 8 h 8"/>
                <a:gd name="T16" fmla="*/ 3 w 5"/>
                <a:gd name="T17" fmla="*/ 5 h 8"/>
                <a:gd name="T18" fmla="*/ 5 w 5"/>
                <a:gd name="T19" fmla="*/ 8 h 8"/>
                <a:gd name="T20" fmla="*/ 5 w 5"/>
                <a:gd name="T21" fmla="*/ 5 h 8"/>
                <a:gd name="T22" fmla="*/ 5 w 5"/>
                <a:gd name="T23" fmla="*/ 5 h 8"/>
                <a:gd name="T24" fmla="*/ 5 w 5"/>
                <a:gd name="T25" fmla="*/ 3 h 8"/>
                <a:gd name="T26" fmla="*/ 5 w 5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5"/>
                  </a:lnTo>
                  <a:lnTo>
                    <a:pt x="5" y="8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68" name="Freeform 1268"/>
            <p:cNvSpPr>
              <a:spLocks/>
            </p:cNvSpPr>
            <p:nvPr/>
          </p:nvSpPr>
          <p:spPr bwMode="auto">
            <a:xfrm>
              <a:off x="7308877" y="3138473"/>
              <a:ext cx="0" cy="4763"/>
            </a:xfrm>
            <a:custGeom>
              <a:avLst/>
              <a:gdLst>
                <a:gd name="T0" fmla="*/ 3 h 3"/>
                <a:gd name="T1" fmla="*/ 3 h 3"/>
                <a:gd name="T2" fmla="*/ 0 h 3"/>
                <a:gd name="T3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69" name="Freeform 1269"/>
            <p:cNvSpPr>
              <a:spLocks/>
            </p:cNvSpPr>
            <p:nvPr/>
          </p:nvSpPr>
          <p:spPr bwMode="auto">
            <a:xfrm>
              <a:off x="8304246" y="1522405"/>
              <a:ext cx="4763" cy="4763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70" name="Freeform 1270"/>
            <p:cNvSpPr>
              <a:spLocks/>
            </p:cNvSpPr>
            <p:nvPr/>
          </p:nvSpPr>
          <p:spPr bwMode="auto">
            <a:xfrm>
              <a:off x="7254904" y="3241660"/>
              <a:ext cx="9525" cy="7938"/>
            </a:xfrm>
            <a:custGeom>
              <a:avLst/>
              <a:gdLst>
                <a:gd name="T0" fmla="*/ 6 w 6"/>
                <a:gd name="T1" fmla="*/ 5 h 5"/>
                <a:gd name="T2" fmla="*/ 6 w 6"/>
                <a:gd name="T3" fmla="*/ 0 h 5"/>
                <a:gd name="T4" fmla="*/ 3 w 6"/>
                <a:gd name="T5" fmla="*/ 0 h 5"/>
                <a:gd name="T6" fmla="*/ 0 w 6"/>
                <a:gd name="T7" fmla="*/ 2 h 5"/>
                <a:gd name="T8" fmla="*/ 3 w 6"/>
                <a:gd name="T9" fmla="*/ 5 h 5"/>
                <a:gd name="T10" fmla="*/ 6 w 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71" name="Freeform 1271"/>
            <p:cNvSpPr>
              <a:spLocks/>
            </p:cNvSpPr>
            <p:nvPr/>
          </p:nvSpPr>
          <p:spPr bwMode="auto">
            <a:xfrm>
              <a:off x="7232675" y="2922574"/>
              <a:ext cx="9525" cy="12699"/>
            </a:xfrm>
            <a:custGeom>
              <a:avLst/>
              <a:gdLst>
                <a:gd name="T0" fmla="*/ 3 w 6"/>
                <a:gd name="T1" fmla="*/ 8 h 8"/>
                <a:gd name="T2" fmla="*/ 3 w 6"/>
                <a:gd name="T3" fmla="*/ 8 h 8"/>
                <a:gd name="T4" fmla="*/ 6 w 6"/>
                <a:gd name="T5" fmla="*/ 3 h 8"/>
                <a:gd name="T6" fmla="*/ 3 w 6"/>
                <a:gd name="T7" fmla="*/ 3 h 8"/>
                <a:gd name="T8" fmla="*/ 3 w 6"/>
                <a:gd name="T9" fmla="*/ 0 h 8"/>
                <a:gd name="T10" fmla="*/ 0 w 6"/>
                <a:gd name="T11" fmla="*/ 3 h 8"/>
                <a:gd name="T12" fmla="*/ 0 w 6"/>
                <a:gd name="T13" fmla="*/ 3 h 8"/>
                <a:gd name="T14" fmla="*/ 0 w 6"/>
                <a:gd name="T15" fmla="*/ 5 h 8"/>
                <a:gd name="T16" fmla="*/ 3 w 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8">
                  <a:moveTo>
                    <a:pt x="3" y="8"/>
                  </a:moveTo>
                  <a:lnTo>
                    <a:pt x="3" y="8"/>
                  </a:lnTo>
                  <a:lnTo>
                    <a:pt x="6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72" name="Freeform 1272"/>
            <p:cNvSpPr>
              <a:spLocks/>
            </p:cNvSpPr>
            <p:nvPr/>
          </p:nvSpPr>
          <p:spPr bwMode="auto">
            <a:xfrm>
              <a:off x="7259663" y="3232135"/>
              <a:ext cx="17463" cy="9525"/>
            </a:xfrm>
            <a:custGeom>
              <a:avLst/>
              <a:gdLst>
                <a:gd name="T0" fmla="*/ 8 w 11"/>
                <a:gd name="T1" fmla="*/ 6 h 6"/>
                <a:gd name="T2" fmla="*/ 11 w 11"/>
                <a:gd name="T3" fmla="*/ 6 h 6"/>
                <a:gd name="T4" fmla="*/ 6 w 11"/>
                <a:gd name="T5" fmla="*/ 0 h 6"/>
                <a:gd name="T6" fmla="*/ 3 w 11"/>
                <a:gd name="T7" fmla="*/ 0 h 6"/>
                <a:gd name="T8" fmla="*/ 0 w 11"/>
                <a:gd name="T9" fmla="*/ 3 h 6"/>
                <a:gd name="T10" fmla="*/ 3 w 11"/>
                <a:gd name="T11" fmla="*/ 6 h 6"/>
                <a:gd name="T12" fmla="*/ 6 w 11"/>
                <a:gd name="T13" fmla="*/ 3 h 6"/>
                <a:gd name="T14" fmla="*/ 8 w 11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">
                  <a:moveTo>
                    <a:pt x="8" y="6"/>
                  </a:moveTo>
                  <a:lnTo>
                    <a:pt x="11" y="6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6"/>
                  </a:lnTo>
                  <a:lnTo>
                    <a:pt x="6" y="3"/>
                  </a:lnTo>
                  <a:lnTo>
                    <a:pt x="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73" name="Freeform 1273"/>
            <p:cNvSpPr>
              <a:spLocks/>
            </p:cNvSpPr>
            <p:nvPr/>
          </p:nvSpPr>
          <p:spPr bwMode="auto">
            <a:xfrm>
              <a:off x="7304114" y="3130536"/>
              <a:ext cx="4763" cy="4763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0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74" name="Freeform 1274"/>
            <p:cNvSpPr>
              <a:spLocks/>
            </p:cNvSpPr>
            <p:nvPr/>
          </p:nvSpPr>
          <p:spPr bwMode="auto">
            <a:xfrm>
              <a:off x="7254903" y="3187686"/>
              <a:ext cx="14288" cy="17463"/>
            </a:xfrm>
            <a:custGeom>
              <a:avLst/>
              <a:gdLst>
                <a:gd name="T0" fmla="*/ 6 w 9"/>
                <a:gd name="T1" fmla="*/ 3 h 11"/>
                <a:gd name="T2" fmla="*/ 3 w 9"/>
                <a:gd name="T3" fmla="*/ 3 h 11"/>
                <a:gd name="T4" fmla="*/ 0 w 9"/>
                <a:gd name="T5" fmla="*/ 3 h 11"/>
                <a:gd name="T6" fmla="*/ 0 w 9"/>
                <a:gd name="T7" fmla="*/ 6 h 11"/>
                <a:gd name="T8" fmla="*/ 3 w 9"/>
                <a:gd name="T9" fmla="*/ 8 h 11"/>
                <a:gd name="T10" fmla="*/ 3 w 9"/>
                <a:gd name="T11" fmla="*/ 11 h 11"/>
                <a:gd name="T12" fmla="*/ 6 w 9"/>
                <a:gd name="T13" fmla="*/ 11 h 11"/>
                <a:gd name="T14" fmla="*/ 9 w 9"/>
                <a:gd name="T15" fmla="*/ 6 h 11"/>
                <a:gd name="T16" fmla="*/ 6 w 9"/>
                <a:gd name="T17" fmla="*/ 3 h 11"/>
                <a:gd name="T18" fmla="*/ 6 w 9"/>
                <a:gd name="T19" fmla="*/ 0 h 11"/>
                <a:gd name="T20" fmla="*/ 6 w 9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1">
                  <a:moveTo>
                    <a:pt x="6" y="3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11"/>
                  </a:lnTo>
                  <a:lnTo>
                    <a:pt x="6" y="11"/>
                  </a:lnTo>
                  <a:lnTo>
                    <a:pt x="9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75" name="Freeform 1275"/>
            <p:cNvSpPr>
              <a:spLocks/>
            </p:cNvSpPr>
            <p:nvPr/>
          </p:nvSpPr>
          <p:spPr bwMode="auto">
            <a:xfrm>
              <a:off x="7353328" y="3098785"/>
              <a:ext cx="12700" cy="17463"/>
            </a:xfrm>
            <a:custGeom>
              <a:avLst/>
              <a:gdLst>
                <a:gd name="T0" fmla="*/ 5 w 8"/>
                <a:gd name="T1" fmla="*/ 0 h 11"/>
                <a:gd name="T2" fmla="*/ 2 w 8"/>
                <a:gd name="T3" fmla="*/ 3 h 11"/>
                <a:gd name="T4" fmla="*/ 0 w 8"/>
                <a:gd name="T5" fmla="*/ 6 h 11"/>
                <a:gd name="T6" fmla="*/ 2 w 8"/>
                <a:gd name="T7" fmla="*/ 9 h 11"/>
                <a:gd name="T8" fmla="*/ 5 w 8"/>
                <a:gd name="T9" fmla="*/ 9 h 11"/>
                <a:gd name="T10" fmla="*/ 5 w 8"/>
                <a:gd name="T11" fmla="*/ 11 h 11"/>
                <a:gd name="T12" fmla="*/ 8 w 8"/>
                <a:gd name="T13" fmla="*/ 11 h 11"/>
                <a:gd name="T14" fmla="*/ 8 w 8"/>
                <a:gd name="T15" fmla="*/ 6 h 11"/>
                <a:gd name="T16" fmla="*/ 5 w 8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2" y="3"/>
                  </a:lnTo>
                  <a:lnTo>
                    <a:pt x="0" y="6"/>
                  </a:lnTo>
                  <a:lnTo>
                    <a:pt x="2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8" y="11"/>
                  </a:lnTo>
                  <a:lnTo>
                    <a:pt x="8" y="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76" name="Freeform 1276"/>
            <p:cNvSpPr>
              <a:spLocks/>
            </p:cNvSpPr>
            <p:nvPr/>
          </p:nvSpPr>
          <p:spPr bwMode="auto">
            <a:xfrm>
              <a:off x="7326341" y="3311509"/>
              <a:ext cx="0" cy="4763"/>
            </a:xfrm>
            <a:custGeom>
              <a:avLst/>
              <a:gdLst>
                <a:gd name="T0" fmla="*/ 3 h 3"/>
                <a:gd name="T1" fmla="*/ 0 h 3"/>
                <a:gd name="T2" fmla="*/ 3 h 3"/>
                <a:gd name="T3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77" name="Freeform 1277"/>
            <p:cNvSpPr>
              <a:spLocks/>
            </p:cNvSpPr>
            <p:nvPr/>
          </p:nvSpPr>
          <p:spPr bwMode="auto">
            <a:xfrm>
              <a:off x="7631134" y="2235190"/>
              <a:ext cx="17463" cy="9525"/>
            </a:xfrm>
            <a:custGeom>
              <a:avLst/>
              <a:gdLst>
                <a:gd name="T0" fmla="*/ 6 w 11"/>
                <a:gd name="T1" fmla="*/ 0 h 6"/>
                <a:gd name="T2" fmla="*/ 0 w 11"/>
                <a:gd name="T3" fmla="*/ 0 h 6"/>
                <a:gd name="T4" fmla="*/ 0 w 11"/>
                <a:gd name="T5" fmla="*/ 3 h 6"/>
                <a:gd name="T6" fmla="*/ 3 w 11"/>
                <a:gd name="T7" fmla="*/ 3 h 6"/>
                <a:gd name="T8" fmla="*/ 6 w 11"/>
                <a:gd name="T9" fmla="*/ 3 h 6"/>
                <a:gd name="T10" fmla="*/ 11 w 11"/>
                <a:gd name="T11" fmla="*/ 6 h 6"/>
                <a:gd name="T12" fmla="*/ 9 w 11"/>
                <a:gd name="T13" fmla="*/ 3 h 6"/>
                <a:gd name="T14" fmla="*/ 6 w 11"/>
                <a:gd name="T15" fmla="*/ 3 h 6"/>
                <a:gd name="T16" fmla="*/ 6 w 1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6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11" y="6"/>
                  </a:lnTo>
                  <a:lnTo>
                    <a:pt x="9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78" name="Freeform 1278"/>
            <p:cNvSpPr>
              <a:spLocks/>
            </p:cNvSpPr>
            <p:nvPr/>
          </p:nvSpPr>
          <p:spPr bwMode="auto">
            <a:xfrm>
              <a:off x="7334303" y="3303571"/>
              <a:ext cx="31750" cy="17463"/>
            </a:xfrm>
            <a:custGeom>
              <a:avLst/>
              <a:gdLst>
                <a:gd name="T0" fmla="*/ 9 w 20"/>
                <a:gd name="T1" fmla="*/ 11 h 11"/>
                <a:gd name="T2" fmla="*/ 12 w 20"/>
                <a:gd name="T3" fmla="*/ 8 h 11"/>
                <a:gd name="T4" fmla="*/ 14 w 20"/>
                <a:gd name="T5" fmla="*/ 11 h 11"/>
                <a:gd name="T6" fmla="*/ 17 w 20"/>
                <a:gd name="T7" fmla="*/ 11 h 11"/>
                <a:gd name="T8" fmla="*/ 17 w 20"/>
                <a:gd name="T9" fmla="*/ 8 h 11"/>
                <a:gd name="T10" fmla="*/ 20 w 20"/>
                <a:gd name="T11" fmla="*/ 8 h 11"/>
                <a:gd name="T12" fmla="*/ 20 w 20"/>
                <a:gd name="T13" fmla="*/ 2 h 11"/>
                <a:gd name="T14" fmla="*/ 14 w 20"/>
                <a:gd name="T15" fmla="*/ 0 h 11"/>
                <a:gd name="T16" fmla="*/ 6 w 20"/>
                <a:gd name="T17" fmla="*/ 0 h 11"/>
                <a:gd name="T18" fmla="*/ 6 w 20"/>
                <a:gd name="T19" fmla="*/ 0 h 11"/>
                <a:gd name="T20" fmla="*/ 6 w 20"/>
                <a:gd name="T21" fmla="*/ 2 h 11"/>
                <a:gd name="T22" fmla="*/ 6 w 20"/>
                <a:gd name="T23" fmla="*/ 2 h 11"/>
                <a:gd name="T24" fmla="*/ 3 w 20"/>
                <a:gd name="T25" fmla="*/ 5 h 11"/>
                <a:gd name="T26" fmla="*/ 0 w 20"/>
                <a:gd name="T27" fmla="*/ 5 h 11"/>
                <a:gd name="T28" fmla="*/ 3 w 20"/>
                <a:gd name="T29" fmla="*/ 5 h 11"/>
                <a:gd name="T30" fmla="*/ 3 w 20"/>
                <a:gd name="T31" fmla="*/ 5 h 11"/>
                <a:gd name="T32" fmla="*/ 6 w 20"/>
                <a:gd name="T33" fmla="*/ 5 h 11"/>
                <a:gd name="T34" fmla="*/ 6 w 20"/>
                <a:gd name="T35" fmla="*/ 8 h 11"/>
                <a:gd name="T36" fmla="*/ 9 w 20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1">
                  <a:moveTo>
                    <a:pt x="9" y="11"/>
                  </a:moveTo>
                  <a:lnTo>
                    <a:pt x="12" y="8"/>
                  </a:lnTo>
                  <a:lnTo>
                    <a:pt x="14" y="11"/>
                  </a:lnTo>
                  <a:lnTo>
                    <a:pt x="17" y="11"/>
                  </a:lnTo>
                  <a:lnTo>
                    <a:pt x="17" y="8"/>
                  </a:lnTo>
                  <a:lnTo>
                    <a:pt x="20" y="8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6" y="5"/>
                  </a:lnTo>
                  <a:lnTo>
                    <a:pt x="6" y="8"/>
                  </a:lnTo>
                  <a:lnTo>
                    <a:pt x="9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79" name="Freeform 1279"/>
            <p:cNvSpPr>
              <a:spLocks/>
            </p:cNvSpPr>
            <p:nvPr/>
          </p:nvSpPr>
          <p:spPr bwMode="auto">
            <a:xfrm>
              <a:off x="7291441" y="3135299"/>
              <a:ext cx="7938" cy="7938"/>
            </a:xfrm>
            <a:custGeom>
              <a:avLst/>
              <a:gdLst>
                <a:gd name="T0" fmla="*/ 5 w 5"/>
                <a:gd name="T1" fmla="*/ 2 h 5"/>
                <a:gd name="T2" fmla="*/ 2 w 5"/>
                <a:gd name="T3" fmla="*/ 0 h 5"/>
                <a:gd name="T4" fmla="*/ 0 w 5"/>
                <a:gd name="T5" fmla="*/ 0 h 5"/>
                <a:gd name="T6" fmla="*/ 0 w 5"/>
                <a:gd name="T7" fmla="*/ 5 h 5"/>
                <a:gd name="T8" fmla="*/ 0 w 5"/>
                <a:gd name="T9" fmla="*/ 5 h 5"/>
                <a:gd name="T10" fmla="*/ 5 w 5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  <p:sp>
          <p:nvSpPr>
            <p:cNvPr id="80" name="Freeform 1280"/>
            <p:cNvSpPr>
              <a:spLocks/>
            </p:cNvSpPr>
            <p:nvPr/>
          </p:nvSpPr>
          <p:spPr bwMode="auto">
            <a:xfrm>
              <a:off x="7281863" y="3271838"/>
              <a:ext cx="39688" cy="49213"/>
            </a:xfrm>
            <a:custGeom>
              <a:avLst/>
              <a:gdLst>
                <a:gd name="T0" fmla="*/ 20 w 25"/>
                <a:gd name="T1" fmla="*/ 17 h 31"/>
                <a:gd name="T2" fmla="*/ 14 w 25"/>
                <a:gd name="T3" fmla="*/ 14 h 31"/>
                <a:gd name="T4" fmla="*/ 14 w 25"/>
                <a:gd name="T5" fmla="*/ 6 h 31"/>
                <a:gd name="T6" fmla="*/ 11 w 25"/>
                <a:gd name="T7" fmla="*/ 6 h 31"/>
                <a:gd name="T8" fmla="*/ 11 w 25"/>
                <a:gd name="T9" fmla="*/ 3 h 31"/>
                <a:gd name="T10" fmla="*/ 8 w 25"/>
                <a:gd name="T11" fmla="*/ 0 h 31"/>
                <a:gd name="T12" fmla="*/ 8 w 25"/>
                <a:gd name="T13" fmla="*/ 0 h 31"/>
                <a:gd name="T14" fmla="*/ 8 w 25"/>
                <a:gd name="T15" fmla="*/ 3 h 31"/>
                <a:gd name="T16" fmla="*/ 8 w 25"/>
                <a:gd name="T17" fmla="*/ 6 h 31"/>
                <a:gd name="T18" fmla="*/ 6 w 25"/>
                <a:gd name="T19" fmla="*/ 6 h 31"/>
                <a:gd name="T20" fmla="*/ 3 w 25"/>
                <a:gd name="T21" fmla="*/ 3 h 31"/>
                <a:gd name="T22" fmla="*/ 3 w 25"/>
                <a:gd name="T23" fmla="*/ 3 h 31"/>
                <a:gd name="T24" fmla="*/ 3 w 25"/>
                <a:gd name="T25" fmla="*/ 6 h 31"/>
                <a:gd name="T26" fmla="*/ 0 w 25"/>
                <a:gd name="T27" fmla="*/ 8 h 31"/>
                <a:gd name="T28" fmla="*/ 0 w 25"/>
                <a:gd name="T29" fmla="*/ 11 h 31"/>
                <a:gd name="T30" fmla="*/ 8 w 25"/>
                <a:gd name="T31" fmla="*/ 11 h 31"/>
                <a:gd name="T32" fmla="*/ 8 w 25"/>
                <a:gd name="T33" fmla="*/ 14 h 31"/>
                <a:gd name="T34" fmla="*/ 8 w 25"/>
                <a:gd name="T35" fmla="*/ 17 h 31"/>
                <a:gd name="T36" fmla="*/ 11 w 25"/>
                <a:gd name="T37" fmla="*/ 20 h 31"/>
                <a:gd name="T38" fmla="*/ 11 w 25"/>
                <a:gd name="T39" fmla="*/ 22 h 31"/>
                <a:gd name="T40" fmla="*/ 17 w 25"/>
                <a:gd name="T41" fmla="*/ 25 h 31"/>
                <a:gd name="T42" fmla="*/ 20 w 25"/>
                <a:gd name="T43" fmla="*/ 25 h 31"/>
                <a:gd name="T44" fmla="*/ 20 w 25"/>
                <a:gd name="T45" fmla="*/ 28 h 31"/>
                <a:gd name="T46" fmla="*/ 22 w 25"/>
                <a:gd name="T47" fmla="*/ 31 h 31"/>
                <a:gd name="T48" fmla="*/ 25 w 25"/>
                <a:gd name="T49" fmla="*/ 28 h 31"/>
                <a:gd name="T50" fmla="*/ 22 w 25"/>
                <a:gd name="T51" fmla="*/ 22 h 31"/>
                <a:gd name="T52" fmla="*/ 25 w 25"/>
                <a:gd name="T53" fmla="*/ 20 h 31"/>
                <a:gd name="T54" fmla="*/ 20 w 25"/>
                <a:gd name="T5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" h="31">
                  <a:moveTo>
                    <a:pt x="20" y="17"/>
                  </a:moveTo>
                  <a:lnTo>
                    <a:pt x="14" y="1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3"/>
                  </a:lnTo>
                  <a:lnTo>
                    <a:pt x="8" y="6"/>
                  </a:lnTo>
                  <a:lnTo>
                    <a:pt x="6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8" y="17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0" y="28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2" y="22"/>
                  </a:lnTo>
                  <a:lnTo>
                    <a:pt x="25" y="20"/>
                  </a:lnTo>
                  <a:lnTo>
                    <a:pt x="2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92"/>
            </a:p>
          </p:txBody>
        </p:sp>
      </p:grpSp>
      <p:sp>
        <p:nvSpPr>
          <p:cNvPr id="1281" name="Rectangle 1280"/>
          <p:cNvSpPr/>
          <p:nvPr/>
        </p:nvSpPr>
        <p:spPr>
          <a:xfrm flipV="1">
            <a:off x="8183493" y="2319468"/>
            <a:ext cx="2953512" cy="2955667"/>
          </a:xfrm>
          <a:prstGeom prst="rect">
            <a:avLst/>
          </a:prstGeom>
          <a:solidFill>
            <a:srgbClr val="A8C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1282" name="Rectangle 1281"/>
          <p:cNvSpPr/>
          <p:nvPr/>
        </p:nvSpPr>
        <p:spPr>
          <a:xfrm>
            <a:off x="6064851" y="157914"/>
            <a:ext cx="2114551" cy="2152650"/>
          </a:xfrm>
          <a:prstGeom prst="rect">
            <a:avLst/>
          </a:prstGeom>
          <a:solidFill>
            <a:srgbClr val="2C8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1283" name="Rectangle 1282"/>
          <p:cNvSpPr/>
          <p:nvPr/>
        </p:nvSpPr>
        <p:spPr>
          <a:xfrm>
            <a:off x="11137006" y="1405066"/>
            <a:ext cx="876301" cy="914400"/>
          </a:xfrm>
          <a:prstGeom prst="rect">
            <a:avLst/>
          </a:prstGeom>
          <a:solidFill>
            <a:srgbClr val="0EA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pic>
        <p:nvPicPr>
          <p:cNvPr id="1284" name="Picture 128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3696" y="887481"/>
            <a:ext cx="2632469" cy="887349"/>
          </a:xfrm>
          <a:prstGeom prst="rect">
            <a:avLst/>
          </a:prstGeom>
        </p:spPr>
      </p:pic>
      <p:sp>
        <p:nvSpPr>
          <p:cNvPr id="1285" name="TextBox 1284"/>
          <p:cNvSpPr txBox="1"/>
          <p:nvPr/>
        </p:nvSpPr>
        <p:spPr>
          <a:xfrm>
            <a:off x="9082761" y="1750043"/>
            <a:ext cx="205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www.speridian.com</a:t>
            </a:r>
          </a:p>
        </p:txBody>
      </p:sp>
      <p:sp>
        <p:nvSpPr>
          <p:cNvPr id="1286" name="Rectangle 1285"/>
          <p:cNvSpPr/>
          <p:nvPr/>
        </p:nvSpPr>
        <p:spPr>
          <a:xfrm>
            <a:off x="7654197" y="5275133"/>
            <a:ext cx="528535" cy="514022"/>
          </a:xfrm>
          <a:prstGeom prst="rect">
            <a:avLst/>
          </a:prstGeom>
          <a:solidFill>
            <a:srgbClr val="FD9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1287" name="Rectangle 1286"/>
          <p:cNvSpPr/>
          <p:nvPr/>
        </p:nvSpPr>
        <p:spPr>
          <a:xfrm>
            <a:off x="7277853" y="5789156"/>
            <a:ext cx="375583" cy="365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1288" name="Rectangle 1287"/>
          <p:cNvSpPr/>
          <p:nvPr/>
        </p:nvSpPr>
        <p:spPr>
          <a:xfrm>
            <a:off x="182109" y="5789155"/>
            <a:ext cx="854985" cy="870390"/>
          </a:xfrm>
          <a:prstGeom prst="rect">
            <a:avLst/>
          </a:prstGeom>
          <a:solidFill>
            <a:srgbClr val="2C8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1289" name="Title 1296"/>
          <p:cNvSpPr txBox="1">
            <a:spLocks/>
          </p:cNvSpPr>
          <p:nvPr/>
        </p:nvSpPr>
        <p:spPr>
          <a:xfrm>
            <a:off x="1273581" y="255102"/>
            <a:ext cx="4682613" cy="683202"/>
          </a:xfrm>
          <a:prstGeom prst="rect">
            <a:avLst/>
          </a:prstGeom>
        </p:spPr>
        <p:txBody>
          <a:bodyPr anchor="ctr"/>
          <a:lstStyle>
            <a:lvl1pPr algn="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4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Thank You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4779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249624" indent="0" algn="ctr">
              <a:buNone/>
              <a:defRPr sz="1092"/>
            </a:lvl2pPr>
            <a:lvl3pPr marL="499249" indent="0" algn="ctr">
              <a:buNone/>
              <a:defRPr sz="983"/>
            </a:lvl3pPr>
            <a:lvl4pPr marL="748873" indent="0" algn="ctr">
              <a:buNone/>
              <a:defRPr sz="874"/>
            </a:lvl4pPr>
            <a:lvl5pPr marL="998497" indent="0" algn="ctr">
              <a:buNone/>
              <a:defRPr sz="874"/>
            </a:lvl5pPr>
            <a:lvl6pPr marL="1248122" indent="0" algn="ctr">
              <a:buNone/>
              <a:defRPr sz="874"/>
            </a:lvl6pPr>
            <a:lvl7pPr marL="1497746" indent="0" algn="ctr">
              <a:buNone/>
              <a:defRPr sz="874"/>
            </a:lvl7pPr>
            <a:lvl8pPr marL="1747370" indent="0" algn="ctr">
              <a:buNone/>
              <a:defRPr sz="874"/>
            </a:lvl8pPr>
            <a:lvl9pPr marL="1996995" indent="0" algn="ctr">
              <a:buNone/>
              <a:defRPr sz="87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174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750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9" name="Rectangle 8"/>
          <p:cNvSpPr/>
          <p:nvPr/>
        </p:nvSpPr>
        <p:spPr>
          <a:xfrm>
            <a:off x="-12700" y="2514600"/>
            <a:ext cx="9208311" cy="1828800"/>
          </a:xfrm>
          <a:prstGeom prst="rect">
            <a:avLst/>
          </a:prstGeom>
          <a:solidFill>
            <a:srgbClr val="0EA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10" name="Rectangle 9"/>
          <p:cNvSpPr/>
          <p:nvPr/>
        </p:nvSpPr>
        <p:spPr>
          <a:xfrm>
            <a:off x="9182911" y="2514600"/>
            <a:ext cx="3009088" cy="1828800"/>
          </a:xfrm>
          <a:prstGeom prst="rect">
            <a:avLst/>
          </a:prstGeom>
          <a:solidFill>
            <a:srgbClr val="308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714018"/>
            <a:ext cx="9195609" cy="8764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7412" indent="0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590419"/>
            <a:ext cx="4724267" cy="41829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249624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249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3pPr>
            <a:lvl4pPr marL="748873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4pPr>
            <a:lvl5pPr marL="998497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5pPr>
            <a:lvl6pPr marL="1248122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6pPr>
            <a:lvl7pPr marL="1497746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7pPr>
            <a:lvl8pPr marL="1747370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8pPr>
            <a:lvl9pPr marL="1996995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8033513" y="2135898"/>
            <a:ext cx="2579363" cy="2581244"/>
          </a:xfrm>
          <a:prstGeom prst="rect">
            <a:avLst/>
          </a:prstGeom>
          <a:solidFill>
            <a:srgbClr val="A8C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9437" y="6370268"/>
            <a:ext cx="59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6C55187-FF3E-4E05-B6AC-4791EAD4DF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596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991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3" b="1"/>
            </a:lvl3pPr>
            <a:lvl4pPr marL="748873" indent="0">
              <a:buNone/>
              <a:defRPr sz="874" b="1"/>
            </a:lvl4pPr>
            <a:lvl5pPr marL="998497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3" b="1"/>
            </a:lvl3pPr>
            <a:lvl4pPr marL="748873" indent="0">
              <a:buNone/>
              <a:defRPr sz="874" b="1"/>
            </a:lvl4pPr>
            <a:lvl5pPr marL="998497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86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532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1747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5"/>
            </a:lvl3pPr>
            <a:lvl4pPr marL="748873" indent="0">
              <a:buNone/>
              <a:defRPr sz="546"/>
            </a:lvl4pPr>
            <a:lvl5pPr marL="998497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3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>
            <a:normAutofit/>
          </a:bodyPr>
          <a:lstStyle>
            <a:lvl1pPr algn="ctr">
              <a:defRPr sz="13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10"/>
            </a:lvl1pPr>
            <a:lvl2pPr marL="249624" indent="0" algn="ctr">
              <a:buNone/>
              <a:defRPr sz="1092"/>
            </a:lvl2pPr>
            <a:lvl3pPr marL="499249" indent="0" algn="ctr">
              <a:buNone/>
              <a:defRPr sz="983"/>
            </a:lvl3pPr>
            <a:lvl4pPr marL="748873" indent="0" algn="ctr">
              <a:buNone/>
              <a:defRPr sz="874"/>
            </a:lvl4pPr>
            <a:lvl5pPr marL="998497" indent="0" algn="ctr">
              <a:buNone/>
              <a:defRPr sz="874"/>
            </a:lvl5pPr>
            <a:lvl6pPr marL="1248122" indent="0" algn="ctr">
              <a:buNone/>
              <a:defRPr sz="874"/>
            </a:lvl6pPr>
            <a:lvl7pPr marL="1497746" indent="0" algn="ctr">
              <a:buNone/>
              <a:defRPr sz="874"/>
            </a:lvl7pPr>
            <a:lvl8pPr marL="1747370" indent="0" algn="ctr">
              <a:buNone/>
              <a:defRPr sz="874"/>
            </a:lvl8pPr>
            <a:lvl9pPr marL="1996995" indent="0" algn="ctr">
              <a:buNone/>
              <a:defRPr sz="87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65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1747"/>
            </a:lvl1pPr>
            <a:lvl2pPr marL="249624" indent="0">
              <a:buNone/>
              <a:defRPr sz="1529"/>
            </a:lvl2pPr>
            <a:lvl3pPr marL="499249" indent="0">
              <a:buNone/>
              <a:defRPr sz="1310"/>
            </a:lvl3pPr>
            <a:lvl4pPr marL="748873" indent="0">
              <a:buNone/>
              <a:defRPr sz="1092"/>
            </a:lvl4pPr>
            <a:lvl5pPr marL="998497" indent="0">
              <a:buNone/>
              <a:defRPr sz="1092"/>
            </a:lvl5pPr>
            <a:lvl6pPr marL="1248122" indent="0">
              <a:buNone/>
              <a:defRPr sz="1092"/>
            </a:lvl6pPr>
            <a:lvl7pPr marL="1497746" indent="0">
              <a:buNone/>
              <a:defRPr sz="1092"/>
            </a:lvl7pPr>
            <a:lvl8pPr marL="1747370" indent="0">
              <a:buNone/>
              <a:defRPr sz="1092"/>
            </a:lvl8pPr>
            <a:lvl9pPr marL="1996995" indent="0">
              <a:buNone/>
              <a:defRPr sz="109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5"/>
            </a:lvl3pPr>
            <a:lvl4pPr marL="748873" indent="0">
              <a:buNone/>
              <a:defRPr sz="546"/>
            </a:lvl4pPr>
            <a:lvl5pPr marL="998497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51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30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51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r>
              <a:rPr lang="en-US"/>
              <a:t>Copyright © 2019 Speridian Technologies.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39437" y="6370268"/>
            <a:ext cx="595008" cy="365125"/>
          </a:xfrm>
        </p:spPr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384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Copyright © 2019 Speridian Technologies. All Rights Reserved.</a:t>
            </a:r>
            <a:endParaRPr lang="en-IN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8167" y="63325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8928E728-9EC5-4687-91F7-A1E8C797B0D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629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7112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4544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89408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3352800" y="42164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Segoe UI Semibold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6096000" y="42164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Segoe UI Semibold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8839200" y="42164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Segoe UI Semibold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42164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Segoe UI Semibold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3352800" y="4648200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6096000" y="4648200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8839200" y="4648200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609600" y="4648200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7112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Segoe UI Semibold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34544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Segoe UI Semibold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61976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Segoe UI Semibold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89408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Segoe UI Semibold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10119" y="2"/>
            <a:ext cx="10515600" cy="7229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Copyright © 2019 Speridian Technologies. All Rights Reserved.</a:t>
            </a:r>
            <a:endParaRPr lang="en-IN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8167" y="63325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8928E728-9EC5-4687-91F7-A1E8C797B0D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20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r>
              <a:rPr lang="en-US"/>
              <a:t>Copyright © 2019 Speridian Technologies. All Rights Reserved.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39437" y="6370268"/>
            <a:ext cx="595008" cy="365125"/>
          </a:xfrm>
        </p:spPr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8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r>
              <a:rPr lang="en-US"/>
              <a:t>Copyright © 2019 Speridian Technologies. All Rights Reserved.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39437" y="6370268"/>
            <a:ext cx="595008" cy="365125"/>
          </a:xfrm>
        </p:spPr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34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r>
              <a:rPr lang="en-US"/>
              <a:t>Copyright © 2019 Speridian Technologies. All Rights Reserved.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39437" y="6370268"/>
            <a:ext cx="595008" cy="365125"/>
          </a:xfrm>
        </p:spPr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869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r>
              <a:rPr lang="en-US"/>
              <a:t>Copyright © 2019 Speridian Technologies.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39437" y="6370268"/>
            <a:ext cx="595008" cy="365125"/>
          </a:xfrm>
        </p:spPr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02AB4714-ECE2-4B5B-95AC-6FE99DE26A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744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42" y="2440197"/>
            <a:ext cx="5798632" cy="154703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41" y="4079301"/>
            <a:ext cx="5761876" cy="49101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7" y="372175"/>
            <a:ext cx="3836260" cy="987552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210920" y="1367379"/>
            <a:ext cx="3245438" cy="39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N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www.speridian.com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0260214" y="0"/>
            <a:ext cx="1931787" cy="6858000"/>
          </a:xfrm>
          <a:prstGeom prst="rect">
            <a:avLst/>
          </a:prstGeom>
          <a:gradFill flip="none" rotWithShape="1">
            <a:gsLst>
              <a:gs pos="45500">
                <a:srgbClr val="F9AB13"/>
              </a:gs>
              <a:gs pos="2000">
                <a:srgbClr val="F49312"/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grpSp>
        <p:nvGrpSpPr>
          <p:cNvPr id="248" name="Group 4"/>
          <p:cNvGrpSpPr>
            <a:grpSpLocks noChangeAspect="1"/>
          </p:cNvGrpSpPr>
          <p:nvPr/>
        </p:nvGrpSpPr>
        <p:grpSpPr bwMode="auto">
          <a:xfrm>
            <a:off x="6676367" y="0"/>
            <a:ext cx="5515633" cy="6853932"/>
            <a:chOff x="7430" y="542"/>
            <a:chExt cx="713" cy="886"/>
          </a:xfrm>
        </p:grpSpPr>
        <p:sp>
          <p:nvSpPr>
            <p:cNvPr id="249" name="Freeform 26"/>
            <p:cNvSpPr>
              <a:spLocks/>
            </p:cNvSpPr>
            <p:nvPr/>
          </p:nvSpPr>
          <p:spPr bwMode="auto">
            <a:xfrm>
              <a:off x="7430" y="1133"/>
              <a:ext cx="476" cy="295"/>
            </a:xfrm>
            <a:custGeom>
              <a:avLst/>
              <a:gdLst>
                <a:gd name="T0" fmla="*/ 265 w 529"/>
                <a:gd name="T1" fmla="*/ 0 h 323"/>
                <a:gd name="T2" fmla="*/ 265 w 529"/>
                <a:gd name="T3" fmla="*/ 0 h 323"/>
                <a:gd name="T4" fmla="*/ 0 w 529"/>
                <a:gd name="T5" fmla="*/ 323 h 323"/>
                <a:gd name="T6" fmla="*/ 529 w 529"/>
                <a:gd name="T7" fmla="*/ 323 h 323"/>
                <a:gd name="T8" fmla="*/ 265 w 529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5" y="0"/>
                  </a:moveTo>
                  <a:lnTo>
                    <a:pt x="265" y="0"/>
                  </a:lnTo>
                  <a:lnTo>
                    <a:pt x="0" y="323"/>
                  </a:lnTo>
                  <a:lnTo>
                    <a:pt x="529" y="323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/>
            </a:p>
          </p:txBody>
        </p:sp>
        <p:sp>
          <p:nvSpPr>
            <p:cNvPr id="250" name="Freeform 27"/>
            <p:cNvSpPr>
              <a:spLocks/>
            </p:cNvSpPr>
            <p:nvPr/>
          </p:nvSpPr>
          <p:spPr bwMode="auto">
            <a:xfrm>
              <a:off x="7667" y="838"/>
              <a:ext cx="476" cy="295"/>
            </a:xfrm>
            <a:custGeom>
              <a:avLst/>
              <a:gdLst>
                <a:gd name="T0" fmla="*/ 264 w 529"/>
                <a:gd name="T1" fmla="*/ 0 h 324"/>
                <a:gd name="T2" fmla="*/ 264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4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0"/>
                  </a:moveTo>
                  <a:lnTo>
                    <a:pt x="264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/>
            </a:p>
          </p:txBody>
        </p:sp>
        <p:sp>
          <p:nvSpPr>
            <p:cNvPr id="256" name="Freeform 28"/>
            <p:cNvSpPr>
              <a:spLocks/>
            </p:cNvSpPr>
            <p:nvPr/>
          </p:nvSpPr>
          <p:spPr bwMode="auto">
            <a:xfrm>
              <a:off x="7667" y="1133"/>
              <a:ext cx="476" cy="295"/>
            </a:xfrm>
            <a:custGeom>
              <a:avLst/>
              <a:gdLst>
                <a:gd name="T0" fmla="*/ 264 w 529"/>
                <a:gd name="T1" fmla="*/ 323 h 323"/>
                <a:gd name="T2" fmla="*/ 264 w 529"/>
                <a:gd name="T3" fmla="*/ 323 h 323"/>
                <a:gd name="T4" fmla="*/ 529 w 529"/>
                <a:gd name="T5" fmla="*/ 0 h 323"/>
                <a:gd name="T6" fmla="*/ 0 w 529"/>
                <a:gd name="T7" fmla="*/ 0 h 323"/>
                <a:gd name="T8" fmla="*/ 264 w 529"/>
                <a:gd name="T9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4" y="323"/>
                  </a:moveTo>
                  <a:lnTo>
                    <a:pt x="264" y="323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3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/>
            </a:p>
          </p:txBody>
        </p:sp>
        <p:sp>
          <p:nvSpPr>
            <p:cNvPr id="257" name="Freeform 29"/>
            <p:cNvSpPr>
              <a:spLocks/>
            </p:cNvSpPr>
            <p:nvPr/>
          </p:nvSpPr>
          <p:spPr bwMode="auto">
            <a:xfrm>
              <a:off x="7430" y="542"/>
              <a:ext cx="476" cy="296"/>
            </a:xfrm>
            <a:custGeom>
              <a:avLst/>
              <a:gdLst>
                <a:gd name="T0" fmla="*/ 265 w 529"/>
                <a:gd name="T1" fmla="*/ 0 h 324"/>
                <a:gd name="T2" fmla="*/ 265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5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0"/>
                  </a:moveTo>
                  <a:lnTo>
                    <a:pt x="265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/>
            </a:p>
          </p:txBody>
        </p:sp>
        <p:sp>
          <p:nvSpPr>
            <p:cNvPr id="259" name="Freeform 30"/>
            <p:cNvSpPr>
              <a:spLocks/>
            </p:cNvSpPr>
            <p:nvPr/>
          </p:nvSpPr>
          <p:spPr bwMode="auto">
            <a:xfrm>
              <a:off x="7430" y="838"/>
              <a:ext cx="476" cy="295"/>
            </a:xfrm>
            <a:custGeom>
              <a:avLst/>
              <a:gdLst>
                <a:gd name="T0" fmla="*/ 265 w 529"/>
                <a:gd name="T1" fmla="*/ 324 h 324"/>
                <a:gd name="T2" fmla="*/ 265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5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324"/>
                  </a:moveTo>
                  <a:lnTo>
                    <a:pt x="265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5" y="324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/>
            </a:p>
          </p:txBody>
        </p:sp>
        <p:sp>
          <p:nvSpPr>
            <p:cNvPr id="260" name="Freeform 31"/>
            <p:cNvSpPr>
              <a:spLocks/>
            </p:cNvSpPr>
            <p:nvPr/>
          </p:nvSpPr>
          <p:spPr bwMode="auto">
            <a:xfrm>
              <a:off x="7667" y="542"/>
              <a:ext cx="476" cy="296"/>
            </a:xfrm>
            <a:custGeom>
              <a:avLst/>
              <a:gdLst>
                <a:gd name="T0" fmla="*/ 264 w 529"/>
                <a:gd name="T1" fmla="*/ 324 h 324"/>
                <a:gd name="T2" fmla="*/ 264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4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324"/>
                  </a:moveTo>
                  <a:lnTo>
                    <a:pt x="264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4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19214" y="5538908"/>
            <a:ext cx="6603813" cy="463354"/>
            <a:chOff x="1029925" y="11605764"/>
            <a:chExt cx="13207625" cy="926708"/>
          </a:xfrm>
        </p:grpSpPr>
        <p:grpSp>
          <p:nvGrpSpPr>
            <p:cNvPr id="262" name="Group 4"/>
            <p:cNvGrpSpPr>
              <a:grpSpLocks noChangeAspect="1"/>
            </p:cNvGrpSpPr>
            <p:nvPr/>
          </p:nvGrpSpPr>
          <p:grpSpPr bwMode="auto">
            <a:xfrm>
              <a:off x="7610116" y="11740056"/>
              <a:ext cx="2979004" cy="658124"/>
              <a:chOff x="3575" y="3674"/>
              <a:chExt cx="1195" cy="264"/>
            </a:xfrm>
          </p:grpSpPr>
          <p:sp>
            <p:nvSpPr>
              <p:cNvPr id="471" name="Freeform 5"/>
              <p:cNvSpPr>
                <a:spLocks noEditPoints="1"/>
              </p:cNvSpPr>
              <p:nvPr/>
            </p:nvSpPr>
            <p:spPr bwMode="auto">
              <a:xfrm>
                <a:off x="4208" y="3730"/>
                <a:ext cx="82" cy="112"/>
              </a:xfrm>
              <a:custGeom>
                <a:avLst/>
                <a:gdLst>
                  <a:gd name="T0" fmla="*/ 311 w 1155"/>
                  <a:gd name="T1" fmla="*/ 253 h 1566"/>
                  <a:gd name="T2" fmla="*/ 593 w 1155"/>
                  <a:gd name="T3" fmla="*/ 254 h 1566"/>
                  <a:gd name="T4" fmla="*/ 638 w 1155"/>
                  <a:gd name="T5" fmla="*/ 260 h 1566"/>
                  <a:gd name="T6" fmla="*/ 679 w 1155"/>
                  <a:gd name="T7" fmla="*/ 272 h 1566"/>
                  <a:gd name="T8" fmla="*/ 716 w 1155"/>
                  <a:gd name="T9" fmla="*/ 287 h 1566"/>
                  <a:gd name="T10" fmla="*/ 747 w 1155"/>
                  <a:gd name="T11" fmla="*/ 308 h 1566"/>
                  <a:gd name="T12" fmla="*/ 774 w 1155"/>
                  <a:gd name="T13" fmla="*/ 334 h 1566"/>
                  <a:gd name="T14" fmla="*/ 797 w 1155"/>
                  <a:gd name="T15" fmla="*/ 364 h 1566"/>
                  <a:gd name="T16" fmla="*/ 814 w 1155"/>
                  <a:gd name="T17" fmla="*/ 399 h 1566"/>
                  <a:gd name="T18" fmla="*/ 828 w 1155"/>
                  <a:gd name="T19" fmla="*/ 436 h 1566"/>
                  <a:gd name="T20" fmla="*/ 835 w 1155"/>
                  <a:gd name="T21" fmla="*/ 479 h 1566"/>
                  <a:gd name="T22" fmla="*/ 837 w 1155"/>
                  <a:gd name="T23" fmla="*/ 526 h 1566"/>
                  <a:gd name="T24" fmla="*/ 835 w 1155"/>
                  <a:gd name="T25" fmla="*/ 575 h 1566"/>
                  <a:gd name="T26" fmla="*/ 828 w 1155"/>
                  <a:gd name="T27" fmla="*/ 620 h 1566"/>
                  <a:gd name="T28" fmla="*/ 815 w 1155"/>
                  <a:gd name="T29" fmla="*/ 661 h 1566"/>
                  <a:gd name="T30" fmla="*/ 797 w 1155"/>
                  <a:gd name="T31" fmla="*/ 697 h 1566"/>
                  <a:gd name="T32" fmla="*/ 775 w 1155"/>
                  <a:gd name="T33" fmla="*/ 728 h 1566"/>
                  <a:gd name="T34" fmla="*/ 748 w 1155"/>
                  <a:gd name="T35" fmla="*/ 754 h 1566"/>
                  <a:gd name="T36" fmla="*/ 717 w 1155"/>
                  <a:gd name="T37" fmla="*/ 776 h 1566"/>
                  <a:gd name="T38" fmla="*/ 680 w 1155"/>
                  <a:gd name="T39" fmla="*/ 792 h 1566"/>
                  <a:gd name="T40" fmla="*/ 640 w 1155"/>
                  <a:gd name="T41" fmla="*/ 804 h 1566"/>
                  <a:gd name="T42" fmla="*/ 593 w 1155"/>
                  <a:gd name="T43" fmla="*/ 810 h 1566"/>
                  <a:gd name="T44" fmla="*/ 593 w 1155"/>
                  <a:gd name="T45" fmla="*/ 0 h 1566"/>
                  <a:gd name="T46" fmla="*/ 311 w 1155"/>
                  <a:gd name="T47" fmla="*/ 1566 h 1566"/>
                  <a:gd name="T48" fmla="*/ 625 w 1155"/>
                  <a:gd name="T49" fmla="*/ 1061 h 1566"/>
                  <a:gd name="T50" fmla="*/ 715 w 1155"/>
                  <a:gd name="T51" fmla="*/ 1052 h 1566"/>
                  <a:gd name="T52" fmla="*/ 798 w 1155"/>
                  <a:gd name="T53" fmla="*/ 1033 h 1566"/>
                  <a:gd name="T54" fmla="*/ 874 w 1155"/>
                  <a:gd name="T55" fmla="*/ 1005 h 1566"/>
                  <a:gd name="T56" fmla="*/ 942 w 1155"/>
                  <a:gd name="T57" fmla="*/ 966 h 1566"/>
                  <a:gd name="T58" fmla="*/ 1001 w 1155"/>
                  <a:gd name="T59" fmla="*/ 919 h 1566"/>
                  <a:gd name="T60" fmla="*/ 1051 w 1155"/>
                  <a:gd name="T61" fmla="*/ 863 h 1566"/>
                  <a:gd name="T62" fmla="*/ 1093 w 1155"/>
                  <a:gd name="T63" fmla="*/ 798 h 1566"/>
                  <a:gd name="T64" fmla="*/ 1124 w 1155"/>
                  <a:gd name="T65" fmla="*/ 726 h 1566"/>
                  <a:gd name="T66" fmla="*/ 1145 w 1155"/>
                  <a:gd name="T67" fmla="*/ 645 h 1566"/>
                  <a:gd name="T68" fmla="*/ 1154 w 1155"/>
                  <a:gd name="T69" fmla="*/ 557 h 1566"/>
                  <a:gd name="T70" fmla="*/ 1152 w 1155"/>
                  <a:gd name="T71" fmla="*/ 467 h 1566"/>
                  <a:gd name="T72" fmla="*/ 1139 w 1155"/>
                  <a:gd name="T73" fmla="*/ 383 h 1566"/>
                  <a:gd name="T74" fmla="*/ 1115 w 1155"/>
                  <a:gd name="T75" fmla="*/ 307 h 1566"/>
                  <a:gd name="T76" fmla="*/ 1082 w 1155"/>
                  <a:gd name="T77" fmla="*/ 238 h 1566"/>
                  <a:gd name="T78" fmla="*/ 1038 w 1155"/>
                  <a:gd name="T79" fmla="*/ 177 h 1566"/>
                  <a:gd name="T80" fmla="*/ 985 w 1155"/>
                  <a:gd name="T81" fmla="*/ 125 h 1566"/>
                  <a:gd name="T82" fmla="*/ 923 w 1155"/>
                  <a:gd name="T83" fmla="*/ 81 h 1566"/>
                  <a:gd name="T84" fmla="*/ 852 w 1155"/>
                  <a:gd name="T85" fmla="*/ 46 h 1566"/>
                  <a:gd name="T86" fmla="*/ 773 w 1155"/>
                  <a:gd name="T87" fmla="*/ 21 h 1566"/>
                  <a:gd name="T88" fmla="*/ 687 w 1155"/>
                  <a:gd name="T89" fmla="*/ 5 h 1566"/>
                  <a:gd name="T90" fmla="*/ 593 w 1155"/>
                  <a:gd name="T91" fmla="*/ 0 h 1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5" h="1566">
                    <a:moveTo>
                      <a:pt x="560" y="811"/>
                    </a:moveTo>
                    <a:lnTo>
                      <a:pt x="311" y="811"/>
                    </a:lnTo>
                    <a:lnTo>
                      <a:pt x="311" y="253"/>
                    </a:lnTo>
                    <a:lnTo>
                      <a:pt x="560" y="253"/>
                    </a:lnTo>
                    <a:lnTo>
                      <a:pt x="577" y="253"/>
                    </a:lnTo>
                    <a:lnTo>
                      <a:pt x="593" y="254"/>
                    </a:lnTo>
                    <a:lnTo>
                      <a:pt x="609" y="256"/>
                    </a:lnTo>
                    <a:lnTo>
                      <a:pt x="624" y="258"/>
                    </a:lnTo>
                    <a:lnTo>
                      <a:pt x="638" y="260"/>
                    </a:lnTo>
                    <a:lnTo>
                      <a:pt x="652" y="263"/>
                    </a:lnTo>
                    <a:lnTo>
                      <a:pt x="666" y="267"/>
                    </a:lnTo>
                    <a:lnTo>
                      <a:pt x="679" y="272"/>
                    </a:lnTo>
                    <a:lnTo>
                      <a:pt x="692" y="276"/>
                    </a:lnTo>
                    <a:lnTo>
                      <a:pt x="704" y="281"/>
                    </a:lnTo>
                    <a:lnTo>
                      <a:pt x="716" y="287"/>
                    </a:lnTo>
                    <a:lnTo>
                      <a:pt x="726" y="294"/>
                    </a:lnTo>
                    <a:lnTo>
                      <a:pt x="738" y="301"/>
                    </a:lnTo>
                    <a:lnTo>
                      <a:pt x="747" y="308"/>
                    </a:lnTo>
                    <a:lnTo>
                      <a:pt x="757" y="317"/>
                    </a:lnTo>
                    <a:lnTo>
                      <a:pt x="766" y="325"/>
                    </a:lnTo>
                    <a:lnTo>
                      <a:pt x="774" y="334"/>
                    </a:lnTo>
                    <a:lnTo>
                      <a:pt x="783" y="343"/>
                    </a:lnTo>
                    <a:lnTo>
                      <a:pt x="790" y="353"/>
                    </a:lnTo>
                    <a:lnTo>
                      <a:pt x="797" y="364"/>
                    </a:lnTo>
                    <a:lnTo>
                      <a:pt x="804" y="374"/>
                    </a:lnTo>
                    <a:lnTo>
                      <a:pt x="809" y="386"/>
                    </a:lnTo>
                    <a:lnTo>
                      <a:pt x="814" y="399"/>
                    </a:lnTo>
                    <a:lnTo>
                      <a:pt x="819" y="410"/>
                    </a:lnTo>
                    <a:lnTo>
                      <a:pt x="824" y="424"/>
                    </a:lnTo>
                    <a:lnTo>
                      <a:pt x="828" y="436"/>
                    </a:lnTo>
                    <a:lnTo>
                      <a:pt x="831" y="450"/>
                    </a:lnTo>
                    <a:lnTo>
                      <a:pt x="833" y="465"/>
                    </a:lnTo>
                    <a:lnTo>
                      <a:pt x="835" y="479"/>
                    </a:lnTo>
                    <a:lnTo>
                      <a:pt x="836" y="494"/>
                    </a:lnTo>
                    <a:lnTo>
                      <a:pt x="837" y="510"/>
                    </a:lnTo>
                    <a:lnTo>
                      <a:pt x="837" y="526"/>
                    </a:lnTo>
                    <a:lnTo>
                      <a:pt x="837" y="542"/>
                    </a:lnTo>
                    <a:lnTo>
                      <a:pt x="836" y="559"/>
                    </a:lnTo>
                    <a:lnTo>
                      <a:pt x="835" y="575"/>
                    </a:lnTo>
                    <a:lnTo>
                      <a:pt x="833" y="591"/>
                    </a:lnTo>
                    <a:lnTo>
                      <a:pt x="831" y="606"/>
                    </a:lnTo>
                    <a:lnTo>
                      <a:pt x="828" y="620"/>
                    </a:lnTo>
                    <a:lnTo>
                      <a:pt x="824" y="635"/>
                    </a:lnTo>
                    <a:lnTo>
                      <a:pt x="819" y="648"/>
                    </a:lnTo>
                    <a:lnTo>
                      <a:pt x="815" y="661"/>
                    </a:lnTo>
                    <a:lnTo>
                      <a:pt x="810" y="673"/>
                    </a:lnTo>
                    <a:lnTo>
                      <a:pt x="804" y="685"/>
                    </a:lnTo>
                    <a:lnTo>
                      <a:pt x="797" y="697"/>
                    </a:lnTo>
                    <a:lnTo>
                      <a:pt x="791" y="708"/>
                    </a:lnTo>
                    <a:lnTo>
                      <a:pt x="784" y="719"/>
                    </a:lnTo>
                    <a:lnTo>
                      <a:pt x="775" y="728"/>
                    </a:lnTo>
                    <a:lnTo>
                      <a:pt x="767" y="737"/>
                    </a:lnTo>
                    <a:lnTo>
                      <a:pt x="758" y="746"/>
                    </a:lnTo>
                    <a:lnTo>
                      <a:pt x="748" y="754"/>
                    </a:lnTo>
                    <a:lnTo>
                      <a:pt x="739" y="763"/>
                    </a:lnTo>
                    <a:lnTo>
                      <a:pt x="727" y="769"/>
                    </a:lnTo>
                    <a:lnTo>
                      <a:pt x="717" y="776"/>
                    </a:lnTo>
                    <a:lnTo>
                      <a:pt x="705" y="782"/>
                    </a:lnTo>
                    <a:lnTo>
                      <a:pt x="693" y="788"/>
                    </a:lnTo>
                    <a:lnTo>
                      <a:pt x="680" y="792"/>
                    </a:lnTo>
                    <a:lnTo>
                      <a:pt x="667" y="796"/>
                    </a:lnTo>
                    <a:lnTo>
                      <a:pt x="653" y="800"/>
                    </a:lnTo>
                    <a:lnTo>
                      <a:pt x="640" y="804"/>
                    </a:lnTo>
                    <a:lnTo>
                      <a:pt x="625" y="807"/>
                    </a:lnTo>
                    <a:lnTo>
                      <a:pt x="609" y="809"/>
                    </a:lnTo>
                    <a:lnTo>
                      <a:pt x="593" y="810"/>
                    </a:lnTo>
                    <a:lnTo>
                      <a:pt x="577" y="811"/>
                    </a:lnTo>
                    <a:lnTo>
                      <a:pt x="560" y="811"/>
                    </a:lnTo>
                    <a:close/>
                    <a:moveTo>
                      <a:pt x="593" y="0"/>
                    </a:moveTo>
                    <a:lnTo>
                      <a:pt x="0" y="0"/>
                    </a:lnTo>
                    <a:lnTo>
                      <a:pt x="0" y="1566"/>
                    </a:lnTo>
                    <a:lnTo>
                      <a:pt x="311" y="1566"/>
                    </a:lnTo>
                    <a:lnTo>
                      <a:pt x="311" y="1062"/>
                    </a:lnTo>
                    <a:lnTo>
                      <a:pt x="593" y="1062"/>
                    </a:lnTo>
                    <a:lnTo>
                      <a:pt x="625" y="1061"/>
                    </a:lnTo>
                    <a:lnTo>
                      <a:pt x="655" y="1058"/>
                    </a:lnTo>
                    <a:lnTo>
                      <a:pt x="686" y="1056"/>
                    </a:lnTo>
                    <a:lnTo>
                      <a:pt x="715" y="1052"/>
                    </a:lnTo>
                    <a:lnTo>
                      <a:pt x="743" y="1047"/>
                    </a:lnTo>
                    <a:lnTo>
                      <a:pt x="771" y="1041"/>
                    </a:lnTo>
                    <a:lnTo>
                      <a:pt x="798" y="1033"/>
                    </a:lnTo>
                    <a:lnTo>
                      <a:pt x="825" y="1025"/>
                    </a:lnTo>
                    <a:lnTo>
                      <a:pt x="850" y="1015"/>
                    </a:lnTo>
                    <a:lnTo>
                      <a:pt x="874" y="1005"/>
                    </a:lnTo>
                    <a:lnTo>
                      <a:pt x="898" y="993"/>
                    </a:lnTo>
                    <a:lnTo>
                      <a:pt x="921" y="980"/>
                    </a:lnTo>
                    <a:lnTo>
                      <a:pt x="942" y="966"/>
                    </a:lnTo>
                    <a:lnTo>
                      <a:pt x="963" y="951"/>
                    </a:lnTo>
                    <a:lnTo>
                      <a:pt x="982" y="936"/>
                    </a:lnTo>
                    <a:lnTo>
                      <a:pt x="1001" y="919"/>
                    </a:lnTo>
                    <a:lnTo>
                      <a:pt x="1019" y="901"/>
                    </a:lnTo>
                    <a:lnTo>
                      <a:pt x="1036" y="883"/>
                    </a:lnTo>
                    <a:lnTo>
                      <a:pt x="1051" y="863"/>
                    </a:lnTo>
                    <a:lnTo>
                      <a:pt x="1067" y="842"/>
                    </a:lnTo>
                    <a:lnTo>
                      <a:pt x="1081" y="821"/>
                    </a:lnTo>
                    <a:lnTo>
                      <a:pt x="1093" y="798"/>
                    </a:lnTo>
                    <a:lnTo>
                      <a:pt x="1105" y="775"/>
                    </a:lnTo>
                    <a:lnTo>
                      <a:pt x="1115" y="751"/>
                    </a:lnTo>
                    <a:lnTo>
                      <a:pt x="1124" y="726"/>
                    </a:lnTo>
                    <a:lnTo>
                      <a:pt x="1132" y="700"/>
                    </a:lnTo>
                    <a:lnTo>
                      <a:pt x="1139" y="672"/>
                    </a:lnTo>
                    <a:lnTo>
                      <a:pt x="1145" y="645"/>
                    </a:lnTo>
                    <a:lnTo>
                      <a:pt x="1149" y="617"/>
                    </a:lnTo>
                    <a:lnTo>
                      <a:pt x="1152" y="587"/>
                    </a:lnTo>
                    <a:lnTo>
                      <a:pt x="1154" y="557"/>
                    </a:lnTo>
                    <a:lnTo>
                      <a:pt x="1155" y="526"/>
                    </a:lnTo>
                    <a:lnTo>
                      <a:pt x="1154" y="495"/>
                    </a:lnTo>
                    <a:lnTo>
                      <a:pt x="1152" y="467"/>
                    </a:lnTo>
                    <a:lnTo>
                      <a:pt x="1149" y="437"/>
                    </a:lnTo>
                    <a:lnTo>
                      <a:pt x="1145" y="410"/>
                    </a:lnTo>
                    <a:lnTo>
                      <a:pt x="1139" y="383"/>
                    </a:lnTo>
                    <a:lnTo>
                      <a:pt x="1132" y="357"/>
                    </a:lnTo>
                    <a:lnTo>
                      <a:pt x="1125" y="331"/>
                    </a:lnTo>
                    <a:lnTo>
                      <a:pt x="1115" y="307"/>
                    </a:lnTo>
                    <a:lnTo>
                      <a:pt x="1105" y="283"/>
                    </a:lnTo>
                    <a:lnTo>
                      <a:pt x="1094" y="260"/>
                    </a:lnTo>
                    <a:lnTo>
                      <a:pt x="1082" y="238"/>
                    </a:lnTo>
                    <a:lnTo>
                      <a:pt x="1068" y="217"/>
                    </a:lnTo>
                    <a:lnTo>
                      <a:pt x="1054" y="197"/>
                    </a:lnTo>
                    <a:lnTo>
                      <a:pt x="1038" y="177"/>
                    </a:lnTo>
                    <a:lnTo>
                      <a:pt x="1021" y="159"/>
                    </a:lnTo>
                    <a:lnTo>
                      <a:pt x="1003" y="142"/>
                    </a:lnTo>
                    <a:lnTo>
                      <a:pt x="985" y="125"/>
                    </a:lnTo>
                    <a:lnTo>
                      <a:pt x="965" y="109"/>
                    </a:lnTo>
                    <a:lnTo>
                      <a:pt x="944" y="94"/>
                    </a:lnTo>
                    <a:lnTo>
                      <a:pt x="923" y="81"/>
                    </a:lnTo>
                    <a:lnTo>
                      <a:pt x="900" y="68"/>
                    </a:lnTo>
                    <a:lnTo>
                      <a:pt x="876" y="57"/>
                    </a:lnTo>
                    <a:lnTo>
                      <a:pt x="852" y="46"/>
                    </a:lnTo>
                    <a:lnTo>
                      <a:pt x="827" y="37"/>
                    </a:lnTo>
                    <a:lnTo>
                      <a:pt x="801" y="28"/>
                    </a:lnTo>
                    <a:lnTo>
                      <a:pt x="773" y="21"/>
                    </a:lnTo>
                    <a:lnTo>
                      <a:pt x="745" y="15"/>
                    </a:lnTo>
                    <a:lnTo>
                      <a:pt x="717" y="9"/>
                    </a:lnTo>
                    <a:lnTo>
                      <a:pt x="687" y="5"/>
                    </a:lnTo>
                    <a:lnTo>
                      <a:pt x="656" y="2"/>
                    </a:lnTo>
                    <a:lnTo>
                      <a:pt x="625" y="1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72" name="Freeform 6"/>
              <p:cNvSpPr>
                <a:spLocks noEditPoints="1"/>
              </p:cNvSpPr>
              <p:nvPr/>
            </p:nvSpPr>
            <p:spPr bwMode="auto">
              <a:xfrm>
                <a:off x="4296" y="3753"/>
                <a:ext cx="91" cy="90"/>
              </a:xfrm>
              <a:custGeom>
                <a:avLst/>
                <a:gdLst>
                  <a:gd name="T0" fmla="*/ 582 w 1273"/>
                  <a:gd name="T1" fmla="*/ 981 h 1260"/>
                  <a:gd name="T2" fmla="*/ 514 w 1273"/>
                  <a:gd name="T3" fmla="*/ 965 h 1260"/>
                  <a:gd name="T4" fmla="*/ 457 w 1273"/>
                  <a:gd name="T5" fmla="*/ 936 h 1260"/>
                  <a:gd name="T6" fmla="*/ 409 w 1273"/>
                  <a:gd name="T7" fmla="*/ 897 h 1260"/>
                  <a:gd name="T8" fmla="*/ 371 w 1273"/>
                  <a:gd name="T9" fmla="*/ 847 h 1260"/>
                  <a:gd name="T10" fmla="*/ 343 w 1273"/>
                  <a:gd name="T11" fmla="*/ 789 h 1260"/>
                  <a:gd name="T12" fmla="*/ 325 w 1273"/>
                  <a:gd name="T13" fmla="*/ 723 h 1260"/>
                  <a:gd name="T14" fmla="*/ 317 w 1273"/>
                  <a:gd name="T15" fmla="*/ 650 h 1260"/>
                  <a:gd name="T16" fmla="*/ 320 w 1273"/>
                  <a:gd name="T17" fmla="*/ 572 h 1260"/>
                  <a:gd name="T18" fmla="*/ 333 w 1273"/>
                  <a:gd name="T19" fmla="*/ 499 h 1260"/>
                  <a:gd name="T20" fmla="*/ 358 w 1273"/>
                  <a:gd name="T21" fmla="*/ 435 h 1260"/>
                  <a:gd name="T22" fmla="*/ 393 w 1273"/>
                  <a:gd name="T23" fmla="*/ 382 h 1260"/>
                  <a:gd name="T24" fmla="*/ 437 w 1273"/>
                  <a:gd name="T25" fmla="*/ 338 h 1260"/>
                  <a:gd name="T26" fmla="*/ 490 w 1273"/>
                  <a:gd name="T27" fmla="*/ 304 h 1260"/>
                  <a:gd name="T28" fmla="*/ 552 w 1273"/>
                  <a:gd name="T29" fmla="*/ 282 h 1260"/>
                  <a:gd name="T30" fmla="*/ 621 w 1273"/>
                  <a:gd name="T31" fmla="*/ 273 h 1260"/>
                  <a:gd name="T32" fmla="*/ 693 w 1273"/>
                  <a:gd name="T33" fmla="*/ 277 h 1260"/>
                  <a:gd name="T34" fmla="*/ 759 w 1273"/>
                  <a:gd name="T35" fmla="*/ 293 h 1260"/>
                  <a:gd name="T36" fmla="*/ 816 w 1273"/>
                  <a:gd name="T37" fmla="*/ 321 h 1260"/>
                  <a:gd name="T38" fmla="*/ 864 w 1273"/>
                  <a:gd name="T39" fmla="*/ 361 h 1260"/>
                  <a:gd name="T40" fmla="*/ 905 w 1273"/>
                  <a:gd name="T41" fmla="*/ 411 h 1260"/>
                  <a:gd name="T42" fmla="*/ 935 w 1273"/>
                  <a:gd name="T43" fmla="*/ 470 h 1260"/>
                  <a:gd name="T44" fmla="*/ 954 w 1273"/>
                  <a:gd name="T45" fmla="*/ 537 h 1260"/>
                  <a:gd name="T46" fmla="*/ 963 w 1273"/>
                  <a:gd name="T47" fmla="*/ 612 h 1260"/>
                  <a:gd name="T48" fmla="*/ 960 w 1273"/>
                  <a:gd name="T49" fmla="*/ 690 h 1260"/>
                  <a:gd name="T50" fmla="*/ 945 w 1273"/>
                  <a:gd name="T51" fmla="*/ 761 h 1260"/>
                  <a:gd name="T52" fmla="*/ 920 w 1273"/>
                  <a:gd name="T53" fmla="*/ 824 h 1260"/>
                  <a:gd name="T54" fmla="*/ 883 w 1273"/>
                  <a:gd name="T55" fmla="*/ 877 h 1260"/>
                  <a:gd name="T56" fmla="*/ 838 w 1273"/>
                  <a:gd name="T57" fmla="*/ 920 h 1260"/>
                  <a:gd name="T58" fmla="*/ 785 w 1273"/>
                  <a:gd name="T59" fmla="*/ 954 h 1260"/>
                  <a:gd name="T60" fmla="*/ 724 w 1273"/>
                  <a:gd name="T61" fmla="*/ 976 h 1260"/>
                  <a:gd name="T62" fmla="*/ 656 w 1273"/>
                  <a:gd name="T63" fmla="*/ 985 h 1260"/>
                  <a:gd name="T64" fmla="*/ 947 w 1273"/>
                  <a:gd name="T65" fmla="*/ 133 h 1260"/>
                  <a:gd name="T66" fmla="*/ 871 w 1273"/>
                  <a:gd name="T67" fmla="*/ 72 h 1260"/>
                  <a:gd name="T68" fmla="*/ 775 w 1273"/>
                  <a:gd name="T69" fmla="*/ 29 h 1260"/>
                  <a:gd name="T70" fmla="*/ 662 w 1273"/>
                  <a:gd name="T71" fmla="*/ 5 h 1260"/>
                  <a:gd name="T72" fmla="*/ 534 w 1273"/>
                  <a:gd name="T73" fmla="*/ 1 h 1260"/>
                  <a:gd name="T74" fmla="*/ 416 w 1273"/>
                  <a:gd name="T75" fmla="*/ 19 h 1260"/>
                  <a:gd name="T76" fmla="*/ 309 w 1273"/>
                  <a:gd name="T77" fmla="*/ 60 h 1260"/>
                  <a:gd name="T78" fmla="*/ 216 w 1273"/>
                  <a:gd name="T79" fmla="*/ 121 h 1260"/>
                  <a:gd name="T80" fmla="*/ 138 w 1273"/>
                  <a:gd name="T81" fmla="*/ 201 h 1260"/>
                  <a:gd name="T82" fmla="*/ 76 w 1273"/>
                  <a:gd name="T83" fmla="*/ 297 h 1260"/>
                  <a:gd name="T84" fmla="*/ 31 w 1273"/>
                  <a:gd name="T85" fmla="*/ 408 h 1260"/>
                  <a:gd name="T86" fmla="*/ 5 w 1273"/>
                  <a:gd name="T87" fmla="*/ 532 h 1260"/>
                  <a:gd name="T88" fmla="*/ 0 w 1273"/>
                  <a:gd name="T89" fmla="*/ 665 h 1260"/>
                  <a:gd name="T90" fmla="*/ 16 w 1273"/>
                  <a:gd name="T91" fmla="*/ 795 h 1260"/>
                  <a:gd name="T92" fmla="*/ 52 w 1273"/>
                  <a:gd name="T93" fmla="*/ 913 h 1260"/>
                  <a:gd name="T94" fmla="*/ 106 w 1273"/>
                  <a:gd name="T95" fmla="*/ 1015 h 1260"/>
                  <a:gd name="T96" fmla="*/ 177 w 1273"/>
                  <a:gd name="T97" fmla="*/ 1104 h 1260"/>
                  <a:gd name="T98" fmla="*/ 263 w 1273"/>
                  <a:gd name="T99" fmla="*/ 1174 h 1260"/>
                  <a:gd name="T100" fmla="*/ 364 w 1273"/>
                  <a:gd name="T101" fmla="*/ 1224 h 1260"/>
                  <a:gd name="T102" fmla="*/ 475 w 1273"/>
                  <a:gd name="T103" fmla="*/ 1254 h 1260"/>
                  <a:gd name="T104" fmla="*/ 600 w 1273"/>
                  <a:gd name="T105" fmla="*/ 1260 h 1260"/>
                  <a:gd name="T106" fmla="*/ 723 w 1273"/>
                  <a:gd name="T107" fmla="*/ 1244 h 1260"/>
                  <a:gd name="T108" fmla="*/ 827 w 1273"/>
                  <a:gd name="T109" fmla="*/ 1210 h 1260"/>
                  <a:gd name="T110" fmla="*/ 912 w 1273"/>
                  <a:gd name="T111" fmla="*/ 1157 h 1260"/>
                  <a:gd name="T112" fmla="*/ 964 w 1273"/>
                  <a:gd name="T113" fmla="*/ 1245 h 1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73" h="1260">
                    <a:moveTo>
                      <a:pt x="639" y="985"/>
                    </a:moveTo>
                    <a:lnTo>
                      <a:pt x="620" y="985"/>
                    </a:lnTo>
                    <a:lnTo>
                      <a:pt x="600" y="983"/>
                    </a:lnTo>
                    <a:lnTo>
                      <a:pt x="582" y="981"/>
                    </a:lnTo>
                    <a:lnTo>
                      <a:pt x="564" y="979"/>
                    </a:lnTo>
                    <a:lnTo>
                      <a:pt x="548" y="975"/>
                    </a:lnTo>
                    <a:lnTo>
                      <a:pt x="531" y="970"/>
                    </a:lnTo>
                    <a:lnTo>
                      <a:pt x="514" y="965"/>
                    </a:lnTo>
                    <a:lnTo>
                      <a:pt x="500" y="959"/>
                    </a:lnTo>
                    <a:lnTo>
                      <a:pt x="485" y="951"/>
                    </a:lnTo>
                    <a:lnTo>
                      <a:pt x="470" y="944"/>
                    </a:lnTo>
                    <a:lnTo>
                      <a:pt x="457" y="936"/>
                    </a:lnTo>
                    <a:lnTo>
                      <a:pt x="444" y="927"/>
                    </a:lnTo>
                    <a:lnTo>
                      <a:pt x="432" y="918"/>
                    </a:lnTo>
                    <a:lnTo>
                      <a:pt x="420" y="907"/>
                    </a:lnTo>
                    <a:lnTo>
                      <a:pt x="409" y="897"/>
                    </a:lnTo>
                    <a:lnTo>
                      <a:pt x="398" y="885"/>
                    </a:lnTo>
                    <a:lnTo>
                      <a:pt x="389" y="873"/>
                    </a:lnTo>
                    <a:lnTo>
                      <a:pt x="379" y="860"/>
                    </a:lnTo>
                    <a:lnTo>
                      <a:pt x="371" y="847"/>
                    </a:lnTo>
                    <a:lnTo>
                      <a:pt x="363" y="833"/>
                    </a:lnTo>
                    <a:lnTo>
                      <a:pt x="355" y="819"/>
                    </a:lnTo>
                    <a:lnTo>
                      <a:pt x="349" y="805"/>
                    </a:lnTo>
                    <a:lnTo>
                      <a:pt x="343" y="789"/>
                    </a:lnTo>
                    <a:lnTo>
                      <a:pt x="337" y="773"/>
                    </a:lnTo>
                    <a:lnTo>
                      <a:pt x="332" y="756"/>
                    </a:lnTo>
                    <a:lnTo>
                      <a:pt x="328" y="740"/>
                    </a:lnTo>
                    <a:lnTo>
                      <a:pt x="325" y="723"/>
                    </a:lnTo>
                    <a:lnTo>
                      <a:pt x="322" y="705"/>
                    </a:lnTo>
                    <a:lnTo>
                      <a:pt x="320" y="687"/>
                    </a:lnTo>
                    <a:lnTo>
                      <a:pt x="318" y="669"/>
                    </a:lnTo>
                    <a:lnTo>
                      <a:pt x="317" y="650"/>
                    </a:lnTo>
                    <a:lnTo>
                      <a:pt x="317" y="632"/>
                    </a:lnTo>
                    <a:lnTo>
                      <a:pt x="317" y="611"/>
                    </a:lnTo>
                    <a:lnTo>
                      <a:pt x="318" y="592"/>
                    </a:lnTo>
                    <a:lnTo>
                      <a:pt x="320" y="572"/>
                    </a:lnTo>
                    <a:lnTo>
                      <a:pt x="322" y="553"/>
                    </a:lnTo>
                    <a:lnTo>
                      <a:pt x="325" y="535"/>
                    </a:lnTo>
                    <a:lnTo>
                      <a:pt x="329" y="517"/>
                    </a:lnTo>
                    <a:lnTo>
                      <a:pt x="333" y="499"/>
                    </a:lnTo>
                    <a:lnTo>
                      <a:pt x="339" y="483"/>
                    </a:lnTo>
                    <a:lnTo>
                      <a:pt x="345" y="467"/>
                    </a:lnTo>
                    <a:lnTo>
                      <a:pt x="351" y="451"/>
                    </a:lnTo>
                    <a:lnTo>
                      <a:pt x="358" y="435"/>
                    </a:lnTo>
                    <a:lnTo>
                      <a:pt x="366" y="422"/>
                    </a:lnTo>
                    <a:lnTo>
                      <a:pt x="374" y="407"/>
                    </a:lnTo>
                    <a:lnTo>
                      <a:pt x="383" y="394"/>
                    </a:lnTo>
                    <a:lnTo>
                      <a:pt x="393" y="382"/>
                    </a:lnTo>
                    <a:lnTo>
                      <a:pt x="403" y="369"/>
                    </a:lnTo>
                    <a:lnTo>
                      <a:pt x="414" y="359"/>
                    </a:lnTo>
                    <a:lnTo>
                      <a:pt x="425" y="347"/>
                    </a:lnTo>
                    <a:lnTo>
                      <a:pt x="437" y="338"/>
                    </a:lnTo>
                    <a:lnTo>
                      <a:pt x="449" y="328"/>
                    </a:lnTo>
                    <a:lnTo>
                      <a:pt x="463" y="320"/>
                    </a:lnTo>
                    <a:lnTo>
                      <a:pt x="475" y="312"/>
                    </a:lnTo>
                    <a:lnTo>
                      <a:pt x="490" y="304"/>
                    </a:lnTo>
                    <a:lnTo>
                      <a:pt x="505" y="298"/>
                    </a:lnTo>
                    <a:lnTo>
                      <a:pt x="519" y="292"/>
                    </a:lnTo>
                    <a:lnTo>
                      <a:pt x="535" y="287"/>
                    </a:lnTo>
                    <a:lnTo>
                      <a:pt x="552" y="282"/>
                    </a:lnTo>
                    <a:lnTo>
                      <a:pt x="568" y="279"/>
                    </a:lnTo>
                    <a:lnTo>
                      <a:pt x="585" y="276"/>
                    </a:lnTo>
                    <a:lnTo>
                      <a:pt x="602" y="275"/>
                    </a:lnTo>
                    <a:lnTo>
                      <a:pt x="621" y="273"/>
                    </a:lnTo>
                    <a:lnTo>
                      <a:pt x="639" y="273"/>
                    </a:lnTo>
                    <a:lnTo>
                      <a:pt x="657" y="273"/>
                    </a:lnTo>
                    <a:lnTo>
                      <a:pt x="675" y="275"/>
                    </a:lnTo>
                    <a:lnTo>
                      <a:pt x="693" y="277"/>
                    </a:lnTo>
                    <a:lnTo>
                      <a:pt x="710" y="279"/>
                    </a:lnTo>
                    <a:lnTo>
                      <a:pt x="726" y="283"/>
                    </a:lnTo>
                    <a:lnTo>
                      <a:pt x="743" y="287"/>
                    </a:lnTo>
                    <a:lnTo>
                      <a:pt x="759" y="293"/>
                    </a:lnTo>
                    <a:lnTo>
                      <a:pt x="774" y="299"/>
                    </a:lnTo>
                    <a:lnTo>
                      <a:pt x="788" y="305"/>
                    </a:lnTo>
                    <a:lnTo>
                      <a:pt x="803" y="314"/>
                    </a:lnTo>
                    <a:lnTo>
                      <a:pt x="816" y="321"/>
                    </a:lnTo>
                    <a:lnTo>
                      <a:pt x="829" y="330"/>
                    </a:lnTo>
                    <a:lnTo>
                      <a:pt x="841" y="340"/>
                    </a:lnTo>
                    <a:lnTo>
                      <a:pt x="854" y="350"/>
                    </a:lnTo>
                    <a:lnTo>
                      <a:pt x="864" y="361"/>
                    </a:lnTo>
                    <a:lnTo>
                      <a:pt x="876" y="372"/>
                    </a:lnTo>
                    <a:lnTo>
                      <a:pt x="886" y="385"/>
                    </a:lnTo>
                    <a:lnTo>
                      <a:pt x="896" y="398"/>
                    </a:lnTo>
                    <a:lnTo>
                      <a:pt x="905" y="411"/>
                    </a:lnTo>
                    <a:lnTo>
                      <a:pt x="914" y="425"/>
                    </a:lnTo>
                    <a:lnTo>
                      <a:pt x="921" y="440"/>
                    </a:lnTo>
                    <a:lnTo>
                      <a:pt x="928" y="454"/>
                    </a:lnTo>
                    <a:lnTo>
                      <a:pt x="935" y="470"/>
                    </a:lnTo>
                    <a:lnTo>
                      <a:pt x="941" y="486"/>
                    </a:lnTo>
                    <a:lnTo>
                      <a:pt x="946" y="502"/>
                    </a:lnTo>
                    <a:lnTo>
                      <a:pt x="950" y="519"/>
                    </a:lnTo>
                    <a:lnTo>
                      <a:pt x="954" y="537"/>
                    </a:lnTo>
                    <a:lnTo>
                      <a:pt x="958" y="555"/>
                    </a:lnTo>
                    <a:lnTo>
                      <a:pt x="961" y="574"/>
                    </a:lnTo>
                    <a:lnTo>
                      <a:pt x="962" y="593"/>
                    </a:lnTo>
                    <a:lnTo>
                      <a:pt x="963" y="612"/>
                    </a:lnTo>
                    <a:lnTo>
                      <a:pt x="964" y="632"/>
                    </a:lnTo>
                    <a:lnTo>
                      <a:pt x="963" y="651"/>
                    </a:lnTo>
                    <a:lnTo>
                      <a:pt x="962" y="670"/>
                    </a:lnTo>
                    <a:lnTo>
                      <a:pt x="960" y="690"/>
                    </a:lnTo>
                    <a:lnTo>
                      <a:pt x="958" y="708"/>
                    </a:lnTo>
                    <a:lnTo>
                      <a:pt x="954" y="726"/>
                    </a:lnTo>
                    <a:lnTo>
                      <a:pt x="950" y="744"/>
                    </a:lnTo>
                    <a:lnTo>
                      <a:pt x="945" y="761"/>
                    </a:lnTo>
                    <a:lnTo>
                      <a:pt x="940" y="777"/>
                    </a:lnTo>
                    <a:lnTo>
                      <a:pt x="933" y="793"/>
                    </a:lnTo>
                    <a:lnTo>
                      <a:pt x="927" y="809"/>
                    </a:lnTo>
                    <a:lnTo>
                      <a:pt x="920" y="824"/>
                    </a:lnTo>
                    <a:lnTo>
                      <a:pt x="912" y="838"/>
                    </a:lnTo>
                    <a:lnTo>
                      <a:pt x="902" y="852"/>
                    </a:lnTo>
                    <a:lnTo>
                      <a:pt x="894" y="864"/>
                    </a:lnTo>
                    <a:lnTo>
                      <a:pt x="883" y="877"/>
                    </a:lnTo>
                    <a:lnTo>
                      <a:pt x="873" y="889"/>
                    </a:lnTo>
                    <a:lnTo>
                      <a:pt x="862" y="900"/>
                    </a:lnTo>
                    <a:lnTo>
                      <a:pt x="851" y="911"/>
                    </a:lnTo>
                    <a:lnTo>
                      <a:pt x="838" y="920"/>
                    </a:lnTo>
                    <a:lnTo>
                      <a:pt x="826" y="929"/>
                    </a:lnTo>
                    <a:lnTo>
                      <a:pt x="812" y="939"/>
                    </a:lnTo>
                    <a:lnTo>
                      <a:pt x="799" y="946"/>
                    </a:lnTo>
                    <a:lnTo>
                      <a:pt x="785" y="954"/>
                    </a:lnTo>
                    <a:lnTo>
                      <a:pt x="770" y="960"/>
                    </a:lnTo>
                    <a:lnTo>
                      <a:pt x="756" y="966"/>
                    </a:lnTo>
                    <a:lnTo>
                      <a:pt x="740" y="970"/>
                    </a:lnTo>
                    <a:lnTo>
                      <a:pt x="724" y="976"/>
                    </a:lnTo>
                    <a:lnTo>
                      <a:pt x="708" y="979"/>
                    </a:lnTo>
                    <a:lnTo>
                      <a:pt x="691" y="982"/>
                    </a:lnTo>
                    <a:lnTo>
                      <a:pt x="674" y="983"/>
                    </a:lnTo>
                    <a:lnTo>
                      <a:pt x="656" y="985"/>
                    </a:lnTo>
                    <a:lnTo>
                      <a:pt x="639" y="985"/>
                    </a:lnTo>
                    <a:close/>
                    <a:moveTo>
                      <a:pt x="964" y="15"/>
                    </a:moveTo>
                    <a:lnTo>
                      <a:pt x="964" y="151"/>
                    </a:lnTo>
                    <a:lnTo>
                      <a:pt x="947" y="133"/>
                    </a:lnTo>
                    <a:lnTo>
                      <a:pt x="930" y="116"/>
                    </a:lnTo>
                    <a:lnTo>
                      <a:pt x="912" y="101"/>
                    </a:lnTo>
                    <a:lnTo>
                      <a:pt x="892" y="86"/>
                    </a:lnTo>
                    <a:lnTo>
                      <a:pt x="871" y="72"/>
                    </a:lnTo>
                    <a:lnTo>
                      <a:pt x="849" y="60"/>
                    </a:lnTo>
                    <a:lnTo>
                      <a:pt x="825" y="49"/>
                    </a:lnTo>
                    <a:lnTo>
                      <a:pt x="801" y="39"/>
                    </a:lnTo>
                    <a:lnTo>
                      <a:pt x="775" y="29"/>
                    </a:lnTo>
                    <a:lnTo>
                      <a:pt x="748" y="22"/>
                    </a:lnTo>
                    <a:lnTo>
                      <a:pt x="720" y="16"/>
                    </a:lnTo>
                    <a:lnTo>
                      <a:pt x="692" y="9"/>
                    </a:lnTo>
                    <a:lnTo>
                      <a:pt x="662" y="5"/>
                    </a:lnTo>
                    <a:lnTo>
                      <a:pt x="631" y="2"/>
                    </a:lnTo>
                    <a:lnTo>
                      <a:pt x="599" y="1"/>
                    </a:lnTo>
                    <a:lnTo>
                      <a:pt x="565" y="0"/>
                    </a:lnTo>
                    <a:lnTo>
                      <a:pt x="534" y="1"/>
                    </a:lnTo>
                    <a:lnTo>
                      <a:pt x="504" y="3"/>
                    </a:lnTo>
                    <a:lnTo>
                      <a:pt x="473" y="7"/>
                    </a:lnTo>
                    <a:lnTo>
                      <a:pt x="444" y="13"/>
                    </a:lnTo>
                    <a:lnTo>
                      <a:pt x="416" y="19"/>
                    </a:lnTo>
                    <a:lnTo>
                      <a:pt x="389" y="27"/>
                    </a:lnTo>
                    <a:lnTo>
                      <a:pt x="362" y="37"/>
                    </a:lnTo>
                    <a:lnTo>
                      <a:pt x="335" y="47"/>
                    </a:lnTo>
                    <a:lnTo>
                      <a:pt x="309" y="60"/>
                    </a:lnTo>
                    <a:lnTo>
                      <a:pt x="285" y="73"/>
                    </a:lnTo>
                    <a:lnTo>
                      <a:pt x="261" y="88"/>
                    </a:lnTo>
                    <a:lnTo>
                      <a:pt x="238" y="104"/>
                    </a:lnTo>
                    <a:lnTo>
                      <a:pt x="216" y="121"/>
                    </a:lnTo>
                    <a:lnTo>
                      <a:pt x="195" y="139"/>
                    </a:lnTo>
                    <a:lnTo>
                      <a:pt x="175" y="158"/>
                    </a:lnTo>
                    <a:lnTo>
                      <a:pt x="157" y="179"/>
                    </a:lnTo>
                    <a:lnTo>
                      <a:pt x="138" y="201"/>
                    </a:lnTo>
                    <a:lnTo>
                      <a:pt x="121" y="223"/>
                    </a:lnTo>
                    <a:lnTo>
                      <a:pt x="104" y="248"/>
                    </a:lnTo>
                    <a:lnTo>
                      <a:pt x="90" y="272"/>
                    </a:lnTo>
                    <a:lnTo>
                      <a:pt x="76" y="297"/>
                    </a:lnTo>
                    <a:lnTo>
                      <a:pt x="62" y="324"/>
                    </a:lnTo>
                    <a:lnTo>
                      <a:pt x="51" y="351"/>
                    </a:lnTo>
                    <a:lnTo>
                      <a:pt x="41" y="380"/>
                    </a:lnTo>
                    <a:lnTo>
                      <a:pt x="31" y="408"/>
                    </a:lnTo>
                    <a:lnTo>
                      <a:pt x="23" y="438"/>
                    </a:lnTo>
                    <a:lnTo>
                      <a:pt x="15" y="469"/>
                    </a:lnTo>
                    <a:lnTo>
                      <a:pt x="10" y="500"/>
                    </a:lnTo>
                    <a:lnTo>
                      <a:pt x="5" y="532"/>
                    </a:lnTo>
                    <a:lnTo>
                      <a:pt x="2" y="564"/>
                    </a:lnTo>
                    <a:lnTo>
                      <a:pt x="0" y="598"/>
                    </a:lnTo>
                    <a:lnTo>
                      <a:pt x="0" y="632"/>
                    </a:lnTo>
                    <a:lnTo>
                      <a:pt x="0" y="665"/>
                    </a:lnTo>
                    <a:lnTo>
                      <a:pt x="2" y="699"/>
                    </a:lnTo>
                    <a:lnTo>
                      <a:pt x="5" y="731"/>
                    </a:lnTo>
                    <a:lnTo>
                      <a:pt x="10" y="764"/>
                    </a:lnTo>
                    <a:lnTo>
                      <a:pt x="16" y="795"/>
                    </a:lnTo>
                    <a:lnTo>
                      <a:pt x="23" y="826"/>
                    </a:lnTo>
                    <a:lnTo>
                      <a:pt x="31" y="855"/>
                    </a:lnTo>
                    <a:lnTo>
                      <a:pt x="42" y="884"/>
                    </a:lnTo>
                    <a:lnTo>
                      <a:pt x="52" y="913"/>
                    </a:lnTo>
                    <a:lnTo>
                      <a:pt x="64" y="940"/>
                    </a:lnTo>
                    <a:lnTo>
                      <a:pt x="77" y="966"/>
                    </a:lnTo>
                    <a:lnTo>
                      <a:pt x="91" y="991"/>
                    </a:lnTo>
                    <a:lnTo>
                      <a:pt x="106" y="1015"/>
                    </a:lnTo>
                    <a:lnTo>
                      <a:pt x="122" y="1040"/>
                    </a:lnTo>
                    <a:lnTo>
                      <a:pt x="140" y="1062"/>
                    </a:lnTo>
                    <a:lnTo>
                      <a:pt x="158" y="1084"/>
                    </a:lnTo>
                    <a:lnTo>
                      <a:pt x="177" y="1104"/>
                    </a:lnTo>
                    <a:lnTo>
                      <a:pt x="197" y="1122"/>
                    </a:lnTo>
                    <a:lnTo>
                      <a:pt x="218" y="1141"/>
                    </a:lnTo>
                    <a:lnTo>
                      <a:pt x="240" y="1158"/>
                    </a:lnTo>
                    <a:lnTo>
                      <a:pt x="263" y="1174"/>
                    </a:lnTo>
                    <a:lnTo>
                      <a:pt x="287" y="1189"/>
                    </a:lnTo>
                    <a:lnTo>
                      <a:pt x="311" y="1201"/>
                    </a:lnTo>
                    <a:lnTo>
                      <a:pt x="337" y="1214"/>
                    </a:lnTo>
                    <a:lnTo>
                      <a:pt x="364" y="1224"/>
                    </a:lnTo>
                    <a:lnTo>
                      <a:pt x="390" y="1234"/>
                    </a:lnTo>
                    <a:lnTo>
                      <a:pt x="418" y="1242"/>
                    </a:lnTo>
                    <a:lnTo>
                      <a:pt x="446" y="1248"/>
                    </a:lnTo>
                    <a:lnTo>
                      <a:pt x="475" y="1254"/>
                    </a:lnTo>
                    <a:lnTo>
                      <a:pt x="505" y="1258"/>
                    </a:lnTo>
                    <a:lnTo>
                      <a:pt x="535" y="1260"/>
                    </a:lnTo>
                    <a:lnTo>
                      <a:pt x="565" y="1260"/>
                    </a:lnTo>
                    <a:lnTo>
                      <a:pt x="600" y="1260"/>
                    </a:lnTo>
                    <a:lnTo>
                      <a:pt x="632" y="1258"/>
                    </a:lnTo>
                    <a:lnTo>
                      <a:pt x="664" y="1255"/>
                    </a:lnTo>
                    <a:lnTo>
                      <a:pt x="694" y="1250"/>
                    </a:lnTo>
                    <a:lnTo>
                      <a:pt x="723" y="1244"/>
                    </a:lnTo>
                    <a:lnTo>
                      <a:pt x="750" y="1238"/>
                    </a:lnTo>
                    <a:lnTo>
                      <a:pt x="777" y="1230"/>
                    </a:lnTo>
                    <a:lnTo>
                      <a:pt x="803" y="1220"/>
                    </a:lnTo>
                    <a:lnTo>
                      <a:pt x="827" y="1210"/>
                    </a:lnTo>
                    <a:lnTo>
                      <a:pt x="850" y="1198"/>
                    </a:lnTo>
                    <a:lnTo>
                      <a:pt x="872" y="1185"/>
                    </a:lnTo>
                    <a:lnTo>
                      <a:pt x="893" y="1172"/>
                    </a:lnTo>
                    <a:lnTo>
                      <a:pt x="912" y="1157"/>
                    </a:lnTo>
                    <a:lnTo>
                      <a:pt x="930" y="1141"/>
                    </a:lnTo>
                    <a:lnTo>
                      <a:pt x="947" y="1125"/>
                    </a:lnTo>
                    <a:lnTo>
                      <a:pt x="964" y="1107"/>
                    </a:lnTo>
                    <a:lnTo>
                      <a:pt x="964" y="1245"/>
                    </a:lnTo>
                    <a:lnTo>
                      <a:pt x="1273" y="1245"/>
                    </a:lnTo>
                    <a:lnTo>
                      <a:pt x="1273" y="15"/>
                    </a:lnTo>
                    <a:lnTo>
                      <a:pt x="964" y="15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73" name="Freeform 7"/>
              <p:cNvSpPr>
                <a:spLocks/>
              </p:cNvSpPr>
              <p:nvPr/>
            </p:nvSpPr>
            <p:spPr bwMode="auto">
              <a:xfrm>
                <a:off x="4401" y="3753"/>
                <a:ext cx="53" cy="89"/>
              </a:xfrm>
              <a:custGeom>
                <a:avLst/>
                <a:gdLst>
                  <a:gd name="T0" fmla="*/ 753 w 753"/>
                  <a:gd name="T1" fmla="*/ 0 h 1245"/>
                  <a:gd name="T2" fmla="*/ 753 w 753"/>
                  <a:gd name="T3" fmla="*/ 280 h 1245"/>
                  <a:gd name="T4" fmla="*/ 721 w 753"/>
                  <a:gd name="T5" fmla="*/ 281 h 1245"/>
                  <a:gd name="T6" fmla="*/ 689 w 753"/>
                  <a:gd name="T7" fmla="*/ 282 h 1245"/>
                  <a:gd name="T8" fmla="*/ 660 w 753"/>
                  <a:gd name="T9" fmla="*/ 283 h 1245"/>
                  <a:gd name="T10" fmla="*/ 632 w 753"/>
                  <a:gd name="T11" fmla="*/ 286 h 1245"/>
                  <a:gd name="T12" fmla="*/ 606 w 753"/>
                  <a:gd name="T13" fmla="*/ 290 h 1245"/>
                  <a:gd name="T14" fmla="*/ 581 w 753"/>
                  <a:gd name="T15" fmla="*/ 294 h 1245"/>
                  <a:gd name="T16" fmla="*/ 557 w 753"/>
                  <a:gd name="T17" fmla="*/ 299 h 1245"/>
                  <a:gd name="T18" fmla="*/ 535 w 753"/>
                  <a:gd name="T19" fmla="*/ 305 h 1245"/>
                  <a:gd name="T20" fmla="*/ 514 w 753"/>
                  <a:gd name="T21" fmla="*/ 312 h 1245"/>
                  <a:gd name="T22" fmla="*/ 494 w 753"/>
                  <a:gd name="T23" fmla="*/ 319 h 1245"/>
                  <a:gd name="T24" fmla="*/ 475 w 753"/>
                  <a:gd name="T25" fmla="*/ 327 h 1245"/>
                  <a:gd name="T26" fmla="*/ 457 w 753"/>
                  <a:gd name="T27" fmla="*/ 337 h 1245"/>
                  <a:gd name="T28" fmla="*/ 442 w 753"/>
                  <a:gd name="T29" fmla="*/ 346 h 1245"/>
                  <a:gd name="T30" fmla="*/ 427 w 753"/>
                  <a:gd name="T31" fmla="*/ 358 h 1245"/>
                  <a:gd name="T32" fmla="*/ 412 w 753"/>
                  <a:gd name="T33" fmla="*/ 369 h 1245"/>
                  <a:gd name="T34" fmla="*/ 400 w 753"/>
                  <a:gd name="T35" fmla="*/ 382 h 1245"/>
                  <a:gd name="T36" fmla="*/ 388 w 753"/>
                  <a:gd name="T37" fmla="*/ 395 h 1245"/>
                  <a:gd name="T38" fmla="*/ 377 w 753"/>
                  <a:gd name="T39" fmla="*/ 410 h 1245"/>
                  <a:gd name="T40" fmla="*/ 367 w 753"/>
                  <a:gd name="T41" fmla="*/ 425 h 1245"/>
                  <a:gd name="T42" fmla="*/ 358 w 753"/>
                  <a:gd name="T43" fmla="*/ 442 h 1245"/>
                  <a:gd name="T44" fmla="*/ 351 w 753"/>
                  <a:gd name="T45" fmla="*/ 458 h 1245"/>
                  <a:gd name="T46" fmla="*/ 343 w 753"/>
                  <a:gd name="T47" fmla="*/ 476 h 1245"/>
                  <a:gd name="T48" fmla="*/ 337 w 753"/>
                  <a:gd name="T49" fmla="*/ 496 h 1245"/>
                  <a:gd name="T50" fmla="*/ 332 w 753"/>
                  <a:gd name="T51" fmla="*/ 516 h 1245"/>
                  <a:gd name="T52" fmla="*/ 327 w 753"/>
                  <a:gd name="T53" fmla="*/ 537 h 1245"/>
                  <a:gd name="T54" fmla="*/ 322 w 753"/>
                  <a:gd name="T55" fmla="*/ 559 h 1245"/>
                  <a:gd name="T56" fmla="*/ 319 w 753"/>
                  <a:gd name="T57" fmla="*/ 582 h 1245"/>
                  <a:gd name="T58" fmla="*/ 317 w 753"/>
                  <a:gd name="T59" fmla="*/ 606 h 1245"/>
                  <a:gd name="T60" fmla="*/ 315 w 753"/>
                  <a:gd name="T61" fmla="*/ 630 h 1245"/>
                  <a:gd name="T62" fmla="*/ 314 w 753"/>
                  <a:gd name="T63" fmla="*/ 657 h 1245"/>
                  <a:gd name="T64" fmla="*/ 313 w 753"/>
                  <a:gd name="T65" fmla="*/ 684 h 1245"/>
                  <a:gd name="T66" fmla="*/ 313 w 753"/>
                  <a:gd name="T67" fmla="*/ 712 h 1245"/>
                  <a:gd name="T68" fmla="*/ 313 w 753"/>
                  <a:gd name="T69" fmla="*/ 1245 h 1245"/>
                  <a:gd name="T70" fmla="*/ 0 w 753"/>
                  <a:gd name="T71" fmla="*/ 1245 h 1245"/>
                  <a:gd name="T72" fmla="*/ 0 w 753"/>
                  <a:gd name="T73" fmla="*/ 15 h 1245"/>
                  <a:gd name="T74" fmla="*/ 313 w 753"/>
                  <a:gd name="T75" fmla="*/ 15 h 1245"/>
                  <a:gd name="T76" fmla="*/ 313 w 753"/>
                  <a:gd name="T77" fmla="*/ 172 h 1245"/>
                  <a:gd name="T78" fmla="*/ 329 w 753"/>
                  <a:gd name="T79" fmla="*/ 152 h 1245"/>
                  <a:gd name="T80" fmla="*/ 346 w 753"/>
                  <a:gd name="T81" fmla="*/ 134 h 1245"/>
                  <a:gd name="T82" fmla="*/ 365 w 753"/>
                  <a:gd name="T83" fmla="*/ 116 h 1245"/>
                  <a:gd name="T84" fmla="*/ 386 w 753"/>
                  <a:gd name="T85" fmla="*/ 100 h 1245"/>
                  <a:gd name="T86" fmla="*/ 408 w 753"/>
                  <a:gd name="T87" fmla="*/ 85 h 1245"/>
                  <a:gd name="T88" fmla="*/ 431 w 753"/>
                  <a:gd name="T89" fmla="*/ 70 h 1245"/>
                  <a:gd name="T90" fmla="*/ 456 w 753"/>
                  <a:gd name="T91" fmla="*/ 58 h 1245"/>
                  <a:gd name="T92" fmla="*/ 482 w 753"/>
                  <a:gd name="T93" fmla="*/ 46 h 1245"/>
                  <a:gd name="T94" fmla="*/ 511 w 753"/>
                  <a:gd name="T95" fmla="*/ 36 h 1245"/>
                  <a:gd name="T96" fmla="*/ 541 w 753"/>
                  <a:gd name="T97" fmla="*/ 26 h 1245"/>
                  <a:gd name="T98" fmla="*/ 572 w 753"/>
                  <a:gd name="T99" fmla="*/ 19 h 1245"/>
                  <a:gd name="T100" fmla="*/ 605 w 753"/>
                  <a:gd name="T101" fmla="*/ 11 h 1245"/>
                  <a:gd name="T102" fmla="*/ 639 w 753"/>
                  <a:gd name="T103" fmla="*/ 6 h 1245"/>
                  <a:gd name="T104" fmla="*/ 676 w 753"/>
                  <a:gd name="T105" fmla="*/ 3 h 1245"/>
                  <a:gd name="T106" fmla="*/ 713 w 753"/>
                  <a:gd name="T107" fmla="*/ 1 h 1245"/>
                  <a:gd name="T108" fmla="*/ 753 w 753"/>
                  <a:gd name="T109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53" h="1245">
                    <a:moveTo>
                      <a:pt x="753" y="0"/>
                    </a:moveTo>
                    <a:lnTo>
                      <a:pt x="753" y="280"/>
                    </a:lnTo>
                    <a:lnTo>
                      <a:pt x="721" y="281"/>
                    </a:lnTo>
                    <a:lnTo>
                      <a:pt x="689" y="282"/>
                    </a:lnTo>
                    <a:lnTo>
                      <a:pt x="660" y="283"/>
                    </a:lnTo>
                    <a:lnTo>
                      <a:pt x="632" y="286"/>
                    </a:lnTo>
                    <a:lnTo>
                      <a:pt x="606" y="290"/>
                    </a:lnTo>
                    <a:lnTo>
                      <a:pt x="581" y="294"/>
                    </a:lnTo>
                    <a:lnTo>
                      <a:pt x="557" y="299"/>
                    </a:lnTo>
                    <a:lnTo>
                      <a:pt x="535" y="305"/>
                    </a:lnTo>
                    <a:lnTo>
                      <a:pt x="514" y="312"/>
                    </a:lnTo>
                    <a:lnTo>
                      <a:pt x="494" y="319"/>
                    </a:lnTo>
                    <a:lnTo>
                      <a:pt x="475" y="327"/>
                    </a:lnTo>
                    <a:lnTo>
                      <a:pt x="457" y="337"/>
                    </a:lnTo>
                    <a:lnTo>
                      <a:pt x="442" y="346"/>
                    </a:lnTo>
                    <a:lnTo>
                      <a:pt x="427" y="358"/>
                    </a:lnTo>
                    <a:lnTo>
                      <a:pt x="412" y="369"/>
                    </a:lnTo>
                    <a:lnTo>
                      <a:pt x="400" y="382"/>
                    </a:lnTo>
                    <a:lnTo>
                      <a:pt x="388" y="395"/>
                    </a:lnTo>
                    <a:lnTo>
                      <a:pt x="377" y="410"/>
                    </a:lnTo>
                    <a:lnTo>
                      <a:pt x="367" y="425"/>
                    </a:lnTo>
                    <a:lnTo>
                      <a:pt x="358" y="442"/>
                    </a:lnTo>
                    <a:lnTo>
                      <a:pt x="351" y="458"/>
                    </a:lnTo>
                    <a:lnTo>
                      <a:pt x="343" y="476"/>
                    </a:lnTo>
                    <a:lnTo>
                      <a:pt x="337" y="496"/>
                    </a:lnTo>
                    <a:lnTo>
                      <a:pt x="332" y="516"/>
                    </a:lnTo>
                    <a:lnTo>
                      <a:pt x="327" y="537"/>
                    </a:lnTo>
                    <a:lnTo>
                      <a:pt x="322" y="559"/>
                    </a:lnTo>
                    <a:lnTo>
                      <a:pt x="319" y="582"/>
                    </a:lnTo>
                    <a:lnTo>
                      <a:pt x="317" y="606"/>
                    </a:lnTo>
                    <a:lnTo>
                      <a:pt x="315" y="630"/>
                    </a:lnTo>
                    <a:lnTo>
                      <a:pt x="314" y="657"/>
                    </a:lnTo>
                    <a:lnTo>
                      <a:pt x="313" y="684"/>
                    </a:lnTo>
                    <a:lnTo>
                      <a:pt x="313" y="712"/>
                    </a:lnTo>
                    <a:lnTo>
                      <a:pt x="313" y="1245"/>
                    </a:lnTo>
                    <a:lnTo>
                      <a:pt x="0" y="1245"/>
                    </a:lnTo>
                    <a:lnTo>
                      <a:pt x="0" y="15"/>
                    </a:lnTo>
                    <a:lnTo>
                      <a:pt x="313" y="15"/>
                    </a:lnTo>
                    <a:lnTo>
                      <a:pt x="313" y="172"/>
                    </a:lnTo>
                    <a:lnTo>
                      <a:pt x="329" y="152"/>
                    </a:lnTo>
                    <a:lnTo>
                      <a:pt x="346" y="134"/>
                    </a:lnTo>
                    <a:lnTo>
                      <a:pt x="365" y="116"/>
                    </a:lnTo>
                    <a:lnTo>
                      <a:pt x="386" y="100"/>
                    </a:lnTo>
                    <a:lnTo>
                      <a:pt x="408" y="85"/>
                    </a:lnTo>
                    <a:lnTo>
                      <a:pt x="431" y="70"/>
                    </a:lnTo>
                    <a:lnTo>
                      <a:pt x="456" y="58"/>
                    </a:lnTo>
                    <a:lnTo>
                      <a:pt x="482" y="46"/>
                    </a:lnTo>
                    <a:lnTo>
                      <a:pt x="511" y="36"/>
                    </a:lnTo>
                    <a:lnTo>
                      <a:pt x="541" y="26"/>
                    </a:lnTo>
                    <a:lnTo>
                      <a:pt x="572" y="19"/>
                    </a:lnTo>
                    <a:lnTo>
                      <a:pt x="605" y="11"/>
                    </a:lnTo>
                    <a:lnTo>
                      <a:pt x="639" y="6"/>
                    </a:lnTo>
                    <a:lnTo>
                      <a:pt x="676" y="3"/>
                    </a:lnTo>
                    <a:lnTo>
                      <a:pt x="713" y="1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74" name="Freeform 8"/>
              <p:cNvSpPr>
                <a:spLocks/>
              </p:cNvSpPr>
              <p:nvPr/>
            </p:nvSpPr>
            <p:spPr bwMode="auto">
              <a:xfrm>
                <a:off x="4460" y="3730"/>
                <a:ext cx="53" cy="112"/>
              </a:xfrm>
              <a:custGeom>
                <a:avLst/>
                <a:gdLst>
                  <a:gd name="T0" fmla="*/ 612 w 735"/>
                  <a:gd name="T1" fmla="*/ 1299 h 1566"/>
                  <a:gd name="T2" fmla="*/ 735 w 735"/>
                  <a:gd name="T3" fmla="*/ 1299 h 1566"/>
                  <a:gd name="T4" fmla="*/ 735 w 735"/>
                  <a:gd name="T5" fmla="*/ 1566 h 1566"/>
                  <a:gd name="T6" fmla="*/ 571 w 735"/>
                  <a:gd name="T7" fmla="*/ 1566 h 1566"/>
                  <a:gd name="T8" fmla="*/ 544 w 735"/>
                  <a:gd name="T9" fmla="*/ 1566 h 1566"/>
                  <a:gd name="T10" fmla="*/ 518 w 735"/>
                  <a:gd name="T11" fmla="*/ 1564 h 1566"/>
                  <a:gd name="T12" fmla="*/ 492 w 735"/>
                  <a:gd name="T13" fmla="*/ 1563 h 1566"/>
                  <a:gd name="T14" fmla="*/ 467 w 735"/>
                  <a:gd name="T15" fmla="*/ 1560 h 1566"/>
                  <a:gd name="T16" fmla="*/ 444 w 735"/>
                  <a:gd name="T17" fmla="*/ 1556 h 1566"/>
                  <a:gd name="T18" fmla="*/ 421 w 735"/>
                  <a:gd name="T19" fmla="*/ 1552 h 1566"/>
                  <a:gd name="T20" fmla="*/ 400 w 735"/>
                  <a:gd name="T21" fmla="*/ 1546 h 1566"/>
                  <a:gd name="T22" fmla="*/ 379 w 735"/>
                  <a:gd name="T23" fmla="*/ 1540 h 1566"/>
                  <a:gd name="T24" fmla="*/ 360 w 735"/>
                  <a:gd name="T25" fmla="*/ 1533 h 1566"/>
                  <a:gd name="T26" fmla="*/ 341 w 735"/>
                  <a:gd name="T27" fmla="*/ 1524 h 1566"/>
                  <a:gd name="T28" fmla="*/ 323 w 735"/>
                  <a:gd name="T29" fmla="*/ 1516 h 1566"/>
                  <a:gd name="T30" fmla="*/ 306 w 735"/>
                  <a:gd name="T31" fmla="*/ 1506 h 1566"/>
                  <a:gd name="T32" fmla="*/ 291 w 735"/>
                  <a:gd name="T33" fmla="*/ 1496 h 1566"/>
                  <a:gd name="T34" fmla="*/ 275 w 735"/>
                  <a:gd name="T35" fmla="*/ 1484 h 1566"/>
                  <a:gd name="T36" fmla="*/ 260 w 735"/>
                  <a:gd name="T37" fmla="*/ 1472 h 1566"/>
                  <a:gd name="T38" fmla="*/ 247 w 735"/>
                  <a:gd name="T39" fmla="*/ 1459 h 1566"/>
                  <a:gd name="T40" fmla="*/ 234 w 735"/>
                  <a:gd name="T41" fmla="*/ 1446 h 1566"/>
                  <a:gd name="T42" fmla="*/ 223 w 735"/>
                  <a:gd name="T43" fmla="*/ 1431 h 1566"/>
                  <a:gd name="T44" fmla="*/ 212 w 735"/>
                  <a:gd name="T45" fmla="*/ 1415 h 1566"/>
                  <a:gd name="T46" fmla="*/ 202 w 735"/>
                  <a:gd name="T47" fmla="*/ 1398 h 1566"/>
                  <a:gd name="T48" fmla="*/ 193 w 735"/>
                  <a:gd name="T49" fmla="*/ 1382 h 1566"/>
                  <a:gd name="T50" fmla="*/ 185 w 735"/>
                  <a:gd name="T51" fmla="*/ 1363 h 1566"/>
                  <a:gd name="T52" fmla="*/ 178 w 735"/>
                  <a:gd name="T53" fmla="*/ 1344 h 1566"/>
                  <a:gd name="T54" fmla="*/ 170 w 735"/>
                  <a:gd name="T55" fmla="*/ 1324 h 1566"/>
                  <a:gd name="T56" fmla="*/ 165 w 735"/>
                  <a:gd name="T57" fmla="*/ 1304 h 1566"/>
                  <a:gd name="T58" fmla="*/ 160 w 735"/>
                  <a:gd name="T59" fmla="*/ 1282 h 1566"/>
                  <a:gd name="T60" fmla="*/ 156 w 735"/>
                  <a:gd name="T61" fmla="*/ 1260 h 1566"/>
                  <a:gd name="T62" fmla="*/ 152 w 735"/>
                  <a:gd name="T63" fmla="*/ 1236 h 1566"/>
                  <a:gd name="T64" fmla="*/ 149 w 735"/>
                  <a:gd name="T65" fmla="*/ 1212 h 1566"/>
                  <a:gd name="T66" fmla="*/ 147 w 735"/>
                  <a:gd name="T67" fmla="*/ 1188 h 1566"/>
                  <a:gd name="T68" fmla="*/ 146 w 735"/>
                  <a:gd name="T69" fmla="*/ 1161 h 1566"/>
                  <a:gd name="T70" fmla="*/ 146 w 735"/>
                  <a:gd name="T71" fmla="*/ 1134 h 1566"/>
                  <a:gd name="T72" fmla="*/ 146 w 735"/>
                  <a:gd name="T73" fmla="*/ 601 h 1566"/>
                  <a:gd name="T74" fmla="*/ 0 w 735"/>
                  <a:gd name="T75" fmla="*/ 601 h 1566"/>
                  <a:gd name="T76" fmla="*/ 0 w 735"/>
                  <a:gd name="T77" fmla="*/ 336 h 1566"/>
                  <a:gd name="T78" fmla="*/ 146 w 735"/>
                  <a:gd name="T79" fmla="*/ 336 h 1566"/>
                  <a:gd name="T80" fmla="*/ 146 w 735"/>
                  <a:gd name="T81" fmla="*/ 0 h 1566"/>
                  <a:gd name="T82" fmla="*/ 458 w 735"/>
                  <a:gd name="T83" fmla="*/ 0 h 1566"/>
                  <a:gd name="T84" fmla="*/ 458 w 735"/>
                  <a:gd name="T85" fmla="*/ 336 h 1566"/>
                  <a:gd name="T86" fmla="*/ 733 w 735"/>
                  <a:gd name="T87" fmla="*/ 336 h 1566"/>
                  <a:gd name="T88" fmla="*/ 733 w 735"/>
                  <a:gd name="T89" fmla="*/ 601 h 1566"/>
                  <a:gd name="T90" fmla="*/ 458 w 735"/>
                  <a:gd name="T91" fmla="*/ 601 h 1566"/>
                  <a:gd name="T92" fmla="*/ 458 w 735"/>
                  <a:gd name="T93" fmla="*/ 1137 h 1566"/>
                  <a:gd name="T94" fmla="*/ 459 w 735"/>
                  <a:gd name="T95" fmla="*/ 1156 h 1566"/>
                  <a:gd name="T96" fmla="*/ 460 w 735"/>
                  <a:gd name="T97" fmla="*/ 1175 h 1566"/>
                  <a:gd name="T98" fmla="*/ 462 w 735"/>
                  <a:gd name="T99" fmla="*/ 1192 h 1566"/>
                  <a:gd name="T100" fmla="*/ 465 w 735"/>
                  <a:gd name="T101" fmla="*/ 1207 h 1566"/>
                  <a:gd name="T102" fmla="*/ 469 w 735"/>
                  <a:gd name="T103" fmla="*/ 1222 h 1566"/>
                  <a:gd name="T104" fmla="*/ 475 w 735"/>
                  <a:gd name="T105" fmla="*/ 1236 h 1566"/>
                  <a:gd name="T106" fmla="*/ 482 w 735"/>
                  <a:gd name="T107" fmla="*/ 1247 h 1566"/>
                  <a:gd name="T108" fmla="*/ 489 w 735"/>
                  <a:gd name="T109" fmla="*/ 1259 h 1566"/>
                  <a:gd name="T110" fmla="*/ 499 w 735"/>
                  <a:gd name="T111" fmla="*/ 1268 h 1566"/>
                  <a:gd name="T112" fmla="*/ 510 w 735"/>
                  <a:gd name="T113" fmla="*/ 1276 h 1566"/>
                  <a:gd name="T114" fmla="*/ 523 w 735"/>
                  <a:gd name="T115" fmla="*/ 1283 h 1566"/>
                  <a:gd name="T116" fmla="*/ 536 w 735"/>
                  <a:gd name="T117" fmla="*/ 1288 h 1566"/>
                  <a:gd name="T118" fmla="*/ 553 w 735"/>
                  <a:gd name="T119" fmla="*/ 1292 h 1566"/>
                  <a:gd name="T120" fmla="*/ 571 w 735"/>
                  <a:gd name="T121" fmla="*/ 1296 h 1566"/>
                  <a:gd name="T122" fmla="*/ 590 w 735"/>
                  <a:gd name="T123" fmla="*/ 1298 h 1566"/>
                  <a:gd name="T124" fmla="*/ 612 w 735"/>
                  <a:gd name="T125" fmla="*/ 1299 h 1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35" h="1566">
                    <a:moveTo>
                      <a:pt x="612" y="1299"/>
                    </a:moveTo>
                    <a:lnTo>
                      <a:pt x="735" y="1299"/>
                    </a:lnTo>
                    <a:lnTo>
                      <a:pt x="735" y="1566"/>
                    </a:lnTo>
                    <a:lnTo>
                      <a:pt x="571" y="1566"/>
                    </a:lnTo>
                    <a:lnTo>
                      <a:pt x="544" y="1566"/>
                    </a:lnTo>
                    <a:lnTo>
                      <a:pt x="518" y="1564"/>
                    </a:lnTo>
                    <a:lnTo>
                      <a:pt x="492" y="1563"/>
                    </a:lnTo>
                    <a:lnTo>
                      <a:pt x="467" y="1560"/>
                    </a:lnTo>
                    <a:lnTo>
                      <a:pt x="444" y="1556"/>
                    </a:lnTo>
                    <a:lnTo>
                      <a:pt x="421" y="1552"/>
                    </a:lnTo>
                    <a:lnTo>
                      <a:pt x="400" y="1546"/>
                    </a:lnTo>
                    <a:lnTo>
                      <a:pt x="379" y="1540"/>
                    </a:lnTo>
                    <a:lnTo>
                      <a:pt x="360" y="1533"/>
                    </a:lnTo>
                    <a:lnTo>
                      <a:pt x="341" y="1524"/>
                    </a:lnTo>
                    <a:lnTo>
                      <a:pt x="323" y="1516"/>
                    </a:lnTo>
                    <a:lnTo>
                      <a:pt x="306" y="1506"/>
                    </a:lnTo>
                    <a:lnTo>
                      <a:pt x="291" y="1496"/>
                    </a:lnTo>
                    <a:lnTo>
                      <a:pt x="275" y="1484"/>
                    </a:lnTo>
                    <a:lnTo>
                      <a:pt x="260" y="1472"/>
                    </a:lnTo>
                    <a:lnTo>
                      <a:pt x="247" y="1459"/>
                    </a:lnTo>
                    <a:lnTo>
                      <a:pt x="234" y="1446"/>
                    </a:lnTo>
                    <a:lnTo>
                      <a:pt x="223" y="1431"/>
                    </a:lnTo>
                    <a:lnTo>
                      <a:pt x="212" y="1415"/>
                    </a:lnTo>
                    <a:lnTo>
                      <a:pt x="202" y="1398"/>
                    </a:lnTo>
                    <a:lnTo>
                      <a:pt x="193" y="1382"/>
                    </a:lnTo>
                    <a:lnTo>
                      <a:pt x="185" y="1363"/>
                    </a:lnTo>
                    <a:lnTo>
                      <a:pt x="178" y="1344"/>
                    </a:lnTo>
                    <a:lnTo>
                      <a:pt x="170" y="1324"/>
                    </a:lnTo>
                    <a:lnTo>
                      <a:pt x="165" y="1304"/>
                    </a:lnTo>
                    <a:lnTo>
                      <a:pt x="160" y="1282"/>
                    </a:lnTo>
                    <a:lnTo>
                      <a:pt x="156" y="1260"/>
                    </a:lnTo>
                    <a:lnTo>
                      <a:pt x="152" y="1236"/>
                    </a:lnTo>
                    <a:lnTo>
                      <a:pt x="149" y="1212"/>
                    </a:lnTo>
                    <a:lnTo>
                      <a:pt x="147" y="1188"/>
                    </a:lnTo>
                    <a:lnTo>
                      <a:pt x="146" y="1161"/>
                    </a:lnTo>
                    <a:lnTo>
                      <a:pt x="146" y="1134"/>
                    </a:lnTo>
                    <a:lnTo>
                      <a:pt x="146" y="601"/>
                    </a:lnTo>
                    <a:lnTo>
                      <a:pt x="0" y="601"/>
                    </a:lnTo>
                    <a:lnTo>
                      <a:pt x="0" y="336"/>
                    </a:lnTo>
                    <a:lnTo>
                      <a:pt x="146" y="336"/>
                    </a:lnTo>
                    <a:lnTo>
                      <a:pt x="146" y="0"/>
                    </a:lnTo>
                    <a:lnTo>
                      <a:pt x="458" y="0"/>
                    </a:lnTo>
                    <a:lnTo>
                      <a:pt x="458" y="336"/>
                    </a:lnTo>
                    <a:lnTo>
                      <a:pt x="733" y="336"/>
                    </a:lnTo>
                    <a:lnTo>
                      <a:pt x="733" y="601"/>
                    </a:lnTo>
                    <a:lnTo>
                      <a:pt x="458" y="601"/>
                    </a:lnTo>
                    <a:lnTo>
                      <a:pt x="458" y="1137"/>
                    </a:lnTo>
                    <a:lnTo>
                      <a:pt x="459" y="1156"/>
                    </a:lnTo>
                    <a:lnTo>
                      <a:pt x="460" y="1175"/>
                    </a:lnTo>
                    <a:lnTo>
                      <a:pt x="462" y="1192"/>
                    </a:lnTo>
                    <a:lnTo>
                      <a:pt x="465" y="1207"/>
                    </a:lnTo>
                    <a:lnTo>
                      <a:pt x="469" y="1222"/>
                    </a:lnTo>
                    <a:lnTo>
                      <a:pt x="475" y="1236"/>
                    </a:lnTo>
                    <a:lnTo>
                      <a:pt x="482" y="1247"/>
                    </a:lnTo>
                    <a:lnTo>
                      <a:pt x="489" y="1259"/>
                    </a:lnTo>
                    <a:lnTo>
                      <a:pt x="499" y="1268"/>
                    </a:lnTo>
                    <a:lnTo>
                      <a:pt x="510" y="1276"/>
                    </a:lnTo>
                    <a:lnTo>
                      <a:pt x="523" y="1283"/>
                    </a:lnTo>
                    <a:lnTo>
                      <a:pt x="536" y="1288"/>
                    </a:lnTo>
                    <a:lnTo>
                      <a:pt x="553" y="1292"/>
                    </a:lnTo>
                    <a:lnTo>
                      <a:pt x="571" y="1296"/>
                    </a:lnTo>
                    <a:lnTo>
                      <a:pt x="590" y="1298"/>
                    </a:lnTo>
                    <a:lnTo>
                      <a:pt x="612" y="1299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75" name="Freeform 9"/>
              <p:cNvSpPr>
                <a:spLocks/>
              </p:cNvSpPr>
              <p:nvPr/>
            </p:nvSpPr>
            <p:spPr bwMode="auto">
              <a:xfrm>
                <a:off x="4523" y="3753"/>
                <a:ext cx="86" cy="89"/>
              </a:xfrm>
              <a:custGeom>
                <a:avLst/>
                <a:gdLst>
                  <a:gd name="T0" fmla="*/ 1196 w 1196"/>
                  <a:gd name="T1" fmla="*/ 1247 h 1247"/>
                  <a:gd name="T2" fmla="*/ 887 w 1196"/>
                  <a:gd name="T3" fmla="*/ 567 h 1247"/>
                  <a:gd name="T4" fmla="*/ 886 w 1196"/>
                  <a:gd name="T5" fmla="*/ 534 h 1247"/>
                  <a:gd name="T6" fmla="*/ 882 w 1196"/>
                  <a:gd name="T7" fmla="*/ 501 h 1247"/>
                  <a:gd name="T8" fmla="*/ 876 w 1196"/>
                  <a:gd name="T9" fmla="*/ 470 h 1247"/>
                  <a:gd name="T10" fmla="*/ 868 w 1196"/>
                  <a:gd name="T11" fmla="*/ 440 h 1247"/>
                  <a:gd name="T12" fmla="*/ 858 w 1196"/>
                  <a:gd name="T13" fmla="*/ 413 h 1247"/>
                  <a:gd name="T14" fmla="*/ 845 w 1196"/>
                  <a:gd name="T15" fmla="*/ 388 h 1247"/>
                  <a:gd name="T16" fmla="*/ 830 w 1196"/>
                  <a:gd name="T17" fmla="*/ 365 h 1247"/>
                  <a:gd name="T18" fmla="*/ 814 w 1196"/>
                  <a:gd name="T19" fmla="*/ 344 h 1247"/>
                  <a:gd name="T20" fmla="*/ 795 w 1196"/>
                  <a:gd name="T21" fmla="*/ 325 h 1247"/>
                  <a:gd name="T22" fmla="*/ 774 w 1196"/>
                  <a:gd name="T23" fmla="*/ 308 h 1247"/>
                  <a:gd name="T24" fmla="*/ 751 w 1196"/>
                  <a:gd name="T25" fmla="*/ 294 h 1247"/>
                  <a:gd name="T26" fmla="*/ 725 w 1196"/>
                  <a:gd name="T27" fmla="*/ 281 h 1247"/>
                  <a:gd name="T28" fmla="*/ 698 w 1196"/>
                  <a:gd name="T29" fmla="*/ 272 h 1247"/>
                  <a:gd name="T30" fmla="*/ 669 w 1196"/>
                  <a:gd name="T31" fmla="*/ 265 h 1247"/>
                  <a:gd name="T32" fmla="*/ 638 w 1196"/>
                  <a:gd name="T33" fmla="*/ 261 h 1247"/>
                  <a:gd name="T34" fmla="*/ 605 w 1196"/>
                  <a:gd name="T35" fmla="*/ 260 h 1247"/>
                  <a:gd name="T36" fmla="*/ 571 w 1196"/>
                  <a:gd name="T37" fmla="*/ 261 h 1247"/>
                  <a:gd name="T38" fmla="*/ 540 w 1196"/>
                  <a:gd name="T39" fmla="*/ 265 h 1247"/>
                  <a:gd name="T40" fmla="*/ 509 w 1196"/>
                  <a:gd name="T41" fmla="*/ 273 h 1247"/>
                  <a:gd name="T42" fmla="*/ 481 w 1196"/>
                  <a:gd name="T43" fmla="*/ 283 h 1247"/>
                  <a:gd name="T44" fmla="*/ 455 w 1196"/>
                  <a:gd name="T45" fmla="*/ 296 h 1247"/>
                  <a:gd name="T46" fmla="*/ 432 w 1196"/>
                  <a:gd name="T47" fmla="*/ 310 h 1247"/>
                  <a:gd name="T48" fmla="*/ 410 w 1196"/>
                  <a:gd name="T49" fmla="*/ 328 h 1247"/>
                  <a:gd name="T50" fmla="*/ 390 w 1196"/>
                  <a:gd name="T51" fmla="*/ 349 h 1247"/>
                  <a:gd name="T52" fmla="*/ 372 w 1196"/>
                  <a:gd name="T53" fmla="*/ 372 h 1247"/>
                  <a:gd name="T54" fmla="*/ 357 w 1196"/>
                  <a:gd name="T55" fmla="*/ 397 h 1247"/>
                  <a:gd name="T56" fmla="*/ 343 w 1196"/>
                  <a:gd name="T57" fmla="*/ 425 h 1247"/>
                  <a:gd name="T58" fmla="*/ 333 w 1196"/>
                  <a:gd name="T59" fmla="*/ 454 h 1247"/>
                  <a:gd name="T60" fmla="*/ 324 w 1196"/>
                  <a:gd name="T61" fmla="*/ 487 h 1247"/>
                  <a:gd name="T62" fmla="*/ 318 w 1196"/>
                  <a:gd name="T63" fmla="*/ 521 h 1247"/>
                  <a:gd name="T64" fmla="*/ 314 w 1196"/>
                  <a:gd name="T65" fmla="*/ 557 h 1247"/>
                  <a:gd name="T66" fmla="*/ 313 w 1196"/>
                  <a:gd name="T67" fmla="*/ 596 h 1247"/>
                  <a:gd name="T68" fmla="*/ 0 w 1196"/>
                  <a:gd name="T69" fmla="*/ 1247 h 1247"/>
                  <a:gd name="T70" fmla="*/ 313 w 1196"/>
                  <a:gd name="T71" fmla="*/ 17 h 1247"/>
                  <a:gd name="T72" fmla="*/ 328 w 1196"/>
                  <a:gd name="T73" fmla="*/ 124 h 1247"/>
                  <a:gd name="T74" fmla="*/ 361 w 1196"/>
                  <a:gd name="T75" fmla="*/ 93 h 1247"/>
                  <a:gd name="T76" fmla="*/ 399 w 1196"/>
                  <a:gd name="T77" fmla="*/ 67 h 1247"/>
                  <a:gd name="T78" fmla="*/ 440 w 1196"/>
                  <a:gd name="T79" fmla="*/ 45 h 1247"/>
                  <a:gd name="T80" fmla="*/ 486 w 1196"/>
                  <a:gd name="T81" fmla="*/ 27 h 1247"/>
                  <a:gd name="T82" fmla="*/ 536 w 1196"/>
                  <a:gd name="T83" fmla="*/ 13 h 1247"/>
                  <a:gd name="T84" fmla="*/ 590 w 1196"/>
                  <a:gd name="T85" fmla="*/ 4 h 1247"/>
                  <a:gd name="T86" fmla="*/ 650 w 1196"/>
                  <a:gd name="T87" fmla="*/ 0 h 1247"/>
                  <a:gd name="T88" fmla="*/ 707 w 1196"/>
                  <a:gd name="T89" fmla="*/ 0 h 1247"/>
                  <a:gd name="T90" fmla="*/ 760 w 1196"/>
                  <a:gd name="T91" fmla="*/ 5 h 1247"/>
                  <a:gd name="T92" fmla="*/ 811 w 1196"/>
                  <a:gd name="T93" fmla="*/ 15 h 1247"/>
                  <a:gd name="T94" fmla="*/ 860 w 1196"/>
                  <a:gd name="T95" fmla="*/ 28 h 1247"/>
                  <a:gd name="T96" fmla="*/ 906 w 1196"/>
                  <a:gd name="T97" fmla="*/ 47 h 1247"/>
                  <a:gd name="T98" fmla="*/ 950 w 1196"/>
                  <a:gd name="T99" fmla="*/ 70 h 1247"/>
                  <a:gd name="T100" fmla="*/ 992 w 1196"/>
                  <a:gd name="T101" fmla="*/ 96 h 1247"/>
                  <a:gd name="T102" fmla="*/ 1029 w 1196"/>
                  <a:gd name="T103" fmla="*/ 128 h 1247"/>
                  <a:gd name="T104" fmla="*/ 1064 w 1196"/>
                  <a:gd name="T105" fmla="*/ 162 h 1247"/>
                  <a:gd name="T106" fmla="*/ 1095 w 1196"/>
                  <a:gd name="T107" fmla="*/ 201 h 1247"/>
                  <a:gd name="T108" fmla="*/ 1123 w 1196"/>
                  <a:gd name="T109" fmla="*/ 243 h 1247"/>
                  <a:gd name="T110" fmla="*/ 1146 w 1196"/>
                  <a:gd name="T111" fmla="*/ 288 h 1247"/>
                  <a:gd name="T112" fmla="*/ 1166 w 1196"/>
                  <a:gd name="T113" fmla="*/ 338 h 1247"/>
                  <a:gd name="T114" fmla="*/ 1181 w 1196"/>
                  <a:gd name="T115" fmla="*/ 389 h 1247"/>
                  <a:gd name="T116" fmla="*/ 1190 w 1196"/>
                  <a:gd name="T117" fmla="*/ 445 h 1247"/>
                  <a:gd name="T118" fmla="*/ 1195 w 1196"/>
                  <a:gd name="T119" fmla="*/ 502 h 1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6" h="1247">
                    <a:moveTo>
                      <a:pt x="1196" y="533"/>
                    </a:moveTo>
                    <a:lnTo>
                      <a:pt x="1196" y="1247"/>
                    </a:lnTo>
                    <a:lnTo>
                      <a:pt x="887" y="1247"/>
                    </a:lnTo>
                    <a:lnTo>
                      <a:pt x="887" y="567"/>
                    </a:lnTo>
                    <a:lnTo>
                      <a:pt x="887" y="551"/>
                    </a:lnTo>
                    <a:lnTo>
                      <a:pt x="886" y="534"/>
                    </a:lnTo>
                    <a:lnTo>
                      <a:pt x="884" y="517"/>
                    </a:lnTo>
                    <a:lnTo>
                      <a:pt x="882" y="501"/>
                    </a:lnTo>
                    <a:lnTo>
                      <a:pt x="880" y="486"/>
                    </a:lnTo>
                    <a:lnTo>
                      <a:pt x="876" y="470"/>
                    </a:lnTo>
                    <a:lnTo>
                      <a:pt x="872" y="455"/>
                    </a:lnTo>
                    <a:lnTo>
                      <a:pt x="868" y="440"/>
                    </a:lnTo>
                    <a:lnTo>
                      <a:pt x="863" y="427"/>
                    </a:lnTo>
                    <a:lnTo>
                      <a:pt x="858" y="413"/>
                    </a:lnTo>
                    <a:lnTo>
                      <a:pt x="851" y="401"/>
                    </a:lnTo>
                    <a:lnTo>
                      <a:pt x="845" y="388"/>
                    </a:lnTo>
                    <a:lnTo>
                      <a:pt x="838" y="376"/>
                    </a:lnTo>
                    <a:lnTo>
                      <a:pt x="830" y="365"/>
                    </a:lnTo>
                    <a:lnTo>
                      <a:pt x="822" y="354"/>
                    </a:lnTo>
                    <a:lnTo>
                      <a:pt x="814" y="344"/>
                    </a:lnTo>
                    <a:lnTo>
                      <a:pt x="804" y="333"/>
                    </a:lnTo>
                    <a:lnTo>
                      <a:pt x="795" y="325"/>
                    </a:lnTo>
                    <a:lnTo>
                      <a:pt x="784" y="316"/>
                    </a:lnTo>
                    <a:lnTo>
                      <a:pt x="774" y="308"/>
                    </a:lnTo>
                    <a:lnTo>
                      <a:pt x="763" y="300"/>
                    </a:lnTo>
                    <a:lnTo>
                      <a:pt x="751" y="294"/>
                    </a:lnTo>
                    <a:lnTo>
                      <a:pt x="738" y="287"/>
                    </a:lnTo>
                    <a:lnTo>
                      <a:pt x="725" y="281"/>
                    </a:lnTo>
                    <a:lnTo>
                      <a:pt x="712" y="277"/>
                    </a:lnTo>
                    <a:lnTo>
                      <a:pt x="698" y="272"/>
                    </a:lnTo>
                    <a:lnTo>
                      <a:pt x="684" y="268"/>
                    </a:lnTo>
                    <a:lnTo>
                      <a:pt x="669" y="265"/>
                    </a:lnTo>
                    <a:lnTo>
                      <a:pt x="654" y="263"/>
                    </a:lnTo>
                    <a:lnTo>
                      <a:pt x="638" y="261"/>
                    </a:lnTo>
                    <a:lnTo>
                      <a:pt x="621" y="260"/>
                    </a:lnTo>
                    <a:lnTo>
                      <a:pt x="605" y="260"/>
                    </a:lnTo>
                    <a:lnTo>
                      <a:pt x="588" y="260"/>
                    </a:lnTo>
                    <a:lnTo>
                      <a:pt x="571" y="261"/>
                    </a:lnTo>
                    <a:lnTo>
                      <a:pt x="555" y="263"/>
                    </a:lnTo>
                    <a:lnTo>
                      <a:pt x="540" y="265"/>
                    </a:lnTo>
                    <a:lnTo>
                      <a:pt x="524" y="268"/>
                    </a:lnTo>
                    <a:lnTo>
                      <a:pt x="509" y="273"/>
                    </a:lnTo>
                    <a:lnTo>
                      <a:pt x="496" y="277"/>
                    </a:lnTo>
                    <a:lnTo>
                      <a:pt x="481" y="283"/>
                    </a:lnTo>
                    <a:lnTo>
                      <a:pt x="469" y="288"/>
                    </a:lnTo>
                    <a:lnTo>
                      <a:pt x="455" y="296"/>
                    </a:lnTo>
                    <a:lnTo>
                      <a:pt x="444" y="303"/>
                    </a:lnTo>
                    <a:lnTo>
                      <a:pt x="432" y="310"/>
                    </a:lnTo>
                    <a:lnTo>
                      <a:pt x="421" y="319"/>
                    </a:lnTo>
                    <a:lnTo>
                      <a:pt x="410" y="328"/>
                    </a:lnTo>
                    <a:lnTo>
                      <a:pt x="400" y="339"/>
                    </a:lnTo>
                    <a:lnTo>
                      <a:pt x="390" y="349"/>
                    </a:lnTo>
                    <a:lnTo>
                      <a:pt x="381" y="360"/>
                    </a:lnTo>
                    <a:lnTo>
                      <a:pt x="372" y="372"/>
                    </a:lnTo>
                    <a:lnTo>
                      <a:pt x="364" y="384"/>
                    </a:lnTo>
                    <a:lnTo>
                      <a:pt x="357" y="397"/>
                    </a:lnTo>
                    <a:lnTo>
                      <a:pt x="349" y="411"/>
                    </a:lnTo>
                    <a:lnTo>
                      <a:pt x="343" y="425"/>
                    </a:lnTo>
                    <a:lnTo>
                      <a:pt x="338" y="439"/>
                    </a:lnTo>
                    <a:lnTo>
                      <a:pt x="333" y="454"/>
                    </a:lnTo>
                    <a:lnTo>
                      <a:pt x="328" y="471"/>
                    </a:lnTo>
                    <a:lnTo>
                      <a:pt x="324" y="487"/>
                    </a:lnTo>
                    <a:lnTo>
                      <a:pt x="320" y="503"/>
                    </a:lnTo>
                    <a:lnTo>
                      <a:pt x="318" y="521"/>
                    </a:lnTo>
                    <a:lnTo>
                      <a:pt x="316" y="539"/>
                    </a:lnTo>
                    <a:lnTo>
                      <a:pt x="314" y="557"/>
                    </a:lnTo>
                    <a:lnTo>
                      <a:pt x="313" y="576"/>
                    </a:lnTo>
                    <a:lnTo>
                      <a:pt x="313" y="596"/>
                    </a:lnTo>
                    <a:lnTo>
                      <a:pt x="313" y="1247"/>
                    </a:lnTo>
                    <a:lnTo>
                      <a:pt x="0" y="1247"/>
                    </a:lnTo>
                    <a:lnTo>
                      <a:pt x="0" y="17"/>
                    </a:lnTo>
                    <a:lnTo>
                      <a:pt x="313" y="17"/>
                    </a:lnTo>
                    <a:lnTo>
                      <a:pt x="313" y="140"/>
                    </a:lnTo>
                    <a:lnTo>
                      <a:pt x="328" y="124"/>
                    </a:lnTo>
                    <a:lnTo>
                      <a:pt x="344" y="108"/>
                    </a:lnTo>
                    <a:lnTo>
                      <a:pt x="361" y="93"/>
                    </a:lnTo>
                    <a:lnTo>
                      <a:pt x="380" y="80"/>
                    </a:lnTo>
                    <a:lnTo>
                      <a:pt x="399" y="67"/>
                    </a:lnTo>
                    <a:lnTo>
                      <a:pt x="419" y="55"/>
                    </a:lnTo>
                    <a:lnTo>
                      <a:pt x="440" y="45"/>
                    </a:lnTo>
                    <a:lnTo>
                      <a:pt x="462" y="36"/>
                    </a:lnTo>
                    <a:lnTo>
                      <a:pt x="486" y="27"/>
                    </a:lnTo>
                    <a:lnTo>
                      <a:pt x="511" y="20"/>
                    </a:lnTo>
                    <a:lnTo>
                      <a:pt x="536" y="13"/>
                    </a:lnTo>
                    <a:lnTo>
                      <a:pt x="563" y="8"/>
                    </a:lnTo>
                    <a:lnTo>
                      <a:pt x="590" y="4"/>
                    </a:lnTo>
                    <a:lnTo>
                      <a:pt x="619" y="2"/>
                    </a:lnTo>
                    <a:lnTo>
                      <a:pt x="650" y="0"/>
                    </a:lnTo>
                    <a:lnTo>
                      <a:pt x="680" y="0"/>
                    </a:lnTo>
                    <a:lnTo>
                      <a:pt x="707" y="0"/>
                    </a:lnTo>
                    <a:lnTo>
                      <a:pt x="734" y="2"/>
                    </a:lnTo>
                    <a:lnTo>
                      <a:pt x="760" y="5"/>
                    </a:lnTo>
                    <a:lnTo>
                      <a:pt x="786" y="9"/>
                    </a:lnTo>
                    <a:lnTo>
                      <a:pt x="811" y="15"/>
                    </a:lnTo>
                    <a:lnTo>
                      <a:pt x="836" y="21"/>
                    </a:lnTo>
                    <a:lnTo>
                      <a:pt x="860" y="28"/>
                    </a:lnTo>
                    <a:lnTo>
                      <a:pt x="883" y="38"/>
                    </a:lnTo>
                    <a:lnTo>
                      <a:pt x="906" y="47"/>
                    </a:lnTo>
                    <a:lnTo>
                      <a:pt x="929" y="58"/>
                    </a:lnTo>
                    <a:lnTo>
                      <a:pt x="950" y="70"/>
                    </a:lnTo>
                    <a:lnTo>
                      <a:pt x="971" y="83"/>
                    </a:lnTo>
                    <a:lnTo>
                      <a:pt x="992" y="96"/>
                    </a:lnTo>
                    <a:lnTo>
                      <a:pt x="1010" y="112"/>
                    </a:lnTo>
                    <a:lnTo>
                      <a:pt x="1029" y="128"/>
                    </a:lnTo>
                    <a:lnTo>
                      <a:pt x="1047" y="145"/>
                    </a:lnTo>
                    <a:lnTo>
                      <a:pt x="1064" y="162"/>
                    </a:lnTo>
                    <a:lnTo>
                      <a:pt x="1080" y="181"/>
                    </a:lnTo>
                    <a:lnTo>
                      <a:pt x="1095" y="201"/>
                    </a:lnTo>
                    <a:lnTo>
                      <a:pt x="1110" y="221"/>
                    </a:lnTo>
                    <a:lnTo>
                      <a:pt x="1123" y="243"/>
                    </a:lnTo>
                    <a:lnTo>
                      <a:pt x="1135" y="265"/>
                    </a:lnTo>
                    <a:lnTo>
                      <a:pt x="1146" y="288"/>
                    </a:lnTo>
                    <a:lnTo>
                      <a:pt x="1157" y="312"/>
                    </a:lnTo>
                    <a:lnTo>
                      <a:pt x="1166" y="338"/>
                    </a:lnTo>
                    <a:lnTo>
                      <a:pt x="1173" y="363"/>
                    </a:lnTo>
                    <a:lnTo>
                      <a:pt x="1181" y="389"/>
                    </a:lnTo>
                    <a:lnTo>
                      <a:pt x="1186" y="416"/>
                    </a:lnTo>
                    <a:lnTo>
                      <a:pt x="1190" y="445"/>
                    </a:lnTo>
                    <a:lnTo>
                      <a:pt x="1194" y="473"/>
                    </a:lnTo>
                    <a:lnTo>
                      <a:pt x="1195" y="502"/>
                    </a:lnTo>
                    <a:lnTo>
                      <a:pt x="1196" y="533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76" name="Freeform 10"/>
              <p:cNvSpPr>
                <a:spLocks noEditPoints="1"/>
              </p:cNvSpPr>
              <p:nvPr/>
            </p:nvSpPr>
            <p:spPr bwMode="auto">
              <a:xfrm>
                <a:off x="4618" y="3753"/>
                <a:ext cx="88" cy="91"/>
              </a:xfrm>
              <a:custGeom>
                <a:avLst/>
                <a:gdLst>
                  <a:gd name="T0" fmla="*/ 305 w 1224"/>
                  <a:gd name="T1" fmla="*/ 452 h 1261"/>
                  <a:gd name="T2" fmla="*/ 330 w 1224"/>
                  <a:gd name="T3" fmla="*/ 396 h 1261"/>
                  <a:gd name="T4" fmla="*/ 372 w 1224"/>
                  <a:gd name="T5" fmla="*/ 343 h 1261"/>
                  <a:gd name="T6" fmla="*/ 427 w 1224"/>
                  <a:gd name="T7" fmla="*/ 300 h 1261"/>
                  <a:gd name="T8" fmla="*/ 493 w 1224"/>
                  <a:gd name="T9" fmla="*/ 268 h 1261"/>
                  <a:gd name="T10" fmla="*/ 566 w 1224"/>
                  <a:gd name="T11" fmla="*/ 249 h 1261"/>
                  <a:gd name="T12" fmla="*/ 642 w 1224"/>
                  <a:gd name="T13" fmla="*/ 247 h 1261"/>
                  <a:gd name="T14" fmla="*/ 713 w 1224"/>
                  <a:gd name="T15" fmla="*/ 262 h 1261"/>
                  <a:gd name="T16" fmla="*/ 776 w 1224"/>
                  <a:gd name="T17" fmla="*/ 293 h 1261"/>
                  <a:gd name="T18" fmla="*/ 827 w 1224"/>
                  <a:gd name="T19" fmla="*/ 334 h 1261"/>
                  <a:gd name="T20" fmla="*/ 867 w 1224"/>
                  <a:gd name="T21" fmla="*/ 384 h 1261"/>
                  <a:gd name="T22" fmla="*/ 893 w 1224"/>
                  <a:gd name="T23" fmla="*/ 441 h 1261"/>
                  <a:gd name="T24" fmla="*/ 902 w 1224"/>
                  <a:gd name="T25" fmla="*/ 500 h 1261"/>
                  <a:gd name="T26" fmla="*/ 1111 w 1224"/>
                  <a:gd name="T27" fmla="*/ 236 h 1261"/>
                  <a:gd name="T28" fmla="*/ 1050 w 1224"/>
                  <a:gd name="T29" fmla="*/ 166 h 1261"/>
                  <a:gd name="T30" fmla="*/ 978 w 1224"/>
                  <a:gd name="T31" fmla="*/ 107 h 1261"/>
                  <a:gd name="T32" fmla="*/ 894 w 1224"/>
                  <a:gd name="T33" fmla="*/ 59 h 1261"/>
                  <a:gd name="T34" fmla="*/ 802 w 1224"/>
                  <a:gd name="T35" fmla="*/ 24 h 1261"/>
                  <a:gd name="T36" fmla="*/ 700 w 1224"/>
                  <a:gd name="T37" fmla="*/ 5 h 1261"/>
                  <a:gd name="T38" fmla="*/ 590 w 1224"/>
                  <a:gd name="T39" fmla="*/ 1 h 1261"/>
                  <a:gd name="T40" fmla="*/ 485 w 1224"/>
                  <a:gd name="T41" fmla="*/ 12 h 1261"/>
                  <a:gd name="T42" fmla="*/ 386 w 1224"/>
                  <a:gd name="T43" fmla="*/ 37 h 1261"/>
                  <a:gd name="T44" fmla="*/ 295 w 1224"/>
                  <a:gd name="T45" fmla="*/ 77 h 1261"/>
                  <a:gd name="T46" fmla="*/ 214 w 1224"/>
                  <a:gd name="T47" fmla="*/ 130 h 1261"/>
                  <a:gd name="T48" fmla="*/ 145 w 1224"/>
                  <a:gd name="T49" fmla="*/ 196 h 1261"/>
                  <a:gd name="T50" fmla="*/ 88 w 1224"/>
                  <a:gd name="T51" fmla="*/ 276 h 1261"/>
                  <a:gd name="T52" fmla="*/ 44 w 1224"/>
                  <a:gd name="T53" fmla="*/ 368 h 1261"/>
                  <a:gd name="T54" fmla="*/ 15 w 1224"/>
                  <a:gd name="T55" fmla="*/ 470 h 1261"/>
                  <a:gd name="T56" fmla="*/ 1 w 1224"/>
                  <a:gd name="T57" fmla="*/ 582 h 1261"/>
                  <a:gd name="T58" fmla="*/ 4 w 1224"/>
                  <a:gd name="T59" fmla="*/ 700 h 1261"/>
                  <a:gd name="T60" fmla="*/ 19 w 1224"/>
                  <a:gd name="T61" fmla="*/ 811 h 1261"/>
                  <a:gd name="T62" fmla="*/ 52 w 1224"/>
                  <a:gd name="T63" fmla="*/ 911 h 1261"/>
                  <a:gd name="T64" fmla="*/ 99 w 1224"/>
                  <a:gd name="T65" fmla="*/ 1000 h 1261"/>
                  <a:gd name="T66" fmla="*/ 157 w 1224"/>
                  <a:gd name="T67" fmla="*/ 1076 h 1261"/>
                  <a:gd name="T68" fmla="*/ 229 w 1224"/>
                  <a:gd name="T69" fmla="*/ 1141 h 1261"/>
                  <a:gd name="T70" fmla="*/ 313 w 1224"/>
                  <a:gd name="T71" fmla="*/ 1194 h 1261"/>
                  <a:gd name="T72" fmla="*/ 405 w 1224"/>
                  <a:gd name="T73" fmla="*/ 1232 h 1261"/>
                  <a:gd name="T74" fmla="*/ 505 w 1224"/>
                  <a:gd name="T75" fmla="*/ 1254 h 1261"/>
                  <a:gd name="T76" fmla="*/ 612 w 1224"/>
                  <a:gd name="T77" fmla="*/ 1261 h 1261"/>
                  <a:gd name="T78" fmla="*/ 793 w 1224"/>
                  <a:gd name="T79" fmla="*/ 1238 h 1261"/>
                  <a:gd name="T80" fmla="*/ 951 w 1224"/>
                  <a:gd name="T81" fmla="*/ 1172 h 1261"/>
                  <a:gd name="T82" fmla="*/ 1075 w 1224"/>
                  <a:gd name="T83" fmla="*/ 1069 h 1261"/>
                  <a:gd name="T84" fmla="*/ 1158 w 1224"/>
                  <a:gd name="T85" fmla="*/ 943 h 1261"/>
                  <a:gd name="T86" fmla="*/ 871 w 1224"/>
                  <a:gd name="T87" fmla="*/ 832 h 1261"/>
                  <a:gd name="T88" fmla="*/ 820 w 1224"/>
                  <a:gd name="T89" fmla="*/ 924 h 1261"/>
                  <a:gd name="T90" fmla="*/ 734 w 1224"/>
                  <a:gd name="T91" fmla="*/ 985 h 1261"/>
                  <a:gd name="T92" fmla="*/ 621 w 1224"/>
                  <a:gd name="T93" fmla="*/ 1010 h 1261"/>
                  <a:gd name="T94" fmla="*/ 540 w 1224"/>
                  <a:gd name="T95" fmla="*/ 1006 h 1261"/>
                  <a:gd name="T96" fmla="*/ 471 w 1224"/>
                  <a:gd name="T97" fmla="*/ 986 h 1261"/>
                  <a:gd name="T98" fmla="*/ 410 w 1224"/>
                  <a:gd name="T99" fmla="*/ 953 h 1261"/>
                  <a:gd name="T100" fmla="*/ 360 w 1224"/>
                  <a:gd name="T101" fmla="*/ 906 h 1261"/>
                  <a:gd name="T102" fmla="*/ 322 w 1224"/>
                  <a:gd name="T103" fmla="*/ 847 h 1261"/>
                  <a:gd name="T104" fmla="*/ 302 w 1224"/>
                  <a:gd name="T105" fmla="*/ 775 h 1261"/>
                  <a:gd name="T106" fmla="*/ 1219 w 1224"/>
                  <a:gd name="T107" fmla="*/ 700 h 1261"/>
                  <a:gd name="T108" fmla="*/ 1222 w 1224"/>
                  <a:gd name="T109" fmla="*/ 557 h 1261"/>
                  <a:gd name="T110" fmla="*/ 1194 w 1224"/>
                  <a:gd name="T111" fmla="*/ 415 h 1261"/>
                  <a:gd name="T112" fmla="*/ 1141 w 1224"/>
                  <a:gd name="T113" fmla="*/ 283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24" h="1261">
                    <a:moveTo>
                      <a:pt x="297" y="500"/>
                    </a:moveTo>
                    <a:lnTo>
                      <a:pt x="298" y="489"/>
                    </a:lnTo>
                    <a:lnTo>
                      <a:pt x="299" y="476"/>
                    </a:lnTo>
                    <a:lnTo>
                      <a:pt x="302" y="465"/>
                    </a:lnTo>
                    <a:lnTo>
                      <a:pt x="305" y="452"/>
                    </a:lnTo>
                    <a:lnTo>
                      <a:pt x="308" y="441"/>
                    </a:lnTo>
                    <a:lnTo>
                      <a:pt x="312" y="429"/>
                    </a:lnTo>
                    <a:lnTo>
                      <a:pt x="317" y="418"/>
                    </a:lnTo>
                    <a:lnTo>
                      <a:pt x="323" y="406"/>
                    </a:lnTo>
                    <a:lnTo>
                      <a:pt x="330" y="396"/>
                    </a:lnTo>
                    <a:lnTo>
                      <a:pt x="337" y="384"/>
                    </a:lnTo>
                    <a:lnTo>
                      <a:pt x="344" y="374"/>
                    </a:lnTo>
                    <a:lnTo>
                      <a:pt x="354" y="363"/>
                    </a:lnTo>
                    <a:lnTo>
                      <a:pt x="362" y="354"/>
                    </a:lnTo>
                    <a:lnTo>
                      <a:pt x="372" y="343"/>
                    </a:lnTo>
                    <a:lnTo>
                      <a:pt x="382" y="334"/>
                    </a:lnTo>
                    <a:lnTo>
                      <a:pt x="392" y="324"/>
                    </a:lnTo>
                    <a:lnTo>
                      <a:pt x="404" y="316"/>
                    </a:lnTo>
                    <a:lnTo>
                      <a:pt x="415" y="307"/>
                    </a:lnTo>
                    <a:lnTo>
                      <a:pt x="427" y="300"/>
                    </a:lnTo>
                    <a:lnTo>
                      <a:pt x="440" y="293"/>
                    </a:lnTo>
                    <a:lnTo>
                      <a:pt x="452" y="285"/>
                    </a:lnTo>
                    <a:lnTo>
                      <a:pt x="466" y="279"/>
                    </a:lnTo>
                    <a:lnTo>
                      <a:pt x="479" y="273"/>
                    </a:lnTo>
                    <a:lnTo>
                      <a:pt x="493" y="268"/>
                    </a:lnTo>
                    <a:lnTo>
                      <a:pt x="508" y="262"/>
                    </a:lnTo>
                    <a:lnTo>
                      <a:pt x="521" y="258"/>
                    </a:lnTo>
                    <a:lnTo>
                      <a:pt x="536" y="254"/>
                    </a:lnTo>
                    <a:lnTo>
                      <a:pt x="551" y="251"/>
                    </a:lnTo>
                    <a:lnTo>
                      <a:pt x="566" y="249"/>
                    </a:lnTo>
                    <a:lnTo>
                      <a:pt x="582" y="247"/>
                    </a:lnTo>
                    <a:lnTo>
                      <a:pt x="596" y="246"/>
                    </a:lnTo>
                    <a:lnTo>
                      <a:pt x="612" y="246"/>
                    </a:lnTo>
                    <a:lnTo>
                      <a:pt x="628" y="246"/>
                    </a:lnTo>
                    <a:lnTo>
                      <a:pt x="642" y="247"/>
                    </a:lnTo>
                    <a:lnTo>
                      <a:pt x="657" y="249"/>
                    </a:lnTo>
                    <a:lnTo>
                      <a:pt x="672" y="251"/>
                    </a:lnTo>
                    <a:lnTo>
                      <a:pt x="686" y="254"/>
                    </a:lnTo>
                    <a:lnTo>
                      <a:pt x="700" y="258"/>
                    </a:lnTo>
                    <a:lnTo>
                      <a:pt x="713" y="262"/>
                    </a:lnTo>
                    <a:lnTo>
                      <a:pt x="726" y="268"/>
                    </a:lnTo>
                    <a:lnTo>
                      <a:pt x="740" y="273"/>
                    </a:lnTo>
                    <a:lnTo>
                      <a:pt x="752" y="279"/>
                    </a:lnTo>
                    <a:lnTo>
                      <a:pt x="764" y="285"/>
                    </a:lnTo>
                    <a:lnTo>
                      <a:pt x="776" y="293"/>
                    </a:lnTo>
                    <a:lnTo>
                      <a:pt x="787" y="300"/>
                    </a:lnTo>
                    <a:lnTo>
                      <a:pt x="798" y="307"/>
                    </a:lnTo>
                    <a:lnTo>
                      <a:pt x="809" y="316"/>
                    </a:lnTo>
                    <a:lnTo>
                      <a:pt x="818" y="324"/>
                    </a:lnTo>
                    <a:lnTo>
                      <a:pt x="827" y="334"/>
                    </a:lnTo>
                    <a:lnTo>
                      <a:pt x="837" y="343"/>
                    </a:lnTo>
                    <a:lnTo>
                      <a:pt x="845" y="354"/>
                    </a:lnTo>
                    <a:lnTo>
                      <a:pt x="854" y="363"/>
                    </a:lnTo>
                    <a:lnTo>
                      <a:pt x="861" y="374"/>
                    </a:lnTo>
                    <a:lnTo>
                      <a:pt x="867" y="384"/>
                    </a:lnTo>
                    <a:lnTo>
                      <a:pt x="873" y="396"/>
                    </a:lnTo>
                    <a:lnTo>
                      <a:pt x="880" y="406"/>
                    </a:lnTo>
                    <a:lnTo>
                      <a:pt x="885" y="418"/>
                    </a:lnTo>
                    <a:lnTo>
                      <a:pt x="889" y="429"/>
                    </a:lnTo>
                    <a:lnTo>
                      <a:pt x="893" y="441"/>
                    </a:lnTo>
                    <a:lnTo>
                      <a:pt x="896" y="452"/>
                    </a:lnTo>
                    <a:lnTo>
                      <a:pt x="899" y="465"/>
                    </a:lnTo>
                    <a:lnTo>
                      <a:pt x="901" y="476"/>
                    </a:lnTo>
                    <a:lnTo>
                      <a:pt x="902" y="489"/>
                    </a:lnTo>
                    <a:lnTo>
                      <a:pt x="902" y="500"/>
                    </a:lnTo>
                    <a:lnTo>
                      <a:pt x="297" y="500"/>
                    </a:lnTo>
                    <a:close/>
                    <a:moveTo>
                      <a:pt x="1141" y="283"/>
                    </a:moveTo>
                    <a:lnTo>
                      <a:pt x="1132" y="267"/>
                    </a:lnTo>
                    <a:lnTo>
                      <a:pt x="1121" y="251"/>
                    </a:lnTo>
                    <a:lnTo>
                      <a:pt x="1111" y="236"/>
                    </a:lnTo>
                    <a:lnTo>
                      <a:pt x="1099" y="220"/>
                    </a:lnTo>
                    <a:lnTo>
                      <a:pt x="1088" y="207"/>
                    </a:lnTo>
                    <a:lnTo>
                      <a:pt x="1076" y="192"/>
                    </a:lnTo>
                    <a:lnTo>
                      <a:pt x="1064" y="178"/>
                    </a:lnTo>
                    <a:lnTo>
                      <a:pt x="1050" y="166"/>
                    </a:lnTo>
                    <a:lnTo>
                      <a:pt x="1037" y="153"/>
                    </a:lnTo>
                    <a:lnTo>
                      <a:pt x="1023" y="141"/>
                    </a:lnTo>
                    <a:lnTo>
                      <a:pt x="1008" y="129"/>
                    </a:lnTo>
                    <a:lnTo>
                      <a:pt x="994" y="118"/>
                    </a:lnTo>
                    <a:lnTo>
                      <a:pt x="978" y="107"/>
                    </a:lnTo>
                    <a:lnTo>
                      <a:pt x="962" y="96"/>
                    </a:lnTo>
                    <a:lnTo>
                      <a:pt x="947" y="86"/>
                    </a:lnTo>
                    <a:lnTo>
                      <a:pt x="930" y="77"/>
                    </a:lnTo>
                    <a:lnTo>
                      <a:pt x="912" y="67"/>
                    </a:lnTo>
                    <a:lnTo>
                      <a:pt x="894" y="59"/>
                    </a:lnTo>
                    <a:lnTo>
                      <a:pt x="877" y="50"/>
                    </a:lnTo>
                    <a:lnTo>
                      <a:pt x="859" y="43"/>
                    </a:lnTo>
                    <a:lnTo>
                      <a:pt x="840" y="37"/>
                    </a:lnTo>
                    <a:lnTo>
                      <a:pt x="821" y="30"/>
                    </a:lnTo>
                    <a:lnTo>
                      <a:pt x="802" y="24"/>
                    </a:lnTo>
                    <a:lnTo>
                      <a:pt x="783" y="19"/>
                    </a:lnTo>
                    <a:lnTo>
                      <a:pt x="763" y="15"/>
                    </a:lnTo>
                    <a:lnTo>
                      <a:pt x="742" y="12"/>
                    </a:lnTo>
                    <a:lnTo>
                      <a:pt x="721" y="7"/>
                    </a:lnTo>
                    <a:lnTo>
                      <a:pt x="700" y="5"/>
                    </a:lnTo>
                    <a:lnTo>
                      <a:pt x="679" y="3"/>
                    </a:lnTo>
                    <a:lnTo>
                      <a:pt x="657" y="2"/>
                    </a:lnTo>
                    <a:lnTo>
                      <a:pt x="635" y="1"/>
                    </a:lnTo>
                    <a:lnTo>
                      <a:pt x="612" y="0"/>
                    </a:lnTo>
                    <a:lnTo>
                      <a:pt x="590" y="1"/>
                    </a:lnTo>
                    <a:lnTo>
                      <a:pt x="568" y="2"/>
                    </a:lnTo>
                    <a:lnTo>
                      <a:pt x="547" y="3"/>
                    </a:lnTo>
                    <a:lnTo>
                      <a:pt x="526" y="5"/>
                    </a:lnTo>
                    <a:lnTo>
                      <a:pt x="505" y="7"/>
                    </a:lnTo>
                    <a:lnTo>
                      <a:pt x="485" y="12"/>
                    </a:lnTo>
                    <a:lnTo>
                      <a:pt x="465" y="15"/>
                    </a:lnTo>
                    <a:lnTo>
                      <a:pt x="444" y="19"/>
                    </a:lnTo>
                    <a:lnTo>
                      <a:pt x="425" y="24"/>
                    </a:lnTo>
                    <a:lnTo>
                      <a:pt x="405" y="30"/>
                    </a:lnTo>
                    <a:lnTo>
                      <a:pt x="386" y="37"/>
                    </a:lnTo>
                    <a:lnTo>
                      <a:pt x="367" y="43"/>
                    </a:lnTo>
                    <a:lnTo>
                      <a:pt x="349" y="50"/>
                    </a:lnTo>
                    <a:lnTo>
                      <a:pt x="331" y="59"/>
                    </a:lnTo>
                    <a:lnTo>
                      <a:pt x="313" y="67"/>
                    </a:lnTo>
                    <a:lnTo>
                      <a:pt x="295" y="77"/>
                    </a:lnTo>
                    <a:lnTo>
                      <a:pt x="277" y="86"/>
                    </a:lnTo>
                    <a:lnTo>
                      <a:pt x="261" y="97"/>
                    </a:lnTo>
                    <a:lnTo>
                      <a:pt x="245" y="107"/>
                    </a:lnTo>
                    <a:lnTo>
                      <a:pt x="229" y="118"/>
                    </a:lnTo>
                    <a:lnTo>
                      <a:pt x="214" y="130"/>
                    </a:lnTo>
                    <a:lnTo>
                      <a:pt x="199" y="142"/>
                    </a:lnTo>
                    <a:lnTo>
                      <a:pt x="184" y="154"/>
                    </a:lnTo>
                    <a:lnTo>
                      <a:pt x="171" y="168"/>
                    </a:lnTo>
                    <a:lnTo>
                      <a:pt x="157" y="182"/>
                    </a:lnTo>
                    <a:lnTo>
                      <a:pt x="145" y="196"/>
                    </a:lnTo>
                    <a:lnTo>
                      <a:pt x="132" y="211"/>
                    </a:lnTo>
                    <a:lnTo>
                      <a:pt x="121" y="226"/>
                    </a:lnTo>
                    <a:lnTo>
                      <a:pt x="109" y="242"/>
                    </a:lnTo>
                    <a:lnTo>
                      <a:pt x="99" y="258"/>
                    </a:lnTo>
                    <a:lnTo>
                      <a:pt x="88" y="276"/>
                    </a:lnTo>
                    <a:lnTo>
                      <a:pt x="79" y="294"/>
                    </a:lnTo>
                    <a:lnTo>
                      <a:pt x="69" y="312"/>
                    </a:lnTo>
                    <a:lnTo>
                      <a:pt x="60" y="331"/>
                    </a:lnTo>
                    <a:lnTo>
                      <a:pt x="52" y="349"/>
                    </a:lnTo>
                    <a:lnTo>
                      <a:pt x="44" y="368"/>
                    </a:lnTo>
                    <a:lnTo>
                      <a:pt x="37" y="388"/>
                    </a:lnTo>
                    <a:lnTo>
                      <a:pt x="31" y="408"/>
                    </a:lnTo>
                    <a:lnTo>
                      <a:pt x="24" y="428"/>
                    </a:lnTo>
                    <a:lnTo>
                      <a:pt x="19" y="449"/>
                    </a:lnTo>
                    <a:lnTo>
                      <a:pt x="15" y="470"/>
                    </a:lnTo>
                    <a:lnTo>
                      <a:pt x="11" y="492"/>
                    </a:lnTo>
                    <a:lnTo>
                      <a:pt x="8" y="514"/>
                    </a:lnTo>
                    <a:lnTo>
                      <a:pt x="6" y="536"/>
                    </a:lnTo>
                    <a:lnTo>
                      <a:pt x="4" y="559"/>
                    </a:lnTo>
                    <a:lnTo>
                      <a:pt x="1" y="582"/>
                    </a:lnTo>
                    <a:lnTo>
                      <a:pt x="0" y="605"/>
                    </a:lnTo>
                    <a:lnTo>
                      <a:pt x="0" y="630"/>
                    </a:lnTo>
                    <a:lnTo>
                      <a:pt x="0" y="654"/>
                    </a:lnTo>
                    <a:lnTo>
                      <a:pt x="1" y="677"/>
                    </a:lnTo>
                    <a:lnTo>
                      <a:pt x="4" y="700"/>
                    </a:lnTo>
                    <a:lnTo>
                      <a:pt x="6" y="723"/>
                    </a:lnTo>
                    <a:lnTo>
                      <a:pt x="8" y="746"/>
                    </a:lnTo>
                    <a:lnTo>
                      <a:pt x="11" y="768"/>
                    </a:lnTo>
                    <a:lnTo>
                      <a:pt x="15" y="789"/>
                    </a:lnTo>
                    <a:lnTo>
                      <a:pt x="19" y="811"/>
                    </a:lnTo>
                    <a:lnTo>
                      <a:pt x="24" y="832"/>
                    </a:lnTo>
                    <a:lnTo>
                      <a:pt x="31" y="852"/>
                    </a:lnTo>
                    <a:lnTo>
                      <a:pt x="37" y="872"/>
                    </a:lnTo>
                    <a:lnTo>
                      <a:pt x="44" y="892"/>
                    </a:lnTo>
                    <a:lnTo>
                      <a:pt x="52" y="911"/>
                    </a:lnTo>
                    <a:lnTo>
                      <a:pt x="60" y="930"/>
                    </a:lnTo>
                    <a:lnTo>
                      <a:pt x="69" y="947"/>
                    </a:lnTo>
                    <a:lnTo>
                      <a:pt x="79" y="965"/>
                    </a:lnTo>
                    <a:lnTo>
                      <a:pt x="88" y="983"/>
                    </a:lnTo>
                    <a:lnTo>
                      <a:pt x="99" y="1000"/>
                    </a:lnTo>
                    <a:lnTo>
                      <a:pt x="109" y="1016"/>
                    </a:lnTo>
                    <a:lnTo>
                      <a:pt x="121" y="1031"/>
                    </a:lnTo>
                    <a:lnTo>
                      <a:pt x="132" y="1047"/>
                    </a:lnTo>
                    <a:lnTo>
                      <a:pt x="145" y="1062"/>
                    </a:lnTo>
                    <a:lnTo>
                      <a:pt x="157" y="1076"/>
                    </a:lnTo>
                    <a:lnTo>
                      <a:pt x="171" y="1090"/>
                    </a:lnTo>
                    <a:lnTo>
                      <a:pt x="184" y="1104"/>
                    </a:lnTo>
                    <a:lnTo>
                      <a:pt x="199" y="1117"/>
                    </a:lnTo>
                    <a:lnTo>
                      <a:pt x="214" y="1130"/>
                    </a:lnTo>
                    <a:lnTo>
                      <a:pt x="229" y="1141"/>
                    </a:lnTo>
                    <a:lnTo>
                      <a:pt x="245" y="1153"/>
                    </a:lnTo>
                    <a:lnTo>
                      <a:pt x="261" y="1165"/>
                    </a:lnTo>
                    <a:lnTo>
                      <a:pt x="277" y="1175"/>
                    </a:lnTo>
                    <a:lnTo>
                      <a:pt x="295" y="1186"/>
                    </a:lnTo>
                    <a:lnTo>
                      <a:pt x="313" y="1194"/>
                    </a:lnTo>
                    <a:lnTo>
                      <a:pt x="331" y="1203"/>
                    </a:lnTo>
                    <a:lnTo>
                      <a:pt x="349" y="1211"/>
                    </a:lnTo>
                    <a:lnTo>
                      <a:pt x="367" y="1218"/>
                    </a:lnTo>
                    <a:lnTo>
                      <a:pt x="386" y="1225"/>
                    </a:lnTo>
                    <a:lnTo>
                      <a:pt x="405" y="1232"/>
                    </a:lnTo>
                    <a:lnTo>
                      <a:pt x="425" y="1237"/>
                    </a:lnTo>
                    <a:lnTo>
                      <a:pt x="444" y="1242"/>
                    </a:lnTo>
                    <a:lnTo>
                      <a:pt x="465" y="1246"/>
                    </a:lnTo>
                    <a:lnTo>
                      <a:pt x="485" y="1251"/>
                    </a:lnTo>
                    <a:lnTo>
                      <a:pt x="505" y="1254"/>
                    </a:lnTo>
                    <a:lnTo>
                      <a:pt x="526" y="1256"/>
                    </a:lnTo>
                    <a:lnTo>
                      <a:pt x="547" y="1258"/>
                    </a:lnTo>
                    <a:lnTo>
                      <a:pt x="568" y="1260"/>
                    </a:lnTo>
                    <a:lnTo>
                      <a:pt x="590" y="1261"/>
                    </a:lnTo>
                    <a:lnTo>
                      <a:pt x="612" y="1261"/>
                    </a:lnTo>
                    <a:lnTo>
                      <a:pt x="651" y="1260"/>
                    </a:lnTo>
                    <a:lnTo>
                      <a:pt x="687" y="1257"/>
                    </a:lnTo>
                    <a:lnTo>
                      <a:pt x="724" y="1253"/>
                    </a:lnTo>
                    <a:lnTo>
                      <a:pt x="758" y="1246"/>
                    </a:lnTo>
                    <a:lnTo>
                      <a:pt x="793" y="1238"/>
                    </a:lnTo>
                    <a:lnTo>
                      <a:pt x="826" y="1228"/>
                    </a:lnTo>
                    <a:lnTo>
                      <a:pt x="860" y="1216"/>
                    </a:lnTo>
                    <a:lnTo>
                      <a:pt x="892" y="1202"/>
                    </a:lnTo>
                    <a:lnTo>
                      <a:pt x="923" y="1188"/>
                    </a:lnTo>
                    <a:lnTo>
                      <a:pt x="951" y="1172"/>
                    </a:lnTo>
                    <a:lnTo>
                      <a:pt x="979" y="1154"/>
                    </a:lnTo>
                    <a:lnTo>
                      <a:pt x="1005" y="1135"/>
                    </a:lnTo>
                    <a:lnTo>
                      <a:pt x="1029" y="1114"/>
                    </a:lnTo>
                    <a:lnTo>
                      <a:pt x="1053" y="1092"/>
                    </a:lnTo>
                    <a:lnTo>
                      <a:pt x="1075" y="1069"/>
                    </a:lnTo>
                    <a:lnTo>
                      <a:pt x="1096" y="1044"/>
                    </a:lnTo>
                    <a:lnTo>
                      <a:pt x="1114" y="1020"/>
                    </a:lnTo>
                    <a:lnTo>
                      <a:pt x="1130" y="995"/>
                    </a:lnTo>
                    <a:lnTo>
                      <a:pt x="1145" y="969"/>
                    </a:lnTo>
                    <a:lnTo>
                      <a:pt x="1158" y="943"/>
                    </a:lnTo>
                    <a:lnTo>
                      <a:pt x="1170" y="917"/>
                    </a:lnTo>
                    <a:lnTo>
                      <a:pt x="1180" y="889"/>
                    </a:lnTo>
                    <a:lnTo>
                      <a:pt x="1189" y="860"/>
                    </a:lnTo>
                    <a:lnTo>
                      <a:pt x="1197" y="832"/>
                    </a:lnTo>
                    <a:lnTo>
                      <a:pt x="871" y="832"/>
                    </a:lnTo>
                    <a:lnTo>
                      <a:pt x="865" y="853"/>
                    </a:lnTo>
                    <a:lnTo>
                      <a:pt x="856" y="873"/>
                    </a:lnTo>
                    <a:lnTo>
                      <a:pt x="845" y="891"/>
                    </a:lnTo>
                    <a:lnTo>
                      <a:pt x="834" y="909"/>
                    </a:lnTo>
                    <a:lnTo>
                      <a:pt x="820" y="924"/>
                    </a:lnTo>
                    <a:lnTo>
                      <a:pt x="806" y="939"/>
                    </a:lnTo>
                    <a:lnTo>
                      <a:pt x="790" y="953"/>
                    </a:lnTo>
                    <a:lnTo>
                      <a:pt x="772" y="965"/>
                    </a:lnTo>
                    <a:lnTo>
                      <a:pt x="753" y="976"/>
                    </a:lnTo>
                    <a:lnTo>
                      <a:pt x="734" y="985"/>
                    </a:lnTo>
                    <a:lnTo>
                      <a:pt x="713" y="993"/>
                    </a:lnTo>
                    <a:lnTo>
                      <a:pt x="692" y="999"/>
                    </a:lnTo>
                    <a:lnTo>
                      <a:pt x="670" y="1004"/>
                    </a:lnTo>
                    <a:lnTo>
                      <a:pt x="646" y="1008"/>
                    </a:lnTo>
                    <a:lnTo>
                      <a:pt x="621" y="1010"/>
                    </a:lnTo>
                    <a:lnTo>
                      <a:pt x="597" y="1011"/>
                    </a:lnTo>
                    <a:lnTo>
                      <a:pt x="583" y="1010"/>
                    </a:lnTo>
                    <a:lnTo>
                      <a:pt x="568" y="1009"/>
                    </a:lnTo>
                    <a:lnTo>
                      <a:pt x="554" y="1008"/>
                    </a:lnTo>
                    <a:lnTo>
                      <a:pt x="540" y="1006"/>
                    </a:lnTo>
                    <a:lnTo>
                      <a:pt x="525" y="1003"/>
                    </a:lnTo>
                    <a:lnTo>
                      <a:pt x="512" y="1000"/>
                    </a:lnTo>
                    <a:lnTo>
                      <a:pt x="498" y="996"/>
                    </a:lnTo>
                    <a:lnTo>
                      <a:pt x="485" y="991"/>
                    </a:lnTo>
                    <a:lnTo>
                      <a:pt x="471" y="986"/>
                    </a:lnTo>
                    <a:lnTo>
                      <a:pt x="458" y="981"/>
                    </a:lnTo>
                    <a:lnTo>
                      <a:pt x="446" y="975"/>
                    </a:lnTo>
                    <a:lnTo>
                      <a:pt x="433" y="968"/>
                    </a:lnTo>
                    <a:lnTo>
                      <a:pt x="422" y="961"/>
                    </a:lnTo>
                    <a:lnTo>
                      <a:pt x="410" y="953"/>
                    </a:lnTo>
                    <a:lnTo>
                      <a:pt x="400" y="944"/>
                    </a:lnTo>
                    <a:lnTo>
                      <a:pt x="388" y="936"/>
                    </a:lnTo>
                    <a:lnTo>
                      <a:pt x="379" y="926"/>
                    </a:lnTo>
                    <a:lnTo>
                      <a:pt x="369" y="917"/>
                    </a:lnTo>
                    <a:lnTo>
                      <a:pt x="360" y="906"/>
                    </a:lnTo>
                    <a:lnTo>
                      <a:pt x="352" y="895"/>
                    </a:lnTo>
                    <a:lnTo>
                      <a:pt x="343" y="883"/>
                    </a:lnTo>
                    <a:lnTo>
                      <a:pt x="336" y="872"/>
                    </a:lnTo>
                    <a:lnTo>
                      <a:pt x="329" y="859"/>
                    </a:lnTo>
                    <a:lnTo>
                      <a:pt x="322" y="847"/>
                    </a:lnTo>
                    <a:lnTo>
                      <a:pt x="317" y="833"/>
                    </a:lnTo>
                    <a:lnTo>
                      <a:pt x="312" y="819"/>
                    </a:lnTo>
                    <a:lnTo>
                      <a:pt x="308" y="806"/>
                    </a:lnTo>
                    <a:lnTo>
                      <a:pt x="304" y="791"/>
                    </a:lnTo>
                    <a:lnTo>
                      <a:pt x="302" y="775"/>
                    </a:lnTo>
                    <a:lnTo>
                      <a:pt x="299" y="761"/>
                    </a:lnTo>
                    <a:lnTo>
                      <a:pt x="298" y="744"/>
                    </a:lnTo>
                    <a:lnTo>
                      <a:pt x="297" y="728"/>
                    </a:lnTo>
                    <a:lnTo>
                      <a:pt x="1214" y="728"/>
                    </a:lnTo>
                    <a:lnTo>
                      <a:pt x="1219" y="700"/>
                    </a:lnTo>
                    <a:lnTo>
                      <a:pt x="1222" y="673"/>
                    </a:lnTo>
                    <a:lnTo>
                      <a:pt x="1224" y="644"/>
                    </a:lnTo>
                    <a:lnTo>
                      <a:pt x="1224" y="615"/>
                    </a:lnTo>
                    <a:lnTo>
                      <a:pt x="1224" y="587"/>
                    </a:lnTo>
                    <a:lnTo>
                      <a:pt x="1222" y="557"/>
                    </a:lnTo>
                    <a:lnTo>
                      <a:pt x="1219" y="529"/>
                    </a:lnTo>
                    <a:lnTo>
                      <a:pt x="1214" y="500"/>
                    </a:lnTo>
                    <a:lnTo>
                      <a:pt x="1209" y="471"/>
                    </a:lnTo>
                    <a:lnTo>
                      <a:pt x="1203" y="443"/>
                    </a:lnTo>
                    <a:lnTo>
                      <a:pt x="1194" y="415"/>
                    </a:lnTo>
                    <a:lnTo>
                      <a:pt x="1186" y="387"/>
                    </a:lnTo>
                    <a:lnTo>
                      <a:pt x="1177" y="361"/>
                    </a:lnTo>
                    <a:lnTo>
                      <a:pt x="1165" y="334"/>
                    </a:lnTo>
                    <a:lnTo>
                      <a:pt x="1154" y="308"/>
                    </a:lnTo>
                    <a:lnTo>
                      <a:pt x="1141" y="283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77" name="Freeform 11"/>
              <p:cNvSpPr>
                <a:spLocks/>
              </p:cNvSpPr>
              <p:nvPr/>
            </p:nvSpPr>
            <p:spPr bwMode="auto">
              <a:xfrm>
                <a:off x="4716" y="3753"/>
                <a:ext cx="54" cy="89"/>
              </a:xfrm>
              <a:custGeom>
                <a:avLst/>
                <a:gdLst>
                  <a:gd name="T0" fmla="*/ 753 w 753"/>
                  <a:gd name="T1" fmla="*/ 0 h 1245"/>
                  <a:gd name="T2" fmla="*/ 753 w 753"/>
                  <a:gd name="T3" fmla="*/ 280 h 1245"/>
                  <a:gd name="T4" fmla="*/ 721 w 753"/>
                  <a:gd name="T5" fmla="*/ 281 h 1245"/>
                  <a:gd name="T6" fmla="*/ 689 w 753"/>
                  <a:gd name="T7" fmla="*/ 282 h 1245"/>
                  <a:gd name="T8" fmla="*/ 660 w 753"/>
                  <a:gd name="T9" fmla="*/ 283 h 1245"/>
                  <a:gd name="T10" fmla="*/ 632 w 753"/>
                  <a:gd name="T11" fmla="*/ 286 h 1245"/>
                  <a:gd name="T12" fmla="*/ 606 w 753"/>
                  <a:gd name="T13" fmla="*/ 290 h 1245"/>
                  <a:gd name="T14" fmla="*/ 580 w 753"/>
                  <a:gd name="T15" fmla="*/ 294 h 1245"/>
                  <a:gd name="T16" fmla="*/ 556 w 753"/>
                  <a:gd name="T17" fmla="*/ 299 h 1245"/>
                  <a:gd name="T18" fmla="*/ 534 w 753"/>
                  <a:gd name="T19" fmla="*/ 305 h 1245"/>
                  <a:gd name="T20" fmla="*/ 514 w 753"/>
                  <a:gd name="T21" fmla="*/ 312 h 1245"/>
                  <a:gd name="T22" fmla="*/ 494 w 753"/>
                  <a:gd name="T23" fmla="*/ 319 h 1245"/>
                  <a:gd name="T24" fmla="*/ 475 w 753"/>
                  <a:gd name="T25" fmla="*/ 327 h 1245"/>
                  <a:gd name="T26" fmla="*/ 457 w 753"/>
                  <a:gd name="T27" fmla="*/ 337 h 1245"/>
                  <a:gd name="T28" fmla="*/ 441 w 753"/>
                  <a:gd name="T29" fmla="*/ 346 h 1245"/>
                  <a:gd name="T30" fmla="*/ 427 w 753"/>
                  <a:gd name="T31" fmla="*/ 358 h 1245"/>
                  <a:gd name="T32" fmla="*/ 412 w 753"/>
                  <a:gd name="T33" fmla="*/ 369 h 1245"/>
                  <a:gd name="T34" fmla="*/ 400 w 753"/>
                  <a:gd name="T35" fmla="*/ 382 h 1245"/>
                  <a:gd name="T36" fmla="*/ 388 w 753"/>
                  <a:gd name="T37" fmla="*/ 395 h 1245"/>
                  <a:gd name="T38" fmla="*/ 377 w 753"/>
                  <a:gd name="T39" fmla="*/ 410 h 1245"/>
                  <a:gd name="T40" fmla="*/ 367 w 753"/>
                  <a:gd name="T41" fmla="*/ 425 h 1245"/>
                  <a:gd name="T42" fmla="*/ 358 w 753"/>
                  <a:gd name="T43" fmla="*/ 442 h 1245"/>
                  <a:gd name="T44" fmla="*/ 350 w 753"/>
                  <a:gd name="T45" fmla="*/ 458 h 1245"/>
                  <a:gd name="T46" fmla="*/ 343 w 753"/>
                  <a:gd name="T47" fmla="*/ 476 h 1245"/>
                  <a:gd name="T48" fmla="*/ 337 w 753"/>
                  <a:gd name="T49" fmla="*/ 496 h 1245"/>
                  <a:gd name="T50" fmla="*/ 332 w 753"/>
                  <a:gd name="T51" fmla="*/ 516 h 1245"/>
                  <a:gd name="T52" fmla="*/ 326 w 753"/>
                  <a:gd name="T53" fmla="*/ 537 h 1245"/>
                  <a:gd name="T54" fmla="*/ 322 w 753"/>
                  <a:gd name="T55" fmla="*/ 559 h 1245"/>
                  <a:gd name="T56" fmla="*/ 319 w 753"/>
                  <a:gd name="T57" fmla="*/ 582 h 1245"/>
                  <a:gd name="T58" fmla="*/ 317 w 753"/>
                  <a:gd name="T59" fmla="*/ 606 h 1245"/>
                  <a:gd name="T60" fmla="*/ 315 w 753"/>
                  <a:gd name="T61" fmla="*/ 630 h 1245"/>
                  <a:gd name="T62" fmla="*/ 314 w 753"/>
                  <a:gd name="T63" fmla="*/ 657 h 1245"/>
                  <a:gd name="T64" fmla="*/ 313 w 753"/>
                  <a:gd name="T65" fmla="*/ 684 h 1245"/>
                  <a:gd name="T66" fmla="*/ 313 w 753"/>
                  <a:gd name="T67" fmla="*/ 712 h 1245"/>
                  <a:gd name="T68" fmla="*/ 313 w 753"/>
                  <a:gd name="T69" fmla="*/ 1245 h 1245"/>
                  <a:gd name="T70" fmla="*/ 0 w 753"/>
                  <a:gd name="T71" fmla="*/ 1245 h 1245"/>
                  <a:gd name="T72" fmla="*/ 0 w 753"/>
                  <a:gd name="T73" fmla="*/ 15 h 1245"/>
                  <a:gd name="T74" fmla="*/ 313 w 753"/>
                  <a:gd name="T75" fmla="*/ 15 h 1245"/>
                  <a:gd name="T76" fmla="*/ 313 w 753"/>
                  <a:gd name="T77" fmla="*/ 172 h 1245"/>
                  <a:gd name="T78" fmla="*/ 328 w 753"/>
                  <a:gd name="T79" fmla="*/ 152 h 1245"/>
                  <a:gd name="T80" fmla="*/ 346 w 753"/>
                  <a:gd name="T81" fmla="*/ 134 h 1245"/>
                  <a:gd name="T82" fmla="*/ 365 w 753"/>
                  <a:gd name="T83" fmla="*/ 116 h 1245"/>
                  <a:gd name="T84" fmla="*/ 386 w 753"/>
                  <a:gd name="T85" fmla="*/ 100 h 1245"/>
                  <a:gd name="T86" fmla="*/ 408 w 753"/>
                  <a:gd name="T87" fmla="*/ 85 h 1245"/>
                  <a:gd name="T88" fmla="*/ 431 w 753"/>
                  <a:gd name="T89" fmla="*/ 70 h 1245"/>
                  <a:gd name="T90" fmla="*/ 456 w 753"/>
                  <a:gd name="T91" fmla="*/ 58 h 1245"/>
                  <a:gd name="T92" fmla="*/ 482 w 753"/>
                  <a:gd name="T93" fmla="*/ 46 h 1245"/>
                  <a:gd name="T94" fmla="*/ 510 w 753"/>
                  <a:gd name="T95" fmla="*/ 36 h 1245"/>
                  <a:gd name="T96" fmla="*/ 541 w 753"/>
                  <a:gd name="T97" fmla="*/ 26 h 1245"/>
                  <a:gd name="T98" fmla="*/ 571 w 753"/>
                  <a:gd name="T99" fmla="*/ 19 h 1245"/>
                  <a:gd name="T100" fmla="*/ 605 w 753"/>
                  <a:gd name="T101" fmla="*/ 11 h 1245"/>
                  <a:gd name="T102" fmla="*/ 639 w 753"/>
                  <a:gd name="T103" fmla="*/ 6 h 1245"/>
                  <a:gd name="T104" fmla="*/ 676 w 753"/>
                  <a:gd name="T105" fmla="*/ 3 h 1245"/>
                  <a:gd name="T106" fmla="*/ 713 w 753"/>
                  <a:gd name="T107" fmla="*/ 1 h 1245"/>
                  <a:gd name="T108" fmla="*/ 753 w 753"/>
                  <a:gd name="T109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53" h="1245">
                    <a:moveTo>
                      <a:pt x="753" y="0"/>
                    </a:moveTo>
                    <a:lnTo>
                      <a:pt x="753" y="280"/>
                    </a:lnTo>
                    <a:lnTo>
                      <a:pt x="721" y="281"/>
                    </a:lnTo>
                    <a:lnTo>
                      <a:pt x="689" y="282"/>
                    </a:lnTo>
                    <a:lnTo>
                      <a:pt x="660" y="283"/>
                    </a:lnTo>
                    <a:lnTo>
                      <a:pt x="632" y="286"/>
                    </a:lnTo>
                    <a:lnTo>
                      <a:pt x="606" y="290"/>
                    </a:lnTo>
                    <a:lnTo>
                      <a:pt x="580" y="294"/>
                    </a:lnTo>
                    <a:lnTo>
                      <a:pt x="556" y="299"/>
                    </a:lnTo>
                    <a:lnTo>
                      <a:pt x="534" y="305"/>
                    </a:lnTo>
                    <a:lnTo>
                      <a:pt x="514" y="312"/>
                    </a:lnTo>
                    <a:lnTo>
                      <a:pt x="494" y="319"/>
                    </a:lnTo>
                    <a:lnTo>
                      <a:pt x="475" y="327"/>
                    </a:lnTo>
                    <a:lnTo>
                      <a:pt x="457" y="337"/>
                    </a:lnTo>
                    <a:lnTo>
                      <a:pt x="441" y="346"/>
                    </a:lnTo>
                    <a:lnTo>
                      <a:pt x="427" y="358"/>
                    </a:lnTo>
                    <a:lnTo>
                      <a:pt x="412" y="369"/>
                    </a:lnTo>
                    <a:lnTo>
                      <a:pt x="400" y="382"/>
                    </a:lnTo>
                    <a:lnTo>
                      <a:pt x="388" y="395"/>
                    </a:lnTo>
                    <a:lnTo>
                      <a:pt x="377" y="410"/>
                    </a:lnTo>
                    <a:lnTo>
                      <a:pt x="367" y="425"/>
                    </a:lnTo>
                    <a:lnTo>
                      <a:pt x="358" y="442"/>
                    </a:lnTo>
                    <a:lnTo>
                      <a:pt x="350" y="458"/>
                    </a:lnTo>
                    <a:lnTo>
                      <a:pt x="343" y="476"/>
                    </a:lnTo>
                    <a:lnTo>
                      <a:pt x="337" y="496"/>
                    </a:lnTo>
                    <a:lnTo>
                      <a:pt x="332" y="516"/>
                    </a:lnTo>
                    <a:lnTo>
                      <a:pt x="326" y="537"/>
                    </a:lnTo>
                    <a:lnTo>
                      <a:pt x="322" y="559"/>
                    </a:lnTo>
                    <a:lnTo>
                      <a:pt x="319" y="582"/>
                    </a:lnTo>
                    <a:lnTo>
                      <a:pt x="317" y="606"/>
                    </a:lnTo>
                    <a:lnTo>
                      <a:pt x="315" y="630"/>
                    </a:lnTo>
                    <a:lnTo>
                      <a:pt x="314" y="657"/>
                    </a:lnTo>
                    <a:lnTo>
                      <a:pt x="313" y="684"/>
                    </a:lnTo>
                    <a:lnTo>
                      <a:pt x="313" y="712"/>
                    </a:lnTo>
                    <a:lnTo>
                      <a:pt x="313" y="1245"/>
                    </a:lnTo>
                    <a:lnTo>
                      <a:pt x="0" y="1245"/>
                    </a:lnTo>
                    <a:lnTo>
                      <a:pt x="0" y="15"/>
                    </a:lnTo>
                    <a:lnTo>
                      <a:pt x="313" y="15"/>
                    </a:lnTo>
                    <a:lnTo>
                      <a:pt x="313" y="172"/>
                    </a:lnTo>
                    <a:lnTo>
                      <a:pt x="328" y="152"/>
                    </a:lnTo>
                    <a:lnTo>
                      <a:pt x="346" y="134"/>
                    </a:lnTo>
                    <a:lnTo>
                      <a:pt x="365" y="116"/>
                    </a:lnTo>
                    <a:lnTo>
                      <a:pt x="386" y="100"/>
                    </a:lnTo>
                    <a:lnTo>
                      <a:pt x="408" y="85"/>
                    </a:lnTo>
                    <a:lnTo>
                      <a:pt x="431" y="70"/>
                    </a:lnTo>
                    <a:lnTo>
                      <a:pt x="456" y="58"/>
                    </a:lnTo>
                    <a:lnTo>
                      <a:pt x="482" y="46"/>
                    </a:lnTo>
                    <a:lnTo>
                      <a:pt x="510" y="36"/>
                    </a:lnTo>
                    <a:lnTo>
                      <a:pt x="541" y="26"/>
                    </a:lnTo>
                    <a:lnTo>
                      <a:pt x="571" y="19"/>
                    </a:lnTo>
                    <a:lnTo>
                      <a:pt x="605" y="11"/>
                    </a:lnTo>
                    <a:lnTo>
                      <a:pt x="639" y="6"/>
                    </a:lnTo>
                    <a:lnTo>
                      <a:pt x="676" y="3"/>
                    </a:lnTo>
                    <a:lnTo>
                      <a:pt x="713" y="1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78" name="Freeform 12"/>
              <p:cNvSpPr>
                <a:spLocks/>
              </p:cNvSpPr>
              <p:nvPr/>
            </p:nvSpPr>
            <p:spPr bwMode="auto">
              <a:xfrm>
                <a:off x="4204" y="3890"/>
                <a:ext cx="47" cy="48"/>
              </a:xfrm>
              <a:custGeom>
                <a:avLst/>
                <a:gdLst>
                  <a:gd name="T0" fmla="*/ 494 w 656"/>
                  <a:gd name="T1" fmla="*/ 173 h 667"/>
                  <a:gd name="T2" fmla="*/ 458 w 656"/>
                  <a:gd name="T3" fmla="*/ 136 h 667"/>
                  <a:gd name="T4" fmla="*/ 414 w 656"/>
                  <a:gd name="T5" fmla="*/ 111 h 667"/>
                  <a:gd name="T6" fmla="*/ 362 w 656"/>
                  <a:gd name="T7" fmla="*/ 98 h 667"/>
                  <a:gd name="T8" fmla="*/ 310 w 656"/>
                  <a:gd name="T9" fmla="*/ 98 h 667"/>
                  <a:gd name="T10" fmla="*/ 265 w 656"/>
                  <a:gd name="T11" fmla="*/ 107 h 667"/>
                  <a:gd name="T12" fmla="*/ 225 w 656"/>
                  <a:gd name="T13" fmla="*/ 122 h 667"/>
                  <a:gd name="T14" fmla="*/ 190 w 656"/>
                  <a:gd name="T15" fmla="*/ 146 h 667"/>
                  <a:gd name="T16" fmla="*/ 159 w 656"/>
                  <a:gd name="T17" fmla="*/ 177 h 667"/>
                  <a:gd name="T18" fmla="*/ 136 w 656"/>
                  <a:gd name="T19" fmla="*/ 215 h 667"/>
                  <a:gd name="T20" fmla="*/ 121 w 656"/>
                  <a:gd name="T21" fmla="*/ 258 h 667"/>
                  <a:gd name="T22" fmla="*/ 111 w 656"/>
                  <a:gd name="T23" fmla="*/ 307 h 667"/>
                  <a:gd name="T24" fmla="*/ 111 w 656"/>
                  <a:gd name="T25" fmla="*/ 359 h 667"/>
                  <a:gd name="T26" fmla="*/ 121 w 656"/>
                  <a:gd name="T27" fmla="*/ 409 h 667"/>
                  <a:gd name="T28" fmla="*/ 136 w 656"/>
                  <a:gd name="T29" fmla="*/ 452 h 667"/>
                  <a:gd name="T30" fmla="*/ 159 w 656"/>
                  <a:gd name="T31" fmla="*/ 490 h 667"/>
                  <a:gd name="T32" fmla="*/ 190 w 656"/>
                  <a:gd name="T33" fmla="*/ 520 h 667"/>
                  <a:gd name="T34" fmla="*/ 225 w 656"/>
                  <a:gd name="T35" fmla="*/ 544 h 667"/>
                  <a:gd name="T36" fmla="*/ 265 w 656"/>
                  <a:gd name="T37" fmla="*/ 561 h 667"/>
                  <a:gd name="T38" fmla="*/ 310 w 656"/>
                  <a:gd name="T39" fmla="*/ 569 h 667"/>
                  <a:gd name="T40" fmla="*/ 376 w 656"/>
                  <a:gd name="T41" fmla="*/ 567 h 667"/>
                  <a:gd name="T42" fmla="*/ 448 w 656"/>
                  <a:gd name="T43" fmla="*/ 542 h 667"/>
                  <a:gd name="T44" fmla="*/ 500 w 656"/>
                  <a:gd name="T45" fmla="*/ 495 h 667"/>
                  <a:gd name="T46" fmla="*/ 534 w 656"/>
                  <a:gd name="T47" fmla="*/ 428 h 667"/>
                  <a:gd name="T48" fmla="*/ 297 w 656"/>
                  <a:gd name="T49" fmla="*/ 303 h 667"/>
                  <a:gd name="T50" fmla="*/ 652 w 656"/>
                  <a:gd name="T51" fmla="*/ 415 h 667"/>
                  <a:gd name="T52" fmla="*/ 634 w 656"/>
                  <a:gd name="T53" fmla="*/ 469 h 667"/>
                  <a:gd name="T54" fmla="*/ 608 w 656"/>
                  <a:gd name="T55" fmla="*/ 519 h 667"/>
                  <a:gd name="T56" fmla="*/ 573 w 656"/>
                  <a:gd name="T57" fmla="*/ 564 h 667"/>
                  <a:gd name="T58" fmla="*/ 531 w 656"/>
                  <a:gd name="T59" fmla="*/ 602 h 667"/>
                  <a:gd name="T60" fmla="*/ 482 w 656"/>
                  <a:gd name="T61" fmla="*/ 632 h 667"/>
                  <a:gd name="T62" fmla="*/ 427 w 656"/>
                  <a:gd name="T63" fmla="*/ 654 h 667"/>
                  <a:gd name="T64" fmla="*/ 366 w 656"/>
                  <a:gd name="T65" fmla="*/ 666 h 667"/>
                  <a:gd name="T66" fmla="*/ 299 w 656"/>
                  <a:gd name="T67" fmla="*/ 666 h 667"/>
                  <a:gd name="T68" fmla="*/ 235 w 656"/>
                  <a:gd name="T69" fmla="*/ 653 h 667"/>
                  <a:gd name="T70" fmla="*/ 175 w 656"/>
                  <a:gd name="T71" fmla="*/ 629 h 667"/>
                  <a:gd name="T72" fmla="*/ 122 w 656"/>
                  <a:gd name="T73" fmla="*/ 594 h 667"/>
                  <a:gd name="T74" fmla="*/ 77 w 656"/>
                  <a:gd name="T75" fmla="*/ 550 h 667"/>
                  <a:gd name="T76" fmla="*/ 41 w 656"/>
                  <a:gd name="T77" fmla="*/ 498 h 667"/>
                  <a:gd name="T78" fmla="*/ 16 w 656"/>
                  <a:gd name="T79" fmla="*/ 437 h 667"/>
                  <a:gd name="T80" fmla="*/ 2 w 656"/>
                  <a:gd name="T81" fmla="*/ 369 h 667"/>
                  <a:gd name="T82" fmla="*/ 2 w 656"/>
                  <a:gd name="T83" fmla="*/ 298 h 667"/>
                  <a:gd name="T84" fmla="*/ 16 w 656"/>
                  <a:gd name="T85" fmla="*/ 229 h 667"/>
                  <a:gd name="T86" fmla="*/ 41 w 656"/>
                  <a:gd name="T87" fmla="*/ 170 h 667"/>
                  <a:gd name="T88" fmla="*/ 77 w 656"/>
                  <a:gd name="T89" fmla="*/ 116 h 667"/>
                  <a:gd name="T90" fmla="*/ 122 w 656"/>
                  <a:gd name="T91" fmla="*/ 72 h 667"/>
                  <a:gd name="T92" fmla="*/ 175 w 656"/>
                  <a:gd name="T93" fmla="*/ 37 h 667"/>
                  <a:gd name="T94" fmla="*/ 235 w 656"/>
                  <a:gd name="T95" fmla="*/ 13 h 667"/>
                  <a:gd name="T96" fmla="*/ 299 w 656"/>
                  <a:gd name="T97" fmla="*/ 1 h 667"/>
                  <a:gd name="T98" fmla="*/ 384 w 656"/>
                  <a:gd name="T99" fmla="*/ 3 h 667"/>
                  <a:gd name="T100" fmla="*/ 476 w 656"/>
                  <a:gd name="T101" fmla="*/ 28 h 667"/>
                  <a:gd name="T102" fmla="*/ 554 w 656"/>
                  <a:gd name="T103" fmla="*/ 77 h 667"/>
                  <a:gd name="T104" fmla="*/ 615 w 656"/>
                  <a:gd name="T105" fmla="*/ 151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6" h="667">
                    <a:moveTo>
                      <a:pt x="637" y="196"/>
                    </a:moveTo>
                    <a:lnTo>
                      <a:pt x="508" y="196"/>
                    </a:lnTo>
                    <a:lnTo>
                      <a:pt x="501" y="184"/>
                    </a:lnTo>
                    <a:lnTo>
                      <a:pt x="494" y="173"/>
                    </a:lnTo>
                    <a:lnTo>
                      <a:pt x="485" y="162"/>
                    </a:lnTo>
                    <a:lnTo>
                      <a:pt x="477" y="153"/>
                    </a:lnTo>
                    <a:lnTo>
                      <a:pt x="468" y="143"/>
                    </a:lnTo>
                    <a:lnTo>
                      <a:pt x="458" y="136"/>
                    </a:lnTo>
                    <a:lnTo>
                      <a:pt x="448" y="129"/>
                    </a:lnTo>
                    <a:lnTo>
                      <a:pt x="437" y="121"/>
                    </a:lnTo>
                    <a:lnTo>
                      <a:pt x="426" y="116"/>
                    </a:lnTo>
                    <a:lnTo>
                      <a:pt x="414" y="111"/>
                    </a:lnTo>
                    <a:lnTo>
                      <a:pt x="402" y="107"/>
                    </a:lnTo>
                    <a:lnTo>
                      <a:pt x="389" y="103"/>
                    </a:lnTo>
                    <a:lnTo>
                      <a:pt x="376" y="100"/>
                    </a:lnTo>
                    <a:lnTo>
                      <a:pt x="362" y="98"/>
                    </a:lnTo>
                    <a:lnTo>
                      <a:pt x="348" y="97"/>
                    </a:lnTo>
                    <a:lnTo>
                      <a:pt x="334" y="97"/>
                    </a:lnTo>
                    <a:lnTo>
                      <a:pt x="321" y="97"/>
                    </a:lnTo>
                    <a:lnTo>
                      <a:pt x="310" y="98"/>
                    </a:lnTo>
                    <a:lnTo>
                      <a:pt x="298" y="99"/>
                    </a:lnTo>
                    <a:lnTo>
                      <a:pt x="287" y="101"/>
                    </a:lnTo>
                    <a:lnTo>
                      <a:pt x="276" y="103"/>
                    </a:lnTo>
                    <a:lnTo>
                      <a:pt x="265" y="107"/>
                    </a:lnTo>
                    <a:lnTo>
                      <a:pt x="254" y="110"/>
                    </a:lnTo>
                    <a:lnTo>
                      <a:pt x="244" y="114"/>
                    </a:lnTo>
                    <a:lnTo>
                      <a:pt x="235" y="118"/>
                    </a:lnTo>
                    <a:lnTo>
                      <a:pt x="225" y="122"/>
                    </a:lnTo>
                    <a:lnTo>
                      <a:pt x="216" y="129"/>
                    </a:lnTo>
                    <a:lnTo>
                      <a:pt x="206" y="134"/>
                    </a:lnTo>
                    <a:lnTo>
                      <a:pt x="198" y="140"/>
                    </a:lnTo>
                    <a:lnTo>
                      <a:pt x="190" y="146"/>
                    </a:lnTo>
                    <a:lnTo>
                      <a:pt x="181" y="154"/>
                    </a:lnTo>
                    <a:lnTo>
                      <a:pt x="174" y="161"/>
                    </a:lnTo>
                    <a:lnTo>
                      <a:pt x="167" y="170"/>
                    </a:lnTo>
                    <a:lnTo>
                      <a:pt x="159" y="177"/>
                    </a:lnTo>
                    <a:lnTo>
                      <a:pt x="153" y="186"/>
                    </a:lnTo>
                    <a:lnTo>
                      <a:pt x="147" y="195"/>
                    </a:lnTo>
                    <a:lnTo>
                      <a:pt x="141" y="205"/>
                    </a:lnTo>
                    <a:lnTo>
                      <a:pt x="136" y="215"/>
                    </a:lnTo>
                    <a:lnTo>
                      <a:pt x="131" y="225"/>
                    </a:lnTo>
                    <a:lnTo>
                      <a:pt x="127" y="236"/>
                    </a:lnTo>
                    <a:lnTo>
                      <a:pt x="124" y="246"/>
                    </a:lnTo>
                    <a:lnTo>
                      <a:pt x="121" y="258"/>
                    </a:lnTo>
                    <a:lnTo>
                      <a:pt x="117" y="269"/>
                    </a:lnTo>
                    <a:lnTo>
                      <a:pt x="115" y="282"/>
                    </a:lnTo>
                    <a:lnTo>
                      <a:pt x="113" y="294"/>
                    </a:lnTo>
                    <a:lnTo>
                      <a:pt x="111" y="307"/>
                    </a:lnTo>
                    <a:lnTo>
                      <a:pt x="111" y="320"/>
                    </a:lnTo>
                    <a:lnTo>
                      <a:pt x="110" y="333"/>
                    </a:lnTo>
                    <a:lnTo>
                      <a:pt x="111" y="347"/>
                    </a:lnTo>
                    <a:lnTo>
                      <a:pt x="111" y="359"/>
                    </a:lnTo>
                    <a:lnTo>
                      <a:pt x="113" y="372"/>
                    </a:lnTo>
                    <a:lnTo>
                      <a:pt x="115" y="385"/>
                    </a:lnTo>
                    <a:lnTo>
                      <a:pt x="117" y="397"/>
                    </a:lnTo>
                    <a:lnTo>
                      <a:pt x="121" y="409"/>
                    </a:lnTo>
                    <a:lnTo>
                      <a:pt x="124" y="420"/>
                    </a:lnTo>
                    <a:lnTo>
                      <a:pt x="127" y="431"/>
                    </a:lnTo>
                    <a:lnTo>
                      <a:pt x="131" y="441"/>
                    </a:lnTo>
                    <a:lnTo>
                      <a:pt x="136" y="452"/>
                    </a:lnTo>
                    <a:lnTo>
                      <a:pt x="141" y="462"/>
                    </a:lnTo>
                    <a:lnTo>
                      <a:pt x="147" y="472"/>
                    </a:lnTo>
                    <a:lnTo>
                      <a:pt x="153" y="481"/>
                    </a:lnTo>
                    <a:lnTo>
                      <a:pt x="159" y="490"/>
                    </a:lnTo>
                    <a:lnTo>
                      <a:pt x="167" y="498"/>
                    </a:lnTo>
                    <a:lnTo>
                      <a:pt x="174" y="505"/>
                    </a:lnTo>
                    <a:lnTo>
                      <a:pt x="181" y="514"/>
                    </a:lnTo>
                    <a:lnTo>
                      <a:pt x="190" y="520"/>
                    </a:lnTo>
                    <a:lnTo>
                      <a:pt x="198" y="527"/>
                    </a:lnTo>
                    <a:lnTo>
                      <a:pt x="206" y="534"/>
                    </a:lnTo>
                    <a:lnTo>
                      <a:pt x="216" y="539"/>
                    </a:lnTo>
                    <a:lnTo>
                      <a:pt x="225" y="544"/>
                    </a:lnTo>
                    <a:lnTo>
                      <a:pt x="235" y="549"/>
                    </a:lnTo>
                    <a:lnTo>
                      <a:pt x="244" y="554"/>
                    </a:lnTo>
                    <a:lnTo>
                      <a:pt x="254" y="558"/>
                    </a:lnTo>
                    <a:lnTo>
                      <a:pt x="265" y="561"/>
                    </a:lnTo>
                    <a:lnTo>
                      <a:pt x="276" y="564"/>
                    </a:lnTo>
                    <a:lnTo>
                      <a:pt x="287" y="566"/>
                    </a:lnTo>
                    <a:lnTo>
                      <a:pt x="298" y="568"/>
                    </a:lnTo>
                    <a:lnTo>
                      <a:pt x="310" y="569"/>
                    </a:lnTo>
                    <a:lnTo>
                      <a:pt x="321" y="570"/>
                    </a:lnTo>
                    <a:lnTo>
                      <a:pt x="334" y="570"/>
                    </a:lnTo>
                    <a:lnTo>
                      <a:pt x="356" y="569"/>
                    </a:lnTo>
                    <a:lnTo>
                      <a:pt x="376" y="567"/>
                    </a:lnTo>
                    <a:lnTo>
                      <a:pt x="396" y="563"/>
                    </a:lnTo>
                    <a:lnTo>
                      <a:pt x="414" y="558"/>
                    </a:lnTo>
                    <a:lnTo>
                      <a:pt x="431" y="550"/>
                    </a:lnTo>
                    <a:lnTo>
                      <a:pt x="448" y="542"/>
                    </a:lnTo>
                    <a:lnTo>
                      <a:pt x="462" y="531"/>
                    </a:lnTo>
                    <a:lnTo>
                      <a:pt x="476" y="521"/>
                    </a:lnTo>
                    <a:lnTo>
                      <a:pt x="489" y="508"/>
                    </a:lnTo>
                    <a:lnTo>
                      <a:pt x="500" y="495"/>
                    </a:lnTo>
                    <a:lnTo>
                      <a:pt x="511" y="480"/>
                    </a:lnTo>
                    <a:lnTo>
                      <a:pt x="519" y="463"/>
                    </a:lnTo>
                    <a:lnTo>
                      <a:pt x="527" y="446"/>
                    </a:lnTo>
                    <a:lnTo>
                      <a:pt x="534" y="428"/>
                    </a:lnTo>
                    <a:lnTo>
                      <a:pt x="538" y="409"/>
                    </a:lnTo>
                    <a:lnTo>
                      <a:pt x="542" y="389"/>
                    </a:lnTo>
                    <a:lnTo>
                      <a:pt x="297" y="389"/>
                    </a:lnTo>
                    <a:lnTo>
                      <a:pt x="297" y="303"/>
                    </a:lnTo>
                    <a:lnTo>
                      <a:pt x="656" y="303"/>
                    </a:lnTo>
                    <a:lnTo>
                      <a:pt x="656" y="387"/>
                    </a:lnTo>
                    <a:lnTo>
                      <a:pt x="654" y="401"/>
                    </a:lnTo>
                    <a:lnTo>
                      <a:pt x="652" y="415"/>
                    </a:lnTo>
                    <a:lnTo>
                      <a:pt x="648" y="429"/>
                    </a:lnTo>
                    <a:lnTo>
                      <a:pt x="644" y="442"/>
                    </a:lnTo>
                    <a:lnTo>
                      <a:pt x="639" y="456"/>
                    </a:lnTo>
                    <a:lnTo>
                      <a:pt x="634" y="469"/>
                    </a:lnTo>
                    <a:lnTo>
                      <a:pt x="629" y="482"/>
                    </a:lnTo>
                    <a:lnTo>
                      <a:pt x="622" y="495"/>
                    </a:lnTo>
                    <a:lnTo>
                      <a:pt x="615" y="507"/>
                    </a:lnTo>
                    <a:lnTo>
                      <a:pt x="608" y="519"/>
                    </a:lnTo>
                    <a:lnTo>
                      <a:pt x="600" y="530"/>
                    </a:lnTo>
                    <a:lnTo>
                      <a:pt x="592" y="542"/>
                    </a:lnTo>
                    <a:lnTo>
                      <a:pt x="583" y="554"/>
                    </a:lnTo>
                    <a:lnTo>
                      <a:pt x="573" y="564"/>
                    </a:lnTo>
                    <a:lnTo>
                      <a:pt x="564" y="573"/>
                    </a:lnTo>
                    <a:lnTo>
                      <a:pt x="553" y="584"/>
                    </a:lnTo>
                    <a:lnTo>
                      <a:pt x="543" y="593"/>
                    </a:lnTo>
                    <a:lnTo>
                      <a:pt x="531" y="602"/>
                    </a:lnTo>
                    <a:lnTo>
                      <a:pt x="520" y="610"/>
                    </a:lnTo>
                    <a:lnTo>
                      <a:pt x="507" y="619"/>
                    </a:lnTo>
                    <a:lnTo>
                      <a:pt x="495" y="626"/>
                    </a:lnTo>
                    <a:lnTo>
                      <a:pt x="482" y="632"/>
                    </a:lnTo>
                    <a:lnTo>
                      <a:pt x="469" y="638"/>
                    </a:lnTo>
                    <a:lnTo>
                      <a:pt x="455" y="645"/>
                    </a:lnTo>
                    <a:lnTo>
                      <a:pt x="442" y="650"/>
                    </a:lnTo>
                    <a:lnTo>
                      <a:pt x="427" y="654"/>
                    </a:lnTo>
                    <a:lnTo>
                      <a:pt x="412" y="658"/>
                    </a:lnTo>
                    <a:lnTo>
                      <a:pt x="398" y="662"/>
                    </a:lnTo>
                    <a:lnTo>
                      <a:pt x="382" y="664"/>
                    </a:lnTo>
                    <a:lnTo>
                      <a:pt x="366" y="666"/>
                    </a:lnTo>
                    <a:lnTo>
                      <a:pt x="350" y="667"/>
                    </a:lnTo>
                    <a:lnTo>
                      <a:pt x="334" y="667"/>
                    </a:lnTo>
                    <a:lnTo>
                      <a:pt x="317" y="667"/>
                    </a:lnTo>
                    <a:lnTo>
                      <a:pt x="299" y="666"/>
                    </a:lnTo>
                    <a:lnTo>
                      <a:pt x="283" y="664"/>
                    </a:lnTo>
                    <a:lnTo>
                      <a:pt x="267" y="661"/>
                    </a:lnTo>
                    <a:lnTo>
                      <a:pt x="250" y="657"/>
                    </a:lnTo>
                    <a:lnTo>
                      <a:pt x="235" y="653"/>
                    </a:lnTo>
                    <a:lnTo>
                      <a:pt x="219" y="648"/>
                    </a:lnTo>
                    <a:lnTo>
                      <a:pt x="204" y="643"/>
                    </a:lnTo>
                    <a:lnTo>
                      <a:pt x="190" y="636"/>
                    </a:lnTo>
                    <a:lnTo>
                      <a:pt x="175" y="629"/>
                    </a:lnTo>
                    <a:lnTo>
                      <a:pt x="161" y="622"/>
                    </a:lnTo>
                    <a:lnTo>
                      <a:pt x="148" y="613"/>
                    </a:lnTo>
                    <a:lnTo>
                      <a:pt x="134" y="605"/>
                    </a:lnTo>
                    <a:lnTo>
                      <a:pt x="122" y="594"/>
                    </a:lnTo>
                    <a:lnTo>
                      <a:pt x="110" y="585"/>
                    </a:lnTo>
                    <a:lnTo>
                      <a:pt x="99" y="573"/>
                    </a:lnTo>
                    <a:lnTo>
                      <a:pt x="87" y="563"/>
                    </a:lnTo>
                    <a:lnTo>
                      <a:pt x="77" y="550"/>
                    </a:lnTo>
                    <a:lnTo>
                      <a:pt x="67" y="538"/>
                    </a:lnTo>
                    <a:lnTo>
                      <a:pt x="58" y="525"/>
                    </a:lnTo>
                    <a:lnTo>
                      <a:pt x="49" y="512"/>
                    </a:lnTo>
                    <a:lnTo>
                      <a:pt x="41" y="498"/>
                    </a:lnTo>
                    <a:lnTo>
                      <a:pt x="34" y="483"/>
                    </a:lnTo>
                    <a:lnTo>
                      <a:pt x="27" y="469"/>
                    </a:lnTo>
                    <a:lnTo>
                      <a:pt x="21" y="453"/>
                    </a:lnTo>
                    <a:lnTo>
                      <a:pt x="16" y="437"/>
                    </a:lnTo>
                    <a:lnTo>
                      <a:pt x="12" y="420"/>
                    </a:lnTo>
                    <a:lnTo>
                      <a:pt x="8" y="403"/>
                    </a:lnTo>
                    <a:lnTo>
                      <a:pt x="4" y="387"/>
                    </a:lnTo>
                    <a:lnTo>
                      <a:pt x="2" y="369"/>
                    </a:lnTo>
                    <a:lnTo>
                      <a:pt x="1" y="351"/>
                    </a:lnTo>
                    <a:lnTo>
                      <a:pt x="0" y="333"/>
                    </a:lnTo>
                    <a:lnTo>
                      <a:pt x="1" y="315"/>
                    </a:lnTo>
                    <a:lnTo>
                      <a:pt x="2" y="298"/>
                    </a:lnTo>
                    <a:lnTo>
                      <a:pt x="4" y="280"/>
                    </a:lnTo>
                    <a:lnTo>
                      <a:pt x="8" y="263"/>
                    </a:lnTo>
                    <a:lnTo>
                      <a:pt x="12" y="246"/>
                    </a:lnTo>
                    <a:lnTo>
                      <a:pt x="16" y="229"/>
                    </a:lnTo>
                    <a:lnTo>
                      <a:pt x="21" y="214"/>
                    </a:lnTo>
                    <a:lnTo>
                      <a:pt x="27" y="199"/>
                    </a:lnTo>
                    <a:lnTo>
                      <a:pt x="34" y="183"/>
                    </a:lnTo>
                    <a:lnTo>
                      <a:pt x="41" y="170"/>
                    </a:lnTo>
                    <a:lnTo>
                      <a:pt x="49" y="155"/>
                    </a:lnTo>
                    <a:lnTo>
                      <a:pt x="58" y="141"/>
                    </a:lnTo>
                    <a:lnTo>
                      <a:pt x="67" y="129"/>
                    </a:lnTo>
                    <a:lnTo>
                      <a:pt x="77" y="116"/>
                    </a:lnTo>
                    <a:lnTo>
                      <a:pt x="87" y="104"/>
                    </a:lnTo>
                    <a:lnTo>
                      <a:pt x="99" y="93"/>
                    </a:lnTo>
                    <a:lnTo>
                      <a:pt x="110" y="82"/>
                    </a:lnTo>
                    <a:lnTo>
                      <a:pt x="122" y="72"/>
                    </a:lnTo>
                    <a:lnTo>
                      <a:pt x="134" y="63"/>
                    </a:lnTo>
                    <a:lnTo>
                      <a:pt x="148" y="53"/>
                    </a:lnTo>
                    <a:lnTo>
                      <a:pt x="161" y="45"/>
                    </a:lnTo>
                    <a:lnTo>
                      <a:pt x="175" y="37"/>
                    </a:lnTo>
                    <a:lnTo>
                      <a:pt x="190" y="30"/>
                    </a:lnTo>
                    <a:lnTo>
                      <a:pt x="204" y="24"/>
                    </a:lnTo>
                    <a:lnTo>
                      <a:pt x="219" y="18"/>
                    </a:lnTo>
                    <a:lnTo>
                      <a:pt x="235" y="13"/>
                    </a:lnTo>
                    <a:lnTo>
                      <a:pt x="250" y="9"/>
                    </a:lnTo>
                    <a:lnTo>
                      <a:pt x="267" y="6"/>
                    </a:lnTo>
                    <a:lnTo>
                      <a:pt x="283" y="3"/>
                    </a:lnTo>
                    <a:lnTo>
                      <a:pt x="299" y="1"/>
                    </a:lnTo>
                    <a:lnTo>
                      <a:pt x="317" y="0"/>
                    </a:lnTo>
                    <a:lnTo>
                      <a:pt x="334" y="0"/>
                    </a:lnTo>
                    <a:lnTo>
                      <a:pt x="359" y="0"/>
                    </a:lnTo>
                    <a:lnTo>
                      <a:pt x="384" y="3"/>
                    </a:lnTo>
                    <a:lnTo>
                      <a:pt x="408" y="6"/>
                    </a:lnTo>
                    <a:lnTo>
                      <a:pt x="431" y="12"/>
                    </a:lnTo>
                    <a:lnTo>
                      <a:pt x="454" y="20"/>
                    </a:lnTo>
                    <a:lnTo>
                      <a:pt x="476" y="28"/>
                    </a:lnTo>
                    <a:lnTo>
                      <a:pt x="497" y="37"/>
                    </a:lnTo>
                    <a:lnTo>
                      <a:pt x="518" y="50"/>
                    </a:lnTo>
                    <a:lnTo>
                      <a:pt x="537" y="63"/>
                    </a:lnTo>
                    <a:lnTo>
                      <a:pt x="554" y="77"/>
                    </a:lnTo>
                    <a:lnTo>
                      <a:pt x="571" y="94"/>
                    </a:lnTo>
                    <a:lnTo>
                      <a:pt x="588" y="111"/>
                    </a:lnTo>
                    <a:lnTo>
                      <a:pt x="602" y="130"/>
                    </a:lnTo>
                    <a:lnTo>
                      <a:pt x="615" y="151"/>
                    </a:lnTo>
                    <a:lnTo>
                      <a:pt x="627" y="173"/>
                    </a:lnTo>
                    <a:lnTo>
                      <a:pt x="637" y="196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79" name="Freeform 13"/>
              <p:cNvSpPr>
                <a:spLocks/>
              </p:cNvSpPr>
              <p:nvPr/>
            </p:nvSpPr>
            <p:spPr bwMode="auto">
              <a:xfrm>
                <a:off x="4324" y="3891"/>
                <a:ext cx="23" cy="46"/>
              </a:xfrm>
              <a:custGeom>
                <a:avLst/>
                <a:gdLst>
                  <a:gd name="T0" fmla="*/ 107 w 328"/>
                  <a:gd name="T1" fmla="*/ 0 h 654"/>
                  <a:gd name="T2" fmla="*/ 107 w 328"/>
                  <a:gd name="T3" fmla="*/ 566 h 654"/>
                  <a:gd name="T4" fmla="*/ 328 w 328"/>
                  <a:gd name="T5" fmla="*/ 566 h 654"/>
                  <a:gd name="T6" fmla="*/ 328 w 328"/>
                  <a:gd name="T7" fmla="*/ 654 h 654"/>
                  <a:gd name="T8" fmla="*/ 0 w 328"/>
                  <a:gd name="T9" fmla="*/ 654 h 654"/>
                  <a:gd name="T10" fmla="*/ 0 w 328"/>
                  <a:gd name="T11" fmla="*/ 0 h 654"/>
                  <a:gd name="T12" fmla="*/ 107 w 328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8" h="654">
                    <a:moveTo>
                      <a:pt x="107" y="0"/>
                    </a:moveTo>
                    <a:lnTo>
                      <a:pt x="107" y="566"/>
                    </a:lnTo>
                    <a:lnTo>
                      <a:pt x="328" y="566"/>
                    </a:lnTo>
                    <a:lnTo>
                      <a:pt x="328" y="654"/>
                    </a:lnTo>
                    <a:lnTo>
                      <a:pt x="0" y="654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80" name="Freeform 14"/>
              <p:cNvSpPr>
                <a:spLocks noEditPoints="1"/>
              </p:cNvSpPr>
              <p:nvPr/>
            </p:nvSpPr>
            <p:spPr bwMode="auto">
              <a:xfrm>
                <a:off x="4359" y="3891"/>
                <a:ext cx="40" cy="46"/>
              </a:xfrm>
              <a:custGeom>
                <a:avLst/>
                <a:gdLst>
                  <a:gd name="T0" fmla="*/ 241 w 559"/>
                  <a:gd name="T1" fmla="*/ 565 h 654"/>
                  <a:gd name="T2" fmla="*/ 280 w 559"/>
                  <a:gd name="T3" fmla="*/ 559 h 654"/>
                  <a:gd name="T4" fmla="*/ 315 w 559"/>
                  <a:gd name="T5" fmla="*/ 550 h 654"/>
                  <a:gd name="T6" fmla="*/ 346 w 559"/>
                  <a:gd name="T7" fmla="*/ 536 h 654"/>
                  <a:gd name="T8" fmla="*/ 373 w 559"/>
                  <a:gd name="T9" fmla="*/ 517 h 654"/>
                  <a:gd name="T10" fmla="*/ 396 w 559"/>
                  <a:gd name="T11" fmla="*/ 495 h 654"/>
                  <a:gd name="T12" fmla="*/ 415 w 559"/>
                  <a:gd name="T13" fmla="*/ 469 h 654"/>
                  <a:gd name="T14" fmla="*/ 430 w 559"/>
                  <a:gd name="T15" fmla="*/ 440 h 654"/>
                  <a:gd name="T16" fmla="*/ 440 w 559"/>
                  <a:gd name="T17" fmla="*/ 406 h 654"/>
                  <a:gd name="T18" fmla="*/ 448 w 559"/>
                  <a:gd name="T19" fmla="*/ 356 h 654"/>
                  <a:gd name="T20" fmla="*/ 445 w 559"/>
                  <a:gd name="T21" fmla="*/ 276 h 654"/>
                  <a:gd name="T22" fmla="*/ 438 w 559"/>
                  <a:gd name="T23" fmla="*/ 239 h 654"/>
                  <a:gd name="T24" fmla="*/ 425 w 559"/>
                  <a:gd name="T25" fmla="*/ 207 h 654"/>
                  <a:gd name="T26" fmla="*/ 409 w 559"/>
                  <a:gd name="T27" fmla="*/ 177 h 654"/>
                  <a:gd name="T28" fmla="*/ 389 w 559"/>
                  <a:gd name="T29" fmla="*/ 152 h 654"/>
                  <a:gd name="T30" fmla="*/ 365 w 559"/>
                  <a:gd name="T31" fmla="*/ 130 h 654"/>
                  <a:gd name="T32" fmla="*/ 336 w 559"/>
                  <a:gd name="T33" fmla="*/ 113 h 654"/>
                  <a:gd name="T34" fmla="*/ 303 w 559"/>
                  <a:gd name="T35" fmla="*/ 100 h 654"/>
                  <a:gd name="T36" fmla="*/ 268 w 559"/>
                  <a:gd name="T37" fmla="*/ 91 h 654"/>
                  <a:gd name="T38" fmla="*/ 227 w 559"/>
                  <a:gd name="T39" fmla="*/ 87 h 654"/>
                  <a:gd name="T40" fmla="*/ 107 w 559"/>
                  <a:gd name="T41" fmla="*/ 566 h 654"/>
                  <a:gd name="T42" fmla="*/ 558 w 559"/>
                  <a:gd name="T43" fmla="*/ 347 h 654"/>
                  <a:gd name="T44" fmla="*/ 553 w 559"/>
                  <a:gd name="T45" fmla="*/ 401 h 654"/>
                  <a:gd name="T46" fmla="*/ 539 w 559"/>
                  <a:gd name="T47" fmla="*/ 449 h 654"/>
                  <a:gd name="T48" fmla="*/ 521 w 559"/>
                  <a:gd name="T49" fmla="*/ 493 h 654"/>
                  <a:gd name="T50" fmla="*/ 496 w 559"/>
                  <a:gd name="T51" fmla="*/ 533 h 654"/>
                  <a:gd name="T52" fmla="*/ 464 w 559"/>
                  <a:gd name="T53" fmla="*/ 566 h 654"/>
                  <a:gd name="T54" fmla="*/ 428 w 559"/>
                  <a:gd name="T55" fmla="*/ 596 h 654"/>
                  <a:gd name="T56" fmla="*/ 386 w 559"/>
                  <a:gd name="T57" fmla="*/ 619 h 654"/>
                  <a:gd name="T58" fmla="*/ 339 w 559"/>
                  <a:gd name="T59" fmla="*/ 637 h 654"/>
                  <a:gd name="T60" fmla="*/ 287 w 559"/>
                  <a:gd name="T61" fmla="*/ 648 h 654"/>
                  <a:gd name="T62" fmla="*/ 232 w 559"/>
                  <a:gd name="T63" fmla="*/ 654 h 654"/>
                  <a:gd name="T64" fmla="*/ 0 w 559"/>
                  <a:gd name="T65" fmla="*/ 0 h 654"/>
                  <a:gd name="T66" fmla="*/ 251 w 559"/>
                  <a:gd name="T67" fmla="*/ 1 h 654"/>
                  <a:gd name="T68" fmla="*/ 305 w 559"/>
                  <a:gd name="T69" fmla="*/ 8 h 654"/>
                  <a:gd name="T70" fmla="*/ 355 w 559"/>
                  <a:gd name="T71" fmla="*/ 23 h 654"/>
                  <a:gd name="T72" fmla="*/ 400 w 559"/>
                  <a:gd name="T73" fmla="*/ 43 h 654"/>
                  <a:gd name="T74" fmla="*/ 440 w 559"/>
                  <a:gd name="T75" fmla="*/ 68 h 654"/>
                  <a:gd name="T76" fmla="*/ 476 w 559"/>
                  <a:gd name="T77" fmla="*/ 100 h 654"/>
                  <a:gd name="T78" fmla="*/ 505 w 559"/>
                  <a:gd name="T79" fmla="*/ 136 h 654"/>
                  <a:gd name="T80" fmla="*/ 528 w 559"/>
                  <a:gd name="T81" fmla="*/ 177 h 654"/>
                  <a:gd name="T82" fmla="*/ 545 w 559"/>
                  <a:gd name="T83" fmla="*/ 223 h 654"/>
                  <a:gd name="T84" fmla="*/ 555 w 559"/>
                  <a:gd name="T85" fmla="*/ 274 h 654"/>
                  <a:gd name="T86" fmla="*/ 559 w 559"/>
                  <a:gd name="T87" fmla="*/ 329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59" h="654">
                    <a:moveTo>
                      <a:pt x="213" y="566"/>
                    </a:moveTo>
                    <a:lnTo>
                      <a:pt x="227" y="565"/>
                    </a:lnTo>
                    <a:lnTo>
                      <a:pt x="241" y="565"/>
                    </a:lnTo>
                    <a:lnTo>
                      <a:pt x="254" y="563"/>
                    </a:lnTo>
                    <a:lnTo>
                      <a:pt x="268" y="562"/>
                    </a:lnTo>
                    <a:lnTo>
                      <a:pt x="280" y="559"/>
                    </a:lnTo>
                    <a:lnTo>
                      <a:pt x="292" y="557"/>
                    </a:lnTo>
                    <a:lnTo>
                      <a:pt x="303" y="554"/>
                    </a:lnTo>
                    <a:lnTo>
                      <a:pt x="315" y="550"/>
                    </a:lnTo>
                    <a:lnTo>
                      <a:pt x="325" y="546"/>
                    </a:lnTo>
                    <a:lnTo>
                      <a:pt x="336" y="541"/>
                    </a:lnTo>
                    <a:lnTo>
                      <a:pt x="346" y="536"/>
                    </a:lnTo>
                    <a:lnTo>
                      <a:pt x="355" y="530"/>
                    </a:lnTo>
                    <a:lnTo>
                      <a:pt x="365" y="525"/>
                    </a:lnTo>
                    <a:lnTo>
                      <a:pt x="373" y="517"/>
                    </a:lnTo>
                    <a:lnTo>
                      <a:pt x="382" y="511"/>
                    </a:lnTo>
                    <a:lnTo>
                      <a:pt x="389" y="504"/>
                    </a:lnTo>
                    <a:lnTo>
                      <a:pt x="396" y="495"/>
                    </a:lnTo>
                    <a:lnTo>
                      <a:pt x="402" y="487"/>
                    </a:lnTo>
                    <a:lnTo>
                      <a:pt x="409" y="478"/>
                    </a:lnTo>
                    <a:lnTo>
                      <a:pt x="415" y="469"/>
                    </a:lnTo>
                    <a:lnTo>
                      <a:pt x="420" y="459"/>
                    </a:lnTo>
                    <a:lnTo>
                      <a:pt x="425" y="450"/>
                    </a:lnTo>
                    <a:lnTo>
                      <a:pt x="430" y="440"/>
                    </a:lnTo>
                    <a:lnTo>
                      <a:pt x="434" y="429"/>
                    </a:lnTo>
                    <a:lnTo>
                      <a:pt x="438" y="418"/>
                    </a:lnTo>
                    <a:lnTo>
                      <a:pt x="440" y="406"/>
                    </a:lnTo>
                    <a:lnTo>
                      <a:pt x="443" y="394"/>
                    </a:lnTo>
                    <a:lnTo>
                      <a:pt x="445" y="382"/>
                    </a:lnTo>
                    <a:lnTo>
                      <a:pt x="448" y="356"/>
                    </a:lnTo>
                    <a:lnTo>
                      <a:pt x="449" y="329"/>
                    </a:lnTo>
                    <a:lnTo>
                      <a:pt x="448" y="302"/>
                    </a:lnTo>
                    <a:lnTo>
                      <a:pt x="445" y="276"/>
                    </a:lnTo>
                    <a:lnTo>
                      <a:pt x="443" y="263"/>
                    </a:lnTo>
                    <a:lnTo>
                      <a:pt x="440" y="251"/>
                    </a:lnTo>
                    <a:lnTo>
                      <a:pt x="438" y="239"/>
                    </a:lnTo>
                    <a:lnTo>
                      <a:pt x="434" y="228"/>
                    </a:lnTo>
                    <a:lnTo>
                      <a:pt x="430" y="217"/>
                    </a:lnTo>
                    <a:lnTo>
                      <a:pt x="425" y="207"/>
                    </a:lnTo>
                    <a:lnTo>
                      <a:pt x="420" y="196"/>
                    </a:lnTo>
                    <a:lnTo>
                      <a:pt x="415" y="187"/>
                    </a:lnTo>
                    <a:lnTo>
                      <a:pt x="409" y="177"/>
                    </a:lnTo>
                    <a:lnTo>
                      <a:pt x="402" y="169"/>
                    </a:lnTo>
                    <a:lnTo>
                      <a:pt x="396" y="160"/>
                    </a:lnTo>
                    <a:lnTo>
                      <a:pt x="389" y="152"/>
                    </a:lnTo>
                    <a:lnTo>
                      <a:pt x="382" y="145"/>
                    </a:lnTo>
                    <a:lnTo>
                      <a:pt x="373" y="137"/>
                    </a:lnTo>
                    <a:lnTo>
                      <a:pt x="365" y="130"/>
                    </a:lnTo>
                    <a:lnTo>
                      <a:pt x="355" y="124"/>
                    </a:lnTo>
                    <a:lnTo>
                      <a:pt x="346" y="119"/>
                    </a:lnTo>
                    <a:lnTo>
                      <a:pt x="336" y="113"/>
                    </a:lnTo>
                    <a:lnTo>
                      <a:pt x="325" y="108"/>
                    </a:lnTo>
                    <a:lnTo>
                      <a:pt x="315" y="104"/>
                    </a:lnTo>
                    <a:lnTo>
                      <a:pt x="303" y="100"/>
                    </a:lnTo>
                    <a:lnTo>
                      <a:pt x="292" y="96"/>
                    </a:lnTo>
                    <a:lnTo>
                      <a:pt x="280" y="93"/>
                    </a:lnTo>
                    <a:lnTo>
                      <a:pt x="268" y="91"/>
                    </a:lnTo>
                    <a:lnTo>
                      <a:pt x="254" y="89"/>
                    </a:lnTo>
                    <a:lnTo>
                      <a:pt x="241" y="88"/>
                    </a:lnTo>
                    <a:lnTo>
                      <a:pt x="227" y="87"/>
                    </a:lnTo>
                    <a:lnTo>
                      <a:pt x="213" y="87"/>
                    </a:lnTo>
                    <a:lnTo>
                      <a:pt x="107" y="87"/>
                    </a:lnTo>
                    <a:lnTo>
                      <a:pt x="107" y="566"/>
                    </a:lnTo>
                    <a:lnTo>
                      <a:pt x="213" y="566"/>
                    </a:lnTo>
                    <a:close/>
                    <a:moveTo>
                      <a:pt x="559" y="329"/>
                    </a:moveTo>
                    <a:lnTo>
                      <a:pt x="558" y="347"/>
                    </a:lnTo>
                    <a:lnTo>
                      <a:pt x="557" y="366"/>
                    </a:lnTo>
                    <a:lnTo>
                      <a:pt x="555" y="384"/>
                    </a:lnTo>
                    <a:lnTo>
                      <a:pt x="553" y="401"/>
                    </a:lnTo>
                    <a:lnTo>
                      <a:pt x="549" y="418"/>
                    </a:lnTo>
                    <a:lnTo>
                      <a:pt x="545" y="433"/>
                    </a:lnTo>
                    <a:lnTo>
                      <a:pt x="539" y="449"/>
                    </a:lnTo>
                    <a:lnTo>
                      <a:pt x="534" y="465"/>
                    </a:lnTo>
                    <a:lnTo>
                      <a:pt x="528" y="479"/>
                    </a:lnTo>
                    <a:lnTo>
                      <a:pt x="521" y="493"/>
                    </a:lnTo>
                    <a:lnTo>
                      <a:pt x="513" y="507"/>
                    </a:lnTo>
                    <a:lnTo>
                      <a:pt x="505" y="520"/>
                    </a:lnTo>
                    <a:lnTo>
                      <a:pt x="496" y="533"/>
                    </a:lnTo>
                    <a:lnTo>
                      <a:pt x="486" y="544"/>
                    </a:lnTo>
                    <a:lnTo>
                      <a:pt x="476" y="556"/>
                    </a:lnTo>
                    <a:lnTo>
                      <a:pt x="464" y="566"/>
                    </a:lnTo>
                    <a:lnTo>
                      <a:pt x="453" y="577"/>
                    </a:lnTo>
                    <a:lnTo>
                      <a:pt x="440" y="586"/>
                    </a:lnTo>
                    <a:lnTo>
                      <a:pt x="428" y="596"/>
                    </a:lnTo>
                    <a:lnTo>
                      <a:pt x="414" y="604"/>
                    </a:lnTo>
                    <a:lnTo>
                      <a:pt x="400" y="612"/>
                    </a:lnTo>
                    <a:lnTo>
                      <a:pt x="386" y="619"/>
                    </a:lnTo>
                    <a:lnTo>
                      <a:pt x="371" y="625"/>
                    </a:lnTo>
                    <a:lnTo>
                      <a:pt x="355" y="632"/>
                    </a:lnTo>
                    <a:lnTo>
                      <a:pt x="339" y="637"/>
                    </a:lnTo>
                    <a:lnTo>
                      <a:pt x="323" y="641"/>
                    </a:lnTo>
                    <a:lnTo>
                      <a:pt x="305" y="645"/>
                    </a:lnTo>
                    <a:lnTo>
                      <a:pt x="287" y="648"/>
                    </a:lnTo>
                    <a:lnTo>
                      <a:pt x="270" y="650"/>
                    </a:lnTo>
                    <a:lnTo>
                      <a:pt x="251" y="653"/>
                    </a:lnTo>
                    <a:lnTo>
                      <a:pt x="232" y="654"/>
                    </a:lnTo>
                    <a:lnTo>
                      <a:pt x="213" y="654"/>
                    </a:lnTo>
                    <a:lnTo>
                      <a:pt x="0" y="654"/>
                    </a:lnTo>
                    <a:lnTo>
                      <a:pt x="0" y="0"/>
                    </a:lnTo>
                    <a:lnTo>
                      <a:pt x="213" y="0"/>
                    </a:lnTo>
                    <a:lnTo>
                      <a:pt x="232" y="0"/>
                    </a:lnTo>
                    <a:lnTo>
                      <a:pt x="251" y="1"/>
                    </a:lnTo>
                    <a:lnTo>
                      <a:pt x="270" y="3"/>
                    </a:lnTo>
                    <a:lnTo>
                      <a:pt x="287" y="5"/>
                    </a:lnTo>
                    <a:lnTo>
                      <a:pt x="305" y="8"/>
                    </a:lnTo>
                    <a:lnTo>
                      <a:pt x="323" y="13"/>
                    </a:lnTo>
                    <a:lnTo>
                      <a:pt x="339" y="18"/>
                    </a:lnTo>
                    <a:lnTo>
                      <a:pt x="355" y="23"/>
                    </a:lnTo>
                    <a:lnTo>
                      <a:pt x="371" y="28"/>
                    </a:lnTo>
                    <a:lnTo>
                      <a:pt x="386" y="36"/>
                    </a:lnTo>
                    <a:lnTo>
                      <a:pt x="400" y="43"/>
                    </a:lnTo>
                    <a:lnTo>
                      <a:pt x="414" y="50"/>
                    </a:lnTo>
                    <a:lnTo>
                      <a:pt x="428" y="59"/>
                    </a:lnTo>
                    <a:lnTo>
                      <a:pt x="440" y="68"/>
                    </a:lnTo>
                    <a:lnTo>
                      <a:pt x="453" y="78"/>
                    </a:lnTo>
                    <a:lnTo>
                      <a:pt x="464" y="88"/>
                    </a:lnTo>
                    <a:lnTo>
                      <a:pt x="476" y="100"/>
                    </a:lnTo>
                    <a:lnTo>
                      <a:pt x="486" y="111"/>
                    </a:lnTo>
                    <a:lnTo>
                      <a:pt x="496" y="123"/>
                    </a:lnTo>
                    <a:lnTo>
                      <a:pt x="505" y="136"/>
                    </a:lnTo>
                    <a:lnTo>
                      <a:pt x="513" y="149"/>
                    </a:lnTo>
                    <a:lnTo>
                      <a:pt x="521" y="163"/>
                    </a:lnTo>
                    <a:lnTo>
                      <a:pt x="528" y="177"/>
                    </a:lnTo>
                    <a:lnTo>
                      <a:pt x="534" y="192"/>
                    </a:lnTo>
                    <a:lnTo>
                      <a:pt x="539" y="208"/>
                    </a:lnTo>
                    <a:lnTo>
                      <a:pt x="545" y="223"/>
                    </a:lnTo>
                    <a:lnTo>
                      <a:pt x="549" y="240"/>
                    </a:lnTo>
                    <a:lnTo>
                      <a:pt x="553" y="257"/>
                    </a:lnTo>
                    <a:lnTo>
                      <a:pt x="555" y="274"/>
                    </a:lnTo>
                    <a:lnTo>
                      <a:pt x="557" y="292"/>
                    </a:lnTo>
                    <a:lnTo>
                      <a:pt x="558" y="311"/>
                    </a:lnTo>
                    <a:lnTo>
                      <a:pt x="559" y="329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81" name="Freeform 15"/>
              <p:cNvSpPr>
                <a:spLocks noEditPoints="1"/>
              </p:cNvSpPr>
              <p:nvPr/>
            </p:nvSpPr>
            <p:spPr bwMode="auto">
              <a:xfrm>
                <a:off x="3575" y="3674"/>
                <a:ext cx="606" cy="217"/>
              </a:xfrm>
              <a:custGeom>
                <a:avLst/>
                <a:gdLst>
                  <a:gd name="T0" fmla="*/ 8440 w 8488"/>
                  <a:gd name="T1" fmla="*/ 706 h 3032"/>
                  <a:gd name="T2" fmla="*/ 7782 w 8488"/>
                  <a:gd name="T3" fmla="*/ 2351 h 3032"/>
                  <a:gd name="T4" fmla="*/ 7742 w 8488"/>
                  <a:gd name="T5" fmla="*/ 1490 h 3032"/>
                  <a:gd name="T6" fmla="*/ 7610 w 8488"/>
                  <a:gd name="T7" fmla="*/ 1379 h 3032"/>
                  <a:gd name="T8" fmla="*/ 7406 w 8488"/>
                  <a:gd name="T9" fmla="*/ 1374 h 3032"/>
                  <a:gd name="T10" fmla="*/ 7259 w 8488"/>
                  <a:gd name="T11" fmla="*/ 1487 h 3032"/>
                  <a:gd name="T12" fmla="*/ 7206 w 8488"/>
                  <a:gd name="T13" fmla="*/ 1699 h 3032"/>
                  <a:gd name="T14" fmla="*/ 7358 w 8488"/>
                  <a:gd name="T15" fmla="*/ 1138 h 3032"/>
                  <a:gd name="T16" fmla="*/ 7708 w 8488"/>
                  <a:gd name="T17" fmla="*/ 1116 h 3032"/>
                  <a:gd name="T18" fmla="*/ 7978 w 8488"/>
                  <a:gd name="T19" fmla="*/ 1283 h 3032"/>
                  <a:gd name="T20" fmla="*/ 8094 w 8488"/>
                  <a:gd name="T21" fmla="*/ 1605 h 3032"/>
                  <a:gd name="T22" fmla="*/ 6389 w 8488"/>
                  <a:gd name="T23" fmla="*/ 2324 h 3032"/>
                  <a:gd name="T24" fmla="*/ 6202 w 8488"/>
                  <a:gd name="T25" fmla="*/ 2165 h 3032"/>
                  <a:gd name="T26" fmla="*/ 6008 w 8488"/>
                  <a:gd name="T27" fmla="*/ 1384 h 3032"/>
                  <a:gd name="T28" fmla="*/ 6475 w 8488"/>
                  <a:gd name="T29" fmla="*/ 1992 h 3032"/>
                  <a:gd name="T30" fmla="*/ 5544 w 8488"/>
                  <a:gd name="T31" fmla="*/ 1736 h 3032"/>
                  <a:gd name="T32" fmla="*/ 5485 w 8488"/>
                  <a:gd name="T33" fmla="*/ 1515 h 3032"/>
                  <a:gd name="T34" fmla="*/ 5323 w 8488"/>
                  <a:gd name="T35" fmla="*/ 1391 h 3032"/>
                  <a:gd name="T36" fmla="*/ 5100 w 8488"/>
                  <a:gd name="T37" fmla="*/ 1396 h 3032"/>
                  <a:gd name="T38" fmla="*/ 4946 w 8488"/>
                  <a:gd name="T39" fmla="*/ 1525 h 3032"/>
                  <a:gd name="T40" fmla="*/ 4897 w 8488"/>
                  <a:gd name="T41" fmla="*/ 1755 h 3032"/>
                  <a:gd name="T42" fmla="*/ 4958 w 8488"/>
                  <a:gd name="T43" fmla="*/ 1965 h 3032"/>
                  <a:gd name="T44" fmla="*/ 5127 w 8488"/>
                  <a:gd name="T45" fmla="*/ 2079 h 3032"/>
                  <a:gd name="T46" fmla="*/ 5350 w 8488"/>
                  <a:gd name="T47" fmla="*/ 2065 h 3032"/>
                  <a:gd name="T48" fmla="*/ 5500 w 8488"/>
                  <a:gd name="T49" fmla="*/ 1928 h 3032"/>
                  <a:gd name="T50" fmla="*/ 5857 w 8488"/>
                  <a:gd name="T51" fmla="*/ 1118 h 3032"/>
                  <a:gd name="T52" fmla="*/ 5331 w 8488"/>
                  <a:gd name="T53" fmla="*/ 2344 h 3032"/>
                  <a:gd name="T54" fmla="*/ 4943 w 8488"/>
                  <a:gd name="T55" fmla="*/ 2330 h 3032"/>
                  <a:gd name="T56" fmla="*/ 4670 w 8488"/>
                  <a:gd name="T57" fmla="*/ 2096 h 3032"/>
                  <a:gd name="T58" fmla="*/ 4579 w 8488"/>
                  <a:gd name="T59" fmla="*/ 1702 h 3032"/>
                  <a:gd name="T60" fmla="*/ 4700 w 8488"/>
                  <a:gd name="T61" fmla="*/ 1327 h 3032"/>
                  <a:gd name="T62" fmla="*/ 4996 w 8488"/>
                  <a:gd name="T63" fmla="*/ 1123 h 3032"/>
                  <a:gd name="T64" fmla="*/ 5381 w 8488"/>
                  <a:gd name="T65" fmla="*/ 1149 h 3032"/>
                  <a:gd name="T66" fmla="*/ 4172 w 8488"/>
                  <a:gd name="T67" fmla="*/ 1262 h 3032"/>
                  <a:gd name="T68" fmla="*/ 4103 w 8488"/>
                  <a:gd name="T69" fmla="*/ 1107 h 3032"/>
                  <a:gd name="T70" fmla="*/ 3945 w 8488"/>
                  <a:gd name="T71" fmla="*/ 1038 h 3032"/>
                  <a:gd name="T72" fmla="*/ 4003 w 8488"/>
                  <a:gd name="T73" fmla="*/ 1580 h 3032"/>
                  <a:gd name="T74" fmla="*/ 4134 w 8488"/>
                  <a:gd name="T75" fmla="*/ 1480 h 3032"/>
                  <a:gd name="T76" fmla="*/ 4492 w 8488"/>
                  <a:gd name="T77" fmla="*/ 1308 h 3032"/>
                  <a:gd name="T78" fmla="*/ 4390 w 8488"/>
                  <a:gd name="T79" fmla="*/ 1647 h 3032"/>
                  <a:gd name="T80" fmla="*/ 4108 w 8488"/>
                  <a:gd name="T81" fmla="*/ 1824 h 3032"/>
                  <a:gd name="T82" fmla="*/ 3993 w 8488"/>
                  <a:gd name="T83" fmla="*/ 785 h 3032"/>
                  <a:gd name="T84" fmla="*/ 4322 w 8488"/>
                  <a:gd name="T85" fmla="*/ 907 h 3032"/>
                  <a:gd name="T86" fmla="*/ 4483 w 8488"/>
                  <a:gd name="T87" fmla="*/ 1193 h 3032"/>
                  <a:gd name="T88" fmla="*/ 2421 w 8488"/>
                  <a:gd name="T89" fmla="*/ 840 h 3032"/>
                  <a:gd name="T90" fmla="*/ 2238 w 8488"/>
                  <a:gd name="T91" fmla="*/ 969 h 3032"/>
                  <a:gd name="T92" fmla="*/ 2054 w 8488"/>
                  <a:gd name="T93" fmla="*/ 840 h 3032"/>
                  <a:gd name="T94" fmla="*/ 2128 w 8488"/>
                  <a:gd name="T95" fmla="*/ 620 h 3032"/>
                  <a:gd name="T96" fmla="*/ 2361 w 8488"/>
                  <a:gd name="T97" fmla="*/ 632 h 3032"/>
                  <a:gd name="T98" fmla="*/ 1833 w 8488"/>
                  <a:gd name="T99" fmla="*/ 1739 h 3032"/>
                  <a:gd name="T100" fmla="*/ 1705 w 8488"/>
                  <a:gd name="T101" fmla="*/ 2143 h 3032"/>
                  <a:gd name="T102" fmla="*/ 1377 w 8488"/>
                  <a:gd name="T103" fmla="*/ 2348 h 3032"/>
                  <a:gd name="T104" fmla="*/ 943 w 8488"/>
                  <a:gd name="T105" fmla="*/ 2322 h 3032"/>
                  <a:gd name="T106" fmla="*/ 664 w 8488"/>
                  <a:gd name="T107" fmla="*/ 2069 h 3032"/>
                  <a:gd name="T108" fmla="*/ 898 w 8488"/>
                  <a:gd name="T109" fmla="*/ 782 h 3032"/>
                  <a:gd name="T110" fmla="*/ 940 w 8488"/>
                  <a:gd name="T111" fmla="*/ 1919 h 3032"/>
                  <a:gd name="T112" fmla="*/ 1085 w 8488"/>
                  <a:gd name="T113" fmla="*/ 2051 h 3032"/>
                  <a:gd name="T114" fmla="*/ 1317 w 8488"/>
                  <a:gd name="T115" fmla="*/ 2056 h 3032"/>
                  <a:gd name="T116" fmla="*/ 1470 w 8488"/>
                  <a:gd name="T117" fmla="*/ 1936 h 3032"/>
                  <a:gd name="T118" fmla="*/ 1521 w 8488"/>
                  <a:gd name="T119" fmla="*/ 1701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88" h="3032">
                    <a:moveTo>
                      <a:pt x="8488" y="706"/>
                    </a:moveTo>
                    <a:lnTo>
                      <a:pt x="8488" y="934"/>
                    </a:lnTo>
                    <a:lnTo>
                      <a:pt x="8451" y="934"/>
                    </a:lnTo>
                    <a:lnTo>
                      <a:pt x="8451" y="762"/>
                    </a:lnTo>
                    <a:lnTo>
                      <a:pt x="8380" y="934"/>
                    </a:lnTo>
                    <a:lnTo>
                      <a:pt x="8350" y="934"/>
                    </a:lnTo>
                    <a:lnTo>
                      <a:pt x="8277" y="762"/>
                    </a:lnTo>
                    <a:lnTo>
                      <a:pt x="8277" y="934"/>
                    </a:lnTo>
                    <a:lnTo>
                      <a:pt x="8242" y="934"/>
                    </a:lnTo>
                    <a:lnTo>
                      <a:pt x="8242" y="706"/>
                    </a:lnTo>
                    <a:lnTo>
                      <a:pt x="8290" y="706"/>
                    </a:lnTo>
                    <a:lnTo>
                      <a:pt x="8363" y="885"/>
                    </a:lnTo>
                    <a:lnTo>
                      <a:pt x="8440" y="706"/>
                    </a:lnTo>
                    <a:lnTo>
                      <a:pt x="8488" y="706"/>
                    </a:lnTo>
                    <a:close/>
                    <a:moveTo>
                      <a:pt x="8029" y="706"/>
                    </a:moveTo>
                    <a:lnTo>
                      <a:pt x="8194" y="706"/>
                    </a:lnTo>
                    <a:lnTo>
                      <a:pt x="8194" y="739"/>
                    </a:lnTo>
                    <a:lnTo>
                      <a:pt x="8133" y="739"/>
                    </a:lnTo>
                    <a:lnTo>
                      <a:pt x="8133" y="934"/>
                    </a:lnTo>
                    <a:lnTo>
                      <a:pt x="8092" y="934"/>
                    </a:lnTo>
                    <a:lnTo>
                      <a:pt x="8092" y="739"/>
                    </a:lnTo>
                    <a:lnTo>
                      <a:pt x="8029" y="739"/>
                    </a:lnTo>
                    <a:lnTo>
                      <a:pt x="8029" y="706"/>
                    </a:lnTo>
                    <a:close/>
                    <a:moveTo>
                      <a:pt x="8094" y="1635"/>
                    </a:moveTo>
                    <a:lnTo>
                      <a:pt x="8094" y="2351"/>
                    </a:lnTo>
                    <a:lnTo>
                      <a:pt x="7782" y="2351"/>
                    </a:lnTo>
                    <a:lnTo>
                      <a:pt x="7782" y="1670"/>
                    </a:lnTo>
                    <a:lnTo>
                      <a:pt x="7782" y="1652"/>
                    </a:lnTo>
                    <a:lnTo>
                      <a:pt x="7780" y="1636"/>
                    </a:lnTo>
                    <a:lnTo>
                      <a:pt x="7779" y="1620"/>
                    </a:lnTo>
                    <a:lnTo>
                      <a:pt x="7777" y="1603"/>
                    </a:lnTo>
                    <a:lnTo>
                      <a:pt x="7774" y="1587"/>
                    </a:lnTo>
                    <a:lnTo>
                      <a:pt x="7771" y="1573"/>
                    </a:lnTo>
                    <a:lnTo>
                      <a:pt x="7768" y="1557"/>
                    </a:lnTo>
                    <a:lnTo>
                      <a:pt x="7764" y="1543"/>
                    </a:lnTo>
                    <a:lnTo>
                      <a:pt x="7759" y="1529"/>
                    </a:lnTo>
                    <a:lnTo>
                      <a:pt x="7753" y="1516"/>
                    </a:lnTo>
                    <a:lnTo>
                      <a:pt x="7748" y="1502"/>
                    </a:lnTo>
                    <a:lnTo>
                      <a:pt x="7742" y="1490"/>
                    </a:lnTo>
                    <a:lnTo>
                      <a:pt x="7734" y="1478"/>
                    </a:lnTo>
                    <a:lnTo>
                      <a:pt x="7727" y="1467"/>
                    </a:lnTo>
                    <a:lnTo>
                      <a:pt x="7719" y="1456"/>
                    </a:lnTo>
                    <a:lnTo>
                      <a:pt x="7710" y="1446"/>
                    </a:lnTo>
                    <a:lnTo>
                      <a:pt x="7702" y="1436"/>
                    </a:lnTo>
                    <a:lnTo>
                      <a:pt x="7692" y="1427"/>
                    </a:lnTo>
                    <a:lnTo>
                      <a:pt x="7682" y="1418"/>
                    </a:lnTo>
                    <a:lnTo>
                      <a:pt x="7671" y="1410"/>
                    </a:lnTo>
                    <a:lnTo>
                      <a:pt x="7660" y="1403"/>
                    </a:lnTo>
                    <a:lnTo>
                      <a:pt x="7648" y="1395"/>
                    </a:lnTo>
                    <a:lnTo>
                      <a:pt x="7636" y="1389"/>
                    </a:lnTo>
                    <a:lnTo>
                      <a:pt x="7623" y="1384"/>
                    </a:lnTo>
                    <a:lnTo>
                      <a:pt x="7610" y="1379"/>
                    </a:lnTo>
                    <a:lnTo>
                      <a:pt x="7595" y="1374"/>
                    </a:lnTo>
                    <a:lnTo>
                      <a:pt x="7582" y="1370"/>
                    </a:lnTo>
                    <a:lnTo>
                      <a:pt x="7566" y="1367"/>
                    </a:lnTo>
                    <a:lnTo>
                      <a:pt x="7552" y="1365"/>
                    </a:lnTo>
                    <a:lnTo>
                      <a:pt x="7535" y="1363"/>
                    </a:lnTo>
                    <a:lnTo>
                      <a:pt x="7519" y="1362"/>
                    </a:lnTo>
                    <a:lnTo>
                      <a:pt x="7501" y="1362"/>
                    </a:lnTo>
                    <a:lnTo>
                      <a:pt x="7485" y="1362"/>
                    </a:lnTo>
                    <a:lnTo>
                      <a:pt x="7468" y="1363"/>
                    </a:lnTo>
                    <a:lnTo>
                      <a:pt x="7452" y="1365"/>
                    </a:lnTo>
                    <a:lnTo>
                      <a:pt x="7436" y="1367"/>
                    </a:lnTo>
                    <a:lnTo>
                      <a:pt x="7421" y="1370"/>
                    </a:lnTo>
                    <a:lnTo>
                      <a:pt x="7406" y="1374"/>
                    </a:lnTo>
                    <a:lnTo>
                      <a:pt x="7392" y="1380"/>
                    </a:lnTo>
                    <a:lnTo>
                      <a:pt x="7378" y="1385"/>
                    </a:lnTo>
                    <a:lnTo>
                      <a:pt x="7364" y="1390"/>
                    </a:lnTo>
                    <a:lnTo>
                      <a:pt x="7352" y="1397"/>
                    </a:lnTo>
                    <a:lnTo>
                      <a:pt x="7339" y="1405"/>
                    </a:lnTo>
                    <a:lnTo>
                      <a:pt x="7328" y="1412"/>
                    </a:lnTo>
                    <a:lnTo>
                      <a:pt x="7316" y="1422"/>
                    </a:lnTo>
                    <a:lnTo>
                      <a:pt x="7305" y="1431"/>
                    </a:lnTo>
                    <a:lnTo>
                      <a:pt x="7295" y="1440"/>
                    </a:lnTo>
                    <a:lnTo>
                      <a:pt x="7285" y="1451"/>
                    </a:lnTo>
                    <a:lnTo>
                      <a:pt x="7275" y="1462"/>
                    </a:lnTo>
                    <a:lnTo>
                      <a:pt x="7267" y="1474"/>
                    </a:lnTo>
                    <a:lnTo>
                      <a:pt x="7259" y="1487"/>
                    </a:lnTo>
                    <a:lnTo>
                      <a:pt x="7251" y="1499"/>
                    </a:lnTo>
                    <a:lnTo>
                      <a:pt x="7244" y="1513"/>
                    </a:lnTo>
                    <a:lnTo>
                      <a:pt x="7238" y="1526"/>
                    </a:lnTo>
                    <a:lnTo>
                      <a:pt x="7232" y="1541"/>
                    </a:lnTo>
                    <a:lnTo>
                      <a:pt x="7226" y="1557"/>
                    </a:lnTo>
                    <a:lnTo>
                      <a:pt x="7222" y="1573"/>
                    </a:lnTo>
                    <a:lnTo>
                      <a:pt x="7218" y="1589"/>
                    </a:lnTo>
                    <a:lnTo>
                      <a:pt x="7215" y="1606"/>
                    </a:lnTo>
                    <a:lnTo>
                      <a:pt x="7212" y="1623"/>
                    </a:lnTo>
                    <a:lnTo>
                      <a:pt x="7210" y="1641"/>
                    </a:lnTo>
                    <a:lnTo>
                      <a:pt x="7207" y="1660"/>
                    </a:lnTo>
                    <a:lnTo>
                      <a:pt x="7206" y="1679"/>
                    </a:lnTo>
                    <a:lnTo>
                      <a:pt x="7206" y="1699"/>
                    </a:lnTo>
                    <a:lnTo>
                      <a:pt x="7206" y="2351"/>
                    </a:lnTo>
                    <a:lnTo>
                      <a:pt x="6894" y="2351"/>
                    </a:lnTo>
                    <a:lnTo>
                      <a:pt x="6894" y="706"/>
                    </a:lnTo>
                    <a:lnTo>
                      <a:pt x="7206" y="706"/>
                    </a:lnTo>
                    <a:lnTo>
                      <a:pt x="7206" y="1245"/>
                    </a:lnTo>
                    <a:lnTo>
                      <a:pt x="7222" y="1229"/>
                    </a:lnTo>
                    <a:lnTo>
                      <a:pt x="7238" y="1212"/>
                    </a:lnTo>
                    <a:lnTo>
                      <a:pt x="7256" y="1197"/>
                    </a:lnTo>
                    <a:lnTo>
                      <a:pt x="7273" y="1183"/>
                    </a:lnTo>
                    <a:lnTo>
                      <a:pt x="7293" y="1170"/>
                    </a:lnTo>
                    <a:lnTo>
                      <a:pt x="7313" y="1158"/>
                    </a:lnTo>
                    <a:lnTo>
                      <a:pt x="7335" y="1148"/>
                    </a:lnTo>
                    <a:lnTo>
                      <a:pt x="7358" y="1138"/>
                    </a:lnTo>
                    <a:lnTo>
                      <a:pt x="7381" y="1129"/>
                    </a:lnTo>
                    <a:lnTo>
                      <a:pt x="7406" y="1121"/>
                    </a:lnTo>
                    <a:lnTo>
                      <a:pt x="7432" y="1115"/>
                    </a:lnTo>
                    <a:lnTo>
                      <a:pt x="7459" y="1110"/>
                    </a:lnTo>
                    <a:lnTo>
                      <a:pt x="7487" y="1106"/>
                    </a:lnTo>
                    <a:lnTo>
                      <a:pt x="7516" y="1104"/>
                    </a:lnTo>
                    <a:lnTo>
                      <a:pt x="7546" y="1102"/>
                    </a:lnTo>
                    <a:lnTo>
                      <a:pt x="7578" y="1101"/>
                    </a:lnTo>
                    <a:lnTo>
                      <a:pt x="7605" y="1102"/>
                    </a:lnTo>
                    <a:lnTo>
                      <a:pt x="7631" y="1104"/>
                    </a:lnTo>
                    <a:lnTo>
                      <a:pt x="7657" y="1106"/>
                    </a:lnTo>
                    <a:lnTo>
                      <a:pt x="7683" y="1110"/>
                    </a:lnTo>
                    <a:lnTo>
                      <a:pt x="7708" y="1116"/>
                    </a:lnTo>
                    <a:lnTo>
                      <a:pt x="7732" y="1123"/>
                    </a:lnTo>
                    <a:lnTo>
                      <a:pt x="7756" y="1130"/>
                    </a:lnTo>
                    <a:lnTo>
                      <a:pt x="7780" y="1138"/>
                    </a:lnTo>
                    <a:lnTo>
                      <a:pt x="7803" y="1149"/>
                    </a:lnTo>
                    <a:lnTo>
                      <a:pt x="7825" y="1159"/>
                    </a:lnTo>
                    <a:lnTo>
                      <a:pt x="7847" y="1172"/>
                    </a:lnTo>
                    <a:lnTo>
                      <a:pt x="7868" y="1184"/>
                    </a:lnTo>
                    <a:lnTo>
                      <a:pt x="7888" y="1198"/>
                    </a:lnTo>
                    <a:lnTo>
                      <a:pt x="7908" y="1214"/>
                    </a:lnTo>
                    <a:lnTo>
                      <a:pt x="7927" y="1230"/>
                    </a:lnTo>
                    <a:lnTo>
                      <a:pt x="7945" y="1246"/>
                    </a:lnTo>
                    <a:lnTo>
                      <a:pt x="7961" y="1264"/>
                    </a:lnTo>
                    <a:lnTo>
                      <a:pt x="7978" y="1283"/>
                    </a:lnTo>
                    <a:lnTo>
                      <a:pt x="7993" y="1303"/>
                    </a:lnTo>
                    <a:lnTo>
                      <a:pt x="8007" y="1324"/>
                    </a:lnTo>
                    <a:lnTo>
                      <a:pt x="8021" y="1345"/>
                    </a:lnTo>
                    <a:lnTo>
                      <a:pt x="8032" y="1367"/>
                    </a:lnTo>
                    <a:lnTo>
                      <a:pt x="8044" y="1390"/>
                    </a:lnTo>
                    <a:lnTo>
                      <a:pt x="8054" y="1414"/>
                    </a:lnTo>
                    <a:lnTo>
                      <a:pt x="8064" y="1439"/>
                    </a:lnTo>
                    <a:lnTo>
                      <a:pt x="8071" y="1466"/>
                    </a:lnTo>
                    <a:lnTo>
                      <a:pt x="8078" y="1492"/>
                    </a:lnTo>
                    <a:lnTo>
                      <a:pt x="8084" y="1519"/>
                    </a:lnTo>
                    <a:lnTo>
                      <a:pt x="8089" y="1546"/>
                    </a:lnTo>
                    <a:lnTo>
                      <a:pt x="8092" y="1576"/>
                    </a:lnTo>
                    <a:lnTo>
                      <a:pt x="8094" y="1605"/>
                    </a:lnTo>
                    <a:lnTo>
                      <a:pt x="8094" y="1635"/>
                    </a:lnTo>
                    <a:close/>
                    <a:moveTo>
                      <a:pt x="6621" y="2082"/>
                    </a:moveTo>
                    <a:lnTo>
                      <a:pt x="6745" y="2082"/>
                    </a:lnTo>
                    <a:lnTo>
                      <a:pt x="6745" y="2351"/>
                    </a:lnTo>
                    <a:lnTo>
                      <a:pt x="6581" y="2351"/>
                    </a:lnTo>
                    <a:lnTo>
                      <a:pt x="6554" y="2350"/>
                    </a:lnTo>
                    <a:lnTo>
                      <a:pt x="6527" y="2349"/>
                    </a:lnTo>
                    <a:lnTo>
                      <a:pt x="6502" y="2347"/>
                    </a:lnTo>
                    <a:lnTo>
                      <a:pt x="6478" y="2344"/>
                    </a:lnTo>
                    <a:lnTo>
                      <a:pt x="6454" y="2341"/>
                    </a:lnTo>
                    <a:lnTo>
                      <a:pt x="6431" y="2336"/>
                    </a:lnTo>
                    <a:lnTo>
                      <a:pt x="6410" y="2330"/>
                    </a:lnTo>
                    <a:lnTo>
                      <a:pt x="6389" y="2324"/>
                    </a:lnTo>
                    <a:lnTo>
                      <a:pt x="6369" y="2317"/>
                    </a:lnTo>
                    <a:lnTo>
                      <a:pt x="6350" y="2309"/>
                    </a:lnTo>
                    <a:lnTo>
                      <a:pt x="6332" y="2301"/>
                    </a:lnTo>
                    <a:lnTo>
                      <a:pt x="6316" y="2290"/>
                    </a:lnTo>
                    <a:lnTo>
                      <a:pt x="6299" y="2280"/>
                    </a:lnTo>
                    <a:lnTo>
                      <a:pt x="6284" y="2269"/>
                    </a:lnTo>
                    <a:lnTo>
                      <a:pt x="6270" y="2257"/>
                    </a:lnTo>
                    <a:lnTo>
                      <a:pt x="6256" y="2244"/>
                    </a:lnTo>
                    <a:lnTo>
                      <a:pt x="6243" y="2229"/>
                    </a:lnTo>
                    <a:lnTo>
                      <a:pt x="6232" y="2215"/>
                    </a:lnTo>
                    <a:lnTo>
                      <a:pt x="6221" y="2199"/>
                    </a:lnTo>
                    <a:lnTo>
                      <a:pt x="6211" y="2183"/>
                    </a:lnTo>
                    <a:lnTo>
                      <a:pt x="6202" y="2165"/>
                    </a:lnTo>
                    <a:lnTo>
                      <a:pt x="6193" y="2148"/>
                    </a:lnTo>
                    <a:lnTo>
                      <a:pt x="6186" y="2129"/>
                    </a:lnTo>
                    <a:lnTo>
                      <a:pt x="6180" y="2109"/>
                    </a:lnTo>
                    <a:lnTo>
                      <a:pt x="6173" y="2088"/>
                    </a:lnTo>
                    <a:lnTo>
                      <a:pt x="6168" y="2066"/>
                    </a:lnTo>
                    <a:lnTo>
                      <a:pt x="6164" y="2044"/>
                    </a:lnTo>
                    <a:lnTo>
                      <a:pt x="6161" y="2021"/>
                    </a:lnTo>
                    <a:lnTo>
                      <a:pt x="6158" y="1996"/>
                    </a:lnTo>
                    <a:lnTo>
                      <a:pt x="6157" y="1971"/>
                    </a:lnTo>
                    <a:lnTo>
                      <a:pt x="6155" y="1945"/>
                    </a:lnTo>
                    <a:lnTo>
                      <a:pt x="6155" y="1918"/>
                    </a:lnTo>
                    <a:lnTo>
                      <a:pt x="6155" y="1384"/>
                    </a:lnTo>
                    <a:lnTo>
                      <a:pt x="6008" y="1384"/>
                    </a:lnTo>
                    <a:lnTo>
                      <a:pt x="6008" y="1118"/>
                    </a:lnTo>
                    <a:lnTo>
                      <a:pt x="6155" y="1118"/>
                    </a:lnTo>
                    <a:lnTo>
                      <a:pt x="6155" y="782"/>
                    </a:lnTo>
                    <a:lnTo>
                      <a:pt x="6467" y="782"/>
                    </a:lnTo>
                    <a:lnTo>
                      <a:pt x="6467" y="1118"/>
                    </a:lnTo>
                    <a:lnTo>
                      <a:pt x="6742" y="1118"/>
                    </a:lnTo>
                    <a:lnTo>
                      <a:pt x="6742" y="1384"/>
                    </a:lnTo>
                    <a:lnTo>
                      <a:pt x="6467" y="1384"/>
                    </a:lnTo>
                    <a:lnTo>
                      <a:pt x="6467" y="1921"/>
                    </a:lnTo>
                    <a:lnTo>
                      <a:pt x="6468" y="1941"/>
                    </a:lnTo>
                    <a:lnTo>
                      <a:pt x="6469" y="1959"/>
                    </a:lnTo>
                    <a:lnTo>
                      <a:pt x="6471" y="1977"/>
                    </a:lnTo>
                    <a:lnTo>
                      <a:pt x="6475" y="1992"/>
                    </a:lnTo>
                    <a:lnTo>
                      <a:pt x="6479" y="2007"/>
                    </a:lnTo>
                    <a:lnTo>
                      <a:pt x="6484" y="2020"/>
                    </a:lnTo>
                    <a:lnTo>
                      <a:pt x="6491" y="2032"/>
                    </a:lnTo>
                    <a:lnTo>
                      <a:pt x="6499" y="2043"/>
                    </a:lnTo>
                    <a:lnTo>
                      <a:pt x="6508" y="2052"/>
                    </a:lnTo>
                    <a:lnTo>
                      <a:pt x="6519" y="2060"/>
                    </a:lnTo>
                    <a:lnTo>
                      <a:pt x="6532" y="2067"/>
                    </a:lnTo>
                    <a:lnTo>
                      <a:pt x="6547" y="2073"/>
                    </a:lnTo>
                    <a:lnTo>
                      <a:pt x="6562" y="2077"/>
                    </a:lnTo>
                    <a:lnTo>
                      <a:pt x="6580" y="2080"/>
                    </a:lnTo>
                    <a:lnTo>
                      <a:pt x="6600" y="2082"/>
                    </a:lnTo>
                    <a:lnTo>
                      <a:pt x="6621" y="2082"/>
                    </a:lnTo>
                    <a:close/>
                    <a:moveTo>
                      <a:pt x="5544" y="1736"/>
                    </a:moveTo>
                    <a:lnTo>
                      <a:pt x="5544" y="1716"/>
                    </a:lnTo>
                    <a:lnTo>
                      <a:pt x="5543" y="1696"/>
                    </a:lnTo>
                    <a:lnTo>
                      <a:pt x="5541" y="1678"/>
                    </a:lnTo>
                    <a:lnTo>
                      <a:pt x="5539" y="1660"/>
                    </a:lnTo>
                    <a:lnTo>
                      <a:pt x="5536" y="1642"/>
                    </a:lnTo>
                    <a:lnTo>
                      <a:pt x="5531" y="1624"/>
                    </a:lnTo>
                    <a:lnTo>
                      <a:pt x="5527" y="1607"/>
                    </a:lnTo>
                    <a:lnTo>
                      <a:pt x="5522" y="1590"/>
                    </a:lnTo>
                    <a:lnTo>
                      <a:pt x="5516" y="1574"/>
                    </a:lnTo>
                    <a:lnTo>
                      <a:pt x="5509" y="1558"/>
                    </a:lnTo>
                    <a:lnTo>
                      <a:pt x="5502" y="1543"/>
                    </a:lnTo>
                    <a:lnTo>
                      <a:pt x="5494" y="1529"/>
                    </a:lnTo>
                    <a:lnTo>
                      <a:pt x="5485" y="1515"/>
                    </a:lnTo>
                    <a:lnTo>
                      <a:pt x="5476" y="1501"/>
                    </a:lnTo>
                    <a:lnTo>
                      <a:pt x="5467" y="1489"/>
                    </a:lnTo>
                    <a:lnTo>
                      <a:pt x="5456" y="1476"/>
                    </a:lnTo>
                    <a:lnTo>
                      <a:pt x="5446" y="1465"/>
                    </a:lnTo>
                    <a:lnTo>
                      <a:pt x="5434" y="1454"/>
                    </a:lnTo>
                    <a:lnTo>
                      <a:pt x="5422" y="1444"/>
                    </a:lnTo>
                    <a:lnTo>
                      <a:pt x="5409" y="1434"/>
                    </a:lnTo>
                    <a:lnTo>
                      <a:pt x="5396" y="1426"/>
                    </a:lnTo>
                    <a:lnTo>
                      <a:pt x="5383" y="1417"/>
                    </a:lnTo>
                    <a:lnTo>
                      <a:pt x="5368" y="1410"/>
                    </a:lnTo>
                    <a:lnTo>
                      <a:pt x="5354" y="1403"/>
                    </a:lnTo>
                    <a:lnTo>
                      <a:pt x="5339" y="1396"/>
                    </a:lnTo>
                    <a:lnTo>
                      <a:pt x="5323" y="1391"/>
                    </a:lnTo>
                    <a:lnTo>
                      <a:pt x="5307" y="1387"/>
                    </a:lnTo>
                    <a:lnTo>
                      <a:pt x="5290" y="1384"/>
                    </a:lnTo>
                    <a:lnTo>
                      <a:pt x="5273" y="1381"/>
                    </a:lnTo>
                    <a:lnTo>
                      <a:pt x="5255" y="1379"/>
                    </a:lnTo>
                    <a:lnTo>
                      <a:pt x="5238" y="1377"/>
                    </a:lnTo>
                    <a:lnTo>
                      <a:pt x="5219" y="1376"/>
                    </a:lnTo>
                    <a:lnTo>
                      <a:pt x="5200" y="1377"/>
                    </a:lnTo>
                    <a:lnTo>
                      <a:pt x="5182" y="1379"/>
                    </a:lnTo>
                    <a:lnTo>
                      <a:pt x="5164" y="1381"/>
                    </a:lnTo>
                    <a:lnTo>
                      <a:pt x="5148" y="1383"/>
                    </a:lnTo>
                    <a:lnTo>
                      <a:pt x="5131" y="1387"/>
                    </a:lnTo>
                    <a:lnTo>
                      <a:pt x="5115" y="1391"/>
                    </a:lnTo>
                    <a:lnTo>
                      <a:pt x="5100" y="1396"/>
                    </a:lnTo>
                    <a:lnTo>
                      <a:pt x="5085" y="1402"/>
                    </a:lnTo>
                    <a:lnTo>
                      <a:pt x="5070" y="1408"/>
                    </a:lnTo>
                    <a:lnTo>
                      <a:pt x="5056" y="1415"/>
                    </a:lnTo>
                    <a:lnTo>
                      <a:pt x="5042" y="1424"/>
                    </a:lnTo>
                    <a:lnTo>
                      <a:pt x="5029" y="1432"/>
                    </a:lnTo>
                    <a:lnTo>
                      <a:pt x="5017" y="1441"/>
                    </a:lnTo>
                    <a:lnTo>
                      <a:pt x="5004" y="1452"/>
                    </a:lnTo>
                    <a:lnTo>
                      <a:pt x="4994" y="1462"/>
                    </a:lnTo>
                    <a:lnTo>
                      <a:pt x="4982" y="1474"/>
                    </a:lnTo>
                    <a:lnTo>
                      <a:pt x="4973" y="1486"/>
                    </a:lnTo>
                    <a:lnTo>
                      <a:pt x="4963" y="1498"/>
                    </a:lnTo>
                    <a:lnTo>
                      <a:pt x="4954" y="1512"/>
                    </a:lnTo>
                    <a:lnTo>
                      <a:pt x="4946" y="1525"/>
                    </a:lnTo>
                    <a:lnTo>
                      <a:pt x="4937" y="1540"/>
                    </a:lnTo>
                    <a:lnTo>
                      <a:pt x="4931" y="1555"/>
                    </a:lnTo>
                    <a:lnTo>
                      <a:pt x="4924" y="1571"/>
                    </a:lnTo>
                    <a:lnTo>
                      <a:pt x="4919" y="1587"/>
                    </a:lnTo>
                    <a:lnTo>
                      <a:pt x="4913" y="1604"/>
                    </a:lnTo>
                    <a:lnTo>
                      <a:pt x="4909" y="1621"/>
                    </a:lnTo>
                    <a:lnTo>
                      <a:pt x="4905" y="1639"/>
                    </a:lnTo>
                    <a:lnTo>
                      <a:pt x="4902" y="1658"/>
                    </a:lnTo>
                    <a:lnTo>
                      <a:pt x="4899" y="1676"/>
                    </a:lnTo>
                    <a:lnTo>
                      <a:pt x="4898" y="1695"/>
                    </a:lnTo>
                    <a:lnTo>
                      <a:pt x="4897" y="1715"/>
                    </a:lnTo>
                    <a:lnTo>
                      <a:pt x="4896" y="1736"/>
                    </a:lnTo>
                    <a:lnTo>
                      <a:pt x="4897" y="1755"/>
                    </a:lnTo>
                    <a:lnTo>
                      <a:pt x="4898" y="1774"/>
                    </a:lnTo>
                    <a:lnTo>
                      <a:pt x="4899" y="1792"/>
                    </a:lnTo>
                    <a:lnTo>
                      <a:pt x="4901" y="1810"/>
                    </a:lnTo>
                    <a:lnTo>
                      <a:pt x="4904" y="1828"/>
                    </a:lnTo>
                    <a:lnTo>
                      <a:pt x="4907" y="1844"/>
                    </a:lnTo>
                    <a:lnTo>
                      <a:pt x="4911" y="1861"/>
                    </a:lnTo>
                    <a:lnTo>
                      <a:pt x="4917" y="1878"/>
                    </a:lnTo>
                    <a:lnTo>
                      <a:pt x="4922" y="1894"/>
                    </a:lnTo>
                    <a:lnTo>
                      <a:pt x="4928" y="1909"/>
                    </a:lnTo>
                    <a:lnTo>
                      <a:pt x="4935" y="1924"/>
                    </a:lnTo>
                    <a:lnTo>
                      <a:pt x="4943" y="1938"/>
                    </a:lnTo>
                    <a:lnTo>
                      <a:pt x="4950" y="1952"/>
                    </a:lnTo>
                    <a:lnTo>
                      <a:pt x="4958" y="1965"/>
                    </a:lnTo>
                    <a:lnTo>
                      <a:pt x="4968" y="1978"/>
                    </a:lnTo>
                    <a:lnTo>
                      <a:pt x="4978" y="1990"/>
                    </a:lnTo>
                    <a:lnTo>
                      <a:pt x="4989" y="2002"/>
                    </a:lnTo>
                    <a:lnTo>
                      <a:pt x="4999" y="2012"/>
                    </a:lnTo>
                    <a:lnTo>
                      <a:pt x="5012" y="2023"/>
                    </a:lnTo>
                    <a:lnTo>
                      <a:pt x="5023" y="2032"/>
                    </a:lnTo>
                    <a:lnTo>
                      <a:pt x="5037" y="2042"/>
                    </a:lnTo>
                    <a:lnTo>
                      <a:pt x="5050" y="2049"/>
                    </a:lnTo>
                    <a:lnTo>
                      <a:pt x="5064" y="2057"/>
                    </a:lnTo>
                    <a:lnTo>
                      <a:pt x="5079" y="2064"/>
                    </a:lnTo>
                    <a:lnTo>
                      <a:pt x="5094" y="2070"/>
                    </a:lnTo>
                    <a:lnTo>
                      <a:pt x="5110" y="2075"/>
                    </a:lnTo>
                    <a:lnTo>
                      <a:pt x="5127" y="2079"/>
                    </a:lnTo>
                    <a:lnTo>
                      <a:pt x="5144" y="2084"/>
                    </a:lnTo>
                    <a:lnTo>
                      <a:pt x="5162" y="2087"/>
                    </a:lnTo>
                    <a:lnTo>
                      <a:pt x="5180" y="2089"/>
                    </a:lnTo>
                    <a:lnTo>
                      <a:pt x="5199" y="2090"/>
                    </a:lnTo>
                    <a:lnTo>
                      <a:pt x="5219" y="2090"/>
                    </a:lnTo>
                    <a:lnTo>
                      <a:pt x="5236" y="2090"/>
                    </a:lnTo>
                    <a:lnTo>
                      <a:pt x="5254" y="2089"/>
                    </a:lnTo>
                    <a:lnTo>
                      <a:pt x="5271" y="2087"/>
                    </a:lnTo>
                    <a:lnTo>
                      <a:pt x="5288" y="2084"/>
                    </a:lnTo>
                    <a:lnTo>
                      <a:pt x="5304" y="2080"/>
                    </a:lnTo>
                    <a:lnTo>
                      <a:pt x="5320" y="2076"/>
                    </a:lnTo>
                    <a:lnTo>
                      <a:pt x="5336" y="2071"/>
                    </a:lnTo>
                    <a:lnTo>
                      <a:pt x="5350" y="2065"/>
                    </a:lnTo>
                    <a:lnTo>
                      <a:pt x="5365" y="2058"/>
                    </a:lnTo>
                    <a:lnTo>
                      <a:pt x="5380" y="2051"/>
                    </a:lnTo>
                    <a:lnTo>
                      <a:pt x="5393" y="2044"/>
                    </a:lnTo>
                    <a:lnTo>
                      <a:pt x="5406" y="2035"/>
                    </a:lnTo>
                    <a:lnTo>
                      <a:pt x="5418" y="2026"/>
                    </a:lnTo>
                    <a:lnTo>
                      <a:pt x="5431" y="2015"/>
                    </a:lnTo>
                    <a:lnTo>
                      <a:pt x="5442" y="2005"/>
                    </a:lnTo>
                    <a:lnTo>
                      <a:pt x="5453" y="1993"/>
                    </a:lnTo>
                    <a:lnTo>
                      <a:pt x="5463" y="1982"/>
                    </a:lnTo>
                    <a:lnTo>
                      <a:pt x="5474" y="1969"/>
                    </a:lnTo>
                    <a:lnTo>
                      <a:pt x="5483" y="1957"/>
                    </a:lnTo>
                    <a:lnTo>
                      <a:pt x="5492" y="1943"/>
                    </a:lnTo>
                    <a:lnTo>
                      <a:pt x="5500" y="1928"/>
                    </a:lnTo>
                    <a:lnTo>
                      <a:pt x="5507" y="1914"/>
                    </a:lnTo>
                    <a:lnTo>
                      <a:pt x="5515" y="1898"/>
                    </a:lnTo>
                    <a:lnTo>
                      <a:pt x="5520" y="1882"/>
                    </a:lnTo>
                    <a:lnTo>
                      <a:pt x="5526" y="1865"/>
                    </a:lnTo>
                    <a:lnTo>
                      <a:pt x="5530" y="1849"/>
                    </a:lnTo>
                    <a:lnTo>
                      <a:pt x="5534" y="1831"/>
                    </a:lnTo>
                    <a:lnTo>
                      <a:pt x="5538" y="1813"/>
                    </a:lnTo>
                    <a:lnTo>
                      <a:pt x="5541" y="1794"/>
                    </a:lnTo>
                    <a:lnTo>
                      <a:pt x="5543" y="1775"/>
                    </a:lnTo>
                    <a:lnTo>
                      <a:pt x="5544" y="1756"/>
                    </a:lnTo>
                    <a:lnTo>
                      <a:pt x="5544" y="1736"/>
                    </a:lnTo>
                    <a:close/>
                    <a:moveTo>
                      <a:pt x="5544" y="1118"/>
                    </a:moveTo>
                    <a:lnTo>
                      <a:pt x="5857" y="1118"/>
                    </a:lnTo>
                    <a:lnTo>
                      <a:pt x="5857" y="2351"/>
                    </a:lnTo>
                    <a:lnTo>
                      <a:pt x="5544" y="2351"/>
                    </a:lnTo>
                    <a:lnTo>
                      <a:pt x="5544" y="2212"/>
                    </a:lnTo>
                    <a:lnTo>
                      <a:pt x="5528" y="2229"/>
                    </a:lnTo>
                    <a:lnTo>
                      <a:pt x="5510" y="2247"/>
                    </a:lnTo>
                    <a:lnTo>
                      <a:pt x="5493" y="2263"/>
                    </a:lnTo>
                    <a:lnTo>
                      <a:pt x="5473" y="2278"/>
                    </a:lnTo>
                    <a:lnTo>
                      <a:pt x="5452" y="2291"/>
                    </a:lnTo>
                    <a:lnTo>
                      <a:pt x="5430" y="2304"/>
                    </a:lnTo>
                    <a:lnTo>
                      <a:pt x="5407" y="2315"/>
                    </a:lnTo>
                    <a:lnTo>
                      <a:pt x="5383" y="2326"/>
                    </a:lnTo>
                    <a:lnTo>
                      <a:pt x="5358" y="2335"/>
                    </a:lnTo>
                    <a:lnTo>
                      <a:pt x="5331" y="2344"/>
                    </a:lnTo>
                    <a:lnTo>
                      <a:pt x="5303" y="2350"/>
                    </a:lnTo>
                    <a:lnTo>
                      <a:pt x="5274" y="2356"/>
                    </a:lnTo>
                    <a:lnTo>
                      <a:pt x="5244" y="2360"/>
                    </a:lnTo>
                    <a:lnTo>
                      <a:pt x="5212" y="2364"/>
                    </a:lnTo>
                    <a:lnTo>
                      <a:pt x="5180" y="2366"/>
                    </a:lnTo>
                    <a:lnTo>
                      <a:pt x="5146" y="2366"/>
                    </a:lnTo>
                    <a:lnTo>
                      <a:pt x="5115" y="2366"/>
                    </a:lnTo>
                    <a:lnTo>
                      <a:pt x="5085" y="2363"/>
                    </a:lnTo>
                    <a:lnTo>
                      <a:pt x="5055" y="2359"/>
                    </a:lnTo>
                    <a:lnTo>
                      <a:pt x="5025" y="2354"/>
                    </a:lnTo>
                    <a:lnTo>
                      <a:pt x="4997" y="2348"/>
                    </a:lnTo>
                    <a:lnTo>
                      <a:pt x="4970" y="2340"/>
                    </a:lnTo>
                    <a:lnTo>
                      <a:pt x="4943" y="2330"/>
                    </a:lnTo>
                    <a:lnTo>
                      <a:pt x="4917" y="2320"/>
                    </a:lnTo>
                    <a:lnTo>
                      <a:pt x="4891" y="2307"/>
                    </a:lnTo>
                    <a:lnTo>
                      <a:pt x="4866" y="2294"/>
                    </a:lnTo>
                    <a:lnTo>
                      <a:pt x="4842" y="2280"/>
                    </a:lnTo>
                    <a:lnTo>
                      <a:pt x="4819" y="2264"/>
                    </a:lnTo>
                    <a:lnTo>
                      <a:pt x="4797" y="2246"/>
                    </a:lnTo>
                    <a:lnTo>
                      <a:pt x="4776" y="2228"/>
                    </a:lnTo>
                    <a:lnTo>
                      <a:pt x="4757" y="2209"/>
                    </a:lnTo>
                    <a:lnTo>
                      <a:pt x="4737" y="2188"/>
                    </a:lnTo>
                    <a:lnTo>
                      <a:pt x="4719" y="2167"/>
                    </a:lnTo>
                    <a:lnTo>
                      <a:pt x="4701" y="2144"/>
                    </a:lnTo>
                    <a:lnTo>
                      <a:pt x="4685" y="2121"/>
                    </a:lnTo>
                    <a:lnTo>
                      <a:pt x="4670" y="2096"/>
                    </a:lnTo>
                    <a:lnTo>
                      <a:pt x="4656" y="2071"/>
                    </a:lnTo>
                    <a:lnTo>
                      <a:pt x="4643" y="2045"/>
                    </a:lnTo>
                    <a:lnTo>
                      <a:pt x="4631" y="2017"/>
                    </a:lnTo>
                    <a:lnTo>
                      <a:pt x="4620" y="1989"/>
                    </a:lnTo>
                    <a:lnTo>
                      <a:pt x="4610" y="1960"/>
                    </a:lnTo>
                    <a:lnTo>
                      <a:pt x="4602" y="1930"/>
                    </a:lnTo>
                    <a:lnTo>
                      <a:pt x="4594" y="1900"/>
                    </a:lnTo>
                    <a:lnTo>
                      <a:pt x="4589" y="1868"/>
                    </a:lnTo>
                    <a:lnTo>
                      <a:pt x="4584" y="1836"/>
                    </a:lnTo>
                    <a:lnTo>
                      <a:pt x="4581" y="1803"/>
                    </a:lnTo>
                    <a:lnTo>
                      <a:pt x="4579" y="1770"/>
                    </a:lnTo>
                    <a:lnTo>
                      <a:pt x="4578" y="1736"/>
                    </a:lnTo>
                    <a:lnTo>
                      <a:pt x="4579" y="1702"/>
                    </a:lnTo>
                    <a:lnTo>
                      <a:pt x="4581" y="1669"/>
                    </a:lnTo>
                    <a:lnTo>
                      <a:pt x="4584" y="1637"/>
                    </a:lnTo>
                    <a:lnTo>
                      <a:pt x="4588" y="1604"/>
                    </a:lnTo>
                    <a:lnTo>
                      <a:pt x="4594" y="1573"/>
                    </a:lnTo>
                    <a:lnTo>
                      <a:pt x="4602" y="1542"/>
                    </a:lnTo>
                    <a:lnTo>
                      <a:pt x="4610" y="1513"/>
                    </a:lnTo>
                    <a:lnTo>
                      <a:pt x="4620" y="1483"/>
                    </a:lnTo>
                    <a:lnTo>
                      <a:pt x="4630" y="1455"/>
                    </a:lnTo>
                    <a:lnTo>
                      <a:pt x="4642" y="1428"/>
                    </a:lnTo>
                    <a:lnTo>
                      <a:pt x="4655" y="1402"/>
                    </a:lnTo>
                    <a:lnTo>
                      <a:pt x="4669" y="1375"/>
                    </a:lnTo>
                    <a:lnTo>
                      <a:pt x="4683" y="1351"/>
                    </a:lnTo>
                    <a:lnTo>
                      <a:pt x="4700" y="1327"/>
                    </a:lnTo>
                    <a:lnTo>
                      <a:pt x="4717" y="1305"/>
                    </a:lnTo>
                    <a:lnTo>
                      <a:pt x="4736" y="1283"/>
                    </a:lnTo>
                    <a:lnTo>
                      <a:pt x="4754" y="1262"/>
                    </a:lnTo>
                    <a:lnTo>
                      <a:pt x="4774" y="1243"/>
                    </a:lnTo>
                    <a:lnTo>
                      <a:pt x="4795" y="1224"/>
                    </a:lnTo>
                    <a:lnTo>
                      <a:pt x="4817" y="1208"/>
                    </a:lnTo>
                    <a:lnTo>
                      <a:pt x="4840" y="1192"/>
                    </a:lnTo>
                    <a:lnTo>
                      <a:pt x="4864" y="1177"/>
                    </a:lnTo>
                    <a:lnTo>
                      <a:pt x="4889" y="1163"/>
                    </a:lnTo>
                    <a:lnTo>
                      <a:pt x="4914" y="1151"/>
                    </a:lnTo>
                    <a:lnTo>
                      <a:pt x="4941" y="1140"/>
                    </a:lnTo>
                    <a:lnTo>
                      <a:pt x="4968" y="1131"/>
                    </a:lnTo>
                    <a:lnTo>
                      <a:pt x="4996" y="1123"/>
                    </a:lnTo>
                    <a:lnTo>
                      <a:pt x="5024" y="1115"/>
                    </a:lnTo>
                    <a:lnTo>
                      <a:pt x="5054" y="1110"/>
                    </a:lnTo>
                    <a:lnTo>
                      <a:pt x="5084" y="1107"/>
                    </a:lnTo>
                    <a:lnTo>
                      <a:pt x="5114" y="1104"/>
                    </a:lnTo>
                    <a:lnTo>
                      <a:pt x="5146" y="1104"/>
                    </a:lnTo>
                    <a:lnTo>
                      <a:pt x="5179" y="1104"/>
                    </a:lnTo>
                    <a:lnTo>
                      <a:pt x="5210" y="1106"/>
                    </a:lnTo>
                    <a:lnTo>
                      <a:pt x="5242" y="1110"/>
                    </a:lnTo>
                    <a:lnTo>
                      <a:pt x="5272" y="1115"/>
                    </a:lnTo>
                    <a:lnTo>
                      <a:pt x="5300" y="1121"/>
                    </a:lnTo>
                    <a:lnTo>
                      <a:pt x="5329" y="1129"/>
                    </a:lnTo>
                    <a:lnTo>
                      <a:pt x="5356" y="1138"/>
                    </a:lnTo>
                    <a:lnTo>
                      <a:pt x="5381" y="1149"/>
                    </a:lnTo>
                    <a:lnTo>
                      <a:pt x="5406" y="1160"/>
                    </a:lnTo>
                    <a:lnTo>
                      <a:pt x="5429" y="1173"/>
                    </a:lnTo>
                    <a:lnTo>
                      <a:pt x="5451" y="1187"/>
                    </a:lnTo>
                    <a:lnTo>
                      <a:pt x="5472" y="1201"/>
                    </a:lnTo>
                    <a:lnTo>
                      <a:pt x="5492" y="1218"/>
                    </a:lnTo>
                    <a:lnTo>
                      <a:pt x="5510" y="1235"/>
                    </a:lnTo>
                    <a:lnTo>
                      <a:pt x="5528" y="1254"/>
                    </a:lnTo>
                    <a:lnTo>
                      <a:pt x="5544" y="1273"/>
                    </a:lnTo>
                    <a:lnTo>
                      <a:pt x="5544" y="1118"/>
                    </a:lnTo>
                    <a:close/>
                    <a:moveTo>
                      <a:pt x="4174" y="1308"/>
                    </a:moveTo>
                    <a:lnTo>
                      <a:pt x="4174" y="1292"/>
                    </a:lnTo>
                    <a:lnTo>
                      <a:pt x="4173" y="1277"/>
                    </a:lnTo>
                    <a:lnTo>
                      <a:pt x="4172" y="1262"/>
                    </a:lnTo>
                    <a:lnTo>
                      <a:pt x="4170" y="1247"/>
                    </a:lnTo>
                    <a:lnTo>
                      <a:pt x="4168" y="1233"/>
                    </a:lnTo>
                    <a:lnTo>
                      <a:pt x="4165" y="1219"/>
                    </a:lnTo>
                    <a:lnTo>
                      <a:pt x="4161" y="1205"/>
                    </a:lnTo>
                    <a:lnTo>
                      <a:pt x="4156" y="1193"/>
                    </a:lnTo>
                    <a:lnTo>
                      <a:pt x="4151" y="1180"/>
                    </a:lnTo>
                    <a:lnTo>
                      <a:pt x="4146" y="1169"/>
                    </a:lnTo>
                    <a:lnTo>
                      <a:pt x="4141" y="1157"/>
                    </a:lnTo>
                    <a:lnTo>
                      <a:pt x="4134" y="1147"/>
                    </a:lnTo>
                    <a:lnTo>
                      <a:pt x="4127" y="1136"/>
                    </a:lnTo>
                    <a:lnTo>
                      <a:pt x="4120" y="1126"/>
                    </a:lnTo>
                    <a:lnTo>
                      <a:pt x="4111" y="1116"/>
                    </a:lnTo>
                    <a:lnTo>
                      <a:pt x="4103" y="1107"/>
                    </a:lnTo>
                    <a:lnTo>
                      <a:pt x="4094" y="1098"/>
                    </a:lnTo>
                    <a:lnTo>
                      <a:pt x="4084" y="1091"/>
                    </a:lnTo>
                    <a:lnTo>
                      <a:pt x="4074" y="1083"/>
                    </a:lnTo>
                    <a:lnTo>
                      <a:pt x="4063" y="1076"/>
                    </a:lnTo>
                    <a:lnTo>
                      <a:pt x="4053" y="1070"/>
                    </a:lnTo>
                    <a:lnTo>
                      <a:pt x="4040" y="1064"/>
                    </a:lnTo>
                    <a:lnTo>
                      <a:pt x="4029" y="1059"/>
                    </a:lnTo>
                    <a:lnTo>
                      <a:pt x="4016" y="1053"/>
                    </a:lnTo>
                    <a:lnTo>
                      <a:pt x="4003" y="1049"/>
                    </a:lnTo>
                    <a:lnTo>
                      <a:pt x="3989" y="1046"/>
                    </a:lnTo>
                    <a:lnTo>
                      <a:pt x="3975" y="1043"/>
                    </a:lnTo>
                    <a:lnTo>
                      <a:pt x="3961" y="1040"/>
                    </a:lnTo>
                    <a:lnTo>
                      <a:pt x="3945" y="1038"/>
                    </a:lnTo>
                    <a:lnTo>
                      <a:pt x="3929" y="1037"/>
                    </a:lnTo>
                    <a:lnTo>
                      <a:pt x="3914" y="1035"/>
                    </a:lnTo>
                    <a:lnTo>
                      <a:pt x="3897" y="1035"/>
                    </a:lnTo>
                    <a:lnTo>
                      <a:pt x="3647" y="1035"/>
                    </a:lnTo>
                    <a:lnTo>
                      <a:pt x="3647" y="1595"/>
                    </a:lnTo>
                    <a:lnTo>
                      <a:pt x="3897" y="1595"/>
                    </a:lnTo>
                    <a:lnTo>
                      <a:pt x="3914" y="1594"/>
                    </a:lnTo>
                    <a:lnTo>
                      <a:pt x="3929" y="1594"/>
                    </a:lnTo>
                    <a:lnTo>
                      <a:pt x="3945" y="1591"/>
                    </a:lnTo>
                    <a:lnTo>
                      <a:pt x="3961" y="1589"/>
                    </a:lnTo>
                    <a:lnTo>
                      <a:pt x="3975" y="1587"/>
                    </a:lnTo>
                    <a:lnTo>
                      <a:pt x="3989" y="1584"/>
                    </a:lnTo>
                    <a:lnTo>
                      <a:pt x="4003" y="1580"/>
                    </a:lnTo>
                    <a:lnTo>
                      <a:pt x="4016" y="1576"/>
                    </a:lnTo>
                    <a:lnTo>
                      <a:pt x="4029" y="1571"/>
                    </a:lnTo>
                    <a:lnTo>
                      <a:pt x="4040" y="1565"/>
                    </a:lnTo>
                    <a:lnTo>
                      <a:pt x="4053" y="1559"/>
                    </a:lnTo>
                    <a:lnTo>
                      <a:pt x="4063" y="1553"/>
                    </a:lnTo>
                    <a:lnTo>
                      <a:pt x="4074" y="1545"/>
                    </a:lnTo>
                    <a:lnTo>
                      <a:pt x="4084" y="1538"/>
                    </a:lnTo>
                    <a:lnTo>
                      <a:pt x="4094" y="1530"/>
                    </a:lnTo>
                    <a:lnTo>
                      <a:pt x="4103" y="1520"/>
                    </a:lnTo>
                    <a:lnTo>
                      <a:pt x="4111" y="1511"/>
                    </a:lnTo>
                    <a:lnTo>
                      <a:pt x="4120" y="1501"/>
                    </a:lnTo>
                    <a:lnTo>
                      <a:pt x="4127" y="1491"/>
                    </a:lnTo>
                    <a:lnTo>
                      <a:pt x="4134" y="1480"/>
                    </a:lnTo>
                    <a:lnTo>
                      <a:pt x="4141" y="1469"/>
                    </a:lnTo>
                    <a:lnTo>
                      <a:pt x="4146" y="1456"/>
                    </a:lnTo>
                    <a:lnTo>
                      <a:pt x="4151" y="1444"/>
                    </a:lnTo>
                    <a:lnTo>
                      <a:pt x="4156" y="1431"/>
                    </a:lnTo>
                    <a:lnTo>
                      <a:pt x="4161" y="1417"/>
                    </a:lnTo>
                    <a:lnTo>
                      <a:pt x="4165" y="1404"/>
                    </a:lnTo>
                    <a:lnTo>
                      <a:pt x="4168" y="1389"/>
                    </a:lnTo>
                    <a:lnTo>
                      <a:pt x="4170" y="1373"/>
                    </a:lnTo>
                    <a:lnTo>
                      <a:pt x="4172" y="1359"/>
                    </a:lnTo>
                    <a:lnTo>
                      <a:pt x="4173" y="1342"/>
                    </a:lnTo>
                    <a:lnTo>
                      <a:pt x="4174" y="1325"/>
                    </a:lnTo>
                    <a:lnTo>
                      <a:pt x="4174" y="1308"/>
                    </a:lnTo>
                    <a:close/>
                    <a:moveTo>
                      <a:pt x="4492" y="1308"/>
                    </a:moveTo>
                    <a:lnTo>
                      <a:pt x="4492" y="1340"/>
                    </a:lnTo>
                    <a:lnTo>
                      <a:pt x="4490" y="1370"/>
                    </a:lnTo>
                    <a:lnTo>
                      <a:pt x="4487" y="1400"/>
                    </a:lnTo>
                    <a:lnTo>
                      <a:pt x="4483" y="1428"/>
                    </a:lnTo>
                    <a:lnTo>
                      <a:pt x="4476" y="1456"/>
                    </a:lnTo>
                    <a:lnTo>
                      <a:pt x="4470" y="1482"/>
                    </a:lnTo>
                    <a:lnTo>
                      <a:pt x="4462" y="1509"/>
                    </a:lnTo>
                    <a:lnTo>
                      <a:pt x="4452" y="1534"/>
                    </a:lnTo>
                    <a:lnTo>
                      <a:pt x="4442" y="1558"/>
                    </a:lnTo>
                    <a:lnTo>
                      <a:pt x="4430" y="1582"/>
                    </a:lnTo>
                    <a:lnTo>
                      <a:pt x="4418" y="1604"/>
                    </a:lnTo>
                    <a:lnTo>
                      <a:pt x="4404" y="1626"/>
                    </a:lnTo>
                    <a:lnTo>
                      <a:pt x="4390" y="1647"/>
                    </a:lnTo>
                    <a:lnTo>
                      <a:pt x="4374" y="1666"/>
                    </a:lnTo>
                    <a:lnTo>
                      <a:pt x="4357" y="1685"/>
                    </a:lnTo>
                    <a:lnTo>
                      <a:pt x="4339" y="1703"/>
                    </a:lnTo>
                    <a:lnTo>
                      <a:pt x="4319" y="1719"/>
                    </a:lnTo>
                    <a:lnTo>
                      <a:pt x="4300" y="1735"/>
                    </a:lnTo>
                    <a:lnTo>
                      <a:pt x="4280" y="1750"/>
                    </a:lnTo>
                    <a:lnTo>
                      <a:pt x="4258" y="1764"/>
                    </a:lnTo>
                    <a:lnTo>
                      <a:pt x="4235" y="1776"/>
                    </a:lnTo>
                    <a:lnTo>
                      <a:pt x="4212" y="1788"/>
                    </a:lnTo>
                    <a:lnTo>
                      <a:pt x="4187" y="1799"/>
                    </a:lnTo>
                    <a:lnTo>
                      <a:pt x="4162" y="1809"/>
                    </a:lnTo>
                    <a:lnTo>
                      <a:pt x="4135" y="1817"/>
                    </a:lnTo>
                    <a:lnTo>
                      <a:pt x="4108" y="1824"/>
                    </a:lnTo>
                    <a:lnTo>
                      <a:pt x="4080" y="1831"/>
                    </a:lnTo>
                    <a:lnTo>
                      <a:pt x="4052" y="1836"/>
                    </a:lnTo>
                    <a:lnTo>
                      <a:pt x="4023" y="1839"/>
                    </a:lnTo>
                    <a:lnTo>
                      <a:pt x="3992" y="1842"/>
                    </a:lnTo>
                    <a:lnTo>
                      <a:pt x="3962" y="1844"/>
                    </a:lnTo>
                    <a:lnTo>
                      <a:pt x="3929" y="1844"/>
                    </a:lnTo>
                    <a:lnTo>
                      <a:pt x="3647" y="1844"/>
                    </a:lnTo>
                    <a:lnTo>
                      <a:pt x="3647" y="2351"/>
                    </a:lnTo>
                    <a:lnTo>
                      <a:pt x="3334" y="2351"/>
                    </a:lnTo>
                    <a:lnTo>
                      <a:pt x="3334" y="782"/>
                    </a:lnTo>
                    <a:lnTo>
                      <a:pt x="3929" y="782"/>
                    </a:lnTo>
                    <a:lnTo>
                      <a:pt x="3962" y="783"/>
                    </a:lnTo>
                    <a:lnTo>
                      <a:pt x="3993" y="785"/>
                    </a:lnTo>
                    <a:lnTo>
                      <a:pt x="4024" y="787"/>
                    </a:lnTo>
                    <a:lnTo>
                      <a:pt x="4053" y="791"/>
                    </a:lnTo>
                    <a:lnTo>
                      <a:pt x="4082" y="796"/>
                    </a:lnTo>
                    <a:lnTo>
                      <a:pt x="4110" y="803"/>
                    </a:lnTo>
                    <a:lnTo>
                      <a:pt x="4138" y="810"/>
                    </a:lnTo>
                    <a:lnTo>
                      <a:pt x="4164" y="818"/>
                    </a:lnTo>
                    <a:lnTo>
                      <a:pt x="4189" y="828"/>
                    </a:lnTo>
                    <a:lnTo>
                      <a:pt x="4214" y="838"/>
                    </a:lnTo>
                    <a:lnTo>
                      <a:pt x="4237" y="851"/>
                    </a:lnTo>
                    <a:lnTo>
                      <a:pt x="4260" y="863"/>
                    </a:lnTo>
                    <a:lnTo>
                      <a:pt x="4282" y="877"/>
                    </a:lnTo>
                    <a:lnTo>
                      <a:pt x="4302" y="892"/>
                    </a:lnTo>
                    <a:lnTo>
                      <a:pt x="4322" y="907"/>
                    </a:lnTo>
                    <a:lnTo>
                      <a:pt x="4340" y="923"/>
                    </a:lnTo>
                    <a:lnTo>
                      <a:pt x="4358" y="941"/>
                    </a:lnTo>
                    <a:lnTo>
                      <a:pt x="4375" y="960"/>
                    </a:lnTo>
                    <a:lnTo>
                      <a:pt x="4391" y="979"/>
                    </a:lnTo>
                    <a:lnTo>
                      <a:pt x="4405" y="1000"/>
                    </a:lnTo>
                    <a:lnTo>
                      <a:pt x="4419" y="1021"/>
                    </a:lnTo>
                    <a:lnTo>
                      <a:pt x="4431" y="1043"/>
                    </a:lnTo>
                    <a:lnTo>
                      <a:pt x="4443" y="1066"/>
                    </a:lnTo>
                    <a:lnTo>
                      <a:pt x="4453" y="1089"/>
                    </a:lnTo>
                    <a:lnTo>
                      <a:pt x="4462" y="1114"/>
                    </a:lnTo>
                    <a:lnTo>
                      <a:pt x="4470" y="1139"/>
                    </a:lnTo>
                    <a:lnTo>
                      <a:pt x="4476" y="1166"/>
                    </a:lnTo>
                    <a:lnTo>
                      <a:pt x="4483" y="1193"/>
                    </a:lnTo>
                    <a:lnTo>
                      <a:pt x="4487" y="1220"/>
                    </a:lnTo>
                    <a:lnTo>
                      <a:pt x="4490" y="1249"/>
                    </a:lnTo>
                    <a:lnTo>
                      <a:pt x="4492" y="1278"/>
                    </a:lnTo>
                    <a:lnTo>
                      <a:pt x="4492" y="1308"/>
                    </a:lnTo>
                    <a:close/>
                    <a:moveTo>
                      <a:pt x="2081" y="1118"/>
                    </a:moveTo>
                    <a:lnTo>
                      <a:pt x="2393" y="1118"/>
                    </a:lnTo>
                    <a:lnTo>
                      <a:pt x="2393" y="2351"/>
                    </a:lnTo>
                    <a:lnTo>
                      <a:pt x="2081" y="2351"/>
                    </a:lnTo>
                    <a:lnTo>
                      <a:pt x="2081" y="1118"/>
                    </a:lnTo>
                    <a:close/>
                    <a:moveTo>
                      <a:pt x="2429" y="782"/>
                    </a:moveTo>
                    <a:lnTo>
                      <a:pt x="2428" y="803"/>
                    </a:lnTo>
                    <a:lnTo>
                      <a:pt x="2426" y="821"/>
                    </a:lnTo>
                    <a:lnTo>
                      <a:pt x="2421" y="840"/>
                    </a:lnTo>
                    <a:lnTo>
                      <a:pt x="2414" y="858"/>
                    </a:lnTo>
                    <a:lnTo>
                      <a:pt x="2407" y="875"/>
                    </a:lnTo>
                    <a:lnTo>
                      <a:pt x="2398" y="890"/>
                    </a:lnTo>
                    <a:lnTo>
                      <a:pt x="2387" y="904"/>
                    </a:lnTo>
                    <a:lnTo>
                      <a:pt x="2375" y="917"/>
                    </a:lnTo>
                    <a:lnTo>
                      <a:pt x="2361" y="928"/>
                    </a:lnTo>
                    <a:lnTo>
                      <a:pt x="2346" y="939"/>
                    </a:lnTo>
                    <a:lnTo>
                      <a:pt x="2331" y="948"/>
                    </a:lnTo>
                    <a:lnTo>
                      <a:pt x="2314" y="956"/>
                    </a:lnTo>
                    <a:lnTo>
                      <a:pt x="2296" y="961"/>
                    </a:lnTo>
                    <a:lnTo>
                      <a:pt x="2277" y="965"/>
                    </a:lnTo>
                    <a:lnTo>
                      <a:pt x="2258" y="968"/>
                    </a:lnTo>
                    <a:lnTo>
                      <a:pt x="2238" y="969"/>
                    </a:lnTo>
                    <a:lnTo>
                      <a:pt x="2217" y="968"/>
                    </a:lnTo>
                    <a:lnTo>
                      <a:pt x="2197" y="965"/>
                    </a:lnTo>
                    <a:lnTo>
                      <a:pt x="2178" y="961"/>
                    </a:lnTo>
                    <a:lnTo>
                      <a:pt x="2160" y="956"/>
                    </a:lnTo>
                    <a:lnTo>
                      <a:pt x="2144" y="948"/>
                    </a:lnTo>
                    <a:lnTo>
                      <a:pt x="2128" y="939"/>
                    </a:lnTo>
                    <a:lnTo>
                      <a:pt x="2113" y="928"/>
                    </a:lnTo>
                    <a:lnTo>
                      <a:pt x="2100" y="917"/>
                    </a:lnTo>
                    <a:lnTo>
                      <a:pt x="2088" y="904"/>
                    </a:lnTo>
                    <a:lnTo>
                      <a:pt x="2077" y="890"/>
                    </a:lnTo>
                    <a:lnTo>
                      <a:pt x="2068" y="875"/>
                    </a:lnTo>
                    <a:lnTo>
                      <a:pt x="2060" y="858"/>
                    </a:lnTo>
                    <a:lnTo>
                      <a:pt x="2054" y="840"/>
                    </a:lnTo>
                    <a:lnTo>
                      <a:pt x="2049" y="821"/>
                    </a:lnTo>
                    <a:lnTo>
                      <a:pt x="2046" y="803"/>
                    </a:lnTo>
                    <a:lnTo>
                      <a:pt x="2045" y="782"/>
                    </a:lnTo>
                    <a:lnTo>
                      <a:pt x="2046" y="761"/>
                    </a:lnTo>
                    <a:lnTo>
                      <a:pt x="2049" y="741"/>
                    </a:lnTo>
                    <a:lnTo>
                      <a:pt x="2054" y="722"/>
                    </a:lnTo>
                    <a:lnTo>
                      <a:pt x="2060" y="704"/>
                    </a:lnTo>
                    <a:lnTo>
                      <a:pt x="2068" y="687"/>
                    </a:lnTo>
                    <a:lnTo>
                      <a:pt x="2077" y="671"/>
                    </a:lnTo>
                    <a:lnTo>
                      <a:pt x="2088" y="657"/>
                    </a:lnTo>
                    <a:lnTo>
                      <a:pt x="2100" y="643"/>
                    </a:lnTo>
                    <a:lnTo>
                      <a:pt x="2113" y="632"/>
                    </a:lnTo>
                    <a:lnTo>
                      <a:pt x="2128" y="620"/>
                    </a:lnTo>
                    <a:lnTo>
                      <a:pt x="2144" y="612"/>
                    </a:lnTo>
                    <a:lnTo>
                      <a:pt x="2160" y="603"/>
                    </a:lnTo>
                    <a:lnTo>
                      <a:pt x="2178" y="598"/>
                    </a:lnTo>
                    <a:lnTo>
                      <a:pt x="2197" y="593"/>
                    </a:lnTo>
                    <a:lnTo>
                      <a:pt x="2217" y="591"/>
                    </a:lnTo>
                    <a:lnTo>
                      <a:pt x="2238" y="590"/>
                    </a:lnTo>
                    <a:lnTo>
                      <a:pt x="2258" y="591"/>
                    </a:lnTo>
                    <a:lnTo>
                      <a:pt x="2277" y="593"/>
                    </a:lnTo>
                    <a:lnTo>
                      <a:pt x="2296" y="598"/>
                    </a:lnTo>
                    <a:lnTo>
                      <a:pt x="2314" y="603"/>
                    </a:lnTo>
                    <a:lnTo>
                      <a:pt x="2331" y="612"/>
                    </a:lnTo>
                    <a:lnTo>
                      <a:pt x="2346" y="620"/>
                    </a:lnTo>
                    <a:lnTo>
                      <a:pt x="2361" y="632"/>
                    </a:lnTo>
                    <a:lnTo>
                      <a:pt x="2375" y="643"/>
                    </a:lnTo>
                    <a:lnTo>
                      <a:pt x="2387" y="657"/>
                    </a:lnTo>
                    <a:lnTo>
                      <a:pt x="2398" y="671"/>
                    </a:lnTo>
                    <a:lnTo>
                      <a:pt x="2407" y="687"/>
                    </a:lnTo>
                    <a:lnTo>
                      <a:pt x="2414" y="704"/>
                    </a:lnTo>
                    <a:lnTo>
                      <a:pt x="2421" y="722"/>
                    </a:lnTo>
                    <a:lnTo>
                      <a:pt x="2426" y="741"/>
                    </a:lnTo>
                    <a:lnTo>
                      <a:pt x="2428" y="761"/>
                    </a:lnTo>
                    <a:lnTo>
                      <a:pt x="2429" y="782"/>
                    </a:lnTo>
                    <a:close/>
                    <a:moveTo>
                      <a:pt x="1521" y="782"/>
                    </a:moveTo>
                    <a:lnTo>
                      <a:pt x="1834" y="782"/>
                    </a:lnTo>
                    <a:lnTo>
                      <a:pt x="1834" y="1701"/>
                    </a:lnTo>
                    <a:lnTo>
                      <a:pt x="1833" y="1739"/>
                    </a:lnTo>
                    <a:lnTo>
                      <a:pt x="1831" y="1776"/>
                    </a:lnTo>
                    <a:lnTo>
                      <a:pt x="1828" y="1813"/>
                    </a:lnTo>
                    <a:lnTo>
                      <a:pt x="1823" y="1849"/>
                    </a:lnTo>
                    <a:lnTo>
                      <a:pt x="1817" y="1883"/>
                    </a:lnTo>
                    <a:lnTo>
                      <a:pt x="1810" y="1916"/>
                    </a:lnTo>
                    <a:lnTo>
                      <a:pt x="1801" y="1948"/>
                    </a:lnTo>
                    <a:lnTo>
                      <a:pt x="1791" y="1980"/>
                    </a:lnTo>
                    <a:lnTo>
                      <a:pt x="1780" y="2010"/>
                    </a:lnTo>
                    <a:lnTo>
                      <a:pt x="1767" y="2038"/>
                    </a:lnTo>
                    <a:lnTo>
                      <a:pt x="1754" y="2067"/>
                    </a:lnTo>
                    <a:lnTo>
                      <a:pt x="1739" y="2094"/>
                    </a:lnTo>
                    <a:lnTo>
                      <a:pt x="1722" y="2119"/>
                    </a:lnTo>
                    <a:lnTo>
                      <a:pt x="1705" y="2143"/>
                    </a:lnTo>
                    <a:lnTo>
                      <a:pt x="1687" y="2166"/>
                    </a:lnTo>
                    <a:lnTo>
                      <a:pt x="1667" y="2189"/>
                    </a:lnTo>
                    <a:lnTo>
                      <a:pt x="1646" y="2209"/>
                    </a:lnTo>
                    <a:lnTo>
                      <a:pt x="1624" y="2229"/>
                    </a:lnTo>
                    <a:lnTo>
                      <a:pt x="1601" y="2248"/>
                    </a:lnTo>
                    <a:lnTo>
                      <a:pt x="1577" y="2265"/>
                    </a:lnTo>
                    <a:lnTo>
                      <a:pt x="1552" y="2281"/>
                    </a:lnTo>
                    <a:lnTo>
                      <a:pt x="1525" y="2295"/>
                    </a:lnTo>
                    <a:lnTo>
                      <a:pt x="1497" y="2309"/>
                    </a:lnTo>
                    <a:lnTo>
                      <a:pt x="1469" y="2321"/>
                    </a:lnTo>
                    <a:lnTo>
                      <a:pt x="1439" y="2331"/>
                    </a:lnTo>
                    <a:lnTo>
                      <a:pt x="1408" y="2341"/>
                    </a:lnTo>
                    <a:lnTo>
                      <a:pt x="1377" y="2348"/>
                    </a:lnTo>
                    <a:lnTo>
                      <a:pt x="1344" y="2354"/>
                    </a:lnTo>
                    <a:lnTo>
                      <a:pt x="1310" y="2359"/>
                    </a:lnTo>
                    <a:lnTo>
                      <a:pt x="1276" y="2364"/>
                    </a:lnTo>
                    <a:lnTo>
                      <a:pt x="1240" y="2366"/>
                    </a:lnTo>
                    <a:lnTo>
                      <a:pt x="1204" y="2366"/>
                    </a:lnTo>
                    <a:lnTo>
                      <a:pt x="1167" y="2366"/>
                    </a:lnTo>
                    <a:lnTo>
                      <a:pt x="1132" y="2364"/>
                    </a:lnTo>
                    <a:lnTo>
                      <a:pt x="1098" y="2359"/>
                    </a:lnTo>
                    <a:lnTo>
                      <a:pt x="1065" y="2355"/>
                    </a:lnTo>
                    <a:lnTo>
                      <a:pt x="1033" y="2348"/>
                    </a:lnTo>
                    <a:lnTo>
                      <a:pt x="1002" y="2341"/>
                    </a:lnTo>
                    <a:lnTo>
                      <a:pt x="971" y="2331"/>
                    </a:lnTo>
                    <a:lnTo>
                      <a:pt x="943" y="2322"/>
                    </a:lnTo>
                    <a:lnTo>
                      <a:pt x="915" y="2309"/>
                    </a:lnTo>
                    <a:lnTo>
                      <a:pt x="888" y="2296"/>
                    </a:lnTo>
                    <a:lnTo>
                      <a:pt x="862" y="2282"/>
                    </a:lnTo>
                    <a:lnTo>
                      <a:pt x="837" y="2266"/>
                    </a:lnTo>
                    <a:lnTo>
                      <a:pt x="813" y="2249"/>
                    </a:lnTo>
                    <a:lnTo>
                      <a:pt x="790" y="2231"/>
                    </a:lnTo>
                    <a:lnTo>
                      <a:pt x="769" y="2212"/>
                    </a:lnTo>
                    <a:lnTo>
                      <a:pt x="749" y="2191"/>
                    </a:lnTo>
                    <a:lnTo>
                      <a:pt x="729" y="2169"/>
                    </a:lnTo>
                    <a:lnTo>
                      <a:pt x="711" y="2145"/>
                    </a:lnTo>
                    <a:lnTo>
                      <a:pt x="694" y="2121"/>
                    </a:lnTo>
                    <a:lnTo>
                      <a:pt x="679" y="2096"/>
                    </a:lnTo>
                    <a:lnTo>
                      <a:pt x="664" y="2069"/>
                    </a:lnTo>
                    <a:lnTo>
                      <a:pt x="650" y="2042"/>
                    </a:lnTo>
                    <a:lnTo>
                      <a:pt x="638" y="2012"/>
                    </a:lnTo>
                    <a:lnTo>
                      <a:pt x="627" y="1982"/>
                    </a:lnTo>
                    <a:lnTo>
                      <a:pt x="617" y="1950"/>
                    </a:lnTo>
                    <a:lnTo>
                      <a:pt x="609" y="1918"/>
                    </a:lnTo>
                    <a:lnTo>
                      <a:pt x="601" y="1884"/>
                    </a:lnTo>
                    <a:lnTo>
                      <a:pt x="596" y="1850"/>
                    </a:lnTo>
                    <a:lnTo>
                      <a:pt x="591" y="1814"/>
                    </a:lnTo>
                    <a:lnTo>
                      <a:pt x="588" y="1777"/>
                    </a:lnTo>
                    <a:lnTo>
                      <a:pt x="586" y="1739"/>
                    </a:lnTo>
                    <a:lnTo>
                      <a:pt x="586" y="1701"/>
                    </a:lnTo>
                    <a:lnTo>
                      <a:pt x="586" y="782"/>
                    </a:lnTo>
                    <a:lnTo>
                      <a:pt x="898" y="782"/>
                    </a:lnTo>
                    <a:lnTo>
                      <a:pt x="898" y="1701"/>
                    </a:lnTo>
                    <a:lnTo>
                      <a:pt x="898" y="1722"/>
                    </a:lnTo>
                    <a:lnTo>
                      <a:pt x="899" y="1743"/>
                    </a:lnTo>
                    <a:lnTo>
                      <a:pt x="900" y="1762"/>
                    </a:lnTo>
                    <a:lnTo>
                      <a:pt x="902" y="1782"/>
                    </a:lnTo>
                    <a:lnTo>
                      <a:pt x="906" y="1801"/>
                    </a:lnTo>
                    <a:lnTo>
                      <a:pt x="909" y="1820"/>
                    </a:lnTo>
                    <a:lnTo>
                      <a:pt x="912" y="1838"/>
                    </a:lnTo>
                    <a:lnTo>
                      <a:pt x="916" y="1856"/>
                    </a:lnTo>
                    <a:lnTo>
                      <a:pt x="921" y="1873"/>
                    </a:lnTo>
                    <a:lnTo>
                      <a:pt x="926" y="1888"/>
                    </a:lnTo>
                    <a:lnTo>
                      <a:pt x="933" y="1904"/>
                    </a:lnTo>
                    <a:lnTo>
                      <a:pt x="940" y="1919"/>
                    </a:lnTo>
                    <a:lnTo>
                      <a:pt x="947" y="1932"/>
                    </a:lnTo>
                    <a:lnTo>
                      <a:pt x="955" y="1946"/>
                    </a:lnTo>
                    <a:lnTo>
                      <a:pt x="964" y="1960"/>
                    </a:lnTo>
                    <a:lnTo>
                      <a:pt x="973" y="1971"/>
                    </a:lnTo>
                    <a:lnTo>
                      <a:pt x="983" y="1983"/>
                    </a:lnTo>
                    <a:lnTo>
                      <a:pt x="993" y="1994"/>
                    </a:lnTo>
                    <a:lnTo>
                      <a:pt x="1005" y="2004"/>
                    </a:lnTo>
                    <a:lnTo>
                      <a:pt x="1016" y="2014"/>
                    </a:lnTo>
                    <a:lnTo>
                      <a:pt x="1029" y="2023"/>
                    </a:lnTo>
                    <a:lnTo>
                      <a:pt x="1042" y="2031"/>
                    </a:lnTo>
                    <a:lnTo>
                      <a:pt x="1056" y="2038"/>
                    </a:lnTo>
                    <a:lnTo>
                      <a:pt x="1071" y="2045"/>
                    </a:lnTo>
                    <a:lnTo>
                      <a:pt x="1085" y="2051"/>
                    </a:lnTo>
                    <a:lnTo>
                      <a:pt x="1101" y="2055"/>
                    </a:lnTo>
                    <a:lnTo>
                      <a:pt x="1118" y="2060"/>
                    </a:lnTo>
                    <a:lnTo>
                      <a:pt x="1136" y="2064"/>
                    </a:lnTo>
                    <a:lnTo>
                      <a:pt x="1153" y="2067"/>
                    </a:lnTo>
                    <a:lnTo>
                      <a:pt x="1171" y="2069"/>
                    </a:lnTo>
                    <a:lnTo>
                      <a:pt x="1191" y="2070"/>
                    </a:lnTo>
                    <a:lnTo>
                      <a:pt x="1211" y="2070"/>
                    </a:lnTo>
                    <a:lnTo>
                      <a:pt x="1230" y="2070"/>
                    </a:lnTo>
                    <a:lnTo>
                      <a:pt x="1248" y="2069"/>
                    </a:lnTo>
                    <a:lnTo>
                      <a:pt x="1266" y="2067"/>
                    </a:lnTo>
                    <a:lnTo>
                      <a:pt x="1284" y="2064"/>
                    </a:lnTo>
                    <a:lnTo>
                      <a:pt x="1301" y="2060"/>
                    </a:lnTo>
                    <a:lnTo>
                      <a:pt x="1317" y="2056"/>
                    </a:lnTo>
                    <a:lnTo>
                      <a:pt x="1332" y="2051"/>
                    </a:lnTo>
                    <a:lnTo>
                      <a:pt x="1348" y="2046"/>
                    </a:lnTo>
                    <a:lnTo>
                      <a:pt x="1361" y="2039"/>
                    </a:lnTo>
                    <a:lnTo>
                      <a:pt x="1375" y="2032"/>
                    </a:lnTo>
                    <a:lnTo>
                      <a:pt x="1389" y="2025"/>
                    </a:lnTo>
                    <a:lnTo>
                      <a:pt x="1401" y="2015"/>
                    </a:lnTo>
                    <a:lnTo>
                      <a:pt x="1413" y="2007"/>
                    </a:lnTo>
                    <a:lnTo>
                      <a:pt x="1424" y="1996"/>
                    </a:lnTo>
                    <a:lnTo>
                      <a:pt x="1435" y="1986"/>
                    </a:lnTo>
                    <a:lnTo>
                      <a:pt x="1444" y="1974"/>
                    </a:lnTo>
                    <a:lnTo>
                      <a:pt x="1453" y="1963"/>
                    </a:lnTo>
                    <a:lnTo>
                      <a:pt x="1463" y="1949"/>
                    </a:lnTo>
                    <a:lnTo>
                      <a:pt x="1470" y="1936"/>
                    </a:lnTo>
                    <a:lnTo>
                      <a:pt x="1479" y="1922"/>
                    </a:lnTo>
                    <a:lnTo>
                      <a:pt x="1485" y="1907"/>
                    </a:lnTo>
                    <a:lnTo>
                      <a:pt x="1491" y="1892"/>
                    </a:lnTo>
                    <a:lnTo>
                      <a:pt x="1497" y="1876"/>
                    </a:lnTo>
                    <a:lnTo>
                      <a:pt x="1502" y="1859"/>
                    </a:lnTo>
                    <a:lnTo>
                      <a:pt x="1507" y="1841"/>
                    </a:lnTo>
                    <a:lnTo>
                      <a:pt x="1510" y="1823"/>
                    </a:lnTo>
                    <a:lnTo>
                      <a:pt x="1514" y="1804"/>
                    </a:lnTo>
                    <a:lnTo>
                      <a:pt x="1516" y="1785"/>
                    </a:lnTo>
                    <a:lnTo>
                      <a:pt x="1518" y="1765"/>
                    </a:lnTo>
                    <a:lnTo>
                      <a:pt x="1520" y="1744"/>
                    </a:lnTo>
                    <a:lnTo>
                      <a:pt x="1520" y="1723"/>
                    </a:lnTo>
                    <a:lnTo>
                      <a:pt x="1521" y="1701"/>
                    </a:lnTo>
                    <a:lnTo>
                      <a:pt x="1521" y="782"/>
                    </a:lnTo>
                    <a:close/>
                    <a:moveTo>
                      <a:pt x="313" y="2718"/>
                    </a:moveTo>
                    <a:lnTo>
                      <a:pt x="2709" y="2718"/>
                    </a:lnTo>
                    <a:lnTo>
                      <a:pt x="2709" y="314"/>
                    </a:lnTo>
                    <a:lnTo>
                      <a:pt x="313" y="314"/>
                    </a:lnTo>
                    <a:lnTo>
                      <a:pt x="313" y="2718"/>
                    </a:lnTo>
                    <a:close/>
                    <a:moveTo>
                      <a:pt x="0" y="0"/>
                    </a:moveTo>
                    <a:lnTo>
                      <a:pt x="3022" y="0"/>
                    </a:lnTo>
                    <a:lnTo>
                      <a:pt x="3022" y="3032"/>
                    </a:lnTo>
                    <a:lnTo>
                      <a:pt x="0" y="3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82" name="Freeform 16"/>
              <p:cNvSpPr>
                <a:spLocks noEditPoints="1"/>
              </p:cNvSpPr>
              <p:nvPr/>
            </p:nvSpPr>
            <p:spPr bwMode="auto">
              <a:xfrm>
                <a:off x="4262" y="3890"/>
                <a:ext cx="48" cy="48"/>
              </a:xfrm>
              <a:custGeom>
                <a:avLst/>
                <a:gdLst>
                  <a:gd name="T0" fmla="*/ 385 w 669"/>
                  <a:gd name="T1" fmla="*/ 5 h 674"/>
                  <a:gd name="T2" fmla="*/ 449 w 669"/>
                  <a:gd name="T3" fmla="*/ 21 h 674"/>
                  <a:gd name="T4" fmla="*/ 508 w 669"/>
                  <a:gd name="T5" fmla="*/ 50 h 674"/>
                  <a:gd name="T6" fmla="*/ 559 w 669"/>
                  <a:gd name="T7" fmla="*/ 88 h 674"/>
                  <a:gd name="T8" fmla="*/ 602 w 669"/>
                  <a:gd name="T9" fmla="*/ 136 h 674"/>
                  <a:gd name="T10" fmla="*/ 636 w 669"/>
                  <a:gd name="T11" fmla="*/ 191 h 674"/>
                  <a:gd name="T12" fmla="*/ 659 w 669"/>
                  <a:gd name="T13" fmla="*/ 253 h 674"/>
                  <a:gd name="T14" fmla="*/ 668 w 669"/>
                  <a:gd name="T15" fmla="*/ 320 h 674"/>
                  <a:gd name="T16" fmla="*/ 665 w 669"/>
                  <a:gd name="T17" fmla="*/ 389 h 674"/>
                  <a:gd name="T18" fmla="*/ 648 w 669"/>
                  <a:gd name="T19" fmla="*/ 453 h 674"/>
                  <a:gd name="T20" fmla="*/ 620 w 669"/>
                  <a:gd name="T21" fmla="*/ 511 h 674"/>
                  <a:gd name="T22" fmla="*/ 582 w 669"/>
                  <a:gd name="T23" fmla="*/ 564 h 674"/>
                  <a:gd name="T24" fmla="*/ 534 w 669"/>
                  <a:gd name="T25" fmla="*/ 607 h 674"/>
                  <a:gd name="T26" fmla="*/ 479 w 669"/>
                  <a:gd name="T27" fmla="*/ 640 h 674"/>
                  <a:gd name="T28" fmla="*/ 418 w 669"/>
                  <a:gd name="T29" fmla="*/ 664 h 674"/>
                  <a:gd name="T30" fmla="*/ 351 w 669"/>
                  <a:gd name="T31" fmla="*/ 674 h 674"/>
                  <a:gd name="T32" fmla="*/ 283 w 669"/>
                  <a:gd name="T33" fmla="*/ 670 h 674"/>
                  <a:gd name="T34" fmla="*/ 219 w 669"/>
                  <a:gd name="T35" fmla="*/ 654 h 674"/>
                  <a:gd name="T36" fmla="*/ 161 w 669"/>
                  <a:gd name="T37" fmla="*/ 626 h 674"/>
                  <a:gd name="T38" fmla="*/ 110 w 669"/>
                  <a:gd name="T39" fmla="*/ 587 h 674"/>
                  <a:gd name="T40" fmla="*/ 66 w 669"/>
                  <a:gd name="T41" fmla="*/ 539 h 674"/>
                  <a:gd name="T42" fmla="*/ 32 w 669"/>
                  <a:gd name="T43" fmla="*/ 483 h 674"/>
                  <a:gd name="T44" fmla="*/ 10 w 669"/>
                  <a:gd name="T45" fmla="*/ 421 h 674"/>
                  <a:gd name="T46" fmla="*/ 0 w 669"/>
                  <a:gd name="T47" fmla="*/ 355 h 674"/>
                  <a:gd name="T48" fmla="*/ 3 w 669"/>
                  <a:gd name="T49" fmla="*/ 286 h 674"/>
                  <a:gd name="T50" fmla="*/ 20 w 669"/>
                  <a:gd name="T51" fmla="*/ 222 h 674"/>
                  <a:gd name="T52" fmla="*/ 48 w 669"/>
                  <a:gd name="T53" fmla="*/ 163 h 674"/>
                  <a:gd name="T54" fmla="*/ 87 w 669"/>
                  <a:gd name="T55" fmla="*/ 111 h 674"/>
                  <a:gd name="T56" fmla="*/ 134 w 669"/>
                  <a:gd name="T57" fmla="*/ 68 h 674"/>
                  <a:gd name="T58" fmla="*/ 189 w 669"/>
                  <a:gd name="T59" fmla="*/ 34 h 674"/>
                  <a:gd name="T60" fmla="*/ 251 w 669"/>
                  <a:gd name="T61" fmla="*/ 11 h 674"/>
                  <a:gd name="T62" fmla="*/ 317 w 669"/>
                  <a:gd name="T63" fmla="*/ 2 h 674"/>
                  <a:gd name="T64" fmla="*/ 359 w 669"/>
                  <a:gd name="T65" fmla="*/ 102 h 674"/>
                  <a:gd name="T66" fmla="*/ 402 w 669"/>
                  <a:gd name="T67" fmla="*/ 112 h 674"/>
                  <a:gd name="T68" fmla="*/ 441 w 669"/>
                  <a:gd name="T69" fmla="*/ 130 h 674"/>
                  <a:gd name="T70" fmla="*/ 477 w 669"/>
                  <a:gd name="T71" fmla="*/ 156 h 674"/>
                  <a:gd name="T72" fmla="*/ 518 w 669"/>
                  <a:gd name="T73" fmla="*/ 207 h 674"/>
                  <a:gd name="T74" fmla="*/ 546 w 669"/>
                  <a:gd name="T75" fmla="*/ 270 h 674"/>
                  <a:gd name="T76" fmla="*/ 554 w 669"/>
                  <a:gd name="T77" fmla="*/ 317 h 674"/>
                  <a:gd name="T78" fmla="*/ 554 w 669"/>
                  <a:gd name="T79" fmla="*/ 367 h 674"/>
                  <a:gd name="T80" fmla="*/ 546 w 669"/>
                  <a:gd name="T81" fmla="*/ 414 h 674"/>
                  <a:gd name="T82" fmla="*/ 518 w 669"/>
                  <a:gd name="T83" fmla="*/ 477 h 674"/>
                  <a:gd name="T84" fmla="*/ 477 w 669"/>
                  <a:gd name="T85" fmla="*/ 528 h 674"/>
                  <a:gd name="T86" fmla="*/ 441 w 669"/>
                  <a:gd name="T87" fmla="*/ 554 h 674"/>
                  <a:gd name="T88" fmla="*/ 402 w 669"/>
                  <a:gd name="T89" fmla="*/ 572 h 674"/>
                  <a:gd name="T90" fmla="*/ 359 w 669"/>
                  <a:gd name="T91" fmla="*/ 582 h 674"/>
                  <a:gd name="T92" fmla="*/ 315 w 669"/>
                  <a:gd name="T93" fmla="*/ 582 h 674"/>
                  <a:gd name="T94" fmla="*/ 273 w 669"/>
                  <a:gd name="T95" fmla="*/ 572 h 674"/>
                  <a:gd name="T96" fmla="*/ 233 w 669"/>
                  <a:gd name="T97" fmla="*/ 554 h 674"/>
                  <a:gd name="T98" fmla="*/ 198 w 669"/>
                  <a:gd name="T99" fmla="*/ 528 h 674"/>
                  <a:gd name="T100" fmla="*/ 157 w 669"/>
                  <a:gd name="T101" fmla="*/ 477 h 674"/>
                  <a:gd name="T102" fmla="*/ 128 w 669"/>
                  <a:gd name="T103" fmla="*/ 414 h 674"/>
                  <a:gd name="T104" fmla="*/ 120 w 669"/>
                  <a:gd name="T105" fmla="*/ 367 h 674"/>
                  <a:gd name="T106" fmla="*/ 120 w 669"/>
                  <a:gd name="T107" fmla="*/ 317 h 674"/>
                  <a:gd name="T108" fmla="*/ 128 w 669"/>
                  <a:gd name="T109" fmla="*/ 270 h 674"/>
                  <a:gd name="T110" fmla="*/ 157 w 669"/>
                  <a:gd name="T111" fmla="*/ 207 h 674"/>
                  <a:gd name="T112" fmla="*/ 198 w 669"/>
                  <a:gd name="T113" fmla="*/ 156 h 674"/>
                  <a:gd name="T114" fmla="*/ 233 w 669"/>
                  <a:gd name="T115" fmla="*/ 130 h 674"/>
                  <a:gd name="T116" fmla="*/ 273 w 669"/>
                  <a:gd name="T117" fmla="*/ 112 h 674"/>
                  <a:gd name="T118" fmla="*/ 315 w 669"/>
                  <a:gd name="T119" fmla="*/ 10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69" h="674">
                    <a:moveTo>
                      <a:pt x="334" y="0"/>
                    </a:moveTo>
                    <a:lnTo>
                      <a:pt x="351" y="2"/>
                    </a:lnTo>
                    <a:lnTo>
                      <a:pt x="368" y="3"/>
                    </a:lnTo>
                    <a:lnTo>
                      <a:pt x="385" y="5"/>
                    </a:lnTo>
                    <a:lnTo>
                      <a:pt x="401" y="8"/>
                    </a:lnTo>
                    <a:lnTo>
                      <a:pt x="418" y="11"/>
                    </a:lnTo>
                    <a:lnTo>
                      <a:pt x="434" y="16"/>
                    </a:lnTo>
                    <a:lnTo>
                      <a:pt x="449" y="21"/>
                    </a:lnTo>
                    <a:lnTo>
                      <a:pt x="464" y="27"/>
                    </a:lnTo>
                    <a:lnTo>
                      <a:pt x="479" y="34"/>
                    </a:lnTo>
                    <a:lnTo>
                      <a:pt x="493" y="41"/>
                    </a:lnTo>
                    <a:lnTo>
                      <a:pt x="508" y="50"/>
                    </a:lnTo>
                    <a:lnTo>
                      <a:pt x="522" y="58"/>
                    </a:lnTo>
                    <a:lnTo>
                      <a:pt x="534" y="68"/>
                    </a:lnTo>
                    <a:lnTo>
                      <a:pt x="547" y="77"/>
                    </a:lnTo>
                    <a:lnTo>
                      <a:pt x="559" y="88"/>
                    </a:lnTo>
                    <a:lnTo>
                      <a:pt x="571" y="99"/>
                    </a:lnTo>
                    <a:lnTo>
                      <a:pt x="582" y="111"/>
                    </a:lnTo>
                    <a:lnTo>
                      <a:pt x="593" y="123"/>
                    </a:lnTo>
                    <a:lnTo>
                      <a:pt x="602" y="136"/>
                    </a:lnTo>
                    <a:lnTo>
                      <a:pt x="611" y="149"/>
                    </a:lnTo>
                    <a:lnTo>
                      <a:pt x="620" y="163"/>
                    </a:lnTo>
                    <a:lnTo>
                      <a:pt x="628" y="177"/>
                    </a:lnTo>
                    <a:lnTo>
                      <a:pt x="636" y="191"/>
                    </a:lnTo>
                    <a:lnTo>
                      <a:pt x="643" y="206"/>
                    </a:lnTo>
                    <a:lnTo>
                      <a:pt x="648" y="222"/>
                    </a:lnTo>
                    <a:lnTo>
                      <a:pt x="653" y="238"/>
                    </a:lnTo>
                    <a:lnTo>
                      <a:pt x="659" y="253"/>
                    </a:lnTo>
                    <a:lnTo>
                      <a:pt x="662" y="269"/>
                    </a:lnTo>
                    <a:lnTo>
                      <a:pt x="665" y="286"/>
                    </a:lnTo>
                    <a:lnTo>
                      <a:pt x="667" y="303"/>
                    </a:lnTo>
                    <a:lnTo>
                      <a:pt x="668" y="320"/>
                    </a:lnTo>
                    <a:lnTo>
                      <a:pt x="669" y="337"/>
                    </a:lnTo>
                    <a:lnTo>
                      <a:pt x="668" y="355"/>
                    </a:lnTo>
                    <a:lnTo>
                      <a:pt x="667" y="372"/>
                    </a:lnTo>
                    <a:lnTo>
                      <a:pt x="665" y="389"/>
                    </a:lnTo>
                    <a:lnTo>
                      <a:pt x="662" y="405"/>
                    </a:lnTo>
                    <a:lnTo>
                      <a:pt x="659" y="421"/>
                    </a:lnTo>
                    <a:lnTo>
                      <a:pt x="653" y="437"/>
                    </a:lnTo>
                    <a:lnTo>
                      <a:pt x="648" y="453"/>
                    </a:lnTo>
                    <a:lnTo>
                      <a:pt x="643" y="468"/>
                    </a:lnTo>
                    <a:lnTo>
                      <a:pt x="636" y="483"/>
                    </a:lnTo>
                    <a:lnTo>
                      <a:pt x="628" y="498"/>
                    </a:lnTo>
                    <a:lnTo>
                      <a:pt x="620" y="511"/>
                    </a:lnTo>
                    <a:lnTo>
                      <a:pt x="611" y="525"/>
                    </a:lnTo>
                    <a:lnTo>
                      <a:pt x="602" y="539"/>
                    </a:lnTo>
                    <a:lnTo>
                      <a:pt x="593" y="551"/>
                    </a:lnTo>
                    <a:lnTo>
                      <a:pt x="582" y="564"/>
                    </a:lnTo>
                    <a:lnTo>
                      <a:pt x="571" y="575"/>
                    </a:lnTo>
                    <a:lnTo>
                      <a:pt x="559" y="587"/>
                    </a:lnTo>
                    <a:lnTo>
                      <a:pt x="547" y="597"/>
                    </a:lnTo>
                    <a:lnTo>
                      <a:pt x="534" y="607"/>
                    </a:lnTo>
                    <a:lnTo>
                      <a:pt x="522" y="616"/>
                    </a:lnTo>
                    <a:lnTo>
                      <a:pt x="508" y="626"/>
                    </a:lnTo>
                    <a:lnTo>
                      <a:pt x="493" y="633"/>
                    </a:lnTo>
                    <a:lnTo>
                      <a:pt x="479" y="640"/>
                    </a:lnTo>
                    <a:lnTo>
                      <a:pt x="464" y="648"/>
                    </a:lnTo>
                    <a:lnTo>
                      <a:pt x="449" y="654"/>
                    </a:lnTo>
                    <a:lnTo>
                      <a:pt x="434" y="659"/>
                    </a:lnTo>
                    <a:lnTo>
                      <a:pt x="418" y="664"/>
                    </a:lnTo>
                    <a:lnTo>
                      <a:pt x="401" y="667"/>
                    </a:lnTo>
                    <a:lnTo>
                      <a:pt x="385" y="670"/>
                    </a:lnTo>
                    <a:lnTo>
                      <a:pt x="368" y="672"/>
                    </a:lnTo>
                    <a:lnTo>
                      <a:pt x="351" y="674"/>
                    </a:lnTo>
                    <a:lnTo>
                      <a:pt x="334" y="674"/>
                    </a:lnTo>
                    <a:lnTo>
                      <a:pt x="317" y="674"/>
                    </a:lnTo>
                    <a:lnTo>
                      <a:pt x="300" y="672"/>
                    </a:lnTo>
                    <a:lnTo>
                      <a:pt x="283" y="670"/>
                    </a:lnTo>
                    <a:lnTo>
                      <a:pt x="266" y="667"/>
                    </a:lnTo>
                    <a:lnTo>
                      <a:pt x="251" y="664"/>
                    </a:lnTo>
                    <a:lnTo>
                      <a:pt x="235" y="659"/>
                    </a:lnTo>
                    <a:lnTo>
                      <a:pt x="219" y="654"/>
                    </a:lnTo>
                    <a:lnTo>
                      <a:pt x="204" y="648"/>
                    </a:lnTo>
                    <a:lnTo>
                      <a:pt x="189" y="640"/>
                    </a:lnTo>
                    <a:lnTo>
                      <a:pt x="174" y="633"/>
                    </a:lnTo>
                    <a:lnTo>
                      <a:pt x="161" y="626"/>
                    </a:lnTo>
                    <a:lnTo>
                      <a:pt x="147" y="616"/>
                    </a:lnTo>
                    <a:lnTo>
                      <a:pt x="134" y="607"/>
                    </a:lnTo>
                    <a:lnTo>
                      <a:pt x="121" y="597"/>
                    </a:lnTo>
                    <a:lnTo>
                      <a:pt x="110" y="587"/>
                    </a:lnTo>
                    <a:lnTo>
                      <a:pt x="98" y="575"/>
                    </a:lnTo>
                    <a:lnTo>
                      <a:pt x="87" y="564"/>
                    </a:lnTo>
                    <a:lnTo>
                      <a:pt x="76" y="551"/>
                    </a:lnTo>
                    <a:lnTo>
                      <a:pt x="66" y="539"/>
                    </a:lnTo>
                    <a:lnTo>
                      <a:pt x="56" y="525"/>
                    </a:lnTo>
                    <a:lnTo>
                      <a:pt x="48" y="511"/>
                    </a:lnTo>
                    <a:lnTo>
                      <a:pt x="40" y="498"/>
                    </a:lnTo>
                    <a:lnTo>
                      <a:pt x="32" y="483"/>
                    </a:lnTo>
                    <a:lnTo>
                      <a:pt x="26" y="468"/>
                    </a:lnTo>
                    <a:lnTo>
                      <a:pt x="20" y="453"/>
                    </a:lnTo>
                    <a:lnTo>
                      <a:pt x="14" y="437"/>
                    </a:lnTo>
                    <a:lnTo>
                      <a:pt x="10" y="421"/>
                    </a:lnTo>
                    <a:lnTo>
                      <a:pt x="6" y="405"/>
                    </a:lnTo>
                    <a:lnTo>
                      <a:pt x="3" y="389"/>
                    </a:lnTo>
                    <a:lnTo>
                      <a:pt x="1" y="372"/>
                    </a:lnTo>
                    <a:lnTo>
                      <a:pt x="0" y="355"/>
                    </a:lnTo>
                    <a:lnTo>
                      <a:pt x="0" y="337"/>
                    </a:lnTo>
                    <a:lnTo>
                      <a:pt x="0" y="320"/>
                    </a:lnTo>
                    <a:lnTo>
                      <a:pt x="1" y="303"/>
                    </a:lnTo>
                    <a:lnTo>
                      <a:pt x="3" y="286"/>
                    </a:lnTo>
                    <a:lnTo>
                      <a:pt x="6" y="269"/>
                    </a:lnTo>
                    <a:lnTo>
                      <a:pt x="10" y="253"/>
                    </a:lnTo>
                    <a:lnTo>
                      <a:pt x="14" y="238"/>
                    </a:lnTo>
                    <a:lnTo>
                      <a:pt x="20" y="222"/>
                    </a:lnTo>
                    <a:lnTo>
                      <a:pt x="26" y="206"/>
                    </a:lnTo>
                    <a:lnTo>
                      <a:pt x="32" y="191"/>
                    </a:lnTo>
                    <a:lnTo>
                      <a:pt x="40" y="177"/>
                    </a:lnTo>
                    <a:lnTo>
                      <a:pt x="48" y="163"/>
                    </a:lnTo>
                    <a:lnTo>
                      <a:pt x="56" y="149"/>
                    </a:lnTo>
                    <a:lnTo>
                      <a:pt x="66" y="136"/>
                    </a:lnTo>
                    <a:lnTo>
                      <a:pt x="76" y="123"/>
                    </a:lnTo>
                    <a:lnTo>
                      <a:pt x="87" y="111"/>
                    </a:lnTo>
                    <a:lnTo>
                      <a:pt x="98" y="99"/>
                    </a:lnTo>
                    <a:lnTo>
                      <a:pt x="110" y="88"/>
                    </a:lnTo>
                    <a:lnTo>
                      <a:pt x="121" y="77"/>
                    </a:lnTo>
                    <a:lnTo>
                      <a:pt x="134" y="68"/>
                    </a:lnTo>
                    <a:lnTo>
                      <a:pt x="147" y="58"/>
                    </a:lnTo>
                    <a:lnTo>
                      <a:pt x="161" y="50"/>
                    </a:lnTo>
                    <a:lnTo>
                      <a:pt x="174" y="41"/>
                    </a:lnTo>
                    <a:lnTo>
                      <a:pt x="189" y="34"/>
                    </a:lnTo>
                    <a:lnTo>
                      <a:pt x="204" y="27"/>
                    </a:lnTo>
                    <a:lnTo>
                      <a:pt x="219" y="21"/>
                    </a:lnTo>
                    <a:lnTo>
                      <a:pt x="235" y="16"/>
                    </a:lnTo>
                    <a:lnTo>
                      <a:pt x="251" y="11"/>
                    </a:lnTo>
                    <a:lnTo>
                      <a:pt x="266" y="8"/>
                    </a:lnTo>
                    <a:lnTo>
                      <a:pt x="283" y="5"/>
                    </a:lnTo>
                    <a:lnTo>
                      <a:pt x="300" y="3"/>
                    </a:lnTo>
                    <a:lnTo>
                      <a:pt x="317" y="2"/>
                    </a:lnTo>
                    <a:lnTo>
                      <a:pt x="334" y="0"/>
                    </a:lnTo>
                    <a:close/>
                    <a:moveTo>
                      <a:pt x="338" y="100"/>
                    </a:moveTo>
                    <a:lnTo>
                      <a:pt x="348" y="101"/>
                    </a:lnTo>
                    <a:lnTo>
                      <a:pt x="359" y="102"/>
                    </a:lnTo>
                    <a:lnTo>
                      <a:pt x="371" y="103"/>
                    </a:lnTo>
                    <a:lnTo>
                      <a:pt x="381" y="105"/>
                    </a:lnTo>
                    <a:lnTo>
                      <a:pt x="392" y="109"/>
                    </a:lnTo>
                    <a:lnTo>
                      <a:pt x="402" y="112"/>
                    </a:lnTo>
                    <a:lnTo>
                      <a:pt x="413" y="115"/>
                    </a:lnTo>
                    <a:lnTo>
                      <a:pt x="422" y="119"/>
                    </a:lnTo>
                    <a:lnTo>
                      <a:pt x="432" y="124"/>
                    </a:lnTo>
                    <a:lnTo>
                      <a:pt x="441" y="130"/>
                    </a:lnTo>
                    <a:lnTo>
                      <a:pt x="450" y="136"/>
                    </a:lnTo>
                    <a:lnTo>
                      <a:pt x="459" y="142"/>
                    </a:lnTo>
                    <a:lnTo>
                      <a:pt x="468" y="148"/>
                    </a:lnTo>
                    <a:lnTo>
                      <a:pt x="477" y="156"/>
                    </a:lnTo>
                    <a:lnTo>
                      <a:pt x="484" y="163"/>
                    </a:lnTo>
                    <a:lnTo>
                      <a:pt x="491" y="171"/>
                    </a:lnTo>
                    <a:lnTo>
                      <a:pt x="506" y="188"/>
                    </a:lnTo>
                    <a:lnTo>
                      <a:pt x="518" y="207"/>
                    </a:lnTo>
                    <a:lnTo>
                      <a:pt x="529" y="227"/>
                    </a:lnTo>
                    <a:lnTo>
                      <a:pt x="538" y="248"/>
                    </a:lnTo>
                    <a:lnTo>
                      <a:pt x="542" y="259"/>
                    </a:lnTo>
                    <a:lnTo>
                      <a:pt x="546" y="270"/>
                    </a:lnTo>
                    <a:lnTo>
                      <a:pt x="549" y="282"/>
                    </a:lnTo>
                    <a:lnTo>
                      <a:pt x="551" y="293"/>
                    </a:lnTo>
                    <a:lnTo>
                      <a:pt x="553" y="305"/>
                    </a:lnTo>
                    <a:lnTo>
                      <a:pt x="554" y="317"/>
                    </a:lnTo>
                    <a:lnTo>
                      <a:pt x="555" y="330"/>
                    </a:lnTo>
                    <a:lnTo>
                      <a:pt x="555" y="341"/>
                    </a:lnTo>
                    <a:lnTo>
                      <a:pt x="555" y="354"/>
                    </a:lnTo>
                    <a:lnTo>
                      <a:pt x="554" y="367"/>
                    </a:lnTo>
                    <a:lnTo>
                      <a:pt x="553" y="378"/>
                    </a:lnTo>
                    <a:lnTo>
                      <a:pt x="551" y="391"/>
                    </a:lnTo>
                    <a:lnTo>
                      <a:pt x="549" y="402"/>
                    </a:lnTo>
                    <a:lnTo>
                      <a:pt x="546" y="414"/>
                    </a:lnTo>
                    <a:lnTo>
                      <a:pt x="542" y="424"/>
                    </a:lnTo>
                    <a:lnTo>
                      <a:pt x="538" y="436"/>
                    </a:lnTo>
                    <a:lnTo>
                      <a:pt x="529" y="457"/>
                    </a:lnTo>
                    <a:lnTo>
                      <a:pt x="518" y="477"/>
                    </a:lnTo>
                    <a:lnTo>
                      <a:pt x="506" y="496"/>
                    </a:lnTo>
                    <a:lnTo>
                      <a:pt x="491" y="512"/>
                    </a:lnTo>
                    <a:lnTo>
                      <a:pt x="484" y="521"/>
                    </a:lnTo>
                    <a:lnTo>
                      <a:pt x="477" y="528"/>
                    </a:lnTo>
                    <a:lnTo>
                      <a:pt x="468" y="536"/>
                    </a:lnTo>
                    <a:lnTo>
                      <a:pt x="459" y="542"/>
                    </a:lnTo>
                    <a:lnTo>
                      <a:pt x="450" y="548"/>
                    </a:lnTo>
                    <a:lnTo>
                      <a:pt x="441" y="554"/>
                    </a:lnTo>
                    <a:lnTo>
                      <a:pt x="432" y="560"/>
                    </a:lnTo>
                    <a:lnTo>
                      <a:pt x="422" y="564"/>
                    </a:lnTo>
                    <a:lnTo>
                      <a:pt x="413" y="568"/>
                    </a:lnTo>
                    <a:lnTo>
                      <a:pt x="402" y="572"/>
                    </a:lnTo>
                    <a:lnTo>
                      <a:pt x="392" y="575"/>
                    </a:lnTo>
                    <a:lnTo>
                      <a:pt x="381" y="579"/>
                    </a:lnTo>
                    <a:lnTo>
                      <a:pt x="371" y="581"/>
                    </a:lnTo>
                    <a:lnTo>
                      <a:pt x="359" y="582"/>
                    </a:lnTo>
                    <a:lnTo>
                      <a:pt x="348" y="583"/>
                    </a:lnTo>
                    <a:lnTo>
                      <a:pt x="338" y="583"/>
                    </a:lnTo>
                    <a:lnTo>
                      <a:pt x="326" y="583"/>
                    </a:lnTo>
                    <a:lnTo>
                      <a:pt x="315" y="582"/>
                    </a:lnTo>
                    <a:lnTo>
                      <a:pt x="304" y="581"/>
                    </a:lnTo>
                    <a:lnTo>
                      <a:pt x="294" y="579"/>
                    </a:lnTo>
                    <a:lnTo>
                      <a:pt x="283" y="575"/>
                    </a:lnTo>
                    <a:lnTo>
                      <a:pt x="273" y="572"/>
                    </a:lnTo>
                    <a:lnTo>
                      <a:pt x="262" y="568"/>
                    </a:lnTo>
                    <a:lnTo>
                      <a:pt x="253" y="564"/>
                    </a:lnTo>
                    <a:lnTo>
                      <a:pt x="242" y="560"/>
                    </a:lnTo>
                    <a:lnTo>
                      <a:pt x="233" y="554"/>
                    </a:lnTo>
                    <a:lnTo>
                      <a:pt x="225" y="548"/>
                    </a:lnTo>
                    <a:lnTo>
                      <a:pt x="215" y="542"/>
                    </a:lnTo>
                    <a:lnTo>
                      <a:pt x="207" y="536"/>
                    </a:lnTo>
                    <a:lnTo>
                      <a:pt x="198" y="528"/>
                    </a:lnTo>
                    <a:lnTo>
                      <a:pt x="190" y="521"/>
                    </a:lnTo>
                    <a:lnTo>
                      <a:pt x="183" y="512"/>
                    </a:lnTo>
                    <a:lnTo>
                      <a:pt x="169" y="496"/>
                    </a:lnTo>
                    <a:lnTo>
                      <a:pt x="157" y="477"/>
                    </a:lnTo>
                    <a:lnTo>
                      <a:pt x="145" y="457"/>
                    </a:lnTo>
                    <a:lnTo>
                      <a:pt x="136" y="436"/>
                    </a:lnTo>
                    <a:lnTo>
                      <a:pt x="133" y="424"/>
                    </a:lnTo>
                    <a:lnTo>
                      <a:pt x="128" y="414"/>
                    </a:lnTo>
                    <a:lnTo>
                      <a:pt x="126" y="402"/>
                    </a:lnTo>
                    <a:lnTo>
                      <a:pt x="123" y="391"/>
                    </a:lnTo>
                    <a:lnTo>
                      <a:pt x="121" y="378"/>
                    </a:lnTo>
                    <a:lnTo>
                      <a:pt x="120" y="367"/>
                    </a:lnTo>
                    <a:lnTo>
                      <a:pt x="119" y="354"/>
                    </a:lnTo>
                    <a:lnTo>
                      <a:pt x="119" y="341"/>
                    </a:lnTo>
                    <a:lnTo>
                      <a:pt x="119" y="330"/>
                    </a:lnTo>
                    <a:lnTo>
                      <a:pt x="120" y="317"/>
                    </a:lnTo>
                    <a:lnTo>
                      <a:pt x="121" y="305"/>
                    </a:lnTo>
                    <a:lnTo>
                      <a:pt x="123" y="293"/>
                    </a:lnTo>
                    <a:lnTo>
                      <a:pt x="126" y="282"/>
                    </a:lnTo>
                    <a:lnTo>
                      <a:pt x="128" y="270"/>
                    </a:lnTo>
                    <a:lnTo>
                      <a:pt x="133" y="259"/>
                    </a:lnTo>
                    <a:lnTo>
                      <a:pt x="136" y="248"/>
                    </a:lnTo>
                    <a:lnTo>
                      <a:pt x="145" y="227"/>
                    </a:lnTo>
                    <a:lnTo>
                      <a:pt x="157" y="207"/>
                    </a:lnTo>
                    <a:lnTo>
                      <a:pt x="169" y="188"/>
                    </a:lnTo>
                    <a:lnTo>
                      <a:pt x="183" y="171"/>
                    </a:lnTo>
                    <a:lnTo>
                      <a:pt x="190" y="163"/>
                    </a:lnTo>
                    <a:lnTo>
                      <a:pt x="198" y="156"/>
                    </a:lnTo>
                    <a:lnTo>
                      <a:pt x="207" y="148"/>
                    </a:lnTo>
                    <a:lnTo>
                      <a:pt x="215" y="142"/>
                    </a:lnTo>
                    <a:lnTo>
                      <a:pt x="225" y="136"/>
                    </a:lnTo>
                    <a:lnTo>
                      <a:pt x="233" y="130"/>
                    </a:lnTo>
                    <a:lnTo>
                      <a:pt x="242" y="124"/>
                    </a:lnTo>
                    <a:lnTo>
                      <a:pt x="253" y="119"/>
                    </a:lnTo>
                    <a:lnTo>
                      <a:pt x="262" y="115"/>
                    </a:lnTo>
                    <a:lnTo>
                      <a:pt x="273" y="112"/>
                    </a:lnTo>
                    <a:lnTo>
                      <a:pt x="283" y="109"/>
                    </a:lnTo>
                    <a:lnTo>
                      <a:pt x="294" y="105"/>
                    </a:lnTo>
                    <a:lnTo>
                      <a:pt x="304" y="103"/>
                    </a:lnTo>
                    <a:lnTo>
                      <a:pt x="315" y="102"/>
                    </a:lnTo>
                    <a:lnTo>
                      <a:pt x="326" y="101"/>
                    </a:lnTo>
                    <a:lnTo>
                      <a:pt x="338" y="100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1029925" y="11829600"/>
              <a:ext cx="3306894" cy="479036"/>
              <a:chOff x="1029925" y="11829600"/>
              <a:chExt cx="3306894" cy="479036"/>
            </a:xfrm>
          </p:grpSpPr>
          <p:sp>
            <p:nvSpPr>
              <p:cNvPr id="453" name="Rectangle 20"/>
              <p:cNvSpPr>
                <a:spLocks noChangeArrowheads="1"/>
              </p:cNvSpPr>
              <p:nvPr/>
            </p:nvSpPr>
            <p:spPr bwMode="auto">
              <a:xfrm>
                <a:off x="1029925" y="11829600"/>
                <a:ext cx="2101577" cy="473885"/>
              </a:xfrm>
              <a:prstGeom prst="rect">
                <a:avLst/>
              </a:prstGeom>
              <a:solidFill>
                <a:srgbClr val="EB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54" name="Freeform 21"/>
              <p:cNvSpPr>
                <a:spLocks noEditPoints="1"/>
              </p:cNvSpPr>
              <p:nvPr/>
            </p:nvSpPr>
            <p:spPr bwMode="auto">
              <a:xfrm>
                <a:off x="1148396" y="11945496"/>
                <a:ext cx="1836305" cy="239518"/>
              </a:xfrm>
              <a:custGeom>
                <a:avLst/>
                <a:gdLst>
                  <a:gd name="T0" fmla="*/ 8270 w 9265"/>
                  <a:gd name="T1" fmla="*/ 957 h 1208"/>
                  <a:gd name="T2" fmla="*/ 8129 w 9265"/>
                  <a:gd name="T3" fmla="*/ 840 h 1208"/>
                  <a:gd name="T4" fmla="*/ 8066 w 9265"/>
                  <a:gd name="T5" fmla="*/ 505 h 1208"/>
                  <a:gd name="T6" fmla="*/ 8158 w 9265"/>
                  <a:gd name="T7" fmla="*/ 345 h 1208"/>
                  <a:gd name="T8" fmla="*/ 8311 w 9265"/>
                  <a:gd name="T9" fmla="*/ 246 h 1208"/>
                  <a:gd name="T10" fmla="*/ 8392 w 9265"/>
                  <a:gd name="T11" fmla="*/ 14 h 1208"/>
                  <a:gd name="T12" fmla="*/ 8066 w 9265"/>
                  <a:gd name="T13" fmla="*/ 131 h 1208"/>
                  <a:gd name="T14" fmla="*/ 7863 w 9265"/>
                  <a:gd name="T15" fmla="*/ 404 h 1208"/>
                  <a:gd name="T16" fmla="*/ 7845 w 9265"/>
                  <a:gd name="T17" fmla="*/ 759 h 1208"/>
                  <a:gd name="T18" fmla="*/ 8021 w 9265"/>
                  <a:gd name="T19" fmla="*/ 1051 h 1208"/>
                  <a:gd name="T20" fmla="*/ 8331 w 9265"/>
                  <a:gd name="T21" fmla="*/ 1199 h 1208"/>
                  <a:gd name="T22" fmla="*/ 5511 w 9265"/>
                  <a:gd name="T23" fmla="*/ 1194 h 1208"/>
                  <a:gd name="T24" fmla="*/ 5210 w 9265"/>
                  <a:gd name="T25" fmla="*/ 1031 h 1208"/>
                  <a:gd name="T26" fmla="*/ 5048 w 9265"/>
                  <a:gd name="T27" fmla="*/ 730 h 1208"/>
                  <a:gd name="T28" fmla="*/ 5082 w 9265"/>
                  <a:gd name="T29" fmla="*/ 377 h 1208"/>
                  <a:gd name="T30" fmla="*/ 5298 w 9265"/>
                  <a:gd name="T31" fmla="*/ 114 h 1208"/>
                  <a:gd name="T32" fmla="*/ 5631 w 9265"/>
                  <a:gd name="T33" fmla="*/ 13 h 1208"/>
                  <a:gd name="T34" fmla="*/ 5480 w 9265"/>
                  <a:gd name="T35" fmla="*/ 262 h 1208"/>
                  <a:gd name="T36" fmla="*/ 5317 w 9265"/>
                  <a:gd name="T37" fmla="*/ 409 h 1208"/>
                  <a:gd name="T38" fmla="*/ 5261 w 9265"/>
                  <a:gd name="T39" fmla="*/ 630 h 1208"/>
                  <a:gd name="T40" fmla="*/ 5337 w 9265"/>
                  <a:gd name="T41" fmla="*/ 842 h 1208"/>
                  <a:gd name="T42" fmla="*/ 5514 w 9265"/>
                  <a:gd name="T43" fmla="*/ 973 h 1208"/>
                  <a:gd name="T44" fmla="*/ 1274 w 9265"/>
                  <a:gd name="T45" fmla="*/ 997 h 1208"/>
                  <a:gd name="T46" fmla="*/ 1490 w 9265"/>
                  <a:gd name="T47" fmla="*/ 930 h 1208"/>
                  <a:gd name="T48" fmla="*/ 1630 w 9265"/>
                  <a:gd name="T49" fmla="*/ 760 h 1208"/>
                  <a:gd name="T50" fmla="*/ 1652 w 9265"/>
                  <a:gd name="T51" fmla="*/ 532 h 1208"/>
                  <a:gd name="T52" fmla="*/ 1547 w 9265"/>
                  <a:gd name="T53" fmla="*/ 337 h 1208"/>
                  <a:gd name="T54" fmla="*/ 1352 w 9265"/>
                  <a:gd name="T55" fmla="*/ 232 h 1208"/>
                  <a:gd name="T56" fmla="*/ 479 w 9265"/>
                  <a:gd name="T57" fmla="*/ 248 h 1208"/>
                  <a:gd name="T58" fmla="*/ 302 w 9265"/>
                  <a:gd name="T59" fmla="*/ 379 h 1208"/>
                  <a:gd name="T60" fmla="*/ 226 w 9265"/>
                  <a:gd name="T61" fmla="*/ 589 h 1208"/>
                  <a:gd name="T62" fmla="*/ 281 w 9265"/>
                  <a:gd name="T63" fmla="*/ 810 h 1208"/>
                  <a:gd name="T64" fmla="*/ 444 w 9265"/>
                  <a:gd name="T65" fmla="*/ 958 h 1208"/>
                  <a:gd name="T66" fmla="*/ 597 w 9265"/>
                  <a:gd name="T67" fmla="*/ 1207 h 1208"/>
                  <a:gd name="T68" fmla="*/ 263 w 9265"/>
                  <a:gd name="T69" fmla="*/ 1104 h 1208"/>
                  <a:gd name="T70" fmla="*/ 47 w 9265"/>
                  <a:gd name="T71" fmla="*/ 842 h 1208"/>
                  <a:gd name="T72" fmla="*/ 11 w 9265"/>
                  <a:gd name="T73" fmla="*/ 489 h 1208"/>
                  <a:gd name="T74" fmla="*/ 174 w 9265"/>
                  <a:gd name="T75" fmla="*/ 187 h 1208"/>
                  <a:gd name="T76" fmla="*/ 476 w 9265"/>
                  <a:gd name="T77" fmla="*/ 24 h 1208"/>
                  <a:gd name="T78" fmla="*/ 1495 w 9265"/>
                  <a:gd name="T79" fmla="*/ 48 h 1208"/>
                  <a:gd name="T80" fmla="*/ 1768 w 9265"/>
                  <a:gd name="T81" fmla="*/ 252 h 1208"/>
                  <a:gd name="T82" fmla="*/ 1885 w 9265"/>
                  <a:gd name="T83" fmla="*/ 579 h 1208"/>
                  <a:gd name="T84" fmla="*/ 1799 w 9265"/>
                  <a:gd name="T85" fmla="*/ 920 h 1208"/>
                  <a:gd name="T86" fmla="*/ 1549 w 9265"/>
                  <a:gd name="T87" fmla="*/ 1148 h 1208"/>
                  <a:gd name="T88" fmla="*/ 3013 w 9265"/>
                  <a:gd name="T89" fmla="*/ 821 h 1208"/>
                  <a:gd name="T90" fmla="*/ 3238 w 9265"/>
                  <a:gd name="T91" fmla="*/ 752 h 1208"/>
                  <a:gd name="T92" fmla="*/ 3384 w 9265"/>
                  <a:gd name="T93" fmla="*/ 573 h 1208"/>
                  <a:gd name="T94" fmla="*/ 3408 w 9265"/>
                  <a:gd name="T95" fmla="*/ 335 h 1208"/>
                  <a:gd name="T96" fmla="*/ 3299 w 9265"/>
                  <a:gd name="T97" fmla="*/ 131 h 1208"/>
                  <a:gd name="T98" fmla="*/ 3094 w 9265"/>
                  <a:gd name="T99" fmla="*/ 21 h 1208"/>
                  <a:gd name="T100" fmla="*/ 3054 w 9265"/>
                  <a:gd name="T101" fmla="*/ 233 h 1208"/>
                  <a:gd name="T102" fmla="*/ 3189 w 9265"/>
                  <a:gd name="T103" fmla="*/ 397 h 1208"/>
                  <a:gd name="T104" fmla="*/ 3089 w 9265"/>
                  <a:gd name="T105" fmla="*/ 586 h 1208"/>
                  <a:gd name="T106" fmla="*/ 6809 w 9265"/>
                  <a:gd name="T107" fmla="*/ 997 h 1208"/>
                  <a:gd name="T108" fmla="*/ 6621 w 9265"/>
                  <a:gd name="T109" fmla="*/ 1181 h 1208"/>
                  <a:gd name="T110" fmla="*/ 4000 w 9265"/>
                  <a:gd name="T111" fmla="*/ 785 h 1208"/>
                  <a:gd name="T112" fmla="*/ 4199 w 9265"/>
                  <a:gd name="T113" fmla="*/ 25 h 1208"/>
                  <a:gd name="T114" fmla="*/ 4320 w 9265"/>
                  <a:gd name="T115" fmla="*/ 3 h 1208"/>
                  <a:gd name="T116" fmla="*/ 4421 w 9265"/>
                  <a:gd name="T117" fmla="*/ 65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65" h="1208">
                    <a:moveTo>
                      <a:pt x="8439" y="997"/>
                    </a:moveTo>
                    <a:lnTo>
                      <a:pt x="8422" y="996"/>
                    </a:lnTo>
                    <a:lnTo>
                      <a:pt x="8405" y="995"/>
                    </a:lnTo>
                    <a:lnTo>
                      <a:pt x="8390" y="994"/>
                    </a:lnTo>
                    <a:lnTo>
                      <a:pt x="8374" y="991"/>
                    </a:lnTo>
                    <a:lnTo>
                      <a:pt x="8358" y="989"/>
                    </a:lnTo>
                    <a:lnTo>
                      <a:pt x="8343" y="984"/>
                    </a:lnTo>
                    <a:lnTo>
                      <a:pt x="8327" y="980"/>
                    </a:lnTo>
                    <a:lnTo>
                      <a:pt x="8312" y="975"/>
                    </a:lnTo>
                    <a:lnTo>
                      <a:pt x="8298" y="970"/>
                    </a:lnTo>
                    <a:lnTo>
                      <a:pt x="8283" y="964"/>
                    </a:lnTo>
                    <a:lnTo>
                      <a:pt x="8270" y="957"/>
                    </a:lnTo>
                    <a:lnTo>
                      <a:pt x="8255" y="950"/>
                    </a:lnTo>
                    <a:lnTo>
                      <a:pt x="8243" y="943"/>
                    </a:lnTo>
                    <a:lnTo>
                      <a:pt x="8229" y="934"/>
                    </a:lnTo>
                    <a:lnTo>
                      <a:pt x="8216" y="926"/>
                    </a:lnTo>
                    <a:lnTo>
                      <a:pt x="8204" y="917"/>
                    </a:lnTo>
                    <a:lnTo>
                      <a:pt x="8191" y="907"/>
                    </a:lnTo>
                    <a:lnTo>
                      <a:pt x="8180" y="897"/>
                    </a:lnTo>
                    <a:lnTo>
                      <a:pt x="8169" y="886"/>
                    </a:lnTo>
                    <a:lnTo>
                      <a:pt x="8158" y="876"/>
                    </a:lnTo>
                    <a:lnTo>
                      <a:pt x="8148" y="864"/>
                    </a:lnTo>
                    <a:lnTo>
                      <a:pt x="8138" y="853"/>
                    </a:lnTo>
                    <a:lnTo>
                      <a:pt x="8129" y="840"/>
                    </a:lnTo>
                    <a:lnTo>
                      <a:pt x="8119" y="828"/>
                    </a:lnTo>
                    <a:lnTo>
                      <a:pt x="8111" y="814"/>
                    </a:lnTo>
                    <a:lnTo>
                      <a:pt x="8104" y="802"/>
                    </a:lnTo>
                    <a:lnTo>
                      <a:pt x="8096" y="788"/>
                    </a:lnTo>
                    <a:lnTo>
                      <a:pt x="8089" y="774"/>
                    </a:lnTo>
                    <a:lnTo>
                      <a:pt x="8083" y="760"/>
                    </a:lnTo>
                    <a:lnTo>
                      <a:pt x="8077" y="745"/>
                    </a:lnTo>
                    <a:lnTo>
                      <a:pt x="8071" y="731"/>
                    </a:lnTo>
                    <a:lnTo>
                      <a:pt x="8067" y="715"/>
                    </a:lnTo>
                    <a:lnTo>
                      <a:pt x="9048" y="715"/>
                    </a:lnTo>
                    <a:lnTo>
                      <a:pt x="9182" y="505"/>
                    </a:lnTo>
                    <a:lnTo>
                      <a:pt x="8066" y="505"/>
                    </a:lnTo>
                    <a:lnTo>
                      <a:pt x="8070" y="490"/>
                    </a:lnTo>
                    <a:lnTo>
                      <a:pt x="8076" y="475"/>
                    </a:lnTo>
                    <a:lnTo>
                      <a:pt x="8082" y="461"/>
                    </a:lnTo>
                    <a:lnTo>
                      <a:pt x="8088" y="447"/>
                    </a:lnTo>
                    <a:lnTo>
                      <a:pt x="8095" y="432"/>
                    </a:lnTo>
                    <a:lnTo>
                      <a:pt x="8103" y="419"/>
                    </a:lnTo>
                    <a:lnTo>
                      <a:pt x="8110" y="405"/>
                    </a:lnTo>
                    <a:lnTo>
                      <a:pt x="8119" y="393"/>
                    </a:lnTo>
                    <a:lnTo>
                      <a:pt x="8128" y="380"/>
                    </a:lnTo>
                    <a:lnTo>
                      <a:pt x="8137" y="368"/>
                    </a:lnTo>
                    <a:lnTo>
                      <a:pt x="8148" y="356"/>
                    </a:lnTo>
                    <a:lnTo>
                      <a:pt x="8158" y="345"/>
                    </a:lnTo>
                    <a:lnTo>
                      <a:pt x="8168" y="334"/>
                    </a:lnTo>
                    <a:lnTo>
                      <a:pt x="8180" y="324"/>
                    </a:lnTo>
                    <a:lnTo>
                      <a:pt x="8191" y="313"/>
                    </a:lnTo>
                    <a:lnTo>
                      <a:pt x="8203" y="304"/>
                    </a:lnTo>
                    <a:lnTo>
                      <a:pt x="8215" y="295"/>
                    </a:lnTo>
                    <a:lnTo>
                      <a:pt x="8228" y="286"/>
                    </a:lnTo>
                    <a:lnTo>
                      <a:pt x="8241" y="278"/>
                    </a:lnTo>
                    <a:lnTo>
                      <a:pt x="8255" y="271"/>
                    </a:lnTo>
                    <a:lnTo>
                      <a:pt x="8269" y="263"/>
                    </a:lnTo>
                    <a:lnTo>
                      <a:pt x="8283" y="257"/>
                    </a:lnTo>
                    <a:lnTo>
                      <a:pt x="8297" y="251"/>
                    </a:lnTo>
                    <a:lnTo>
                      <a:pt x="8311" y="246"/>
                    </a:lnTo>
                    <a:lnTo>
                      <a:pt x="8327" y="240"/>
                    </a:lnTo>
                    <a:lnTo>
                      <a:pt x="8342" y="236"/>
                    </a:lnTo>
                    <a:lnTo>
                      <a:pt x="8357" y="233"/>
                    </a:lnTo>
                    <a:lnTo>
                      <a:pt x="8373" y="230"/>
                    </a:lnTo>
                    <a:lnTo>
                      <a:pt x="8390" y="228"/>
                    </a:lnTo>
                    <a:lnTo>
                      <a:pt x="8405" y="226"/>
                    </a:lnTo>
                    <a:lnTo>
                      <a:pt x="8422" y="225"/>
                    </a:lnTo>
                    <a:lnTo>
                      <a:pt x="8439" y="225"/>
                    </a:lnTo>
                    <a:lnTo>
                      <a:pt x="9113" y="225"/>
                    </a:lnTo>
                    <a:lnTo>
                      <a:pt x="9247" y="13"/>
                    </a:lnTo>
                    <a:lnTo>
                      <a:pt x="8423" y="13"/>
                    </a:lnTo>
                    <a:lnTo>
                      <a:pt x="8392" y="14"/>
                    </a:lnTo>
                    <a:lnTo>
                      <a:pt x="8361" y="16"/>
                    </a:lnTo>
                    <a:lnTo>
                      <a:pt x="8331" y="19"/>
                    </a:lnTo>
                    <a:lnTo>
                      <a:pt x="8302" y="24"/>
                    </a:lnTo>
                    <a:lnTo>
                      <a:pt x="8274" y="32"/>
                    </a:lnTo>
                    <a:lnTo>
                      <a:pt x="8246" y="39"/>
                    </a:lnTo>
                    <a:lnTo>
                      <a:pt x="8217" y="48"/>
                    </a:lnTo>
                    <a:lnTo>
                      <a:pt x="8190" y="60"/>
                    </a:lnTo>
                    <a:lnTo>
                      <a:pt x="8164" y="71"/>
                    </a:lnTo>
                    <a:lnTo>
                      <a:pt x="8138" y="85"/>
                    </a:lnTo>
                    <a:lnTo>
                      <a:pt x="8113" y="100"/>
                    </a:lnTo>
                    <a:lnTo>
                      <a:pt x="8089" y="114"/>
                    </a:lnTo>
                    <a:lnTo>
                      <a:pt x="8066" y="131"/>
                    </a:lnTo>
                    <a:lnTo>
                      <a:pt x="8043" y="149"/>
                    </a:lnTo>
                    <a:lnTo>
                      <a:pt x="8021" y="167"/>
                    </a:lnTo>
                    <a:lnTo>
                      <a:pt x="8000" y="187"/>
                    </a:lnTo>
                    <a:lnTo>
                      <a:pt x="7982" y="208"/>
                    </a:lnTo>
                    <a:lnTo>
                      <a:pt x="7963" y="230"/>
                    </a:lnTo>
                    <a:lnTo>
                      <a:pt x="7945" y="252"/>
                    </a:lnTo>
                    <a:lnTo>
                      <a:pt x="7928" y="276"/>
                    </a:lnTo>
                    <a:lnTo>
                      <a:pt x="7913" y="300"/>
                    </a:lnTo>
                    <a:lnTo>
                      <a:pt x="7898" y="325"/>
                    </a:lnTo>
                    <a:lnTo>
                      <a:pt x="7885" y="351"/>
                    </a:lnTo>
                    <a:lnTo>
                      <a:pt x="7873" y="377"/>
                    </a:lnTo>
                    <a:lnTo>
                      <a:pt x="7863" y="404"/>
                    </a:lnTo>
                    <a:lnTo>
                      <a:pt x="7853" y="432"/>
                    </a:lnTo>
                    <a:lnTo>
                      <a:pt x="7845" y="461"/>
                    </a:lnTo>
                    <a:lnTo>
                      <a:pt x="7839" y="489"/>
                    </a:lnTo>
                    <a:lnTo>
                      <a:pt x="7834" y="518"/>
                    </a:lnTo>
                    <a:lnTo>
                      <a:pt x="7829" y="548"/>
                    </a:lnTo>
                    <a:lnTo>
                      <a:pt x="7827" y="579"/>
                    </a:lnTo>
                    <a:lnTo>
                      <a:pt x="7826" y="609"/>
                    </a:lnTo>
                    <a:lnTo>
                      <a:pt x="7827" y="640"/>
                    </a:lnTo>
                    <a:lnTo>
                      <a:pt x="7829" y="670"/>
                    </a:lnTo>
                    <a:lnTo>
                      <a:pt x="7834" y="701"/>
                    </a:lnTo>
                    <a:lnTo>
                      <a:pt x="7839" y="730"/>
                    </a:lnTo>
                    <a:lnTo>
                      <a:pt x="7845" y="759"/>
                    </a:lnTo>
                    <a:lnTo>
                      <a:pt x="7853" y="787"/>
                    </a:lnTo>
                    <a:lnTo>
                      <a:pt x="7863" y="814"/>
                    </a:lnTo>
                    <a:lnTo>
                      <a:pt x="7873" y="842"/>
                    </a:lnTo>
                    <a:lnTo>
                      <a:pt x="7885" y="869"/>
                    </a:lnTo>
                    <a:lnTo>
                      <a:pt x="7898" y="894"/>
                    </a:lnTo>
                    <a:lnTo>
                      <a:pt x="7913" y="919"/>
                    </a:lnTo>
                    <a:lnTo>
                      <a:pt x="7928" y="944"/>
                    </a:lnTo>
                    <a:lnTo>
                      <a:pt x="7945" y="967"/>
                    </a:lnTo>
                    <a:lnTo>
                      <a:pt x="7963" y="990"/>
                    </a:lnTo>
                    <a:lnTo>
                      <a:pt x="7982" y="1011"/>
                    </a:lnTo>
                    <a:lnTo>
                      <a:pt x="8000" y="1031"/>
                    </a:lnTo>
                    <a:lnTo>
                      <a:pt x="8021" y="1051"/>
                    </a:lnTo>
                    <a:lnTo>
                      <a:pt x="8043" y="1070"/>
                    </a:lnTo>
                    <a:lnTo>
                      <a:pt x="8066" y="1088"/>
                    </a:lnTo>
                    <a:lnTo>
                      <a:pt x="8089" y="1104"/>
                    </a:lnTo>
                    <a:lnTo>
                      <a:pt x="8113" y="1120"/>
                    </a:lnTo>
                    <a:lnTo>
                      <a:pt x="8138" y="1135"/>
                    </a:lnTo>
                    <a:lnTo>
                      <a:pt x="8164" y="1147"/>
                    </a:lnTo>
                    <a:lnTo>
                      <a:pt x="8190" y="1160"/>
                    </a:lnTo>
                    <a:lnTo>
                      <a:pt x="8217" y="1170"/>
                    </a:lnTo>
                    <a:lnTo>
                      <a:pt x="8246" y="1180"/>
                    </a:lnTo>
                    <a:lnTo>
                      <a:pt x="8274" y="1188"/>
                    </a:lnTo>
                    <a:lnTo>
                      <a:pt x="8302" y="1194"/>
                    </a:lnTo>
                    <a:lnTo>
                      <a:pt x="8331" y="1199"/>
                    </a:lnTo>
                    <a:lnTo>
                      <a:pt x="8361" y="1204"/>
                    </a:lnTo>
                    <a:lnTo>
                      <a:pt x="8392" y="1206"/>
                    </a:lnTo>
                    <a:lnTo>
                      <a:pt x="8423" y="1207"/>
                    </a:lnTo>
                    <a:lnTo>
                      <a:pt x="9130" y="1207"/>
                    </a:lnTo>
                    <a:lnTo>
                      <a:pt x="9265" y="997"/>
                    </a:lnTo>
                    <a:lnTo>
                      <a:pt x="8439" y="997"/>
                    </a:lnTo>
                    <a:lnTo>
                      <a:pt x="8439" y="997"/>
                    </a:lnTo>
                    <a:close/>
                    <a:moveTo>
                      <a:pt x="5631" y="1207"/>
                    </a:moveTo>
                    <a:lnTo>
                      <a:pt x="5601" y="1206"/>
                    </a:lnTo>
                    <a:lnTo>
                      <a:pt x="5571" y="1204"/>
                    </a:lnTo>
                    <a:lnTo>
                      <a:pt x="5540" y="1199"/>
                    </a:lnTo>
                    <a:lnTo>
                      <a:pt x="5511" y="1194"/>
                    </a:lnTo>
                    <a:lnTo>
                      <a:pt x="5482" y="1188"/>
                    </a:lnTo>
                    <a:lnTo>
                      <a:pt x="5454" y="1180"/>
                    </a:lnTo>
                    <a:lnTo>
                      <a:pt x="5427" y="1170"/>
                    </a:lnTo>
                    <a:lnTo>
                      <a:pt x="5400" y="1160"/>
                    </a:lnTo>
                    <a:lnTo>
                      <a:pt x="5373" y="1147"/>
                    </a:lnTo>
                    <a:lnTo>
                      <a:pt x="5347" y="1135"/>
                    </a:lnTo>
                    <a:lnTo>
                      <a:pt x="5322" y="1120"/>
                    </a:lnTo>
                    <a:lnTo>
                      <a:pt x="5298" y="1104"/>
                    </a:lnTo>
                    <a:lnTo>
                      <a:pt x="5274" y="1088"/>
                    </a:lnTo>
                    <a:lnTo>
                      <a:pt x="5253" y="1070"/>
                    </a:lnTo>
                    <a:lnTo>
                      <a:pt x="5231" y="1051"/>
                    </a:lnTo>
                    <a:lnTo>
                      <a:pt x="5210" y="1031"/>
                    </a:lnTo>
                    <a:lnTo>
                      <a:pt x="5190" y="1011"/>
                    </a:lnTo>
                    <a:lnTo>
                      <a:pt x="5171" y="990"/>
                    </a:lnTo>
                    <a:lnTo>
                      <a:pt x="5153" y="967"/>
                    </a:lnTo>
                    <a:lnTo>
                      <a:pt x="5137" y="944"/>
                    </a:lnTo>
                    <a:lnTo>
                      <a:pt x="5122" y="919"/>
                    </a:lnTo>
                    <a:lnTo>
                      <a:pt x="5108" y="894"/>
                    </a:lnTo>
                    <a:lnTo>
                      <a:pt x="5094" y="869"/>
                    </a:lnTo>
                    <a:lnTo>
                      <a:pt x="5082" y="842"/>
                    </a:lnTo>
                    <a:lnTo>
                      <a:pt x="5072" y="814"/>
                    </a:lnTo>
                    <a:lnTo>
                      <a:pt x="5063" y="787"/>
                    </a:lnTo>
                    <a:lnTo>
                      <a:pt x="5054" y="759"/>
                    </a:lnTo>
                    <a:lnTo>
                      <a:pt x="5048" y="730"/>
                    </a:lnTo>
                    <a:lnTo>
                      <a:pt x="5043" y="701"/>
                    </a:lnTo>
                    <a:lnTo>
                      <a:pt x="5039" y="670"/>
                    </a:lnTo>
                    <a:lnTo>
                      <a:pt x="5037" y="640"/>
                    </a:lnTo>
                    <a:lnTo>
                      <a:pt x="5036" y="609"/>
                    </a:lnTo>
                    <a:lnTo>
                      <a:pt x="5037" y="579"/>
                    </a:lnTo>
                    <a:lnTo>
                      <a:pt x="5039" y="548"/>
                    </a:lnTo>
                    <a:lnTo>
                      <a:pt x="5043" y="518"/>
                    </a:lnTo>
                    <a:lnTo>
                      <a:pt x="5048" y="489"/>
                    </a:lnTo>
                    <a:lnTo>
                      <a:pt x="5054" y="461"/>
                    </a:lnTo>
                    <a:lnTo>
                      <a:pt x="5063" y="432"/>
                    </a:lnTo>
                    <a:lnTo>
                      <a:pt x="5072" y="404"/>
                    </a:lnTo>
                    <a:lnTo>
                      <a:pt x="5082" y="377"/>
                    </a:lnTo>
                    <a:lnTo>
                      <a:pt x="5094" y="351"/>
                    </a:lnTo>
                    <a:lnTo>
                      <a:pt x="5108" y="325"/>
                    </a:lnTo>
                    <a:lnTo>
                      <a:pt x="5122" y="300"/>
                    </a:lnTo>
                    <a:lnTo>
                      <a:pt x="5137" y="276"/>
                    </a:lnTo>
                    <a:lnTo>
                      <a:pt x="5153" y="252"/>
                    </a:lnTo>
                    <a:lnTo>
                      <a:pt x="5171" y="230"/>
                    </a:lnTo>
                    <a:lnTo>
                      <a:pt x="5190" y="208"/>
                    </a:lnTo>
                    <a:lnTo>
                      <a:pt x="5210" y="187"/>
                    </a:lnTo>
                    <a:lnTo>
                      <a:pt x="5231" y="167"/>
                    </a:lnTo>
                    <a:lnTo>
                      <a:pt x="5253" y="149"/>
                    </a:lnTo>
                    <a:lnTo>
                      <a:pt x="5274" y="131"/>
                    </a:lnTo>
                    <a:lnTo>
                      <a:pt x="5298" y="114"/>
                    </a:lnTo>
                    <a:lnTo>
                      <a:pt x="5322" y="100"/>
                    </a:lnTo>
                    <a:lnTo>
                      <a:pt x="5347" y="85"/>
                    </a:lnTo>
                    <a:lnTo>
                      <a:pt x="5373" y="71"/>
                    </a:lnTo>
                    <a:lnTo>
                      <a:pt x="5400" y="60"/>
                    </a:lnTo>
                    <a:lnTo>
                      <a:pt x="5427" y="48"/>
                    </a:lnTo>
                    <a:lnTo>
                      <a:pt x="5454" y="39"/>
                    </a:lnTo>
                    <a:lnTo>
                      <a:pt x="5482" y="32"/>
                    </a:lnTo>
                    <a:lnTo>
                      <a:pt x="5511" y="24"/>
                    </a:lnTo>
                    <a:lnTo>
                      <a:pt x="5540" y="19"/>
                    </a:lnTo>
                    <a:lnTo>
                      <a:pt x="5571" y="16"/>
                    </a:lnTo>
                    <a:lnTo>
                      <a:pt x="5601" y="14"/>
                    </a:lnTo>
                    <a:lnTo>
                      <a:pt x="5631" y="13"/>
                    </a:lnTo>
                    <a:lnTo>
                      <a:pt x="6455" y="13"/>
                    </a:lnTo>
                    <a:lnTo>
                      <a:pt x="6321" y="225"/>
                    </a:lnTo>
                    <a:lnTo>
                      <a:pt x="5647" y="225"/>
                    </a:lnTo>
                    <a:lnTo>
                      <a:pt x="5627" y="225"/>
                    </a:lnTo>
                    <a:lnTo>
                      <a:pt x="5607" y="226"/>
                    </a:lnTo>
                    <a:lnTo>
                      <a:pt x="5588" y="229"/>
                    </a:lnTo>
                    <a:lnTo>
                      <a:pt x="5569" y="232"/>
                    </a:lnTo>
                    <a:lnTo>
                      <a:pt x="5551" y="236"/>
                    </a:lnTo>
                    <a:lnTo>
                      <a:pt x="5532" y="241"/>
                    </a:lnTo>
                    <a:lnTo>
                      <a:pt x="5514" y="248"/>
                    </a:lnTo>
                    <a:lnTo>
                      <a:pt x="5497" y="255"/>
                    </a:lnTo>
                    <a:lnTo>
                      <a:pt x="5480" y="262"/>
                    </a:lnTo>
                    <a:lnTo>
                      <a:pt x="5463" y="271"/>
                    </a:lnTo>
                    <a:lnTo>
                      <a:pt x="5447" y="280"/>
                    </a:lnTo>
                    <a:lnTo>
                      <a:pt x="5431" y="290"/>
                    </a:lnTo>
                    <a:lnTo>
                      <a:pt x="5416" y="301"/>
                    </a:lnTo>
                    <a:lnTo>
                      <a:pt x="5402" y="312"/>
                    </a:lnTo>
                    <a:lnTo>
                      <a:pt x="5387" y="324"/>
                    </a:lnTo>
                    <a:lnTo>
                      <a:pt x="5374" y="337"/>
                    </a:lnTo>
                    <a:lnTo>
                      <a:pt x="5361" y="351"/>
                    </a:lnTo>
                    <a:lnTo>
                      <a:pt x="5349" y="365"/>
                    </a:lnTo>
                    <a:lnTo>
                      <a:pt x="5337" y="379"/>
                    </a:lnTo>
                    <a:lnTo>
                      <a:pt x="5327" y="394"/>
                    </a:lnTo>
                    <a:lnTo>
                      <a:pt x="5317" y="409"/>
                    </a:lnTo>
                    <a:lnTo>
                      <a:pt x="5308" y="426"/>
                    </a:lnTo>
                    <a:lnTo>
                      <a:pt x="5298" y="443"/>
                    </a:lnTo>
                    <a:lnTo>
                      <a:pt x="5291" y="460"/>
                    </a:lnTo>
                    <a:lnTo>
                      <a:pt x="5284" y="477"/>
                    </a:lnTo>
                    <a:lnTo>
                      <a:pt x="5279" y="495"/>
                    </a:lnTo>
                    <a:lnTo>
                      <a:pt x="5273" y="513"/>
                    </a:lnTo>
                    <a:lnTo>
                      <a:pt x="5268" y="532"/>
                    </a:lnTo>
                    <a:lnTo>
                      <a:pt x="5265" y="550"/>
                    </a:lnTo>
                    <a:lnTo>
                      <a:pt x="5263" y="570"/>
                    </a:lnTo>
                    <a:lnTo>
                      <a:pt x="5261" y="589"/>
                    </a:lnTo>
                    <a:lnTo>
                      <a:pt x="5261" y="609"/>
                    </a:lnTo>
                    <a:lnTo>
                      <a:pt x="5261" y="630"/>
                    </a:lnTo>
                    <a:lnTo>
                      <a:pt x="5263" y="648"/>
                    </a:lnTo>
                    <a:lnTo>
                      <a:pt x="5265" y="668"/>
                    </a:lnTo>
                    <a:lnTo>
                      <a:pt x="5268" y="687"/>
                    </a:lnTo>
                    <a:lnTo>
                      <a:pt x="5273" y="706"/>
                    </a:lnTo>
                    <a:lnTo>
                      <a:pt x="5279" y="725"/>
                    </a:lnTo>
                    <a:lnTo>
                      <a:pt x="5284" y="742"/>
                    </a:lnTo>
                    <a:lnTo>
                      <a:pt x="5291" y="760"/>
                    </a:lnTo>
                    <a:lnTo>
                      <a:pt x="5298" y="777"/>
                    </a:lnTo>
                    <a:lnTo>
                      <a:pt x="5308" y="793"/>
                    </a:lnTo>
                    <a:lnTo>
                      <a:pt x="5317" y="810"/>
                    </a:lnTo>
                    <a:lnTo>
                      <a:pt x="5327" y="826"/>
                    </a:lnTo>
                    <a:lnTo>
                      <a:pt x="5337" y="842"/>
                    </a:lnTo>
                    <a:lnTo>
                      <a:pt x="5349" y="856"/>
                    </a:lnTo>
                    <a:lnTo>
                      <a:pt x="5361" y="870"/>
                    </a:lnTo>
                    <a:lnTo>
                      <a:pt x="5374" y="883"/>
                    </a:lnTo>
                    <a:lnTo>
                      <a:pt x="5387" y="896"/>
                    </a:lnTo>
                    <a:lnTo>
                      <a:pt x="5402" y="908"/>
                    </a:lnTo>
                    <a:lnTo>
                      <a:pt x="5416" y="920"/>
                    </a:lnTo>
                    <a:lnTo>
                      <a:pt x="5431" y="930"/>
                    </a:lnTo>
                    <a:lnTo>
                      <a:pt x="5447" y="941"/>
                    </a:lnTo>
                    <a:lnTo>
                      <a:pt x="5463" y="950"/>
                    </a:lnTo>
                    <a:lnTo>
                      <a:pt x="5480" y="958"/>
                    </a:lnTo>
                    <a:lnTo>
                      <a:pt x="5497" y="967"/>
                    </a:lnTo>
                    <a:lnTo>
                      <a:pt x="5514" y="973"/>
                    </a:lnTo>
                    <a:lnTo>
                      <a:pt x="5532" y="979"/>
                    </a:lnTo>
                    <a:lnTo>
                      <a:pt x="5551" y="984"/>
                    </a:lnTo>
                    <a:lnTo>
                      <a:pt x="5569" y="989"/>
                    </a:lnTo>
                    <a:lnTo>
                      <a:pt x="5588" y="992"/>
                    </a:lnTo>
                    <a:lnTo>
                      <a:pt x="5607" y="995"/>
                    </a:lnTo>
                    <a:lnTo>
                      <a:pt x="5627" y="996"/>
                    </a:lnTo>
                    <a:lnTo>
                      <a:pt x="5647" y="997"/>
                    </a:lnTo>
                    <a:lnTo>
                      <a:pt x="6475" y="997"/>
                    </a:lnTo>
                    <a:lnTo>
                      <a:pt x="6340" y="1207"/>
                    </a:lnTo>
                    <a:lnTo>
                      <a:pt x="5631" y="1207"/>
                    </a:lnTo>
                    <a:lnTo>
                      <a:pt x="5631" y="1207"/>
                    </a:lnTo>
                    <a:close/>
                    <a:moveTo>
                      <a:pt x="1274" y="997"/>
                    </a:moveTo>
                    <a:lnTo>
                      <a:pt x="1293" y="996"/>
                    </a:lnTo>
                    <a:lnTo>
                      <a:pt x="1313" y="995"/>
                    </a:lnTo>
                    <a:lnTo>
                      <a:pt x="1332" y="992"/>
                    </a:lnTo>
                    <a:lnTo>
                      <a:pt x="1352" y="989"/>
                    </a:lnTo>
                    <a:lnTo>
                      <a:pt x="1371" y="984"/>
                    </a:lnTo>
                    <a:lnTo>
                      <a:pt x="1388" y="979"/>
                    </a:lnTo>
                    <a:lnTo>
                      <a:pt x="1406" y="973"/>
                    </a:lnTo>
                    <a:lnTo>
                      <a:pt x="1424" y="967"/>
                    </a:lnTo>
                    <a:lnTo>
                      <a:pt x="1442" y="958"/>
                    </a:lnTo>
                    <a:lnTo>
                      <a:pt x="1458" y="950"/>
                    </a:lnTo>
                    <a:lnTo>
                      <a:pt x="1474" y="941"/>
                    </a:lnTo>
                    <a:lnTo>
                      <a:pt x="1490" y="930"/>
                    </a:lnTo>
                    <a:lnTo>
                      <a:pt x="1505" y="920"/>
                    </a:lnTo>
                    <a:lnTo>
                      <a:pt x="1520" y="908"/>
                    </a:lnTo>
                    <a:lnTo>
                      <a:pt x="1533" y="896"/>
                    </a:lnTo>
                    <a:lnTo>
                      <a:pt x="1547" y="883"/>
                    </a:lnTo>
                    <a:lnTo>
                      <a:pt x="1559" y="870"/>
                    </a:lnTo>
                    <a:lnTo>
                      <a:pt x="1572" y="856"/>
                    </a:lnTo>
                    <a:lnTo>
                      <a:pt x="1583" y="842"/>
                    </a:lnTo>
                    <a:lnTo>
                      <a:pt x="1595" y="826"/>
                    </a:lnTo>
                    <a:lnTo>
                      <a:pt x="1604" y="810"/>
                    </a:lnTo>
                    <a:lnTo>
                      <a:pt x="1614" y="793"/>
                    </a:lnTo>
                    <a:lnTo>
                      <a:pt x="1622" y="777"/>
                    </a:lnTo>
                    <a:lnTo>
                      <a:pt x="1630" y="760"/>
                    </a:lnTo>
                    <a:lnTo>
                      <a:pt x="1637" y="742"/>
                    </a:lnTo>
                    <a:lnTo>
                      <a:pt x="1643" y="725"/>
                    </a:lnTo>
                    <a:lnTo>
                      <a:pt x="1648" y="706"/>
                    </a:lnTo>
                    <a:lnTo>
                      <a:pt x="1652" y="687"/>
                    </a:lnTo>
                    <a:lnTo>
                      <a:pt x="1656" y="668"/>
                    </a:lnTo>
                    <a:lnTo>
                      <a:pt x="1659" y="648"/>
                    </a:lnTo>
                    <a:lnTo>
                      <a:pt x="1660" y="630"/>
                    </a:lnTo>
                    <a:lnTo>
                      <a:pt x="1661" y="609"/>
                    </a:lnTo>
                    <a:lnTo>
                      <a:pt x="1660" y="589"/>
                    </a:lnTo>
                    <a:lnTo>
                      <a:pt x="1659" y="570"/>
                    </a:lnTo>
                    <a:lnTo>
                      <a:pt x="1656" y="550"/>
                    </a:lnTo>
                    <a:lnTo>
                      <a:pt x="1652" y="532"/>
                    </a:lnTo>
                    <a:lnTo>
                      <a:pt x="1648" y="513"/>
                    </a:lnTo>
                    <a:lnTo>
                      <a:pt x="1643" y="495"/>
                    </a:lnTo>
                    <a:lnTo>
                      <a:pt x="1637" y="477"/>
                    </a:lnTo>
                    <a:lnTo>
                      <a:pt x="1630" y="460"/>
                    </a:lnTo>
                    <a:lnTo>
                      <a:pt x="1622" y="443"/>
                    </a:lnTo>
                    <a:lnTo>
                      <a:pt x="1614" y="426"/>
                    </a:lnTo>
                    <a:lnTo>
                      <a:pt x="1604" y="409"/>
                    </a:lnTo>
                    <a:lnTo>
                      <a:pt x="1595" y="394"/>
                    </a:lnTo>
                    <a:lnTo>
                      <a:pt x="1583" y="379"/>
                    </a:lnTo>
                    <a:lnTo>
                      <a:pt x="1572" y="365"/>
                    </a:lnTo>
                    <a:lnTo>
                      <a:pt x="1559" y="351"/>
                    </a:lnTo>
                    <a:lnTo>
                      <a:pt x="1547" y="337"/>
                    </a:lnTo>
                    <a:lnTo>
                      <a:pt x="1533" y="324"/>
                    </a:lnTo>
                    <a:lnTo>
                      <a:pt x="1520" y="312"/>
                    </a:lnTo>
                    <a:lnTo>
                      <a:pt x="1505" y="301"/>
                    </a:lnTo>
                    <a:lnTo>
                      <a:pt x="1490" y="290"/>
                    </a:lnTo>
                    <a:lnTo>
                      <a:pt x="1474" y="280"/>
                    </a:lnTo>
                    <a:lnTo>
                      <a:pt x="1458" y="271"/>
                    </a:lnTo>
                    <a:lnTo>
                      <a:pt x="1442" y="262"/>
                    </a:lnTo>
                    <a:lnTo>
                      <a:pt x="1424" y="255"/>
                    </a:lnTo>
                    <a:lnTo>
                      <a:pt x="1406" y="248"/>
                    </a:lnTo>
                    <a:lnTo>
                      <a:pt x="1388" y="241"/>
                    </a:lnTo>
                    <a:lnTo>
                      <a:pt x="1371" y="236"/>
                    </a:lnTo>
                    <a:lnTo>
                      <a:pt x="1352" y="232"/>
                    </a:lnTo>
                    <a:lnTo>
                      <a:pt x="1332" y="229"/>
                    </a:lnTo>
                    <a:lnTo>
                      <a:pt x="1313" y="226"/>
                    </a:lnTo>
                    <a:lnTo>
                      <a:pt x="1293" y="225"/>
                    </a:lnTo>
                    <a:lnTo>
                      <a:pt x="1274" y="225"/>
                    </a:lnTo>
                    <a:lnTo>
                      <a:pt x="611" y="225"/>
                    </a:lnTo>
                    <a:lnTo>
                      <a:pt x="591" y="225"/>
                    </a:lnTo>
                    <a:lnTo>
                      <a:pt x="573" y="226"/>
                    </a:lnTo>
                    <a:lnTo>
                      <a:pt x="553" y="229"/>
                    </a:lnTo>
                    <a:lnTo>
                      <a:pt x="534" y="232"/>
                    </a:lnTo>
                    <a:lnTo>
                      <a:pt x="515" y="236"/>
                    </a:lnTo>
                    <a:lnTo>
                      <a:pt x="496" y="241"/>
                    </a:lnTo>
                    <a:lnTo>
                      <a:pt x="479" y="248"/>
                    </a:lnTo>
                    <a:lnTo>
                      <a:pt x="461" y="255"/>
                    </a:lnTo>
                    <a:lnTo>
                      <a:pt x="444" y="262"/>
                    </a:lnTo>
                    <a:lnTo>
                      <a:pt x="428" y="271"/>
                    </a:lnTo>
                    <a:lnTo>
                      <a:pt x="412" y="280"/>
                    </a:lnTo>
                    <a:lnTo>
                      <a:pt x="396" y="290"/>
                    </a:lnTo>
                    <a:lnTo>
                      <a:pt x="381" y="301"/>
                    </a:lnTo>
                    <a:lnTo>
                      <a:pt x="366" y="312"/>
                    </a:lnTo>
                    <a:lnTo>
                      <a:pt x="352" y="324"/>
                    </a:lnTo>
                    <a:lnTo>
                      <a:pt x="339" y="337"/>
                    </a:lnTo>
                    <a:lnTo>
                      <a:pt x="326" y="351"/>
                    </a:lnTo>
                    <a:lnTo>
                      <a:pt x="314" y="365"/>
                    </a:lnTo>
                    <a:lnTo>
                      <a:pt x="302" y="379"/>
                    </a:lnTo>
                    <a:lnTo>
                      <a:pt x="292" y="394"/>
                    </a:lnTo>
                    <a:lnTo>
                      <a:pt x="281" y="409"/>
                    </a:lnTo>
                    <a:lnTo>
                      <a:pt x="272" y="426"/>
                    </a:lnTo>
                    <a:lnTo>
                      <a:pt x="264" y="443"/>
                    </a:lnTo>
                    <a:lnTo>
                      <a:pt x="255" y="460"/>
                    </a:lnTo>
                    <a:lnTo>
                      <a:pt x="249" y="477"/>
                    </a:lnTo>
                    <a:lnTo>
                      <a:pt x="243" y="495"/>
                    </a:lnTo>
                    <a:lnTo>
                      <a:pt x="238" y="513"/>
                    </a:lnTo>
                    <a:lnTo>
                      <a:pt x="233" y="532"/>
                    </a:lnTo>
                    <a:lnTo>
                      <a:pt x="229" y="550"/>
                    </a:lnTo>
                    <a:lnTo>
                      <a:pt x="227" y="570"/>
                    </a:lnTo>
                    <a:lnTo>
                      <a:pt x="226" y="589"/>
                    </a:lnTo>
                    <a:lnTo>
                      <a:pt x="225" y="609"/>
                    </a:lnTo>
                    <a:lnTo>
                      <a:pt x="226" y="630"/>
                    </a:lnTo>
                    <a:lnTo>
                      <a:pt x="227" y="648"/>
                    </a:lnTo>
                    <a:lnTo>
                      <a:pt x="229" y="668"/>
                    </a:lnTo>
                    <a:lnTo>
                      <a:pt x="233" y="687"/>
                    </a:lnTo>
                    <a:lnTo>
                      <a:pt x="238" y="706"/>
                    </a:lnTo>
                    <a:lnTo>
                      <a:pt x="243" y="725"/>
                    </a:lnTo>
                    <a:lnTo>
                      <a:pt x="249" y="742"/>
                    </a:lnTo>
                    <a:lnTo>
                      <a:pt x="255" y="760"/>
                    </a:lnTo>
                    <a:lnTo>
                      <a:pt x="264" y="777"/>
                    </a:lnTo>
                    <a:lnTo>
                      <a:pt x="272" y="793"/>
                    </a:lnTo>
                    <a:lnTo>
                      <a:pt x="281" y="810"/>
                    </a:lnTo>
                    <a:lnTo>
                      <a:pt x="292" y="826"/>
                    </a:lnTo>
                    <a:lnTo>
                      <a:pt x="302" y="842"/>
                    </a:lnTo>
                    <a:lnTo>
                      <a:pt x="314" y="856"/>
                    </a:lnTo>
                    <a:lnTo>
                      <a:pt x="326" y="870"/>
                    </a:lnTo>
                    <a:lnTo>
                      <a:pt x="339" y="883"/>
                    </a:lnTo>
                    <a:lnTo>
                      <a:pt x="352" y="896"/>
                    </a:lnTo>
                    <a:lnTo>
                      <a:pt x="366" y="908"/>
                    </a:lnTo>
                    <a:lnTo>
                      <a:pt x="381" y="920"/>
                    </a:lnTo>
                    <a:lnTo>
                      <a:pt x="396" y="930"/>
                    </a:lnTo>
                    <a:lnTo>
                      <a:pt x="412" y="941"/>
                    </a:lnTo>
                    <a:lnTo>
                      <a:pt x="428" y="950"/>
                    </a:lnTo>
                    <a:lnTo>
                      <a:pt x="444" y="958"/>
                    </a:lnTo>
                    <a:lnTo>
                      <a:pt x="461" y="967"/>
                    </a:lnTo>
                    <a:lnTo>
                      <a:pt x="479" y="973"/>
                    </a:lnTo>
                    <a:lnTo>
                      <a:pt x="496" y="979"/>
                    </a:lnTo>
                    <a:lnTo>
                      <a:pt x="515" y="984"/>
                    </a:lnTo>
                    <a:lnTo>
                      <a:pt x="534" y="989"/>
                    </a:lnTo>
                    <a:lnTo>
                      <a:pt x="553" y="992"/>
                    </a:lnTo>
                    <a:lnTo>
                      <a:pt x="573" y="995"/>
                    </a:lnTo>
                    <a:lnTo>
                      <a:pt x="591" y="996"/>
                    </a:lnTo>
                    <a:lnTo>
                      <a:pt x="611" y="997"/>
                    </a:lnTo>
                    <a:lnTo>
                      <a:pt x="1274" y="997"/>
                    </a:lnTo>
                    <a:lnTo>
                      <a:pt x="1274" y="997"/>
                    </a:lnTo>
                    <a:close/>
                    <a:moveTo>
                      <a:pt x="597" y="1207"/>
                    </a:moveTo>
                    <a:lnTo>
                      <a:pt x="565" y="1206"/>
                    </a:lnTo>
                    <a:lnTo>
                      <a:pt x="535" y="1204"/>
                    </a:lnTo>
                    <a:lnTo>
                      <a:pt x="506" y="1199"/>
                    </a:lnTo>
                    <a:lnTo>
                      <a:pt x="476" y="1194"/>
                    </a:lnTo>
                    <a:lnTo>
                      <a:pt x="447" y="1188"/>
                    </a:lnTo>
                    <a:lnTo>
                      <a:pt x="419" y="1180"/>
                    </a:lnTo>
                    <a:lnTo>
                      <a:pt x="391" y="1170"/>
                    </a:lnTo>
                    <a:lnTo>
                      <a:pt x="364" y="1160"/>
                    </a:lnTo>
                    <a:lnTo>
                      <a:pt x="338" y="1147"/>
                    </a:lnTo>
                    <a:lnTo>
                      <a:pt x="312" y="1135"/>
                    </a:lnTo>
                    <a:lnTo>
                      <a:pt x="287" y="1120"/>
                    </a:lnTo>
                    <a:lnTo>
                      <a:pt x="263" y="1104"/>
                    </a:lnTo>
                    <a:lnTo>
                      <a:pt x="239" y="1088"/>
                    </a:lnTo>
                    <a:lnTo>
                      <a:pt x="217" y="1070"/>
                    </a:lnTo>
                    <a:lnTo>
                      <a:pt x="195" y="1051"/>
                    </a:lnTo>
                    <a:lnTo>
                      <a:pt x="174" y="1031"/>
                    </a:lnTo>
                    <a:lnTo>
                      <a:pt x="154" y="1011"/>
                    </a:lnTo>
                    <a:lnTo>
                      <a:pt x="135" y="990"/>
                    </a:lnTo>
                    <a:lnTo>
                      <a:pt x="118" y="967"/>
                    </a:lnTo>
                    <a:lnTo>
                      <a:pt x="101" y="944"/>
                    </a:lnTo>
                    <a:lnTo>
                      <a:pt x="85" y="919"/>
                    </a:lnTo>
                    <a:lnTo>
                      <a:pt x="72" y="894"/>
                    </a:lnTo>
                    <a:lnTo>
                      <a:pt x="58" y="869"/>
                    </a:lnTo>
                    <a:lnTo>
                      <a:pt x="47" y="842"/>
                    </a:lnTo>
                    <a:lnTo>
                      <a:pt x="35" y="814"/>
                    </a:lnTo>
                    <a:lnTo>
                      <a:pt x="26" y="787"/>
                    </a:lnTo>
                    <a:lnTo>
                      <a:pt x="19" y="759"/>
                    </a:lnTo>
                    <a:lnTo>
                      <a:pt x="11" y="730"/>
                    </a:lnTo>
                    <a:lnTo>
                      <a:pt x="6" y="701"/>
                    </a:lnTo>
                    <a:lnTo>
                      <a:pt x="3" y="670"/>
                    </a:lnTo>
                    <a:lnTo>
                      <a:pt x="0" y="640"/>
                    </a:lnTo>
                    <a:lnTo>
                      <a:pt x="0" y="609"/>
                    </a:lnTo>
                    <a:lnTo>
                      <a:pt x="0" y="579"/>
                    </a:lnTo>
                    <a:lnTo>
                      <a:pt x="3" y="548"/>
                    </a:lnTo>
                    <a:lnTo>
                      <a:pt x="6" y="518"/>
                    </a:lnTo>
                    <a:lnTo>
                      <a:pt x="11" y="489"/>
                    </a:lnTo>
                    <a:lnTo>
                      <a:pt x="19" y="461"/>
                    </a:lnTo>
                    <a:lnTo>
                      <a:pt x="26" y="432"/>
                    </a:lnTo>
                    <a:lnTo>
                      <a:pt x="35" y="404"/>
                    </a:lnTo>
                    <a:lnTo>
                      <a:pt x="47" y="377"/>
                    </a:lnTo>
                    <a:lnTo>
                      <a:pt x="58" y="351"/>
                    </a:lnTo>
                    <a:lnTo>
                      <a:pt x="72" y="325"/>
                    </a:lnTo>
                    <a:lnTo>
                      <a:pt x="85" y="300"/>
                    </a:lnTo>
                    <a:lnTo>
                      <a:pt x="101" y="276"/>
                    </a:lnTo>
                    <a:lnTo>
                      <a:pt x="118" y="252"/>
                    </a:lnTo>
                    <a:lnTo>
                      <a:pt x="135" y="230"/>
                    </a:lnTo>
                    <a:lnTo>
                      <a:pt x="154" y="208"/>
                    </a:lnTo>
                    <a:lnTo>
                      <a:pt x="174" y="187"/>
                    </a:lnTo>
                    <a:lnTo>
                      <a:pt x="195" y="167"/>
                    </a:lnTo>
                    <a:lnTo>
                      <a:pt x="217" y="149"/>
                    </a:lnTo>
                    <a:lnTo>
                      <a:pt x="239" y="131"/>
                    </a:lnTo>
                    <a:lnTo>
                      <a:pt x="263" y="114"/>
                    </a:lnTo>
                    <a:lnTo>
                      <a:pt x="287" y="100"/>
                    </a:lnTo>
                    <a:lnTo>
                      <a:pt x="312" y="85"/>
                    </a:lnTo>
                    <a:lnTo>
                      <a:pt x="338" y="71"/>
                    </a:lnTo>
                    <a:lnTo>
                      <a:pt x="364" y="60"/>
                    </a:lnTo>
                    <a:lnTo>
                      <a:pt x="391" y="48"/>
                    </a:lnTo>
                    <a:lnTo>
                      <a:pt x="419" y="39"/>
                    </a:lnTo>
                    <a:lnTo>
                      <a:pt x="447" y="32"/>
                    </a:lnTo>
                    <a:lnTo>
                      <a:pt x="476" y="24"/>
                    </a:lnTo>
                    <a:lnTo>
                      <a:pt x="506" y="19"/>
                    </a:lnTo>
                    <a:lnTo>
                      <a:pt x="535" y="16"/>
                    </a:lnTo>
                    <a:lnTo>
                      <a:pt x="565" y="14"/>
                    </a:lnTo>
                    <a:lnTo>
                      <a:pt x="597" y="13"/>
                    </a:lnTo>
                    <a:lnTo>
                      <a:pt x="1290" y="13"/>
                    </a:lnTo>
                    <a:lnTo>
                      <a:pt x="1321" y="14"/>
                    </a:lnTo>
                    <a:lnTo>
                      <a:pt x="1351" y="16"/>
                    </a:lnTo>
                    <a:lnTo>
                      <a:pt x="1381" y="19"/>
                    </a:lnTo>
                    <a:lnTo>
                      <a:pt x="1410" y="24"/>
                    </a:lnTo>
                    <a:lnTo>
                      <a:pt x="1439" y="32"/>
                    </a:lnTo>
                    <a:lnTo>
                      <a:pt x="1468" y="39"/>
                    </a:lnTo>
                    <a:lnTo>
                      <a:pt x="1495" y="48"/>
                    </a:lnTo>
                    <a:lnTo>
                      <a:pt x="1522" y="60"/>
                    </a:lnTo>
                    <a:lnTo>
                      <a:pt x="1549" y="71"/>
                    </a:lnTo>
                    <a:lnTo>
                      <a:pt x="1574" y="85"/>
                    </a:lnTo>
                    <a:lnTo>
                      <a:pt x="1599" y="100"/>
                    </a:lnTo>
                    <a:lnTo>
                      <a:pt x="1623" y="114"/>
                    </a:lnTo>
                    <a:lnTo>
                      <a:pt x="1647" y="131"/>
                    </a:lnTo>
                    <a:lnTo>
                      <a:pt x="1669" y="149"/>
                    </a:lnTo>
                    <a:lnTo>
                      <a:pt x="1691" y="167"/>
                    </a:lnTo>
                    <a:lnTo>
                      <a:pt x="1712" y="187"/>
                    </a:lnTo>
                    <a:lnTo>
                      <a:pt x="1732" y="208"/>
                    </a:lnTo>
                    <a:lnTo>
                      <a:pt x="1750" y="230"/>
                    </a:lnTo>
                    <a:lnTo>
                      <a:pt x="1768" y="252"/>
                    </a:lnTo>
                    <a:lnTo>
                      <a:pt x="1785" y="276"/>
                    </a:lnTo>
                    <a:lnTo>
                      <a:pt x="1799" y="300"/>
                    </a:lnTo>
                    <a:lnTo>
                      <a:pt x="1814" y="325"/>
                    </a:lnTo>
                    <a:lnTo>
                      <a:pt x="1828" y="351"/>
                    </a:lnTo>
                    <a:lnTo>
                      <a:pt x="1839" y="377"/>
                    </a:lnTo>
                    <a:lnTo>
                      <a:pt x="1849" y="404"/>
                    </a:lnTo>
                    <a:lnTo>
                      <a:pt x="1859" y="432"/>
                    </a:lnTo>
                    <a:lnTo>
                      <a:pt x="1867" y="461"/>
                    </a:lnTo>
                    <a:lnTo>
                      <a:pt x="1873" y="489"/>
                    </a:lnTo>
                    <a:lnTo>
                      <a:pt x="1879" y="518"/>
                    </a:lnTo>
                    <a:lnTo>
                      <a:pt x="1883" y="548"/>
                    </a:lnTo>
                    <a:lnTo>
                      <a:pt x="1885" y="579"/>
                    </a:lnTo>
                    <a:lnTo>
                      <a:pt x="1886" y="609"/>
                    </a:lnTo>
                    <a:lnTo>
                      <a:pt x="1885" y="640"/>
                    </a:lnTo>
                    <a:lnTo>
                      <a:pt x="1883" y="670"/>
                    </a:lnTo>
                    <a:lnTo>
                      <a:pt x="1879" y="701"/>
                    </a:lnTo>
                    <a:lnTo>
                      <a:pt x="1873" y="730"/>
                    </a:lnTo>
                    <a:lnTo>
                      <a:pt x="1867" y="759"/>
                    </a:lnTo>
                    <a:lnTo>
                      <a:pt x="1859" y="787"/>
                    </a:lnTo>
                    <a:lnTo>
                      <a:pt x="1849" y="814"/>
                    </a:lnTo>
                    <a:lnTo>
                      <a:pt x="1839" y="842"/>
                    </a:lnTo>
                    <a:lnTo>
                      <a:pt x="1828" y="869"/>
                    </a:lnTo>
                    <a:lnTo>
                      <a:pt x="1814" y="895"/>
                    </a:lnTo>
                    <a:lnTo>
                      <a:pt x="1799" y="920"/>
                    </a:lnTo>
                    <a:lnTo>
                      <a:pt x="1785" y="944"/>
                    </a:lnTo>
                    <a:lnTo>
                      <a:pt x="1768" y="967"/>
                    </a:lnTo>
                    <a:lnTo>
                      <a:pt x="1750" y="990"/>
                    </a:lnTo>
                    <a:lnTo>
                      <a:pt x="1732" y="1012"/>
                    </a:lnTo>
                    <a:lnTo>
                      <a:pt x="1712" y="1032"/>
                    </a:lnTo>
                    <a:lnTo>
                      <a:pt x="1691" y="1052"/>
                    </a:lnTo>
                    <a:lnTo>
                      <a:pt x="1669" y="1071"/>
                    </a:lnTo>
                    <a:lnTo>
                      <a:pt x="1647" y="1089"/>
                    </a:lnTo>
                    <a:lnTo>
                      <a:pt x="1623" y="1106"/>
                    </a:lnTo>
                    <a:lnTo>
                      <a:pt x="1599" y="1121"/>
                    </a:lnTo>
                    <a:lnTo>
                      <a:pt x="1574" y="1135"/>
                    </a:lnTo>
                    <a:lnTo>
                      <a:pt x="1549" y="1148"/>
                    </a:lnTo>
                    <a:lnTo>
                      <a:pt x="1522" y="1161"/>
                    </a:lnTo>
                    <a:lnTo>
                      <a:pt x="1495" y="1171"/>
                    </a:lnTo>
                    <a:lnTo>
                      <a:pt x="1468" y="1181"/>
                    </a:lnTo>
                    <a:lnTo>
                      <a:pt x="1439" y="1188"/>
                    </a:lnTo>
                    <a:lnTo>
                      <a:pt x="1410" y="1195"/>
                    </a:lnTo>
                    <a:lnTo>
                      <a:pt x="1381" y="1200"/>
                    </a:lnTo>
                    <a:lnTo>
                      <a:pt x="1351" y="1205"/>
                    </a:lnTo>
                    <a:lnTo>
                      <a:pt x="1321" y="1207"/>
                    </a:lnTo>
                    <a:lnTo>
                      <a:pt x="1290" y="1208"/>
                    </a:lnTo>
                    <a:lnTo>
                      <a:pt x="597" y="1207"/>
                    </a:lnTo>
                    <a:lnTo>
                      <a:pt x="597" y="1207"/>
                    </a:lnTo>
                    <a:close/>
                    <a:moveTo>
                      <a:pt x="3013" y="821"/>
                    </a:moveTo>
                    <a:lnTo>
                      <a:pt x="3034" y="820"/>
                    </a:lnTo>
                    <a:lnTo>
                      <a:pt x="3054" y="819"/>
                    </a:lnTo>
                    <a:lnTo>
                      <a:pt x="3074" y="816"/>
                    </a:lnTo>
                    <a:lnTo>
                      <a:pt x="3094" y="812"/>
                    </a:lnTo>
                    <a:lnTo>
                      <a:pt x="3114" y="808"/>
                    </a:lnTo>
                    <a:lnTo>
                      <a:pt x="3133" y="803"/>
                    </a:lnTo>
                    <a:lnTo>
                      <a:pt x="3151" y="796"/>
                    </a:lnTo>
                    <a:lnTo>
                      <a:pt x="3170" y="788"/>
                    </a:lnTo>
                    <a:lnTo>
                      <a:pt x="3188" y="781"/>
                    </a:lnTo>
                    <a:lnTo>
                      <a:pt x="3206" y="772"/>
                    </a:lnTo>
                    <a:lnTo>
                      <a:pt x="3222" y="762"/>
                    </a:lnTo>
                    <a:lnTo>
                      <a:pt x="3238" y="752"/>
                    </a:lnTo>
                    <a:lnTo>
                      <a:pt x="3255" y="740"/>
                    </a:lnTo>
                    <a:lnTo>
                      <a:pt x="3269" y="728"/>
                    </a:lnTo>
                    <a:lnTo>
                      <a:pt x="3284" y="715"/>
                    </a:lnTo>
                    <a:lnTo>
                      <a:pt x="3299" y="702"/>
                    </a:lnTo>
                    <a:lnTo>
                      <a:pt x="3311" y="688"/>
                    </a:lnTo>
                    <a:lnTo>
                      <a:pt x="3325" y="673"/>
                    </a:lnTo>
                    <a:lnTo>
                      <a:pt x="3336" y="658"/>
                    </a:lnTo>
                    <a:lnTo>
                      <a:pt x="3348" y="642"/>
                    </a:lnTo>
                    <a:lnTo>
                      <a:pt x="3358" y="625"/>
                    </a:lnTo>
                    <a:lnTo>
                      <a:pt x="3367" y="609"/>
                    </a:lnTo>
                    <a:lnTo>
                      <a:pt x="3377" y="592"/>
                    </a:lnTo>
                    <a:lnTo>
                      <a:pt x="3384" y="573"/>
                    </a:lnTo>
                    <a:lnTo>
                      <a:pt x="3391" y="556"/>
                    </a:lnTo>
                    <a:lnTo>
                      <a:pt x="3398" y="537"/>
                    </a:lnTo>
                    <a:lnTo>
                      <a:pt x="3403" y="518"/>
                    </a:lnTo>
                    <a:lnTo>
                      <a:pt x="3408" y="498"/>
                    </a:lnTo>
                    <a:lnTo>
                      <a:pt x="3411" y="478"/>
                    </a:lnTo>
                    <a:lnTo>
                      <a:pt x="3414" y="459"/>
                    </a:lnTo>
                    <a:lnTo>
                      <a:pt x="3415" y="438"/>
                    </a:lnTo>
                    <a:lnTo>
                      <a:pt x="3416" y="417"/>
                    </a:lnTo>
                    <a:lnTo>
                      <a:pt x="3415" y="396"/>
                    </a:lnTo>
                    <a:lnTo>
                      <a:pt x="3414" y="376"/>
                    </a:lnTo>
                    <a:lnTo>
                      <a:pt x="3411" y="355"/>
                    </a:lnTo>
                    <a:lnTo>
                      <a:pt x="3408" y="335"/>
                    </a:lnTo>
                    <a:lnTo>
                      <a:pt x="3403" y="316"/>
                    </a:lnTo>
                    <a:lnTo>
                      <a:pt x="3398" y="297"/>
                    </a:lnTo>
                    <a:lnTo>
                      <a:pt x="3391" y="278"/>
                    </a:lnTo>
                    <a:lnTo>
                      <a:pt x="3384" y="260"/>
                    </a:lnTo>
                    <a:lnTo>
                      <a:pt x="3377" y="241"/>
                    </a:lnTo>
                    <a:lnTo>
                      <a:pt x="3367" y="225"/>
                    </a:lnTo>
                    <a:lnTo>
                      <a:pt x="3358" y="207"/>
                    </a:lnTo>
                    <a:lnTo>
                      <a:pt x="3348" y="191"/>
                    </a:lnTo>
                    <a:lnTo>
                      <a:pt x="3336" y="176"/>
                    </a:lnTo>
                    <a:lnTo>
                      <a:pt x="3325" y="160"/>
                    </a:lnTo>
                    <a:lnTo>
                      <a:pt x="3311" y="145"/>
                    </a:lnTo>
                    <a:lnTo>
                      <a:pt x="3299" y="131"/>
                    </a:lnTo>
                    <a:lnTo>
                      <a:pt x="3284" y="118"/>
                    </a:lnTo>
                    <a:lnTo>
                      <a:pt x="3269" y="105"/>
                    </a:lnTo>
                    <a:lnTo>
                      <a:pt x="3255" y="93"/>
                    </a:lnTo>
                    <a:lnTo>
                      <a:pt x="3238" y="82"/>
                    </a:lnTo>
                    <a:lnTo>
                      <a:pt x="3222" y="71"/>
                    </a:lnTo>
                    <a:lnTo>
                      <a:pt x="3206" y="62"/>
                    </a:lnTo>
                    <a:lnTo>
                      <a:pt x="3188" y="53"/>
                    </a:lnTo>
                    <a:lnTo>
                      <a:pt x="3170" y="44"/>
                    </a:lnTo>
                    <a:lnTo>
                      <a:pt x="3151" y="37"/>
                    </a:lnTo>
                    <a:lnTo>
                      <a:pt x="3133" y="31"/>
                    </a:lnTo>
                    <a:lnTo>
                      <a:pt x="3114" y="25"/>
                    </a:lnTo>
                    <a:lnTo>
                      <a:pt x="3094" y="21"/>
                    </a:lnTo>
                    <a:lnTo>
                      <a:pt x="3074" y="17"/>
                    </a:lnTo>
                    <a:lnTo>
                      <a:pt x="3054" y="15"/>
                    </a:lnTo>
                    <a:lnTo>
                      <a:pt x="3034" y="13"/>
                    </a:lnTo>
                    <a:lnTo>
                      <a:pt x="3013" y="13"/>
                    </a:lnTo>
                    <a:lnTo>
                      <a:pt x="2008" y="13"/>
                    </a:lnTo>
                    <a:lnTo>
                      <a:pt x="2008" y="1207"/>
                    </a:lnTo>
                    <a:lnTo>
                      <a:pt x="2238" y="1207"/>
                    </a:lnTo>
                    <a:lnTo>
                      <a:pt x="2238" y="225"/>
                    </a:lnTo>
                    <a:lnTo>
                      <a:pt x="2997" y="225"/>
                    </a:lnTo>
                    <a:lnTo>
                      <a:pt x="3017" y="226"/>
                    </a:lnTo>
                    <a:lnTo>
                      <a:pt x="3036" y="228"/>
                    </a:lnTo>
                    <a:lnTo>
                      <a:pt x="3054" y="233"/>
                    </a:lnTo>
                    <a:lnTo>
                      <a:pt x="3072" y="239"/>
                    </a:lnTo>
                    <a:lnTo>
                      <a:pt x="3089" y="248"/>
                    </a:lnTo>
                    <a:lnTo>
                      <a:pt x="3104" y="257"/>
                    </a:lnTo>
                    <a:lnTo>
                      <a:pt x="3119" y="269"/>
                    </a:lnTo>
                    <a:lnTo>
                      <a:pt x="3134" y="280"/>
                    </a:lnTo>
                    <a:lnTo>
                      <a:pt x="3145" y="295"/>
                    </a:lnTo>
                    <a:lnTo>
                      <a:pt x="3157" y="309"/>
                    </a:lnTo>
                    <a:lnTo>
                      <a:pt x="3167" y="325"/>
                    </a:lnTo>
                    <a:lnTo>
                      <a:pt x="3174" y="342"/>
                    </a:lnTo>
                    <a:lnTo>
                      <a:pt x="3182" y="359"/>
                    </a:lnTo>
                    <a:lnTo>
                      <a:pt x="3186" y="378"/>
                    </a:lnTo>
                    <a:lnTo>
                      <a:pt x="3189" y="397"/>
                    </a:lnTo>
                    <a:lnTo>
                      <a:pt x="3190" y="417"/>
                    </a:lnTo>
                    <a:lnTo>
                      <a:pt x="3189" y="437"/>
                    </a:lnTo>
                    <a:lnTo>
                      <a:pt x="3186" y="455"/>
                    </a:lnTo>
                    <a:lnTo>
                      <a:pt x="3182" y="474"/>
                    </a:lnTo>
                    <a:lnTo>
                      <a:pt x="3174" y="492"/>
                    </a:lnTo>
                    <a:lnTo>
                      <a:pt x="3167" y="509"/>
                    </a:lnTo>
                    <a:lnTo>
                      <a:pt x="3157" y="524"/>
                    </a:lnTo>
                    <a:lnTo>
                      <a:pt x="3145" y="540"/>
                    </a:lnTo>
                    <a:lnTo>
                      <a:pt x="3134" y="553"/>
                    </a:lnTo>
                    <a:lnTo>
                      <a:pt x="3119" y="565"/>
                    </a:lnTo>
                    <a:lnTo>
                      <a:pt x="3104" y="576"/>
                    </a:lnTo>
                    <a:lnTo>
                      <a:pt x="3089" y="586"/>
                    </a:lnTo>
                    <a:lnTo>
                      <a:pt x="3072" y="594"/>
                    </a:lnTo>
                    <a:lnTo>
                      <a:pt x="3054" y="600"/>
                    </a:lnTo>
                    <a:lnTo>
                      <a:pt x="3036" y="606"/>
                    </a:lnTo>
                    <a:lnTo>
                      <a:pt x="3017" y="608"/>
                    </a:lnTo>
                    <a:lnTo>
                      <a:pt x="2997" y="609"/>
                    </a:lnTo>
                    <a:lnTo>
                      <a:pt x="2350" y="609"/>
                    </a:lnTo>
                    <a:lnTo>
                      <a:pt x="3036" y="1207"/>
                    </a:lnTo>
                    <a:lnTo>
                      <a:pt x="3369" y="1207"/>
                    </a:lnTo>
                    <a:lnTo>
                      <a:pt x="2908" y="821"/>
                    </a:lnTo>
                    <a:lnTo>
                      <a:pt x="3013" y="821"/>
                    </a:lnTo>
                    <a:lnTo>
                      <a:pt x="3013" y="821"/>
                    </a:lnTo>
                    <a:close/>
                    <a:moveTo>
                      <a:pt x="6809" y="997"/>
                    </a:moveTo>
                    <a:lnTo>
                      <a:pt x="6809" y="13"/>
                    </a:lnTo>
                    <a:lnTo>
                      <a:pt x="6580" y="13"/>
                    </a:lnTo>
                    <a:lnTo>
                      <a:pt x="6580" y="1093"/>
                    </a:lnTo>
                    <a:lnTo>
                      <a:pt x="6581" y="1104"/>
                    </a:lnTo>
                    <a:lnTo>
                      <a:pt x="6582" y="1115"/>
                    </a:lnTo>
                    <a:lnTo>
                      <a:pt x="6584" y="1125"/>
                    </a:lnTo>
                    <a:lnTo>
                      <a:pt x="6588" y="1136"/>
                    </a:lnTo>
                    <a:lnTo>
                      <a:pt x="6592" y="1145"/>
                    </a:lnTo>
                    <a:lnTo>
                      <a:pt x="6598" y="1155"/>
                    </a:lnTo>
                    <a:lnTo>
                      <a:pt x="6605" y="1164"/>
                    </a:lnTo>
                    <a:lnTo>
                      <a:pt x="6613" y="1172"/>
                    </a:lnTo>
                    <a:lnTo>
                      <a:pt x="6621" y="1181"/>
                    </a:lnTo>
                    <a:lnTo>
                      <a:pt x="6631" y="1187"/>
                    </a:lnTo>
                    <a:lnTo>
                      <a:pt x="6641" y="1193"/>
                    </a:lnTo>
                    <a:lnTo>
                      <a:pt x="6652" y="1197"/>
                    </a:lnTo>
                    <a:lnTo>
                      <a:pt x="6662" y="1202"/>
                    </a:lnTo>
                    <a:lnTo>
                      <a:pt x="6673" y="1205"/>
                    </a:lnTo>
                    <a:lnTo>
                      <a:pt x="6685" y="1206"/>
                    </a:lnTo>
                    <a:lnTo>
                      <a:pt x="6696" y="1207"/>
                    </a:lnTo>
                    <a:lnTo>
                      <a:pt x="7743" y="1207"/>
                    </a:lnTo>
                    <a:lnTo>
                      <a:pt x="7878" y="997"/>
                    </a:lnTo>
                    <a:lnTo>
                      <a:pt x="6809" y="997"/>
                    </a:lnTo>
                    <a:lnTo>
                      <a:pt x="6809" y="997"/>
                    </a:lnTo>
                    <a:close/>
                    <a:moveTo>
                      <a:pt x="4000" y="785"/>
                    </a:moveTo>
                    <a:lnTo>
                      <a:pt x="4612" y="785"/>
                    </a:lnTo>
                    <a:lnTo>
                      <a:pt x="4289" y="264"/>
                    </a:lnTo>
                    <a:lnTo>
                      <a:pt x="3695" y="1207"/>
                    </a:lnTo>
                    <a:lnTo>
                      <a:pt x="3424" y="1208"/>
                    </a:lnTo>
                    <a:lnTo>
                      <a:pt x="4147" y="74"/>
                    </a:lnTo>
                    <a:lnTo>
                      <a:pt x="4153" y="66"/>
                    </a:lnTo>
                    <a:lnTo>
                      <a:pt x="4159" y="59"/>
                    </a:lnTo>
                    <a:lnTo>
                      <a:pt x="4167" y="50"/>
                    </a:lnTo>
                    <a:lnTo>
                      <a:pt x="4174" y="44"/>
                    </a:lnTo>
                    <a:lnTo>
                      <a:pt x="4182" y="37"/>
                    </a:lnTo>
                    <a:lnTo>
                      <a:pt x="4191" y="31"/>
                    </a:lnTo>
                    <a:lnTo>
                      <a:pt x="4199" y="25"/>
                    </a:lnTo>
                    <a:lnTo>
                      <a:pt x="4208" y="20"/>
                    </a:lnTo>
                    <a:lnTo>
                      <a:pt x="4217" y="16"/>
                    </a:lnTo>
                    <a:lnTo>
                      <a:pt x="4227" y="12"/>
                    </a:lnTo>
                    <a:lnTo>
                      <a:pt x="4236" y="9"/>
                    </a:lnTo>
                    <a:lnTo>
                      <a:pt x="4247" y="6"/>
                    </a:lnTo>
                    <a:lnTo>
                      <a:pt x="4256" y="3"/>
                    </a:lnTo>
                    <a:lnTo>
                      <a:pt x="4267" y="1"/>
                    </a:lnTo>
                    <a:lnTo>
                      <a:pt x="4278" y="0"/>
                    </a:lnTo>
                    <a:lnTo>
                      <a:pt x="4289" y="0"/>
                    </a:lnTo>
                    <a:lnTo>
                      <a:pt x="4299" y="0"/>
                    </a:lnTo>
                    <a:lnTo>
                      <a:pt x="4309" y="1"/>
                    </a:lnTo>
                    <a:lnTo>
                      <a:pt x="4320" y="3"/>
                    </a:lnTo>
                    <a:lnTo>
                      <a:pt x="4330" y="6"/>
                    </a:lnTo>
                    <a:lnTo>
                      <a:pt x="4340" y="8"/>
                    </a:lnTo>
                    <a:lnTo>
                      <a:pt x="4349" y="12"/>
                    </a:lnTo>
                    <a:lnTo>
                      <a:pt x="4358" y="15"/>
                    </a:lnTo>
                    <a:lnTo>
                      <a:pt x="4368" y="20"/>
                    </a:lnTo>
                    <a:lnTo>
                      <a:pt x="4376" y="24"/>
                    </a:lnTo>
                    <a:lnTo>
                      <a:pt x="4385" y="31"/>
                    </a:lnTo>
                    <a:lnTo>
                      <a:pt x="4393" y="36"/>
                    </a:lnTo>
                    <a:lnTo>
                      <a:pt x="4401" y="43"/>
                    </a:lnTo>
                    <a:lnTo>
                      <a:pt x="4409" y="49"/>
                    </a:lnTo>
                    <a:lnTo>
                      <a:pt x="4415" y="57"/>
                    </a:lnTo>
                    <a:lnTo>
                      <a:pt x="4421" y="65"/>
                    </a:lnTo>
                    <a:lnTo>
                      <a:pt x="4427" y="73"/>
                    </a:lnTo>
                    <a:lnTo>
                      <a:pt x="5153" y="1208"/>
                    </a:lnTo>
                    <a:lnTo>
                      <a:pt x="4881" y="1207"/>
                    </a:lnTo>
                    <a:lnTo>
                      <a:pt x="4755" y="996"/>
                    </a:lnTo>
                    <a:lnTo>
                      <a:pt x="4134" y="996"/>
                    </a:lnTo>
                    <a:lnTo>
                      <a:pt x="4000" y="785"/>
                    </a:lnTo>
                    <a:lnTo>
                      <a:pt x="4000" y="785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55" name="Freeform 22"/>
              <p:cNvSpPr>
                <a:spLocks noEditPoints="1"/>
              </p:cNvSpPr>
              <p:nvPr/>
            </p:nvSpPr>
            <p:spPr bwMode="auto">
              <a:xfrm>
                <a:off x="3000154" y="11945496"/>
                <a:ext cx="51509" cy="54085"/>
              </a:xfrm>
              <a:custGeom>
                <a:avLst/>
                <a:gdLst>
                  <a:gd name="T0" fmla="*/ 146 w 269"/>
                  <a:gd name="T1" fmla="*/ 121 h 268"/>
                  <a:gd name="T2" fmla="*/ 154 w 269"/>
                  <a:gd name="T3" fmla="*/ 115 h 268"/>
                  <a:gd name="T4" fmla="*/ 160 w 269"/>
                  <a:gd name="T5" fmla="*/ 106 h 268"/>
                  <a:gd name="T6" fmla="*/ 160 w 269"/>
                  <a:gd name="T7" fmla="*/ 94 h 268"/>
                  <a:gd name="T8" fmla="*/ 150 w 269"/>
                  <a:gd name="T9" fmla="*/ 82 h 268"/>
                  <a:gd name="T10" fmla="*/ 131 w 269"/>
                  <a:gd name="T11" fmla="*/ 79 h 268"/>
                  <a:gd name="T12" fmla="*/ 113 w 269"/>
                  <a:gd name="T13" fmla="*/ 123 h 268"/>
                  <a:gd name="T14" fmla="*/ 122 w 269"/>
                  <a:gd name="T15" fmla="*/ 54 h 268"/>
                  <a:gd name="T16" fmla="*/ 153 w 269"/>
                  <a:gd name="T17" fmla="*/ 56 h 268"/>
                  <a:gd name="T18" fmla="*/ 176 w 269"/>
                  <a:gd name="T19" fmla="*/ 67 h 268"/>
                  <a:gd name="T20" fmla="*/ 189 w 269"/>
                  <a:gd name="T21" fmla="*/ 85 h 268"/>
                  <a:gd name="T22" fmla="*/ 191 w 269"/>
                  <a:gd name="T23" fmla="*/ 100 h 268"/>
                  <a:gd name="T24" fmla="*/ 188 w 269"/>
                  <a:gd name="T25" fmla="*/ 118 h 268"/>
                  <a:gd name="T26" fmla="*/ 178 w 269"/>
                  <a:gd name="T27" fmla="*/ 131 h 268"/>
                  <a:gd name="T28" fmla="*/ 168 w 269"/>
                  <a:gd name="T29" fmla="*/ 139 h 268"/>
                  <a:gd name="T30" fmla="*/ 165 w 269"/>
                  <a:gd name="T31" fmla="*/ 204 h 268"/>
                  <a:gd name="T32" fmla="*/ 113 w 269"/>
                  <a:gd name="T33" fmla="*/ 204 h 268"/>
                  <a:gd name="T34" fmla="*/ 122 w 269"/>
                  <a:gd name="T35" fmla="*/ 54 h 268"/>
                  <a:gd name="T36" fmla="*/ 148 w 269"/>
                  <a:gd name="T37" fmla="*/ 267 h 268"/>
                  <a:gd name="T38" fmla="*/ 187 w 269"/>
                  <a:gd name="T39" fmla="*/ 257 h 268"/>
                  <a:gd name="T40" fmla="*/ 220 w 269"/>
                  <a:gd name="T41" fmla="*/ 238 h 268"/>
                  <a:gd name="T42" fmla="*/ 246 w 269"/>
                  <a:gd name="T43" fmla="*/ 208 h 268"/>
                  <a:gd name="T44" fmla="*/ 263 w 269"/>
                  <a:gd name="T45" fmla="*/ 174 h 268"/>
                  <a:gd name="T46" fmla="*/ 269 w 269"/>
                  <a:gd name="T47" fmla="*/ 134 h 268"/>
                  <a:gd name="T48" fmla="*/ 263 w 269"/>
                  <a:gd name="T49" fmla="*/ 94 h 268"/>
                  <a:gd name="T50" fmla="*/ 246 w 269"/>
                  <a:gd name="T51" fmla="*/ 59 h 268"/>
                  <a:gd name="T52" fmla="*/ 220 w 269"/>
                  <a:gd name="T53" fmla="*/ 30 h 268"/>
                  <a:gd name="T54" fmla="*/ 187 w 269"/>
                  <a:gd name="T55" fmla="*/ 10 h 268"/>
                  <a:gd name="T56" fmla="*/ 148 w 269"/>
                  <a:gd name="T57" fmla="*/ 1 h 268"/>
                  <a:gd name="T58" fmla="*/ 107 w 269"/>
                  <a:gd name="T59" fmla="*/ 3 h 268"/>
                  <a:gd name="T60" fmla="*/ 70 w 269"/>
                  <a:gd name="T61" fmla="*/ 16 h 268"/>
                  <a:gd name="T62" fmla="*/ 40 w 269"/>
                  <a:gd name="T63" fmla="*/ 39 h 268"/>
                  <a:gd name="T64" fmla="*/ 17 w 269"/>
                  <a:gd name="T65" fmla="*/ 70 h 268"/>
                  <a:gd name="T66" fmla="*/ 3 w 269"/>
                  <a:gd name="T67" fmla="*/ 107 h 268"/>
                  <a:gd name="T68" fmla="*/ 1 w 269"/>
                  <a:gd name="T69" fmla="*/ 148 h 268"/>
                  <a:gd name="T70" fmla="*/ 10 w 269"/>
                  <a:gd name="T71" fmla="*/ 185 h 268"/>
                  <a:gd name="T72" fmla="*/ 30 w 269"/>
                  <a:gd name="T73" fmla="*/ 219 h 268"/>
                  <a:gd name="T74" fmla="*/ 60 w 269"/>
                  <a:gd name="T75" fmla="*/ 245 h 268"/>
                  <a:gd name="T76" fmla="*/ 94 w 269"/>
                  <a:gd name="T77" fmla="*/ 262 h 268"/>
                  <a:gd name="T78" fmla="*/ 135 w 269"/>
                  <a:gd name="T79" fmla="*/ 268 h 268"/>
                  <a:gd name="T80" fmla="*/ 29 w 269"/>
                  <a:gd name="T81" fmla="*/ 122 h 268"/>
                  <a:gd name="T82" fmla="*/ 38 w 269"/>
                  <a:gd name="T83" fmla="*/ 93 h 268"/>
                  <a:gd name="T84" fmla="*/ 53 w 269"/>
                  <a:gd name="T85" fmla="*/ 66 h 268"/>
                  <a:gd name="T86" fmla="*/ 75 w 269"/>
                  <a:gd name="T87" fmla="*/ 46 h 268"/>
                  <a:gd name="T88" fmla="*/ 103 w 269"/>
                  <a:gd name="T89" fmla="*/ 32 h 268"/>
                  <a:gd name="T90" fmla="*/ 135 w 269"/>
                  <a:gd name="T91" fmla="*/ 28 h 268"/>
                  <a:gd name="T92" fmla="*/ 166 w 269"/>
                  <a:gd name="T93" fmla="*/ 32 h 268"/>
                  <a:gd name="T94" fmla="*/ 193 w 269"/>
                  <a:gd name="T95" fmla="*/ 46 h 268"/>
                  <a:gd name="T96" fmla="*/ 216 w 269"/>
                  <a:gd name="T97" fmla="*/ 66 h 268"/>
                  <a:gd name="T98" fmla="*/ 232 w 269"/>
                  <a:gd name="T99" fmla="*/ 93 h 268"/>
                  <a:gd name="T100" fmla="*/ 240 w 269"/>
                  <a:gd name="T101" fmla="*/ 122 h 268"/>
                  <a:gd name="T102" fmla="*/ 238 w 269"/>
                  <a:gd name="T103" fmla="*/ 154 h 268"/>
                  <a:gd name="T104" fmla="*/ 227 w 269"/>
                  <a:gd name="T105" fmla="*/ 183 h 268"/>
                  <a:gd name="T106" fmla="*/ 209 w 269"/>
                  <a:gd name="T107" fmla="*/ 208 h 268"/>
                  <a:gd name="T108" fmla="*/ 185 w 269"/>
                  <a:gd name="T109" fmla="*/ 227 h 268"/>
                  <a:gd name="T110" fmla="*/ 155 w 269"/>
                  <a:gd name="T111" fmla="*/ 238 h 268"/>
                  <a:gd name="T112" fmla="*/ 124 w 269"/>
                  <a:gd name="T113" fmla="*/ 239 h 268"/>
                  <a:gd name="T114" fmla="*/ 93 w 269"/>
                  <a:gd name="T115" fmla="*/ 231 h 268"/>
                  <a:gd name="T116" fmla="*/ 67 w 269"/>
                  <a:gd name="T117" fmla="*/ 216 h 268"/>
                  <a:gd name="T118" fmla="*/ 47 w 269"/>
                  <a:gd name="T119" fmla="*/ 193 h 268"/>
                  <a:gd name="T120" fmla="*/ 33 w 269"/>
                  <a:gd name="T121" fmla="*/ 165 h 268"/>
                  <a:gd name="T122" fmla="*/ 29 w 269"/>
                  <a:gd name="T123" fmla="*/ 132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69" h="268">
                    <a:moveTo>
                      <a:pt x="133" y="123"/>
                    </a:moveTo>
                    <a:lnTo>
                      <a:pt x="140" y="122"/>
                    </a:lnTo>
                    <a:lnTo>
                      <a:pt x="146" y="121"/>
                    </a:lnTo>
                    <a:lnTo>
                      <a:pt x="149" y="120"/>
                    </a:lnTo>
                    <a:lnTo>
                      <a:pt x="152" y="118"/>
                    </a:lnTo>
                    <a:lnTo>
                      <a:pt x="154" y="115"/>
                    </a:lnTo>
                    <a:lnTo>
                      <a:pt x="158" y="112"/>
                    </a:lnTo>
                    <a:lnTo>
                      <a:pt x="159" y="109"/>
                    </a:lnTo>
                    <a:lnTo>
                      <a:pt x="160" y="106"/>
                    </a:lnTo>
                    <a:lnTo>
                      <a:pt x="161" y="103"/>
                    </a:lnTo>
                    <a:lnTo>
                      <a:pt x="161" y="99"/>
                    </a:lnTo>
                    <a:lnTo>
                      <a:pt x="160" y="94"/>
                    </a:lnTo>
                    <a:lnTo>
                      <a:pt x="158" y="88"/>
                    </a:lnTo>
                    <a:lnTo>
                      <a:pt x="154" y="84"/>
                    </a:lnTo>
                    <a:lnTo>
                      <a:pt x="150" y="82"/>
                    </a:lnTo>
                    <a:lnTo>
                      <a:pt x="145" y="80"/>
                    </a:lnTo>
                    <a:lnTo>
                      <a:pt x="139" y="79"/>
                    </a:lnTo>
                    <a:lnTo>
                      <a:pt x="131" y="79"/>
                    </a:lnTo>
                    <a:lnTo>
                      <a:pt x="122" y="79"/>
                    </a:lnTo>
                    <a:lnTo>
                      <a:pt x="113" y="79"/>
                    </a:lnTo>
                    <a:lnTo>
                      <a:pt x="113" y="123"/>
                    </a:lnTo>
                    <a:lnTo>
                      <a:pt x="133" y="123"/>
                    </a:lnTo>
                    <a:lnTo>
                      <a:pt x="133" y="123"/>
                    </a:lnTo>
                    <a:close/>
                    <a:moveTo>
                      <a:pt x="122" y="54"/>
                    </a:moveTo>
                    <a:lnTo>
                      <a:pt x="136" y="54"/>
                    </a:lnTo>
                    <a:lnTo>
                      <a:pt x="146" y="55"/>
                    </a:lnTo>
                    <a:lnTo>
                      <a:pt x="153" y="56"/>
                    </a:lnTo>
                    <a:lnTo>
                      <a:pt x="161" y="58"/>
                    </a:lnTo>
                    <a:lnTo>
                      <a:pt x="170" y="62"/>
                    </a:lnTo>
                    <a:lnTo>
                      <a:pt x="176" y="67"/>
                    </a:lnTo>
                    <a:lnTo>
                      <a:pt x="183" y="73"/>
                    </a:lnTo>
                    <a:lnTo>
                      <a:pt x="186" y="79"/>
                    </a:lnTo>
                    <a:lnTo>
                      <a:pt x="189" y="85"/>
                    </a:lnTo>
                    <a:lnTo>
                      <a:pt x="190" y="91"/>
                    </a:lnTo>
                    <a:lnTo>
                      <a:pt x="191" y="96"/>
                    </a:lnTo>
                    <a:lnTo>
                      <a:pt x="191" y="100"/>
                    </a:lnTo>
                    <a:lnTo>
                      <a:pt x="190" y="105"/>
                    </a:lnTo>
                    <a:lnTo>
                      <a:pt x="189" y="112"/>
                    </a:lnTo>
                    <a:lnTo>
                      <a:pt x="188" y="118"/>
                    </a:lnTo>
                    <a:lnTo>
                      <a:pt x="185" y="125"/>
                    </a:lnTo>
                    <a:lnTo>
                      <a:pt x="182" y="128"/>
                    </a:lnTo>
                    <a:lnTo>
                      <a:pt x="178" y="131"/>
                    </a:lnTo>
                    <a:lnTo>
                      <a:pt x="175" y="135"/>
                    </a:lnTo>
                    <a:lnTo>
                      <a:pt x="171" y="138"/>
                    </a:lnTo>
                    <a:lnTo>
                      <a:pt x="168" y="139"/>
                    </a:lnTo>
                    <a:lnTo>
                      <a:pt x="164" y="142"/>
                    </a:lnTo>
                    <a:lnTo>
                      <a:pt x="198" y="204"/>
                    </a:lnTo>
                    <a:lnTo>
                      <a:pt x="165" y="204"/>
                    </a:lnTo>
                    <a:lnTo>
                      <a:pt x="135" y="146"/>
                    </a:lnTo>
                    <a:lnTo>
                      <a:pt x="113" y="146"/>
                    </a:lnTo>
                    <a:lnTo>
                      <a:pt x="113" y="204"/>
                    </a:lnTo>
                    <a:lnTo>
                      <a:pt x="85" y="204"/>
                    </a:lnTo>
                    <a:lnTo>
                      <a:pt x="85" y="54"/>
                    </a:lnTo>
                    <a:lnTo>
                      <a:pt x="122" y="54"/>
                    </a:lnTo>
                    <a:lnTo>
                      <a:pt x="122" y="54"/>
                    </a:lnTo>
                    <a:close/>
                    <a:moveTo>
                      <a:pt x="135" y="268"/>
                    </a:moveTo>
                    <a:lnTo>
                      <a:pt x="148" y="267"/>
                    </a:lnTo>
                    <a:lnTo>
                      <a:pt x="162" y="265"/>
                    </a:lnTo>
                    <a:lnTo>
                      <a:pt x="174" y="262"/>
                    </a:lnTo>
                    <a:lnTo>
                      <a:pt x="187" y="257"/>
                    </a:lnTo>
                    <a:lnTo>
                      <a:pt x="198" y="251"/>
                    </a:lnTo>
                    <a:lnTo>
                      <a:pt x="210" y="245"/>
                    </a:lnTo>
                    <a:lnTo>
                      <a:pt x="220" y="238"/>
                    </a:lnTo>
                    <a:lnTo>
                      <a:pt x="230" y="228"/>
                    </a:lnTo>
                    <a:lnTo>
                      <a:pt x="238" y="219"/>
                    </a:lnTo>
                    <a:lnTo>
                      <a:pt x="246" y="208"/>
                    </a:lnTo>
                    <a:lnTo>
                      <a:pt x="253" y="198"/>
                    </a:lnTo>
                    <a:lnTo>
                      <a:pt x="259" y="185"/>
                    </a:lnTo>
                    <a:lnTo>
                      <a:pt x="263" y="174"/>
                    </a:lnTo>
                    <a:lnTo>
                      <a:pt x="266" y="160"/>
                    </a:lnTo>
                    <a:lnTo>
                      <a:pt x="268" y="148"/>
                    </a:lnTo>
                    <a:lnTo>
                      <a:pt x="269" y="134"/>
                    </a:lnTo>
                    <a:lnTo>
                      <a:pt x="268" y="121"/>
                    </a:lnTo>
                    <a:lnTo>
                      <a:pt x="266" y="107"/>
                    </a:lnTo>
                    <a:lnTo>
                      <a:pt x="263" y="94"/>
                    </a:lnTo>
                    <a:lnTo>
                      <a:pt x="259" y="82"/>
                    </a:lnTo>
                    <a:lnTo>
                      <a:pt x="253" y="70"/>
                    </a:lnTo>
                    <a:lnTo>
                      <a:pt x="246" y="59"/>
                    </a:lnTo>
                    <a:lnTo>
                      <a:pt x="238" y="49"/>
                    </a:lnTo>
                    <a:lnTo>
                      <a:pt x="230" y="39"/>
                    </a:lnTo>
                    <a:lnTo>
                      <a:pt x="220" y="30"/>
                    </a:lnTo>
                    <a:lnTo>
                      <a:pt x="210" y="23"/>
                    </a:lnTo>
                    <a:lnTo>
                      <a:pt x="198" y="16"/>
                    </a:lnTo>
                    <a:lnTo>
                      <a:pt x="187" y="10"/>
                    </a:lnTo>
                    <a:lnTo>
                      <a:pt x="174" y="6"/>
                    </a:lnTo>
                    <a:lnTo>
                      <a:pt x="162" y="3"/>
                    </a:lnTo>
                    <a:lnTo>
                      <a:pt x="148" y="1"/>
                    </a:lnTo>
                    <a:lnTo>
                      <a:pt x="135" y="0"/>
                    </a:lnTo>
                    <a:lnTo>
                      <a:pt x="121" y="1"/>
                    </a:lnTo>
                    <a:lnTo>
                      <a:pt x="107" y="3"/>
                    </a:lnTo>
                    <a:lnTo>
                      <a:pt x="94" y="6"/>
                    </a:lnTo>
                    <a:lnTo>
                      <a:pt x="81" y="10"/>
                    </a:lnTo>
                    <a:lnTo>
                      <a:pt x="70" y="16"/>
                    </a:lnTo>
                    <a:lnTo>
                      <a:pt x="60" y="23"/>
                    </a:lnTo>
                    <a:lnTo>
                      <a:pt x="49" y="30"/>
                    </a:lnTo>
                    <a:lnTo>
                      <a:pt x="40" y="39"/>
                    </a:lnTo>
                    <a:lnTo>
                      <a:pt x="30" y="49"/>
                    </a:lnTo>
                    <a:lnTo>
                      <a:pt x="23" y="59"/>
                    </a:lnTo>
                    <a:lnTo>
                      <a:pt x="17" y="70"/>
                    </a:lnTo>
                    <a:lnTo>
                      <a:pt x="10" y="82"/>
                    </a:lnTo>
                    <a:lnTo>
                      <a:pt x="6" y="94"/>
                    </a:lnTo>
                    <a:lnTo>
                      <a:pt x="3" y="107"/>
                    </a:lnTo>
                    <a:lnTo>
                      <a:pt x="1" y="121"/>
                    </a:lnTo>
                    <a:lnTo>
                      <a:pt x="0" y="134"/>
                    </a:lnTo>
                    <a:lnTo>
                      <a:pt x="1" y="148"/>
                    </a:lnTo>
                    <a:lnTo>
                      <a:pt x="3" y="160"/>
                    </a:lnTo>
                    <a:lnTo>
                      <a:pt x="6" y="174"/>
                    </a:lnTo>
                    <a:lnTo>
                      <a:pt x="10" y="185"/>
                    </a:lnTo>
                    <a:lnTo>
                      <a:pt x="17" y="198"/>
                    </a:lnTo>
                    <a:lnTo>
                      <a:pt x="23" y="208"/>
                    </a:lnTo>
                    <a:lnTo>
                      <a:pt x="30" y="219"/>
                    </a:lnTo>
                    <a:lnTo>
                      <a:pt x="40" y="228"/>
                    </a:lnTo>
                    <a:lnTo>
                      <a:pt x="49" y="238"/>
                    </a:lnTo>
                    <a:lnTo>
                      <a:pt x="60" y="245"/>
                    </a:lnTo>
                    <a:lnTo>
                      <a:pt x="70" y="251"/>
                    </a:lnTo>
                    <a:lnTo>
                      <a:pt x="81" y="257"/>
                    </a:lnTo>
                    <a:lnTo>
                      <a:pt x="94" y="262"/>
                    </a:lnTo>
                    <a:lnTo>
                      <a:pt x="107" y="265"/>
                    </a:lnTo>
                    <a:lnTo>
                      <a:pt x="121" y="267"/>
                    </a:lnTo>
                    <a:lnTo>
                      <a:pt x="135" y="268"/>
                    </a:lnTo>
                    <a:lnTo>
                      <a:pt x="135" y="268"/>
                    </a:lnTo>
                    <a:close/>
                    <a:moveTo>
                      <a:pt x="29" y="132"/>
                    </a:moveTo>
                    <a:lnTo>
                      <a:pt x="29" y="122"/>
                    </a:lnTo>
                    <a:lnTo>
                      <a:pt x="31" y="111"/>
                    </a:lnTo>
                    <a:lnTo>
                      <a:pt x="33" y="102"/>
                    </a:lnTo>
                    <a:lnTo>
                      <a:pt x="38" y="93"/>
                    </a:lnTo>
                    <a:lnTo>
                      <a:pt x="42" y="83"/>
                    </a:lnTo>
                    <a:lnTo>
                      <a:pt x="47" y="75"/>
                    </a:lnTo>
                    <a:lnTo>
                      <a:pt x="53" y="66"/>
                    </a:lnTo>
                    <a:lnTo>
                      <a:pt x="60" y="59"/>
                    </a:lnTo>
                    <a:lnTo>
                      <a:pt x="67" y="52"/>
                    </a:lnTo>
                    <a:lnTo>
                      <a:pt x="75" y="46"/>
                    </a:lnTo>
                    <a:lnTo>
                      <a:pt x="85" y="40"/>
                    </a:lnTo>
                    <a:lnTo>
                      <a:pt x="93" y="36"/>
                    </a:lnTo>
                    <a:lnTo>
                      <a:pt x="103" y="32"/>
                    </a:lnTo>
                    <a:lnTo>
                      <a:pt x="113" y="30"/>
                    </a:lnTo>
                    <a:lnTo>
                      <a:pt x="124" y="28"/>
                    </a:lnTo>
                    <a:lnTo>
                      <a:pt x="135" y="28"/>
                    </a:lnTo>
                    <a:lnTo>
                      <a:pt x="145" y="28"/>
                    </a:lnTo>
                    <a:lnTo>
                      <a:pt x="155" y="30"/>
                    </a:lnTo>
                    <a:lnTo>
                      <a:pt x="166" y="32"/>
                    </a:lnTo>
                    <a:lnTo>
                      <a:pt x="175" y="36"/>
                    </a:lnTo>
                    <a:lnTo>
                      <a:pt x="185" y="40"/>
                    </a:lnTo>
                    <a:lnTo>
                      <a:pt x="193" y="46"/>
                    </a:lnTo>
                    <a:lnTo>
                      <a:pt x="201" y="52"/>
                    </a:lnTo>
                    <a:lnTo>
                      <a:pt x="209" y="59"/>
                    </a:lnTo>
                    <a:lnTo>
                      <a:pt x="216" y="66"/>
                    </a:lnTo>
                    <a:lnTo>
                      <a:pt x="222" y="75"/>
                    </a:lnTo>
                    <a:lnTo>
                      <a:pt x="227" y="83"/>
                    </a:lnTo>
                    <a:lnTo>
                      <a:pt x="232" y="93"/>
                    </a:lnTo>
                    <a:lnTo>
                      <a:pt x="236" y="102"/>
                    </a:lnTo>
                    <a:lnTo>
                      <a:pt x="238" y="111"/>
                    </a:lnTo>
                    <a:lnTo>
                      <a:pt x="240" y="122"/>
                    </a:lnTo>
                    <a:lnTo>
                      <a:pt x="240" y="132"/>
                    </a:lnTo>
                    <a:lnTo>
                      <a:pt x="240" y="144"/>
                    </a:lnTo>
                    <a:lnTo>
                      <a:pt x="238" y="154"/>
                    </a:lnTo>
                    <a:lnTo>
                      <a:pt x="236" y="165"/>
                    </a:lnTo>
                    <a:lnTo>
                      <a:pt x="232" y="175"/>
                    </a:lnTo>
                    <a:lnTo>
                      <a:pt x="227" y="183"/>
                    </a:lnTo>
                    <a:lnTo>
                      <a:pt x="222" y="193"/>
                    </a:lnTo>
                    <a:lnTo>
                      <a:pt x="216" y="201"/>
                    </a:lnTo>
                    <a:lnTo>
                      <a:pt x="209" y="208"/>
                    </a:lnTo>
                    <a:lnTo>
                      <a:pt x="201" y="216"/>
                    </a:lnTo>
                    <a:lnTo>
                      <a:pt x="193" y="222"/>
                    </a:lnTo>
                    <a:lnTo>
                      <a:pt x="185" y="227"/>
                    </a:lnTo>
                    <a:lnTo>
                      <a:pt x="175" y="231"/>
                    </a:lnTo>
                    <a:lnTo>
                      <a:pt x="166" y="234"/>
                    </a:lnTo>
                    <a:lnTo>
                      <a:pt x="155" y="238"/>
                    </a:lnTo>
                    <a:lnTo>
                      <a:pt x="145" y="239"/>
                    </a:lnTo>
                    <a:lnTo>
                      <a:pt x="135" y="240"/>
                    </a:lnTo>
                    <a:lnTo>
                      <a:pt x="124" y="239"/>
                    </a:lnTo>
                    <a:lnTo>
                      <a:pt x="113" y="238"/>
                    </a:lnTo>
                    <a:lnTo>
                      <a:pt x="103" y="234"/>
                    </a:lnTo>
                    <a:lnTo>
                      <a:pt x="93" y="231"/>
                    </a:lnTo>
                    <a:lnTo>
                      <a:pt x="85" y="227"/>
                    </a:lnTo>
                    <a:lnTo>
                      <a:pt x="75" y="222"/>
                    </a:lnTo>
                    <a:lnTo>
                      <a:pt x="67" y="216"/>
                    </a:lnTo>
                    <a:lnTo>
                      <a:pt x="60" y="208"/>
                    </a:lnTo>
                    <a:lnTo>
                      <a:pt x="53" y="201"/>
                    </a:lnTo>
                    <a:lnTo>
                      <a:pt x="47" y="193"/>
                    </a:lnTo>
                    <a:lnTo>
                      <a:pt x="42" y="183"/>
                    </a:lnTo>
                    <a:lnTo>
                      <a:pt x="38" y="175"/>
                    </a:lnTo>
                    <a:lnTo>
                      <a:pt x="33" y="165"/>
                    </a:lnTo>
                    <a:lnTo>
                      <a:pt x="31" y="154"/>
                    </a:lnTo>
                    <a:lnTo>
                      <a:pt x="29" y="144"/>
                    </a:lnTo>
                    <a:lnTo>
                      <a:pt x="29" y="132"/>
                    </a:lnTo>
                    <a:lnTo>
                      <a:pt x="29" y="132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56" name="Rectangle 23"/>
              <p:cNvSpPr>
                <a:spLocks noChangeArrowheads="1"/>
              </p:cNvSpPr>
              <p:nvPr/>
            </p:nvSpPr>
            <p:spPr bwMode="auto">
              <a:xfrm>
                <a:off x="3412228" y="11829600"/>
                <a:ext cx="36056" cy="1777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57" name="Freeform 24"/>
              <p:cNvSpPr>
                <a:spLocks noEditPoints="1"/>
              </p:cNvSpPr>
              <p:nvPr/>
            </p:nvSpPr>
            <p:spPr bwMode="auto">
              <a:xfrm>
                <a:off x="3484341" y="11878534"/>
                <a:ext cx="113320" cy="131349"/>
              </a:xfrm>
              <a:custGeom>
                <a:avLst/>
                <a:gdLst>
                  <a:gd name="T0" fmla="*/ 181 w 570"/>
                  <a:gd name="T1" fmla="*/ 475 h 660"/>
                  <a:gd name="T2" fmla="*/ 195 w 570"/>
                  <a:gd name="T3" fmla="*/ 506 h 660"/>
                  <a:gd name="T4" fmla="*/ 220 w 570"/>
                  <a:gd name="T5" fmla="*/ 528 h 660"/>
                  <a:gd name="T6" fmla="*/ 256 w 570"/>
                  <a:gd name="T7" fmla="*/ 540 h 660"/>
                  <a:gd name="T8" fmla="*/ 303 w 570"/>
                  <a:gd name="T9" fmla="*/ 535 h 660"/>
                  <a:gd name="T10" fmla="*/ 339 w 570"/>
                  <a:gd name="T11" fmla="*/ 512 h 660"/>
                  <a:gd name="T12" fmla="*/ 362 w 570"/>
                  <a:gd name="T13" fmla="*/ 482 h 660"/>
                  <a:gd name="T14" fmla="*/ 378 w 570"/>
                  <a:gd name="T15" fmla="*/ 418 h 660"/>
                  <a:gd name="T16" fmla="*/ 359 w 570"/>
                  <a:gd name="T17" fmla="*/ 348 h 660"/>
                  <a:gd name="T18" fmla="*/ 281 w 570"/>
                  <a:gd name="T19" fmla="*/ 354 h 660"/>
                  <a:gd name="T20" fmla="*/ 223 w 570"/>
                  <a:gd name="T21" fmla="*/ 376 h 660"/>
                  <a:gd name="T22" fmla="*/ 187 w 570"/>
                  <a:gd name="T23" fmla="*/ 414 h 660"/>
                  <a:gd name="T24" fmla="*/ 178 w 570"/>
                  <a:gd name="T25" fmla="*/ 451 h 660"/>
                  <a:gd name="T26" fmla="*/ 398 w 570"/>
                  <a:gd name="T27" fmla="*/ 575 h 660"/>
                  <a:gd name="T28" fmla="*/ 358 w 570"/>
                  <a:gd name="T29" fmla="*/ 606 h 660"/>
                  <a:gd name="T30" fmla="*/ 304 w 570"/>
                  <a:gd name="T31" fmla="*/ 642 h 660"/>
                  <a:gd name="T32" fmla="*/ 255 w 570"/>
                  <a:gd name="T33" fmla="*/ 657 h 660"/>
                  <a:gd name="T34" fmla="*/ 195 w 570"/>
                  <a:gd name="T35" fmla="*/ 659 h 660"/>
                  <a:gd name="T36" fmla="*/ 139 w 570"/>
                  <a:gd name="T37" fmla="*/ 653 h 660"/>
                  <a:gd name="T38" fmla="*/ 91 w 570"/>
                  <a:gd name="T39" fmla="*/ 636 h 660"/>
                  <a:gd name="T40" fmla="*/ 48 w 570"/>
                  <a:gd name="T41" fmla="*/ 603 h 660"/>
                  <a:gd name="T42" fmla="*/ 22 w 570"/>
                  <a:gd name="T43" fmla="*/ 563 h 660"/>
                  <a:gd name="T44" fmla="*/ 1 w 570"/>
                  <a:gd name="T45" fmla="*/ 491 h 660"/>
                  <a:gd name="T46" fmla="*/ 3 w 570"/>
                  <a:gd name="T47" fmla="*/ 441 h 660"/>
                  <a:gd name="T48" fmla="*/ 16 w 570"/>
                  <a:gd name="T49" fmla="*/ 390 h 660"/>
                  <a:gd name="T50" fmla="*/ 51 w 570"/>
                  <a:gd name="T51" fmla="*/ 336 h 660"/>
                  <a:gd name="T52" fmla="*/ 112 w 570"/>
                  <a:gd name="T53" fmla="*/ 288 h 660"/>
                  <a:gd name="T54" fmla="*/ 179 w 570"/>
                  <a:gd name="T55" fmla="*/ 261 h 660"/>
                  <a:gd name="T56" fmla="*/ 296 w 570"/>
                  <a:gd name="T57" fmla="*/ 245 h 660"/>
                  <a:gd name="T58" fmla="*/ 380 w 570"/>
                  <a:gd name="T59" fmla="*/ 216 h 660"/>
                  <a:gd name="T60" fmla="*/ 374 w 570"/>
                  <a:gd name="T61" fmla="*/ 168 h 660"/>
                  <a:gd name="T62" fmla="*/ 360 w 570"/>
                  <a:gd name="T63" fmla="*/ 138 h 660"/>
                  <a:gd name="T64" fmla="*/ 338 w 570"/>
                  <a:gd name="T65" fmla="*/ 119 h 660"/>
                  <a:gd name="T66" fmla="*/ 298 w 570"/>
                  <a:gd name="T67" fmla="*/ 108 h 660"/>
                  <a:gd name="T68" fmla="*/ 260 w 570"/>
                  <a:gd name="T69" fmla="*/ 113 h 660"/>
                  <a:gd name="T70" fmla="*/ 227 w 570"/>
                  <a:gd name="T71" fmla="*/ 134 h 660"/>
                  <a:gd name="T72" fmla="*/ 210 w 570"/>
                  <a:gd name="T73" fmla="*/ 165 h 660"/>
                  <a:gd name="T74" fmla="*/ 28 w 570"/>
                  <a:gd name="T75" fmla="*/ 199 h 660"/>
                  <a:gd name="T76" fmla="*/ 38 w 570"/>
                  <a:gd name="T77" fmla="*/ 130 h 660"/>
                  <a:gd name="T78" fmla="*/ 59 w 570"/>
                  <a:gd name="T79" fmla="*/ 89 h 660"/>
                  <a:gd name="T80" fmla="*/ 98 w 570"/>
                  <a:gd name="T81" fmla="*/ 52 h 660"/>
                  <a:gd name="T82" fmla="*/ 144 w 570"/>
                  <a:gd name="T83" fmla="*/ 25 h 660"/>
                  <a:gd name="T84" fmla="*/ 192 w 570"/>
                  <a:gd name="T85" fmla="*/ 10 h 660"/>
                  <a:gd name="T86" fmla="*/ 288 w 570"/>
                  <a:gd name="T87" fmla="*/ 0 h 660"/>
                  <a:gd name="T88" fmla="*/ 365 w 570"/>
                  <a:gd name="T89" fmla="*/ 7 h 660"/>
                  <a:gd name="T90" fmla="*/ 426 w 570"/>
                  <a:gd name="T91" fmla="*/ 23 h 660"/>
                  <a:gd name="T92" fmla="*/ 486 w 570"/>
                  <a:gd name="T93" fmla="*/ 57 h 660"/>
                  <a:gd name="T94" fmla="*/ 524 w 570"/>
                  <a:gd name="T95" fmla="*/ 101 h 660"/>
                  <a:gd name="T96" fmla="*/ 543 w 570"/>
                  <a:gd name="T97" fmla="*/ 144 h 660"/>
                  <a:gd name="T98" fmla="*/ 554 w 570"/>
                  <a:gd name="T99" fmla="*/ 206 h 660"/>
                  <a:gd name="T100" fmla="*/ 556 w 570"/>
                  <a:gd name="T101" fmla="*/ 507 h 660"/>
                  <a:gd name="T102" fmla="*/ 561 w 570"/>
                  <a:gd name="T103" fmla="*/ 586 h 660"/>
                  <a:gd name="T104" fmla="*/ 404 w 570"/>
                  <a:gd name="T105" fmla="*/ 644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0" h="660">
                    <a:moveTo>
                      <a:pt x="178" y="451"/>
                    </a:moveTo>
                    <a:lnTo>
                      <a:pt x="179" y="460"/>
                    </a:lnTo>
                    <a:lnTo>
                      <a:pt x="180" y="467"/>
                    </a:lnTo>
                    <a:lnTo>
                      <a:pt x="181" y="475"/>
                    </a:lnTo>
                    <a:lnTo>
                      <a:pt x="184" y="484"/>
                    </a:lnTo>
                    <a:lnTo>
                      <a:pt x="187" y="491"/>
                    </a:lnTo>
                    <a:lnTo>
                      <a:pt x="191" y="498"/>
                    </a:lnTo>
                    <a:lnTo>
                      <a:pt x="195" y="506"/>
                    </a:lnTo>
                    <a:lnTo>
                      <a:pt x="200" y="512"/>
                    </a:lnTo>
                    <a:lnTo>
                      <a:pt x="206" y="518"/>
                    </a:lnTo>
                    <a:lnTo>
                      <a:pt x="213" y="523"/>
                    </a:lnTo>
                    <a:lnTo>
                      <a:pt x="220" y="528"/>
                    </a:lnTo>
                    <a:lnTo>
                      <a:pt x="228" y="533"/>
                    </a:lnTo>
                    <a:lnTo>
                      <a:pt x="238" y="536"/>
                    </a:lnTo>
                    <a:lnTo>
                      <a:pt x="247" y="539"/>
                    </a:lnTo>
                    <a:lnTo>
                      <a:pt x="256" y="540"/>
                    </a:lnTo>
                    <a:lnTo>
                      <a:pt x="268" y="541"/>
                    </a:lnTo>
                    <a:lnTo>
                      <a:pt x="280" y="540"/>
                    </a:lnTo>
                    <a:lnTo>
                      <a:pt x="292" y="538"/>
                    </a:lnTo>
                    <a:lnTo>
                      <a:pt x="303" y="535"/>
                    </a:lnTo>
                    <a:lnTo>
                      <a:pt x="313" y="531"/>
                    </a:lnTo>
                    <a:lnTo>
                      <a:pt x="323" y="524"/>
                    </a:lnTo>
                    <a:lnTo>
                      <a:pt x="331" y="519"/>
                    </a:lnTo>
                    <a:lnTo>
                      <a:pt x="339" y="512"/>
                    </a:lnTo>
                    <a:lnTo>
                      <a:pt x="346" y="504"/>
                    </a:lnTo>
                    <a:lnTo>
                      <a:pt x="352" y="497"/>
                    </a:lnTo>
                    <a:lnTo>
                      <a:pt x="356" y="489"/>
                    </a:lnTo>
                    <a:lnTo>
                      <a:pt x="362" y="482"/>
                    </a:lnTo>
                    <a:lnTo>
                      <a:pt x="365" y="473"/>
                    </a:lnTo>
                    <a:lnTo>
                      <a:pt x="371" y="455"/>
                    </a:lnTo>
                    <a:lnTo>
                      <a:pt x="375" y="438"/>
                    </a:lnTo>
                    <a:lnTo>
                      <a:pt x="378" y="418"/>
                    </a:lnTo>
                    <a:lnTo>
                      <a:pt x="379" y="397"/>
                    </a:lnTo>
                    <a:lnTo>
                      <a:pt x="380" y="374"/>
                    </a:lnTo>
                    <a:lnTo>
                      <a:pt x="380" y="350"/>
                    </a:lnTo>
                    <a:lnTo>
                      <a:pt x="359" y="348"/>
                    </a:lnTo>
                    <a:lnTo>
                      <a:pt x="338" y="348"/>
                    </a:lnTo>
                    <a:lnTo>
                      <a:pt x="318" y="349"/>
                    </a:lnTo>
                    <a:lnTo>
                      <a:pt x="299" y="351"/>
                    </a:lnTo>
                    <a:lnTo>
                      <a:pt x="281" y="354"/>
                    </a:lnTo>
                    <a:lnTo>
                      <a:pt x="265" y="358"/>
                    </a:lnTo>
                    <a:lnTo>
                      <a:pt x="249" y="363"/>
                    </a:lnTo>
                    <a:lnTo>
                      <a:pt x="235" y="369"/>
                    </a:lnTo>
                    <a:lnTo>
                      <a:pt x="223" y="376"/>
                    </a:lnTo>
                    <a:lnTo>
                      <a:pt x="211" y="384"/>
                    </a:lnTo>
                    <a:lnTo>
                      <a:pt x="202" y="393"/>
                    </a:lnTo>
                    <a:lnTo>
                      <a:pt x="194" y="403"/>
                    </a:lnTo>
                    <a:lnTo>
                      <a:pt x="187" y="414"/>
                    </a:lnTo>
                    <a:lnTo>
                      <a:pt x="182" y="425"/>
                    </a:lnTo>
                    <a:lnTo>
                      <a:pt x="179" y="438"/>
                    </a:lnTo>
                    <a:lnTo>
                      <a:pt x="178" y="451"/>
                    </a:lnTo>
                    <a:lnTo>
                      <a:pt x="178" y="451"/>
                    </a:lnTo>
                    <a:close/>
                    <a:moveTo>
                      <a:pt x="404" y="644"/>
                    </a:moveTo>
                    <a:lnTo>
                      <a:pt x="400" y="618"/>
                    </a:lnTo>
                    <a:lnTo>
                      <a:pt x="399" y="594"/>
                    </a:lnTo>
                    <a:lnTo>
                      <a:pt x="398" y="575"/>
                    </a:lnTo>
                    <a:lnTo>
                      <a:pt x="398" y="560"/>
                    </a:lnTo>
                    <a:lnTo>
                      <a:pt x="385" y="576"/>
                    </a:lnTo>
                    <a:lnTo>
                      <a:pt x="371" y="592"/>
                    </a:lnTo>
                    <a:lnTo>
                      <a:pt x="358" y="606"/>
                    </a:lnTo>
                    <a:lnTo>
                      <a:pt x="344" y="617"/>
                    </a:lnTo>
                    <a:lnTo>
                      <a:pt x="330" y="627"/>
                    </a:lnTo>
                    <a:lnTo>
                      <a:pt x="318" y="635"/>
                    </a:lnTo>
                    <a:lnTo>
                      <a:pt x="304" y="642"/>
                    </a:lnTo>
                    <a:lnTo>
                      <a:pt x="292" y="647"/>
                    </a:lnTo>
                    <a:lnTo>
                      <a:pt x="279" y="652"/>
                    </a:lnTo>
                    <a:lnTo>
                      <a:pt x="267" y="655"/>
                    </a:lnTo>
                    <a:lnTo>
                      <a:pt x="255" y="657"/>
                    </a:lnTo>
                    <a:lnTo>
                      <a:pt x="245" y="658"/>
                    </a:lnTo>
                    <a:lnTo>
                      <a:pt x="226" y="660"/>
                    </a:lnTo>
                    <a:lnTo>
                      <a:pt x="211" y="660"/>
                    </a:lnTo>
                    <a:lnTo>
                      <a:pt x="195" y="659"/>
                    </a:lnTo>
                    <a:lnTo>
                      <a:pt x="179" y="659"/>
                    </a:lnTo>
                    <a:lnTo>
                      <a:pt x="166" y="657"/>
                    </a:lnTo>
                    <a:lnTo>
                      <a:pt x="152" y="655"/>
                    </a:lnTo>
                    <a:lnTo>
                      <a:pt x="139" y="653"/>
                    </a:lnTo>
                    <a:lnTo>
                      <a:pt x="128" y="651"/>
                    </a:lnTo>
                    <a:lnTo>
                      <a:pt x="118" y="647"/>
                    </a:lnTo>
                    <a:lnTo>
                      <a:pt x="108" y="643"/>
                    </a:lnTo>
                    <a:lnTo>
                      <a:pt x="91" y="636"/>
                    </a:lnTo>
                    <a:lnTo>
                      <a:pt x="77" y="628"/>
                    </a:lnTo>
                    <a:lnTo>
                      <a:pt x="65" y="619"/>
                    </a:lnTo>
                    <a:lnTo>
                      <a:pt x="55" y="610"/>
                    </a:lnTo>
                    <a:lnTo>
                      <a:pt x="48" y="603"/>
                    </a:lnTo>
                    <a:lnTo>
                      <a:pt x="41" y="595"/>
                    </a:lnTo>
                    <a:lnTo>
                      <a:pt x="36" y="588"/>
                    </a:lnTo>
                    <a:lnTo>
                      <a:pt x="31" y="580"/>
                    </a:lnTo>
                    <a:lnTo>
                      <a:pt x="22" y="563"/>
                    </a:lnTo>
                    <a:lnTo>
                      <a:pt x="13" y="546"/>
                    </a:lnTo>
                    <a:lnTo>
                      <a:pt x="8" y="527"/>
                    </a:lnTo>
                    <a:lnTo>
                      <a:pt x="4" y="510"/>
                    </a:lnTo>
                    <a:lnTo>
                      <a:pt x="1" y="491"/>
                    </a:lnTo>
                    <a:lnTo>
                      <a:pt x="0" y="472"/>
                    </a:lnTo>
                    <a:lnTo>
                      <a:pt x="1" y="463"/>
                    </a:lnTo>
                    <a:lnTo>
                      <a:pt x="1" y="452"/>
                    </a:lnTo>
                    <a:lnTo>
                      <a:pt x="3" y="441"/>
                    </a:lnTo>
                    <a:lnTo>
                      <a:pt x="5" y="428"/>
                    </a:lnTo>
                    <a:lnTo>
                      <a:pt x="8" y="416"/>
                    </a:lnTo>
                    <a:lnTo>
                      <a:pt x="12" y="403"/>
                    </a:lnTo>
                    <a:lnTo>
                      <a:pt x="16" y="390"/>
                    </a:lnTo>
                    <a:lnTo>
                      <a:pt x="24" y="376"/>
                    </a:lnTo>
                    <a:lnTo>
                      <a:pt x="31" y="364"/>
                    </a:lnTo>
                    <a:lnTo>
                      <a:pt x="40" y="350"/>
                    </a:lnTo>
                    <a:lnTo>
                      <a:pt x="51" y="336"/>
                    </a:lnTo>
                    <a:lnTo>
                      <a:pt x="63" y="324"/>
                    </a:lnTo>
                    <a:lnTo>
                      <a:pt x="78" y="311"/>
                    </a:lnTo>
                    <a:lnTo>
                      <a:pt x="94" y="300"/>
                    </a:lnTo>
                    <a:lnTo>
                      <a:pt x="112" y="288"/>
                    </a:lnTo>
                    <a:lnTo>
                      <a:pt x="132" y="278"/>
                    </a:lnTo>
                    <a:lnTo>
                      <a:pt x="148" y="272"/>
                    </a:lnTo>
                    <a:lnTo>
                      <a:pt x="162" y="267"/>
                    </a:lnTo>
                    <a:lnTo>
                      <a:pt x="179" y="261"/>
                    </a:lnTo>
                    <a:lnTo>
                      <a:pt x="196" y="258"/>
                    </a:lnTo>
                    <a:lnTo>
                      <a:pt x="229" y="252"/>
                    </a:lnTo>
                    <a:lnTo>
                      <a:pt x="263" y="248"/>
                    </a:lnTo>
                    <a:lnTo>
                      <a:pt x="296" y="245"/>
                    </a:lnTo>
                    <a:lnTo>
                      <a:pt x="327" y="244"/>
                    </a:lnTo>
                    <a:lnTo>
                      <a:pt x="355" y="244"/>
                    </a:lnTo>
                    <a:lnTo>
                      <a:pt x="380" y="244"/>
                    </a:lnTo>
                    <a:lnTo>
                      <a:pt x="380" y="216"/>
                    </a:lnTo>
                    <a:lnTo>
                      <a:pt x="379" y="195"/>
                    </a:lnTo>
                    <a:lnTo>
                      <a:pt x="378" y="185"/>
                    </a:lnTo>
                    <a:lnTo>
                      <a:pt x="376" y="177"/>
                    </a:lnTo>
                    <a:lnTo>
                      <a:pt x="374" y="168"/>
                    </a:lnTo>
                    <a:lnTo>
                      <a:pt x="372" y="160"/>
                    </a:lnTo>
                    <a:lnTo>
                      <a:pt x="369" y="152"/>
                    </a:lnTo>
                    <a:lnTo>
                      <a:pt x="365" y="144"/>
                    </a:lnTo>
                    <a:lnTo>
                      <a:pt x="360" y="138"/>
                    </a:lnTo>
                    <a:lnTo>
                      <a:pt x="354" y="133"/>
                    </a:lnTo>
                    <a:lnTo>
                      <a:pt x="349" y="128"/>
                    </a:lnTo>
                    <a:lnTo>
                      <a:pt x="344" y="124"/>
                    </a:lnTo>
                    <a:lnTo>
                      <a:pt x="338" y="119"/>
                    </a:lnTo>
                    <a:lnTo>
                      <a:pt x="331" y="117"/>
                    </a:lnTo>
                    <a:lnTo>
                      <a:pt x="319" y="112"/>
                    </a:lnTo>
                    <a:lnTo>
                      <a:pt x="307" y="110"/>
                    </a:lnTo>
                    <a:lnTo>
                      <a:pt x="298" y="108"/>
                    </a:lnTo>
                    <a:lnTo>
                      <a:pt x="290" y="108"/>
                    </a:lnTo>
                    <a:lnTo>
                      <a:pt x="280" y="109"/>
                    </a:lnTo>
                    <a:lnTo>
                      <a:pt x="271" y="110"/>
                    </a:lnTo>
                    <a:lnTo>
                      <a:pt x="260" y="113"/>
                    </a:lnTo>
                    <a:lnTo>
                      <a:pt x="252" y="116"/>
                    </a:lnTo>
                    <a:lnTo>
                      <a:pt x="243" y="121"/>
                    </a:lnTo>
                    <a:lnTo>
                      <a:pt x="234" y="128"/>
                    </a:lnTo>
                    <a:lnTo>
                      <a:pt x="227" y="134"/>
                    </a:lnTo>
                    <a:lnTo>
                      <a:pt x="221" y="142"/>
                    </a:lnTo>
                    <a:lnTo>
                      <a:pt x="217" y="151"/>
                    </a:lnTo>
                    <a:lnTo>
                      <a:pt x="213" y="158"/>
                    </a:lnTo>
                    <a:lnTo>
                      <a:pt x="210" y="165"/>
                    </a:lnTo>
                    <a:lnTo>
                      <a:pt x="209" y="173"/>
                    </a:lnTo>
                    <a:lnTo>
                      <a:pt x="207" y="186"/>
                    </a:lnTo>
                    <a:lnTo>
                      <a:pt x="207" y="199"/>
                    </a:lnTo>
                    <a:lnTo>
                      <a:pt x="28" y="199"/>
                    </a:lnTo>
                    <a:lnTo>
                      <a:pt x="28" y="184"/>
                    </a:lnTo>
                    <a:lnTo>
                      <a:pt x="30" y="167"/>
                    </a:lnTo>
                    <a:lnTo>
                      <a:pt x="33" y="150"/>
                    </a:lnTo>
                    <a:lnTo>
                      <a:pt x="38" y="130"/>
                    </a:lnTo>
                    <a:lnTo>
                      <a:pt x="42" y="119"/>
                    </a:lnTo>
                    <a:lnTo>
                      <a:pt x="47" y="109"/>
                    </a:lnTo>
                    <a:lnTo>
                      <a:pt x="53" y="100"/>
                    </a:lnTo>
                    <a:lnTo>
                      <a:pt x="59" y="89"/>
                    </a:lnTo>
                    <a:lnTo>
                      <a:pt x="67" y="79"/>
                    </a:lnTo>
                    <a:lnTo>
                      <a:pt x="76" y="69"/>
                    </a:lnTo>
                    <a:lnTo>
                      <a:pt x="86" y="60"/>
                    </a:lnTo>
                    <a:lnTo>
                      <a:pt x="98" y="52"/>
                    </a:lnTo>
                    <a:lnTo>
                      <a:pt x="109" y="44"/>
                    </a:lnTo>
                    <a:lnTo>
                      <a:pt x="120" y="37"/>
                    </a:lnTo>
                    <a:lnTo>
                      <a:pt x="131" y="31"/>
                    </a:lnTo>
                    <a:lnTo>
                      <a:pt x="144" y="25"/>
                    </a:lnTo>
                    <a:lnTo>
                      <a:pt x="155" y="21"/>
                    </a:lnTo>
                    <a:lnTo>
                      <a:pt x="168" y="17"/>
                    </a:lnTo>
                    <a:lnTo>
                      <a:pt x="179" y="13"/>
                    </a:lnTo>
                    <a:lnTo>
                      <a:pt x="192" y="10"/>
                    </a:lnTo>
                    <a:lnTo>
                      <a:pt x="217" y="6"/>
                    </a:lnTo>
                    <a:lnTo>
                      <a:pt x="241" y="3"/>
                    </a:lnTo>
                    <a:lnTo>
                      <a:pt x="265" y="0"/>
                    </a:lnTo>
                    <a:lnTo>
                      <a:pt x="288" y="0"/>
                    </a:lnTo>
                    <a:lnTo>
                      <a:pt x="310" y="0"/>
                    </a:lnTo>
                    <a:lnTo>
                      <a:pt x="336" y="3"/>
                    </a:lnTo>
                    <a:lnTo>
                      <a:pt x="350" y="5"/>
                    </a:lnTo>
                    <a:lnTo>
                      <a:pt x="365" y="7"/>
                    </a:lnTo>
                    <a:lnTo>
                      <a:pt x="380" y="10"/>
                    </a:lnTo>
                    <a:lnTo>
                      <a:pt x="395" y="14"/>
                    </a:lnTo>
                    <a:lnTo>
                      <a:pt x="411" y="18"/>
                    </a:lnTo>
                    <a:lnTo>
                      <a:pt x="426" y="23"/>
                    </a:lnTo>
                    <a:lnTo>
                      <a:pt x="442" y="31"/>
                    </a:lnTo>
                    <a:lnTo>
                      <a:pt x="457" y="38"/>
                    </a:lnTo>
                    <a:lnTo>
                      <a:pt x="471" y="46"/>
                    </a:lnTo>
                    <a:lnTo>
                      <a:pt x="486" y="57"/>
                    </a:lnTo>
                    <a:lnTo>
                      <a:pt x="498" y="68"/>
                    </a:lnTo>
                    <a:lnTo>
                      <a:pt x="511" y="81"/>
                    </a:lnTo>
                    <a:lnTo>
                      <a:pt x="518" y="90"/>
                    </a:lnTo>
                    <a:lnTo>
                      <a:pt x="524" y="101"/>
                    </a:lnTo>
                    <a:lnTo>
                      <a:pt x="531" y="111"/>
                    </a:lnTo>
                    <a:lnTo>
                      <a:pt x="535" y="123"/>
                    </a:lnTo>
                    <a:lnTo>
                      <a:pt x="539" y="133"/>
                    </a:lnTo>
                    <a:lnTo>
                      <a:pt x="543" y="144"/>
                    </a:lnTo>
                    <a:lnTo>
                      <a:pt x="546" y="155"/>
                    </a:lnTo>
                    <a:lnTo>
                      <a:pt x="548" y="166"/>
                    </a:lnTo>
                    <a:lnTo>
                      <a:pt x="552" y="187"/>
                    </a:lnTo>
                    <a:lnTo>
                      <a:pt x="554" y="206"/>
                    </a:lnTo>
                    <a:lnTo>
                      <a:pt x="554" y="222"/>
                    </a:lnTo>
                    <a:lnTo>
                      <a:pt x="554" y="234"/>
                    </a:lnTo>
                    <a:lnTo>
                      <a:pt x="556" y="486"/>
                    </a:lnTo>
                    <a:lnTo>
                      <a:pt x="556" y="507"/>
                    </a:lnTo>
                    <a:lnTo>
                      <a:pt x="556" y="526"/>
                    </a:lnTo>
                    <a:lnTo>
                      <a:pt x="557" y="546"/>
                    </a:lnTo>
                    <a:lnTo>
                      <a:pt x="559" y="566"/>
                    </a:lnTo>
                    <a:lnTo>
                      <a:pt x="561" y="586"/>
                    </a:lnTo>
                    <a:lnTo>
                      <a:pt x="563" y="606"/>
                    </a:lnTo>
                    <a:lnTo>
                      <a:pt x="566" y="626"/>
                    </a:lnTo>
                    <a:lnTo>
                      <a:pt x="570" y="644"/>
                    </a:lnTo>
                    <a:lnTo>
                      <a:pt x="404" y="644"/>
                    </a:lnTo>
                    <a:lnTo>
                      <a:pt x="404" y="64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58" name="Freeform 25"/>
              <p:cNvSpPr>
                <a:spLocks/>
              </p:cNvSpPr>
              <p:nvPr/>
            </p:nvSpPr>
            <p:spPr bwMode="auto">
              <a:xfrm>
                <a:off x="3620840" y="11845053"/>
                <a:ext cx="90141" cy="164830"/>
              </a:xfrm>
              <a:custGeom>
                <a:avLst/>
                <a:gdLst>
                  <a:gd name="T0" fmla="*/ 448 w 451"/>
                  <a:gd name="T1" fmla="*/ 804 h 824"/>
                  <a:gd name="T2" fmla="*/ 426 w 451"/>
                  <a:gd name="T3" fmla="*/ 809 h 824"/>
                  <a:gd name="T4" fmla="*/ 404 w 451"/>
                  <a:gd name="T5" fmla="*/ 813 h 824"/>
                  <a:gd name="T6" fmla="*/ 384 w 451"/>
                  <a:gd name="T7" fmla="*/ 818 h 824"/>
                  <a:gd name="T8" fmla="*/ 365 w 451"/>
                  <a:gd name="T9" fmla="*/ 820 h 824"/>
                  <a:gd name="T10" fmla="*/ 332 w 451"/>
                  <a:gd name="T11" fmla="*/ 823 h 824"/>
                  <a:gd name="T12" fmla="*/ 305 w 451"/>
                  <a:gd name="T13" fmla="*/ 824 h 824"/>
                  <a:gd name="T14" fmla="*/ 288 w 451"/>
                  <a:gd name="T15" fmla="*/ 824 h 824"/>
                  <a:gd name="T16" fmla="*/ 273 w 451"/>
                  <a:gd name="T17" fmla="*/ 823 h 824"/>
                  <a:gd name="T18" fmla="*/ 258 w 451"/>
                  <a:gd name="T19" fmla="*/ 821 h 824"/>
                  <a:gd name="T20" fmla="*/ 244 w 451"/>
                  <a:gd name="T21" fmla="*/ 819 h 824"/>
                  <a:gd name="T22" fmla="*/ 232 w 451"/>
                  <a:gd name="T23" fmla="*/ 816 h 824"/>
                  <a:gd name="T24" fmla="*/ 219 w 451"/>
                  <a:gd name="T25" fmla="*/ 813 h 824"/>
                  <a:gd name="T26" fmla="*/ 209 w 451"/>
                  <a:gd name="T27" fmla="*/ 809 h 824"/>
                  <a:gd name="T28" fmla="*/ 198 w 451"/>
                  <a:gd name="T29" fmla="*/ 805 h 824"/>
                  <a:gd name="T30" fmla="*/ 189 w 451"/>
                  <a:gd name="T31" fmla="*/ 801 h 824"/>
                  <a:gd name="T32" fmla="*/ 181 w 451"/>
                  <a:gd name="T33" fmla="*/ 796 h 824"/>
                  <a:gd name="T34" fmla="*/ 172 w 451"/>
                  <a:gd name="T35" fmla="*/ 790 h 824"/>
                  <a:gd name="T36" fmla="*/ 165 w 451"/>
                  <a:gd name="T37" fmla="*/ 784 h 824"/>
                  <a:gd name="T38" fmla="*/ 159 w 451"/>
                  <a:gd name="T39" fmla="*/ 778 h 824"/>
                  <a:gd name="T40" fmla="*/ 154 w 451"/>
                  <a:gd name="T41" fmla="*/ 773 h 824"/>
                  <a:gd name="T42" fmla="*/ 148 w 451"/>
                  <a:gd name="T43" fmla="*/ 765 h 824"/>
                  <a:gd name="T44" fmla="*/ 143 w 451"/>
                  <a:gd name="T45" fmla="*/ 759 h 824"/>
                  <a:gd name="T46" fmla="*/ 136 w 451"/>
                  <a:gd name="T47" fmla="*/ 746 h 824"/>
                  <a:gd name="T48" fmla="*/ 130 w 451"/>
                  <a:gd name="T49" fmla="*/ 732 h 824"/>
                  <a:gd name="T50" fmla="*/ 126 w 451"/>
                  <a:gd name="T51" fmla="*/ 717 h 824"/>
                  <a:gd name="T52" fmla="*/ 123 w 451"/>
                  <a:gd name="T53" fmla="*/ 704 h 824"/>
                  <a:gd name="T54" fmla="*/ 120 w 451"/>
                  <a:gd name="T55" fmla="*/ 678 h 824"/>
                  <a:gd name="T56" fmla="*/ 120 w 451"/>
                  <a:gd name="T57" fmla="*/ 656 h 824"/>
                  <a:gd name="T58" fmla="*/ 120 w 451"/>
                  <a:gd name="T59" fmla="*/ 312 h 824"/>
                  <a:gd name="T60" fmla="*/ 0 w 451"/>
                  <a:gd name="T61" fmla="*/ 312 h 824"/>
                  <a:gd name="T62" fmla="*/ 0 w 451"/>
                  <a:gd name="T63" fmla="*/ 190 h 824"/>
                  <a:gd name="T64" fmla="*/ 120 w 451"/>
                  <a:gd name="T65" fmla="*/ 190 h 824"/>
                  <a:gd name="T66" fmla="*/ 120 w 451"/>
                  <a:gd name="T67" fmla="*/ 67 h 824"/>
                  <a:gd name="T68" fmla="*/ 303 w 451"/>
                  <a:gd name="T69" fmla="*/ 0 h 824"/>
                  <a:gd name="T70" fmla="*/ 303 w 451"/>
                  <a:gd name="T71" fmla="*/ 190 h 824"/>
                  <a:gd name="T72" fmla="*/ 451 w 451"/>
                  <a:gd name="T73" fmla="*/ 190 h 824"/>
                  <a:gd name="T74" fmla="*/ 451 w 451"/>
                  <a:gd name="T75" fmla="*/ 312 h 824"/>
                  <a:gd name="T76" fmla="*/ 303 w 451"/>
                  <a:gd name="T77" fmla="*/ 312 h 824"/>
                  <a:gd name="T78" fmla="*/ 303 w 451"/>
                  <a:gd name="T79" fmla="*/ 594 h 824"/>
                  <a:gd name="T80" fmla="*/ 303 w 451"/>
                  <a:gd name="T81" fmla="*/ 615 h 824"/>
                  <a:gd name="T82" fmla="*/ 305 w 451"/>
                  <a:gd name="T83" fmla="*/ 633 h 824"/>
                  <a:gd name="T84" fmla="*/ 306 w 451"/>
                  <a:gd name="T85" fmla="*/ 641 h 824"/>
                  <a:gd name="T86" fmla="*/ 308 w 451"/>
                  <a:gd name="T87" fmla="*/ 650 h 824"/>
                  <a:gd name="T88" fmla="*/ 310 w 451"/>
                  <a:gd name="T89" fmla="*/ 656 h 824"/>
                  <a:gd name="T90" fmla="*/ 314 w 451"/>
                  <a:gd name="T91" fmla="*/ 662 h 824"/>
                  <a:gd name="T92" fmla="*/ 318 w 451"/>
                  <a:gd name="T93" fmla="*/ 668 h 824"/>
                  <a:gd name="T94" fmla="*/ 324 w 451"/>
                  <a:gd name="T95" fmla="*/ 674 h 824"/>
                  <a:gd name="T96" fmla="*/ 330 w 451"/>
                  <a:gd name="T97" fmla="*/ 678 h 824"/>
                  <a:gd name="T98" fmla="*/ 338 w 451"/>
                  <a:gd name="T99" fmla="*/ 681 h 824"/>
                  <a:gd name="T100" fmla="*/ 348 w 451"/>
                  <a:gd name="T101" fmla="*/ 684 h 824"/>
                  <a:gd name="T102" fmla="*/ 358 w 451"/>
                  <a:gd name="T103" fmla="*/ 686 h 824"/>
                  <a:gd name="T104" fmla="*/ 371 w 451"/>
                  <a:gd name="T105" fmla="*/ 687 h 824"/>
                  <a:gd name="T106" fmla="*/ 385 w 451"/>
                  <a:gd name="T107" fmla="*/ 688 h 824"/>
                  <a:gd name="T108" fmla="*/ 404 w 451"/>
                  <a:gd name="T109" fmla="*/ 687 h 824"/>
                  <a:gd name="T110" fmla="*/ 419 w 451"/>
                  <a:gd name="T111" fmla="*/ 687 h 824"/>
                  <a:gd name="T112" fmla="*/ 432 w 451"/>
                  <a:gd name="T113" fmla="*/ 686 h 824"/>
                  <a:gd name="T114" fmla="*/ 448 w 451"/>
                  <a:gd name="T115" fmla="*/ 684 h 824"/>
                  <a:gd name="T116" fmla="*/ 448 w 451"/>
                  <a:gd name="T117" fmla="*/ 804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51" h="824">
                    <a:moveTo>
                      <a:pt x="448" y="804"/>
                    </a:moveTo>
                    <a:lnTo>
                      <a:pt x="426" y="809"/>
                    </a:lnTo>
                    <a:lnTo>
                      <a:pt x="404" y="813"/>
                    </a:lnTo>
                    <a:lnTo>
                      <a:pt x="384" y="818"/>
                    </a:lnTo>
                    <a:lnTo>
                      <a:pt x="365" y="820"/>
                    </a:lnTo>
                    <a:lnTo>
                      <a:pt x="332" y="823"/>
                    </a:lnTo>
                    <a:lnTo>
                      <a:pt x="305" y="824"/>
                    </a:lnTo>
                    <a:lnTo>
                      <a:pt x="288" y="824"/>
                    </a:lnTo>
                    <a:lnTo>
                      <a:pt x="273" y="823"/>
                    </a:lnTo>
                    <a:lnTo>
                      <a:pt x="258" y="821"/>
                    </a:lnTo>
                    <a:lnTo>
                      <a:pt x="244" y="819"/>
                    </a:lnTo>
                    <a:lnTo>
                      <a:pt x="232" y="816"/>
                    </a:lnTo>
                    <a:lnTo>
                      <a:pt x="219" y="813"/>
                    </a:lnTo>
                    <a:lnTo>
                      <a:pt x="209" y="809"/>
                    </a:lnTo>
                    <a:lnTo>
                      <a:pt x="198" y="805"/>
                    </a:lnTo>
                    <a:lnTo>
                      <a:pt x="189" y="801"/>
                    </a:lnTo>
                    <a:lnTo>
                      <a:pt x="181" y="796"/>
                    </a:lnTo>
                    <a:lnTo>
                      <a:pt x="172" y="790"/>
                    </a:lnTo>
                    <a:lnTo>
                      <a:pt x="165" y="784"/>
                    </a:lnTo>
                    <a:lnTo>
                      <a:pt x="159" y="778"/>
                    </a:lnTo>
                    <a:lnTo>
                      <a:pt x="154" y="773"/>
                    </a:lnTo>
                    <a:lnTo>
                      <a:pt x="148" y="765"/>
                    </a:lnTo>
                    <a:lnTo>
                      <a:pt x="143" y="759"/>
                    </a:lnTo>
                    <a:lnTo>
                      <a:pt x="136" y="746"/>
                    </a:lnTo>
                    <a:lnTo>
                      <a:pt x="130" y="732"/>
                    </a:lnTo>
                    <a:lnTo>
                      <a:pt x="126" y="717"/>
                    </a:lnTo>
                    <a:lnTo>
                      <a:pt x="123" y="704"/>
                    </a:lnTo>
                    <a:lnTo>
                      <a:pt x="120" y="678"/>
                    </a:lnTo>
                    <a:lnTo>
                      <a:pt x="120" y="656"/>
                    </a:lnTo>
                    <a:lnTo>
                      <a:pt x="120" y="312"/>
                    </a:lnTo>
                    <a:lnTo>
                      <a:pt x="0" y="312"/>
                    </a:lnTo>
                    <a:lnTo>
                      <a:pt x="0" y="190"/>
                    </a:lnTo>
                    <a:lnTo>
                      <a:pt x="120" y="190"/>
                    </a:lnTo>
                    <a:lnTo>
                      <a:pt x="120" y="67"/>
                    </a:lnTo>
                    <a:lnTo>
                      <a:pt x="303" y="0"/>
                    </a:lnTo>
                    <a:lnTo>
                      <a:pt x="303" y="190"/>
                    </a:lnTo>
                    <a:lnTo>
                      <a:pt x="451" y="190"/>
                    </a:lnTo>
                    <a:lnTo>
                      <a:pt x="451" y="312"/>
                    </a:lnTo>
                    <a:lnTo>
                      <a:pt x="303" y="312"/>
                    </a:lnTo>
                    <a:lnTo>
                      <a:pt x="303" y="594"/>
                    </a:lnTo>
                    <a:lnTo>
                      <a:pt x="303" y="615"/>
                    </a:lnTo>
                    <a:lnTo>
                      <a:pt x="305" y="633"/>
                    </a:lnTo>
                    <a:lnTo>
                      <a:pt x="306" y="641"/>
                    </a:lnTo>
                    <a:lnTo>
                      <a:pt x="308" y="650"/>
                    </a:lnTo>
                    <a:lnTo>
                      <a:pt x="310" y="656"/>
                    </a:lnTo>
                    <a:lnTo>
                      <a:pt x="314" y="662"/>
                    </a:lnTo>
                    <a:lnTo>
                      <a:pt x="318" y="668"/>
                    </a:lnTo>
                    <a:lnTo>
                      <a:pt x="324" y="674"/>
                    </a:lnTo>
                    <a:lnTo>
                      <a:pt x="330" y="678"/>
                    </a:lnTo>
                    <a:lnTo>
                      <a:pt x="338" y="681"/>
                    </a:lnTo>
                    <a:lnTo>
                      <a:pt x="348" y="684"/>
                    </a:lnTo>
                    <a:lnTo>
                      <a:pt x="358" y="686"/>
                    </a:lnTo>
                    <a:lnTo>
                      <a:pt x="371" y="687"/>
                    </a:lnTo>
                    <a:lnTo>
                      <a:pt x="385" y="688"/>
                    </a:lnTo>
                    <a:lnTo>
                      <a:pt x="404" y="687"/>
                    </a:lnTo>
                    <a:lnTo>
                      <a:pt x="419" y="687"/>
                    </a:lnTo>
                    <a:lnTo>
                      <a:pt x="432" y="686"/>
                    </a:lnTo>
                    <a:lnTo>
                      <a:pt x="448" y="684"/>
                    </a:lnTo>
                    <a:lnTo>
                      <a:pt x="448" y="8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59" name="Freeform 26"/>
              <p:cNvSpPr>
                <a:spLocks noEditPoints="1"/>
              </p:cNvSpPr>
              <p:nvPr/>
            </p:nvSpPr>
            <p:spPr bwMode="auto">
              <a:xfrm>
                <a:off x="3747038" y="11829600"/>
                <a:ext cx="38632" cy="177707"/>
              </a:xfrm>
              <a:custGeom>
                <a:avLst/>
                <a:gdLst>
                  <a:gd name="T0" fmla="*/ 6 w 195"/>
                  <a:gd name="T1" fmla="*/ 265 h 892"/>
                  <a:gd name="T2" fmla="*/ 189 w 195"/>
                  <a:gd name="T3" fmla="*/ 265 h 892"/>
                  <a:gd name="T4" fmla="*/ 189 w 195"/>
                  <a:gd name="T5" fmla="*/ 892 h 892"/>
                  <a:gd name="T6" fmla="*/ 6 w 195"/>
                  <a:gd name="T7" fmla="*/ 892 h 892"/>
                  <a:gd name="T8" fmla="*/ 6 w 195"/>
                  <a:gd name="T9" fmla="*/ 265 h 892"/>
                  <a:gd name="T10" fmla="*/ 195 w 195"/>
                  <a:gd name="T11" fmla="*/ 0 h 892"/>
                  <a:gd name="T12" fmla="*/ 0 w 195"/>
                  <a:gd name="T13" fmla="*/ 0 h 892"/>
                  <a:gd name="T14" fmla="*/ 0 w 195"/>
                  <a:gd name="T15" fmla="*/ 158 h 892"/>
                  <a:gd name="T16" fmla="*/ 195 w 195"/>
                  <a:gd name="T17" fmla="*/ 158 h 892"/>
                  <a:gd name="T18" fmla="*/ 195 w 195"/>
                  <a:gd name="T19" fmla="*/ 0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892">
                    <a:moveTo>
                      <a:pt x="6" y="265"/>
                    </a:moveTo>
                    <a:lnTo>
                      <a:pt x="189" y="265"/>
                    </a:lnTo>
                    <a:lnTo>
                      <a:pt x="189" y="892"/>
                    </a:lnTo>
                    <a:lnTo>
                      <a:pt x="6" y="892"/>
                    </a:lnTo>
                    <a:lnTo>
                      <a:pt x="6" y="265"/>
                    </a:lnTo>
                    <a:close/>
                    <a:moveTo>
                      <a:pt x="195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195" y="158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60" name="Freeform 27"/>
              <p:cNvSpPr>
                <a:spLocks/>
              </p:cNvSpPr>
              <p:nvPr/>
            </p:nvSpPr>
            <p:spPr bwMode="auto">
              <a:xfrm>
                <a:off x="3824302" y="11878534"/>
                <a:ext cx="118471" cy="128773"/>
              </a:xfrm>
              <a:custGeom>
                <a:avLst/>
                <a:gdLst>
                  <a:gd name="T0" fmla="*/ 3 w 592"/>
                  <a:gd name="T1" fmla="*/ 116 h 643"/>
                  <a:gd name="T2" fmla="*/ 2 w 592"/>
                  <a:gd name="T3" fmla="*/ 51 h 643"/>
                  <a:gd name="T4" fmla="*/ 176 w 592"/>
                  <a:gd name="T5" fmla="*/ 15 h 643"/>
                  <a:gd name="T6" fmla="*/ 189 w 592"/>
                  <a:gd name="T7" fmla="*/ 96 h 643"/>
                  <a:gd name="T8" fmla="*/ 209 w 592"/>
                  <a:gd name="T9" fmla="*/ 71 h 643"/>
                  <a:gd name="T10" fmla="*/ 226 w 592"/>
                  <a:gd name="T11" fmla="*/ 54 h 643"/>
                  <a:gd name="T12" fmla="*/ 250 w 592"/>
                  <a:gd name="T13" fmla="*/ 36 h 643"/>
                  <a:gd name="T14" fmla="*/ 279 w 592"/>
                  <a:gd name="T15" fmla="*/ 20 h 643"/>
                  <a:gd name="T16" fmla="*/ 316 w 592"/>
                  <a:gd name="T17" fmla="*/ 8 h 643"/>
                  <a:gd name="T18" fmla="*/ 360 w 592"/>
                  <a:gd name="T19" fmla="*/ 2 h 643"/>
                  <a:gd name="T20" fmla="*/ 406 w 592"/>
                  <a:gd name="T21" fmla="*/ 2 h 643"/>
                  <a:gd name="T22" fmla="*/ 445 w 592"/>
                  <a:gd name="T23" fmla="*/ 8 h 643"/>
                  <a:gd name="T24" fmla="*/ 480 w 592"/>
                  <a:gd name="T25" fmla="*/ 19 h 643"/>
                  <a:gd name="T26" fmla="*/ 507 w 592"/>
                  <a:gd name="T27" fmla="*/ 34 h 643"/>
                  <a:gd name="T28" fmla="*/ 530 w 592"/>
                  <a:gd name="T29" fmla="*/ 53 h 643"/>
                  <a:gd name="T30" fmla="*/ 549 w 592"/>
                  <a:gd name="T31" fmla="*/ 71 h 643"/>
                  <a:gd name="T32" fmla="*/ 562 w 592"/>
                  <a:gd name="T33" fmla="*/ 91 h 643"/>
                  <a:gd name="T34" fmla="*/ 572 w 592"/>
                  <a:gd name="T35" fmla="*/ 109 h 643"/>
                  <a:gd name="T36" fmla="*/ 580 w 592"/>
                  <a:gd name="T37" fmla="*/ 132 h 643"/>
                  <a:gd name="T38" fmla="*/ 586 w 592"/>
                  <a:gd name="T39" fmla="*/ 163 h 643"/>
                  <a:gd name="T40" fmla="*/ 590 w 592"/>
                  <a:gd name="T41" fmla="*/ 205 h 643"/>
                  <a:gd name="T42" fmla="*/ 592 w 592"/>
                  <a:gd name="T43" fmla="*/ 266 h 643"/>
                  <a:gd name="T44" fmla="*/ 592 w 592"/>
                  <a:gd name="T45" fmla="*/ 643 h 643"/>
                  <a:gd name="T46" fmla="*/ 405 w 592"/>
                  <a:gd name="T47" fmla="*/ 254 h 643"/>
                  <a:gd name="T48" fmla="*/ 404 w 592"/>
                  <a:gd name="T49" fmla="*/ 218 h 643"/>
                  <a:gd name="T50" fmla="*/ 400 w 592"/>
                  <a:gd name="T51" fmla="*/ 202 h 643"/>
                  <a:gd name="T52" fmla="*/ 395 w 592"/>
                  <a:gd name="T53" fmla="*/ 186 h 643"/>
                  <a:gd name="T54" fmla="*/ 382 w 592"/>
                  <a:gd name="T55" fmla="*/ 166 h 643"/>
                  <a:gd name="T56" fmla="*/ 363 w 592"/>
                  <a:gd name="T57" fmla="*/ 150 h 643"/>
                  <a:gd name="T58" fmla="*/ 351 w 592"/>
                  <a:gd name="T59" fmla="*/ 142 h 643"/>
                  <a:gd name="T60" fmla="*/ 338 w 592"/>
                  <a:gd name="T61" fmla="*/ 137 h 643"/>
                  <a:gd name="T62" fmla="*/ 322 w 592"/>
                  <a:gd name="T63" fmla="*/ 134 h 643"/>
                  <a:gd name="T64" fmla="*/ 306 w 592"/>
                  <a:gd name="T65" fmla="*/ 133 h 643"/>
                  <a:gd name="T66" fmla="*/ 277 w 592"/>
                  <a:gd name="T67" fmla="*/ 136 h 643"/>
                  <a:gd name="T68" fmla="*/ 250 w 592"/>
                  <a:gd name="T69" fmla="*/ 146 h 643"/>
                  <a:gd name="T70" fmla="*/ 228 w 592"/>
                  <a:gd name="T71" fmla="*/ 161 h 643"/>
                  <a:gd name="T72" fmla="*/ 211 w 592"/>
                  <a:gd name="T73" fmla="*/ 181 h 643"/>
                  <a:gd name="T74" fmla="*/ 202 w 592"/>
                  <a:gd name="T75" fmla="*/ 197 h 643"/>
                  <a:gd name="T76" fmla="*/ 195 w 592"/>
                  <a:gd name="T77" fmla="*/ 216 h 643"/>
                  <a:gd name="T78" fmla="*/ 190 w 592"/>
                  <a:gd name="T79" fmla="*/ 244 h 643"/>
                  <a:gd name="T80" fmla="*/ 189 w 592"/>
                  <a:gd name="T81" fmla="*/ 277 h 643"/>
                  <a:gd name="T82" fmla="*/ 4 w 592"/>
                  <a:gd name="T83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2" h="643">
                    <a:moveTo>
                      <a:pt x="4" y="129"/>
                    </a:moveTo>
                    <a:lnTo>
                      <a:pt x="3" y="116"/>
                    </a:lnTo>
                    <a:lnTo>
                      <a:pt x="3" y="87"/>
                    </a:lnTo>
                    <a:lnTo>
                      <a:pt x="2" y="51"/>
                    </a:lnTo>
                    <a:lnTo>
                      <a:pt x="0" y="15"/>
                    </a:lnTo>
                    <a:lnTo>
                      <a:pt x="176" y="15"/>
                    </a:lnTo>
                    <a:lnTo>
                      <a:pt x="181" y="109"/>
                    </a:lnTo>
                    <a:lnTo>
                      <a:pt x="189" y="96"/>
                    </a:lnTo>
                    <a:lnTo>
                      <a:pt x="201" y="81"/>
                    </a:lnTo>
                    <a:lnTo>
                      <a:pt x="209" y="71"/>
                    </a:lnTo>
                    <a:lnTo>
                      <a:pt x="217" y="62"/>
                    </a:lnTo>
                    <a:lnTo>
                      <a:pt x="226" y="54"/>
                    </a:lnTo>
                    <a:lnTo>
                      <a:pt x="238" y="44"/>
                    </a:lnTo>
                    <a:lnTo>
                      <a:pt x="250" y="36"/>
                    </a:lnTo>
                    <a:lnTo>
                      <a:pt x="265" y="28"/>
                    </a:lnTo>
                    <a:lnTo>
                      <a:pt x="279" y="20"/>
                    </a:lnTo>
                    <a:lnTo>
                      <a:pt x="297" y="13"/>
                    </a:lnTo>
                    <a:lnTo>
                      <a:pt x="316" y="8"/>
                    </a:lnTo>
                    <a:lnTo>
                      <a:pt x="337" y="4"/>
                    </a:lnTo>
                    <a:lnTo>
                      <a:pt x="360" y="2"/>
                    </a:lnTo>
                    <a:lnTo>
                      <a:pt x="384" y="0"/>
                    </a:lnTo>
                    <a:lnTo>
                      <a:pt x="406" y="2"/>
                    </a:lnTo>
                    <a:lnTo>
                      <a:pt x="427" y="4"/>
                    </a:lnTo>
                    <a:lnTo>
                      <a:pt x="445" y="8"/>
                    </a:lnTo>
                    <a:lnTo>
                      <a:pt x="463" y="13"/>
                    </a:lnTo>
                    <a:lnTo>
                      <a:pt x="480" y="19"/>
                    </a:lnTo>
                    <a:lnTo>
                      <a:pt x="494" y="27"/>
                    </a:lnTo>
                    <a:lnTo>
                      <a:pt x="507" y="34"/>
                    </a:lnTo>
                    <a:lnTo>
                      <a:pt x="519" y="43"/>
                    </a:lnTo>
                    <a:lnTo>
                      <a:pt x="530" y="53"/>
                    </a:lnTo>
                    <a:lnTo>
                      <a:pt x="539" y="62"/>
                    </a:lnTo>
                    <a:lnTo>
                      <a:pt x="549" y="71"/>
                    </a:lnTo>
                    <a:lnTo>
                      <a:pt x="556" y="81"/>
                    </a:lnTo>
                    <a:lnTo>
                      <a:pt x="562" y="91"/>
                    </a:lnTo>
                    <a:lnTo>
                      <a:pt x="567" y="101"/>
                    </a:lnTo>
                    <a:lnTo>
                      <a:pt x="572" y="109"/>
                    </a:lnTo>
                    <a:lnTo>
                      <a:pt x="575" y="117"/>
                    </a:lnTo>
                    <a:lnTo>
                      <a:pt x="580" y="132"/>
                    </a:lnTo>
                    <a:lnTo>
                      <a:pt x="583" y="147"/>
                    </a:lnTo>
                    <a:lnTo>
                      <a:pt x="586" y="163"/>
                    </a:lnTo>
                    <a:lnTo>
                      <a:pt x="588" y="182"/>
                    </a:lnTo>
                    <a:lnTo>
                      <a:pt x="590" y="205"/>
                    </a:lnTo>
                    <a:lnTo>
                      <a:pt x="591" y="232"/>
                    </a:lnTo>
                    <a:lnTo>
                      <a:pt x="592" y="266"/>
                    </a:lnTo>
                    <a:lnTo>
                      <a:pt x="592" y="305"/>
                    </a:lnTo>
                    <a:lnTo>
                      <a:pt x="592" y="643"/>
                    </a:lnTo>
                    <a:lnTo>
                      <a:pt x="405" y="643"/>
                    </a:lnTo>
                    <a:lnTo>
                      <a:pt x="405" y="254"/>
                    </a:lnTo>
                    <a:lnTo>
                      <a:pt x="405" y="235"/>
                    </a:lnTo>
                    <a:lnTo>
                      <a:pt x="404" y="218"/>
                    </a:lnTo>
                    <a:lnTo>
                      <a:pt x="403" y="209"/>
                    </a:lnTo>
                    <a:lnTo>
                      <a:pt x="400" y="202"/>
                    </a:lnTo>
                    <a:lnTo>
                      <a:pt x="398" y="194"/>
                    </a:lnTo>
                    <a:lnTo>
                      <a:pt x="395" y="186"/>
                    </a:lnTo>
                    <a:lnTo>
                      <a:pt x="389" y="176"/>
                    </a:lnTo>
                    <a:lnTo>
                      <a:pt x="382" y="166"/>
                    </a:lnTo>
                    <a:lnTo>
                      <a:pt x="373" y="157"/>
                    </a:lnTo>
                    <a:lnTo>
                      <a:pt x="363" y="150"/>
                    </a:lnTo>
                    <a:lnTo>
                      <a:pt x="358" y="146"/>
                    </a:lnTo>
                    <a:lnTo>
                      <a:pt x="351" y="142"/>
                    </a:lnTo>
                    <a:lnTo>
                      <a:pt x="344" y="139"/>
                    </a:lnTo>
                    <a:lnTo>
                      <a:pt x="338" y="137"/>
                    </a:lnTo>
                    <a:lnTo>
                      <a:pt x="331" y="135"/>
                    </a:lnTo>
                    <a:lnTo>
                      <a:pt x="322" y="134"/>
                    </a:lnTo>
                    <a:lnTo>
                      <a:pt x="314" y="133"/>
                    </a:lnTo>
                    <a:lnTo>
                      <a:pt x="306" y="133"/>
                    </a:lnTo>
                    <a:lnTo>
                      <a:pt x="291" y="134"/>
                    </a:lnTo>
                    <a:lnTo>
                      <a:pt x="277" y="136"/>
                    </a:lnTo>
                    <a:lnTo>
                      <a:pt x="264" y="140"/>
                    </a:lnTo>
                    <a:lnTo>
                      <a:pt x="250" y="146"/>
                    </a:lnTo>
                    <a:lnTo>
                      <a:pt x="239" y="153"/>
                    </a:lnTo>
                    <a:lnTo>
                      <a:pt x="228" y="161"/>
                    </a:lnTo>
                    <a:lnTo>
                      <a:pt x="219" y="171"/>
                    </a:lnTo>
                    <a:lnTo>
                      <a:pt x="211" y="181"/>
                    </a:lnTo>
                    <a:lnTo>
                      <a:pt x="206" y="188"/>
                    </a:lnTo>
                    <a:lnTo>
                      <a:pt x="202" y="197"/>
                    </a:lnTo>
                    <a:lnTo>
                      <a:pt x="199" y="206"/>
                    </a:lnTo>
                    <a:lnTo>
                      <a:pt x="195" y="216"/>
                    </a:lnTo>
                    <a:lnTo>
                      <a:pt x="193" y="229"/>
                    </a:lnTo>
                    <a:lnTo>
                      <a:pt x="190" y="244"/>
                    </a:lnTo>
                    <a:lnTo>
                      <a:pt x="189" y="259"/>
                    </a:lnTo>
                    <a:lnTo>
                      <a:pt x="189" y="277"/>
                    </a:lnTo>
                    <a:lnTo>
                      <a:pt x="189" y="643"/>
                    </a:lnTo>
                    <a:lnTo>
                      <a:pt x="4" y="643"/>
                    </a:lnTo>
                    <a:lnTo>
                      <a:pt x="4" y="12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61" name="Freeform 28"/>
              <p:cNvSpPr>
                <a:spLocks/>
              </p:cNvSpPr>
              <p:nvPr/>
            </p:nvSpPr>
            <p:spPr bwMode="auto">
              <a:xfrm>
                <a:off x="3978830" y="11883685"/>
                <a:ext cx="118471" cy="126198"/>
              </a:xfrm>
              <a:custGeom>
                <a:avLst/>
                <a:gdLst>
                  <a:gd name="T0" fmla="*/ 186 w 599"/>
                  <a:gd name="T1" fmla="*/ 374 h 643"/>
                  <a:gd name="T2" fmla="*/ 188 w 599"/>
                  <a:gd name="T3" fmla="*/ 419 h 643"/>
                  <a:gd name="T4" fmla="*/ 191 w 599"/>
                  <a:gd name="T5" fmla="*/ 442 h 643"/>
                  <a:gd name="T6" fmla="*/ 198 w 599"/>
                  <a:gd name="T7" fmla="*/ 464 h 643"/>
                  <a:gd name="T8" fmla="*/ 210 w 599"/>
                  <a:gd name="T9" fmla="*/ 482 h 643"/>
                  <a:gd name="T10" fmla="*/ 228 w 599"/>
                  <a:gd name="T11" fmla="*/ 498 h 643"/>
                  <a:gd name="T12" fmla="*/ 252 w 599"/>
                  <a:gd name="T13" fmla="*/ 508 h 643"/>
                  <a:gd name="T14" fmla="*/ 284 w 599"/>
                  <a:gd name="T15" fmla="*/ 512 h 643"/>
                  <a:gd name="T16" fmla="*/ 305 w 599"/>
                  <a:gd name="T17" fmla="*/ 510 h 643"/>
                  <a:gd name="T18" fmla="*/ 322 w 599"/>
                  <a:gd name="T19" fmla="*/ 507 h 643"/>
                  <a:gd name="T20" fmla="*/ 338 w 599"/>
                  <a:gd name="T21" fmla="*/ 503 h 643"/>
                  <a:gd name="T22" fmla="*/ 352 w 599"/>
                  <a:gd name="T23" fmla="*/ 496 h 643"/>
                  <a:gd name="T24" fmla="*/ 363 w 599"/>
                  <a:gd name="T25" fmla="*/ 488 h 643"/>
                  <a:gd name="T26" fmla="*/ 373 w 599"/>
                  <a:gd name="T27" fmla="*/ 478 h 643"/>
                  <a:gd name="T28" fmla="*/ 387 w 599"/>
                  <a:gd name="T29" fmla="*/ 454 h 643"/>
                  <a:gd name="T30" fmla="*/ 395 w 599"/>
                  <a:gd name="T31" fmla="*/ 425 h 643"/>
                  <a:gd name="T32" fmla="*/ 400 w 599"/>
                  <a:gd name="T33" fmla="*/ 393 h 643"/>
                  <a:gd name="T34" fmla="*/ 402 w 599"/>
                  <a:gd name="T35" fmla="*/ 316 h 643"/>
                  <a:gd name="T36" fmla="*/ 590 w 599"/>
                  <a:gd name="T37" fmla="*/ 0 h 643"/>
                  <a:gd name="T38" fmla="*/ 591 w 599"/>
                  <a:gd name="T39" fmla="*/ 459 h 643"/>
                  <a:gd name="T40" fmla="*/ 593 w 599"/>
                  <a:gd name="T41" fmla="*/ 522 h 643"/>
                  <a:gd name="T42" fmla="*/ 593 w 599"/>
                  <a:gd name="T43" fmla="*/ 556 h 643"/>
                  <a:gd name="T44" fmla="*/ 594 w 599"/>
                  <a:gd name="T45" fmla="*/ 574 h 643"/>
                  <a:gd name="T46" fmla="*/ 595 w 599"/>
                  <a:gd name="T47" fmla="*/ 593 h 643"/>
                  <a:gd name="T48" fmla="*/ 597 w 599"/>
                  <a:gd name="T49" fmla="*/ 615 h 643"/>
                  <a:gd name="T50" fmla="*/ 421 w 599"/>
                  <a:gd name="T51" fmla="*/ 626 h 643"/>
                  <a:gd name="T52" fmla="*/ 406 w 599"/>
                  <a:gd name="T53" fmla="*/ 555 h 643"/>
                  <a:gd name="T54" fmla="*/ 387 w 599"/>
                  <a:gd name="T55" fmla="*/ 578 h 643"/>
                  <a:gd name="T56" fmla="*/ 369 w 599"/>
                  <a:gd name="T57" fmla="*/ 595 h 643"/>
                  <a:gd name="T58" fmla="*/ 347 w 599"/>
                  <a:gd name="T59" fmla="*/ 612 h 643"/>
                  <a:gd name="T60" fmla="*/ 321 w 599"/>
                  <a:gd name="T61" fmla="*/ 625 h 643"/>
                  <a:gd name="T62" fmla="*/ 289 w 599"/>
                  <a:gd name="T63" fmla="*/ 636 h 643"/>
                  <a:gd name="T64" fmla="*/ 250 w 599"/>
                  <a:gd name="T65" fmla="*/ 642 h 643"/>
                  <a:gd name="T66" fmla="*/ 214 w 599"/>
                  <a:gd name="T67" fmla="*/ 642 h 643"/>
                  <a:gd name="T68" fmla="*/ 184 w 599"/>
                  <a:gd name="T69" fmla="*/ 639 h 643"/>
                  <a:gd name="T70" fmla="*/ 156 w 599"/>
                  <a:gd name="T71" fmla="*/ 633 h 643"/>
                  <a:gd name="T72" fmla="*/ 128 w 599"/>
                  <a:gd name="T73" fmla="*/ 623 h 643"/>
                  <a:gd name="T74" fmla="*/ 104 w 599"/>
                  <a:gd name="T75" fmla="*/ 612 h 643"/>
                  <a:gd name="T76" fmla="*/ 84 w 599"/>
                  <a:gd name="T77" fmla="*/ 598 h 643"/>
                  <a:gd name="T78" fmla="*/ 64 w 599"/>
                  <a:gd name="T79" fmla="*/ 584 h 643"/>
                  <a:gd name="T80" fmla="*/ 48 w 599"/>
                  <a:gd name="T81" fmla="*/ 567 h 643"/>
                  <a:gd name="T82" fmla="*/ 33 w 599"/>
                  <a:gd name="T83" fmla="*/ 548 h 643"/>
                  <a:gd name="T84" fmla="*/ 22 w 599"/>
                  <a:gd name="T85" fmla="*/ 527 h 643"/>
                  <a:gd name="T86" fmla="*/ 14 w 599"/>
                  <a:gd name="T87" fmla="*/ 503 h 643"/>
                  <a:gd name="T88" fmla="*/ 7 w 599"/>
                  <a:gd name="T89" fmla="*/ 479 h 643"/>
                  <a:gd name="T90" fmla="*/ 2 w 599"/>
                  <a:gd name="T91" fmla="*/ 444 h 643"/>
                  <a:gd name="T92" fmla="*/ 0 w 599"/>
                  <a:gd name="T93" fmla="*/ 404 h 643"/>
                  <a:gd name="T94" fmla="*/ 0 w 599"/>
                  <a:gd name="T95" fmla="*/ 0 h 643"/>
                  <a:gd name="T96" fmla="*/ 186 w 599"/>
                  <a:gd name="T97" fmla="*/ 0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9" h="643">
                    <a:moveTo>
                      <a:pt x="186" y="0"/>
                    </a:moveTo>
                    <a:lnTo>
                      <a:pt x="186" y="374"/>
                    </a:lnTo>
                    <a:lnTo>
                      <a:pt x="186" y="396"/>
                    </a:lnTo>
                    <a:lnTo>
                      <a:pt x="188" y="419"/>
                    </a:lnTo>
                    <a:lnTo>
                      <a:pt x="189" y="430"/>
                    </a:lnTo>
                    <a:lnTo>
                      <a:pt x="191" y="442"/>
                    </a:lnTo>
                    <a:lnTo>
                      <a:pt x="194" y="452"/>
                    </a:lnTo>
                    <a:lnTo>
                      <a:pt x="198" y="464"/>
                    </a:lnTo>
                    <a:lnTo>
                      <a:pt x="204" y="473"/>
                    </a:lnTo>
                    <a:lnTo>
                      <a:pt x="210" y="482"/>
                    </a:lnTo>
                    <a:lnTo>
                      <a:pt x="218" y="491"/>
                    </a:lnTo>
                    <a:lnTo>
                      <a:pt x="228" y="498"/>
                    </a:lnTo>
                    <a:lnTo>
                      <a:pt x="238" y="503"/>
                    </a:lnTo>
                    <a:lnTo>
                      <a:pt x="252" y="508"/>
                    </a:lnTo>
                    <a:lnTo>
                      <a:pt x="266" y="510"/>
                    </a:lnTo>
                    <a:lnTo>
                      <a:pt x="284" y="512"/>
                    </a:lnTo>
                    <a:lnTo>
                      <a:pt x="294" y="512"/>
                    </a:lnTo>
                    <a:lnTo>
                      <a:pt x="305" y="510"/>
                    </a:lnTo>
                    <a:lnTo>
                      <a:pt x="314" y="509"/>
                    </a:lnTo>
                    <a:lnTo>
                      <a:pt x="322" y="507"/>
                    </a:lnTo>
                    <a:lnTo>
                      <a:pt x="331" y="505"/>
                    </a:lnTo>
                    <a:lnTo>
                      <a:pt x="338" y="503"/>
                    </a:lnTo>
                    <a:lnTo>
                      <a:pt x="345" y="500"/>
                    </a:lnTo>
                    <a:lnTo>
                      <a:pt x="352" y="496"/>
                    </a:lnTo>
                    <a:lnTo>
                      <a:pt x="358" y="492"/>
                    </a:lnTo>
                    <a:lnTo>
                      <a:pt x="363" y="488"/>
                    </a:lnTo>
                    <a:lnTo>
                      <a:pt x="368" y="483"/>
                    </a:lnTo>
                    <a:lnTo>
                      <a:pt x="373" y="478"/>
                    </a:lnTo>
                    <a:lnTo>
                      <a:pt x="381" y="467"/>
                    </a:lnTo>
                    <a:lnTo>
                      <a:pt x="387" y="454"/>
                    </a:lnTo>
                    <a:lnTo>
                      <a:pt x="391" y="441"/>
                    </a:lnTo>
                    <a:lnTo>
                      <a:pt x="395" y="425"/>
                    </a:lnTo>
                    <a:lnTo>
                      <a:pt x="398" y="409"/>
                    </a:lnTo>
                    <a:lnTo>
                      <a:pt x="400" y="393"/>
                    </a:lnTo>
                    <a:lnTo>
                      <a:pt x="402" y="356"/>
                    </a:lnTo>
                    <a:lnTo>
                      <a:pt x="402" y="316"/>
                    </a:lnTo>
                    <a:lnTo>
                      <a:pt x="402" y="0"/>
                    </a:lnTo>
                    <a:lnTo>
                      <a:pt x="590" y="0"/>
                    </a:lnTo>
                    <a:lnTo>
                      <a:pt x="590" y="413"/>
                    </a:lnTo>
                    <a:lnTo>
                      <a:pt x="591" y="459"/>
                    </a:lnTo>
                    <a:lnTo>
                      <a:pt x="592" y="495"/>
                    </a:lnTo>
                    <a:lnTo>
                      <a:pt x="593" y="522"/>
                    </a:lnTo>
                    <a:lnTo>
                      <a:pt x="593" y="542"/>
                    </a:lnTo>
                    <a:lnTo>
                      <a:pt x="593" y="556"/>
                    </a:lnTo>
                    <a:lnTo>
                      <a:pt x="594" y="567"/>
                    </a:lnTo>
                    <a:lnTo>
                      <a:pt x="594" y="574"/>
                    </a:lnTo>
                    <a:lnTo>
                      <a:pt x="594" y="580"/>
                    </a:lnTo>
                    <a:lnTo>
                      <a:pt x="595" y="593"/>
                    </a:lnTo>
                    <a:lnTo>
                      <a:pt x="596" y="603"/>
                    </a:lnTo>
                    <a:lnTo>
                      <a:pt x="597" y="615"/>
                    </a:lnTo>
                    <a:lnTo>
                      <a:pt x="599" y="626"/>
                    </a:lnTo>
                    <a:lnTo>
                      <a:pt x="421" y="626"/>
                    </a:lnTo>
                    <a:lnTo>
                      <a:pt x="414" y="544"/>
                    </a:lnTo>
                    <a:lnTo>
                      <a:pt x="406" y="555"/>
                    </a:lnTo>
                    <a:lnTo>
                      <a:pt x="393" y="571"/>
                    </a:lnTo>
                    <a:lnTo>
                      <a:pt x="387" y="578"/>
                    </a:lnTo>
                    <a:lnTo>
                      <a:pt x="379" y="587"/>
                    </a:lnTo>
                    <a:lnTo>
                      <a:pt x="369" y="595"/>
                    </a:lnTo>
                    <a:lnTo>
                      <a:pt x="359" y="603"/>
                    </a:lnTo>
                    <a:lnTo>
                      <a:pt x="347" y="612"/>
                    </a:lnTo>
                    <a:lnTo>
                      <a:pt x="335" y="619"/>
                    </a:lnTo>
                    <a:lnTo>
                      <a:pt x="321" y="625"/>
                    </a:lnTo>
                    <a:lnTo>
                      <a:pt x="306" y="632"/>
                    </a:lnTo>
                    <a:lnTo>
                      <a:pt x="289" y="636"/>
                    </a:lnTo>
                    <a:lnTo>
                      <a:pt x="270" y="640"/>
                    </a:lnTo>
                    <a:lnTo>
                      <a:pt x="250" y="642"/>
                    </a:lnTo>
                    <a:lnTo>
                      <a:pt x="230" y="643"/>
                    </a:lnTo>
                    <a:lnTo>
                      <a:pt x="214" y="642"/>
                    </a:lnTo>
                    <a:lnTo>
                      <a:pt x="198" y="641"/>
                    </a:lnTo>
                    <a:lnTo>
                      <a:pt x="184" y="639"/>
                    </a:lnTo>
                    <a:lnTo>
                      <a:pt x="169" y="636"/>
                    </a:lnTo>
                    <a:lnTo>
                      <a:pt x="156" y="633"/>
                    </a:lnTo>
                    <a:lnTo>
                      <a:pt x="142" y="628"/>
                    </a:lnTo>
                    <a:lnTo>
                      <a:pt x="128" y="623"/>
                    </a:lnTo>
                    <a:lnTo>
                      <a:pt x="117" y="618"/>
                    </a:lnTo>
                    <a:lnTo>
                      <a:pt x="104" y="612"/>
                    </a:lnTo>
                    <a:lnTo>
                      <a:pt x="94" y="605"/>
                    </a:lnTo>
                    <a:lnTo>
                      <a:pt x="84" y="598"/>
                    </a:lnTo>
                    <a:lnTo>
                      <a:pt x="73" y="591"/>
                    </a:lnTo>
                    <a:lnTo>
                      <a:pt x="64" y="584"/>
                    </a:lnTo>
                    <a:lnTo>
                      <a:pt x="55" y="575"/>
                    </a:lnTo>
                    <a:lnTo>
                      <a:pt x="48" y="567"/>
                    </a:lnTo>
                    <a:lnTo>
                      <a:pt x="41" y="558"/>
                    </a:lnTo>
                    <a:lnTo>
                      <a:pt x="33" y="548"/>
                    </a:lnTo>
                    <a:lnTo>
                      <a:pt x="27" y="538"/>
                    </a:lnTo>
                    <a:lnTo>
                      <a:pt x="22" y="527"/>
                    </a:lnTo>
                    <a:lnTo>
                      <a:pt x="18" y="515"/>
                    </a:lnTo>
                    <a:lnTo>
                      <a:pt x="14" y="503"/>
                    </a:lnTo>
                    <a:lnTo>
                      <a:pt x="11" y="491"/>
                    </a:lnTo>
                    <a:lnTo>
                      <a:pt x="7" y="479"/>
                    </a:lnTo>
                    <a:lnTo>
                      <a:pt x="5" y="467"/>
                    </a:lnTo>
                    <a:lnTo>
                      <a:pt x="2" y="444"/>
                    </a:lnTo>
                    <a:lnTo>
                      <a:pt x="1" y="423"/>
                    </a:lnTo>
                    <a:lnTo>
                      <a:pt x="0" y="404"/>
                    </a:lnTo>
                    <a:lnTo>
                      <a:pt x="0" y="390"/>
                    </a:lnTo>
                    <a:lnTo>
                      <a:pt x="0" y="0"/>
                    </a:lnTo>
                    <a:lnTo>
                      <a:pt x="186" y="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62" name="Freeform 29"/>
              <p:cNvSpPr>
                <a:spLocks/>
              </p:cNvSpPr>
              <p:nvPr/>
            </p:nvSpPr>
            <p:spPr bwMode="auto">
              <a:xfrm>
                <a:off x="4138508" y="11881109"/>
                <a:ext cx="198311" cy="126198"/>
              </a:xfrm>
              <a:custGeom>
                <a:avLst/>
                <a:gdLst>
                  <a:gd name="T0" fmla="*/ 4 w 996"/>
                  <a:gd name="T1" fmla="*/ 73 h 639"/>
                  <a:gd name="T2" fmla="*/ 177 w 996"/>
                  <a:gd name="T3" fmla="*/ 13 h 639"/>
                  <a:gd name="T4" fmla="*/ 204 w 996"/>
                  <a:gd name="T5" fmla="*/ 68 h 639"/>
                  <a:gd name="T6" fmla="*/ 229 w 996"/>
                  <a:gd name="T7" fmla="*/ 44 h 639"/>
                  <a:gd name="T8" fmla="*/ 266 w 996"/>
                  <a:gd name="T9" fmla="*/ 23 h 639"/>
                  <a:gd name="T10" fmla="*/ 314 w 996"/>
                  <a:gd name="T11" fmla="*/ 7 h 639"/>
                  <a:gd name="T12" fmla="*/ 376 w 996"/>
                  <a:gd name="T13" fmla="*/ 0 h 639"/>
                  <a:gd name="T14" fmla="*/ 447 w 996"/>
                  <a:gd name="T15" fmla="*/ 8 h 639"/>
                  <a:gd name="T16" fmla="*/ 498 w 996"/>
                  <a:gd name="T17" fmla="*/ 30 h 639"/>
                  <a:gd name="T18" fmla="*/ 535 w 996"/>
                  <a:gd name="T19" fmla="*/ 58 h 639"/>
                  <a:gd name="T20" fmla="*/ 558 w 996"/>
                  <a:gd name="T21" fmla="*/ 87 h 639"/>
                  <a:gd name="T22" fmla="*/ 584 w 996"/>
                  <a:gd name="T23" fmla="*/ 100 h 639"/>
                  <a:gd name="T24" fmla="*/ 617 w 996"/>
                  <a:gd name="T25" fmla="*/ 57 h 639"/>
                  <a:gd name="T26" fmla="*/ 656 w 996"/>
                  <a:gd name="T27" fmla="*/ 29 h 639"/>
                  <a:gd name="T28" fmla="*/ 696 w 996"/>
                  <a:gd name="T29" fmla="*/ 12 h 639"/>
                  <a:gd name="T30" fmla="*/ 736 w 996"/>
                  <a:gd name="T31" fmla="*/ 4 h 639"/>
                  <a:gd name="T32" fmla="*/ 774 w 996"/>
                  <a:gd name="T33" fmla="*/ 2 h 639"/>
                  <a:gd name="T34" fmla="*/ 837 w 996"/>
                  <a:gd name="T35" fmla="*/ 9 h 639"/>
                  <a:gd name="T36" fmla="*/ 886 w 996"/>
                  <a:gd name="T37" fmla="*/ 27 h 639"/>
                  <a:gd name="T38" fmla="*/ 923 w 996"/>
                  <a:gd name="T39" fmla="*/ 51 h 639"/>
                  <a:gd name="T40" fmla="*/ 947 w 996"/>
                  <a:gd name="T41" fmla="*/ 76 h 639"/>
                  <a:gd name="T42" fmla="*/ 971 w 996"/>
                  <a:gd name="T43" fmla="*/ 112 h 639"/>
                  <a:gd name="T44" fmla="*/ 983 w 996"/>
                  <a:gd name="T45" fmla="*/ 146 h 639"/>
                  <a:gd name="T46" fmla="*/ 992 w 996"/>
                  <a:gd name="T47" fmla="*/ 182 h 639"/>
                  <a:gd name="T48" fmla="*/ 996 w 996"/>
                  <a:gd name="T49" fmla="*/ 243 h 639"/>
                  <a:gd name="T50" fmla="*/ 996 w 996"/>
                  <a:gd name="T51" fmla="*/ 639 h 639"/>
                  <a:gd name="T52" fmla="*/ 810 w 996"/>
                  <a:gd name="T53" fmla="*/ 246 h 639"/>
                  <a:gd name="T54" fmla="*/ 803 w 996"/>
                  <a:gd name="T55" fmla="*/ 198 h 639"/>
                  <a:gd name="T56" fmla="*/ 788 w 996"/>
                  <a:gd name="T57" fmla="*/ 167 h 639"/>
                  <a:gd name="T58" fmla="*/ 762 w 996"/>
                  <a:gd name="T59" fmla="*/ 143 h 639"/>
                  <a:gd name="T60" fmla="*/ 723 w 996"/>
                  <a:gd name="T61" fmla="*/ 131 h 639"/>
                  <a:gd name="T62" fmla="*/ 686 w 996"/>
                  <a:gd name="T63" fmla="*/ 131 h 639"/>
                  <a:gd name="T64" fmla="*/ 662 w 996"/>
                  <a:gd name="T65" fmla="*/ 137 h 639"/>
                  <a:gd name="T66" fmla="*/ 642 w 996"/>
                  <a:gd name="T67" fmla="*/ 148 h 639"/>
                  <a:gd name="T68" fmla="*/ 627 w 996"/>
                  <a:gd name="T69" fmla="*/ 162 h 639"/>
                  <a:gd name="T70" fmla="*/ 608 w 996"/>
                  <a:gd name="T71" fmla="*/ 194 h 639"/>
                  <a:gd name="T72" fmla="*/ 597 w 996"/>
                  <a:gd name="T73" fmla="*/ 240 h 639"/>
                  <a:gd name="T74" fmla="*/ 593 w 996"/>
                  <a:gd name="T75" fmla="*/ 326 h 639"/>
                  <a:gd name="T76" fmla="*/ 409 w 996"/>
                  <a:gd name="T77" fmla="*/ 268 h 639"/>
                  <a:gd name="T78" fmla="*/ 406 w 996"/>
                  <a:gd name="T79" fmla="*/ 215 h 639"/>
                  <a:gd name="T80" fmla="*/ 395 w 996"/>
                  <a:gd name="T81" fmla="*/ 181 h 639"/>
                  <a:gd name="T82" fmla="*/ 375 w 996"/>
                  <a:gd name="T83" fmla="*/ 152 h 639"/>
                  <a:gd name="T84" fmla="*/ 353 w 996"/>
                  <a:gd name="T85" fmla="*/ 138 h 639"/>
                  <a:gd name="T86" fmla="*/ 332 w 996"/>
                  <a:gd name="T87" fmla="*/ 132 h 639"/>
                  <a:gd name="T88" fmla="*/ 306 w 996"/>
                  <a:gd name="T89" fmla="*/ 130 h 639"/>
                  <a:gd name="T90" fmla="*/ 276 w 996"/>
                  <a:gd name="T91" fmla="*/ 133 h 639"/>
                  <a:gd name="T92" fmla="*/ 252 w 996"/>
                  <a:gd name="T93" fmla="*/ 139 h 639"/>
                  <a:gd name="T94" fmla="*/ 233 w 996"/>
                  <a:gd name="T95" fmla="*/ 150 h 639"/>
                  <a:gd name="T96" fmla="*/ 219 w 996"/>
                  <a:gd name="T97" fmla="*/ 163 h 639"/>
                  <a:gd name="T98" fmla="*/ 200 w 996"/>
                  <a:gd name="T99" fmla="*/ 197 h 639"/>
                  <a:gd name="T100" fmla="*/ 193 w 996"/>
                  <a:gd name="T101" fmla="*/ 231 h 639"/>
                  <a:gd name="T102" fmla="*/ 191 w 996"/>
                  <a:gd name="T103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96" h="639">
                    <a:moveTo>
                      <a:pt x="6" y="131"/>
                    </a:moveTo>
                    <a:lnTo>
                      <a:pt x="5" y="102"/>
                    </a:lnTo>
                    <a:lnTo>
                      <a:pt x="4" y="73"/>
                    </a:lnTo>
                    <a:lnTo>
                      <a:pt x="2" y="43"/>
                    </a:lnTo>
                    <a:lnTo>
                      <a:pt x="0" y="13"/>
                    </a:lnTo>
                    <a:lnTo>
                      <a:pt x="177" y="13"/>
                    </a:lnTo>
                    <a:lnTo>
                      <a:pt x="183" y="95"/>
                    </a:lnTo>
                    <a:lnTo>
                      <a:pt x="192" y="82"/>
                    </a:lnTo>
                    <a:lnTo>
                      <a:pt x="204" y="68"/>
                    </a:lnTo>
                    <a:lnTo>
                      <a:pt x="211" y="60"/>
                    </a:lnTo>
                    <a:lnTo>
                      <a:pt x="220" y="53"/>
                    </a:lnTo>
                    <a:lnTo>
                      <a:pt x="229" y="44"/>
                    </a:lnTo>
                    <a:lnTo>
                      <a:pt x="241" y="37"/>
                    </a:lnTo>
                    <a:lnTo>
                      <a:pt x="252" y="30"/>
                    </a:lnTo>
                    <a:lnTo>
                      <a:pt x="266" y="23"/>
                    </a:lnTo>
                    <a:lnTo>
                      <a:pt x="280" y="16"/>
                    </a:lnTo>
                    <a:lnTo>
                      <a:pt x="296" y="11"/>
                    </a:lnTo>
                    <a:lnTo>
                      <a:pt x="314" y="7"/>
                    </a:lnTo>
                    <a:lnTo>
                      <a:pt x="334" y="3"/>
                    </a:lnTo>
                    <a:lnTo>
                      <a:pt x="354" y="1"/>
                    </a:lnTo>
                    <a:lnTo>
                      <a:pt x="376" y="0"/>
                    </a:lnTo>
                    <a:lnTo>
                      <a:pt x="402" y="1"/>
                    </a:lnTo>
                    <a:lnTo>
                      <a:pt x="425" y="4"/>
                    </a:lnTo>
                    <a:lnTo>
                      <a:pt x="447" y="8"/>
                    </a:lnTo>
                    <a:lnTo>
                      <a:pt x="466" y="14"/>
                    </a:lnTo>
                    <a:lnTo>
                      <a:pt x="484" y="22"/>
                    </a:lnTo>
                    <a:lnTo>
                      <a:pt x="498" y="30"/>
                    </a:lnTo>
                    <a:lnTo>
                      <a:pt x="512" y="38"/>
                    </a:lnTo>
                    <a:lnTo>
                      <a:pt x="524" y="48"/>
                    </a:lnTo>
                    <a:lnTo>
                      <a:pt x="535" y="58"/>
                    </a:lnTo>
                    <a:lnTo>
                      <a:pt x="543" y="67"/>
                    </a:lnTo>
                    <a:lnTo>
                      <a:pt x="552" y="78"/>
                    </a:lnTo>
                    <a:lnTo>
                      <a:pt x="558" y="87"/>
                    </a:lnTo>
                    <a:lnTo>
                      <a:pt x="567" y="104"/>
                    </a:lnTo>
                    <a:lnTo>
                      <a:pt x="573" y="118"/>
                    </a:lnTo>
                    <a:lnTo>
                      <a:pt x="584" y="100"/>
                    </a:lnTo>
                    <a:lnTo>
                      <a:pt x="594" y="84"/>
                    </a:lnTo>
                    <a:lnTo>
                      <a:pt x="606" y="70"/>
                    </a:lnTo>
                    <a:lnTo>
                      <a:pt x="617" y="57"/>
                    </a:lnTo>
                    <a:lnTo>
                      <a:pt x="630" y="47"/>
                    </a:lnTo>
                    <a:lnTo>
                      <a:pt x="642" y="37"/>
                    </a:lnTo>
                    <a:lnTo>
                      <a:pt x="656" y="29"/>
                    </a:lnTo>
                    <a:lnTo>
                      <a:pt x="669" y="22"/>
                    </a:lnTo>
                    <a:lnTo>
                      <a:pt x="682" y="16"/>
                    </a:lnTo>
                    <a:lnTo>
                      <a:pt x="696" y="12"/>
                    </a:lnTo>
                    <a:lnTo>
                      <a:pt x="709" y="8"/>
                    </a:lnTo>
                    <a:lnTo>
                      <a:pt x="723" y="6"/>
                    </a:lnTo>
                    <a:lnTo>
                      <a:pt x="736" y="4"/>
                    </a:lnTo>
                    <a:lnTo>
                      <a:pt x="749" y="3"/>
                    </a:lnTo>
                    <a:lnTo>
                      <a:pt x="761" y="2"/>
                    </a:lnTo>
                    <a:lnTo>
                      <a:pt x="774" y="2"/>
                    </a:lnTo>
                    <a:lnTo>
                      <a:pt x="797" y="3"/>
                    </a:lnTo>
                    <a:lnTo>
                      <a:pt x="818" y="5"/>
                    </a:lnTo>
                    <a:lnTo>
                      <a:pt x="837" y="9"/>
                    </a:lnTo>
                    <a:lnTo>
                      <a:pt x="855" y="13"/>
                    </a:lnTo>
                    <a:lnTo>
                      <a:pt x="872" y="19"/>
                    </a:lnTo>
                    <a:lnTo>
                      <a:pt x="886" y="27"/>
                    </a:lnTo>
                    <a:lnTo>
                      <a:pt x="900" y="34"/>
                    </a:lnTo>
                    <a:lnTo>
                      <a:pt x="911" y="42"/>
                    </a:lnTo>
                    <a:lnTo>
                      <a:pt x="923" y="51"/>
                    </a:lnTo>
                    <a:lnTo>
                      <a:pt x="932" y="59"/>
                    </a:lnTo>
                    <a:lnTo>
                      <a:pt x="941" y="67"/>
                    </a:lnTo>
                    <a:lnTo>
                      <a:pt x="947" y="76"/>
                    </a:lnTo>
                    <a:lnTo>
                      <a:pt x="958" y="90"/>
                    </a:lnTo>
                    <a:lnTo>
                      <a:pt x="965" y="102"/>
                    </a:lnTo>
                    <a:lnTo>
                      <a:pt x="971" y="112"/>
                    </a:lnTo>
                    <a:lnTo>
                      <a:pt x="976" y="123"/>
                    </a:lnTo>
                    <a:lnTo>
                      <a:pt x="980" y="134"/>
                    </a:lnTo>
                    <a:lnTo>
                      <a:pt x="983" y="146"/>
                    </a:lnTo>
                    <a:lnTo>
                      <a:pt x="987" y="158"/>
                    </a:lnTo>
                    <a:lnTo>
                      <a:pt x="990" y="170"/>
                    </a:lnTo>
                    <a:lnTo>
                      <a:pt x="992" y="182"/>
                    </a:lnTo>
                    <a:lnTo>
                      <a:pt x="993" y="194"/>
                    </a:lnTo>
                    <a:lnTo>
                      <a:pt x="995" y="219"/>
                    </a:lnTo>
                    <a:lnTo>
                      <a:pt x="996" y="243"/>
                    </a:lnTo>
                    <a:lnTo>
                      <a:pt x="996" y="265"/>
                    </a:lnTo>
                    <a:lnTo>
                      <a:pt x="996" y="287"/>
                    </a:lnTo>
                    <a:lnTo>
                      <a:pt x="996" y="639"/>
                    </a:lnTo>
                    <a:lnTo>
                      <a:pt x="811" y="639"/>
                    </a:lnTo>
                    <a:lnTo>
                      <a:pt x="811" y="272"/>
                    </a:lnTo>
                    <a:lnTo>
                      <a:pt x="810" y="246"/>
                    </a:lnTo>
                    <a:lnTo>
                      <a:pt x="808" y="222"/>
                    </a:lnTo>
                    <a:lnTo>
                      <a:pt x="806" y="209"/>
                    </a:lnTo>
                    <a:lnTo>
                      <a:pt x="803" y="198"/>
                    </a:lnTo>
                    <a:lnTo>
                      <a:pt x="800" y="186"/>
                    </a:lnTo>
                    <a:lnTo>
                      <a:pt x="795" y="176"/>
                    </a:lnTo>
                    <a:lnTo>
                      <a:pt x="788" y="167"/>
                    </a:lnTo>
                    <a:lnTo>
                      <a:pt x="781" y="157"/>
                    </a:lnTo>
                    <a:lnTo>
                      <a:pt x="773" y="150"/>
                    </a:lnTo>
                    <a:lnTo>
                      <a:pt x="762" y="143"/>
                    </a:lnTo>
                    <a:lnTo>
                      <a:pt x="751" y="137"/>
                    </a:lnTo>
                    <a:lnTo>
                      <a:pt x="738" y="133"/>
                    </a:lnTo>
                    <a:lnTo>
                      <a:pt x="723" y="131"/>
                    </a:lnTo>
                    <a:lnTo>
                      <a:pt x="706" y="130"/>
                    </a:lnTo>
                    <a:lnTo>
                      <a:pt x="696" y="131"/>
                    </a:lnTo>
                    <a:lnTo>
                      <a:pt x="686" y="131"/>
                    </a:lnTo>
                    <a:lnTo>
                      <a:pt x="678" y="133"/>
                    </a:lnTo>
                    <a:lnTo>
                      <a:pt x="669" y="135"/>
                    </a:lnTo>
                    <a:lnTo>
                      <a:pt x="662" y="137"/>
                    </a:lnTo>
                    <a:lnTo>
                      <a:pt x="655" y="140"/>
                    </a:lnTo>
                    <a:lnTo>
                      <a:pt x="648" y="144"/>
                    </a:lnTo>
                    <a:lnTo>
                      <a:pt x="642" y="148"/>
                    </a:lnTo>
                    <a:lnTo>
                      <a:pt x="636" y="152"/>
                    </a:lnTo>
                    <a:lnTo>
                      <a:pt x="631" y="157"/>
                    </a:lnTo>
                    <a:lnTo>
                      <a:pt x="627" y="162"/>
                    </a:lnTo>
                    <a:lnTo>
                      <a:pt x="621" y="168"/>
                    </a:lnTo>
                    <a:lnTo>
                      <a:pt x="614" y="180"/>
                    </a:lnTo>
                    <a:lnTo>
                      <a:pt x="608" y="194"/>
                    </a:lnTo>
                    <a:lnTo>
                      <a:pt x="604" y="208"/>
                    </a:lnTo>
                    <a:lnTo>
                      <a:pt x="600" y="223"/>
                    </a:lnTo>
                    <a:lnTo>
                      <a:pt x="597" y="240"/>
                    </a:lnTo>
                    <a:lnTo>
                      <a:pt x="595" y="256"/>
                    </a:lnTo>
                    <a:lnTo>
                      <a:pt x="593" y="291"/>
                    </a:lnTo>
                    <a:lnTo>
                      <a:pt x="593" y="326"/>
                    </a:lnTo>
                    <a:lnTo>
                      <a:pt x="593" y="639"/>
                    </a:lnTo>
                    <a:lnTo>
                      <a:pt x="409" y="639"/>
                    </a:lnTo>
                    <a:lnTo>
                      <a:pt x="409" y="268"/>
                    </a:lnTo>
                    <a:lnTo>
                      <a:pt x="409" y="248"/>
                    </a:lnTo>
                    <a:lnTo>
                      <a:pt x="408" y="226"/>
                    </a:lnTo>
                    <a:lnTo>
                      <a:pt x="406" y="215"/>
                    </a:lnTo>
                    <a:lnTo>
                      <a:pt x="403" y="203"/>
                    </a:lnTo>
                    <a:lnTo>
                      <a:pt x="400" y="192"/>
                    </a:lnTo>
                    <a:lnTo>
                      <a:pt x="395" y="181"/>
                    </a:lnTo>
                    <a:lnTo>
                      <a:pt x="390" y="171"/>
                    </a:lnTo>
                    <a:lnTo>
                      <a:pt x="384" y="161"/>
                    </a:lnTo>
                    <a:lnTo>
                      <a:pt x="375" y="152"/>
                    </a:lnTo>
                    <a:lnTo>
                      <a:pt x="365" y="145"/>
                    </a:lnTo>
                    <a:lnTo>
                      <a:pt x="360" y="142"/>
                    </a:lnTo>
                    <a:lnTo>
                      <a:pt x="353" y="138"/>
                    </a:lnTo>
                    <a:lnTo>
                      <a:pt x="347" y="136"/>
                    </a:lnTo>
                    <a:lnTo>
                      <a:pt x="340" y="134"/>
                    </a:lnTo>
                    <a:lnTo>
                      <a:pt x="332" y="132"/>
                    </a:lnTo>
                    <a:lnTo>
                      <a:pt x="324" y="131"/>
                    </a:lnTo>
                    <a:lnTo>
                      <a:pt x="315" y="130"/>
                    </a:lnTo>
                    <a:lnTo>
                      <a:pt x="306" y="130"/>
                    </a:lnTo>
                    <a:lnTo>
                      <a:pt x="296" y="130"/>
                    </a:lnTo>
                    <a:lnTo>
                      <a:pt x="286" y="131"/>
                    </a:lnTo>
                    <a:lnTo>
                      <a:pt x="276" y="133"/>
                    </a:lnTo>
                    <a:lnTo>
                      <a:pt x="268" y="134"/>
                    </a:lnTo>
                    <a:lnTo>
                      <a:pt x="259" y="137"/>
                    </a:lnTo>
                    <a:lnTo>
                      <a:pt x="252" y="139"/>
                    </a:lnTo>
                    <a:lnTo>
                      <a:pt x="246" y="143"/>
                    </a:lnTo>
                    <a:lnTo>
                      <a:pt x="240" y="147"/>
                    </a:lnTo>
                    <a:lnTo>
                      <a:pt x="233" y="150"/>
                    </a:lnTo>
                    <a:lnTo>
                      <a:pt x="228" y="154"/>
                    </a:lnTo>
                    <a:lnTo>
                      <a:pt x="223" y="159"/>
                    </a:lnTo>
                    <a:lnTo>
                      <a:pt x="219" y="163"/>
                    </a:lnTo>
                    <a:lnTo>
                      <a:pt x="211" y="174"/>
                    </a:lnTo>
                    <a:lnTo>
                      <a:pt x="205" y="185"/>
                    </a:lnTo>
                    <a:lnTo>
                      <a:pt x="200" y="197"/>
                    </a:lnTo>
                    <a:lnTo>
                      <a:pt x="197" y="208"/>
                    </a:lnTo>
                    <a:lnTo>
                      <a:pt x="194" y="220"/>
                    </a:lnTo>
                    <a:lnTo>
                      <a:pt x="193" y="231"/>
                    </a:lnTo>
                    <a:lnTo>
                      <a:pt x="191" y="253"/>
                    </a:lnTo>
                    <a:lnTo>
                      <a:pt x="191" y="272"/>
                    </a:lnTo>
                    <a:lnTo>
                      <a:pt x="191" y="639"/>
                    </a:lnTo>
                    <a:lnTo>
                      <a:pt x="6" y="639"/>
                    </a:lnTo>
                    <a:lnTo>
                      <a:pt x="6" y="13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63" name="Freeform 30"/>
              <p:cNvSpPr>
                <a:spLocks noEditPoints="1"/>
              </p:cNvSpPr>
              <p:nvPr/>
            </p:nvSpPr>
            <p:spPr bwMode="auto">
              <a:xfrm>
                <a:off x="3252549" y="12125778"/>
                <a:ext cx="126198" cy="177707"/>
              </a:xfrm>
              <a:custGeom>
                <a:avLst/>
                <a:gdLst>
                  <a:gd name="T0" fmla="*/ 267 w 643"/>
                  <a:gd name="T1" fmla="*/ 403 h 894"/>
                  <a:gd name="T2" fmla="*/ 320 w 643"/>
                  <a:gd name="T3" fmla="*/ 400 h 894"/>
                  <a:gd name="T4" fmla="*/ 351 w 643"/>
                  <a:gd name="T5" fmla="*/ 395 h 894"/>
                  <a:gd name="T6" fmla="*/ 379 w 643"/>
                  <a:gd name="T7" fmla="*/ 386 h 894"/>
                  <a:gd name="T8" fmla="*/ 405 w 643"/>
                  <a:gd name="T9" fmla="*/ 369 h 894"/>
                  <a:gd name="T10" fmla="*/ 415 w 643"/>
                  <a:gd name="T11" fmla="*/ 359 h 894"/>
                  <a:gd name="T12" fmla="*/ 426 w 643"/>
                  <a:gd name="T13" fmla="*/ 345 h 894"/>
                  <a:gd name="T14" fmla="*/ 433 w 643"/>
                  <a:gd name="T15" fmla="*/ 329 h 894"/>
                  <a:gd name="T16" fmla="*/ 439 w 643"/>
                  <a:gd name="T17" fmla="*/ 312 h 894"/>
                  <a:gd name="T18" fmla="*/ 442 w 643"/>
                  <a:gd name="T19" fmla="*/ 290 h 894"/>
                  <a:gd name="T20" fmla="*/ 444 w 643"/>
                  <a:gd name="T21" fmla="*/ 266 h 894"/>
                  <a:gd name="T22" fmla="*/ 443 w 643"/>
                  <a:gd name="T23" fmla="*/ 245 h 894"/>
                  <a:gd name="T24" fmla="*/ 439 w 643"/>
                  <a:gd name="T25" fmla="*/ 226 h 894"/>
                  <a:gd name="T26" fmla="*/ 434 w 643"/>
                  <a:gd name="T27" fmla="*/ 209 h 894"/>
                  <a:gd name="T28" fmla="*/ 427 w 643"/>
                  <a:gd name="T29" fmla="*/ 196 h 894"/>
                  <a:gd name="T30" fmla="*/ 418 w 643"/>
                  <a:gd name="T31" fmla="*/ 184 h 894"/>
                  <a:gd name="T32" fmla="*/ 409 w 643"/>
                  <a:gd name="T33" fmla="*/ 174 h 894"/>
                  <a:gd name="T34" fmla="*/ 386 w 643"/>
                  <a:gd name="T35" fmla="*/ 160 h 894"/>
                  <a:gd name="T36" fmla="*/ 360 w 643"/>
                  <a:gd name="T37" fmla="*/ 151 h 894"/>
                  <a:gd name="T38" fmla="*/ 334 w 643"/>
                  <a:gd name="T39" fmla="*/ 147 h 894"/>
                  <a:gd name="T40" fmla="*/ 287 w 643"/>
                  <a:gd name="T41" fmla="*/ 145 h 894"/>
                  <a:gd name="T42" fmla="*/ 190 w 643"/>
                  <a:gd name="T43" fmla="*/ 403 h 894"/>
                  <a:gd name="T44" fmla="*/ 277 w 643"/>
                  <a:gd name="T45" fmla="*/ 0 h 894"/>
                  <a:gd name="T46" fmla="*/ 369 w 643"/>
                  <a:gd name="T47" fmla="*/ 3 h 894"/>
                  <a:gd name="T48" fmla="*/ 412 w 643"/>
                  <a:gd name="T49" fmla="*/ 7 h 894"/>
                  <a:gd name="T50" fmla="*/ 453 w 643"/>
                  <a:gd name="T51" fmla="*/ 15 h 894"/>
                  <a:gd name="T52" fmla="*/ 490 w 643"/>
                  <a:gd name="T53" fmla="*/ 28 h 894"/>
                  <a:gd name="T54" fmla="*/ 526 w 643"/>
                  <a:gd name="T55" fmla="*/ 45 h 894"/>
                  <a:gd name="T56" fmla="*/ 558 w 643"/>
                  <a:gd name="T57" fmla="*/ 68 h 894"/>
                  <a:gd name="T58" fmla="*/ 587 w 643"/>
                  <a:gd name="T59" fmla="*/ 98 h 894"/>
                  <a:gd name="T60" fmla="*/ 604 w 643"/>
                  <a:gd name="T61" fmla="*/ 120 h 894"/>
                  <a:gd name="T62" fmla="*/ 617 w 643"/>
                  <a:gd name="T63" fmla="*/ 142 h 894"/>
                  <a:gd name="T64" fmla="*/ 626 w 643"/>
                  <a:gd name="T65" fmla="*/ 164 h 894"/>
                  <a:gd name="T66" fmla="*/ 633 w 643"/>
                  <a:gd name="T67" fmla="*/ 185 h 894"/>
                  <a:gd name="T68" fmla="*/ 641 w 643"/>
                  <a:gd name="T69" fmla="*/ 227 h 894"/>
                  <a:gd name="T70" fmla="*/ 643 w 643"/>
                  <a:gd name="T71" fmla="*/ 265 h 894"/>
                  <a:gd name="T72" fmla="*/ 641 w 643"/>
                  <a:gd name="T73" fmla="*/ 303 h 894"/>
                  <a:gd name="T74" fmla="*/ 634 w 643"/>
                  <a:gd name="T75" fmla="*/ 340 h 894"/>
                  <a:gd name="T76" fmla="*/ 625 w 643"/>
                  <a:gd name="T77" fmla="*/ 374 h 894"/>
                  <a:gd name="T78" fmla="*/ 612 w 643"/>
                  <a:gd name="T79" fmla="*/ 406 h 894"/>
                  <a:gd name="T80" fmla="*/ 596 w 643"/>
                  <a:gd name="T81" fmla="*/ 435 h 894"/>
                  <a:gd name="T82" fmla="*/ 576 w 643"/>
                  <a:gd name="T83" fmla="*/ 461 h 894"/>
                  <a:gd name="T84" fmla="*/ 554 w 643"/>
                  <a:gd name="T85" fmla="*/ 484 h 894"/>
                  <a:gd name="T86" fmla="*/ 528 w 643"/>
                  <a:gd name="T87" fmla="*/ 503 h 894"/>
                  <a:gd name="T88" fmla="*/ 503 w 643"/>
                  <a:gd name="T89" fmla="*/ 517 h 894"/>
                  <a:gd name="T90" fmla="*/ 476 w 643"/>
                  <a:gd name="T91" fmla="*/ 528 h 894"/>
                  <a:gd name="T92" fmla="*/ 448 w 643"/>
                  <a:gd name="T93" fmla="*/ 535 h 894"/>
                  <a:gd name="T94" fmla="*/ 419 w 643"/>
                  <a:gd name="T95" fmla="*/ 540 h 894"/>
                  <a:gd name="T96" fmla="*/ 367 w 643"/>
                  <a:gd name="T97" fmla="*/ 544 h 894"/>
                  <a:gd name="T98" fmla="*/ 326 w 643"/>
                  <a:gd name="T99" fmla="*/ 545 h 894"/>
                  <a:gd name="T100" fmla="*/ 195 w 643"/>
                  <a:gd name="T101" fmla="*/ 894 h 894"/>
                  <a:gd name="T102" fmla="*/ 0 w 643"/>
                  <a:gd name="T103" fmla="*/ 0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43" h="894">
                    <a:moveTo>
                      <a:pt x="190" y="403"/>
                    </a:moveTo>
                    <a:lnTo>
                      <a:pt x="267" y="403"/>
                    </a:lnTo>
                    <a:lnTo>
                      <a:pt x="292" y="403"/>
                    </a:lnTo>
                    <a:lnTo>
                      <a:pt x="320" y="400"/>
                    </a:lnTo>
                    <a:lnTo>
                      <a:pt x="336" y="398"/>
                    </a:lnTo>
                    <a:lnTo>
                      <a:pt x="351" y="395"/>
                    </a:lnTo>
                    <a:lnTo>
                      <a:pt x="365" y="391"/>
                    </a:lnTo>
                    <a:lnTo>
                      <a:pt x="379" y="386"/>
                    </a:lnTo>
                    <a:lnTo>
                      <a:pt x="392" y="379"/>
                    </a:lnTo>
                    <a:lnTo>
                      <a:pt x="405" y="369"/>
                    </a:lnTo>
                    <a:lnTo>
                      <a:pt x="410" y="364"/>
                    </a:lnTo>
                    <a:lnTo>
                      <a:pt x="415" y="359"/>
                    </a:lnTo>
                    <a:lnTo>
                      <a:pt x="420" y="352"/>
                    </a:lnTo>
                    <a:lnTo>
                      <a:pt x="426" y="345"/>
                    </a:lnTo>
                    <a:lnTo>
                      <a:pt x="430" y="338"/>
                    </a:lnTo>
                    <a:lnTo>
                      <a:pt x="433" y="329"/>
                    </a:lnTo>
                    <a:lnTo>
                      <a:pt x="436" y="321"/>
                    </a:lnTo>
                    <a:lnTo>
                      <a:pt x="439" y="312"/>
                    </a:lnTo>
                    <a:lnTo>
                      <a:pt x="441" y="301"/>
                    </a:lnTo>
                    <a:lnTo>
                      <a:pt x="442" y="290"/>
                    </a:lnTo>
                    <a:lnTo>
                      <a:pt x="443" y="278"/>
                    </a:lnTo>
                    <a:lnTo>
                      <a:pt x="444" y="266"/>
                    </a:lnTo>
                    <a:lnTo>
                      <a:pt x="443" y="255"/>
                    </a:lnTo>
                    <a:lnTo>
                      <a:pt x="443" y="245"/>
                    </a:lnTo>
                    <a:lnTo>
                      <a:pt x="441" y="236"/>
                    </a:lnTo>
                    <a:lnTo>
                      <a:pt x="439" y="226"/>
                    </a:lnTo>
                    <a:lnTo>
                      <a:pt x="437" y="218"/>
                    </a:lnTo>
                    <a:lnTo>
                      <a:pt x="434" y="209"/>
                    </a:lnTo>
                    <a:lnTo>
                      <a:pt x="431" y="202"/>
                    </a:lnTo>
                    <a:lnTo>
                      <a:pt x="427" y="196"/>
                    </a:lnTo>
                    <a:lnTo>
                      <a:pt x="423" y="190"/>
                    </a:lnTo>
                    <a:lnTo>
                      <a:pt x="418" y="184"/>
                    </a:lnTo>
                    <a:lnTo>
                      <a:pt x="414" y="179"/>
                    </a:lnTo>
                    <a:lnTo>
                      <a:pt x="409" y="174"/>
                    </a:lnTo>
                    <a:lnTo>
                      <a:pt x="398" y="167"/>
                    </a:lnTo>
                    <a:lnTo>
                      <a:pt x="386" y="160"/>
                    </a:lnTo>
                    <a:lnTo>
                      <a:pt x="374" y="155"/>
                    </a:lnTo>
                    <a:lnTo>
                      <a:pt x="360" y="151"/>
                    </a:lnTo>
                    <a:lnTo>
                      <a:pt x="347" y="149"/>
                    </a:lnTo>
                    <a:lnTo>
                      <a:pt x="334" y="147"/>
                    </a:lnTo>
                    <a:lnTo>
                      <a:pt x="309" y="145"/>
                    </a:lnTo>
                    <a:lnTo>
                      <a:pt x="287" y="145"/>
                    </a:lnTo>
                    <a:lnTo>
                      <a:pt x="190" y="145"/>
                    </a:lnTo>
                    <a:lnTo>
                      <a:pt x="190" y="403"/>
                    </a:lnTo>
                    <a:close/>
                    <a:moveTo>
                      <a:pt x="0" y="0"/>
                    </a:moveTo>
                    <a:lnTo>
                      <a:pt x="277" y="0"/>
                    </a:lnTo>
                    <a:lnTo>
                      <a:pt x="325" y="1"/>
                    </a:lnTo>
                    <a:lnTo>
                      <a:pt x="369" y="3"/>
                    </a:lnTo>
                    <a:lnTo>
                      <a:pt x="391" y="5"/>
                    </a:lnTo>
                    <a:lnTo>
                      <a:pt x="412" y="7"/>
                    </a:lnTo>
                    <a:lnTo>
                      <a:pt x="433" y="11"/>
                    </a:lnTo>
                    <a:lnTo>
                      <a:pt x="453" y="15"/>
                    </a:lnTo>
                    <a:lnTo>
                      <a:pt x="473" y="21"/>
                    </a:lnTo>
                    <a:lnTo>
                      <a:pt x="490" y="28"/>
                    </a:lnTo>
                    <a:lnTo>
                      <a:pt x="509" y="35"/>
                    </a:lnTo>
                    <a:lnTo>
                      <a:pt x="526" y="45"/>
                    </a:lnTo>
                    <a:lnTo>
                      <a:pt x="543" y="56"/>
                    </a:lnTo>
                    <a:lnTo>
                      <a:pt x="558" y="68"/>
                    </a:lnTo>
                    <a:lnTo>
                      <a:pt x="574" y="82"/>
                    </a:lnTo>
                    <a:lnTo>
                      <a:pt x="587" y="98"/>
                    </a:lnTo>
                    <a:lnTo>
                      <a:pt x="596" y="108"/>
                    </a:lnTo>
                    <a:lnTo>
                      <a:pt x="604" y="120"/>
                    </a:lnTo>
                    <a:lnTo>
                      <a:pt x="610" y="130"/>
                    </a:lnTo>
                    <a:lnTo>
                      <a:pt x="617" y="142"/>
                    </a:lnTo>
                    <a:lnTo>
                      <a:pt x="622" y="152"/>
                    </a:lnTo>
                    <a:lnTo>
                      <a:pt x="626" y="164"/>
                    </a:lnTo>
                    <a:lnTo>
                      <a:pt x="630" y="175"/>
                    </a:lnTo>
                    <a:lnTo>
                      <a:pt x="633" y="185"/>
                    </a:lnTo>
                    <a:lnTo>
                      <a:pt x="637" y="207"/>
                    </a:lnTo>
                    <a:lnTo>
                      <a:pt x="641" y="227"/>
                    </a:lnTo>
                    <a:lnTo>
                      <a:pt x="642" y="247"/>
                    </a:lnTo>
                    <a:lnTo>
                      <a:pt x="643" y="265"/>
                    </a:lnTo>
                    <a:lnTo>
                      <a:pt x="642" y="285"/>
                    </a:lnTo>
                    <a:lnTo>
                      <a:pt x="641" y="303"/>
                    </a:lnTo>
                    <a:lnTo>
                      <a:pt x="639" y="322"/>
                    </a:lnTo>
                    <a:lnTo>
                      <a:pt x="634" y="340"/>
                    </a:lnTo>
                    <a:lnTo>
                      <a:pt x="630" y="358"/>
                    </a:lnTo>
                    <a:lnTo>
                      <a:pt x="625" y="374"/>
                    </a:lnTo>
                    <a:lnTo>
                      <a:pt x="619" y="390"/>
                    </a:lnTo>
                    <a:lnTo>
                      <a:pt x="612" y="406"/>
                    </a:lnTo>
                    <a:lnTo>
                      <a:pt x="604" y="421"/>
                    </a:lnTo>
                    <a:lnTo>
                      <a:pt x="596" y="435"/>
                    </a:lnTo>
                    <a:lnTo>
                      <a:pt x="586" y="448"/>
                    </a:lnTo>
                    <a:lnTo>
                      <a:pt x="576" y="461"/>
                    </a:lnTo>
                    <a:lnTo>
                      <a:pt x="566" y="473"/>
                    </a:lnTo>
                    <a:lnTo>
                      <a:pt x="554" y="484"/>
                    </a:lnTo>
                    <a:lnTo>
                      <a:pt x="542" y="494"/>
                    </a:lnTo>
                    <a:lnTo>
                      <a:pt x="528" y="503"/>
                    </a:lnTo>
                    <a:lnTo>
                      <a:pt x="515" y="510"/>
                    </a:lnTo>
                    <a:lnTo>
                      <a:pt x="503" y="517"/>
                    </a:lnTo>
                    <a:lnTo>
                      <a:pt x="489" y="523"/>
                    </a:lnTo>
                    <a:lnTo>
                      <a:pt x="476" y="528"/>
                    </a:lnTo>
                    <a:lnTo>
                      <a:pt x="461" y="532"/>
                    </a:lnTo>
                    <a:lnTo>
                      <a:pt x="448" y="535"/>
                    </a:lnTo>
                    <a:lnTo>
                      <a:pt x="434" y="538"/>
                    </a:lnTo>
                    <a:lnTo>
                      <a:pt x="419" y="540"/>
                    </a:lnTo>
                    <a:lnTo>
                      <a:pt x="393" y="543"/>
                    </a:lnTo>
                    <a:lnTo>
                      <a:pt x="367" y="544"/>
                    </a:lnTo>
                    <a:lnTo>
                      <a:pt x="344" y="545"/>
                    </a:lnTo>
                    <a:lnTo>
                      <a:pt x="326" y="545"/>
                    </a:lnTo>
                    <a:lnTo>
                      <a:pt x="195" y="545"/>
                    </a:lnTo>
                    <a:lnTo>
                      <a:pt x="195" y="894"/>
                    </a:lnTo>
                    <a:lnTo>
                      <a:pt x="0" y="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64" name="Freeform 31"/>
              <p:cNvSpPr>
                <a:spLocks noEditPoints="1"/>
              </p:cNvSpPr>
              <p:nvPr/>
            </p:nvSpPr>
            <p:spPr bwMode="auto">
              <a:xfrm>
                <a:off x="3252549" y="11829600"/>
                <a:ext cx="126198" cy="177707"/>
              </a:xfrm>
              <a:custGeom>
                <a:avLst/>
                <a:gdLst>
                  <a:gd name="T0" fmla="*/ 267 w 643"/>
                  <a:gd name="T1" fmla="*/ 403 h 893"/>
                  <a:gd name="T2" fmla="*/ 320 w 643"/>
                  <a:gd name="T3" fmla="*/ 401 h 893"/>
                  <a:gd name="T4" fmla="*/ 351 w 643"/>
                  <a:gd name="T5" fmla="*/ 396 h 893"/>
                  <a:gd name="T6" fmla="*/ 379 w 643"/>
                  <a:gd name="T7" fmla="*/ 386 h 893"/>
                  <a:gd name="T8" fmla="*/ 405 w 643"/>
                  <a:gd name="T9" fmla="*/ 369 h 893"/>
                  <a:gd name="T10" fmla="*/ 415 w 643"/>
                  <a:gd name="T11" fmla="*/ 359 h 893"/>
                  <a:gd name="T12" fmla="*/ 426 w 643"/>
                  <a:gd name="T13" fmla="*/ 345 h 893"/>
                  <a:gd name="T14" fmla="*/ 433 w 643"/>
                  <a:gd name="T15" fmla="*/ 330 h 893"/>
                  <a:gd name="T16" fmla="*/ 439 w 643"/>
                  <a:gd name="T17" fmla="*/ 311 h 893"/>
                  <a:gd name="T18" fmla="*/ 442 w 643"/>
                  <a:gd name="T19" fmla="*/ 290 h 893"/>
                  <a:gd name="T20" fmla="*/ 444 w 643"/>
                  <a:gd name="T21" fmla="*/ 266 h 893"/>
                  <a:gd name="T22" fmla="*/ 443 w 643"/>
                  <a:gd name="T23" fmla="*/ 245 h 893"/>
                  <a:gd name="T24" fmla="*/ 439 w 643"/>
                  <a:gd name="T25" fmla="*/ 226 h 893"/>
                  <a:gd name="T26" fmla="*/ 434 w 643"/>
                  <a:gd name="T27" fmla="*/ 210 h 893"/>
                  <a:gd name="T28" fmla="*/ 427 w 643"/>
                  <a:gd name="T29" fmla="*/ 196 h 893"/>
                  <a:gd name="T30" fmla="*/ 418 w 643"/>
                  <a:gd name="T31" fmla="*/ 185 h 893"/>
                  <a:gd name="T32" fmla="*/ 409 w 643"/>
                  <a:gd name="T33" fmla="*/ 174 h 893"/>
                  <a:gd name="T34" fmla="*/ 386 w 643"/>
                  <a:gd name="T35" fmla="*/ 160 h 893"/>
                  <a:gd name="T36" fmla="*/ 360 w 643"/>
                  <a:gd name="T37" fmla="*/ 151 h 893"/>
                  <a:gd name="T38" fmla="*/ 334 w 643"/>
                  <a:gd name="T39" fmla="*/ 147 h 893"/>
                  <a:gd name="T40" fmla="*/ 287 w 643"/>
                  <a:gd name="T41" fmla="*/ 145 h 893"/>
                  <a:gd name="T42" fmla="*/ 190 w 643"/>
                  <a:gd name="T43" fmla="*/ 403 h 893"/>
                  <a:gd name="T44" fmla="*/ 277 w 643"/>
                  <a:gd name="T45" fmla="*/ 0 h 893"/>
                  <a:gd name="T46" fmla="*/ 369 w 643"/>
                  <a:gd name="T47" fmla="*/ 3 h 893"/>
                  <a:gd name="T48" fmla="*/ 412 w 643"/>
                  <a:gd name="T49" fmla="*/ 7 h 893"/>
                  <a:gd name="T50" fmla="*/ 453 w 643"/>
                  <a:gd name="T51" fmla="*/ 16 h 893"/>
                  <a:gd name="T52" fmla="*/ 490 w 643"/>
                  <a:gd name="T53" fmla="*/ 28 h 893"/>
                  <a:gd name="T54" fmla="*/ 526 w 643"/>
                  <a:gd name="T55" fmla="*/ 45 h 893"/>
                  <a:gd name="T56" fmla="*/ 558 w 643"/>
                  <a:gd name="T57" fmla="*/ 68 h 893"/>
                  <a:gd name="T58" fmla="*/ 587 w 643"/>
                  <a:gd name="T59" fmla="*/ 98 h 893"/>
                  <a:gd name="T60" fmla="*/ 604 w 643"/>
                  <a:gd name="T61" fmla="*/ 120 h 893"/>
                  <a:gd name="T62" fmla="*/ 617 w 643"/>
                  <a:gd name="T63" fmla="*/ 142 h 893"/>
                  <a:gd name="T64" fmla="*/ 626 w 643"/>
                  <a:gd name="T65" fmla="*/ 164 h 893"/>
                  <a:gd name="T66" fmla="*/ 633 w 643"/>
                  <a:gd name="T67" fmla="*/ 186 h 893"/>
                  <a:gd name="T68" fmla="*/ 641 w 643"/>
                  <a:gd name="T69" fmla="*/ 228 h 893"/>
                  <a:gd name="T70" fmla="*/ 643 w 643"/>
                  <a:gd name="T71" fmla="*/ 265 h 893"/>
                  <a:gd name="T72" fmla="*/ 641 w 643"/>
                  <a:gd name="T73" fmla="*/ 304 h 893"/>
                  <a:gd name="T74" fmla="*/ 634 w 643"/>
                  <a:gd name="T75" fmla="*/ 340 h 893"/>
                  <a:gd name="T76" fmla="*/ 625 w 643"/>
                  <a:gd name="T77" fmla="*/ 375 h 893"/>
                  <a:gd name="T78" fmla="*/ 612 w 643"/>
                  <a:gd name="T79" fmla="*/ 406 h 893"/>
                  <a:gd name="T80" fmla="*/ 596 w 643"/>
                  <a:gd name="T81" fmla="*/ 435 h 893"/>
                  <a:gd name="T82" fmla="*/ 576 w 643"/>
                  <a:gd name="T83" fmla="*/ 461 h 893"/>
                  <a:gd name="T84" fmla="*/ 554 w 643"/>
                  <a:gd name="T85" fmla="*/ 484 h 893"/>
                  <a:gd name="T86" fmla="*/ 528 w 643"/>
                  <a:gd name="T87" fmla="*/ 503 h 893"/>
                  <a:gd name="T88" fmla="*/ 503 w 643"/>
                  <a:gd name="T89" fmla="*/ 518 h 893"/>
                  <a:gd name="T90" fmla="*/ 476 w 643"/>
                  <a:gd name="T91" fmla="*/ 528 h 893"/>
                  <a:gd name="T92" fmla="*/ 448 w 643"/>
                  <a:gd name="T93" fmla="*/ 535 h 893"/>
                  <a:gd name="T94" fmla="*/ 419 w 643"/>
                  <a:gd name="T95" fmla="*/ 541 h 893"/>
                  <a:gd name="T96" fmla="*/ 367 w 643"/>
                  <a:gd name="T97" fmla="*/ 545 h 893"/>
                  <a:gd name="T98" fmla="*/ 326 w 643"/>
                  <a:gd name="T99" fmla="*/ 546 h 893"/>
                  <a:gd name="T100" fmla="*/ 195 w 643"/>
                  <a:gd name="T101" fmla="*/ 893 h 893"/>
                  <a:gd name="T102" fmla="*/ 0 w 643"/>
                  <a:gd name="T103" fmla="*/ 0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43" h="893">
                    <a:moveTo>
                      <a:pt x="190" y="403"/>
                    </a:moveTo>
                    <a:lnTo>
                      <a:pt x="267" y="403"/>
                    </a:lnTo>
                    <a:lnTo>
                      <a:pt x="292" y="403"/>
                    </a:lnTo>
                    <a:lnTo>
                      <a:pt x="320" y="401"/>
                    </a:lnTo>
                    <a:lnTo>
                      <a:pt x="336" y="399"/>
                    </a:lnTo>
                    <a:lnTo>
                      <a:pt x="351" y="396"/>
                    </a:lnTo>
                    <a:lnTo>
                      <a:pt x="365" y="391"/>
                    </a:lnTo>
                    <a:lnTo>
                      <a:pt x="379" y="386"/>
                    </a:lnTo>
                    <a:lnTo>
                      <a:pt x="392" y="379"/>
                    </a:lnTo>
                    <a:lnTo>
                      <a:pt x="405" y="369"/>
                    </a:lnTo>
                    <a:lnTo>
                      <a:pt x="410" y="364"/>
                    </a:lnTo>
                    <a:lnTo>
                      <a:pt x="415" y="359"/>
                    </a:lnTo>
                    <a:lnTo>
                      <a:pt x="420" y="352"/>
                    </a:lnTo>
                    <a:lnTo>
                      <a:pt x="426" y="345"/>
                    </a:lnTo>
                    <a:lnTo>
                      <a:pt x="430" y="338"/>
                    </a:lnTo>
                    <a:lnTo>
                      <a:pt x="433" y="330"/>
                    </a:lnTo>
                    <a:lnTo>
                      <a:pt x="436" y="320"/>
                    </a:lnTo>
                    <a:lnTo>
                      <a:pt x="439" y="311"/>
                    </a:lnTo>
                    <a:lnTo>
                      <a:pt x="441" y="302"/>
                    </a:lnTo>
                    <a:lnTo>
                      <a:pt x="442" y="290"/>
                    </a:lnTo>
                    <a:lnTo>
                      <a:pt x="443" y="279"/>
                    </a:lnTo>
                    <a:lnTo>
                      <a:pt x="444" y="266"/>
                    </a:lnTo>
                    <a:lnTo>
                      <a:pt x="443" y="256"/>
                    </a:lnTo>
                    <a:lnTo>
                      <a:pt x="443" y="245"/>
                    </a:lnTo>
                    <a:lnTo>
                      <a:pt x="441" y="235"/>
                    </a:lnTo>
                    <a:lnTo>
                      <a:pt x="439" y="226"/>
                    </a:lnTo>
                    <a:lnTo>
                      <a:pt x="437" y="218"/>
                    </a:lnTo>
                    <a:lnTo>
                      <a:pt x="434" y="210"/>
                    </a:lnTo>
                    <a:lnTo>
                      <a:pt x="431" y="202"/>
                    </a:lnTo>
                    <a:lnTo>
                      <a:pt x="427" y="196"/>
                    </a:lnTo>
                    <a:lnTo>
                      <a:pt x="423" y="190"/>
                    </a:lnTo>
                    <a:lnTo>
                      <a:pt x="418" y="185"/>
                    </a:lnTo>
                    <a:lnTo>
                      <a:pt x="414" y="179"/>
                    </a:lnTo>
                    <a:lnTo>
                      <a:pt x="409" y="174"/>
                    </a:lnTo>
                    <a:lnTo>
                      <a:pt x="398" y="167"/>
                    </a:lnTo>
                    <a:lnTo>
                      <a:pt x="386" y="160"/>
                    </a:lnTo>
                    <a:lnTo>
                      <a:pt x="374" y="155"/>
                    </a:lnTo>
                    <a:lnTo>
                      <a:pt x="360" y="151"/>
                    </a:lnTo>
                    <a:lnTo>
                      <a:pt x="347" y="148"/>
                    </a:lnTo>
                    <a:lnTo>
                      <a:pt x="334" y="147"/>
                    </a:lnTo>
                    <a:lnTo>
                      <a:pt x="309" y="145"/>
                    </a:lnTo>
                    <a:lnTo>
                      <a:pt x="287" y="145"/>
                    </a:lnTo>
                    <a:lnTo>
                      <a:pt x="190" y="145"/>
                    </a:lnTo>
                    <a:lnTo>
                      <a:pt x="190" y="403"/>
                    </a:lnTo>
                    <a:close/>
                    <a:moveTo>
                      <a:pt x="0" y="0"/>
                    </a:moveTo>
                    <a:lnTo>
                      <a:pt x="277" y="0"/>
                    </a:lnTo>
                    <a:lnTo>
                      <a:pt x="325" y="1"/>
                    </a:lnTo>
                    <a:lnTo>
                      <a:pt x="369" y="3"/>
                    </a:lnTo>
                    <a:lnTo>
                      <a:pt x="391" y="5"/>
                    </a:lnTo>
                    <a:lnTo>
                      <a:pt x="412" y="7"/>
                    </a:lnTo>
                    <a:lnTo>
                      <a:pt x="433" y="11"/>
                    </a:lnTo>
                    <a:lnTo>
                      <a:pt x="453" y="16"/>
                    </a:lnTo>
                    <a:lnTo>
                      <a:pt x="473" y="21"/>
                    </a:lnTo>
                    <a:lnTo>
                      <a:pt x="490" y="28"/>
                    </a:lnTo>
                    <a:lnTo>
                      <a:pt x="509" y="35"/>
                    </a:lnTo>
                    <a:lnTo>
                      <a:pt x="526" y="45"/>
                    </a:lnTo>
                    <a:lnTo>
                      <a:pt x="543" y="55"/>
                    </a:lnTo>
                    <a:lnTo>
                      <a:pt x="558" y="68"/>
                    </a:lnTo>
                    <a:lnTo>
                      <a:pt x="574" y="82"/>
                    </a:lnTo>
                    <a:lnTo>
                      <a:pt x="587" y="98"/>
                    </a:lnTo>
                    <a:lnTo>
                      <a:pt x="596" y="109"/>
                    </a:lnTo>
                    <a:lnTo>
                      <a:pt x="604" y="120"/>
                    </a:lnTo>
                    <a:lnTo>
                      <a:pt x="610" y="130"/>
                    </a:lnTo>
                    <a:lnTo>
                      <a:pt x="617" y="142"/>
                    </a:lnTo>
                    <a:lnTo>
                      <a:pt x="622" y="152"/>
                    </a:lnTo>
                    <a:lnTo>
                      <a:pt x="626" y="164"/>
                    </a:lnTo>
                    <a:lnTo>
                      <a:pt x="630" y="174"/>
                    </a:lnTo>
                    <a:lnTo>
                      <a:pt x="633" y="186"/>
                    </a:lnTo>
                    <a:lnTo>
                      <a:pt x="637" y="207"/>
                    </a:lnTo>
                    <a:lnTo>
                      <a:pt x="641" y="228"/>
                    </a:lnTo>
                    <a:lnTo>
                      <a:pt x="642" y="247"/>
                    </a:lnTo>
                    <a:lnTo>
                      <a:pt x="643" y="265"/>
                    </a:lnTo>
                    <a:lnTo>
                      <a:pt x="642" y="285"/>
                    </a:lnTo>
                    <a:lnTo>
                      <a:pt x="641" y="304"/>
                    </a:lnTo>
                    <a:lnTo>
                      <a:pt x="639" y="322"/>
                    </a:lnTo>
                    <a:lnTo>
                      <a:pt x="634" y="340"/>
                    </a:lnTo>
                    <a:lnTo>
                      <a:pt x="630" y="357"/>
                    </a:lnTo>
                    <a:lnTo>
                      <a:pt x="625" y="375"/>
                    </a:lnTo>
                    <a:lnTo>
                      <a:pt x="619" y="390"/>
                    </a:lnTo>
                    <a:lnTo>
                      <a:pt x="612" y="406"/>
                    </a:lnTo>
                    <a:lnTo>
                      <a:pt x="604" y="421"/>
                    </a:lnTo>
                    <a:lnTo>
                      <a:pt x="596" y="435"/>
                    </a:lnTo>
                    <a:lnTo>
                      <a:pt x="586" y="449"/>
                    </a:lnTo>
                    <a:lnTo>
                      <a:pt x="576" y="461"/>
                    </a:lnTo>
                    <a:lnTo>
                      <a:pt x="566" y="473"/>
                    </a:lnTo>
                    <a:lnTo>
                      <a:pt x="554" y="484"/>
                    </a:lnTo>
                    <a:lnTo>
                      <a:pt x="542" y="494"/>
                    </a:lnTo>
                    <a:lnTo>
                      <a:pt x="528" y="503"/>
                    </a:lnTo>
                    <a:lnTo>
                      <a:pt x="515" y="510"/>
                    </a:lnTo>
                    <a:lnTo>
                      <a:pt x="503" y="518"/>
                    </a:lnTo>
                    <a:lnTo>
                      <a:pt x="489" y="523"/>
                    </a:lnTo>
                    <a:lnTo>
                      <a:pt x="476" y="528"/>
                    </a:lnTo>
                    <a:lnTo>
                      <a:pt x="461" y="531"/>
                    </a:lnTo>
                    <a:lnTo>
                      <a:pt x="448" y="535"/>
                    </a:lnTo>
                    <a:lnTo>
                      <a:pt x="434" y="537"/>
                    </a:lnTo>
                    <a:lnTo>
                      <a:pt x="419" y="541"/>
                    </a:lnTo>
                    <a:lnTo>
                      <a:pt x="393" y="543"/>
                    </a:lnTo>
                    <a:lnTo>
                      <a:pt x="367" y="545"/>
                    </a:lnTo>
                    <a:lnTo>
                      <a:pt x="344" y="546"/>
                    </a:lnTo>
                    <a:lnTo>
                      <a:pt x="326" y="546"/>
                    </a:lnTo>
                    <a:lnTo>
                      <a:pt x="195" y="546"/>
                    </a:lnTo>
                    <a:lnTo>
                      <a:pt x="195" y="893"/>
                    </a:lnTo>
                    <a:lnTo>
                      <a:pt x="0" y="8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65" name="Freeform 32"/>
              <p:cNvSpPr>
                <a:spLocks noEditPoints="1"/>
              </p:cNvSpPr>
              <p:nvPr/>
            </p:nvSpPr>
            <p:spPr bwMode="auto">
              <a:xfrm>
                <a:off x="3396775" y="12177287"/>
                <a:ext cx="113320" cy="128773"/>
              </a:xfrm>
              <a:custGeom>
                <a:avLst/>
                <a:gdLst>
                  <a:gd name="T0" fmla="*/ 182 w 570"/>
                  <a:gd name="T1" fmla="*/ 475 h 660"/>
                  <a:gd name="T2" fmla="*/ 195 w 570"/>
                  <a:gd name="T3" fmla="*/ 505 h 660"/>
                  <a:gd name="T4" fmla="*/ 220 w 570"/>
                  <a:gd name="T5" fmla="*/ 528 h 660"/>
                  <a:gd name="T6" fmla="*/ 257 w 570"/>
                  <a:gd name="T7" fmla="*/ 540 h 660"/>
                  <a:gd name="T8" fmla="*/ 303 w 570"/>
                  <a:gd name="T9" fmla="*/ 534 h 660"/>
                  <a:gd name="T10" fmla="*/ 339 w 570"/>
                  <a:gd name="T11" fmla="*/ 511 h 660"/>
                  <a:gd name="T12" fmla="*/ 361 w 570"/>
                  <a:gd name="T13" fmla="*/ 481 h 660"/>
                  <a:gd name="T14" fmla="*/ 374 w 570"/>
                  <a:gd name="T15" fmla="*/ 447 h 660"/>
                  <a:gd name="T16" fmla="*/ 381 w 570"/>
                  <a:gd name="T17" fmla="*/ 374 h 660"/>
                  <a:gd name="T18" fmla="*/ 318 w 570"/>
                  <a:gd name="T19" fmla="*/ 349 h 660"/>
                  <a:gd name="T20" fmla="*/ 250 w 570"/>
                  <a:gd name="T21" fmla="*/ 362 h 660"/>
                  <a:gd name="T22" fmla="*/ 202 w 570"/>
                  <a:gd name="T23" fmla="*/ 392 h 660"/>
                  <a:gd name="T24" fmla="*/ 180 w 570"/>
                  <a:gd name="T25" fmla="*/ 437 h 660"/>
                  <a:gd name="T26" fmla="*/ 401 w 570"/>
                  <a:gd name="T27" fmla="*/ 618 h 660"/>
                  <a:gd name="T28" fmla="*/ 385 w 570"/>
                  <a:gd name="T29" fmla="*/ 576 h 660"/>
                  <a:gd name="T30" fmla="*/ 331 w 570"/>
                  <a:gd name="T31" fmla="*/ 626 h 660"/>
                  <a:gd name="T32" fmla="*/ 279 w 570"/>
                  <a:gd name="T33" fmla="*/ 651 h 660"/>
                  <a:gd name="T34" fmla="*/ 227 w 570"/>
                  <a:gd name="T35" fmla="*/ 660 h 660"/>
                  <a:gd name="T36" fmla="*/ 165 w 570"/>
                  <a:gd name="T37" fmla="*/ 657 h 660"/>
                  <a:gd name="T38" fmla="*/ 118 w 570"/>
                  <a:gd name="T39" fmla="*/ 647 h 660"/>
                  <a:gd name="T40" fmla="*/ 65 w 570"/>
                  <a:gd name="T41" fmla="*/ 619 h 660"/>
                  <a:gd name="T42" fmla="*/ 36 w 570"/>
                  <a:gd name="T43" fmla="*/ 588 h 660"/>
                  <a:gd name="T44" fmla="*/ 8 w 570"/>
                  <a:gd name="T45" fmla="*/ 528 h 660"/>
                  <a:gd name="T46" fmla="*/ 0 w 570"/>
                  <a:gd name="T47" fmla="*/ 462 h 660"/>
                  <a:gd name="T48" fmla="*/ 8 w 570"/>
                  <a:gd name="T49" fmla="*/ 415 h 660"/>
                  <a:gd name="T50" fmla="*/ 32 w 570"/>
                  <a:gd name="T51" fmla="*/ 363 h 660"/>
                  <a:gd name="T52" fmla="*/ 79 w 570"/>
                  <a:gd name="T53" fmla="*/ 311 h 660"/>
                  <a:gd name="T54" fmla="*/ 148 w 570"/>
                  <a:gd name="T55" fmla="*/ 271 h 660"/>
                  <a:gd name="T56" fmla="*/ 229 w 570"/>
                  <a:gd name="T57" fmla="*/ 252 h 660"/>
                  <a:gd name="T58" fmla="*/ 356 w 570"/>
                  <a:gd name="T59" fmla="*/ 243 h 660"/>
                  <a:gd name="T60" fmla="*/ 378 w 570"/>
                  <a:gd name="T61" fmla="*/ 185 h 660"/>
                  <a:gd name="T62" fmla="*/ 369 w 570"/>
                  <a:gd name="T63" fmla="*/ 151 h 660"/>
                  <a:gd name="T64" fmla="*/ 350 w 570"/>
                  <a:gd name="T65" fmla="*/ 127 h 660"/>
                  <a:gd name="T66" fmla="*/ 320 w 570"/>
                  <a:gd name="T67" fmla="*/ 112 h 660"/>
                  <a:gd name="T68" fmla="*/ 281 w 570"/>
                  <a:gd name="T69" fmla="*/ 109 h 660"/>
                  <a:gd name="T70" fmla="*/ 243 w 570"/>
                  <a:gd name="T71" fmla="*/ 121 h 660"/>
                  <a:gd name="T72" fmla="*/ 216 w 570"/>
                  <a:gd name="T73" fmla="*/ 150 h 660"/>
                  <a:gd name="T74" fmla="*/ 208 w 570"/>
                  <a:gd name="T75" fmla="*/ 186 h 660"/>
                  <a:gd name="T76" fmla="*/ 30 w 570"/>
                  <a:gd name="T77" fmla="*/ 168 h 660"/>
                  <a:gd name="T78" fmla="*/ 47 w 570"/>
                  <a:gd name="T79" fmla="*/ 110 h 660"/>
                  <a:gd name="T80" fmla="*/ 76 w 570"/>
                  <a:gd name="T81" fmla="*/ 69 h 660"/>
                  <a:gd name="T82" fmla="*/ 120 w 570"/>
                  <a:gd name="T83" fmla="*/ 37 h 660"/>
                  <a:gd name="T84" fmla="*/ 167 w 570"/>
                  <a:gd name="T85" fmla="*/ 17 h 660"/>
                  <a:gd name="T86" fmla="*/ 241 w 570"/>
                  <a:gd name="T87" fmla="*/ 2 h 660"/>
                  <a:gd name="T88" fmla="*/ 336 w 570"/>
                  <a:gd name="T89" fmla="*/ 2 h 660"/>
                  <a:gd name="T90" fmla="*/ 396 w 570"/>
                  <a:gd name="T91" fmla="*/ 13 h 660"/>
                  <a:gd name="T92" fmla="*/ 457 w 570"/>
                  <a:gd name="T93" fmla="*/ 38 h 660"/>
                  <a:gd name="T94" fmla="*/ 510 w 570"/>
                  <a:gd name="T95" fmla="*/ 80 h 660"/>
                  <a:gd name="T96" fmla="*/ 535 w 570"/>
                  <a:gd name="T97" fmla="*/ 122 h 660"/>
                  <a:gd name="T98" fmla="*/ 548 w 570"/>
                  <a:gd name="T99" fmla="*/ 166 h 660"/>
                  <a:gd name="T100" fmla="*/ 554 w 570"/>
                  <a:gd name="T101" fmla="*/ 234 h 660"/>
                  <a:gd name="T102" fmla="*/ 557 w 570"/>
                  <a:gd name="T103" fmla="*/ 546 h 660"/>
                  <a:gd name="T104" fmla="*/ 567 w 570"/>
                  <a:gd name="T105" fmla="*/ 625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0" h="660">
                    <a:moveTo>
                      <a:pt x="179" y="451"/>
                    </a:moveTo>
                    <a:lnTo>
                      <a:pt x="179" y="459"/>
                    </a:lnTo>
                    <a:lnTo>
                      <a:pt x="180" y="467"/>
                    </a:lnTo>
                    <a:lnTo>
                      <a:pt x="182" y="475"/>
                    </a:lnTo>
                    <a:lnTo>
                      <a:pt x="184" y="482"/>
                    </a:lnTo>
                    <a:lnTo>
                      <a:pt x="187" y="491"/>
                    </a:lnTo>
                    <a:lnTo>
                      <a:pt x="191" y="498"/>
                    </a:lnTo>
                    <a:lnTo>
                      <a:pt x="195" y="505"/>
                    </a:lnTo>
                    <a:lnTo>
                      <a:pt x="201" y="511"/>
                    </a:lnTo>
                    <a:lnTo>
                      <a:pt x="207" y="518"/>
                    </a:lnTo>
                    <a:lnTo>
                      <a:pt x="213" y="523"/>
                    </a:lnTo>
                    <a:lnTo>
                      <a:pt x="220" y="528"/>
                    </a:lnTo>
                    <a:lnTo>
                      <a:pt x="229" y="532"/>
                    </a:lnTo>
                    <a:lnTo>
                      <a:pt x="237" y="535"/>
                    </a:lnTo>
                    <a:lnTo>
                      <a:pt x="247" y="539"/>
                    </a:lnTo>
                    <a:lnTo>
                      <a:pt x="257" y="540"/>
                    </a:lnTo>
                    <a:lnTo>
                      <a:pt x="267" y="541"/>
                    </a:lnTo>
                    <a:lnTo>
                      <a:pt x="280" y="540"/>
                    </a:lnTo>
                    <a:lnTo>
                      <a:pt x="292" y="538"/>
                    </a:lnTo>
                    <a:lnTo>
                      <a:pt x="303" y="534"/>
                    </a:lnTo>
                    <a:lnTo>
                      <a:pt x="313" y="530"/>
                    </a:lnTo>
                    <a:lnTo>
                      <a:pt x="323" y="525"/>
                    </a:lnTo>
                    <a:lnTo>
                      <a:pt x="331" y="519"/>
                    </a:lnTo>
                    <a:lnTo>
                      <a:pt x="339" y="511"/>
                    </a:lnTo>
                    <a:lnTo>
                      <a:pt x="346" y="504"/>
                    </a:lnTo>
                    <a:lnTo>
                      <a:pt x="352" y="497"/>
                    </a:lnTo>
                    <a:lnTo>
                      <a:pt x="357" y="490"/>
                    </a:lnTo>
                    <a:lnTo>
                      <a:pt x="361" y="481"/>
                    </a:lnTo>
                    <a:lnTo>
                      <a:pt x="365" y="473"/>
                    </a:lnTo>
                    <a:lnTo>
                      <a:pt x="369" y="464"/>
                    </a:lnTo>
                    <a:lnTo>
                      <a:pt x="372" y="455"/>
                    </a:lnTo>
                    <a:lnTo>
                      <a:pt x="374" y="447"/>
                    </a:lnTo>
                    <a:lnTo>
                      <a:pt x="376" y="437"/>
                    </a:lnTo>
                    <a:lnTo>
                      <a:pt x="378" y="418"/>
                    </a:lnTo>
                    <a:lnTo>
                      <a:pt x="380" y="397"/>
                    </a:lnTo>
                    <a:lnTo>
                      <a:pt x="381" y="374"/>
                    </a:lnTo>
                    <a:lnTo>
                      <a:pt x="381" y="349"/>
                    </a:lnTo>
                    <a:lnTo>
                      <a:pt x="359" y="348"/>
                    </a:lnTo>
                    <a:lnTo>
                      <a:pt x="338" y="348"/>
                    </a:lnTo>
                    <a:lnTo>
                      <a:pt x="318" y="349"/>
                    </a:lnTo>
                    <a:lnTo>
                      <a:pt x="300" y="351"/>
                    </a:lnTo>
                    <a:lnTo>
                      <a:pt x="282" y="354"/>
                    </a:lnTo>
                    <a:lnTo>
                      <a:pt x="265" y="357"/>
                    </a:lnTo>
                    <a:lnTo>
                      <a:pt x="250" y="362"/>
                    </a:lnTo>
                    <a:lnTo>
                      <a:pt x="236" y="368"/>
                    </a:lnTo>
                    <a:lnTo>
                      <a:pt x="223" y="376"/>
                    </a:lnTo>
                    <a:lnTo>
                      <a:pt x="212" y="383"/>
                    </a:lnTo>
                    <a:lnTo>
                      <a:pt x="202" y="392"/>
                    </a:lnTo>
                    <a:lnTo>
                      <a:pt x="194" y="402"/>
                    </a:lnTo>
                    <a:lnTo>
                      <a:pt x="187" y="413"/>
                    </a:lnTo>
                    <a:lnTo>
                      <a:pt x="183" y="425"/>
                    </a:lnTo>
                    <a:lnTo>
                      <a:pt x="180" y="437"/>
                    </a:lnTo>
                    <a:lnTo>
                      <a:pt x="179" y="451"/>
                    </a:lnTo>
                    <a:lnTo>
                      <a:pt x="179" y="451"/>
                    </a:lnTo>
                    <a:close/>
                    <a:moveTo>
                      <a:pt x="404" y="645"/>
                    </a:moveTo>
                    <a:lnTo>
                      <a:pt x="401" y="618"/>
                    </a:lnTo>
                    <a:lnTo>
                      <a:pt x="399" y="594"/>
                    </a:lnTo>
                    <a:lnTo>
                      <a:pt x="399" y="575"/>
                    </a:lnTo>
                    <a:lnTo>
                      <a:pt x="399" y="558"/>
                    </a:lnTo>
                    <a:lnTo>
                      <a:pt x="385" y="576"/>
                    </a:lnTo>
                    <a:lnTo>
                      <a:pt x="372" y="592"/>
                    </a:lnTo>
                    <a:lnTo>
                      <a:pt x="358" y="605"/>
                    </a:lnTo>
                    <a:lnTo>
                      <a:pt x="345" y="617"/>
                    </a:lnTo>
                    <a:lnTo>
                      <a:pt x="331" y="626"/>
                    </a:lnTo>
                    <a:lnTo>
                      <a:pt x="317" y="635"/>
                    </a:lnTo>
                    <a:lnTo>
                      <a:pt x="305" y="642"/>
                    </a:lnTo>
                    <a:lnTo>
                      <a:pt x="291" y="647"/>
                    </a:lnTo>
                    <a:lnTo>
                      <a:pt x="279" y="651"/>
                    </a:lnTo>
                    <a:lnTo>
                      <a:pt x="267" y="654"/>
                    </a:lnTo>
                    <a:lnTo>
                      <a:pt x="256" y="657"/>
                    </a:lnTo>
                    <a:lnTo>
                      <a:pt x="245" y="658"/>
                    </a:lnTo>
                    <a:lnTo>
                      <a:pt x="227" y="660"/>
                    </a:lnTo>
                    <a:lnTo>
                      <a:pt x="211" y="660"/>
                    </a:lnTo>
                    <a:lnTo>
                      <a:pt x="194" y="659"/>
                    </a:lnTo>
                    <a:lnTo>
                      <a:pt x="180" y="659"/>
                    </a:lnTo>
                    <a:lnTo>
                      <a:pt x="165" y="657"/>
                    </a:lnTo>
                    <a:lnTo>
                      <a:pt x="152" y="654"/>
                    </a:lnTo>
                    <a:lnTo>
                      <a:pt x="140" y="652"/>
                    </a:lnTo>
                    <a:lnTo>
                      <a:pt x="129" y="650"/>
                    </a:lnTo>
                    <a:lnTo>
                      <a:pt x="118" y="647"/>
                    </a:lnTo>
                    <a:lnTo>
                      <a:pt x="109" y="643"/>
                    </a:lnTo>
                    <a:lnTo>
                      <a:pt x="91" y="636"/>
                    </a:lnTo>
                    <a:lnTo>
                      <a:pt x="77" y="627"/>
                    </a:lnTo>
                    <a:lnTo>
                      <a:pt x="65" y="619"/>
                    </a:lnTo>
                    <a:lnTo>
                      <a:pt x="55" y="610"/>
                    </a:lnTo>
                    <a:lnTo>
                      <a:pt x="48" y="602"/>
                    </a:lnTo>
                    <a:lnTo>
                      <a:pt x="42" y="595"/>
                    </a:lnTo>
                    <a:lnTo>
                      <a:pt x="36" y="588"/>
                    </a:lnTo>
                    <a:lnTo>
                      <a:pt x="31" y="579"/>
                    </a:lnTo>
                    <a:lnTo>
                      <a:pt x="21" y="563"/>
                    </a:lnTo>
                    <a:lnTo>
                      <a:pt x="14" y="546"/>
                    </a:lnTo>
                    <a:lnTo>
                      <a:pt x="8" y="528"/>
                    </a:lnTo>
                    <a:lnTo>
                      <a:pt x="3" y="509"/>
                    </a:lnTo>
                    <a:lnTo>
                      <a:pt x="1" y="491"/>
                    </a:lnTo>
                    <a:lnTo>
                      <a:pt x="0" y="472"/>
                    </a:lnTo>
                    <a:lnTo>
                      <a:pt x="0" y="462"/>
                    </a:lnTo>
                    <a:lnTo>
                      <a:pt x="1" y="452"/>
                    </a:lnTo>
                    <a:lnTo>
                      <a:pt x="2" y="440"/>
                    </a:lnTo>
                    <a:lnTo>
                      <a:pt x="4" y="428"/>
                    </a:lnTo>
                    <a:lnTo>
                      <a:pt x="8" y="415"/>
                    </a:lnTo>
                    <a:lnTo>
                      <a:pt x="12" y="403"/>
                    </a:lnTo>
                    <a:lnTo>
                      <a:pt x="17" y="389"/>
                    </a:lnTo>
                    <a:lnTo>
                      <a:pt x="23" y="376"/>
                    </a:lnTo>
                    <a:lnTo>
                      <a:pt x="32" y="363"/>
                    </a:lnTo>
                    <a:lnTo>
                      <a:pt x="40" y="350"/>
                    </a:lnTo>
                    <a:lnTo>
                      <a:pt x="51" y="336"/>
                    </a:lnTo>
                    <a:lnTo>
                      <a:pt x="64" y="324"/>
                    </a:lnTo>
                    <a:lnTo>
                      <a:pt x="79" y="311"/>
                    </a:lnTo>
                    <a:lnTo>
                      <a:pt x="94" y="300"/>
                    </a:lnTo>
                    <a:lnTo>
                      <a:pt x="113" y="288"/>
                    </a:lnTo>
                    <a:lnTo>
                      <a:pt x="133" y="278"/>
                    </a:lnTo>
                    <a:lnTo>
                      <a:pt x="148" y="271"/>
                    </a:lnTo>
                    <a:lnTo>
                      <a:pt x="163" y="266"/>
                    </a:lnTo>
                    <a:lnTo>
                      <a:pt x="180" y="261"/>
                    </a:lnTo>
                    <a:lnTo>
                      <a:pt x="195" y="258"/>
                    </a:lnTo>
                    <a:lnTo>
                      <a:pt x="229" y="252"/>
                    </a:lnTo>
                    <a:lnTo>
                      <a:pt x="263" y="247"/>
                    </a:lnTo>
                    <a:lnTo>
                      <a:pt x="296" y="244"/>
                    </a:lnTo>
                    <a:lnTo>
                      <a:pt x="327" y="243"/>
                    </a:lnTo>
                    <a:lnTo>
                      <a:pt x="356" y="243"/>
                    </a:lnTo>
                    <a:lnTo>
                      <a:pt x="381" y="242"/>
                    </a:lnTo>
                    <a:lnTo>
                      <a:pt x="381" y="216"/>
                    </a:lnTo>
                    <a:lnTo>
                      <a:pt x="379" y="194"/>
                    </a:lnTo>
                    <a:lnTo>
                      <a:pt x="378" y="185"/>
                    </a:lnTo>
                    <a:lnTo>
                      <a:pt x="377" y="176"/>
                    </a:lnTo>
                    <a:lnTo>
                      <a:pt x="375" y="168"/>
                    </a:lnTo>
                    <a:lnTo>
                      <a:pt x="372" y="160"/>
                    </a:lnTo>
                    <a:lnTo>
                      <a:pt x="369" y="151"/>
                    </a:lnTo>
                    <a:lnTo>
                      <a:pt x="364" y="144"/>
                    </a:lnTo>
                    <a:lnTo>
                      <a:pt x="360" y="138"/>
                    </a:lnTo>
                    <a:lnTo>
                      <a:pt x="355" y="133"/>
                    </a:lnTo>
                    <a:lnTo>
                      <a:pt x="350" y="127"/>
                    </a:lnTo>
                    <a:lnTo>
                      <a:pt x="344" y="123"/>
                    </a:lnTo>
                    <a:lnTo>
                      <a:pt x="338" y="120"/>
                    </a:lnTo>
                    <a:lnTo>
                      <a:pt x="332" y="117"/>
                    </a:lnTo>
                    <a:lnTo>
                      <a:pt x="320" y="112"/>
                    </a:lnTo>
                    <a:lnTo>
                      <a:pt x="308" y="110"/>
                    </a:lnTo>
                    <a:lnTo>
                      <a:pt x="299" y="109"/>
                    </a:lnTo>
                    <a:lnTo>
                      <a:pt x="290" y="108"/>
                    </a:lnTo>
                    <a:lnTo>
                      <a:pt x="281" y="109"/>
                    </a:lnTo>
                    <a:lnTo>
                      <a:pt x="271" y="110"/>
                    </a:lnTo>
                    <a:lnTo>
                      <a:pt x="261" y="113"/>
                    </a:lnTo>
                    <a:lnTo>
                      <a:pt x="252" y="116"/>
                    </a:lnTo>
                    <a:lnTo>
                      <a:pt x="243" y="121"/>
                    </a:lnTo>
                    <a:lnTo>
                      <a:pt x="235" y="127"/>
                    </a:lnTo>
                    <a:lnTo>
                      <a:pt x="228" y="135"/>
                    </a:lnTo>
                    <a:lnTo>
                      <a:pt x="221" y="142"/>
                    </a:lnTo>
                    <a:lnTo>
                      <a:pt x="216" y="150"/>
                    </a:lnTo>
                    <a:lnTo>
                      <a:pt x="213" y="158"/>
                    </a:lnTo>
                    <a:lnTo>
                      <a:pt x="211" y="166"/>
                    </a:lnTo>
                    <a:lnTo>
                      <a:pt x="209" y="172"/>
                    </a:lnTo>
                    <a:lnTo>
                      <a:pt x="208" y="186"/>
                    </a:lnTo>
                    <a:lnTo>
                      <a:pt x="208" y="198"/>
                    </a:lnTo>
                    <a:lnTo>
                      <a:pt x="27" y="198"/>
                    </a:lnTo>
                    <a:lnTo>
                      <a:pt x="28" y="184"/>
                    </a:lnTo>
                    <a:lnTo>
                      <a:pt x="30" y="168"/>
                    </a:lnTo>
                    <a:lnTo>
                      <a:pt x="34" y="149"/>
                    </a:lnTo>
                    <a:lnTo>
                      <a:pt x="39" y="130"/>
                    </a:lnTo>
                    <a:lnTo>
                      <a:pt x="43" y="119"/>
                    </a:lnTo>
                    <a:lnTo>
                      <a:pt x="47" y="110"/>
                    </a:lnTo>
                    <a:lnTo>
                      <a:pt x="54" y="99"/>
                    </a:lnTo>
                    <a:lnTo>
                      <a:pt x="60" y="89"/>
                    </a:lnTo>
                    <a:lnTo>
                      <a:pt x="67" y="79"/>
                    </a:lnTo>
                    <a:lnTo>
                      <a:pt x="76" y="69"/>
                    </a:lnTo>
                    <a:lnTo>
                      <a:pt x="87" y="60"/>
                    </a:lnTo>
                    <a:lnTo>
                      <a:pt x="98" y="51"/>
                    </a:lnTo>
                    <a:lnTo>
                      <a:pt x="109" y="44"/>
                    </a:lnTo>
                    <a:lnTo>
                      <a:pt x="120" y="37"/>
                    </a:lnTo>
                    <a:lnTo>
                      <a:pt x="132" y="30"/>
                    </a:lnTo>
                    <a:lnTo>
                      <a:pt x="143" y="25"/>
                    </a:lnTo>
                    <a:lnTo>
                      <a:pt x="156" y="21"/>
                    </a:lnTo>
                    <a:lnTo>
                      <a:pt x="167" y="17"/>
                    </a:lnTo>
                    <a:lnTo>
                      <a:pt x="180" y="13"/>
                    </a:lnTo>
                    <a:lnTo>
                      <a:pt x="192" y="9"/>
                    </a:lnTo>
                    <a:lnTo>
                      <a:pt x="216" y="5"/>
                    </a:lnTo>
                    <a:lnTo>
                      <a:pt x="241" y="2"/>
                    </a:lnTo>
                    <a:lnTo>
                      <a:pt x="265" y="0"/>
                    </a:lnTo>
                    <a:lnTo>
                      <a:pt x="288" y="0"/>
                    </a:lnTo>
                    <a:lnTo>
                      <a:pt x="310" y="0"/>
                    </a:lnTo>
                    <a:lnTo>
                      <a:pt x="336" y="2"/>
                    </a:lnTo>
                    <a:lnTo>
                      <a:pt x="350" y="4"/>
                    </a:lnTo>
                    <a:lnTo>
                      <a:pt x="365" y="6"/>
                    </a:lnTo>
                    <a:lnTo>
                      <a:pt x="380" y="9"/>
                    </a:lnTo>
                    <a:lnTo>
                      <a:pt x="396" y="13"/>
                    </a:lnTo>
                    <a:lnTo>
                      <a:pt x="411" y="18"/>
                    </a:lnTo>
                    <a:lnTo>
                      <a:pt x="427" y="23"/>
                    </a:lnTo>
                    <a:lnTo>
                      <a:pt x="443" y="30"/>
                    </a:lnTo>
                    <a:lnTo>
                      <a:pt x="457" y="38"/>
                    </a:lnTo>
                    <a:lnTo>
                      <a:pt x="472" y="46"/>
                    </a:lnTo>
                    <a:lnTo>
                      <a:pt x="485" y="56"/>
                    </a:lnTo>
                    <a:lnTo>
                      <a:pt x="499" y="68"/>
                    </a:lnTo>
                    <a:lnTo>
                      <a:pt x="510" y="80"/>
                    </a:lnTo>
                    <a:lnTo>
                      <a:pt x="519" y="90"/>
                    </a:lnTo>
                    <a:lnTo>
                      <a:pt x="525" y="100"/>
                    </a:lnTo>
                    <a:lnTo>
                      <a:pt x="530" y="111"/>
                    </a:lnTo>
                    <a:lnTo>
                      <a:pt x="535" y="122"/>
                    </a:lnTo>
                    <a:lnTo>
                      <a:pt x="540" y="133"/>
                    </a:lnTo>
                    <a:lnTo>
                      <a:pt x="543" y="144"/>
                    </a:lnTo>
                    <a:lnTo>
                      <a:pt x="546" y="155"/>
                    </a:lnTo>
                    <a:lnTo>
                      <a:pt x="548" y="166"/>
                    </a:lnTo>
                    <a:lnTo>
                      <a:pt x="552" y="187"/>
                    </a:lnTo>
                    <a:lnTo>
                      <a:pt x="553" y="206"/>
                    </a:lnTo>
                    <a:lnTo>
                      <a:pt x="554" y="221"/>
                    </a:lnTo>
                    <a:lnTo>
                      <a:pt x="554" y="234"/>
                    </a:lnTo>
                    <a:lnTo>
                      <a:pt x="555" y="486"/>
                    </a:lnTo>
                    <a:lnTo>
                      <a:pt x="555" y="506"/>
                    </a:lnTo>
                    <a:lnTo>
                      <a:pt x="556" y="526"/>
                    </a:lnTo>
                    <a:lnTo>
                      <a:pt x="557" y="546"/>
                    </a:lnTo>
                    <a:lnTo>
                      <a:pt x="558" y="566"/>
                    </a:lnTo>
                    <a:lnTo>
                      <a:pt x="561" y="586"/>
                    </a:lnTo>
                    <a:lnTo>
                      <a:pt x="564" y="605"/>
                    </a:lnTo>
                    <a:lnTo>
                      <a:pt x="567" y="625"/>
                    </a:lnTo>
                    <a:lnTo>
                      <a:pt x="570" y="645"/>
                    </a:lnTo>
                    <a:lnTo>
                      <a:pt x="404" y="645"/>
                    </a:lnTo>
                    <a:lnTo>
                      <a:pt x="404" y="64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66" name="Freeform 33"/>
              <p:cNvSpPr>
                <a:spLocks/>
              </p:cNvSpPr>
              <p:nvPr/>
            </p:nvSpPr>
            <p:spPr bwMode="auto">
              <a:xfrm>
                <a:off x="3543577" y="12179863"/>
                <a:ext cx="74688" cy="123622"/>
              </a:xfrm>
              <a:custGeom>
                <a:avLst/>
                <a:gdLst>
                  <a:gd name="T0" fmla="*/ 8 w 388"/>
                  <a:gd name="T1" fmla="*/ 157 h 630"/>
                  <a:gd name="T2" fmla="*/ 8 w 388"/>
                  <a:gd name="T3" fmla="*/ 144 h 630"/>
                  <a:gd name="T4" fmla="*/ 7 w 388"/>
                  <a:gd name="T5" fmla="*/ 125 h 630"/>
                  <a:gd name="T6" fmla="*/ 6 w 388"/>
                  <a:gd name="T7" fmla="*/ 104 h 630"/>
                  <a:gd name="T8" fmla="*/ 5 w 388"/>
                  <a:gd name="T9" fmla="*/ 81 h 630"/>
                  <a:gd name="T10" fmla="*/ 4 w 388"/>
                  <a:gd name="T11" fmla="*/ 58 h 630"/>
                  <a:gd name="T12" fmla="*/ 2 w 388"/>
                  <a:gd name="T13" fmla="*/ 36 h 630"/>
                  <a:gd name="T14" fmla="*/ 1 w 388"/>
                  <a:gd name="T15" fmla="*/ 16 h 630"/>
                  <a:gd name="T16" fmla="*/ 0 w 388"/>
                  <a:gd name="T17" fmla="*/ 1 h 630"/>
                  <a:gd name="T18" fmla="*/ 172 w 388"/>
                  <a:gd name="T19" fmla="*/ 1 h 630"/>
                  <a:gd name="T20" fmla="*/ 175 w 388"/>
                  <a:gd name="T21" fmla="*/ 122 h 630"/>
                  <a:gd name="T22" fmla="*/ 185 w 388"/>
                  <a:gd name="T23" fmla="*/ 101 h 630"/>
                  <a:gd name="T24" fmla="*/ 198 w 388"/>
                  <a:gd name="T25" fmla="*/ 79 h 630"/>
                  <a:gd name="T26" fmla="*/ 205 w 388"/>
                  <a:gd name="T27" fmla="*/ 68 h 630"/>
                  <a:gd name="T28" fmla="*/ 214 w 388"/>
                  <a:gd name="T29" fmla="*/ 57 h 630"/>
                  <a:gd name="T30" fmla="*/ 224 w 388"/>
                  <a:gd name="T31" fmla="*/ 48 h 630"/>
                  <a:gd name="T32" fmla="*/ 234 w 388"/>
                  <a:gd name="T33" fmla="*/ 37 h 630"/>
                  <a:gd name="T34" fmla="*/ 248 w 388"/>
                  <a:gd name="T35" fmla="*/ 29 h 630"/>
                  <a:gd name="T36" fmla="*/ 262 w 388"/>
                  <a:gd name="T37" fmla="*/ 21 h 630"/>
                  <a:gd name="T38" fmla="*/ 278 w 388"/>
                  <a:gd name="T39" fmla="*/ 14 h 630"/>
                  <a:gd name="T40" fmla="*/ 296 w 388"/>
                  <a:gd name="T41" fmla="*/ 8 h 630"/>
                  <a:gd name="T42" fmla="*/ 316 w 388"/>
                  <a:gd name="T43" fmla="*/ 4 h 630"/>
                  <a:gd name="T44" fmla="*/ 338 w 388"/>
                  <a:gd name="T45" fmla="*/ 1 h 630"/>
                  <a:gd name="T46" fmla="*/ 362 w 388"/>
                  <a:gd name="T47" fmla="*/ 0 h 630"/>
                  <a:gd name="T48" fmla="*/ 388 w 388"/>
                  <a:gd name="T49" fmla="*/ 0 h 630"/>
                  <a:gd name="T50" fmla="*/ 388 w 388"/>
                  <a:gd name="T51" fmla="*/ 165 h 630"/>
                  <a:gd name="T52" fmla="*/ 371 w 388"/>
                  <a:gd name="T53" fmla="*/ 164 h 630"/>
                  <a:gd name="T54" fmla="*/ 355 w 388"/>
                  <a:gd name="T55" fmla="*/ 163 h 630"/>
                  <a:gd name="T56" fmla="*/ 341 w 388"/>
                  <a:gd name="T57" fmla="*/ 163 h 630"/>
                  <a:gd name="T58" fmla="*/ 326 w 388"/>
                  <a:gd name="T59" fmla="*/ 164 h 630"/>
                  <a:gd name="T60" fmla="*/ 314 w 388"/>
                  <a:gd name="T61" fmla="*/ 165 h 630"/>
                  <a:gd name="T62" fmla="*/ 301 w 388"/>
                  <a:gd name="T63" fmla="*/ 166 h 630"/>
                  <a:gd name="T64" fmla="*/ 290 w 388"/>
                  <a:gd name="T65" fmla="*/ 168 h 630"/>
                  <a:gd name="T66" fmla="*/ 279 w 388"/>
                  <a:gd name="T67" fmla="*/ 171 h 630"/>
                  <a:gd name="T68" fmla="*/ 269 w 388"/>
                  <a:gd name="T69" fmla="*/ 174 h 630"/>
                  <a:gd name="T70" fmla="*/ 261 w 388"/>
                  <a:gd name="T71" fmla="*/ 177 h 630"/>
                  <a:gd name="T72" fmla="*/ 252 w 388"/>
                  <a:gd name="T73" fmla="*/ 181 h 630"/>
                  <a:gd name="T74" fmla="*/ 244 w 388"/>
                  <a:gd name="T75" fmla="*/ 185 h 630"/>
                  <a:gd name="T76" fmla="*/ 238 w 388"/>
                  <a:gd name="T77" fmla="*/ 191 h 630"/>
                  <a:gd name="T78" fmla="*/ 231 w 388"/>
                  <a:gd name="T79" fmla="*/ 196 h 630"/>
                  <a:gd name="T80" fmla="*/ 225 w 388"/>
                  <a:gd name="T81" fmla="*/ 201 h 630"/>
                  <a:gd name="T82" fmla="*/ 220 w 388"/>
                  <a:gd name="T83" fmla="*/ 206 h 630"/>
                  <a:gd name="T84" fmla="*/ 216 w 388"/>
                  <a:gd name="T85" fmla="*/ 213 h 630"/>
                  <a:gd name="T86" fmla="*/ 212 w 388"/>
                  <a:gd name="T87" fmla="*/ 219 h 630"/>
                  <a:gd name="T88" fmla="*/ 207 w 388"/>
                  <a:gd name="T89" fmla="*/ 226 h 630"/>
                  <a:gd name="T90" fmla="*/ 204 w 388"/>
                  <a:gd name="T91" fmla="*/ 232 h 630"/>
                  <a:gd name="T92" fmla="*/ 200 w 388"/>
                  <a:gd name="T93" fmla="*/ 246 h 630"/>
                  <a:gd name="T94" fmla="*/ 196 w 388"/>
                  <a:gd name="T95" fmla="*/ 261 h 630"/>
                  <a:gd name="T96" fmla="*/ 194 w 388"/>
                  <a:gd name="T97" fmla="*/ 276 h 630"/>
                  <a:gd name="T98" fmla="*/ 192 w 388"/>
                  <a:gd name="T99" fmla="*/ 291 h 630"/>
                  <a:gd name="T100" fmla="*/ 192 w 388"/>
                  <a:gd name="T101" fmla="*/ 307 h 630"/>
                  <a:gd name="T102" fmla="*/ 192 w 388"/>
                  <a:gd name="T103" fmla="*/ 321 h 630"/>
                  <a:gd name="T104" fmla="*/ 192 w 388"/>
                  <a:gd name="T105" fmla="*/ 630 h 630"/>
                  <a:gd name="T106" fmla="*/ 8 w 388"/>
                  <a:gd name="T107" fmla="*/ 630 h 630"/>
                  <a:gd name="T108" fmla="*/ 8 w 388"/>
                  <a:gd name="T109" fmla="*/ 157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8" h="630">
                    <a:moveTo>
                      <a:pt x="8" y="157"/>
                    </a:moveTo>
                    <a:lnTo>
                      <a:pt x="8" y="144"/>
                    </a:lnTo>
                    <a:lnTo>
                      <a:pt x="7" y="125"/>
                    </a:lnTo>
                    <a:lnTo>
                      <a:pt x="6" y="104"/>
                    </a:lnTo>
                    <a:lnTo>
                      <a:pt x="5" y="81"/>
                    </a:lnTo>
                    <a:lnTo>
                      <a:pt x="4" y="58"/>
                    </a:lnTo>
                    <a:lnTo>
                      <a:pt x="2" y="36"/>
                    </a:lnTo>
                    <a:lnTo>
                      <a:pt x="1" y="16"/>
                    </a:lnTo>
                    <a:lnTo>
                      <a:pt x="0" y="1"/>
                    </a:lnTo>
                    <a:lnTo>
                      <a:pt x="172" y="1"/>
                    </a:lnTo>
                    <a:lnTo>
                      <a:pt x="175" y="122"/>
                    </a:lnTo>
                    <a:lnTo>
                      <a:pt x="185" y="101"/>
                    </a:lnTo>
                    <a:lnTo>
                      <a:pt x="198" y="79"/>
                    </a:lnTo>
                    <a:lnTo>
                      <a:pt x="205" y="68"/>
                    </a:lnTo>
                    <a:lnTo>
                      <a:pt x="214" y="57"/>
                    </a:lnTo>
                    <a:lnTo>
                      <a:pt x="224" y="48"/>
                    </a:lnTo>
                    <a:lnTo>
                      <a:pt x="234" y="37"/>
                    </a:lnTo>
                    <a:lnTo>
                      <a:pt x="248" y="29"/>
                    </a:lnTo>
                    <a:lnTo>
                      <a:pt x="262" y="21"/>
                    </a:lnTo>
                    <a:lnTo>
                      <a:pt x="278" y="14"/>
                    </a:lnTo>
                    <a:lnTo>
                      <a:pt x="296" y="8"/>
                    </a:lnTo>
                    <a:lnTo>
                      <a:pt x="316" y="4"/>
                    </a:lnTo>
                    <a:lnTo>
                      <a:pt x="338" y="1"/>
                    </a:lnTo>
                    <a:lnTo>
                      <a:pt x="362" y="0"/>
                    </a:lnTo>
                    <a:lnTo>
                      <a:pt x="388" y="0"/>
                    </a:lnTo>
                    <a:lnTo>
                      <a:pt x="388" y="165"/>
                    </a:lnTo>
                    <a:lnTo>
                      <a:pt x="371" y="164"/>
                    </a:lnTo>
                    <a:lnTo>
                      <a:pt x="355" y="163"/>
                    </a:lnTo>
                    <a:lnTo>
                      <a:pt x="341" y="163"/>
                    </a:lnTo>
                    <a:lnTo>
                      <a:pt x="326" y="164"/>
                    </a:lnTo>
                    <a:lnTo>
                      <a:pt x="314" y="165"/>
                    </a:lnTo>
                    <a:lnTo>
                      <a:pt x="301" y="166"/>
                    </a:lnTo>
                    <a:lnTo>
                      <a:pt x="290" y="168"/>
                    </a:lnTo>
                    <a:lnTo>
                      <a:pt x="279" y="171"/>
                    </a:lnTo>
                    <a:lnTo>
                      <a:pt x="269" y="174"/>
                    </a:lnTo>
                    <a:lnTo>
                      <a:pt x="261" y="177"/>
                    </a:lnTo>
                    <a:lnTo>
                      <a:pt x="252" y="181"/>
                    </a:lnTo>
                    <a:lnTo>
                      <a:pt x="244" y="185"/>
                    </a:lnTo>
                    <a:lnTo>
                      <a:pt x="238" y="191"/>
                    </a:lnTo>
                    <a:lnTo>
                      <a:pt x="231" y="196"/>
                    </a:lnTo>
                    <a:lnTo>
                      <a:pt x="225" y="201"/>
                    </a:lnTo>
                    <a:lnTo>
                      <a:pt x="220" y="206"/>
                    </a:lnTo>
                    <a:lnTo>
                      <a:pt x="216" y="213"/>
                    </a:lnTo>
                    <a:lnTo>
                      <a:pt x="212" y="219"/>
                    </a:lnTo>
                    <a:lnTo>
                      <a:pt x="207" y="226"/>
                    </a:lnTo>
                    <a:lnTo>
                      <a:pt x="204" y="232"/>
                    </a:lnTo>
                    <a:lnTo>
                      <a:pt x="200" y="246"/>
                    </a:lnTo>
                    <a:lnTo>
                      <a:pt x="196" y="261"/>
                    </a:lnTo>
                    <a:lnTo>
                      <a:pt x="194" y="276"/>
                    </a:lnTo>
                    <a:lnTo>
                      <a:pt x="192" y="291"/>
                    </a:lnTo>
                    <a:lnTo>
                      <a:pt x="192" y="307"/>
                    </a:lnTo>
                    <a:lnTo>
                      <a:pt x="192" y="321"/>
                    </a:lnTo>
                    <a:lnTo>
                      <a:pt x="192" y="630"/>
                    </a:lnTo>
                    <a:lnTo>
                      <a:pt x="8" y="630"/>
                    </a:lnTo>
                    <a:lnTo>
                      <a:pt x="8" y="1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67" name="Freeform 34"/>
              <p:cNvSpPr>
                <a:spLocks/>
              </p:cNvSpPr>
              <p:nvPr/>
            </p:nvSpPr>
            <p:spPr bwMode="auto">
              <a:xfrm>
                <a:off x="3644020" y="12143806"/>
                <a:ext cx="87566" cy="162254"/>
              </a:xfrm>
              <a:custGeom>
                <a:avLst/>
                <a:gdLst>
                  <a:gd name="T0" fmla="*/ 447 w 451"/>
                  <a:gd name="T1" fmla="*/ 804 h 823"/>
                  <a:gd name="T2" fmla="*/ 426 w 451"/>
                  <a:gd name="T3" fmla="*/ 809 h 823"/>
                  <a:gd name="T4" fmla="*/ 404 w 451"/>
                  <a:gd name="T5" fmla="*/ 814 h 823"/>
                  <a:gd name="T6" fmla="*/ 384 w 451"/>
                  <a:gd name="T7" fmla="*/ 817 h 823"/>
                  <a:gd name="T8" fmla="*/ 365 w 451"/>
                  <a:gd name="T9" fmla="*/ 819 h 823"/>
                  <a:gd name="T10" fmla="*/ 332 w 451"/>
                  <a:gd name="T11" fmla="*/ 822 h 823"/>
                  <a:gd name="T12" fmla="*/ 305 w 451"/>
                  <a:gd name="T13" fmla="*/ 823 h 823"/>
                  <a:gd name="T14" fmla="*/ 288 w 451"/>
                  <a:gd name="T15" fmla="*/ 823 h 823"/>
                  <a:gd name="T16" fmla="*/ 272 w 451"/>
                  <a:gd name="T17" fmla="*/ 822 h 823"/>
                  <a:gd name="T18" fmla="*/ 258 w 451"/>
                  <a:gd name="T19" fmla="*/ 820 h 823"/>
                  <a:gd name="T20" fmla="*/ 244 w 451"/>
                  <a:gd name="T21" fmla="*/ 818 h 823"/>
                  <a:gd name="T22" fmla="*/ 231 w 451"/>
                  <a:gd name="T23" fmla="*/ 816 h 823"/>
                  <a:gd name="T24" fmla="*/ 219 w 451"/>
                  <a:gd name="T25" fmla="*/ 813 h 823"/>
                  <a:gd name="T26" fmla="*/ 209 w 451"/>
                  <a:gd name="T27" fmla="*/ 809 h 823"/>
                  <a:gd name="T28" fmla="*/ 198 w 451"/>
                  <a:gd name="T29" fmla="*/ 805 h 823"/>
                  <a:gd name="T30" fmla="*/ 189 w 451"/>
                  <a:gd name="T31" fmla="*/ 801 h 823"/>
                  <a:gd name="T32" fmla="*/ 180 w 451"/>
                  <a:gd name="T33" fmla="*/ 795 h 823"/>
                  <a:gd name="T34" fmla="*/ 172 w 451"/>
                  <a:gd name="T35" fmla="*/ 790 h 823"/>
                  <a:gd name="T36" fmla="*/ 166 w 451"/>
                  <a:gd name="T37" fmla="*/ 784 h 823"/>
                  <a:gd name="T38" fmla="*/ 158 w 451"/>
                  <a:gd name="T39" fmla="*/ 779 h 823"/>
                  <a:gd name="T40" fmla="*/ 153 w 451"/>
                  <a:gd name="T41" fmla="*/ 772 h 823"/>
                  <a:gd name="T42" fmla="*/ 148 w 451"/>
                  <a:gd name="T43" fmla="*/ 765 h 823"/>
                  <a:gd name="T44" fmla="*/ 143 w 451"/>
                  <a:gd name="T45" fmla="*/ 759 h 823"/>
                  <a:gd name="T46" fmla="*/ 136 w 451"/>
                  <a:gd name="T47" fmla="*/ 745 h 823"/>
                  <a:gd name="T48" fmla="*/ 130 w 451"/>
                  <a:gd name="T49" fmla="*/ 732 h 823"/>
                  <a:gd name="T50" fmla="*/ 126 w 451"/>
                  <a:gd name="T51" fmla="*/ 717 h 823"/>
                  <a:gd name="T52" fmla="*/ 123 w 451"/>
                  <a:gd name="T53" fmla="*/ 703 h 823"/>
                  <a:gd name="T54" fmla="*/ 121 w 451"/>
                  <a:gd name="T55" fmla="*/ 677 h 823"/>
                  <a:gd name="T56" fmla="*/ 120 w 451"/>
                  <a:gd name="T57" fmla="*/ 654 h 823"/>
                  <a:gd name="T58" fmla="*/ 120 w 451"/>
                  <a:gd name="T59" fmla="*/ 312 h 823"/>
                  <a:gd name="T60" fmla="*/ 0 w 451"/>
                  <a:gd name="T61" fmla="*/ 312 h 823"/>
                  <a:gd name="T62" fmla="*/ 0 w 451"/>
                  <a:gd name="T63" fmla="*/ 190 h 823"/>
                  <a:gd name="T64" fmla="*/ 120 w 451"/>
                  <a:gd name="T65" fmla="*/ 190 h 823"/>
                  <a:gd name="T66" fmla="*/ 120 w 451"/>
                  <a:gd name="T67" fmla="*/ 67 h 823"/>
                  <a:gd name="T68" fmla="*/ 302 w 451"/>
                  <a:gd name="T69" fmla="*/ 0 h 823"/>
                  <a:gd name="T70" fmla="*/ 302 w 451"/>
                  <a:gd name="T71" fmla="*/ 190 h 823"/>
                  <a:gd name="T72" fmla="*/ 451 w 451"/>
                  <a:gd name="T73" fmla="*/ 190 h 823"/>
                  <a:gd name="T74" fmla="*/ 451 w 451"/>
                  <a:gd name="T75" fmla="*/ 312 h 823"/>
                  <a:gd name="T76" fmla="*/ 302 w 451"/>
                  <a:gd name="T77" fmla="*/ 312 h 823"/>
                  <a:gd name="T78" fmla="*/ 302 w 451"/>
                  <a:gd name="T79" fmla="*/ 594 h 823"/>
                  <a:gd name="T80" fmla="*/ 302 w 451"/>
                  <a:gd name="T81" fmla="*/ 615 h 823"/>
                  <a:gd name="T82" fmla="*/ 305 w 451"/>
                  <a:gd name="T83" fmla="*/ 632 h 823"/>
                  <a:gd name="T84" fmla="*/ 306 w 451"/>
                  <a:gd name="T85" fmla="*/ 641 h 823"/>
                  <a:gd name="T86" fmla="*/ 308 w 451"/>
                  <a:gd name="T87" fmla="*/ 649 h 823"/>
                  <a:gd name="T88" fmla="*/ 310 w 451"/>
                  <a:gd name="T89" fmla="*/ 655 h 823"/>
                  <a:gd name="T90" fmla="*/ 314 w 451"/>
                  <a:gd name="T91" fmla="*/ 662 h 823"/>
                  <a:gd name="T92" fmla="*/ 318 w 451"/>
                  <a:gd name="T93" fmla="*/ 668 h 823"/>
                  <a:gd name="T94" fmla="*/ 323 w 451"/>
                  <a:gd name="T95" fmla="*/ 673 h 823"/>
                  <a:gd name="T96" fmla="*/ 330 w 451"/>
                  <a:gd name="T97" fmla="*/ 677 h 823"/>
                  <a:gd name="T98" fmla="*/ 338 w 451"/>
                  <a:gd name="T99" fmla="*/ 681 h 823"/>
                  <a:gd name="T100" fmla="*/ 347 w 451"/>
                  <a:gd name="T101" fmla="*/ 684 h 823"/>
                  <a:gd name="T102" fmla="*/ 359 w 451"/>
                  <a:gd name="T103" fmla="*/ 686 h 823"/>
                  <a:gd name="T104" fmla="*/ 371 w 451"/>
                  <a:gd name="T105" fmla="*/ 687 h 823"/>
                  <a:gd name="T106" fmla="*/ 386 w 451"/>
                  <a:gd name="T107" fmla="*/ 688 h 823"/>
                  <a:gd name="T108" fmla="*/ 404 w 451"/>
                  <a:gd name="T109" fmla="*/ 687 h 823"/>
                  <a:gd name="T110" fmla="*/ 418 w 451"/>
                  <a:gd name="T111" fmla="*/ 687 h 823"/>
                  <a:gd name="T112" fmla="*/ 432 w 451"/>
                  <a:gd name="T113" fmla="*/ 685 h 823"/>
                  <a:gd name="T114" fmla="*/ 447 w 451"/>
                  <a:gd name="T115" fmla="*/ 684 h 823"/>
                  <a:gd name="T116" fmla="*/ 447 w 451"/>
                  <a:gd name="T117" fmla="*/ 804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51" h="823">
                    <a:moveTo>
                      <a:pt x="447" y="804"/>
                    </a:moveTo>
                    <a:lnTo>
                      <a:pt x="426" y="809"/>
                    </a:lnTo>
                    <a:lnTo>
                      <a:pt x="404" y="814"/>
                    </a:lnTo>
                    <a:lnTo>
                      <a:pt x="384" y="817"/>
                    </a:lnTo>
                    <a:lnTo>
                      <a:pt x="365" y="819"/>
                    </a:lnTo>
                    <a:lnTo>
                      <a:pt x="332" y="822"/>
                    </a:lnTo>
                    <a:lnTo>
                      <a:pt x="305" y="823"/>
                    </a:lnTo>
                    <a:lnTo>
                      <a:pt x="288" y="823"/>
                    </a:lnTo>
                    <a:lnTo>
                      <a:pt x="272" y="822"/>
                    </a:lnTo>
                    <a:lnTo>
                      <a:pt x="258" y="820"/>
                    </a:lnTo>
                    <a:lnTo>
                      <a:pt x="244" y="818"/>
                    </a:lnTo>
                    <a:lnTo>
                      <a:pt x="231" y="816"/>
                    </a:lnTo>
                    <a:lnTo>
                      <a:pt x="219" y="813"/>
                    </a:lnTo>
                    <a:lnTo>
                      <a:pt x="209" y="809"/>
                    </a:lnTo>
                    <a:lnTo>
                      <a:pt x="198" y="805"/>
                    </a:lnTo>
                    <a:lnTo>
                      <a:pt x="189" y="801"/>
                    </a:lnTo>
                    <a:lnTo>
                      <a:pt x="180" y="795"/>
                    </a:lnTo>
                    <a:lnTo>
                      <a:pt x="172" y="790"/>
                    </a:lnTo>
                    <a:lnTo>
                      <a:pt x="166" y="784"/>
                    </a:lnTo>
                    <a:lnTo>
                      <a:pt x="158" y="779"/>
                    </a:lnTo>
                    <a:lnTo>
                      <a:pt x="153" y="772"/>
                    </a:lnTo>
                    <a:lnTo>
                      <a:pt x="148" y="765"/>
                    </a:lnTo>
                    <a:lnTo>
                      <a:pt x="143" y="759"/>
                    </a:lnTo>
                    <a:lnTo>
                      <a:pt x="136" y="745"/>
                    </a:lnTo>
                    <a:lnTo>
                      <a:pt x="130" y="732"/>
                    </a:lnTo>
                    <a:lnTo>
                      <a:pt x="126" y="717"/>
                    </a:lnTo>
                    <a:lnTo>
                      <a:pt x="123" y="703"/>
                    </a:lnTo>
                    <a:lnTo>
                      <a:pt x="121" y="677"/>
                    </a:lnTo>
                    <a:lnTo>
                      <a:pt x="120" y="654"/>
                    </a:lnTo>
                    <a:lnTo>
                      <a:pt x="120" y="312"/>
                    </a:lnTo>
                    <a:lnTo>
                      <a:pt x="0" y="312"/>
                    </a:lnTo>
                    <a:lnTo>
                      <a:pt x="0" y="190"/>
                    </a:lnTo>
                    <a:lnTo>
                      <a:pt x="120" y="190"/>
                    </a:lnTo>
                    <a:lnTo>
                      <a:pt x="120" y="67"/>
                    </a:lnTo>
                    <a:lnTo>
                      <a:pt x="302" y="0"/>
                    </a:lnTo>
                    <a:lnTo>
                      <a:pt x="302" y="190"/>
                    </a:lnTo>
                    <a:lnTo>
                      <a:pt x="451" y="190"/>
                    </a:lnTo>
                    <a:lnTo>
                      <a:pt x="451" y="312"/>
                    </a:lnTo>
                    <a:lnTo>
                      <a:pt x="302" y="312"/>
                    </a:lnTo>
                    <a:lnTo>
                      <a:pt x="302" y="594"/>
                    </a:lnTo>
                    <a:lnTo>
                      <a:pt x="302" y="615"/>
                    </a:lnTo>
                    <a:lnTo>
                      <a:pt x="305" y="632"/>
                    </a:lnTo>
                    <a:lnTo>
                      <a:pt x="306" y="641"/>
                    </a:lnTo>
                    <a:lnTo>
                      <a:pt x="308" y="649"/>
                    </a:lnTo>
                    <a:lnTo>
                      <a:pt x="310" y="655"/>
                    </a:lnTo>
                    <a:lnTo>
                      <a:pt x="314" y="662"/>
                    </a:lnTo>
                    <a:lnTo>
                      <a:pt x="318" y="668"/>
                    </a:lnTo>
                    <a:lnTo>
                      <a:pt x="323" y="673"/>
                    </a:lnTo>
                    <a:lnTo>
                      <a:pt x="330" y="677"/>
                    </a:lnTo>
                    <a:lnTo>
                      <a:pt x="338" y="681"/>
                    </a:lnTo>
                    <a:lnTo>
                      <a:pt x="347" y="684"/>
                    </a:lnTo>
                    <a:lnTo>
                      <a:pt x="359" y="686"/>
                    </a:lnTo>
                    <a:lnTo>
                      <a:pt x="371" y="687"/>
                    </a:lnTo>
                    <a:lnTo>
                      <a:pt x="386" y="688"/>
                    </a:lnTo>
                    <a:lnTo>
                      <a:pt x="404" y="687"/>
                    </a:lnTo>
                    <a:lnTo>
                      <a:pt x="418" y="687"/>
                    </a:lnTo>
                    <a:lnTo>
                      <a:pt x="432" y="685"/>
                    </a:lnTo>
                    <a:lnTo>
                      <a:pt x="447" y="684"/>
                    </a:lnTo>
                    <a:lnTo>
                      <a:pt x="447" y="8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68" name="Freeform 35"/>
              <p:cNvSpPr>
                <a:spLocks/>
              </p:cNvSpPr>
              <p:nvPr/>
            </p:nvSpPr>
            <p:spPr bwMode="auto">
              <a:xfrm>
                <a:off x="3765066" y="12177287"/>
                <a:ext cx="115896" cy="126198"/>
              </a:xfrm>
              <a:custGeom>
                <a:avLst/>
                <a:gdLst>
                  <a:gd name="T0" fmla="*/ 3 w 592"/>
                  <a:gd name="T1" fmla="*/ 116 h 644"/>
                  <a:gd name="T2" fmla="*/ 2 w 592"/>
                  <a:gd name="T3" fmla="*/ 51 h 644"/>
                  <a:gd name="T4" fmla="*/ 175 w 592"/>
                  <a:gd name="T5" fmla="*/ 15 h 644"/>
                  <a:gd name="T6" fmla="*/ 189 w 592"/>
                  <a:gd name="T7" fmla="*/ 96 h 644"/>
                  <a:gd name="T8" fmla="*/ 208 w 592"/>
                  <a:gd name="T9" fmla="*/ 71 h 644"/>
                  <a:gd name="T10" fmla="*/ 227 w 592"/>
                  <a:gd name="T11" fmla="*/ 53 h 644"/>
                  <a:gd name="T12" fmla="*/ 251 w 592"/>
                  <a:gd name="T13" fmla="*/ 36 h 644"/>
                  <a:gd name="T14" fmla="*/ 280 w 592"/>
                  <a:gd name="T15" fmla="*/ 20 h 644"/>
                  <a:gd name="T16" fmla="*/ 316 w 592"/>
                  <a:gd name="T17" fmla="*/ 7 h 644"/>
                  <a:gd name="T18" fmla="*/ 359 w 592"/>
                  <a:gd name="T19" fmla="*/ 1 h 644"/>
                  <a:gd name="T20" fmla="*/ 406 w 592"/>
                  <a:gd name="T21" fmla="*/ 1 h 644"/>
                  <a:gd name="T22" fmla="*/ 446 w 592"/>
                  <a:gd name="T23" fmla="*/ 7 h 644"/>
                  <a:gd name="T24" fmla="*/ 479 w 592"/>
                  <a:gd name="T25" fmla="*/ 19 h 644"/>
                  <a:gd name="T26" fmla="*/ 507 w 592"/>
                  <a:gd name="T27" fmla="*/ 34 h 644"/>
                  <a:gd name="T28" fmla="*/ 530 w 592"/>
                  <a:gd name="T29" fmla="*/ 52 h 644"/>
                  <a:gd name="T30" fmla="*/ 548 w 592"/>
                  <a:gd name="T31" fmla="*/ 71 h 644"/>
                  <a:gd name="T32" fmla="*/ 561 w 592"/>
                  <a:gd name="T33" fmla="*/ 91 h 644"/>
                  <a:gd name="T34" fmla="*/ 571 w 592"/>
                  <a:gd name="T35" fmla="*/ 110 h 644"/>
                  <a:gd name="T36" fmla="*/ 579 w 592"/>
                  <a:gd name="T37" fmla="*/ 133 h 644"/>
                  <a:gd name="T38" fmla="*/ 587 w 592"/>
                  <a:gd name="T39" fmla="*/ 163 h 644"/>
                  <a:gd name="T40" fmla="*/ 591 w 592"/>
                  <a:gd name="T41" fmla="*/ 205 h 644"/>
                  <a:gd name="T42" fmla="*/ 592 w 592"/>
                  <a:gd name="T43" fmla="*/ 265 h 644"/>
                  <a:gd name="T44" fmla="*/ 592 w 592"/>
                  <a:gd name="T45" fmla="*/ 644 h 644"/>
                  <a:gd name="T46" fmla="*/ 405 w 592"/>
                  <a:gd name="T47" fmla="*/ 254 h 644"/>
                  <a:gd name="T48" fmla="*/ 404 w 592"/>
                  <a:gd name="T49" fmla="*/ 218 h 644"/>
                  <a:gd name="T50" fmla="*/ 401 w 592"/>
                  <a:gd name="T51" fmla="*/ 202 h 644"/>
                  <a:gd name="T52" fmla="*/ 396 w 592"/>
                  <a:gd name="T53" fmla="*/ 186 h 644"/>
                  <a:gd name="T54" fmla="*/ 382 w 592"/>
                  <a:gd name="T55" fmla="*/ 166 h 644"/>
                  <a:gd name="T56" fmla="*/ 363 w 592"/>
                  <a:gd name="T57" fmla="*/ 149 h 644"/>
                  <a:gd name="T58" fmla="*/ 351 w 592"/>
                  <a:gd name="T59" fmla="*/ 142 h 644"/>
                  <a:gd name="T60" fmla="*/ 338 w 592"/>
                  <a:gd name="T61" fmla="*/ 137 h 644"/>
                  <a:gd name="T62" fmla="*/ 323 w 592"/>
                  <a:gd name="T63" fmla="*/ 134 h 644"/>
                  <a:gd name="T64" fmla="*/ 306 w 592"/>
                  <a:gd name="T65" fmla="*/ 133 h 644"/>
                  <a:gd name="T66" fmla="*/ 277 w 592"/>
                  <a:gd name="T67" fmla="*/ 136 h 644"/>
                  <a:gd name="T68" fmla="*/ 251 w 592"/>
                  <a:gd name="T69" fmla="*/ 146 h 644"/>
                  <a:gd name="T70" fmla="*/ 228 w 592"/>
                  <a:gd name="T71" fmla="*/ 161 h 644"/>
                  <a:gd name="T72" fmla="*/ 211 w 592"/>
                  <a:gd name="T73" fmla="*/ 181 h 644"/>
                  <a:gd name="T74" fmla="*/ 203 w 592"/>
                  <a:gd name="T75" fmla="*/ 196 h 644"/>
                  <a:gd name="T76" fmla="*/ 195 w 592"/>
                  <a:gd name="T77" fmla="*/ 217 h 644"/>
                  <a:gd name="T78" fmla="*/ 190 w 592"/>
                  <a:gd name="T79" fmla="*/ 243 h 644"/>
                  <a:gd name="T80" fmla="*/ 188 w 592"/>
                  <a:gd name="T81" fmla="*/ 277 h 644"/>
                  <a:gd name="T82" fmla="*/ 3 w 592"/>
                  <a:gd name="T83" fmla="*/ 644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2" h="644">
                    <a:moveTo>
                      <a:pt x="3" y="130"/>
                    </a:moveTo>
                    <a:lnTo>
                      <a:pt x="3" y="116"/>
                    </a:lnTo>
                    <a:lnTo>
                      <a:pt x="3" y="88"/>
                    </a:lnTo>
                    <a:lnTo>
                      <a:pt x="2" y="51"/>
                    </a:lnTo>
                    <a:lnTo>
                      <a:pt x="0" y="15"/>
                    </a:lnTo>
                    <a:lnTo>
                      <a:pt x="175" y="15"/>
                    </a:lnTo>
                    <a:lnTo>
                      <a:pt x="181" y="110"/>
                    </a:lnTo>
                    <a:lnTo>
                      <a:pt x="189" y="96"/>
                    </a:lnTo>
                    <a:lnTo>
                      <a:pt x="201" y="81"/>
                    </a:lnTo>
                    <a:lnTo>
                      <a:pt x="208" y="71"/>
                    </a:lnTo>
                    <a:lnTo>
                      <a:pt x="217" y="62"/>
                    </a:lnTo>
                    <a:lnTo>
                      <a:pt x="227" y="53"/>
                    </a:lnTo>
                    <a:lnTo>
                      <a:pt x="238" y="44"/>
                    </a:lnTo>
                    <a:lnTo>
                      <a:pt x="251" y="36"/>
                    </a:lnTo>
                    <a:lnTo>
                      <a:pt x="264" y="27"/>
                    </a:lnTo>
                    <a:lnTo>
                      <a:pt x="280" y="20"/>
                    </a:lnTo>
                    <a:lnTo>
                      <a:pt x="298" y="13"/>
                    </a:lnTo>
                    <a:lnTo>
                      <a:pt x="316" y="7"/>
                    </a:lnTo>
                    <a:lnTo>
                      <a:pt x="337" y="3"/>
                    </a:lnTo>
                    <a:lnTo>
                      <a:pt x="359" y="1"/>
                    </a:lnTo>
                    <a:lnTo>
                      <a:pt x="384" y="0"/>
                    </a:lnTo>
                    <a:lnTo>
                      <a:pt x="406" y="1"/>
                    </a:lnTo>
                    <a:lnTo>
                      <a:pt x="427" y="3"/>
                    </a:lnTo>
                    <a:lnTo>
                      <a:pt x="446" y="7"/>
                    </a:lnTo>
                    <a:lnTo>
                      <a:pt x="463" y="13"/>
                    </a:lnTo>
                    <a:lnTo>
                      <a:pt x="479" y="19"/>
                    </a:lnTo>
                    <a:lnTo>
                      <a:pt x="494" y="26"/>
                    </a:lnTo>
                    <a:lnTo>
                      <a:pt x="507" y="34"/>
                    </a:lnTo>
                    <a:lnTo>
                      <a:pt x="519" y="43"/>
                    </a:lnTo>
                    <a:lnTo>
                      <a:pt x="530" y="52"/>
                    </a:lnTo>
                    <a:lnTo>
                      <a:pt x="540" y="62"/>
                    </a:lnTo>
                    <a:lnTo>
                      <a:pt x="548" y="71"/>
                    </a:lnTo>
                    <a:lnTo>
                      <a:pt x="555" y="82"/>
                    </a:lnTo>
                    <a:lnTo>
                      <a:pt x="561" y="91"/>
                    </a:lnTo>
                    <a:lnTo>
                      <a:pt x="567" y="100"/>
                    </a:lnTo>
                    <a:lnTo>
                      <a:pt x="571" y="110"/>
                    </a:lnTo>
                    <a:lnTo>
                      <a:pt x="575" y="118"/>
                    </a:lnTo>
                    <a:lnTo>
                      <a:pt x="579" y="133"/>
                    </a:lnTo>
                    <a:lnTo>
                      <a:pt x="583" y="147"/>
                    </a:lnTo>
                    <a:lnTo>
                      <a:pt x="587" y="163"/>
                    </a:lnTo>
                    <a:lnTo>
                      <a:pt x="589" y="182"/>
                    </a:lnTo>
                    <a:lnTo>
                      <a:pt x="591" y="205"/>
                    </a:lnTo>
                    <a:lnTo>
                      <a:pt x="592" y="232"/>
                    </a:lnTo>
                    <a:lnTo>
                      <a:pt x="592" y="265"/>
                    </a:lnTo>
                    <a:lnTo>
                      <a:pt x="592" y="305"/>
                    </a:lnTo>
                    <a:lnTo>
                      <a:pt x="592" y="644"/>
                    </a:lnTo>
                    <a:lnTo>
                      <a:pt x="405" y="644"/>
                    </a:lnTo>
                    <a:lnTo>
                      <a:pt x="405" y="254"/>
                    </a:lnTo>
                    <a:lnTo>
                      <a:pt x="405" y="235"/>
                    </a:lnTo>
                    <a:lnTo>
                      <a:pt x="404" y="218"/>
                    </a:lnTo>
                    <a:lnTo>
                      <a:pt x="403" y="209"/>
                    </a:lnTo>
                    <a:lnTo>
                      <a:pt x="401" y="202"/>
                    </a:lnTo>
                    <a:lnTo>
                      <a:pt x="399" y="193"/>
                    </a:lnTo>
                    <a:lnTo>
                      <a:pt x="396" y="186"/>
                    </a:lnTo>
                    <a:lnTo>
                      <a:pt x="389" y="175"/>
                    </a:lnTo>
                    <a:lnTo>
                      <a:pt x="382" y="166"/>
                    </a:lnTo>
                    <a:lnTo>
                      <a:pt x="374" y="158"/>
                    </a:lnTo>
                    <a:lnTo>
                      <a:pt x="363" y="149"/>
                    </a:lnTo>
                    <a:lnTo>
                      <a:pt x="357" y="145"/>
                    </a:lnTo>
                    <a:lnTo>
                      <a:pt x="351" y="142"/>
                    </a:lnTo>
                    <a:lnTo>
                      <a:pt x="344" y="140"/>
                    </a:lnTo>
                    <a:lnTo>
                      <a:pt x="338" y="137"/>
                    </a:lnTo>
                    <a:lnTo>
                      <a:pt x="331" y="136"/>
                    </a:lnTo>
                    <a:lnTo>
                      <a:pt x="323" y="134"/>
                    </a:lnTo>
                    <a:lnTo>
                      <a:pt x="314" y="133"/>
                    </a:lnTo>
                    <a:lnTo>
                      <a:pt x="306" y="133"/>
                    </a:lnTo>
                    <a:lnTo>
                      <a:pt x="291" y="134"/>
                    </a:lnTo>
                    <a:lnTo>
                      <a:pt x="277" y="136"/>
                    </a:lnTo>
                    <a:lnTo>
                      <a:pt x="263" y="140"/>
                    </a:lnTo>
                    <a:lnTo>
                      <a:pt x="251" y="146"/>
                    </a:lnTo>
                    <a:lnTo>
                      <a:pt x="239" y="153"/>
                    </a:lnTo>
                    <a:lnTo>
                      <a:pt x="228" y="161"/>
                    </a:lnTo>
                    <a:lnTo>
                      <a:pt x="218" y="170"/>
                    </a:lnTo>
                    <a:lnTo>
                      <a:pt x="211" y="181"/>
                    </a:lnTo>
                    <a:lnTo>
                      <a:pt x="206" y="188"/>
                    </a:lnTo>
                    <a:lnTo>
                      <a:pt x="203" y="196"/>
                    </a:lnTo>
                    <a:lnTo>
                      <a:pt x="198" y="206"/>
                    </a:lnTo>
                    <a:lnTo>
                      <a:pt x="195" y="217"/>
                    </a:lnTo>
                    <a:lnTo>
                      <a:pt x="192" y="230"/>
                    </a:lnTo>
                    <a:lnTo>
                      <a:pt x="190" y="243"/>
                    </a:lnTo>
                    <a:lnTo>
                      <a:pt x="188" y="259"/>
                    </a:lnTo>
                    <a:lnTo>
                      <a:pt x="188" y="277"/>
                    </a:lnTo>
                    <a:lnTo>
                      <a:pt x="188" y="644"/>
                    </a:lnTo>
                    <a:lnTo>
                      <a:pt x="3" y="644"/>
                    </a:lnTo>
                    <a:lnTo>
                      <a:pt x="3" y="13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69" name="Freeform 36"/>
              <p:cNvSpPr>
                <a:spLocks noEditPoints="1"/>
              </p:cNvSpPr>
              <p:nvPr/>
            </p:nvSpPr>
            <p:spPr bwMode="auto">
              <a:xfrm>
                <a:off x="3919594" y="12174712"/>
                <a:ext cx="118471" cy="133924"/>
              </a:xfrm>
              <a:custGeom>
                <a:avLst/>
                <a:gdLst>
                  <a:gd name="T0" fmla="*/ 406 w 596"/>
                  <a:gd name="T1" fmla="*/ 232 h 671"/>
                  <a:gd name="T2" fmla="*/ 398 w 596"/>
                  <a:gd name="T3" fmla="*/ 197 h 671"/>
                  <a:gd name="T4" fmla="*/ 380 w 596"/>
                  <a:gd name="T5" fmla="*/ 163 h 671"/>
                  <a:gd name="T6" fmla="*/ 355 w 596"/>
                  <a:gd name="T7" fmla="*/ 140 h 671"/>
                  <a:gd name="T8" fmla="*/ 334 w 596"/>
                  <a:gd name="T9" fmla="*/ 130 h 671"/>
                  <a:gd name="T10" fmla="*/ 309 w 596"/>
                  <a:gd name="T11" fmla="*/ 126 h 671"/>
                  <a:gd name="T12" fmla="*/ 272 w 596"/>
                  <a:gd name="T13" fmla="*/ 128 h 671"/>
                  <a:gd name="T14" fmla="*/ 237 w 596"/>
                  <a:gd name="T15" fmla="*/ 143 h 671"/>
                  <a:gd name="T16" fmla="*/ 211 w 596"/>
                  <a:gd name="T17" fmla="*/ 168 h 671"/>
                  <a:gd name="T18" fmla="*/ 195 w 596"/>
                  <a:gd name="T19" fmla="*/ 200 h 671"/>
                  <a:gd name="T20" fmla="*/ 184 w 596"/>
                  <a:gd name="T21" fmla="*/ 239 h 671"/>
                  <a:gd name="T22" fmla="*/ 408 w 596"/>
                  <a:gd name="T23" fmla="*/ 266 h 671"/>
                  <a:gd name="T24" fmla="*/ 176 w 596"/>
                  <a:gd name="T25" fmla="*/ 400 h 671"/>
                  <a:gd name="T26" fmla="*/ 182 w 596"/>
                  <a:gd name="T27" fmla="*/ 452 h 671"/>
                  <a:gd name="T28" fmla="*/ 198 w 596"/>
                  <a:gd name="T29" fmla="*/ 494 h 671"/>
                  <a:gd name="T30" fmla="*/ 217 w 596"/>
                  <a:gd name="T31" fmla="*/ 518 h 671"/>
                  <a:gd name="T32" fmla="*/ 236 w 596"/>
                  <a:gd name="T33" fmla="*/ 532 h 671"/>
                  <a:gd name="T34" fmla="*/ 261 w 596"/>
                  <a:gd name="T35" fmla="*/ 543 h 671"/>
                  <a:gd name="T36" fmla="*/ 292 w 596"/>
                  <a:gd name="T37" fmla="*/ 548 h 671"/>
                  <a:gd name="T38" fmla="*/ 336 w 596"/>
                  <a:gd name="T39" fmla="*/ 545 h 671"/>
                  <a:gd name="T40" fmla="*/ 360 w 596"/>
                  <a:gd name="T41" fmla="*/ 535 h 671"/>
                  <a:gd name="T42" fmla="*/ 382 w 596"/>
                  <a:gd name="T43" fmla="*/ 520 h 671"/>
                  <a:gd name="T44" fmla="*/ 399 w 596"/>
                  <a:gd name="T45" fmla="*/ 496 h 671"/>
                  <a:gd name="T46" fmla="*/ 412 w 596"/>
                  <a:gd name="T47" fmla="*/ 461 h 671"/>
                  <a:gd name="T48" fmla="*/ 576 w 596"/>
                  <a:gd name="T49" fmla="*/ 488 h 671"/>
                  <a:gd name="T50" fmla="*/ 564 w 596"/>
                  <a:gd name="T51" fmla="*/ 530 h 671"/>
                  <a:gd name="T52" fmla="*/ 550 w 596"/>
                  <a:gd name="T53" fmla="*/ 558 h 671"/>
                  <a:gd name="T54" fmla="*/ 528 w 596"/>
                  <a:gd name="T55" fmla="*/ 588 h 671"/>
                  <a:gd name="T56" fmla="*/ 501 w 596"/>
                  <a:gd name="T57" fmla="*/ 615 h 671"/>
                  <a:gd name="T58" fmla="*/ 467 w 596"/>
                  <a:gd name="T59" fmla="*/ 637 h 671"/>
                  <a:gd name="T60" fmla="*/ 427 w 596"/>
                  <a:gd name="T61" fmla="*/ 652 h 671"/>
                  <a:gd name="T62" fmla="*/ 382 w 596"/>
                  <a:gd name="T63" fmla="*/ 664 h 671"/>
                  <a:gd name="T64" fmla="*/ 334 w 596"/>
                  <a:gd name="T65" fmla="*/ 670 h 671"/>
                  <a:gd name="T66" fmla="*/ 278 w 596"/>
                  <a:gd name="T67" fmla="*/ 670 h 671"/>
                  <a:gd name="T68" fmla="*/ 225 w 596"/>
                  <a:gd name="T69" fmla="*/ 665 h 671"/>
                  <a:gd name="T70" fmla="*/ 180 w 596"/>
                  <a:gd name="T71" fmla="*/ 653 h 671"/>
                  <a:gd name="T72" fmla="*/ 134 w 596"/>
                  <a:gd name="T73" fmla="*/ 633 h 671"/>
                  <a:gd name="T74" fmla="*/ 92 w 596"/>
                  <a:gd name="T75" fmla="*/ 605 h 671"/>
                  <a:gd name="T76" fmla="*/ 60 w 596"/>
                  <a:gd name="T77" fmla="*/ 570 h 671"/>
                  <a:gd name="T78" fmla="*/ 36 w 596"/>
                  <a:gd name="T79" fmla="*/ 530 h 671"/>
                  <a:gd name="T80" fmla="*/ 18 w 596"/>
                  <a:gd name="T81" fmla="*/ 486 h 671"/>
                  <a:gd name="T82" fmla="*/ 7 w 596"/>
                  <a:gd name="T83" fmla="*/ 438 h 671"/>
                  <a:gd name="T84" fmla="*/ 1 w 596"/>
                  <a:gd name="T85" fmla="*/ 385 h 671"/>
                  <a:gd name="T86" fmla="*/ 0 w 596"/>
                  <a:gd name="T87" fmla="*/ 330 h 671"/>
                  <a:gd name="T88" fmla="*/ 5 w 596"/>
                  <a:gd name="T89" fmla="*/ 270 h 671"/>
                  <a:gd name="T90" fmla="*/ 18 w 596"/>
                  <a:gd name="T91" fmla="*/ 210 h 671"/>
                  <a:gd name="T92" fmla="*/ 42 w 596"/>
                  <a:gd name="T93" fmla="*/ 151 h 671"/>
                  <a:gd name="T94" fmla="*/ 79 w 596"/>
                  <a:gd name="T95" fmla="*/ 98 h 671"/>
                  <a:gd name="T96" fmla="*/ 130 w 596"/>
                  <a:gd name="T97" fmla="*/ 52 h 671"/>
                  <a:gd name="T98" fmla="*/ 188 w 596"/>
                  <a:gd name="T99" fmla="*/ 22 h 671"/>
                  <a:gd name="T100" fmla="*/ 256 w 596"/>
                  <a:gd name="T101" fmla="*/ 4 h 671"/>
                  <a:gd name="T102" fmla="*/ 323 w 596"/>
                  <a:gd name="T103" fmla="*/ 1 h 671"/>
                  <a:gd name="T104" fmla="*/ 375 w 596"/>
                  <a:gd name="T105" fmla="*/ 7 h 671"/>
                  <a:gd name="T106" fmla="*/ 427 w 596"/>
                  <a:gd name="T107" fmla="*/ 24 h 671"/>
                  <a:gd name="T108" fmla="*/ 476 w 596"/>
                  <a:gd name="T109" fmla="*/ 52 h 671"/>
                  <a:gd name="T110" fmla="*/ 521 w 596"/>
                  <a:gd name="T111" fmla="*/ 95 h 671"/>
                  <a:gd name="T112" fmla="*/ 558 w 596"/>
                  <a:gd name="T113" fmla="*/ 151 h 671"/>
                  <a:gd name="T114" fmla="*/ 577 w 596"/>
                  <a:gd name="T115" fmla="*/ 200 h 671"/>
                  <a:gd name="T116" fmla="*/ 589 w 596"/>
                  <a:gd name="T117" fmla="*/ 248 h 671"/>
                  <a:gd name="T118" fmla="*/ 595 w 596"/>
                  <a:gd name="T119" fmla="*/ 308 h 671"/>
                  <a:gd name="T120" fmla="*/ 595 w 596"/>
                  <a:gd name="T121" fmla="*/ 38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6" h="671">
                    <a:moveTo>
                      <a:pt x="408" y="266"/>
                    </a:moveTo>
                    <a:lnTo>
                      <a:pt x="408" y="251"/>
                    </a:lnTo>
                    <a:lnTo>
                      <a:pt x="406" y="232"/>
                    </a:lnTo>
                    <a:lnTo>
                      <a:pt x="404" y="220"/>
                    </a:lnTo>
                    <a:lnTo>
                      <a:pt x="402" y="209"/>
                    </a:lnTo>
                    <a:lnTo>
                      <a:pt x="398" y="197"/>
                    </a:lnTo>
                    <a:lnTo>
                      <a:pt x="394" y="185"/>
                    </a:lnTo>
                    <a:lnTo>
                      <a:pt x="388" y="173"/>
                    </a:lnTo>
                    <a:lnTo>
                      <a:pt x="380" y="163"/>
                    </a:lnTo>
                    <a:lnTo>
                      <a:pt x="372" y="152"/>
                    </a:lnTo>
                    <a:lnTo>
                      <a:pt x="362" y="144"/>
                    </a:lnTo>
                    <a:lnTo>
                      <a:pt x="355" y="140"/>
                    </a:lnTo>
                    <a:lnTo>
                      <a:pt x="349" y="136"/>
                    </a:lnTo>
                    <a:lnTo>
                      <a:pt x="342" y="134"/>
                    </a:lnTo>
                    <a:lnTo>
                      <a:pt x="334" y="130"/>
                    </a:lnTo>
                    <a:lnTo>
                      <a:pt x="327" y="128"/>
                    </a:lnTo>
                    <a:lnTo>
                      <a:pt x="318" y="127"/>
                    </a:lnTo>
                    <a:lnTo>
                      <a:pt x="309" y="126"/>
                    </a:lnTo>
                    <a:lnTo>
                      <a:pt x="299" y="125"/>
                    </a:lnTo>
                    <a:lnTo>
                      <a:pt x="284" y="126"/>
                    </a:lnTo>
                    <a:lnTo>
                      <a:pt x="272" y="128"/>
                    </a:lnTo>
                    <a:lnTo>
                      <a:pt x="259" y="133"/>
                    </a:lnTo>
                    <a:lnTo>
                      <a:pt x="248" y="137"/>
                    </a:lnTo>
                    <a:lnTo>
                      <a:pt x="237" y="143"/>
                    </a:lnTo>
                    <a:lnTo>
                      <a:pt x="228" y="150"/>
                    </a:lnTo>
                    <a:lnTo>
                      <a:pt x="220" y="159"/>
                    </a:lnTo>
                    <a:lnTo>
                      <a:pt x="211" y="168"/>
                    </a:lnTo>
                    <a:lnTo>
                      <a:pt x="205" y="178"/>
                    </a:lnTo>
                    <a:lnTo>
                      <a:pt x="199" y="189"/>
                    </a:lnTo>
                    <a:lnTo>
                      <a:pt x="195" y="200"/>
                    </a:lnTo>
                    <a:lnTo>
                      <a:pt x="190" y="213"/>
                    </a:lnTo>
                    <a:lnTo>
                      <a:pt x="187" y="225"/>
                    </a:lnTo>
                    <a:lnTo>
                      <a:pt x="184" y="239"/>
                    </a:lnTo>
                    <a:lnTo>
                      <a:pt x="182" y="253"/>
                    </a:lnTo>
                    <a:lnTo>
                      <a:pt x="182" y="266"/>
                    </a:lnTo>
                    <a:lnTo>
                      <a:pt x="408" y="266"/>
                    </a:lnTo>
                    <a:lnTo>
                      <a:pt x="408" y="266"/>
                    </a:lnTo>
                    <a:close/>
                    <a:moveTo>
                      <a:pt x="175" y="381"/>
                    </a:moveTo>
                    <a:lnTo>
                      <a:pt x="176" y="400"/>
                    </a:lnTo>
                    <a:lnTo>
                      <a:pt x="177" y="425"/>
                    </a:lnTo>
                    <a:lnTo>
                      <a:pt x="179" y="438"/>
                    </a:lnTo>
                    <a:lnTo>
                      <a:pt x="182" y="452"/>
                    </a:lnTo>
                    <a:lnTo>
                      <a:pt x="186" y="466"/>
                    </a:lnTo>
                    <a:lnTo>
                      <a:pt x="191" y="480"/>
                    </a:lnTo>
                    <a:lnTo>
                      <a:pt x="198" y="494"/>
                    </a:lnTo>
                    <a:lnTo>
                      <a:pt x="206" y="506"/>
                    </a:lnTo>
                    <a:lnTo>
                      <a:pt x="211" y="512"/>
                    </a:lnTo>
                    <a:lnTo>
                      <a:pt x="217" y="518"/>
                    </a:lnTo>
                    <a:lnTo>
                      <a:pt x="223" y="523"/>
                    </a:lnTo>
                    <a:lnTo>
                      <a:pt x="229" y="528"/>
                    </a:lnTo>
                    <a:lnTo>
                      <a:pt x="236" y="532"/>
                    </a:lnTo>
                    <a:lnTo>
                      <a:pt x="244" y="536"/>
                    </a:lnTo>
                    <a:lnTo>
                      <a:pt x="252" y="540"/>
                    </a:lnTo>
                    <a:lnTo>
                      <a:pt x="261" y="543"/>
                    </a:lnTo>
                    <a:lnTo>
                      <a:pt x="271" y="546"/>
                    </a:lnTo>
                    <a:lnTo>
                      <a:pt x="280" y="547"/>
                    </a:lnTo>
                    <a:lnTo>
                      <a:pt x="292" y="548"/>
                    </a:lnTo>
                    <a:lnTo>
                      <a:pt x="303" y="549"/>
                    </a:lnTo>
                    <a:lnTo>
                      <a:pt x="320" y="548"/>
                    </a:lnTo>
                    <a:lnTo>
                      <a:pt x="336" y="545"/>
                    </a:lnTo>
                    <a:lnTo>
                      <a:pt x="345" y="543"/>
                    </a:lnTo>
                    <a:lnTo>
                      <a:pt x="353" y="540"/>
                    </a:lnTo>
                    <a:lnTo>
                      <a:pt x="360" y="535"/>
                    </a:lnTo>
                    <a:lnTo>
                      <a:pt x="368" y="531"/>
                    </a:lnTo>
                    <a:lnTo>
                      <a:pt x="375" y="526"/>
                    </a:lnTo>
                    <a:lnTo>
                      <a:pt x="382" y="520"/>
                    </a:lnTo>
                    <a:lnTo>
                      <a:pt x="389" y="512"/>
                    </a:lnTo>
                    <a:lnTo>
                      <a:pt x="394" y="504"/>
                    </a:lnTo>
                    <a:lnTo>
                      <a:pt x="399" y="496"/>
                    </a:lnTo>
                    <a:lnTo>
                      <a:pt x="404" y="485"/>
                    </a:lnTo>
                    <a:lnTo>
                      <a:pt x="408" y="474"/>
                    </a:lnTo>
                    <a:lnTo>
                      <a:pt x="412" y="461"/>
                    </a:lnTo>
                    <a:lnTo>
                      <a:pt x="580" y="461"/>
                    </a:lnTo>
                    <a:lnTo>
                      <a:pt x="577" y="474"/>
                    </a:lnTo>
                    <a:lnTo>
                      <a:pt x="576" y="488"/>
                    </a:lnTo>
                    <a:lnTo>
                      <a:pt x="572" y="504"/>
                    </a:lnTo>
                    <a:lnTo>
                      <a:pt x="567" y="521"/>
                    </a:lnTo>
                    <a:lnTo>
                      <a:pt x="564" y="530"/>
                    </a:lnTo>
                    <a:lnTo>
                      <a:pt x="560" y="540"/>
                    </a:lnTo>
                    <a:lnTo>
                      <a:pt x="556" y="549"/>
                    </a:lnTo>
                    <a:lnTo>
                      <a:pt x="550" y="558"/>
                    </a:lnTo>
                    <a:lnTo>
                      <a:pt x="544" y="568"/>
                    </a:lnTo>
                    <a:lnTo>
                      <a:pt x="537" y="578"/>
                    </a:lnTo>
                    <a:lnTo>
                      <a:pt x="528" y="588"/>
                    </a:lnTo>
                    <a:lnTo>
                      <a:pt x="520" y="598"/>
                    </a:lnTo>
                    <a:lnTo>
                      <a:pt x="511" y="606"/>
                    </a:lnTo>
                    <a:lnTo>
                      <a:pt x="501" y="615"/>
                    </a:lnTo>
                    <a:lnTo>
                      <a:pt x="491" y="623"/>
                    </a:lnTo>
                    <a:lnTo>
                      <a:pt x="479" y="629"/>
                    </a:lnTo>
                    <a:lnTo>
                      <a:pt x="467" y="637"/>
                    </a:lnTo>
                    <a:lnTo>
                      <a:pt x="454" y="642"/>
                    </a:lnTo>
                    <a:lnTo>
                      <a:pt x="441" y="648"/>
                    </a:lnTo>
                    <a:lnTo>
                      <a:pt x="427" y="652"/>
                    </a:lnTo>
                    <a:lnTo>
                      <a:pt x="413" y="656"/>
                    </a:lnTo>
                    <a:lnTo>
                      <a:pt x="398" y="661"/>
                    </a:lnTo>
                    <a:lnTo>
                      <a:pt x="382" y="664"/>
                    </a:lnTo>
                    <a:lnTo>
                      <a:pt x="367" y="667"/>
                    </a:lnTo>
                    <a:lnTo>
                      <a:pt x="351" y="669"/>
                    </a:lnTo>
                    <a:lnTo>
                      <a:pt x="334" y="670"/>
                    </a:lnTo>
                    <a:lnTo>
                      <a:pt x="318" y="671"/>
                    </a:lnTo>
                    <a:lnTo>
                      <a:pt x="301" y="671"/>
                    </a:lnTo>
                    <a:lnTo>
                      <a:pt x="278" y="670"/>
                    </a:lnTo>
                    <a:lnTo>
                      <a:pt x="253" y="669"/>
                    </a:lnTo>
                    <a:lnTo>
                      <a:pt x="239" y="667"/>
                    </a:lnTo>
                    <a:lnTo>
                      <a:pt x="225" y="665"/>
                    </a:lnTo>
                    <a:lnTo>
                      <a:pt x="210" y="662"/>
                    </a:lnTo>
                    <a:lnTo>
                      <a:pt x="195" y="657"/>
                    </a:lnTo>
                    <a:lnTo>
                      <a:pt x="180" y="653"/>
                    </a:lnTo>
                    <a:lnTo>
                      <a:pt x="164" y="648"/>
                    </a:lnTo>
                    <a:lnTo>
                      <a:pt x="150" y="641"/>
                    </a:lnTo>
                    <a:lnTo>
                      <a:pt x="134" y="633"/>
                    </a:lnTo>
                    <a:lnTo>
                      <a:pt x="121" y="625"/>
                    </a:lnTo>
                    <a:lnTo>
                      <a:pt x="106" y="616"/>
                    </a:lnTo>
                    <a:lnTo>
                      <a:pt x="92" y="605"/>
                    </a:lnTo>
                    <a:lnTo>
                      <a:pt x="80" y="593"/>
                    </a:lnTo>
                    <a:lnTo>
                      <a:pt x="69" y="581"/>
                    </a:lnTo>
                    <a:lnTo>
                      <a:pt x="60" y="570"/>
                    </a:lnTo>
                    <a:lnTo>
                      <a:pt x="52" y="557"/>
                    </a:lnTo>
                    <a:lnTo>
                      <a:pt x="43" y="544"/>
                    </a:lnTo>
                    <a:lnTo>
                      <a:pt x="36" y="530"/>
                    </a:lnTo>
                    <a:lnTo>
                      <a:pt x="30" y="516"/>
                    </a:lnTo>
                    <a:lnTo>
                      <a:pt x="24" y="501"/>
                    </a:lnTo>
                    <a:lnTo>
                      <a:pt x="18" y="486"/>
                    </a:lnTo>
                    <a:lnTo>
                      <a:pt x="14" y="471"/>
                    </a:lnTo>
                    <a:lnTo>
                      <a:pt x="10" y="454"/>
                    </a:lnTo>
                    <a:lnTo>
                      <a:pt x="7" y="438"/>
                    </a:lnTo>
                    <a:lnTo>
                      <a:pt x="4" y="421"/>
                    </a:lnTo>
                    <a:lnTo>
                      <a:pt x="2" y="404"/>
                    </a:lnTo>
                    <a:lnTo>
                      <a:pt x="1" y="385"/>
                    </a:lnTo>
                    <a:lnTo>
                      <a:pt x="0" y="367"/>
                    </a:lnTo>
                    <a:lnTo>
                      <a:pt x="0" y="349"/>
                    </a:lnTo>
                    <a:lnTo>
                      <a:pt x="0" y="330"/>
                    </a:lnTo>
                    <a:lnTo>
                      <a:pt x="1" y="310"/>
                    </a:lnTo>
                    <a:lnTo>
                      <a:pt x="3" y="290"/>
                    </a:lnTo>
                    <a:lnTo>
                      <a:pt x="5" y="270"/>
                    </a:lnTo>
                    <a:lnTo>
                      <a:pt x="8" y="249"/>
                    </a:lnTo>
                    <a:lnTo>
                      <a:pt x="13" y="230"/>
                    </a:lnTo>
                    <a:lnTo>
                      <a:pt x="18" y="210"/>
                    </a:lnTo>
                    <a:lnTo>
                      <a:pt x="25" y="190"/>
                    </a:lnTo>
                    <a:lnTo>
                      <a:pt x="33" y="170"/>
                    </a:lnTo>
                    <a:lnTo>
                      <a:pt x="42" y="151"/>
                    </a:lnTo>
                    <a:lnTo>
                      <a:pt x="53" y="134"/>
                    </a:lnTo>
                    <a:lnTo>
                      <a:pt x="65" y="115"/>
                    </a:lnTo>
                    <a:lnTo>
                      <a:pt x="79" y="98"/>
                    </a:lnTo>
                    <a:lnTo>
                      <a:pt x="93" y="82"/>
                    </a:lnTo>
                    <a:lnTo>
                      <a:pt x="111" y="67"/>
                    </a:lnTo>
                    <a:lnTo>
                      <a:pt x="130" y="52"/>
                    </a:lnTo>
                    <a:lnTo>
                      <a:pt x="149" y="41"/>
                    </a:lnTo>
                    <a:lnTo>
                      <a:pt x="167" y="30"/>
                    </a:lnTo>
                    <a:lnTo>
                      <a:pt x="188" y="22"/>
                    </a:lnTo>
                    <a:lnTo>
                      <a:pt x="210" y="15"/>
                    </a:lnTo>
                    <a:lnTo>
                      <a:pt x="232" y="8"/>
                    </a:lnTo>
                    <a:lnTo>
                      <a:pt x="256" y="4"/>
                    </a:lnTo>
                    <a:lnTo>
                      <a:pt x="280" y="1"/>
                    </a:lnTo>
                    <a:lnTo>
                      <a:pt x="305" y="0"/>
                    </a:lnTo>
                    <a:lnTo>
                      <a:pt x="323" y="1"/>
                    </a:lnTo>
                    <a:lnTo>
                      <a:pt x="340" y="2"/>
                    </a:lnTo>
                    <a:lnTo>
                      <a:pt x="357" y="4"/>
                    </a:lnTo>
                    <a:lnTo>
                      <a:pt x="375" y="7"/>
                    </a:lnTo>
                    <a:lnTo>
                      <a:pt x="392" y="12"/>
                    </a:lnTo>
                    <a:lnTo>
                      <a:pt x="410" y="18"/>
                    </a:lnTo>
                    <a:lnTo>
                      <a:pt x="427" y="24"/>
                    </a:lnTo>
                    <a:lnTo>
                      <a:pt x="444" y="32"/>
                    </a:lnTo>
                    <a:lnTo>
                      <a:pt x="461" y="42"/>
                    </a:lnTo>
                    <a:lnTo>
                      <a:pt x="476" y="52"/>
                    </a:lnTo>
                    <a:lnTo>
                      <a:pt x="492" y="65"/>
                    </a:lnTo>
                    <a:lnTo>
                      <a:pt x="508" y="79"/>
                    </a:lnTo>
                    <a:lnTo>
                      <a:pt x="521" y="95"/>
                    </a:lnTo>
                    <a:lnTo>
                      <a:pt x="535" y="112"/>
                    </a:lnTo>
                    <a:lnTo>
                      <a:pt x="547" y="130"/>
                    </a:lnTo>
                    <a:lnTo>
                      <a:pt x="558" y="151"/>
                    </a:lnTo>
                    <a:lnTo>
                      <a:pt x="566" y="168"/>
                    </a:lnTo>
                    <a:lnTo>
                      <a:pt x="572" y="184"/>
                    </a:lnTo>
                    <a:lnTo>
                      <a:pt x="577" y="200"/>
                    </a:lnTo>
                    <a:lnTo>
                      <a:pt x="582" y="216"/>
                    </a:lnTo>
                    <a:lnTo>
                      <a:pt x="586" y="233"/>
                    </a:lnTo>
                    <a:lnTo>
                      <a:pt x="589" y="248"/>
                    </a:lnTo>
                    <a:lnTo>
                      <a:pt x="591" y="264"/>
                    </a:lnTo>
                    <a:lnTo>
                      <a:pt x="593" y="279"/>
                    </a:lnTo>
                    <a:lnTo>
                      <a:pt x="595" y="308"/>
                    </a:lnTo>
                    <a:lnTo>
                      <a:pt x="596" y="335"/>
                    </a:lnTo>
                    <a:lnTo>
                      <a:pt x="596" y="360"/>
                    </a:lnTo>
                    <a:lnTo>
                      <a:pt x="595" y="381"/>
                    </a:lnTo>
                    <a:lnTo>
                      <a:pt x="175" y="381"/>
                    </a:lnTo>
                    <a:lnTo>
                      <a:pt x="175" y="3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70" name="Freeform 37"/>
              <p:cNvSpPr>
                <a:spLocks/>
              </p:cNvSpPr>
              <p:nvPr/>
            </p:nvSpPr>
            <p:spPr bwMode="auto">
              <a:xfrm>
                <a:off x="4068971" y="12179863"/>
                <a:ext cx="77264" cy="123622"/>
              </a:xfrm>
              <a:custGeom>
                <a:avLst/>
                <a:gdLst>
                  <a:gd name="T0" fmla="*/ 8 w 389"/>
                  <a:gd name="T1" fmla="*/ 157 h 630"/>
                  <a:gd name="T2" fmla="*/ 8 w 389"/>
                  <a:gd name="T3" fmla="*/ 144 h 630"/>
                  <a:gd name="T4" fmla="*/ 8 w 389"/>
                  <a:gd name="T5" fmla="*/ 125 h 630"/>
                  <a:gd name="T6" fmla="*/ 7 w 389"/>
                  <a:gd name="T7" fmla="*/ 104 h 630"/>
                  <a:gd name="T8" fmla="*/ 6 w 389"/>
                  <a:gd name="T9" fmla="*/ 81 h 630"/>
                  <a:gd name="T10" fmla="*/ 4 w 389"/>
                  <a:gd name="T11" fmla="*/ 58 h 630"/>
                  <a:gd name="T12" fmla="*/ 3 w 389"/>
                  <a:gd name="T13" fmla="*/ 36 h 630"/>
                  <a:gd name="T14" fmla="*/ 1 w 389"/>
                  <a:gd name="T15" fmla="*/ 16 h 630"/>
                  <a:gd name="T16" fmla="*/ 0 w 389"/>
                  <a:gd name="T17" fmla="*/ 1 h 630"/>
                  <a:gd name="T18" fmla="*/ 172 w 389"/>
                  <a:gd name="T19" fmla="*/ 1 h 630"/>
                  <a:gd name="T20" fmla="*/ 176 w 389"/>
                  <a:gd name="T21" fmla="*/ 122 h 630"/>
                  <a:gd name="T22" fmla="*/ 186 w 389"/>
                  <a:gd name="T23" fmla="*/ 101 h 630"/>
                  <a:gd name="T24" fmla="*/ 198 w 389"/>
                  <a:gd name="T25" fmla="*/ 79 h 630"/>
                  <a:gd name="T26" fmla="*/ 205 w 389"/>
                  <a:gd name="T27" fmla="*/ 68 h 630"/>
                  <a:gd name="T28" fmla="*/ 215 w 389"/>
                  <a:gd name="T29" fmla="*/ 57 h 630"/>
                  <a:gd name="T30" fmla="*/ 224 w 389"/>
                  <a:gd name="T31" fmla="*/ 48 h 630"/>
                  <a:gd name="T32" fmla="*/ 236 w 389"/>
                  <a:gd name="T33" fmla="*/ 37 h 630"/>
                  <a:gd name="T34" fmla="*/ 248 w 389"/>
                  <a:gd name="T35" fmla="*/ 29 h 630"/>
                  <a:gd name="T36" fmla="*/ 263 w 389"/>
                  <a:gd name="T37" fmla="*/ 21 h 630"/>
                  <a:gd name="T38" fmla="*/ 278 w 389"/>
                  <a:gd name="T39" fmla="*/ 14 h 630"/>
                  <a:gd name="T40" fmla="*/ 296 w 389"/>
                  <a:gd name="T41" fmla="*/ 8 h 630"/>
                  <a:gd name="T42" fmla="*/ 316 w 389"/>
                  <a:gd name="T43" fmla="*/ 4 h 630"/>
                  <a:gd name="T44" fmla="*/ 338 w 389"/>
                  <a:gd name="T45" fmla="*/ 1 h 630"/>
                  <a:gd name="T46" fmla="*/ 362 w 389"/>
                  <a:gd name="T47" fmla="*/ 0 h 630"/>
                  <a:gd name="T48" fmla="*/ 389 w 389"/>
                  <a:gd name="T49" fmla="*/ 0 h 630"/>
                  <a:gd name="T50" fmla="*/ 389 w 389"/>
                  <a:gd name="T51" fmla="*/ 165 h 630"/>
                  <a:gd name="T52" fmla="*/ 372 w 389"/>
                  <a:gd name="T53" fmla="*/ 164 h 630"/>
                  <a:gd name="T54" fmla="*/ 357 w 389"/>
                  <a:gd name="T55" fmla="*/ 163 h 630"/>
                  <a:gd name="T56" fmla="*/ 341 w 389"/>
                  <a:gd name="T57" fmla="*/ 163 h 630"/>
                  <a:gd name="T58" fmla="*/ 328 w 389"/>
                  <a:gd name="T59" fmla="*/ 164 h 630"/>
                  <a:gd name="T60" fmla="*/ 314 w 389"/>
                  <a:gd name="T61" fmla="*/ 165 h 630"/>
                  <a:gd name="T62" fmla="*/ 301 w 389"/>
                  <a:gd name="T63" fmla="*/ 166 h 630"/>
                  <a:gd name="T64" fmla="*/ 290 w 389"/>
                  <a:gd name="T65" fmla="*/ 168 h 630"/>
                  <a:gd name="T66" fmla="*/ 280 w 389"/>
                  <a:gd name="T67" fmla="*/ 171 h 630"/>
                  <a:gd name="T68" fmla="*/ 270 w 389"/>
                  <a:gd name="T69" fmla="*/ 174 h 630"/>
                  <a:gd name="T70" fmla="*/ 261 w 389"/>
                  <a:gd name="T71" fmla="*/ 177 h 630"/>
                  <a:gd name="T72" fmla="*/ 252 w 389"/>
                  <a:gd name="T73" fmla="*/ 181 h 630"/>
                  <a:gd name="T74" fmla="*/ 245 w 389"/>
                  <a:gd name="T75" fmla="*/ 185 h 630"/>
                  <a:gd name="T76" fmla="*/ 238 w 389"/>
                  <a:gd name="T77" fmla="*/ 191 h 630"/>
                  <a:gd name="T78" fmla="*/ 232 w 389"/>
                  <a:gd name="T79" fmla="*/ 196 h 630"/>
                  <a:gd name="T80" fmla="*/ 226 w 389"/>
                  <a:gd name="T81" fmla="*/ 201 h 630"/>
                  <a:gd name="T82" fmla="*/ 221 w 389"/>
                  <a:gd name="T83" fmla="*/ 206 h 630"/>
                  <a:gd name="T84" fmla="*/ 216 w 389"/>
                  <a:gd name="T85" fmla="*/ 213 h 630"/>
                  <a:gd name="T86" fmla="*/ 212 w 389"/>
                  <a:gd name="T87" fmla="*/ 219 h 630"/>
                  <a:gd name="T88" fmla="*/ 209 w 389"/>
                  <a:gd name="T89" fmla="*/ 226 h 630"/>
                  <a:gd name="T90" fmla="*/ 205 w 389"/>
                  <a:gd name="T91" fmla="*/ 232 h 630"/>
                  <a:gd name="T92" fmla="*/ 200 w 389"/>
                  <a:gd name="T93" fmla="*/ 246 h 630"/>
                  <a:gd name="T94" fmla="*/ 197 w 389"/>
                  <a:gd name="T95" fmla="*/ 261 h 630"/>
                  <a:gd name="T96" fmla="*/ 194 w 389"/>
                  <a:gd name="T97" fmla="*/ 276 h 630"/>
                  <a:gd name="T98" fmla="*/ 193 w 389"/>
                  <a:gd name="T99" fmla="*/ 291 h 630"/>
                  <a:gd name="T100" fmla="*/ 192 w 389"/>
                  <a:gd name="T101" fmla="*/ 307 h 630"/>
                  <a:gd name="T102" fmla="*/ 192 w 389"/>
                  <a:gd name="T103" fmla="*/ 321 h 630"/>
                  <a:gd name="T104" fmla="*/ 192 w 389"/>
                  <a:gd name="T105" fmla="*/ 630 h 630"/>
                  <a:gd name="T106" fmla="*/ 8 w 389"/>
                  <a:gd name="T107" fmla="*/ 630 h 630"/>
                  <a:gd name="T108" fmla="*/ 8 w 389"/>
                  <a:gd name="T109" fmla="*/ 157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9" h="630">
                    <a:moveTo>
                      <a:pt x="8" y="157"/>
                    </a:moveTo>
                    <a:lnTo>
                      <a:pt x="8" y="144"/>
                    </a:lnTo>
                    <a:lnTo>
                      <a:pt x="8" y="125"/>
                    </a:lnTo>
                    <a:lnTo>
                      <a:pt x="7" y="104"/>
                    </a:lnTo>
                    <a:lnTo>
                      <a:pt x="6" y="81"/>
                    </a:lnTo>
                    <a:lnTo>
                      <a:pt x="4" y="58"/>
                    </a:lnTo>
                    <a:lnTo>
                      <a:pt x="3" y="36"/>
                    </a:lnTo>
                    <a:lnTo>
                      <a:pt x="1" y="16"/>
                    </a:lnTo>
                    <a:lnTo>
                      <a:pt x="0" y="1"/>
                    </a:lnTo>
                    <a:lnTo>
                      <a:pt x="172" y="1"/>
                    </a:lnTo>
                    <a:lnTo>
                      <a:pt x="176" y="122"/>
                    </a:lnTo>
                    <a:lnTo>
                      <a:pt x="186" y="101"/>
                    </a:lnTo>
                    <a:lnTo>
                      <a:pt x="198" y="79"/>
                    </a:lnTo>
                    <a:lnTo>
                      <a:pt x="205" y="68"/>
                    </a:lnTo>
                    <a:lnTo>
                      <a:pt x="215" y="57"/>
                    </a:lnTo>
                    <a:lnTo>
                      <a:pt x="224" y="48"/>
                    </a:lnTo>
                    <a:lnTo>
                      <a:pt x="236" y="37"/>
                    </a:lnTo>
                    <a:lnTo>
                      <a:pt x="248" y="29"/>
                    </a:lnTo>
                    <a:lnTo>
                      <a:pt x="263" y="21"/>
                    </a:lnTo>
                    <a:lnTo>
                      <a:pt x="278" y="14"/>
                    </a:lnTo>
                    <a:lnTo>
                      <a:pt x="296" y="8"/>
                    </a:lnTo>
                    <a:lnTo>
                      <a:pt x="316" y="4"/>
                    </a:lnTo>
                    <a:lnTo>
                      <a:pt x="338" y="1"/>
                    </a:lnTo>
                    <a:lnTo>
                      <a:pt x="362" y="0"/>
                    </a:lnTo>
                    <a:lnTo>
                      <a:pt x="389" y="0"/>
                    </a:lnTo>
                    <a:lnTo>
                      <a:pt x="389" y="165"/>
                    </a:lnTo>
                    <a:lnTo>
                      <a:pt x="372" y="164"/>
                    </a:lnTo>
                    <a:lnTo>
                      <a:pt x="357" y="163"/>
                    </a:lnTo>
                    <a:lnTo>
                      <a:pt x="341" y="163"/>
                    </a:lnTo>
                    <a:lnTo>
                      <a:pt x="328" y="164"/>
                    </a:lnTo>
                    <a:lnTo>
                      <a:pt x="314" y="165"/>
                    </a:lnTo>
                    <a:lnTo>
                      <a:pt x="301" y="166"/>
                    </a:lnTo>
                    <a:lnTo>
                      <a:pt x="290" y="168"/>
                    </a:lnTo>
                    <a:lnTo>
                      <a:pt x="280" y="171"/>
                    </a:lnTo>
                    <a:lnTo>
                      <a:pt x="270" y="174"/>
                    </a:lnTo>
                    <a:lnTo>
                      <a:pt x="261" y="177"/>
                    </a:lnTo>
                    <a:lnTo>
                      <a:pt x="252" y="181"/>
                    </a:lnTo>
                    <a:lnTo>
                      <a:pt x="245" y="185"/>
                    </a:lnTo>
                    <a:lnTo>
                      <a:pt x="238" y="191"/>
                    </a:lnTo>
                    <a:lnTo>
                      <a:pt x="232" y="196"/>
                    </a:lnTo>
                    <a:lnTo>
                      <a:pt x="226" y="201"/>
                    </a:lnTo>
                    <a:lnTo>
                      <a:pt x="221" y="206"/>
                    </a:lnTo>
                    <a:lnTo>
                      <a:pt x="216" y="213"/>
                    </a:lnTo>
                    <a:lnTo>
                      <a:pt x="212" y="219"/>
                    </a:lnTo>
                    <a:lnTo>
                      <a:pt x="209" y="226"/>
                    </a:lnTo>
                    <a:lnTo>
                      <a:pt x="205" y="232"/>
                    </a:lnTo>
                    <a:lnTo>
                      <a:pt x="200" y="246"/>
                    </a:lnTo>
                    <a:lnTo>
                      <a:pt x="197" y="261"/>
                    </a:lnTo>
                    <a:lnTo>
                      <a:pt x="194" y="276"/>
                    </a:lnTo>
                    <a:lnTo>
                      <a:pt x="193" y="291"/>
                    </a:lnTo>
                    <a:lnTo>
                      <a:pt x="192" y="307"/>
                    </a:lnTo>
                    <a:lnTo>
                      <a:pt x="192" y="321"/>
                    </a:lnTo>
                    <a:lnTo>
                      <a:pt x="192" y="630"/>
                    </a:lnTo>
                    <a:lnTo>
                      <a:pt x="8" y="630"/>
                    </a:lnTo>
                    <a:lnTo>
                      <a:pt x="8" y="1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</p:grpSp>
        <p:grpSp>
          <p:nvGrpSpPr>
            <p:cNvPr id="264" name="Group 40"/>
            <p:cNvGrpSpPr>
              <a:grpSpLocks noChangeAspect="1"/>
            </p:cNvGrpSpPr>
            <p:nvPr/>
          </p:nvGrpSpPr>
          <p:grpSpPr bwMode="auto">
            <a:xfrm>
              <a:off x="4790197" y="11783644"/>
              <a:ext cx="2268774" cy="570948"/>
              <a:chOff x="2014" y="1704"/>
              <a:chExt cx="3624" cy="912"/>
            </a:xfrm>
          </p:grpSpPr>
          <p:sp>
            <p:nvSpPr>
              <p:cNvPr id="446" name="Rectangle 41"/>
              <p:cNvSpPr>
                <a:spLocks noChangeArrowheads="1"/>
              </p:cNvSpPr>
              <p:nvPr/>
            </p:nvSpPr>
            <p:spPr bwMode="auto">
              <a:xfrm>
                <a:off x="2042" y="1704"/>
                <a:ext cx="443" cy="432"/>
              </a:xfrm>
              <a:prstGeom prst="rect">
                <a:avLst/>
              </a:prstGeom>
              <a:solidFill>
                <a:srgbClr val="EB5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47" name="Rectangle 42"/>
              <p:cNvSpPr>
                <a:spLocks noChangeArrowheads="1"/>
              </p:cNvSpPr>
              <p:nvPr/>
            </p:nvSpPr>
            <p:spPr bwMode="auto">
              <a:xfrm>
                <a:off x="2522" y="1704"/>
                <a:ext cx="442" cy="432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48" name="Rectangle 43"/>
              <p:cNvSpPr>
                <a:spLocks noChangeArrowheads="1"/>
              </p:cNvSpPr>
              <p:nvPr/>
            </p:nvSpPr>
            <p:spPr bwMode="auto">
              <a:xfrm>
                <a:off x="2522" y="2183"/>
                <a:ext cx="442" cy="432"/>
              </a:xfrm>
              <a:prstGeom prst="rect">
                <a:avLst/>
              </a:prstGeom>
              <a:solidFill>
                <a:srgbClr val="FBB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49" name="Rectangle 44"/>
              <p:cNvSpPr>
                <a:spLocks noChangeArrowheads="1"/>
              </p:cNvSpPr>
              <p:nvPr/>
            </p:nvSpPr>
            <p:spPr bwMode="auto">
              <a:xfrm>
                <a:off x="2014" y="2183"/>
                <a:ext cx="443" cy="432"/>
              </a:xfrm>
              <a:prstGeom prst="rect">
                <a:avLst/>
              </a:prstGeom>
              <a:solidFill>
                <a:srgbClr val="08A1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50" name="Freeform 45"/>
              <p:cNvSpPr>
                <a:spLocks noEditPoints="1"/>
              </p:cNvSpPr>
              <p:nvPr/>
            </p:nvSpPr>
            <p:spPr bwMode="auto">
              <a:xfrm>
                <a:off x="3097" y="1704"/>
                <a:ext cx="2541" cy="498"/>
              </a:xfrm>
              <a:custGeom>
                <a:avLst/>
                <a:gdLst>
                  <a:gd name="T0" fmla="*/ 399 w 12706"/>
                  <a:gd name="T1" fmla="*/ 724 h 2491"/>
                  <a:gd name="T2" fmla="*/ 1134 w 12706"/>
                  <a:gd name="T3" fmla="*/ 1699 h 2491"/>
                  <a:gd name="T4" fmla="*/ 2956 w 12706"/>
                  <a:gd name="T5" fmla="*/ 437 h 2491"/>
                  <a:gd name="T6" fmla="*/ 2900 w 12706"/>
                  <a:gd name="T7" fmla="*/ 58 h 2491"/>
                  <a:gd name="T8" fmla="*/ 3240 w 12706"/>
                  <a:gd name="T9" fmla="*/ 258 h 2491"/>
                  <a:gd name="T10" fmla="*/ 4681 w 12706"/>
                  <a:gd name="T11" fmla="*/ 2372 h 2491"/>
                  <a:gd name="T12" fmla="*/ 3914 w 12706"/>
                  <a:gd name="T13" fmla="*/ 2387 h 2491"/>
                  <a:gd name="T14" fmla="*/ 3476 w 12706"/>
                  <a:gd name="T15" fmla="*/ 1643 h 2491"/>
                  <a:gd name="T16" fmla="*/ 3858 w 12706"/>
                  <a:gd name="T17" fmla="*/ 876 h 2491"/>
                  <a:gd name="T18" fmla="*/ 4551 w 12706"/>
                  <a:gd name="T19" fmla="*/ 770 h 2491"/>
                  <a:gd name="T20" fmla="*/ 4422 w 12706"/>
                  <a:gd name="T21" fmla="*/ 1047 h 2491"/>
                  <a:gd name="T22" fmla="*/ 3917 w 12706"/>
                  <a:gd name="T23" fmla="*/ 1312 h 2491"/>
                  <a:gd name="T24" fmla="*/ 3926 w 12706"/>
                  <a:gd name="T25" fmla="*/ 1939 h 2491"/>
                  <a:gd name="T26" fmla="*/ 4433 w 12706"/>
                  <a:gd name="T27" fmla="*/ 2160 h 2491"/>
                  <a:gd name="T28" fmla="*/ 5829 w 12706"/>
                  <a:gd name="T29" fmla="*/ 1092 h 2491"/>
                  <a:gd name="T30" fmla="*/ 5443 w 12706"/>
                  <a:gd name="T31" fmla="*/ 1339 h 2491"/>
                  <a:gd name="T32" fmla="*/ 5445 w 12706"/>
                  <a:gd name="T33" fmla="*/ 1006 h 2491"/>
                  <a:gd name="T34" fmla="*/ 5759 w 12706"/>
                  <a:gd name="T35" fmla="*/ 762 h 2491"/>
                  <a:gd name="T36" fmla="*/ 6400 w 12706"/>
                  <a:gd name="T37" fmla="*/ 2369 h 2491"/>
                  <a:gd name="T38" fmla="*/ 5990 w 12706"/>
                  <a:gd name="T39" fmla="*/ 1573 h 2491"/>
                  <a:gd name="T40" fmla="*/ 6282 w 12706"/>
                  <a:gd name="T41" fmla="*/ 927 h 2491"/>
                  <a:gd name="T42" fmla="*/ 7216 w 12706"/>
                  <a:gd name="T43" fmla="*/ 821 h 2491"/>
                  <a:gd name="T44" fmla="*/ 7644 w 12706"/>
                  <a:gd name="T45" fmla="*/ 1598 h 2491"/>
                  <a:gd name="T46" fmla="*/ 7187 w 12706"/>
                  <a:gd name="T47" fmla="*/ 2384 h 2491"/>
                  <a:gd name="T48" fmla="*/ 6535 w 12706"/>
                  <a:gd name="T49" fmla="*/ 1145 h 2491"/>
                  <a:gd name="T50" fmla="*/ 6369 w 12706"/>
                  <a:gd name="T51" fmla="*/ 1735 h 2491"/>
                  <a:gd name="T52" fmla="*/ 6701 w 12706"/>
                  <a:gd name="T53" fmla="*/ 2151 h 2491"/>
                  <a:gd name="T54" fmla="*/ 7181 w 12706"/>
                  <a:gd name="T55" fmla="*/ 1983 h 2491"/>
                  <a:gd name="T56" fmla="*/ 7233 w 12706"/>
                  <a:gd name="T57" fmla="*/ 1344 h 2491"/>
                  <a:gd name="T58" fmla="*/ 6823 w 12706"/>
                  <a:gd name="T59" fmla="*/ 1045 h 2491"/>
                  <a:gd name="T60" fmla="*/ 8410 w 12706"/>
                  <a:gd name="T61" fmla="*/ 2165 h 2491"/>
                  <a:gd name="T62" fmla="*/ 8564 w 12706"/>
                  <a:gd name="T63" fmla="*/ 1960 h 2491"/>
                  <a:gd name="T64" fmla="*/ 8178 w 12706"/>
                  <a:gd name="T65" fmla="*/ 1705 h 2491"/>
                  <a:gd name="T66" fmla="*/ 7813 w 12706"/>
                  <a:gd name="T67" fmla="*/ 1400 h 2491"/>
                  <a:gd name="T68" fmla="*/ 7967 w 12706"/>
                  <a:gd name="T69" fmla="*/ 890 h 2491"/>
                  <a:gd name="T70" fmla="*/ 8654 w 12706"/>
                  <a:gd name="T71" fmla="*/ 767 h 2491"/>
                  <a:gd name="T72" fmla="*/ 8507 w 12706"/>
                  <a:gd name="T73" fmla="*/ 1027 h 2491"/>
                  <a:gd name="T74" fmla="*/ 8153 w 12706"/>
                  <a:gd name="T75" fmla="*/ 1188 h 2491"/>
                  <a:gd name="T76" fmla="*/ 8340 w 12706"/>
                  <a:gd name="T77" fmla="*/ 1424 h 2491"/>
                  <a:gd name="T78" fmla="*/ 8846 w 12706"/>
                  <a:gd name="T79" fmla="*/ 1707 h 2491"/>
                  <a:gd name="T80" fmla="*/ 8839 w 12706"/>
                  <a:gd name="T81" fmla="*/ 2230 h 2491"/>
                  <a:gd name="T82" fmla="*/ 8209 w 12706"/>
                  <a:gd name="T83" fmla="*/ 2458 h 2491"/>
                  <a:gd name="T84" fmla="*/ 9560 w 12706"/>
                  <a:gd name="T85" fmla="*/ 2448 h 2491"/>
                  <a:gd name="T86" fmla="*/ 9044 w 12706"/>
                  <a:gd name="T87" fmla="*/ 1749 h 2491"/>
                  <a:gd name="T88" fmla="*/ 9257 w 12706"/>
                  <a:gd name="T89" fmla="*/ 1028 h 2491"/>
                  <a:gd name="T90" fmla="*/ 10155 w 12706"/>
                  <a:gd name="T91" fmla="*/ 814 h 2491"/>
                  <a:gd name="T92" fmla="*/ 10687 w 12706"/>
                  <a:gd name="T93" fmla="*/ 1488 h 2491"/>
                  <a:gd name="T94" fmla="*/ 10344 w 12706"/>
                  <a:gd name="T95" fmla="*/ 2359 h 2491"/>
                  <a:gd name="T96" fmla="*/ 9642 w 12706"/>
                  <a:gd name="T97" fmla="*/ 1137 h 2491"/>
                  <a:gd name="T98" fmla="*/ 9412 w 12706"/>
                  <a:gd name="T99" fmla="*/ 1679 h 2491"/>
                  <a:gd name="T100" fmla="*/ 9684 w 12706"/>
                  <a:gd name="T101" fmla="*/ 2161 h 2491"/>
                  <a:gd name="T102" fmla="*/ 10190 w 12706"/>
                  <a:gd name="T103" fmla="*/ 2070 h 2491"/>
                  <a:gd name="T104" fmla="*/ 10303 w 12706"/>
                  <a:gd name="T105" fmla="*/ 1455 h 2491"/>
                  <a:gd name="T106" fmla="*/ 9952 w 12706"/>
                  <a:gd name="T107" fmla="*/ 1083 h 2491"/>
                  <a:gd name="T108" fmla="*/ 11472 w 12706"/>
                  <a:gd name="T109" fmla="*/ 331 h 2491"/>
                  <a:gd name="T110" fmla="*/ 11360 w 12706"/>
                  <a:gd name="T111" fmla="*/ 1111 h 2491"/>
                  <a:gd name="T112" fmla="*/ 11162 w 12706"/>
                  <a:gd name="T113" fmla="*/ 150 h 2491"/>
                  <a:gd name="T114" fmla="*/ 11771 w 12706"/>
                  <a:gd name="T115" fmla="*/ 24 h 2491"/>
                  <a:gd name="T116" fmla="*/ 12178 w 12706"/>
                  <a:gd name="T117" fmla="*/ 2445 h 2491"/>
                  <a:gd name="T118" fmla="*/ 11958 w 12706"/>
                  <a:gd name="T119" fmla="*/ 1111 h 2491"/>
                  <a:gd name="T120" fmla="*/ 12380 w 12706"/>
                  <a:gd name="T121" fmla="*/ 2142 h 2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706" h="2491">
                    <a:moveTo>
                      <a:pt x="2418" y="2421"/>
                    </a:moveTo>
                    <a:lnTo>
                      <a:pt x="2047" y="2421"/>
                    </a:lnTo>
                    <a:lnTo>
                      <a:pt x="2047" y="941"/>
                    </a:lnTo>
                    <a:lnTo>
                      <a:pt x="2048" y="895"/>
                    </a:lnTo>
                    <a:lnTo>
                      <a:pt x="2049" y="846"/>
                    </a:lnTo>
                    <a:lnTo>
                      <a:pt x="2051" y="794"/>
                    </a:lnTo>
                    <a:lnTo>
                      <a:pt x="2053" y="740"/>
                    </a:lnTo>
                    <a:lnTo>
                      <a:pt x="2056" y="683"/>
                    </a:lnTo>
                    <a:lnTo>
                      <a:pt x="2061" y="623"/>
                    </a:lnTo>
                    <a:lnTo>
                      <a:pt x="2064" y="561"/>
                    </a:lnTo>
                    <a:lnTo>
                      <a:pt x="2070" y="497"/>
                    </a:lnTo>
                    <a:lnTo>
                      <a:pt x="2063" y="497"/>
                    </a:lnTo>
                    <a:lnTo>
                      <a:pt x="2055" y="533"/>
                    </a:lnTo>
                    <a:lnTo>
                      <a:pt x="2046" y="566"/>
                    </a:lnTo>
                    <a:lnTo>
                      <a:pt x="2038" y="597"/>
                    </a:lnTo>
                    <a:lnTo>
                      <a:pt x="2030" y="625"/>
                    </a:lnTo>
                    <a:lnTo>
                      <a:pt x="2024" y="651"/>
                    </a:lnTo>
                    <a:lnTo>
                      <a:pt x="2016" y="674"/>
                    </a:lnTo>
                    <a:lnTo>
                      <a:pt x="2009" y="694"/>
                    </a:lnTo>
                    <a:lnTo>
                      <a:pt x="2002" y="712"/>
                    </a:lnTo>
                    <a:lnTo>
                      <a:pt x="1330" y="2421"/>
                    </a:lnTo>
                    <a:lnTo>
                      <a:pt x="1073" y="2421"/>
                    </a:lnTo>
                    <a:lnTo>
                      <a:pt x="399" y="724"/>
                    </a:lnTo>
                    <a:lnTo>
                      <a:pt x="392" y="705"/>
                    </a:lnTo>
                    <a:lnTo>
                      <a:pt x="384" y="683"/>
                    </a:lnTo>
                    <a:lnTo>
                      <a:pt x="377" y="658"/>
                    </a:lnTo>
                    <a:lnTo>
                      <a:pt x="369" y="630"/>
                    </a:lnTo>
                    <a:lnTo>
                      <a:pt x="362" y="601"/>
                    </a:lnTo>
                    <a:lnTo>
                      <a:pt x="354" y="568"/>
                    </a:lnTo>
                    <a:lnTo>
                      <a:pt x="346" y="534"/>
                    </a:lnTo>
                    <a:lnTo>
                      <a:pt x="339" y="497"/>
                    </a:lnTo>
                    <a:lnTo>
                      <a:pt x="332" y="497"/>
                    </a:lnTo>
                    <a:lnTo>
                      <a:pt x="336" y="534"/>
                    </a:lnTo>
                    <a:lnTo>
                      <a:pt x="338" y="576"/>
                    </a:lnTo>
                    <a:lnTo>
                      <a:pt x="340" y="624"/>
                    </a:lnTo>
                    <a:lnTo>
                      <a:pt x="341" y="677"/>
                    </a:lnTo>
                    <a:lnTo>
                      <a:pt x="344" y="735"/>
                    </a:lnTo>
                    <a:lnTo>
                      <a:pt x="345" y="800"/>
                    </a:lnTo>
                    <a:lnTo>
                      <a:pt x="345" y="869"/>
                    </a:lnTo>
                    <a:lnTo>
                      <a:pt x="345" y="945"/>
                    </a:lnTo>
                    <a:lnTo>
                      <a:pt x="345" y="2421"/>
                    </a:lnTo>
                    <a:lnTo>
                      <a:pt x="0" y="2421"/>
                    </a:lnTo>
                    <a:lnTo>
                      <a:pt x="0" y="135"/>
                    </a:lnTo>
                    <a:lnTo>
                      <a:pt x="526" y="135"/>
                    </a:lnTo>
                    <a:lnTo>
                      <a:pt x="1118" y="1658"/>
                    </a:lnTo>
                    <a:lnTo>
                      <a:pt x="1134" y="1699"/>
                    </a:lnTo>
                    <a:lnTo>
                      <a:pt x="1148" y="1740"/>
                    </a:lnTo>
                    <a:lnTo>
                      <a:pt x="1162" y="1777"/>
                    </a:lnTo>
                    <a:lnTo>
                      <a:pt x="1173" y="1811"/>
                    </a:lnTo>
                    <a:lnTo>
                      <a:pt x="1184" y="1842"/>
                    </a:lnTo>
                    <a:lnTo>
                      <a:pt x="1193" y="1870"/>
                    </a:lnTo>
                    <a:lnTo>
                      <a:pt x="1200" y="1896"/>
                    </a:lnTo>
                    <a:lnTo>
                      <a:pt x="1206" y="1918"/>
                    </a:lnTo>
                    <a:lnTo>
                      <a:pt x="1213" y="1918"/>
                    </a:lnTo>
                    <a:lnTo>
                      <a:pt x="1228" y="1875"/>
                    </a:lnTo>
                    <a:lnTo>
                      <a:pt x="1242" y="1834"/>
                    </a:lnTo>
                    <a:lnTo>
                      <a:pt x="1254" y="1796"/>
                    </a:lnTo>
                    <a:lnTo>
                      <a:pt x="1266" y="1761"/>
                    </a:lnTo>
                    <a:lnTo>
                      <a:pt x="1277" y="1730"/>
                    </a:lnTo>
                    <a:lnTo>
                      <a:pt x="1289" y="1700"/>
                    </a:lnTo>
                    <a:lnTo>
                      <a:pt x="1299" y="1674"/>
                    </a:lnTo>
                    <a:lnTo>
                      <a:pt x="1308" y="1651"/>
                    </a:lnTo>
                    <a:lnTo>
                      <a:pt x="1911" y="135"/>
                    </a:lnTo>
                    <a:lnTo>
                      <a:pt x="2418" y="135"/>
                    </a:lnTo>
                    <a:lnTo>
                      <a:pt x="2418" y="2421"/>
                    </a:lnTo>
                    <a:close/>
                    <a:moveTo>
                      <a:pt x="3019" y="445"/>
                    </a:moveTo>
                    <a:lnTo>
                      <a:pt x="2997" y="444"/>
                    </a:lnTo>
                    <a:lnTo>
                      <a:pt x="2977" y="442"/>
                    </a:lnTo>
                    <a:lnTo>
                      <a:pt x="2956" y="437"/>
                    </a:lnTo>
                    <a:lnTo>
                      <a:pt x="2936" y="431"/>
                    </a:lnTo>
                    <a:lnTo>
                      <a:pt x="2918" y="423"/>
                    </a:lnTo>
                    <a:lnTo>
                      <a:pt x="2900" y="413"/>
                    </a:lnTo>
                    <a:lnTo>
                      <a:pt x="2882" y="400"/>
                    </a:lnTo>
                    <a:lnTo>
                      <a:pt x="2866" y="387"/>
                    </a:lnTo>
                    <a:lnTo>
                      <a:pt x="2852" y="371"/>
                    </a:lnTo>
                    <a:lnTo>
                      <a:pt x="2838" y="355"/>
                    </a:lnTo>
                    <a:lnTo>
                      <a:pt x="2827" y="338"/>
                    </a:lnTo>
                    <a:lnTo>
                      <a:pt x="2818" y="319"/>
                    </a:lnTo>
                    <a:lnTo>
                      <a:pt x="2811" y="300"/>
                    </a:lnTo>
                    <a:lnTo>
                      <a:pt x="2807" y="280"/>
                    </a:lnTo>
                    <a:lnTo>
                      <a:pt x="2804" y="259"/>
                    </a:lnTo>
                    <a:lnTo>
                      <a:pt x="2802" y="236"/>
                    </a:lnTo>
                    <a:lnTo>
                      <a:pt x="2804" y="215"/>
                    </a:lnTo>
                    <a:lnTo>
                      <a:pt x="2807" y="193"/>
                    </a:lnTo>
                    <a:lnTo>
                      <a:pt x="2811" y="173"/>
                    </a:lnTo>
                    <a:lnTo>
                      <a:pt x="2818" y="153"/>
                    </a:lnTo>
                    <a:lnTo>
                      <a:pt x="2827" y="135"/>
                    </a:lnTo>
                    <a:lnTo>
                      <a:pt x="2838" y="118"/>
                    </a:lnTo>
                    <a:lnTo>
                      <a:pt x="2852" y="101"/>
                    </a:lnTo>
                    <a:lnTo>
                      <a:pt x="2866" y="85"/>
                    </a:lnTo>
                    <a:lnTo>
                      <a:pt x="2882" y="71"/>
                    </a:lnTo>
                    <a:lnTo>
                      <a:pt x="2900" y="58"/>
                    </a:lnTo>
                    <a:lnTo>
                      <a:pt x="2918" y="48"/>
                    </a:lnTo>
                    <a:lnTo>
                      <a:pt x="2936" y="40"/>
                    </a:lnTo>
                    <a:lnTo>
                      <a:pt x="2956" y="34"/>
                    </a:lnTo>
                    <a:lnTo>
                      <a:pt x="2977" y="29"/>
                    </a:lnTo>
                    <a:lnTo>
                      <a:pt x="2997" y="26"/>
                    </a:lnTo>
                    <a:lnTo>
                      <a:pt x="3019" y="25"/>
                    </a:lnTo>
                    <a:lnTo>
                      <a:pt x="3042" y="26"/>
                    </a:lnTo>
                    <a:lnTo>
                      <a:pt x="3064" y="29"/>
                    </a:lnTo>
                    <a:lnTo>
                      <a:pt x="3084" y="34"/>
                    </a:lnTo>
                    <a:lnTo>
                      <a:pt x="3105" y="40"/>
                    </a:lnTo>
                    <a:lnTo>
                      <a:pt x="3124" y="48"/>
                    </a:lnTo>
                    <a:lnTo>
                      <a:pt x="3143" y="58"/>
                    </a:lnTo>
                    <a:lnTo>
                      <a:pt x="3160" y="71"/>
                    </a:lnTo>
                    <a:lnTo>
                      <a:pt x="3177" y="85"/>
                    </a:lnTo>
                    <a:lnTo>
                      <a:pt x="3191" y="101"/>
                    </a:lnTo>
                    <a:lnTo>
                      <a:pt x="3205" y="118"/>
                    </a:lnTo>
                    <a:lnTo>
                      <a:pt x="3216" y="135"/>
                    </a:lnTo>
                    <a:lnTo>
                      <a:pt x="3225" y="153"/>
                    </a:lnTo>
                    <a:lnTo>
                      <a:pt x="3232" y="173"/>
                    </a:lnTo>
                    <a:lnTo>
                      <a:pt x="3236" y="193"/>
                    </a:lnTo>
                    <a:lnTo>
                      <a:pt x="3240" y="215"/>
                    </a:lnTo>
                    <a:lnTo>
                      <a:pt x="3241" y="236"/>
                    </a:lnTo>
                    <a:lnTo>
                      <a:pt x="3240" y="258"/>
                    </a:lnTo>
                    <a:lnTo>
                      <a:pt x="3236" y="278"/>
                    </a:lnTo>
                    <a:lnTo>
                      <a:pt x="3232" y="298"/>
                    </a:lnTo>
                    <a:lnTo>
                      <a:pt x="3225" y="317"/>
                    </a:lnTo>
                    <a:lnTo>
                      <a:pt x="3216" y="335"/>
                    </a:lnTo>
                    <a:lnTo>
                      <a:pt x="3205" y="352"/>
                    </a:lnTo>
                    <a:lnTo>
                      <a:pt x="3191" y="369"/>
                    </a:lnTo>
                    <a:lnTo>
                      <a:pt x="3177" y="385"/>
                    </a:lnTo>
                    <a:lnTo>
                      <a:pt x="3160" y="398"/>
                    </a:lnTo>
                    <a:lnTo>
                      <a:pt x="3143" y="410"/>
                    </a:lnTo>
                    <a:lnTo>
                      <a:pt x="3124" y="422"/>
                    </a:lnTo>
                    <a:lnTo>
                      <a:pt x="3105" y="431"/>
                    </a:lnTo>
                    <a:lnTo>
                      <a:pt x="3084" y="437"/>
                    </a:lnTo>
                    <a:lnTo>
                      <a:pt x="3064" y="442"/>
                    </a:lnTo>
                    <a:lnTo>
                      <a:pt x="3042" y="444"/>
                    </a:lnTo>
                    <a:lnTo>
                      <a:pt x="3019" y="445"/>
                    </a:lnTo>
                    <a:close/>
                    <a:moveTo>
                      <a:pt x="3200" y="2421"/>
                    </a:moveTo>
                    <a:lnTo>
                      <a:pt x="2835" y="2421"/>
                    </a:lnTo>
                    <a:lnTo>
                      <a:pt x="2835" y="788"/>
                    </a:lnTo>
                    <a:lnTo>
                      <a:pt x="3200" y="788"/>
                    </a:lnTo>
                    <a:lnTo>
                      <a:pt x="3200" y="2421"/>
                    </a:lnTo>
                    <a:close/>
                    <a:moveTo>
                      <a:pt x="4731" y="2346"/>
                    </a:moveTo>
                    <a:lnTo>
                      <a:pt x="4706" y="2359"/>
                    </a:lnTo>
                    <a:lnTo>
                      <a:pt x="4681" y="2372"/>
                    </a:lnTo>
                    <a:lnTo>
                      <a:pt x="4655" y="2384"/>
                    </a:lnTo>
                    <a:lnTo>
                      <a:pt x="4630" y="2395"/>
                    </a:lnTo>
                    <a:lnTo>
                      <a:pt x="4603" y="2405"/>
                    </a:lnTo>
                    <a:lnTo>
                      <a:pt x="4576" y="2414"/>
                    </a:lnTo>
                    <a:lnTo>
                      <a:pt x="4548" y="2423"/>
                    </a:lnTo>
                    <a:lnTo>
                      <a:pt x="4519" y="2430"/>
                    </a:lnTo>
                    <a:lnTo>
                      <a:pt x="4490" y="2437"/>
                    </a:lnTo>
                    <a:lnTo>
                      <a:pt x="4461" y="2442"/>
                    </a:lnTo>
                    <a:lnTo>
                      <a:pt x="4432" y="2448"/>
                    </a:lnTo>
                    <a:lnTo>
                      <a:pt x="4400" y="2451"/>
                    </a:lnTo>
                    <a:lnTo>
                      <a:pt x="4370" y="2455"/>
                    </a:lnTo>
                    <a:lnTo>
                      <a:pt x="4339" y="2457"/>
                    </a:lnTo>
                    <a:lnTo>
                      <a:pt x="4306" y="2458"/>
                    </a:lnTo>
                    <a:lnTo>
                      <a:pt x="4273" y="2458"/>
                    </a:lnTo>
                    <a:lnTo>
                      <a:pt x="4230" y="2458"/>
                    </a:lnTo>
                    <a:lnTo>
                      <a:pt x="4186" y="2455"/>
                    </a:lnTo>
                    <a:lnTo>
                      <a:pt x="4144" y="2450"/>
                    </a:lnTo>
                    <a:lnTo>
                      <a:pt x="4103" y="2445"/>
                    </a:lnTo>
                    <a:lnTo>
                      <a:pt x="4063" y="2437"/>
                    </a:lnTo>
                    <a:lnTo>
                      <a:pt x="4024" y="2427"/>
                    </a:lnTo>
                    <a:lnTo>
                      <a:pt x="3987" y="2416"/>
                    </a:lnTo>
                    <a:lnTo>
                      <a:pt x="3950" y="2402"/>
                    </a:lnTo>
                    <a:lnTo>
                      <a:pt x="3914" y="2387"/>
                    </a:lnTo>
                    <a:lnTo>
                      <a:pt x="3880" y="2371"/>
                    </a:lnTo>
                    <a:lnTo>
                      <a:pt x="3846" y="2351"/>
                    </a:lnTo>
                    <a:lnTo>
                      <a:pt x="3814" y="2331"/>
                    </a:lnTo>
                    <a:lnTo>
                      <a:pt x="3782" y="2309"/>
                    </a:lnTo>
                    <a:lnTo>
                      <a:pt x="3753" y="2285"/>
                    </a:lnTo>
                    <a:lnTo>
                      <a:pt x="3724" y="2259"/>
                    </a:lnTo>
                    <a:lnTo>
                      <a:pt x="3696" y="2232"/>
                    </a:lnTo>
                    <a:lnTo>
                      <a:pt x="3669" y="2203"/>
                    </a:lnTo>
                    <a:lnTo>
                      <a:pt x="3644" y="2173"/>
                    </a:lnTo>
                    <a:lnTo>
                      <a:pt x="3620" y="2142"/>
                    </a:lnTo>
                    <a:lnTo>
                      <a:pt x="3599" y="2110"/>
                    </a:lnTo>
                    <a:lnTo>
                      <a:pt x="3580" y="2077"/>
                    </a:lnTo>
                    <a:lnTo>
                      <a:pt x="3561" y="2042"/>
                    </a:lnTo>
                    <a:lnTo>
                      <a:pt x="3545" y="2007"/>
                    </a:lnTo>
                    <a:lnTo>
                      <a:pt x="3531" y="1971"/>
                    </a:lnTo>
                    <a:lnTo>
                      <a:pt x="3517" y="1934"/>
                    </a:lnTo>
                    <a:lnTo>
                      <a:pt x="3507" y="1895"/>
                    </a:lnTo>
                    <a:lnTo>
                      <a:pt x="3497" y="1855"/>
                    </a:lnTo>
                    <a:lnTo>
                      <a:pt x="3489" y="1815"/>
                    </a:lnTo>
                    <a:lnTo>
                      <a:pt x="3483" y="1773"/>
                    </a:lnTo>
                    <a:lnTo>
                      <a:pt x="3479" y="1731"/>
                    </a:lnTo>
                    <a:lnTo>
                      <a:pt x="3477" y="1687"/>
                    </a:lnTo>
                    <a:lnTo>
                      <a:pt x="3476" y="1643"/>
                    </a:lnTo>
                    <a:lnTo>
                      <a:pt x="3477" y="1592"/>
                    </a:lnTo>
                    <a:lnTo>
                      <a:pt x="3479" y="1544"/>
                    </a:lnTo>
                    <a:lnTo>
                      <a:pt x="3483" y="1497"/>
                    </a:lnTo>
                    <a:lnTo>
                      <a:pt x="3490" y="1451"/>
                    </a:lnTo>
                    <a:lnTo>
                      <a:pt x="3499" y="1406"/>
                    </a:lnTo>
                    <a:lnTo>
                      <a:pt x="3509" y="1363"/>
                    </a:lnTo>
                    <a:lnTo>
                      <a:pt x="3520" y="1320"/>
                    </a:lnTo>
                    <a:lnTo>
                      <a:pt x="3535" y="1279"/>
                    </a:lnTo>
                    <a:lnTo>
                      <a:pt x="3551" y="1239"/>
                    </a:lnTo>
                    <a:lnTo>
                      <a:pt x="3568" y="1201"/>
                    </a:lnTo>
                    <a:lnTo>
                      <a:pt x="3587" y="1163"/>
                    </a:lnTo>
                    <a:lnTo>
                      <a:pt x="3608" y="1127"/>
                    </a:lnTo>
                    <a:lnTo>
                      <a:pt x="3632" y="1092"/>
                    </a:lnTo>
                    <a:lnTo>
                      <a:pt x="3656" y="1058"/>
                    </a:lnTo>
                    <a:lnTo>
                      <a:pt x="3683" y="1026"/>
                    </a:lnTo>
                    <a:lnTo>
                      <a:pt x="3712" y="994"/>
                    </a:lnTo>
                    <a:lnTo>
                      <a:pt x="3742" y="965"/>
                    </a:lnTo>
                    <a:lnTo>
                      <a:pt x="3773" y="938"/>
                    </a:lnTo>
                    <a:lnTo>
                      <a:pt x="3790" y="924"/>
                    </a:lnTo>
                    <a:lnTo>
                      <a:pt x="3806" y="912"/>
                    </a:lnTo>
                    <a:lnTo>
                      <a:pt x="3823" y="900"/>
                    </a:lnTo>
                    <a:lnTo>
                      <a:pt x="3840" y="887"/>
                    </a:lnTo>
                    <a:lnTo>
                      <a:pt x="3858" y="876"/>
                    </a:lnTo>
                    <a:lnTo>
                      <a:pt x="3876" y="866"/>
                    </a:lnTo>
                    <a:lnTo>
                      <a:pt x="3894" y="856"/>
                    </a:lnTo>
                    <a:lnTo>
                      <a:pt x="3912" y="846"/>
                    </a:lnTo>
                    <a:lnTo>
                      <a:pt x="3931" y="837"/>
                    </a:lnTo>
                    <a:lnTo>
                      <a:pt x="3950" y="828"/>
                    </a:lnTo>
                    <a:lnTo>
                      <a:pt x="3969" y="820"/>
                    </a:lnTo>
                    <a:lnTo>
                      <a:pt x="3988" y="812"/>
                    </a:lnTo>
                    <a:lnTo>
                      <a:pt x="4028" y="797"/>
                    </a:lnTo>
                    <a:lnTo>
                      <a:pt x="4070" y="785"/>
                    </a:lnTo>
                    <a:lnTo>
                      <a:pt x="4113" y="774"/>
                    </a:lnTo>
                    <a:lnTo>
                      <a:pt x="4157" y="766"/>
                    </a:lnTo>
                    <a:lnTo>
                      <a:pt x="4201" y="759"/>
                    </a:lnTo>
                    <a:lnTo>
                      <a:pt x="4248" y="755"/>
                    </a:lnTo>
                    <a:lnTo>
                      <a:pt x="4295" y="751"/>
                    </a:lnTo>
                    <a:lnTo>
                      <a:pt x="4344" y="750"/>
                    </a:lnTo>
                    <a:lnTo>
                      <a:pt x="4371" y="750"/>
                    </a:lnTo>
                    <a:lnTo>
                      <a:pt x="4398" y="751"/>
                    </a:lnTo>
                    <a:lnTo>
                      <a:pt x="4425" y="753"/>
                    </a:lnTo>
                    <a:lnTo>
                      <a:pt x="4451" y="756"/>
                    </a:lnTo>
                    <a:lnTo>
                      <a:pt x="4477" y="758"/>
                    </a:lnTo>
                    <a:lnTo>
                      <a:pt x="4502" y="761"/>
                    </a:lnTo>
                    <a:lnTo>
                      <a:pt x="4526" y="765"/>
                    </a:lnTo>
                    <a:lnTo>
                      <a:pt x="4551" y="770"/>
                    </a:lnTo>
                    <a:lnTo>
                      <a:pt x="4576" y="775"/>
                    </a:lnTo>
                    <a:lnTo>
                      <a:pt x="4599" y="780"/>
                    </a:lnTo>
                    <a:lnTo>
                      <a:pt x="4622" y="787"/>
                    </a:lnTo>
                    <a:lnTo>
                      <a:pt x="4645" y="794"/>
                    </a:lnTo>
                    <a:lnTo>
                      <a:pt x="4668" y="802"/>
                    </a:lnTo>
                    <a:lnTo>
                      <a:pt x="4689" y="810"/>
                    </a:lnTo>
                    <a:lnTo>
                      <a:pt x="4711" y="819"/>
                    </a:lnTo>
                    <a:lnTo>
                      <a:pt x="4732" y="828"/>
                    </a:lnTo>
                    <a:lnTo>
                      <a:pt x="4732" y="1173"/>
                    </a:lnTo>
                    <a:lnTo>
                      <a:pt x="4711" y="1157"/>
                    </a:lnTo>
                    <a:lnTo>
                      <a:pt x="4690" y="1143"/>
                    </a:lnTo>
                    <a:lnTo>
                      <a:pt x="4668" y="1129"/>
                    </a:lnTo>
                    <a:lnTo>
                      <a:pt x="4646" y="1117"/>
                    </a:lnTo>
                    <a:lnTo>
                      <a:pt x="4625" y="1105"/>
                    </a:lnTo>
                    <a:lnTo>
                      <a:pt x="4603" y="1095"/>
                    </a:lnTo>
                    <a:lnTo>
                      <a:pt x="4581" y="1085"/>
                    </a:lnTo>
                    <a:lnTo>
                      <a:pt x="4559" y="1077"/>
                    </a:lnTo>
                    <a:lnTo>
                      <a:pt x="4536" y="1069"/>
                    </a:lnTo>
                    <a:lnTo>
                      <a:pt x="4514" y="1063"/>
                    </a:lnTo>
                    <a:lnTo>
                      <a:pt x="4490" y="1057"/>
                    </a:lnTo>
                    <a:lnTo>
                      <a:pt x="4468" y="1053"/>
                    </a:lnTo>
                    <a:lnTo>
                      <a:pt x="4444" y="1049"/>
                    </a:lnTo>
                    <a:lnTo>
                      <a:pt x="4422" y="1047"/>
                    </a:lnTo>
                    <a:lnTo>
                      <a:pt x="4398" y="1046"/>
                    </a:lnTo>
                    <a:lnTo>
                      <a:pt x="4375" y="1045"/>
                    </a:lnTo>
                    <a:lnTo>
                      <a:pt x="4345" y="1046"/>
                    </a:lnTo>
                    <a:lnTo>
                      <a:pt x="4317" y="1048"/>
                    </a:lnTo>
                    <a:lnTo>
                      <a:pt x="4290" y="1050"/>
                    </a:lnTo>
                    <a:lnTo>
                      <a:pt x="4263" y="1055"/>
                    </a:lnTo>
                    <a:lnTo>
                      <a:pt x="4237" y="1060"/>
                    </a:lnTo>
                    <a:lnTo>
                      <a:pt x="4213" y="1067"/>
                    </a:lnTo>
                    <a:lnTo>
                      <a:pt x="4188" y="1075"/>
                    </a:lnTo>
                    <a:lnTo>
                      <a:pt x="4164" y="1085"/>
                    </a:lnTo>
                    <a:lnTo>
                      <a:pt x="4141" y="1095"/>
                    </a:lnTo>
                    <a:lnTo>
                      <a:pt x="4118" y="1107"/>
                    </a:lnTo>
                    <a:lnTo>
                      <a:pt x="4096" y="1120"/>
                    </a:lnTo>
                    <a:lnTo>
                      <a:pt x="4074" y="1135"/>
                    </a:lnTo>
                    <a:lnTo>
                      <a:pt x="4054" y="1149"/>
                    </a:lnTo>
                    <a:lnTo>
                      <a:pt x="4034" y="1166"/>
                    </a:lnTo>
                    <a:lnTo>
                      <a:pt x="4014" y="1184"/>
                    </a:lnTo>
                    <a:lnTo>
                      <a:pt x="3996" y="1203"/>
                    </a:lnTo>
                    <a:lnTo>
                      <a:pt x="3978" y="1223"/>
                    </a:lnTo>
                    <a:lnTo>
                      <a:pt x="3961" y="1245"/>
                    </a:lnTo>
                    <a:lnTo>
                      <a:pt x="3945" y="1266"/>
                    </a:lnTo>
                    <a:lnTo>
                      <a:pt x="3931" y="1289"/>
                    </a:lnTo>
                    <a:lnTo>
                      <a:pt x="3917" y="1312"/>
                    </a:lnTo>
                    <a:lnTo>
                      <a:pt x="3906" y="1336"/>
                    </a:lnTo>
                    <a:lnTo>
                      <a:pt x="3895" y="1361"/>
                    </a:lnTo>
                    <a:lnTo>
                      <a:pt x="3885" y="1387"/>
                    </a:lnTo>
                    <a:lnTo>
                      <a:pt x="3876" y="1414"/>
                    </a:lnTo>
                    <a:lnTo>
                      <a:pt x="3869" y="1441"/>
                    </a:lnTo>
                    <a:lnTo>
                      <a:pt x="3862" y="1468"/>
                    </a:lnTo>
                    <a:lnTo>
                      <a:pt x="3856" y="1497"/>
                    </a:lnTo>
                    <a:lnTo>
                      <a:pt x="3853" y="1526"/>
                    </a:lnTo>
                    <a:lnTo>
                      <a:pt x="3850" y="1556"/>
                    </a:lnTo>
                    <a:lnTo>
                      <a:pt x="3849" y="1587"/>
                    </a:lnTo>
                    <a:lnTo>
                      <a:pt x="3847" y="1618"/>
                    </a:lnTo>
                    <a:lnTo>
                      <a:pt x="3849" y="1650"/>
                    </a:lnTo>
                    <a:lnTo>
                      <a:pt x="3850" y="1680"/>
                    </a:lnTo>
                    <a:lnTo>
                      <a:pt x="3852" y="1710"/>
                    </a:lnTo>
                    <a:lnTo>
                      <a:pt x="3856" y="1739"/>
                    </a:lnTo>
                    <a:lnTo>
                      <a:pt x="3861" y="1767"/>
                    </a:lnTo>
                    <a:lnTo>
                      <a:pt x="3868" y="1794"/>
                    </a:lnTo>
                    <a:lnTo>
                      <a:pt x="3874" y="1821"/>
                    </a:lnTo>
                    <a:lnTo>
                      <a:pt x="3882" y="1845"/>
                    </a:lnTo>
                    <a:lnTo>
                      <a:pt x="3891" y="1870"/>
                    </a:lnTo>
                    <a:lnTo>
                      <a:pt x="3903" y="1894"/>
                    </a:lnTo>
                    <a:lnTo>
                      <a:pt x="3914" y="1917"/>
                    </a:lnTo>
                    <a:lnTo>
                      <a:pt x="3926" y="1939"/>
                    </a:lnTo>
                    <a:lnTo>
                      <a:pt x="3940" y="1960"/>
                    </a:lnTo>
                    <a:lnTo>
                      <a:pt x="3954" y="1980"/>
                    </a:lnTo>
                    <a:lnTo>
                      <a:pt x="3970" y="2001"/>
                    </a:lnTo>
                    <a:lnTo>
                      <a:pt x="3987" y="2019"/>
                    </a:lnTo>
                    <a:lnTo>
                      <a:pt x="4005" y="2037"/>
                    </a:lnTo>
                    <a:lnTo>
                      <a:pt x="4023" y="2053"/>
                    </a:lnTo>
                    <a:lnTo>
                      <a:pt x="4042" y="2069"/>
                    </a:lnTo>
                    <a:lnTo>
                      <a:pt x="4062" y="2083"/>
                    </a:lnTo>
                    <a:lnTo>
                      <a:pt x="4083" y="2096"/>
                    </a:lnTo>
                    <a:lnTo>
                      <a:pt x="4105" y="2109"/>
                    </a:lnTo>
                    <a:lnTo>
                      <a:pt x="4126" y="2119"/>
                    </a:lnTo>
                    <a:lnTo>
                      <a:pt x="4150" y="2129"/>
                    </a:lnTo>
                    <a:lnTo>
                      <a:pt x="4173" y="2138"/>
                    </a:lnTo>
                    <a:lnTo>
                      <a:pt x="4198" y="2144"/>
                    </a:lnTo>
                    <a:lnTo>
                      <a:pt x="4223" y="2151"/>
                    </a:lnTo>
                    <a:lnTo>
                      <a:pt x="4249" y="2156"/>
                    </a:lnTo>
                    <a:lnTo>
                      <a:pt x="4276" y="2160"/>
                    </a:lnTo>
                    <a:lnTo>
                      <a:pt x="4303" y="2164"/>
                    </a:lnTo>
                    <a:lnTo>
                      <a:pt x="4331" y="2165"/>
                    </a:lnTo>
                    <a:lnTo>
                      <a:pt x="4360" y="2166"/>
                    </a:lnTo>
                    <a:lnTo>
                      <a:pt x="4385" y="2165"/>
                    </a:lnTo>
                    <a:lnTo>
                      <a:pt x="4408" y="2164"/>
                    </a:lnTo>
                    <a:lnTo>
                      <a:pt x="4433" y="2160"/>
                    </a:lnTo>
                    <a:lnTo>
                      <a:pt x="4457" y="2157"/>
                    </a:lnTo>
                    <a:lnTo>
                      <a:pt x="4480" y="2151"/>
                    </a:lnTo>
                    <a:lnTo>
                      <a:pt x="4504" y="2146"/>
                    </a:lnTo>
                    <a:lnTo>
                      <a:pt x="4527" y="2138"/>
                    </a:lnTo>
                    <a:lnTo>
                      <a:pt x="4551" y="2130"/>
                    </a:lnTo>
                    <a:lnTo>
                      <a:pt x="4573" y="2121"/>
                    </a:lnTo>
                    <a:lnTo>
                      <a:pt x="4597" y="2110"/>
                    </a:lnTo>
                    <a:lnTo>
                      <a:pt x="4619" y="2098"/>
                    </a:lnTo>
                    <a:lnTo>
                      <a:pt x="4642" y="2086"/>
                    </a:lnTo>
                    <a:lnTo>
                      <a:pt x="4664" y="2071"/>
                    </a:lnTo>
                    <a:lnTo>
                      <a:pt x="4687" y="2057"/>
                    </a:lnTo>
                    <a:lnTo>
                      <a:pt x="4708" y="2041"/>
                    </a:lnTo>
                    <a:lnTo>
                      <a:pt x="4731" y="2024"/>
                    </a:lnTo>
                    <a:lnTo>
                      <a:pt x="4731" y="2346"/>
                    </a:lnTo>
                    <a:close/>
                    <a:moveTo>
                      <a:pt x="5960" y="1140"/>
                    </a:moveTo>
                    <a:lnTo>
                      <a:pt x="5952" y="1134"/>
                    </a:lnTo>
                    <a:lnTo>
                      <a:pt x="5943" y="1128"/>
                    </a:lnTo>
                    <a:lnTo>
                      <a:pt x="5933" y="1122"/>
                    </a:lnTo>
                    <a:lnTo>
                      <a:pt x="5924" y="1118"/>
                    </a:lnTo>
                    <a:lnTo>
                      <a:pt x="5903" y="1109"/>
                    </a:lnTo>
                    <a:lnTo>
                      <a:pt x="5879" y="1101"/>
                    </a:lnTo>
                    <a:lnTo>
                      <a:pt x="5854" y="1095"/>
                    </a:lnTo>
                    <a:lnTo>
                      <a:pt x="5829" y="1092"/>
                    </a:lnTo>
                    <a:lnTo>
                      <a:pt x="5801" y="1089"/>
                    </a:lnTo>
                    <a:lnTo>
                      <a:pt x="5770" y="1089"/>
                    </a:lnTo>
                    <a:lnTo>
                      <a:pt x="5750" y="1089"/>
                    </a:lnTo>
                    <a:lnTo>
                      <a:pt x="5731" y="1091"/>
                    </a:lnTo>
                    <a:lnTo>
                      <a:pt x="5712" y="1093"/>
                    </a:lnTo>
                    <a:lnTo>
                      <a:pt x="5693" y="1098"/>
                    </a:lnTo>
                    <a:lnTo>
                      <a:pt x="5675" y="1103"/>
                    </a:lnTo>
                    <a:lnTo>
                      <a:pt x="5657" y="1109"/>
                    </a:lnTo>
                    <a:lnTo>
                      <a:pt x="5639" y="1117"/>
                    </a:lnTo>
                    <a:lnTo>
                      <a:pt x="5622" y="1126"/>
                    </a:lnTo>
                    <a:lnTo>
                      <a:pt x="5605" y="1135"/>
                    </a:lnTo>
                    <a:lnTo>
                      <a:pt x="5589" y="1146"/>
                    </a:lnTo>
                    <a:lnTo>
                      <a:pt x="5572" y="1158"/>
                    </a:lnTo>
                    <a:lnTo>
                      <a:pt x="5558" y="1172"/>
                    </a:lnTo>
                    <a:lnTo>
                      <a:pt x="5542" y="1186"/>
                    </a:lnTo>
                    <a:lnTo>
                      <a:pt x="5527" y="1201"/>
                    </a:lnTo>
                    <a:lnTo>
                      <a:pt x="5514" y="1218"/>
                    </a:lnTo>
                    <a:lnTo>
                      <a:pt x="5499" y="1236"/>
                    </a:lnTo>
                    <a:lnTo>
                      <a:pt x="5487" y="1255"/>
                    </a:lnTo>
                    <a:lnTo>
                      <a:pt x="5475" y="1275"/>
                    </a:lnTo>
                    <a:lnTo>
                      <a:pt x="5463" y="1295"/>
                    </a:lnTo>
                    <a:lnTo>
                      <a:pt x="5452" y="1317"/>
                    </a:lnTo>
                    <a:lnTo>
                      <a:pt x="5443" y="1339"/>
                    </a:lnTo>
                    <a:lnTo>
                      <a:pt x="5434" y="1363"/>
                    </a:lnTo>
                    <a:lnTo>
                      <a:pt x="5426" y="1387"/>
                    </a:lnTo>
                    <a:lnTo>
                      <a:pt x="5418" y="1411"/>
                    </a:lnTo>
                    <a:lnTo>
                      <a:pt x="5412" y="1437"/>
                    </a:lnTo>
                    <a:lnTo>
                      <a:pt x="5407" y="1463"/>
                    </a:lnTo>
                    <a:lnTo>
                      <a:pt x="5402" y="1490"/>
                    </a:lnTo>
                    <a:lnTo>
                      <a:pt x="5398" y="1518"/>
                    </a:lnTo>
                    <a:lnTo>
                      <a:pt x="5395" y="1547"/>
                    </a:lnTo>
                    <a:lnTo>
                      <a:pt x="5394" y="1578"/>
                    </a:lnTo>
                    <a:lnTo>
                      <a:pt x="5392" y="1608"/>
                    </a:lnTo>
                    <a:lnTo>
                      <a:pt x="5392" y="1640"/>
                    </a:lnTo>
                    <a:lnTo>
                      <a:pt x="5392" y="2421"/>
                    </a:lnTo>
                    <a:lnTo>
                      <a:pt x="5027" y="2421"/>
                    </a:lnTo>
                    <a:lnTo>
                      <a:pt x="5027" y="788"/>
                    </a:lnTo>
                    <a:lnTo>
                      <a:pt x="5392" y="788"/>
                    </a:lnTo>
                    <a:lnTo>
                      <a:pt x="5392" y="1125"/>
                    </a:lnTo>
                    <a:lnTo>
                      <a:pt x="5398" y="1125"/>
                    </a:lnTo>
                    <a:lnTo>
                      <a:pt x="5405" y="1103"/>
                    </a:lnTo>
                    <a:lnTo>
                      <a:pt x="5412" y="1083"/>
                    </a:lnTo>
                    <a:lnTo>
                      <a:pt x="5420" y="1063"/>
                    </a:lnTo>
                    <a:lnTo>
                      <a:pt x="5429" y="1044"/>
                    </a:lnTo>
                    <a:lnTo>
                      <a:pt x="5436" y="1024"/>
                    </a:lnTo>
                    <a:lnTo>
                      <a:pt x="5445" y="1006"/>
                    </a:lnTo>
                    <a:lnTo>
                      <a:pt x="5456" y="988"/>
                    </a:lnTo>
                    <a:lnTo>
                      <a:pt x="5466" y="972"/>
                    </a:lnTo>
                    <a:lnTo>
                      <a:pt x="5476" y="955"/>
                    </a:lnTo>
                    <a:lnTo>
                      <a:pt x="5487" y="939"/>
                    </a:lnTo>
                    <a:lnTo>
                      <a:pt x="5498" y="923"/>
                    </a:lnTo>
                    <a:lnTo>
                      <a:pt x="5511" y="909"/>
                    </a:lnTo>
                    <a:lnTo>
                      <a:pt x="5523" y="895"/>
                    </a:lnTo>
                    <a:lnTo>
                      <a:pt x="5535" y="882"/>
                    </a:lnTo>
                    <a:lnTo>
                      <a:pt x="5549" y="868"/>
                    </a:lnTo>
                    <a:lnTo>
                      <a:pt x="5562" y="856"/>
                    </a:lnTo>
                    <a:lnTo>
                      <a:pt x="5576" y="845"/>
                    </a:lnTo>
                    <a:lnTo>
                      <a:pt x="5590" y="833"/>
                    </a:lnTo>
                    <a:lnTo>
                      <a:pt x="5605" y="823"/>
                    </a:lnTo>
                    <a:lnTo>
                      <a:pt x="5620" y="814"/>
                    </a:lnTo>
                    <a:lnTo>
                      <a:pt x="5634" y="805"/>
                    </a:lnTo>
                    <a:lnTo>
                      <a:pt x="5649" y="797"/>
                    </a:lnTo>
                    <a:lnTo>
                      <a:pt x="5663" y="791"/>
                    </a:lnTo>
                    <a:lnTo>
                      <a:pt x="5679" y="784"/>
                    </a:lnTo>
                    <a:lnTo>
                      <a:pt x="5695" y="778"/>
                    </a:lnTo>
                    <a:lnTo>
                      <a:pt x="5711" y="773"/>
                    </a:lnTo>
                    <a:lnTo>
                      <a:pt x="5726" y="769"/>
                    </a:lnTo>
                    <a:lnTo>
                      <a:pt x="5742" y="766"/>
                    </a:lnTo>
                    <a:lnTo>
                      <a:pt x="5759" y="762"/>
                    </a:lnTo>
                    <a:lnTo>
                      <a:pt x="5776" y="761"/>
                    </a:lnTo>
                    <a:lnTo>
                      <a:pt x="5793" y="760"/>
                    </a:lnTo>
                    <a:lnTo>
                      <a:pt x="5810" y="759"/>
                    </a:lnTo>
                    <a:lnTo>
                      <a:pt x="5833" y="760"/>
                    </a:lnTo>
                    <a:lnTo>
                      <a:pt x="5856" y="761"/>
                    </a:lnTo>
                    <a:lnTo>
                      <a:pt x="5877" y="764"/>
                    </a:lnTo>
                    <a:lnTo>
                      <a:pt x="5896" y="767"/>
                    </a:lnTo>
                    <a:lnTo>
                      <a:pt x="5915" y="771"/>
                    </a:lnTo>
                    <a:lnTo>
                      <a:pt x="5931" y="777"/>
                    </a:lnTo>
                    <a:lnTo>
                      <a:pt x="5947" y="783"/>
                    </a:lnTo>
                    <a:lnTo>
                      <a:pt x="5960" y="791"/>
                    </a:lnTo>
                    <a:lnTo>
                      <a:pt x="5960" y="1140"/>
                    </a:lnTo>
                    <a:close/>
                    <a:moveTo>
                      <a:pt x="6806" y="2458"/>
                    </a:moveTo>
                    <a:lnTo>
                      <a:pt x="6760" y="2458"/>
                    </a:lnTo>
                    <a:lnTo>
                      <a:pt x="6715" y="2455"/>
                    </a:lnTo>
                    <a:lnTo>
                      <a:pt x="6671" y="2450"/>
                    </a:lnTo>
                    <a:lnTo>
                      <a:pt x="6630" y="2445"/>
                    </a:lnTo>
                    <a:lnTo>
                      <a:pt x="6588" y="2437"/>
                    </a:lnTo>
                    <a:lnTo>
                      <a:pt x="6548" y="2427"/>
                    </a:lnTo>
                    <a:lnTo>
                      <a:pt x="6510" y="2414"/>
                    </a:lnTo>
                    <a:lnTo>
                      <a:pt x="6471" y="2402"/>
                    </a:lnTo>
                    <a:lnTo>
                      <a:pt x="6435" y="2386"/>
                    </a:lnTo>
                    <a:lnTo>
                      <a:pt x="6400" y="2369"/>
                    </a:lnTo>
                    <a:lnTo>
                      <a:pt x="6366" y="2350"/>
                    </a:lnTo>
                    <a:lnTo>
                      <a:pt x="6332" y="2330"/>
                    </a:lnTo>
                    <a:lnTo>
                      <a:pt x="6301" y="2308"/>
                    </a:lnTo>
                    <a:lnTo>
                      <a:pt x="6270" y="2284"/>
                    </a:lnTo>
                    <a:lnTo>
                      <a:pt x="6240" y="2258"/>
                    </a:lnTo>
                    <a:lnTo>
                      <a:pt x="6212" y="2230"/>
                    </a:lnTo>
                    <a:lnTo>
                      <a:pt x="6185" y="2201"/>
                    </a:lnTo>
                    <a:lnTo>
                      <a:pt x="6160" y="2170"/>
                    </a:lnTo>
                    <a:lnTo>
                      <a:pt x="6137" y="2139"/>
                    </a:lnTo>
                    <a:lnTo>
                      <a:pt x="6114" y="2106"/>
                    </a:lnTo>
                    <a:lnTo>
                      <a:pt x="6095" y="2073"/>
                    </a:lnTo>
                    <a:lnTo>
                      <a:pt x="6076" y="2038"/>
                    </a:lnTo>
                    <a:lnTo>
                      <a:pt x="6060" y="2002"/>
                    </a:lnTo>
                    <a:lnTo>
                      <a:pt x="6044" y="1965"/>
                    </a:lnTo>
                    <a:lnTo>
                      <a:pt x="6032" y="1925"/>
                    </a:lnTo>
                    <a:lnTo>
                      <a:pt x="6021" y="1886"/>
                    </a:lnTo>
                    <a:lnTo>
                      <a:pt x="6011" y="1845"/>
                    </a:lnTo>
                    <a:lnTo>
                      <a:pt x="6003" y="1803"/>
                    </a:lnTo>
                    <a:lnTo>
                      <a:pt x="5997" y="1760"/>
                    </a:lnTo>
                    <a:lnTo>
                      <a:pt x="5993" y="1716"/>
                    </a:lnTo>
                    <a:lnTo>
                      <a:pt x="5990" y="1670"/>
                    </a:lnTo>
                    <a:lnTo>
                      <a:pt x="5989" y="1624"/>
                    </a:lnTo>
                    <a:lnTo>
                      <a:pt x="5990" y="1573"/>
                    </a:lnTo>
                    <a:lnTo>
                      <a:pt x="5993" y="1524"/>
                    </a:lnTo>
                    <a:lnTo>
                      <a:pt x="5997" y="1475"/>
                    </a:lnTo>
                    <a:lnTo>
                      <a:pt x="6004" y="1429"/>
                    </a:lnTo>
                    <a:lnTo>
                      <a:pt x="6012" y="1384"/>
                    </a:lnTo>
                    <a:lnTo>
                      <a:pt x="6022" y="1340"/>
                    </a:lnTo>
                    <a:lnTo>
                      <a:pt x="6033" y="1298"/>
                    </a:lnTo>
                    <a:lnTo>
                      <a:pt x="6048" y="1257"/>
                    </a:lnTo>
                    <a:lnTo>
                      <a:pt x="6062" y="1218"/>
                    </a:lnTo>
                    <a:lnTo>
                      <a:pt x="6080" y="1180"/>
                    </a:lnTo>
                    <a:lnTo>
                      <a:pt x="6089" y="1162"/>
                    </a:lnTo>
                    <a:lnTo>
                      <a:pt x="6098" y="1144"/>
                    </a:lnTo>
                    <a:lnTo>
                      <a:pt x="6110" y="1126"/>
                    </a:lnTo>
                    <a:lnTo>
                      <a:pt x="6120" y="1108"/>
                    </a:lnTo>
                    <a:lnTo>
                      <a:pt x="6131" y="1091"/>
                    </a:lnTo>
                    <a:lnTo>
                      <a:pt x="6142" y="1074"/>
                    </a:lnTo>
                    <a:lnTo>
                      <a:pt x="6155" y="1058"/>
                    </a:lnTo>
                    <a:lnTo>
                      <a:pt x="6167" y="1041"/>
                    </a:lnTo>
                    <a:lnTo>
                      <a:pt x="6179" y="1026"/>
                    </a:lnTo>
                    <a:lnTo>
                      <a:pt x="6193" y="1011"/>
                    </a:lnTo>
                    <a:lnTo>
                      <a:pt x="6206" y="995"/>
                    </a:lnTo>
                    <a:lnTo>
                      <a:pt x="6221" y="981"/>
                    </a:lnTo>
                    <a:lnTo>
                      <a:pt x="6250" y="952"/>
                    </a:lnTo>
                    <a:lnTo>
                      <a:pt x="6282" y="927"/>
                    </a:lnTo>
                    <a:lnTo>
                      <a:pt x="6313" y="903"/>
                    </a:lnTo>
                    <a:lnTo>
                      <a:pt x="6347" y="881"/>
                    </a:lnTo>
                    <a:lnTo>
                      <a:pt x="6382" y="859"/>
                    </a:lnTo>
                    <a:lnTo>
                      <a:pt x="6417" y="840"/>
                    </a:lnTo>
                    <a:lnTo>
                      <a:pt x="6455" y="823"/>
                    </a:lnTo>
                    <a:lnTo>
                      <a:pt x="6493" y="807"/>
                    </a:lnTo>
                    <a:lnTo>
                      <a:pt x="6532" y="794"/>
                    </a:lnTo>
                    <a:lnTo>
                      <a:pt x="6574" y="783"/>
                    </a:lnTo>
                    <a:lnTo>
                      <a:pt x="6615" y="773"/>
                    </a:lnTo>
                    <a:lnTo>
                      <a:pt x="6659" y="765"/>
                    </a:lnTo>
                    <a:lnTo>
                      <a:pt x="6704" y="758"/>
                    </a:lnTo>
                    <a:lnTo>
                      <a:pt x="6750" y="753"/>
                    </a:lnTo>
                    <a:lnTo>
                      <a:pt x="6797" y="751"/>
                    </a:lnTo>
                    <a:lnTo>
                      <a:pt x="6846" y="750"/>
                    </a:lnTo>
                    <a:lnTo>
                      <a:pt x="6892" y="751"/>
                    </a:lnTo>
                    <a:lnTo>
                      <a:pt x="6938" y="753"/>
                    </a:lnTo>
                    <a:lnTo>
                      <a:pt x="6982" y="758"/>
                    </a:lnTo>
                    <a:lnTo>
                      <a:pt x="7023" y="765"/>
                    </a:lnTo>
                    <a:lnTo>
                      <a:pt x="7065" y="773"/>
                    </a:lnTo>
                    <a:lnTo>
                      <a:pt x="7105" y="782"/>
                    </a:lnTo>
                    <a:lnTo>
                      <a:pt x="7143" y="793"/>
                    </a:lnTo>
                    <a:lnTo>
                      <a:pt x="7181" y="806"/>
                    </a:lnTo>
                    <a:lnTo>
                      <a:pt x="7216" y="821"/>
                    </a:lnTo>
                    <a:lnTo>
                      <a:pt x="7251" y="838"/>
                    </a:lnTo>
                    <a:lnTo>
                      <a:pt x="7285" y="856"/>
                    </a:lnTo>
                    <a:lnTo>
                      <a:pt x="7318" y="876"/>
                    </a:lnTo>
                    <a:lnTo>
                      <a:pt x="7348" y="899"/>
                    </a:lnTo>
                    <a:lnTo>
                      <a:pt x="7377" y="922"/>
                    </a:lnTo>
                    <a:lnTo>
                      <a:pt x="7405" y="948"/>
                    </a:lnTo>
                    <a:lnTo>
                      <a:pt x="7432" y="975"/>
                    </a:lnTo>
                    <a:lnTo>
                      <a:pt x="7458" y="1004"/>
                    </a:lnTo>
                    <a:lnTo>
                      <a:pt x="7482" y="1033"/>
                    </a:lnTo>
                    <a:lnTo>
                      <a:pt x="7504" y="1065"/>
                    </a:lnTo>
                    <a:lnTo>
                      <a:pt x="7524" y="1098"/>
                    </a:lnTo>
                    <a:lnTo>
                      <a:pt x="7543" y="1132"/>
                    </a:lnTo>
                    <a:lnTo>
                      <a:pt x="7561" y="1168"/>
                    </a:lnTo>
                    <a:lnTo>
                      <a:pt x="7577" y="1204"/>
                    </a:lnTo>
                    <a:lnTo>
                      <a:pt x="7591" y="1243"/>
                    </a:lnTo>
                    <a:lnTo>
                      <a:pt x="7603" y="1283"/>
                    </a:lnTo>
                    <a:lnTo>
                      <a:pt x="7613" y="1324"/>
                    </a:lnTo>
                    <a:lnTo>
                      <a:pt x="7623" y="1366"/>
                    </a:lnTo>
                    <a:lnTo>
                      <a:pt x="7630" y="1410"/>
                    </a:lnTo>
                    <a:lnTo>
                      <a:pt x="7636" y="1455"/>
                    </a:lnTo>
                    <a:lnTo>
                      <a:pt x="7640" y="1501"/>
                    </a:lnTo>
                    <a:lnTo>
                      <a:pt x="7642" y="1548"/>
                    </a:lnTo>
                    <a:lnTo>
                      <a:pt x="7644" y="1598"/>
                    </a:lnTo>
                    <a:lnTo>
                      <a:pt x="7642" y="1646"/>
                    </a:lnTo>
                    <a:lnTo>
                      <a:pt x="7640" y="1694"/>
                    </a:lnTo>
                    <a:lnTo>
                      <a:pt x="7636" y="1739"/>
                    </a:lnTo>
                    <a:lnTo>
                      <a:pt x="7629" y="1784"/>
                    </a:lnTo>
                    <a:lnTo>
                      <a:pt x="7621" y="1827"/>
                    </a:lnTo>
                    <a:lnTo>
                      <a:pt x="7611" y="1869"/>
                    </a:lnTo>
                    <a:lnTo>
                      <a:pt x="7600" y="1911"/>
                    </a:lnTo>
                    <a:lnTo>
                      <a:pt x="7586" y="1950"/>
                    </a:lnTo>
                    <a:lnTo>
                      <a:pt x="7572" y="1988"/>
                    </a:lnTo>
                    <a:lnTo>
                      <a:pt x="7555" y="2025"/>
                    </a:lnTo>
                    <a:lnTo>
                      <a:pt x="7536" y="2061"/>
                    </a:lnTo>
                    <a:lnTo>
                      <a:pt x="7515" y="2096"/>
                    </a:lnTo>
                    <a:lnTo>
                      <a:pt x="7494" y="2130"/>
                    </a:lnTo>
                    <a:lnTo>
                      <a:pt x="7469" y="2162"/>
                    </a:lnTo>
                    <a:lnTo>
                      <a:pt x="7443" y="2194"/>
                    </a:lnTo>
                    <a:lnTo>
                      <a:pt x="7417" y="2223"/>
                    </a:lnTo>
                    <a:lnTo>
                      <a:pt x="7387" y="2252"/>
                    </a:lnTo>
                    <a:lnTo>
                      <a:pt x="7357" y="2278"/>
                    </a:lnTo>
                    <a:lnTo>
                      <a:pt x="7325" y="2303"/>
                    </a:lnTo>
                    <a:lnTo>
                      <a:pt x="7293" y="2327"/>
                    </a:lnTo>
                    <a:lnTo>
                      <a:pt x="7259" y="2348"/>
                    </a:lnTo>
                    <a:lnTo>
                      <a:pt x="7224" y="2367"/>
                    </a:lnTo>
                    <a:lnTo>
                      <a:pt x="7187" y="2384"/>
                    </a:lnTo>
                    <a:lnTo>
                      <a:pt x="7150" y="2400"/>
                    </a:lnTo>
                    <a:lnTo>
                      <a:pt x="7112" y="2413"/>
                    </a:lnTo>
                    <a:lnTo>
                      <a:pt x="7072" y="2426"/>
                    </a:lnTo>
                    <a:lnTo>
                      <a:pt x="7030" y="2436"/>
                    </a:lnTo>
                    <a:lnTo>
                      <a:pt x="6988" y="2444"/>
                    </a:lnTo>
                    <a:lnTo>
                      <a:pt x="6945" y="2450"/>
                    </a:lnTo>
                    <a:lnTo>
                      <a:pt x="6900" y="2455"/>
                    </a:lnTo>
                    <a:lnTo>
                      <a:pt x="6854" y="2458"/>
                    </a:lnTo>
                    <a:lnTo>
                      <a:pt x="6806" y="2458"/>
                    </a:lnTo>
                    <a:close/>
                    <a:moveTo>
                      <a:pt x="6823" y="1045"/>
                    </a:moveTo>
                    <a:lnTo>
                      <a:pt x="6797" y="1046"/>
                    </a:lnTo>
                    <a:lnTo>
                      <a:pt x="6771" y="1048"/>
                    </a:lnTo>
                    <a:lnTo>
                      <a:pt x="6747" y="1050"/>
                    </a:lnTo>
                    <a:lnTo>
                      <a:pt x="6722" y="1055"/>
                    </a:lnTo>
                    <a:lnTo>
                      <a:pt x="6698" y="1059"/>
                    </a:lnTo>
                    <a:lnTo>
                      <a:pt x="6676" y="1066"/>
                    </a:lnTo>
                    <a:lnTo>
                      <a:pt x="6653" y="1074"/>
                    </a:lnTo>
                    <a:lnTo>
                      <a:pt x="6632" y="1083"/>
                    </a:lnTo>
                    <a:lnTo>
                      <a:pt x="6612" y="1093"/>
                    </a:lnTo>
                    <a:lnTo>
                      <a:pt x="6592" y="1104"/>
                    </a:lnTo>
                    <a:lnTo>
                      <a:pt x="6573" y="1117"/>
                    </a:lnTo>
                    <a:lnTo>
                      <a:pt x="6553" y="1130"/>
                    </a:lnTo>
                    <a:lnTo>
                      <a:pt x="6535" y="1145"/>
                    </a:lnTo>
                    <a:lnTo>
                      <a:pt x="6519" y="1161"/>
                    </a:lnTo>
                    <a:lnTo>
                      <a:pt x="6502" y="1179"/>
                    </a:lnTo>
                    <a:lnTo>
                      <a:pt x="6486" y="1197"/>
                    </a:lnTo>
                    <a:lnTo>
                      <a:pt x="6470" y="1216"/>
                    </a:lnTo>
                    <a:lnTo>
                      <a:pt x="6457" y="1236"/>
                    </a:lnTo>
                    <a:lnTo>
                      <a:pt x="6443" y="1257"/>
                    </a:lnTo>
                    <a:lnTo>
                      <a:pt x="6432" y="1280"/>
                    </a:lnTo>
                    <a:lnTo>
                      <a:pt x="6421" y="1302"/>
                    </a:lnTo>
                    <a:lnTo>
                      <a:pt x="6411" y="1326"/>
                    </a:lnTo>
                    <a:lnTo>
                      <a:pt x="6401" y="1351"/>
                    </a:lnTo>
                    <a:lnTo>
                      <a:pt x="6393" y="1376"/>
                    </a:lnTo>
                    <a:lnTo>
                      <a:pt x="6385" y="1403"/>
                    </a:lnTo>
                    <a:lnTo>
                      <a:pt x="6379" y="1430"/>
                    </a:lnTo>
                    <a:lnTo>
                      <a:pt x="6374" y="1459"/>
                    </a:lnTo>
                    <a:lnTo>
                      <a:pt x="6369" y="1488"/>
                    </a:lnTo>
                    <a:lnTo>
                      <a:pt x="6366" y="1518"/>
                    </a:lnTo>
                    <a:lnTo>
                      <a:pt x="6364" y="1550"/>
                    </a:lnTo>
                    <a:lnTo>
                      <a:pt x="6362" y="1581"/>
                    </a:lnTo>
                    <a:lnTo>
                      <a:pt x="6361" y="1614"/>
                    </a:lnTo>
                    <a:lnTo>
                      <a:pt x="6362" y="1646"/>
                    </a:lnTo>
                    <a:lnTo>
                      <a:pt x="6364" y="1677"/>
                    </a:lnTo>
                    <a:lnTo>
                      <a:pt x="6366" y="1707"/>
                    </a:lnTo>
                    <a:lnTo>
                      <a:pt x="6369" y="1735"/>
                    </a:lnTo>
                    <a:lnTo>
                      <a:pt x="6374" y="1764"/>
                    </a:lnTo>
                    <a:lnTo>
                      <a:pt x="6379" y="1791"/>
                    </a:lnTo>
                    <a:lnTo>
                      <a:pt x="6386" y="1817"/>
                    </a:lnTo>
                    <a:lnTo>
                      <a:pt x="6393" y="1843"/>
                    </a:lnTo>
                    <a:lnTo>
                      <a:pt x="6402" y="1868"/>
                    </a:lnTo>
                    <a:lnTo>
                      <a:pt x="6411" y="1893"/>
                    </a:lnTo>
                    <a:lnTo>
                      <a:pt x="6421" y="1915"/>
                    </a:lnTo>
                    <a:lnTo>
                      <a:pt x="6432" y="1938"/>
                    </a:lnTo>
                    <a:lnTo>
                      <a:pt x="6444" y="1959"/>
                    </a:lnTo>
                    <a:lnTo>
                      <a:pt x="6458" y="1979"/>
                    </a:lnTo>
                    <a:lnTo>
                      <a:pt x="6473" y="1999"/>
                    </a:lnTo>
                    <a:lnTo>
                      <a:pt x="6487" y="2017"/>
                    </a:lnTo>
                    <a:lnTo>
                      <a:pt x="6503" y="2035"/>
                    </a:lnTo>
                    <a:lnTo>
                      <a:pt x="6520" y="2052"/>
                    </a:lnTo>
                    <a:lnTo>
                      <a:pt x="6538" y="2068"/>
                    </a:lnTo>
                    <a:lnTo>
                      <a:pt x="6556" y="2083"/>
                    </a:lnTo>
                    <a:lnTo>
                      <a:pt x="6574" y="2096"/>
                    </a:lnTo>
                    <a:lnTo>
                      <a:pt x="6594" y="2107"/>
                    </a:lnTo>
                    <a:lnTo>
                      <a:pt x="6613" y="2119"/>
                    </a:lnTo>
                    <a:lnTo>
                      <a:pt x="6634" y="2129"/>
                    </a:lnTo>
                    <a:lnTo>
                      <a:pt x="6656" y="2138"/>
                    </a:lnTo>
                    <a:lnTo>
                      <a:pt x="6677" y="2144"/>
                    </a:lnTo>
                    <a:lnTo>
                      <a:pt x="6701" y="2151"/>
                    </a:lnTo>
                    <a:lnTo>
                      <a:pt x="6723" y="2156"/>
                    </a:lnTo>
                    <a:lnTo>
                      <a:pt x="6748" y="2160"/>
                    </a:lnTo>
                    <a:lnTo>
                      <a:pt x="6773" y="2164"/>
                    </a:lnTo>
                    <a:lnTo>
                      <a:pt x="6797" y="2165"/>
                    </a:lnTo>
                    <a:lnTo>
                      <a:pt x="6823" y="2166"/>
                    </a:lnTo>
                    <a:lnTo>
                      <a:pt x="6850" y="2165"/>
                    </a:lnTo>
                    <a:lnTo>
                      <a:pt x="6876" y="2164"/>
                    </a:lnTo>
                    <a:lnTo>
                      <a:pt x="6901" y="2160"/>
                    </a:lnTo>
                    <a:lnTo>
                      <a:pt x="6924" y="2157"/>
                    </a:lnTo>
                    <a:lnTo>
                      <a:pt x="6948" y="2151"/>
                    </a:lnTo>
                    <a:lnTo>
                      <a:pt x="6970" y="2144"/>
                    </a:lnTo>
                    <a:lnTo>
                      <a:pt x="6993" y="2138"/>
                    </a:lnTo>
                    <a:lnTo>
                      <a:pt x="7014" y="2129"/>
                    </a:lnTo>
                    <a:lnTo>
                      <a:pt x="7034" y="2120"/>
                    </a:lnTo>
                    <a:lnTo>
                      <a:pt x="7054" y="2109"/>
                    </a:lnTo>
                    <a:lnTo>
                      <a:pt x="7073" y="2097"/>
                    </a:lnTo>
                    <a:lnTo>
                      <a:pt x="7089" y="2084"/>
                    </a:lnTo>
                    <a:lnTo>
                      <a:pt x="7107" y="2070"/>
                    </a:lnTo>
                    <a:lnTo>
                      <a:pt x="7123" y="2055"/>
                    </a:lnTo>
                    <a:lnTo>
                      <a:pt x="7139" y="2038"/>
                    </a:lnTo>
                    <a:lnTo>
                      <a:pt x="7154" y="2021"/>
                    </a:lnTo>
                    <a:lnTo>
                      <a:pt x="7168" y="2002"/>
                    </a:lnTo>
                    <a:lnTo>
                      <a:pt x="7181" y="1983"/>
                    </a:lnTo>
                    <a:lnTo>
                      <a:pt x="7193" y="1962"/>
                    </a:lnTo>
                    <a:lnTo>
                      <a:pt x="7204" y="1941"/>
                    </a:lnTo>
                    <a:lnTo>
                      <a:pt x="7215" y="1918"/>
                    </a:lnTo>
                    <a:lnTo>
                      <a:pt x="7224" y="1895"/>
                    </a:lnTo>
                    <a:lnTo>
                      <a:pt x="7233" y="1870"/>
                    </a:lnTo>
                    <a:lnTo>
                      <a:pt x="7241" y="1845"/>
                    </a:lnTo>
                    <a:lnTo>
                      <a:pt x="7248" y="1818"/>
                    </a:lnTo>
                    <a:lnTo>
                      <a:pt x="7254" y="1791"/>
                    </a:lnTo>
                    <a:lnTo>
                      <a:pt x="7258" y="1763"/>
                    </a:lnTo>
                    <a:lnTo>
                      <a:pt x="7263" y="1734"/>
                    </a:lnTo>
                    <a:lnTo>
                      <a:pt x="7266" y="1704"/>
                    </a:lnTo>
                    <a:lnTo>
                      <a:pt x="7268" y="1672"/>
                    </a:lnTo>
                    <a:lnTo>
                      <a:pt x="7269" y="1641"/>
                    </a:lnTo>
                    <a:lnTo>
                      <a:pt x="7269" y="1608"/>
                    </a:lnTo>
                    <a:lnTo>
                      <a:pt x="7269" y="1574"/>
                    </a:lnTo>
                    <a:lnTo>
                      <a:pt x="7268" y="1543"/>
                    </a:lnTo>
                    <a:lnTo>
                      <a:pt x="7266" y="1511"/>
                    </a:lnTo>
                    <a:lnTo>
                      <a:pt x="7263" y="1481"/>
                    </a:lnTo>
                    <a:lnTo>
                      <a:pt x="7258" y="1452"/>
                    </a:lnTo>
                    <a:lnTo>
                      <a:pt x="7254" y="1423"/>
                    </a:lnTo>
                    <a:lnTo>
                      <a:pt x="7248" y="1396"/>
                    </a:lnTo>
                    <a:lnTo>
                      <a:pt x="7241" y="1369"/>
                    </a:lnTo>
                    <a:lnTo>
                      <a:pt x="7233" y="1344"/>
                    </a:lnTo>
                    <a:lnTo>
                      <a:pt x="7224" y="1319"/>
                    </a:lnTo>
                    <a:lnTo>
                      <a:pt x="7215" y="1295"/>
                    </a:lnTo>
                    <a:lnTo>
                      <a:pt x="7204" y="1273"/>
                    </a:lnTo>
                    <a:lnTo>
                      <a:pt x="7193" y="1250"/>
                    </a:lnTo>
                    <a:lnTo>
                      <a:pt x="7181" y="1230"/>
                    </a:lnTo>
                    <a:lnTo>
                      <a:pt x="7168" y="1210"/>
                    </a:lnTo>
                    <a:lnTo>
                      <a:pt x="7154" y="1192"/>
                    </a:lnTo>
                    <a:lnTo>
                      <a:pt x="7139" y="1174"/>
                    </a:lnTo>
                    <a:lnTo>
                      <a:pt x="7123" y="1157"/>
                    </a:lnTo>
                    <a:lnTo>
                      <a:pt x="7107" y="1141"/>
                    </a:lnTo>
                    <a:lnTo>
                      <a:pt x="7089" y="1127"/>
                    </a:lnTo>
                    <a:lnTo>
                      <a:pt x="7073" y="1114"/>
                    </a:lnTo>
                    <a:lnTo>
                      <a:pt x="7054" y="1102"/>
                    </a:lnTo>
                    <a:lnTo>
                      <a:pt x="7034" y="1091"/>
                    </a:lnTo>
                    <a:lnTo>
                      <a:pt x="7014" y="1082"/>
                    </a:lnTo>
                    <a:lnTo>
                      <a:pt x="6993" y="1073"/>
                    </a:lnTo>
                    <a:lnTo>
                      <a:pt x="6970" y="1066"/>
                    </a:lnTo>
                    <a:lnTo>
                      <a:pt x="6948" y="1059"/>
                    </a:lnTo>
                    <a:lnTo>
                      <a:pt x="6924" y="1054"/>
                    </a:lnTo>
                    <a:lnTo>
                      <a:pt x="6901" y="1050"/>
                    </a:lnTo>
                    <a:lnTo>
                      <a:pt x="6876" y="1047"/>
                    </a:lnTo>
                    <a:lnTo>
                      <a:pt x="6850" y="1046"/>
                    </a:lnTo>
                    <a:lnTo>
                      <a:pt x="6823" y="1045"/>
                    </a:lnTo>
                    <a:close/>
                    <a:moveTo>
                      <a:pt x="7785" y="2369"/>
                    </a:moveTo>
                    <a:lnTo>
                      <a:pt x="7785" y="2026"/>
                    </a:lnTo>
                    <a:lnTo>
                      <a:pt x="7811" y="2046"/>
                    </a:lnTo>
                    <a:lnTo>
                      <a:pt x="7837" y="2064"/>
                    </a:lnTo>
                    <a:lnTo>
                      <a:pt x="7863" y="2080"/>
                    </a:lnTo>
                    <a:lnTo>
                      <a:pt x="7890" y="2096"/>
                    </a:lnTo>
                    <a:lnTo>
                      <a:pt x="7917" y="2110"/>
                    </a:lnTo>
                    <a:lnTo>
                      <a:pt x="7944" y="2123"/>
                    </a:lnTo>
                    <a:lnTo>
                      <a:pt x="7972" y="2134"/>
                    </a:lnTo>
                    <a:lnTo>
                      <a:pt x="8000" y="2146"/>
                    </a:lnTo>
                    <a:lnTo>
                      <a:pt x="8028" y="2155"/>
                    </a:lnTo>
                    <a:lnTo>
                      <a:pt x="8057" y="2162"/>
                    </a:lnTo>
                    <a:lnTo>
                      <a:pt x="8085" y="2169"/>
                    </a:lnTo>
                    <a:lnTo>
                      <a:pt x="8115" y="2175"/>
                    </a:lnTo>
                    <a:lnTo>
                      <a:pt x="8145" y="2179"/>
                    </a:lnTo>
                    <a:lnTo>
                      <a:pt x="8175" y="2182"/>
                    </a:lnTo>
                    <a:lnTo>
                      <a:pt x="8205" y="2184"/>
                    </a:lnTo>
                    <a:lnTo>
                      <a:pt x="8236" y="2185"/>
                    </a:lnTo>
                    <a:lnTo>
                      <a:pt x="8276" y="2184"/>
                    </a:lnTo>
                    <a:lnTo>
                      <a:pt x="8313" y="2182"/>
                    </a:lnTo>
                    <a:lnTo>
                      <a:pt x="8348" y="2177"/>
                    </a:lnTo>
                    <a:lnTo>
                      <a:pt x="8380" y="2173"/>
                    </a:lnTo>
                    <a:lnTo>
                      <a:pt x="8410" y="2165"/>
                    </a:lnTo>
                    <a:lnTo>
                      <a:pt x="8437" y="2157"/>
                    </a:lnTo>
                    <a:lnTo>
                      <a:pt x="8449" y="2152"/>
                    </a:lnTo>
                    <a:lnTo>
                      <a:pt x="8462" y="2147"/>
                    </a:lnTo>
                    <a:lnTo>
                      <a:pt x="8473" y="2141"/>
                    </a:lnTo>
                    <a:lnTo>
                      <a:pt x="8483" y="2135"/>
                    </a:lnTo>
                    <a:lnTo>
                      <a:pt x="8493" y="2129"/>
                    </a:lnTo>
                    <a:lnTo>
                      <a:pt x="8502" y="2122"/>
                    </a:lnTo>
                    <a:lnTo>
                      <a:pt x="8511" y="2115"/>
                    </a:lnTo>
                    <a:lnTo>
                      <a:pt x="8519" y="2107"/>
                    </a:lnTo>
                    <a:lnTo>
                      <a:pt x="8527" y="2100"/>
                    </a:lnTo>
                    <a:lnTo>
                      <a:pt x="8534" y="2092"/>
                    </a:lnTo>
                    <a:lnTo>
                      <a:pt x="8539" y="2083"/>
                    </a:lnTo>
                    <a:lnTo>
                      <a:pt x="8545" y="2074"/>
                    </a:lnTo>
                    <a:lnTo>
                      <a:pt x="8549" y="2064"/>
                    </a:lnTo>
                    <a:lnTo>
                      <a:pt x="8554" y="2055"/>
                    </a:lnTo>
                    <a:lnTo>
                      <a:pt x="8557" y="2044"/>
                    </a:lnTo>
                    <a:lnTo>
                      <a:pt x="8560" y="2033"/>
                    </a:lnTo>
                    <a:lnTo>
                      <a:pt x="8563" y="2022"/>
                    </a:lnTo>
                    <a:lnTo>
                      <a:pt x="8564" y="2011"/>
                    </a:lnTo>
                    <a:lnTo>
                      <a:pt x="8565" y="1999"/>
                    </a:lnTo>
                    <a:lnTo>
                      <a:pt x="8565" y="1987"/>
                    </a:lnTo>
                    <a:lnTo>
                      <a:pt x="8565" y="1974"/>
                    </a:lnTo>
                    <a:lnTo>
                      <a:pt x="8564" y="1960"/>
                    </a:lnTo>
                    <a:lnTo>
                      <a:pt x="8562" y="1948"/>
                    </a:lnTo>
                    <a:lnTo>
                      <a:pt x="8558" y="1935"/>
                    </a:lnTo>
                    <a:lnTo>
                      <a:pt x="8554" y="1924"/>
                    </a:lnTo>
                    <a:lnTo>
                      <a:pt x="8549" y="1913"/>
                    </a:lnTo>
                    <a:lnTo>
                      <a:pt x="8544" y="1903"/>
                    </a:lnTo>
                    <a:lnTo>
                      <a:pt x="8537" y="1893"/>
                    </a:lnTo>
                    <a:lnTo>
                      <a:pt x="8530" y="1882"/>
                    </a:lnTo>
                    <a:lnTo>
                      <a:pt x="8522" y="1873"/>
                    </a:lnTo>
                    <a:lnTo>
                      <a:pt x="8513" y="1864"/>
                    </a:lnTo>
                    <a:lnTo>
                      <a:pt x="8504" y="1855"/>
                    </a:lnTo>
                    <a:lnTo>
                      <a:pt x="8494" y="1846"/>
                    </a:lnTo>
                    <a:lnTo>
                      <a:pt x="8484" y="1839"/>
                    </a:lnTo>
                    <a:lnTo>
                      <a:pt x="8473" y="1831"/>
                    </a:lnTo>
                    <a:lnTo>
                      <a:pt x="8460" y="1823"/>
                    </a:lnTo>
                    <a:lnTo>
                      <a:pt x="8436" y="1808"/>
                    </a:lnTo>
                    <a:lnTo>
                      <a:pt x="8409" y="1794"/>
                    </a:lnTo>
                    <a:lnTo>
                      <a:pt x="8380" y="1781"/>
                    </a:lnTo>
                    <a:lnTo>
                      <a:pt x="8348" y="1769"/>
                    </a:lnTo>
                    <a:lnTo>
                      <a:pt x="8314" y="1757"/>
                    </a:lnTo>
                    <a:lnTo>
                      <a:pt x="8280" y="1743"/>
                    </a:lnTo>
                    <a:lnTo>
                      <a:pt x="8241" y="1730"/>
                    </a:lnTo>
                    <a:lnTo>
                      <a:pt x="8202" y="1715"/>
                    </a:lnTo>
                    <a:lnTo>
                      <a:pt x="8178" y="1705"/>
                    </a:lnTo>
                    <a:lnTo>
                      <a:pt x="8155" y="1695"/>
                    </a:lnTo>
                    <a:lnTo>
                      <a:pt x="8131" y="1683"/>
                    </a:lnTo>
                    <a:lnTo>
                      <a:pt x="8109" y="1673"/>
                    </a:lnTo>
                    <a:lnTo>
                      <a:pt x="8086" y="1663"/>
                    </a:lnTo>
                    <a:lnTo>
                      <a:pt x="8065" y="1652"/>
                    </a:lnTo>
                    <a:lnTo>
                      <a:pt x="8045" y="1641"/>
                    </a:lnTo>
                    <a:lnTo>
                      <a:pt x="8024" y="1631"/>
                    </a:lnTo>
                    <a:lnTo>
                      <a:pt x="8005" y="1618"/>
                    </a:lnTo>
                    <a:lnTo>
                      <a:pt x="7986" y="1607"/>
                    </a:lnTo>
                    <a:lnTo>
                      <a:pt x="7968" y="1595"/>
                    </a:lnTo>
                    <a:lnTo>
                      <a:pt x="7951" y="1582"/>
                    </a:lnTo>
                    <a:lnTo>
                      <a:pt x="7936" y="1570"/>
                    </a:lnTo>
                    <a:lnTo>
                      <a:pt x="7920" y="1556"/>
                    </a:lnTo>
                    <a:lnTo>
                      <a:pt x="7906" y="1543"/>
                    </a:lnTo>
                    <a:lnTo>
                      <a:pt x="7893" y="1529"/>
                    </a:lnTo>
                    <a:lnTo>
                      <a:pt x="7879" y="1515"/>
                    </a:lnTo>
                    <a:lnTo>
                      <a:pt x="7868" y="1499"/>
                    </a:lnTo>
                    <a:lnTo>
                      <a:pt x="7857" y="1484"/>
                    </a:lnTo>
                    <a:lnTo>
                      <a:pt x="7846" y="1469"/>
                    </a:lnTo>
                    <a:lnTo>
                      <a:pt x="7837" y="1452"/>
                    </a:lnTo>
                    <a:lnTo>
                      <a:pt x="7828" y="1435"/>
                    </a:lnTo>
                    <a:lnTo>
                      <a:pt x="7820" y="1418"/>
                    </a:lnTo>
                    <a:lnTo>
                      <a:pt x="7813" y="1400"/>
                    </a:lnTo>
                    <a:lnTo>
                      <a:pt x="7806" y="1382"/>
                    </a:lnTo>
                    <a:lnTo>
                      <a:pt x="7802" y="1363"/>
                    </a:lnTo>
                    <a:lnTo>
                      <a:pt x="7796" y="1344"/>
                    </a:lnTo>
                    <a:lnTo>
                      <a:pt x="7793" y="1322"/>
                    </a:lnTo>
                    <a:lnTo>
                      <a:pt x="7791" y="1301"/>
                    </a:lnTo>
                    <a:lnTo>
                      <a:pt x="7788" y="1280"/>
                    </a:lnTo>
                    <a:lnTo>
                      <a:pt x="7787" y="1256"/>
                    </a:lnTo>
                    <a:lnTo>
                      <a:pt x="7786" y="1232"/>
                    </a:lnTo>
                    <a:lnTo>
                      <a:pt x="7787" y="1204"/>
                    </a:lnTo>
                    <a:lnTo>
                      <a:pt x="7790" y="1176"/>
                    </a:lnTo>
                    <a:lnTo>
                      <a:pt x="7794" y="1148"/>
                    </a:lnTo>
                    <a:lnTo>
                      <a:pt x="7800" y="1122"/>
                    </a:lnTo>
                    <a:lnTo>
                      <a:pt x="7808" y="1096"/>
                    </a:lnTo>
                    <a:lnTo>
                      <a:pt x="7818" y="1072"/>
                    </a:lnTo>
                    <a:lnTo>
                      <a:pt x="7828" y="1048"/>
                    </a:lnTo>
                    <a:lnTo>
                      <a:pt x="7841" y="1026"/>
                    </a:lnTo>
                    <a:lnTo>
                      <a:pt x="7856" y="1003"/>
                    </a:lnTo>
                    <a:lnTo>
                      <a:pt x="7872" y="982"/>
                    </a:lnTo>
                    <a:lnTo>
                      <a:pt x="7888" y="961"/>
                    </a:lnTo>
                    <a:lnTo>
                      <a:pt x="7906" y="942"/>
                    </a:lnTo>
                    <a:lnTo>
                      <a:pt x="7924" y="923"/>
                    </a:lnTo>
                    <a:lnTo>
                      <a:pt x="7945" y="906"/>
                    </a:lnTo>
                    <a:lnTo>
                      <a:pt x="7967" y="890"/>
                    </a:lnTo>
                    <a:lnTo>
                      <a:pt x="7990" y="874"/>
                    </a:lnTo>
                    <a:lnTo>
                      <a:pt x="8013" y="859"/>
                    </a:lnTo>
                    <a:lnTo>
                      <a:pt x="8037" y="845"/>
                    </a:lnTo>
                    <a:lnTo>
                      <a:pt x="8062" y="832"/>
                    </a:lnTo>
                    <a:lnTo>
                      <a:pt x="8089" y="820"/>
                    </a:lnTo>
                    <a:lnTo>
                      <a:pt x="8114" y="809"/>
                    </a:lnTo>
                    <a:lnTo>
                      <a:pt x="8142" y="798"/>
                    </a:lnTo>
                    <a:lnTo>
                      <a:pt x="8171" y="789"/>
                    </a:lnTo>
                    <a:lnTo>
                      <a:pt x="8200" y="782"/>
                    </a:lnTo>
                    <a:lnTo>
                      <a:pt x="8229" y="774"/>
                    </a:lnTo>
                    <a:lnTo>
                      <a:pt x="8259" y="768"/>
                    </a:lnTo>
                    <a:lnTo>
                      <a:pt x="8289" y="762"/>
                    </a:lnTo>
                    <a:lnTo>
                      <a:pt x="8319" y="758"/>
                    </a:lnTo>
                    <a:lnTo>
                      <a:pt x="8349" y="755"/>
                    </a:lnTo>
                    <a:lnTo>
                      <a:pt x="8381" y="752"/>
                    </a:lnTo>
                    <a:lnTo>
                      <a:pt x="8411" y="751"/>
                    </a:lnTo>
                    <a:lnTo>
                      <a:pt x="8442" y="750"/>
                    </a:lnTo>
                    <a:lnTo>
                      <a:pt x="8498" y="751"/>
                    </a:lnTo>
                    <a:lnTo>
                      <a:pt x="8551" y="755"/>
                    </a:lnTo>
                    <a:lnTo>
                      <a:pt x="8577" y="757"/>
                    </a:lnTo>
                    <a:lnTo>
                      <a:pt x="8603" y="760"/>
                    </a:lnTo>
                    <a:lnTo>
                      <a:pt x="8629" y="764"/>
                    </a:lnTo>
                    <a:lnTo>
                      <a:pt x="8654" y="767"/>
                    </a:lnTo>
                    <a:lnTo>
                      <a:pt x="8680" y="771"/>
                    </a:lnTo>
                    <a:lnTo>
                      <a:pt x="8703" y="777"/>
                    </a:lnTo>
                    <a:lnTo>
                      <a:pt x="8728" y="783"/>
                    </a:lnTo>
                    <a:lnTo>
                      <a:pt x="8752" y="788"/>
                    </a:lnTo>
                    <a:lnTo>
                      <a:pt x="8774" y="795"/>
                    </a:lnTo>
                    <a:lnTo>
                      <a:pt x="8798" y="803"/>
                    </a:lnTo>
                    <a:lnTo>
                      <a:pt x="8820" y="811"/>
                    </a:lnTo>
                    <a:lnTo>
                      <a:pt x="8843" y="819"/>
                    </a:lnTo>
                    <a:lnTo>
                      <a:pt x="8843" y="1143"/>
                    </a:lnTo>
                    <a:lnTo>
                      <a:pt x="8821" y="1128"/>
                    </a:lnTo>
                    <a:lnTo>
                      <a:pt x="8799" y="1114"/>
                    </a:lnTo>
                    <a:lnTo>
                      <a:pt x="8776" y="1102"/>
                    </a:lnTo>
                    <a:lnTo>
                      <a:pt x="8754" y="1091"/>
                    </a:lnTo>
                    <a:lnTo>
                      <a:pt x="8731" y="1080"/>
                    </a:lnTo>
                    <a:lnTo>
                      <a:pt x="8708" y="1071"/>
                    </a:lnTo>
                    <a:lnTo>
                      <a:pt x="8684" y="1062"/>
                    </a:lnTo>
                    <a:lnTo>
                      <a:pt x="8659" y="1054"/>
                    </a:lnTo>
                    <a:lnTo>
                      <a:pt x="8635" y="1047"/>
                    </a:lnTo>
                    <a:lnTo>
                      <a:pt x="8610" y="1041"/>
                    </a:lnTo>
                    <a:lnTo>
                      <a:pt x="8585" y="1036"/>
                    </a:lnTo>
                    <a:lnTo>
                      <a:pt x="8559" y="1032"/>
                    </a:lnTo>
                    <a:lnTo>
                      <a:pt x="8534" y="1029"/>
                    </a:lnTo>
                    <a:lnTo>
                      <a:pt x="8507" y="1027"/>
                    </a:lnTo>
                    <a:lnTo>
                      <a:pt x="8480" y="1024"/>
                    </a:lnTo>
                    <a:lnTo>
                      <a:pt x="8453" y="1024"/>
                    </a:lnTo>
                    <a:lnTo>
                      <a:pt x="8419" y="1026"/>
                    </a:lnTo>
                    <a:lnTo>
                      <a:pt x="8386" y="1028"/>
                    </a:lnTo>
                    <a:lnTo>
                      <a:pt x="8356" y="1032"/>
                    </a:lnTo>
                    <a:lnTo>
                      <a:pt x="8328" y="1039"/>
                    </a:lnTo>
                    <a:lnTo>
                      <a:pt x="8301" y="1046"/>
                    </a:lnTo>
                    <a:lnTo>
                      <a:pt x="8276" y="1056"/>
                    </a:lnTo>
                    <a:lnTo>
                      <a:pt x="8254" y="1066"/>
                    </a:lnTo>
                    <a:lnTo>
                      <a:pt x="8232" y="1078"/>
                    </a:lnTo>
                    <a:lnTo>
                      <a:pt x="8223" y="1085"/>
                    </a:lnTo>
                    <a:lnTo>
                      <a:pt x="8214" y="1092"/>
                    </a:lnTo>
                    <a:lnTo>
                      <a:pt x="8205" y="1099"/>
                    </a:lnTo>
                    <a:lnTo>
                      <a:pt x="8198" y="1107"/>
                    </a:lnTo>
                    <a:lnTo>
                      <a:pt x="8190" y="1114"/>
                    </a:lnTo>
                    <a:lnTo>
                      <a:pt x="8183" y="1122"/>
                    </a:lnTo>
                    <a:lnTo>
                      <a:pt x="8177" y="1131"/>
                    </a:lnTo>
                    <a:lnTo>
                      <a:pt x="8172" y="1140"/>
                    </a:lnTo>
                    <a:lnTo>
                      <a:pt x="8166" y="1149"/>
                    </a:lnTo>
                    <a:lnTo>
                      <a:pt x="8162" y="1158"/>
                    </a:lnTo>
                    <a:lnTo>
                      <a:pt x="8158" y="1167"/>
                    </a:lnTo>
                    <a:lnTo>
                      <a:pt x="8155" y="1177"/>
                    </a:lnTo>
                    <a:lnTo>
                      <a:pt x="8153" y="1188"/>
                    </a:lnTo>
                    <a:lnTo>
                      <a:pt x="8150" y="1198"/>
                    </a:lnTo>
                    <a:lnTo>
                      <a:pt x="8150" y="1208"/>
                    </a:lnTo>
                    <a:lnTo>
                      <a:pt x="8149" y="1219"/>
                    </a:lnTo>
                    <a:lnTo>
                      <a:pt x="8150" y="1231"/>
                    </a:lnTo>
                    <a:lnTo>
                      <a:pt x="8150" y="1244"/>
                    </a:lnTo>
                    <a:lnTo>
                      <a:pt x="8153" y="1256"/>
                    </a:lnTo>
                    <a:lnTo>
                      <a:pt x="8155" y="1267"/>
                    </a:lnTo>
                    <a:lnTo>
                      <a:pt x="8158" y="1279"/>
                    </a:lnTo>
                    <a:lnTo>
                      <a:pt x="8162" y="1289"/>
                    </a:lnTo>
                    <a:lnTo>
                      <a:pt x="8166" y="1299"/>
                    </a:lnTo>
                    <a:lnTo>
                      <a:pt x="8172" y="1308"/>
                    </a:lnTo>
                    <a:lnTo>
                      <a:pt x="8177" y="1317"/>
                    </a:lnTo>
                    <a:lnTo>
                      <a:pt x="8184" y="1326"/>
                    </a:lnTo>
                    <a:lnTo>
                      <a:pt x="8191" y="1335"/>
                    </a:lnTo>
                    <a:lnTo>
                      <a:pt x="8199" y="1343"/>
                    </a:lnTo>
                    <a:lnTo>
                      <a:pt x="8207" y="1351"/>
                    </a:lnTo>
                    <a:lnTo>
                      <a:pt x="8215" y="1358"/>
                    </a:lnTo>
                    <a:lnTo>
                      <a:pt x="8226" y="1365"/>
                    </a:lnTo>
                    <a:lnTo>
                      <a:pt x="8237" y="1373"/>
                    </a:lnTo>
                    <a:lnTo>
                      <a:pt x="8259" y="1387"/>
                    </a:lnTo>
                    <a:lnTo>
                      <a:pt x="8284" y="1399"/>
                    </a:lnTo>
                    <a:lnTo>
                      <a:pt x="8311" y="1411"/>
                    </a:lnTo>
                    <a:lnTo>
                      <a:pt x="8340" y="1424"/>
                    </a:lnTo>
                    <a:lnTo>
                      <a:pt x="8372" y="1435"/>
                    </a:lnTo>
                    <a:lnTo>
                      <a:pt x="8405" y="1447"/>
                    </a:lnTo>
                    <a:lnTo>
                      <a:pt x="8441" y="1461"/>
                    </a:lnTo>
                    <a:lnTo>
                      <a:pt x="8480" y="1474"/>
                    </a:lnTo>
                    <a:lnTo>
                      <a:pt x="8504" y="1484"/>
                    </a:lnTo>
                    <a:lnTo>
                      <a:pt x="8530" y="1496"/>
                    </a:lnTo>
                    <a:lnTo>
                      <a:pt x="8554" y="1506"/>
                    </a:lnTo>
                    <a:lnTo>
                      <a:pt x="8577" y="1517"/>
                    </a:lnTo>
                    <a:lnTo>
                      <a:pt x="8600" y="1528"/>
                    </a:lnTo>
                    <a:lnTo>
                      <a:pt x="8622" y="1539"/>
                    </a:lnTo>
                    <a:lnTo>
                      <a:pt x="8644" y="1551"/>
                    </a:lnTo>
                    <a:lnTo>
                      <a:pt x="8665" y="1562"/>
                    </a:lnTo>
                    <a:lnTo>
                      <a:pt x="8685" y="1573"/>
                    </a:lnTo>
                    <a:lnTo>
                      <a:pt x="8705" y="1584"/>
                    </a:lnTo>
                    <a:lnTo>
                      <a:pt x="8723" y="1597"/>
                    </a:lnTo>
                    <a:lnTo>
                      <a:pt x="8741" y="1609"/>
                    </a:lnTo>
                    <a:lnTo>
                      <a:pt x="8758" y="1622"/>
                    </a:lnTo>
                    <a:lnTo>
                      <a:pt x="8775" y="1635"/>
                    </a:lnTo>
                    <a:lnTo>
                      <a:pt x="8791" y="1649"/>
                    </a:lnTo>
                    <a:lnTo>
                      <a:pt x="8805" y="1663"/>
                    </a:lnTo>
                    <a:lnTo>
                      <a:pt x="8820" y="1677"/>
                    </a:lnTo>
                    <a:lnTo>
                      <a:pt x="8834" y="1692"/>
                    </a:lnTo>
                    <a:lnTo>
                      <a:pt x="8846" y="1707"/>
                    </a:lnTo>
                    <a:lnTo>
                      <a:pt x="8857" y="1724"/>
                    </a:lnTo>
                    <a:lnTo>
                      <a:pt x="8868" y="1740"/>
                    </a:lnTo>
                    <a:lnTo>
                      <a:pt x="8877" y="1758"/>
                    </a:lnTo>
                    <a:lnTo>
                      <a:pt x="8886" y="1775"/>
                    </a:lnTo>
                    <a:lnTo>
                      <a:pt x="8895" y="1794"/>
                    </a:lnTo>
                    <a:lnTo>
                      <a:pt x="8902" y="1813"/>
                    </a:lnTo>
                    <a:lnTo>
                      <a:pt x="8909" y="1832"/>
                    </a:lnTo>
                    <a:lnTo>
                      <a:pt x="8914" y="1853"/>
                    </a:lnTo>
                    <a:lnTo>
                      <a:pt x="8919" y="1875"/>
                    </a:lnTo>
                    <a:lnTo>
                      <a:pt x="8922" y="1897"/>
                    </a:lnTo>
                    <a:lnTo>
                      <a:pt x="8925" y="1921"/>
                    </a:lnTo>
                    <a:lnTo>
                      <a:pt x="8927" y="1944"/>
                    </a:lnTo>
                    <a:lnTo>
                      <a:pt x="8927" y="1969"/>
                    </a:lnTo>
                    <a:lnTo>
                      <a:pt x="8926" y="2001"/>
                    </a:lnTo>
                    <a:lnTo>
                      <a:pt x="8923" y="2030"/>
                    </a:lnTo>
                    <a:lnTo>
                      <a:pt x="8919" y="2058"/>
                    </a:lnTo>
                    <a:lnTo>
                      <a:pt x="8912" y="2086"/>
                    </a:lnTo>
                    <a:lnTo>
                      <a:pt x="8904" y="2112"/>
                    </a:lnTo>
                    <a:lnTo>
                      <a:pt x="8895" y="2138"/>
                    </a:lnTo>
                    <a:lnTo>
                      <a:pt x="8883" y="2162"/>
                    </a:lnTo>
                    <a:lnTo>
                      <a:pt x="8870" y="2186"/>
                    </a:lnTo>
                    <a:lnTo>
                      <a:pt x="8855" y="2209"/>
                    </a:lnTo>
                    <a:lnTo>
                      <a:pt x="8839" y="2230"/>
                    </a:lnTo>
                    <a:lnTo>
                      <a:pt x="8822" y="2251"/>
                    </a:lnTo>
                    <a:lnTo>
                      <a:pt x="8804" y="2270"/>
                    </a:lnTo>
                    <a:lnTo>
                      <a:pt x="8785" y="2290"/>
                    </a:lnTo>
                    <a:lnTo>
                      <a:pt x="8764" y="2308"/>
                    </a:lnTo>
                    <a:lnTo>
                      <a:pt x="8743" y="2323"/>
                    </a:lnTo>
                    <a:lnTo>
                      <a:pt x="8719" y="2339"/>
                    </a:lnTo>
                    <a:lnTo>
                      <a:pt x="8695" y="2354"/>
                    </a:lnTo>
                    <a:lnTo>
                      <a:pt x="8671" y="2368"/>
                    </a:lnTo>
                    <a:lnTo>
                      <a:pt x="8645" y="2381"/>
                    </a:lnTo>
                    <a:lnTo>
                      <a:pt x="8618" y="2392"/>
                    </a:lnTo>
                    <a:lnTo>
                      <a:pt x="8591" y="2403"/>
                    </a:lnTo>
                    <a:lnTo>
                      <a:pt x="8562" y="2412"/>
                    </a:lnTo>
                    <a:lnTo>
                      <a:pt x="8532" y="2421"/>
                    </a:lnTo>
                    <a:lnTo>
                      <a:pt x="8502" y="2429"/>
                    </a:lnTo>
                    <a:lnTo>
                      <a:pt x="8471" y="2436"/>
                    </a:lnTo>
                    <a:lnTo>
                      <a:pt x="8439" y="2442"/>
                    </a:lnTo>
                    <a:lnTo>
                      <a:pt x="8408" y="2447"/>
                    </a:lnTo>
                    <a:lnTo>
                      <a:pt x="8375" y="2451"/>
                    </a:lnTo>
                    <a:lnTo>
                      <a:pt x="8342" y="2455"/>
                    </a:lnTo>
                    <a:lnTo>
                      <a:pt x="8309" y="2457"/>
                    </a:lnTo>
                    <a:lnTo>
                      <a:pt x="8276" y="2458"/>
                    </a:lnTo>
                    <a:lnTo>
                      <a:pt x="8241" y="2458"/>
                    </a:lnTo>
                    <a:lnTo>
                      <a:pt x="8209" y="2458"/>
                    </a:lnTo>
                    <a:lnTo>
                      <a:pt x="8177" y="2457"/>
                    </a:lnTo>
                    <a:lnTo>
                      <a:pt x="8145" y="2456"/>
                    </a:lnTo>
                    <a:lnTo>
                      <a:pt x="8114" y="2453"/>
                    </a:lnTo>
                    <a:lnTo>
                      <a:pt x="8084" y="2450"/>
                    </a:lnTo>
                    <a:lnTo>
                      <a:pt x="8054" y="2446"/>
                    </a:lnTo>
                    <a:lnTo>
                      <a:pt x="8024" y="2441"/>
                    </a:lnTo>
                    <a:lnTo>
                      <a:pt x="7995" y="2437"/>
                    </a:lnTo>
                    <a:lnTo>
                      <a:pt x="7967" y="2430"/>
                    </a:lnTo>
                    <a:lnTo>
                      <a:pt x="7939" y="2425"/>
                    </a:lnTo>
                    <a:lnTo>
                      <a:pt x="7912" y="2417"/>
                    </a:lnTo>
                    <a:lnTo>
                      <a:pt x="7886" y="2409"/>
                    </a:lnTo>
                    <a:lnTo>
                      <a:pt x="7859" y="2400"/>
                    </a:lnTo>
                    <a:lnTo>
                      <a:pt x="7835" y="2391"/>
                    </a:lnTo>
                    <a:lnTo>
                      <a:pt x="7810" y="2381"/>
                    </a:lnTo>
                    <a:lnTo>
                      <a:pt x="7785" y="2369"/>
                    </a:lnTo>
                    <a:close/>
                    <a:moveTo>
                      <a:pt x="9856" y="2491"/>
                    </a:moveTo>
                    <a:lnTo>
                      <a:pt x="9810" y="2491"/>
                    </a:lnTo>
                    <a:lnTo>
                      <a:pt x="9766" y="2487"/>
                    </a:lnTo>
                    <a:lnTo>
                      <a:pt x="9722" y="2483"/>
                    </a:lnTo>
                    <a:lnTo>
                      <a:pt x="9680" y="2477"/>
                    </a:lnTo>
                    <a:lnTo>
                      <a:pt x="9639" y="2469"/>
                    </a:lnTo>
                    <a:lnTo>
                      <a:pt x="9599" y="2459"/>
                    </a:lnTo>
                    <a:lnTo>
                      <a:pt x="9560" y="2448"/>
                    </a:lnTo>
                    <a:lnTo>
                      <a:pt x="9522" y="2435"/>
                    </a:lnTo>
                    <a:lnTo>
                      <a:pt x="9485" y="2419"/>
                    </a:lnTo>
                    <a:lnTo>
                      <a:pt x="9450" y="2402"/>
                    </a:lnTo>
                    <a:lnTo>
                      <a:pt x="9416" y="2383"/>
                    </a:lnTo>
                    <a:lnTo>
                      <a:pt x="9383" y="2363"/>
                    </a:lnTo>
                    <a:lnTo>
                      <a:pt x="9350" y="2340"/>
                    </a:lnTo>
                    <a:lnTo>
                      <a:pt x="9320" y="2317"/>
                    </a:lnTo>
                    <a:lnTo>
                      <a:pt x="9291" y="2291"/>
                    </a:lnTo>
                    <a:lnTo>
                      <a:pt x="9263" y="2263"/>
                    </a:lnTo>
                    <a:lnTo>
                      <a:pt x="9236" y="2233"/>
                    </a:lnTo>
                    <a:lnTo>
                      <a:pt x="9210" y="2203"/>
                    </a:lnTo>
                    <a:lnTo>
                      <a:pt x="9186" y="2171"/>
                    </a:lnTo>
                    <a:lnTo>
                      <a:pt x="9165" y="2139"/>
                    </a:lnTo>
                    <a:lnTo>
                      <a:pt x="9145" y="2105"/>
                    </a:lnTo>
                    <a:lnTo>
                      <a:pt x="9127" y="2070"/>
                    </a:lnTo>
                    <a:lnTo>
                      <a:pt x="9110" y="2034"/>
                    </a:lnTo>
                    <a:lnTo>
                      <a:pt x="9095" y="1997"/>
                    </a:lnTo>
                    <a:lnTo>
                      <a:pt x="9083" y="1958"/>
                    </a:lnTo>
                    <a:lnTo>
                      <a:pt x="9071" y="1918"/>
                    </a:lnTo>
                    <a:lnTo>
                      <a:pt x="9062" y="1878"/>
                    </a:lnTo>
                    <a:lnTo>
                      <a:pt x="9054" y="1835"/>
                    </a:lnTo>
                    <a:lnTo>
                      <a:pt x="9048" y="1793"/>
                    </a:lnTo>
                    <a:lnTo>
                      <a:pt x="9044" y="1749"/>
                    </a:lnTo>
                    <a:lnTo>
                      <a:pt x="9040" y="1703"/>
                    </a:lnTo>
                    <a:lnTo>
                      <a:pt x="9040" y="1656"/>
                    </a:lnTo>
                    <a:lnTo>
                      <a:pt x="9040" y="1606"/>
                    </a:lnTo>
                    <a:lnTo>
                      <a:pt x="9044" y="1556"/>
                    </a:lnTo>
                    <a:lnTo>
                      <a:pt x="9048" y="1508"/>
                    </a:lnTo>
                    <a:lnTo>
                      <a:pt x="9055" y="1462"/>
                    </a:lnTo>
                    <a:lnTo>
                      <a:pt x="9063" y="1417"/>
                    </a:lnTo>
                    <a:lnTo>
                      <a:pt x="9073" y="1373"/>
                    </a:lnTo>
                    <a:lnTo>
                      <a:pt x="9084" y="1330"/>
                    </a:lnTo>
                    <a:lnTo>
                      <a:pt x="9098" y="1290"/>
                    </a:lnTo>
                    <a:lnTo>
                      <a:pt x="9113" y="1250"/>
                    </a:lnTo>
                    <a:lnTo>
                      <a:pt x="9130" y="1212"/>
                    </a:lnTo>
                    <a:lnTo>
                      <a:pt x="9139" y="1194"/>
                    </a:lnTo>
                    <a:lnTo>
                      <a:pt x="9149" y="1176"/>
                    </a:lnTo>
                    <a:lnTo>
                      <a:pt x="9159" y="1158"/>
                    </a:lnTo>
                    <a:lnTo>
                      <a:pt x="9171" y="1140"/>
                    </a:lnTo>
                    <a:lnTo>
                      <a:pt x="9181" y="1123"/>
                    </a:lnTo>
                    <a:lnTo>
                      <a:pt x="9193" y="1107"/>
                    </a:lnTo>
                    <a:lnTo>
                      <a:pt x="9204" y="1091"/>
                    </a:lnTo>
                    <a:lnTo>
                      <a:pt x="9217" y="1074"/>
                    </a:lnTo>
                    <a:lnTo>
                      <a:pt x="9230" y="1058"/>
                    </a:lnTo>
                    <a:lnTo>
                      <a:pt x="9244" y="1044"/>
                    </a:lnTo>
                    <a:lnTo>
                      <a:pt x="9257" y="1028"/>
                    </a:lnTo>
                    <a:lnTo>
                      <a:pt x="9272" y="1013"/>
                    </a:lnTo>
                    <a:lnTo>
                      <a:pt x="9301" y="985"/>
                    </a:lnTo>
                    <a:lnTo>
                      <a:pt x="9333" y="959"/>
                    </a:lnTo>
                    <a:lnTo>
                      <a:pt x="9364" y="936"/>
                    </a:lnTo>
                    <a:lnTo>
                      <a:pt x="9398" y="913"/>
                    </a:lnTo>
                    <a:lnTo>
                      <a:pt x="9433" y="892"/>
                    </a:lnTo>
                    <a:lnTo>
                      <a:pt x="9467" y="873"/>
                    </a:lnTo>
                    <a:lnTo>
                      <a:pt x="9506" y="856"/>
                    </a:lnTo>
                    <a:lnTo>
                      <a:pt x="9544" y="840"/>
                    </a:lnTo>
                    <a:lnTo>
                      <a:pt x="9583" y="827"/>
                    </a:lnTo>
                    <a:lnTo>
                      <a:pt x="9624" y="815"/>
                    </a:lnTo>
                    <a:lnTo>
                      <a:pt x="9666" y="805"/>
                    </a:lnTo>
                    <a:lnTo>
                      <a:pt x="9710" y="797"/>
                    </a:lnTo>
                    <a:lnTo>
                      <a:pt x="9754" y="791"/>
                    </a:lnTo>
                    <a:lnTo>
                      <a:pt x="9800" y="786"/>
                    </a:lnTo>
                    <a:lnTo>
                      <a:pt x="9847" y="784"/>
                    </a:lnTo>
                    <a:lnTo>
                      <a:pt x="9897" y="783"/>
                    </a:lnTo>
                    <a:lnTo>
                      <a:pt x="9943" y="784"/>
                    </a:lnTo>
                    <a:lnTo>
                      <a:pt x="9988" y="786"/>
                    </a:lnTo>
                    <a:lnTo>
                      <a:pt x="10031" y="791"/>
                    </a:lnTo>
                    <a:lnTo>
                      <a:pt x="10074" y="797"/>
                    </a:lnTo>
                    <a:lnTo>
                      <a:pt x="10116" y="805"/>
                    </a:lnTo>
                    <a:lnTo>
                      <a:pt x="10155" y="814"/>
                    </a:lnTo>
                    <a:lnTo>
                      <a:pt x="10194" y="825"/>
                    </a:lnTo>
                    <a:lnTo>
                      <a:pt x="10232" y="839"/>
                    </a:lnTo>
                    <a:lnTo>
                      <a:pt x="10267" y="854"/>
                    </a:lnTo>
                    <a:lnTo>
                      <a:pt x="10302" y="870"/>
                    </a:lnTo>
                    <a:lnTo>
                      <a:pt x="10336" y="890"/>
                    </a:lnTo>
                    <a:lnTo>
                      <a:pt x="10367" y="909"/>
                    </a:lnTo>
                    <a:lnTo>
                      <a:pt x="10399" y="931"/>
                    </a:lnTo>
                    <a:lnTo>
                      <a:pt x="10428" y="955"/>
                    </a:lnTo>
                    <a:lnTo>
                      <a:pt x="10456" y="981"/>
                    </a:lnTo>
                    <a:lnTo>
                      <a:pt x="10483" y="1008"/>
                    </a:lnTo>
                    <a:lnTo>
                      <a:pt x="10509" y="1037"/>
                    </a:lnTo>
                    <a:lnTo>
                      <a:pt x="10533" y="1066"/>
                    </a:lnTo>
                    <a:lnTo>
                      <a:pt x="10555" y="1098"/>
                    </a:lnTo>
                    <a:lnTo>
                      <a:pt x="10575" y="1131"/>
                    </a:lnTo>
                    <a:lnTo>
                      <a:pt x="10594" y="1165"/>
                    </a:lnTo>
                    <a:lnTo>
                      <a:pt x="10611" y="1201"/>
                    </a:lnTo>
                    <a:lnTo>
                      <a:pt x="10627" y="1237"/>
                    </a:lnTo>
                    <a:lnTo>
                      <a:pt x="10642" y="1275"/>
                    </a:lnTo>
                    <a:lnTo>
                      <a:pt x="10654" y="1316"/>
                    </a:lnTo>
                    <a:lnTo>
                      <a:pt x="10664" y="1356"/>
                    </a:lnTo>
                    <a:lnTo>
                      <a:pt x="10673" y="1399"/>
                    </a:lnTo>
                    <a:lnTo>
                      <a:pt x="10681" y="1443"/>
                    </a:lnTo>
                    <a:lnTo>
                      <a:pt x="10687" y="1488"/>
                    </a:lnTo>
                    <a:lnTo>
                      <a:pt x="10691" y="1534"/>
                    </a:lnTo>
                    <a:lnTo>
                      <a:pt x="10693" y="1581"/>
                    </a:lnTo>
                    <a:lnTo>
                      <a:pt x="10693" y="1631"/>
                    </a:lnTo>
                    <a:lnTo>
                      <a:pt x="10693" y="1679"/>
                    </a:lnTo>
                    <a:lnTo>
                      <a:pt x="10690" y="1726"/>
                    </a:lnTo>
                    <a:lnTo>
                      <a:pt x="10685" y="1771"/>
                    </a:lnTo>
                    <a:lnTo>
                      <a:pt x="10680" y="1816"/>
                    </a:lnTo>
                    <a:lnTo>
                      <a:pt x="10672" y="1860"/>
                    </a:lnTo>
                    <a:lnTo>
                      <a:pt x="10662" y="1902"/>
                    </a:lnTo>
                    <a:lnTo>
                      <a:pt x="10651" y="1943"/>
                    </a:lnTo>
                    <a:lnTo>
                      <a:pt x="10637" y="1983"/>
                    </a:lnTo>
                    <a:lnTo>
                      <a:pt x="10623" y="2021"/>
                    </a:lnTo>
                    <a:lnTo>
                      <a:pt x="10606" y="2058"/>
                    </a:lnTo>
                    <a:lnTo>
                      <a:pt x="10587" y="2094"/>
                    </a:lnTo>
                    <a:lnTo>
                      <a:pt x="10566" y="2129"/>
                    </a:lnTo>
                    <a:lnTo>
                      <a:pt x="10544" y="2162"/>
                    </a:lnTo>
                    <a:lnTo>
                      <a:pt x="10520" y="2195"/>
                    </a:lnTo>
                    <a:lnTo>
                      <a:pt x="10494" y="2227"/>
                    </a:lnTo>
                    <a:lnTo>
                      <a:pt x="10467" y="2256"/>
                    </a:lnTo>
                    <a:lnTo>
                      <a:pt x="10438" y="2285"/>
                    </a:lnTo>
                    <a:lnTo>
                      <a:pt x="10408" y="2311"/>
                    </a:lnTo>
                    <a:lnTo>
                      <a:pt x="10376" y="2336"/>
                    </a:lnTo>
                    <a:lnTo>
                      <a:pt x="10344" y="2359"/>
                    </a:lnTo>
                    <a:lnTo>
                      <a:pt x="10310" y="2381"/>
                    </a:lnTo>
                    <a:lnTo>
                      <a:pt x="10274" y="2400"/>
                    </a:lnTo>
                    <a:lnTo>
                      <a:pt x="10238" y="2417"/>
                    </a:lnTo>
                    <a:lnTo>
                      <a:pt x="10201" y="2432"/>
                    </a:lnTo>
                    <a:lnTo>
                      <a:pt x="10162" y="2446"/>
                    </a:lnTo>
                    <a:lnTo>
                      <a:pt x="10122" y="2458"/>
                    </a:lnTo>
                    <a:lnTo>
                      <a:pt x="10081" y="2468"/>
                    </a:lnTo>
                    <a:lnTo>
                      <a:pt x="10038" y="2476"/>
                    </a:lnTo>
                    <a:lnTo>
                      <a:pt x="9994" y="2483"/>
                    </a:lnTo>
                    <a:lnTo>
                      <a:pt x="9949" y="2487"/>
                    </a:lnTo>
                    <a:lnTo>
                      <a:pt x="9903" y="2491"/>
                    </a:lnTo>
                    <a:lnTo>
                      <a:pt x="9856" y="2491"/>
                    </a:lnTo>
                    <a:close/>
                    <a:moveTo>
                      <a:pt x="9874" y="1077"/>
                    </a:moveTo>
                    <a:lnTo>
                      <a:pt x="9848" y="1078"/>
                    </a:lnTo>
                    <a:lnTo>
                      <a:pt x="9822" y="1081"/>
                    </a:lnTo>
                    <a:lnTo>
                      <a:pt x="9797" y="1083"/>
                    </a:lnTo>
                    <a:lnTo>
                      <a:pt x="9773" y="1087"/>
                    </a:lnTo>
                    <a:lnTo>
                      <a:pt x="9749" y="1093"/>
                    </a:lnTo>
                    <a:lnTo>
                      <a:pt x="9727" y="1099"/>
                    </a:lnTo>
                    <a:lnTo>
                      <a:pt x="9704" y="1107"/>
                    </a:lnTo>
                    <a:lnTo>
                      <a:pt x="9683" y="1116"/>
                    </a:lnTo>
                    <a:lnTo>
                      <a:pt x="9662" y="1126"/>
                    </a:lnTo>
                    <a:lnTo>
                      <a:pt x="9642" y="1137"/>
                    </a:lnTo>
                    <a:lnTo>
                      <a:pt x="9622" y="1149"/>
                    </a:lnTo>
                    <a:lnTo>
                      <a:pt x="9604" y="1163"/>
                    </a:lnTo>
                    <a:lnTo>
                      <a:pt x="9586" y="1177"/>
                    </a:lnTo>
                    <a:lnTo>
                      <a:pt x="9568" y="1193"/>
                    </a:lnTo>
                    <a:lnTo>
                      <a:pt x="9553" y="1211"/>
                    </a:lnTo>
                    <a:lnTo>
                      <a:pt x="9536" y="1229"/>
                    </a:lnTo>
                    <a:lnTo>
                      <a:pt x="9521" y="1248"/>
                    </a:lnTo>
                    <a:lnTo>
                      <a:pt x="9508" y="1268"/>
                    </a:lnTo>
                    <a:lnTo>
                      <a:pt x="9494" y="1290"/>
                    </a:lnTo>
                    <a:lnTo>
                      <a:pt x="9482" y="1312"/>
                    </a:lnTo>
                    <a:lnTo>
                      <a:pt x="9471" y="1335"/>
                    </a:lnTo>
                    <a:lnTo>
                      <a:pt x="9461" y="1358"/>
                    </a:lnTo>
                    <a:lnTo>
                      <a:pt x="9452" y="1383"/>
                    </a:lnTo>
                    <a:lnTo>
                      <a:pt x="9444" y="1409"/>
                    </a:lnTo>
                    <a:lnTo>
                      <a:pt x="9436" y="1436"/>
                    </a:lnTo>
                    <a:lnTo>
                      <a:pt x="9429" y="1463"/>
                    </a:lnTo>
                    <a:lnTo>
                      <a:pt x="9425" y="1491"/>
                    </a:lnTo>
                    <a:lnTo>
                      <a:pt x="9420" y="1520"/>
                    </a:lnTo>
                    <a:lnTo>
                      <a:pt x="9417" y="1551"/>
                    </a:lnTo>
                    <a:lnTo>
                      <a:pt x="9415" y="1582"/>
                    </a:lnTo>
                    <a:lnTo>
                      <a:pt x="9412" y="1614"/>
                    </a:lnTo>
                    <a:lnTo>
                      <a:pt x="9412" y="1647"/>
                    </a:lnTo>
                    <a:lnTo>
                      <a:pt x="9412" y="1679"/>
                    </a:lnTo>
                    <a:lnTo>
                      <a:pt x="9415" y="1709"/>
                    </a:lnTo>
                    <a:lnTo>
                      <a:pt x="9417" y="1740"/>
                    </a:lnTo>
                    <a:lnTo>
                      <a:pt x="9420" y="1768"/>
                    </a:lnTo>
                    <a:lnTo>
                      <a:pt x="9425" y="1797"/>
                    </a:lnTo>
                    <a:lnTo>
                      <a:pt x="9430" y="1824"/>
                    </a:lnTo>
                    <a:lnTo>
                      <a:pt x="9436" y="1850"/>
                    </a:lnTo>
                    <a:lnTo>
                      <a:pt x="9444" y="1876"/>
                    </a:lnTo>
                    <a:lnTo>
                      <a:pt x="9452" y="1900"/>
                    </a:lnTo>
                    <a:lnTo>
                      <a:pt x="9462" y="1925"/>
                    </a:lnTo>
                    <a:lnTo>
                      <a:pt x="9472" y="1948"/>
                    </a:lnTo>
                    <a:lnTo>
                      <a:pt x="9483" y="1970"/>
                    </a:lnTo>
                    <a:lnTo>
                      <a:pt x="9495" y="1992"/>
                    </a:lnTo>
                    <a:lnTo>
                      <a:pt x="9509" y="2012"/>
                    </a:lnTo>
                    <a:lnTo>
                      <a:pt x="9522" y="2032"/>
                    </a:lnTo>
                    <a:lnTo>
                      <a:pt x="9538" y="2051"/>
                    </a:lnTo>
                    <a:lnTo>
                      <a:pt x="9554" y="2068"/>
                    </a:lnTo>
                    <a:lnTo>
                      <a:pt x="9571" y="2085"/>
                    </a:lnTo>
                    <a:lnTo>
                      <a:pt x="9588" y="2101"/>
                    </a:lnTo>
                    <a:lnTo>
                      <a:pt x="9606" y="2115"/>
                    </a:lnTo>
                    <a:lnTo>
                      <a:pt x="9625" y="2129"/>
                    </a:lnTo>
                    <a:lnTo>
                      <a:pt x="9644" y="2140"/>
                    </a:lnTo>
                    <a:lnTo>
                      <a:pt x="9664" y="2151"/>
                    </a:lnTo>
                    <a:lnTo>
                      <a:pt x="9684" y="2161"/>
                    </a:lnTo>
                    <a:lnTo>
                      <a:pt x="9706" y="2170"/>
                    </a:lnTo>
                    <a:lnTo>
                      <a:pt x="9728" y="2177"/>
                    </a:lnTo>
                    <a:lnTo>
                      <a:pt x="9751" y="2184"/>
                    </a:lnTo>
                    <a:lnTo>
                      <a:pt x="9774" y="2188"/>
                    </a:lnTo>
                    <a:lnTo>
                      <a:pt x="9798" y="2193"/>
                    </a:lnTo>
                    <a:lnTo>
                      <a:pt x="9822" y="2196"/>
                    </a:lnTo>
                    <a:lnTo>
                      <a:pt x="9848" y="2197"/>
                    </a:lnTo>
                    <a:lnTo>
                      <a:pt x="9874" y="2198"/>
                    </a:lnTo>
                    <a:lnTo>
                      <a:pt x="9901" y="2197"/>
                    </a:lnTo>
                    <a:lnTo>
                      <a:pt x="9926" y="2196"/>
                    </a:lnTo>
                    <a:lnTo>
                      <a:pt x="9952" y="2193"/>
                    </a:lnTo>
                    <a:lnTo>
                      <a:pt x="9975" y="2189"/>
                    </a:lnTo>
                    <a:lnTo>
                      <a:pt x="9999" y="2184"/>
                    </a:lnTo>
                    <a:lnTo>
                      <a:pt x="10021" y="2177"/>
                    </a:lnTo>
                    <a:lnTo>
                      <a:pt x="10043" y="2170"/>
                    </a:lnTo>
                    <a:lnTo>
                      <a:pt x="10064" y="2161"/>
                    </a:lnTo>
                    <a:lnTo>
                      <a:pt x="10084" y="2152"/>
                    </a:lnTo>
                    <a:lnTo>
                      <a:pt x="10105" y="2141"/>
                    </a:lnTo>
                    <a:lnTo>
                      <a:pt x="10122" y="2130"/>
                    </a:lnTo>
                    <a:lnTo>
                      <a:pt x="10140" y="2116"/>
                    </a:lnTo>
                    <a:lnTo>
                      <a:pt x="10157" y="2103"/>
                    </a:lnTo>
                    <a:lnTo>
                      <a:pt x="10174" y="2087"/>
                    </a:lnTo>
                    <a:lnTo>
                      <a:pt x="10190" y="2070"/>
                    </a:lnTo>
                    <a:lnTo>
                      <a:pt x="10205" y="2053"/>
                    </a:lnTo>
                    <a:lnTo>
                      <a:pt x="10218" y="2034"/>
                    </a:lnTo>
                    <a:lnTo>
                      <a:pt x="10232" y="2015"/>
                    </a:lnTo>
                    <a:lnTo>
                      <a:pt x="10244" y="1995"/>
                    </a:lnTo>
                    <a:lnTo>
                      <a:pt x="10255" y="1974"/>
                    </a:lnTo>
                    <a:lnTo>
                      <a:pt x="10265" y="1951"/>
                    </a:lnTo>
                    <a:lnTo>
                      <a:pt x="10275" y="1927"/>
                    </a:lnTo>
                    <a:lnTo>
                      <a:pt x="10283" y="1903"/>
                    </a:lnTo>
                    <a:lnTo>
                      <a:pt x="10291" y="1878"/>
                    </a:lnTo>
                    <a:lnTo>
                      <a:pt x="10298" y="1851"/>
                    </a:lnTo>
                    <a:lnTo>
                      <a:pt x="10303" y="1824"/>
                    </a:lnTo>
                    <a:lnTo>
                      <a:pt x="10309" y="1796"/>
                    </a:lnTo>
                    <a:lnTo>
                      <a:pt x="10314" y="1767"/>
                    </a:lnTo>
                    <a:lnTo>
                      <a:pt x="10316" y="1736"/>
                    </a:lnTo>
                    <a:lnTo>
                      <a:pt x="10318" y="1706"/>
                    </a:lnTo>
                    <a:lnTo>
                      <a:pt x="10320" y="1673"/>
                    </a:lnTo>
                    <a:lnTo>
                      <a:pt x="10320" y="1641"/>
                    </a:lnTo>
                    <a:lnTo>
                      <a:pt x="10320" y="1607"/>
                    </a:lnTo>
                    <a:lnTo>
                      <a:pt x="10318" y="1575"/>
                    </a:lnTo>
                    <a:lnTo>
                      <a:pt x="10316" y="1544"/>
                    </a:lnTo>
                    <a:lnTo>
                      <a:pt x="10314" y="1514"/>
                    </a:lnTo>
                    <a:lnTo>
                      <a:pt x="10309" y="1484"/>
                    </a:lnTo>
                    <a:lnTo>
                      <a:pt x="10303" y="1455"/>
                    </a:lnTo>
                    <a:lnTo>
                      <a:pt x="10298" y="1428"/>
                    </a:lnTo>
                    <a:lnTo>
                      <a:pt x="10291" y="1401"/>
                    </a:lnTo>
                    <a:lnTo>
                      <a:pt x="10283" y="1376"/>
                    </a:lnTo>
                    <a:lnTo>
                      <a:pt x="10275" y="1352"/>
                    </a:lnTo>
                    <a:lnTo>
                      <a:pt x="10265" y="1328"/>
                    </a:lnTo>
                    <a:lnTo>
                      <a:pt x="10255" y="1306"/>
                    </a:lnTo>
                    <a:lnTo>
                      <a:pt x="10244" y="1283"/>
                    </a:lnTo>
                    <a:lnTo>
                      <a:pt x="10232" y="1263"/>
                    </a:lnTo>
                    <a:lnTo>
                      <a:pt x="10218" y="1243"/>
                    </a:lnTo>
                    <a:lnTo>
                      <a:pt x="10205" y="1225"/>
                    </a:lnTo>
                    <a:lnTo>
                      <a:pt x="10190" y="1207"/>
                    </a:lnTo>
                    <a:lnTo>
                      <a:pt x="10174" y="1190"/>
                    </a:lnTo>
                    <a:lnTo>
                      <a:pt x="10157" y="1174"/>
                    </a:lnTo>
                    <a:lnTo>
                      <a:pt x="10140" y="1161"/>
                    </a:lnTo>
                    <a:lnTo>
                      <a:pt x="10122" y="1147"/>
                    </a:lnTo>
                    <a:lnTo>
                      <a:pt x="10105" y="1135"/>
                    </a:lnTo>
                    <a:lnTo>
                      <a:pt x="10084" y="1123"/>
                    </a:lnTo>
                    <a:lnTo>
                      <a:pt x="10064" y="1114"/>
                    </a:lnTo>
                    <a:lnTo>
                      <a:pt x="10043" y="1105"/>
                    </a:lnTo>
                    <a:lnTo>
                      <a:pt x="10021" y="1099"/>
                    </a:lnTo>
                    <a:lnTo>
                      <a:pt x="9999" y="1092"/>
                    </a:lnTo>
                    <a:lnTo>
                      <a:pt x="9975" y="1087"/>
                    </a:lnTo>
                    <a:lnTo>
                      <a:pt x="9952" y="1083"/>
                    </a:lnTo>
                    <a:lnTo>
                      <a:pt x="9926" y="1080"/>
                    </a:lnTo>
                    <a:lnTo>
                      <a:pt x="9901" y="1078"/>
                    </a:lnTo>
                    <a:lnTo>
                      <a:pt x="9874" y="1077"/>
                    </a:lnTo>
                    <a:close/>
                    <a:moveTo>
                      <a:pt x="11792" y="337"/>
                    </a:moveTo>
                    <a:lnTo>
                      <a:pt x="11773" y="328"/>
                    </a:lnTo>
                    <a:lnTo>
                      <a:pt x="11753" y="319"/>
                    </a:lnTo>
                    <a:lnTo>
                      <a:pt x="11734" y="311"/>
                    </a:lnTo>
                    <a:lnTo>
                      <a:pt x="11713" y="306"/>
                    </a:lnTo>
                    <a:lnTo>
                      <a:pt x="11691" y="301"/>
                    </a:lnTo>
                    <a:lnTo>
                      <a:pt x="11670" y="298"/>
                    </a:lnTo>
                    <a:lnTo>
                      <a:pt x="11646" y="296"/>
                    </a:lnTo>
                    <a:lnTo>
                      <a:pt x="11624" y="295"/>
                    </a:lnTo>
                    <a:lnTo>
                      <a:pt x="11607" y="295"/>
                    </a:lnTo>
                    <a:lnTo>
                      <a:pt x="11591" y="296"/>
                    </a:lnTo>
                    <a:lnTo>
                      <a:pt x="11577" y="298"/>
                    </a:lnTo>
                    <a:lnTo>
                      <a:pt x="11561" y="299"/>
                    </a:lnTo>
                    <a:lnTo>
                      <a:pt x="11547" y="303"/>
                    </a:lnTo>
                    <a:lnTo>
                      <a:pt x="11533" y="306"/>
                    </a:lnTo>
                    <a:lnTo>
                      <a:pt x="11520" y="309"/>
                    </a:lnTo>
                    <a:lnTo>
                      <a:pt x="11507" y="314"/>
                    </a:lnTo>
                    <a:lnTo>
                      <a:pt x="11496" y="319"/>
                    </a:lnTo>
                    <a:lnTo>
                      <a:pt x="11483" y="325"/>
                    </a:lnTo>
                    <a:lnTo>
                      <a:pt x="11472" y="331"/>
                    </a:lnTo>
                    <a:lnTo>
                      <a:pt x="11462" y="337"/>
                    </a:lnTo>
                    <a:lnTo>
                      <a:pt x="11452" y="345"/>
                    </a:lnTo>
                    <a:lnTo>
                      <a:pt x="11442" y="353"/>
                    </a:lnTo>
                    <a:lnTo>
                      <a:pt x="11433" y="362"/>
                    </a:lnTo>
                    <a:lnTo>
                      <a:pt x="11425" y="371"/>
                    </a:lnTo>
                    <a:lnTo>
                      <a:pt x="11416" y="381"/>
                    </a:lnTo>
                    <a:lnTo>
                      <a:pt x="11409" y="391"/>
                    </a:lnTo>
                    <a:lnTo>
                      <a:pt x="11402" y="403"/>
                    </a:lnTo>
                    <a:lnTo>
                      <a:pt x="11396" y="414"/>
                    </a:lnTo>
                    <a:lnTo>
                      <a:pt x="11389" y="426"/>
                    </a:lnTo>
                    <a:lnTo>
                      <a:pt x="11384" y="439"/>
                    </a:lnTo>
                    <a:lnTo>
                      <a:pt x="11379" y="452"/>
                    </a:lnTo>
                    <a:lnTo>
                      <a:pt x="11374" y="467"/>
                    </a:lnTo>
                    <a:lnTo>
                      <a:pt x="11371" y="481"/>
                    </a:lnTo>
                    <a:lnTo>
                      <a:pt x="11368" y="496"/>
                    </a:lnTo>
                    <a:lnTo>
                      <a:pt x="11364" y="512"/>
                    </a:lnTo>
                    <a:lnTo>
                      <a:pt x="11362" y="529"/>
                    </a:lnTo>
                    <a:lnTo>
                      <a:pt x="11360" y="562"/>
                    </a:lnTo>
                    <a:lnTo>
                      <a:pt x="11359" y="599"/>
                    </a:lnTo>
                    <a:lnTo>
                      <a:pt x="11359" y="821"/>
                    </a:lnTo>
                    <a:lnTo>
                      <a:pt x="11732" y="821"/>
                    </a:lnTo>
                    <a:lnTo>
                      <a:pt x="11732" y="1111"/>
                    </a:lnTo>
                    <a:lnTo>
                      <a:pt x="11360" y="1111"/>
                    </a:lnTo>
                    <a:lnTo>
                      <a:pt x="11360" y="2454"/>
                    </a:lnTo>
                    <a:lnTo>
                      <a:pt x="10996" y="2454"/>
                    </a:lnTo>
                    <a:lnTo>
                      <a:pt x="10996" y="1111"/>
                    </a:lnTo>
                    <a:lnTo>
                      <a:pt x="10720" y="1111"/>
                    </a:lnTo>
                    <a:lnTo>
                      <a:pt x="10720" y="821"/>
                    </a:lnTo>
                    <a:lnTo>
                      <a:pt x="10996" y="821"/>
                    </a:lnTo>
                    <a:lnTo>
                      <a:pt x="10996" y="557"/>
                    </a:lnTo>
                    <a:lnTo>
                      <a:pt x="10996" y="525"/>
                    </a:lnTo>
                    <a:lnTo>
                      <a:pt x="10998" y="494"/>
                    </a:lnTo>
                    <a:lnTo>
                      <a:pt x="11001" y="463"/>
                    </a:lnTo>
                    <a:lnTo>
                      <a:pt x="11006" y="434"/>
                    </a:lnTo>
                    <a:lnTo>
                      <a:pt x="11011" y="406"/>
                    </a:lnTo>
                    <a:lnTo>
                      <a:pt x="11019" y="378"/>
                    </a:lnTo>
                    <a:lnTo>
                      <a:pt x="11027" y="351"/>
                    </a:lnTo>
                    <a:lnTo>
                      <a:pt x="11037" y="325"/>
                    </a:lnTo>
                    <a:lnTo>
                      <a:pt x="11048" y="300"/>
                    </a:lnTo>
                    <a:lnTo>
                      <a:pt x="11061" y="277"/>
                    </a:lnTo>
                    <a:lnTo>
                      <a:pt x="11074" y="253"/>
                    </a:lnTo>
                    <a:lnTo>
                      <a:pt x="11089" y="231"/>
                    </a:lnTo>
                    <a:lnTo>
                      <a:pt x="11106" y="209"/>
                    </a:lnTo>
                    <a:lnTo>
                      <a:pt x="11123" y="188"/>
                    </a:lnTo>
                    <a:lnTo>
                      <a:pt x="11142" y="169"/>
                    </a:lnTo>
                    <a:lnTo>
                      <a:pt x="11162" y="150"/>
                    </a:lnTo>
                    <a:lnTo>
                      <a:pt x="11183" y="130"/>
                    </a:lnTo>
                    <a:lnTo>
                      <a:pt x="11205" y="114"/>
                    </a:lnTo>
                    <a:lnTo>
                      <a:pt x="11227" y="98"/>
                    </a:lnTo>
                    <a:lnTo>
                      <a:pt x="11251" y="83"/>
                    </a:lnTo>
                    <a:lnTo>
                      <a:pt x="11274" y="71"/>
                    </a:lnTo>
                    <a:lnTo>
                      <a:pt x="11299" y="58"/>
                    </a:lnTo>
                    <a:lnTo>
                      <a:pt x="11324" y="47"/>
                    </a:lnTo>
                    <a:lnTo>
                      <a:pt x="11350" y="37"/>
                    </a:lnTo>
                    <a:lnTo>
                      <a:pt x="11375" y="28"/>
                    </a:lnTo>
                    <a:lnTo>
                      <a:pt x="11402" y="21"/>
                    </a:lnTo>
                    <a:lnTo>
                      <a:pt x="11431" y="15"/>
                    </a:lnTo>
                    <a:lnTo>
                      <a:pt x="11459" y="9"/>
                    </a:lnTo>
                    <a:lnTo>
                      <a:pt x="11488" y="6"/>
                    </a:lnTo>
                    <a:lnTo>
                      <a:pt x="11517" y="2"/>
                    </a:lnTo>
                    <a:lnTo>
                      <a:pt x="11547" y="1"/>
                    </a:lnTo>
                    <a:lnTo>
                      <a:pt x="11578" y="0"/>
                    </a:lnTo>
                    <a:lnTo>
                      <a:pt x="11610" y="0"/>
                    </a:lnTo>
                    <a:lnTo>
                      <a:pt x="11642" y="2"/>
                    </a:lnTo>
                    <a:lnTo>
                      <a:pt x="11671" y="4"/>
                    </a:lnTo>
                    <a:lnTo>
                      <a:pt x="11699" y="8"/>
                    </a:lnTo>
                    <a:lnTo>
                      <a:pt x="11725" y="12"/>
                    </a:lnTo>
                    <a:lnTo>
                      <a:pt x="11749" y="17"/>
                    </a:lnTo>
                    <a:lnTo>
                      <a:pt x="11771" y="24"/>
                    </a:lnTo>
                    <a:lnTo>
                      <a:pt x="11792" y="30"/>
                    </a:lnTo>
                    <a:lnTo>
                      <a:pt x="11792" y="337"/>
                    </a:lnTo>
                    <a:close/>
                    <a:moveTo>
                      <a:pt x="12706" y="2436"/>
                    </a:moveTo>
                    <a:lnTo>
                      <a:pt x="12693" y="2442"/>
                    </a:lnTo>
                    <a:lnTo>
                      <a:pt x="12678" y="2448"/>
                    </a:lnTo>
                    <a:lnTo>
                      <a:pt x="12663" y="2454"/>
                    </a:lnTo>
                    <a:lnTo>
                      <a:pt x="12649" y="2459"/>
                    </a:lnTo>
                    <a:lnTo>
                      <a:pt x="12617" y="2468"/>
                    </a:lnTo>
                    <a:lnTo>
                      <a:pt x="12582" y="2476"/>
                    </a:lnTo>
                    <a:lnTo>
                      <a:pt x="12546" y="2482"/>
                    </a:lnTo>
                    <a:lnTo>
                      <a:pt x="12508" y="2486"/>
                    </a:lnTo>
                    <a:lnTo>
                      <a:pt x="12468" y="2489"/>
                    </a:lnTo>
                    <a:lnTo>
                      <a:pt x="12425" y="2490"/>
                    </a:lnTo>
                    <a:lnTo>
                      <a:pt x="12396" y="2490"/>
                    </a:lnTo>
                    <a:lnTo>
                      <a:pt x="12369" y="2487"/>
                    </a:lnTo>
                    <a:lnTo>
                      <a:pt x="12342" y="2485"/>
                    </a:lnTo>
                    <a:lnTo>
                      <a:pt x="12315" y="2483"/>
                    </a:lnTo>
                    <a:lnTo>
                      <a:pt x="12290" y="2478"/>
                    </a:lnTo>
                    <a:lnTo>
                      <a:pt x="12265" y="2474"/>
                    </a:lnTo>
                    <a:lnTo>
                      <a:pt x="12243" y="2468"/>
                    </a:lnTo>
                    <a:lnTo>
                      <a:pt x="12221" y="2462"/>
                    </a:lnTo>
                    <a:lnTo>
                      <a:pt x="12199" y="2454"/>
                    </a:lnTo>
                    <a:lnTo>
                      <a:pt x="12178" y="2445"/>
                    </a:lnTo>
                    <a:lnTo>
                      <a:pt x="12159" y="2436"/>
                    </a:lnTo>
                    <a:lnTo>
                      <a:pt x="12140" y="2426"/>
                    </a:lnTo>
                    <a:lnTo>
                      <a:pt x="12122" y="2414"/>
                    </a:lnTo>
                    <a:lnTo>
                      <a:pt x="12105" y="2402"/>
                    </a:lnTo>
                    <a:lnTo>
                      <a:pt x="12089" y="2390"/>
                    </a:lnTo>
                    <a:lnTo>
                      <a:pt x="12074" y="2376"/>
                    </a:lnTo>
                    <a:lnTo>
                      <a:pt x="12060" y="2362"/>
                    </a:lnTo>
                    <a:lnTo>
                      <a:pt x="12046" y="2346"/>
                    </a:lnTo>
                    <a:lnTo>
                      <a:pt x="12034" y="2329"/>
                    </a:lnTo>
                    <a:lnTo>
                      <a:pt x="12023" y="2312"/>
                    </a:lnTo>
                    <a:lnTo>
                      <a:pt x="12013" y="2293"/>
                    </a:lnTo>
                    <a:lnTo>
                      <a:pt x="12003" y="2274"/>
                    </a:lnTo>
                    <a:lnTo>
                      <a:pt x="11994" y="2255"/>
                    </a:lnTo>
                    <a:lnTo>
                      <a:pt x="11987" y="2233"/>
                    </a:lnTo>
                    <a:lnTo>
                      <a:pt x="11979" y="2212"/>
                    </a:lnTo>
                    <a:lnTo>
                      <a:pt x="11973" y="2188"/>
                    </a:lnTo>
                    <a:lnTo>
                      <a:pt x="11969" y="2165"/>
                    </a:lnTo>
                    <a:lnTo>
                      <a:pt x="11964" y="2141"/>
                    </a:lnTo>
                    <a:lnTo>
                      <a:pt x="11961" y="2115"/>
                    </a:lnTo>
                    <a:lnTo>
                      <a:pt x="11959" y="2089"/>
                    </a:lnTo>
                    <a:lnTo>
                      <a:pt x="11958" y="2061"/>
                    </a:lnTo>
                    <a:lnTo>
                      <a:pt x="11958" y="2034"/>
                    </a:lnTo>
                    <a:lnTo>
                      <a:pt x="11958" y="1111"/>
                    </a:lnTo>
                    <a:lnTo>
                      <a:pt x="11688" y="1111"/>
                    </a:lnTo>
                    <a:lnTo>
                      <a:pt x="11688" y="821"/>
                    </a:lnTo>
                    <a:lnTo>
                      <a:pt x="11958" y="821"/>
                    </a:lnTo>
                    <a:lnTo>
                      <a:pt x="11958" y="443"/>
                    </a:lnTo>
                    <a:lnTo>
                      <a:pt x="12322" y="337"/>
                    </a:lnTo>
                    <a:lnTo>
                      <a:pt x="12322" y="821"/>
                    </a:lnTo>
                    <a:lnTo>
                      <a:pt x="12706" y="821"/>
                    </a:lnTo>
                    <a:lnTo>
                      <a:pt x="12706" y="1111"/>
                    </a:lnTo>
                    <a:lnTo>
                      <a:pt x="12322" y="1111"/>
                    </a:lnTo>
                    <a:lnTo>
                      <a:pt x="12322" y="1927"/>
                    </a:lnTo>
                    <a:lnTo>
                      <a:pt x="12323" y="1962"/>
                    </a:lnTo>
                    <a:lnTo>
                      <a:pt x="12325" y="1995"/>
                    </a:lnTo>
                    <a:lnTo>
                      <a:pt x="12328" y="2024"/>
                    </a:lnTo>
                    <a:lnTo>
                      <a:pt x="12334" y="2051"/>
                    </a:lnTo>
                    <a:lnTo>
                      <a:pt x="12337" y="2065"/>
                    </a:lnTo>
                    <a:lnTo>
                      <a:pt x="12342" y="2076"/>
                    </a:lnTo>
                    <a:lnTo>
                      <a:pt x="12346" y="2087"/>
                    </a:lnTo>
                    <a:lnTo>
                      <a:pt x="12351" y="2098"/>
                    </a:lnTo>
                    <a:lnTo>
                      <a:pt x="12355" y="2109"/>
                    </a:lnTo>
                    <a:lnTo>
                      <a:pt x="12361" y="2118"/>
                    </a:lnTo>
                    <a:lnTo>
                      <a:pt x="12367" y="2127"/>
                    </a:lnTo>
                    <a:lnTo>
                      <a:pt x="12373" y="2134"/>
                    </a:lnTo>
                    <a:lnTo>
                      <a:pt x="12380" y="2142"/>
                    </a:lnTo>
                    <a:lnTo>
                      <a:pt x="12387" y="2149"/>
                    </a:lnTo>
                    <a:lnTo>
                      <a:pt x="12395" y="2156"/>
                    </a:lnTo>
                    <a:lnTo>
                      <a:pt x="12404" y="2161"/>
                    </a:lnTo>
                    <a:lnTo>
                      <a:pt x="12413" y="2167"/>
                    </a:lnTo>
                    <a:lnTo>
                      <a:pt x="12422" y="2173"/>
                    </a:lnTo>
                    <a:lnTo>
                      <a:pt x="12432" y="2177"/>
                    </a:lnTo>
                    <a:lnTo>
                      <a:pt x="12442" y="2180"/>
                    </a:lnTo>
                    <a:lnTo>
                      <a:pt x="12453" y="2185"/>
                    </a:lnTo>
                    <a:lnTo>
                      <a:pt x="12466" y="2187"/>
                    </a:lnTo>
                    <a:lnTo>
                      <a:pt x="12477" y="2191"/>
                    </a:lnTo>
                    <a:lnTo>
                      <a:pt x="12490" y="2193"/>
                    </a:lnTo>
                    <a:lnTo>
                      <a:pt x="12517" y="2195"/>
                    </a:lnTo>
                    <a:lnTo>
                      <a:pt x="12546" y="2196"/>
                    </a:lnTo>
                    <a:lnTo>
                      <a:pt x="12569" y="2195"/>
                    </a:lnTo>
                    <a:lnTo>
                      <a:pt x="12591" y="2193"/>
                    </a:lnTo>
                    <a:lnTo>
                      <a:pt x="12612" y="2188"/>
                    </a:lnTo>
                    <a:lnTo>
                      <a:pt x="12632" y="2183"/>
                    </a:lnTo>
                    <a:lnTo>
                      <a:pt x="12652" y="2175"/>
                    </a:lnTo>
                    <a:lnTo>
                      <a:pt x="12671" y="2166"/>
                    </a:lnTo>
                    <a:lnTo>
                      <a:pt x="12689" y="2155"/>
                    </a:lnTo>
                    <a:lnTo>
                      <a:pt x="12706" y="2142"/>
                    </a:lnTo>
                    <a:lnTo>
                      <a:pt x="12706" y="243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51" name="Freeform 46"/>
              <p:cNvSpPr>
                <a:spLocks noEditPoints="1"/>
              </p:cNvSpPr>
              <p:nvPr/>
            </p:nvSpPr>
            <p:spPr bwMode="auto">
              <a:xfrm>
                <a:off x="4149" y="2275"/>
                <a:ext cx="1475" cy="341"/>
              </a:xfrm>
              <a:custGeom>
                <a:avLst/>
                <a:gdLst>
                  <a:gd name="T0" fmla="*/ 7138 w 7374"/>
                  <a:gd name="T1" fmla="*/ 641 h 1703"/>
                  <a:gd name="T2" fmla="*/ 6983 w 7374"/>
                  <a:gd name="T3" fmla="*/ 855 h 1703"/>
                  <a:gd name="T4" fmla="*/ 6973 w 7374"/>
                  <a:gd name="T5" fmla="*/ 680 h 1703"/>
                  <a:gd name="T6" fmla="*/ 7203 w 7374"/>
                  <a:gd name="T7" fmla="*/ 447 h 1703"/>
                  <a:gd name="T8" fmla="*/ 6282 w 7374"/>
                  <a:gd name="T9" fmla="*/ 932 h 1703"/>
                  <a:gd name="T10" fmla="*/ 6195 w 7374"/>
                  <a:gd name="T11" fmla="*/ 679 h 1703"/>
                  <a:gd name="T12" fmla="*/ 5977 w 7374"/>
                  <a:gd name="T13" fmla="*/ 596 h 1703"/>
                  <a:gd name="T14" fmla="*/ 5761 w 7374"/>
                  <a:gd name="T15" fmla="*/ 708 h 1703"/>
                  <a:gd name="T16" fmla="*/ 6282 w 7374"/>
                  <a:gd name="T17" fmla="*/ 952 h 1703"/>
                  <a:gd name="T18" fmla="*/ 5738 w 7374"/>
                  <a:gd name="T19" fmla="*/ 1400 h 1703"/>
                  <a:gd name="T20" fmla="*/ 5991 w 7374"/>
                  <a:gd name="T21" fmla="*/ 1538 h 1703"/>
                  <a:gd name="T22" fmla="*/ 6350 w 7374"/>
                  <a:gd name="T23" fmla="*/ 1436 h 1703"/>
                  <a:gd name="T24" fmla="*/ 6080 w 7374"/>
                  <a:gd name="T25" fmla="*/ 1699 h 1703"/>
                  <a:gd name="T26" fmla="*/ 5661 w 7374"/>
                  <a:gd name="T27" fmla="*/ 1594 h 1703"/>
                  <a:gd name="T28" fmla="*/ 5472 w 7374"/>
                  <a:gd name="T29" fmla="*/ 1180 h 1703"/>
                  <a:gd name="T30" fmla="*/ 5567 w 7374"/>
                  <a:gd name="T31" fmla="*/ 682 h 1703"/>
                  <a:gd name="T32" fmla="*/ 5915 w 7374"/>
                  <a:gd name="T33" fmla="*/ 439 h 1703"/>
                  <a:gd name="T34" fmla="*/ 6298 w 7374"/>
                  <a:gd name="T35" fmla="*/ 535 h 1703"/>
                  <a:gd name="T36" fmla="*/ 6466 w 7374"/>
                  <a:gd name="T37" fmla="*/ 916 h 1703"/>
                  <a:gd name="T38" fmla="*/ 4934 w 7374"/>
                  <a:gd name="T39" fmla="*/ 763 h 1703"/>
                  <a:gd name="T40" fmla="*/ 4776 w 7374"/>
                  <a:gd name="T41" fmla="*/ 605 h 1703"/>
                  <a:gd name="T42" fmla="*/ 4531 w 7374"/>
                  <a:gd name="T43" fmla="*/ 648 h 1703"/>
                  <a:gd name="T44" fmla="*/ 4388 w 7374"/>
                  <a:gd name="T45" fmla="*/ 884 h 1703"/>
                  <a:gd name="T46" fmla="*/ 4477 w 7374"/>
                  <a:gd name="T47" fmla="*/ 541 h 1703"/>
                  <a:gd name="T48" fmla="*/ 4871 w 7374"/>
                  <a:gd name="T49" fmla="*/ 446 h 1703"/>
                  <a:gd name="T50" fmla="*/ 5104 w 7374"/>
                  <a:gd name="T51" fmla="*/ 653 h 1703"/>
                  <a:gd name="T52" fmla="*/ 3802 w 7374"/>
                  <a:gd name="T53" fmla="*/ 1686 h 1703"/>
                  <a:gd name="T54" fmla="*/ 3512 w 7374"/>
                  <a:gd name="T55" fmla="*/ 1658 h 1703"/>
                  <a:gd name="T56" fmla="*/ 3389 w 7374"/>
                  <a:gd name="T57" fmla="*/ 1448 h 1703"/>
                  <a:gd name="T58" fmla="*/ 3566 w 7374"/>
                  <a:gd name="T59" fmla="*/ 1312 h 1703"/>
                  <a:gd name="T60" fmla="*/ 3694 w 7374"/>
                  <a:gd name="T61" fmla="*/ 1534 h 1703"/>
                  <a:gd name="T62" fmla="*/ 3062 w 7374"/>
                  <a:gd name="T63" fmla="*/ 629 h 1703"/>
                  <a:gd name="T64" fmla="*/ 2826 w 7374"/>
                  <a:gd name="T65" fmla="*/ 685 h 1703"/>
                  <a:gd name="T66" fmla="*/ 2711 w 7374"/>
                  <a:gd name="T67" fmla="*/ 961 h 1703"/>
                  <a:gd name="T68" fmla="*/ 2793 w 7374"/>
                  <a:gd name="T69" fmla="*/ 551 h 1703"/>
                  <a:gd name="T70" fmla="*/ 3012 w 7374"/>
                  <a:gd name="T71" fmla="*/ 440 h 1703"/>
                  <a:gd name="T72" fmla="*/ 1552 w 7374"/>
                  <a:gd name="T73" fmla="*/ 1136 h 1703"/>
                  <a:gd name="T74" fmla="*/ 1429 w 7374"/>
                  <a:gd name="T75" fmla="*/ 1309 h 1703"/>
                  <a:gd name="T76" fmla="*/ 1625 w 7374"/>
                  <a:gd name="T77" fmla="*/ 1539 h 1703"/>
                  <a:gd name="T78" fmla="*/ 1864 w 7374"/>
                  <a:gd name="T79" fmla="*/ 1451 h 1703"/>
                  <a:gd name="T80" fmla="*/ 1965 w 7374"/>
                  <a:gd name="T81" fmla="*/ 1201 h 1703"/>
                  <a:gd name="T82" fmla="*/ 1767 w 7374"/>
                  <a:gd name="T83" fmla="*/ 1673 h 1703"/>
                  <a:gd name="T84" fmla="*/ 1420 w 7374"/>
                  <a:gd name="T85" fmla="*/ 1666 h 1703"/>
                  <a:gd name="T86" fmla="*/ 1253 w 7374"/>
                  <a:gd name="T87" fmla="*/ 1462 h 1703"/>
                  <a:gd name="T88" fmla="*/ 1277 w 7374"/>
                  <a:gd name="T89" fmla="*/ 1168 h 1703"/>
                  <a:gd name="T90" fmla="*/ 1491 w 7374"/>
                  <a:gd name="T91" fmla="*/ 988 h 1703"/>
                  <a:gd name="T92" fmla="*/ 1937 w 7374"/>
                  <a:gd name="T93" fmla="*/ 729 h 1703"/>
                  <a:gd name="T94" fmla="*/ 1797 w 7374"/>
                  <a:gd name="T95" fmla="*/ 604 h 1703"/>
                  <a:gd name="T96" fmla="*/ 1461 w 7374"/>
                  <a:gd name="T97" fmla="*/ 667 h 1703"/>
                  <a:gd name="T98" fmla="*/ 1585 w 7374"/>
                  <a:gd name="T99" fmla="*/ 449 h 1703"/>
                  <a:gd name="T100" fmla="*/ 1958 w 7374"/>
                  <a:gd name="T101" fmla="*/ 477 h 1703"/>
                  <a:gd name="T102" fmla="*/ 2136 w 7374"/>
                  <a:gd name="T103" fmla="*/ 731 h 1703"/>
                  <a:gd name="T104" fmla="*/ 521 w 7374"/>
                  <a:gd name="T105" fmla="*/ 863 h 1703"/>
                  <a:gd name="T106" fmla="*/ 748 w 7374"/>
                  <a:gd name="T107" fmla="*/ 701 h 1703"/>
                  <a:gd name="T108" fmla="*/ 775 w 7374"/>
                  <a:gd name="T109" fmla="*/ 402 h 1703"/>
                  <a:gd name="T110" fmla="*/ 610 w 7374"/>
                  <a:gd name="T111" fmla="*/ 213 h 1703"/>
                  <a:gd name="T112" fmla="*/ 444 w 7374"/>
                  <a:gd name="T113" fmla="*/ 0 h 1703"/>
                  <a:gd name="T114" fmla="*/ 845 w 7374"/>
                  <a:gd name="T115" fmla="*/ 132 h 1703"/>
                  <a:gd name="T116" fmla="*/ 987 w 7374"/>
                  <a:gd name="T117" fmla="*/ 508 h 1703"/>
                  <a:gd name="T118" fmla="*/ 828 w 7374"/>
                  <a:gd name="T119" fmla="*/ 902 h 1703"/>
                  <a:gd name="T120" fmla="*/ 402 w 7374"/>
                  <a:gd name="T121" fmla="*/ 1056 h 1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4" h="1703">
                    <a:moveTo>
                      <a:pt x="7374" y="658"/>
                    </a:moveTo>
                    <a:lnTo>
                      <a:pt x="7362" y="649"/>
                    </a:lnTo>
                    <a:lnTo>
                      <a:pt x="7347" y="641"/>
                    </a:lnTo>
                    <a:lnTo>
                      <a:pt x="7331" y="635"/>
                    </a:lnTo>
                    <a:lnTo>
                      <a:pt x="7315" y="629"/>
                    </a:lnTo>
                    <a:lnTo>
                      <a:pt x="7297" y="625"/>
                    </a:lnTo>
                    <a:lnTo>
                      <a:pt x="7277" y="621"/>
                    </a:lnTo>
                    <a:lnTo>
                      <a:pt x="7257" y="620"/>
                    </a:lnTo>
                    <a:lnTo>
                      <a:pt x="7235" y="619"/>
                    </a:lnTo>
                    <a:lnTo>
                      <a:pt x="7220" y="620"/>
                    </a:lnTo>
                    <a:lnTo>
                      <a:pt x="7206" y="621"/>
                    </a:lnTo>
                    <a:lnTo>
                      <a:pt x="7192" y="623"/>
                    </a:lnTo>
                    <a:lnTo>
                      <a:pt x="7177" y="627"/>
                    </a:lnTo>
                    <a:lnTo>
                      <a:pt x="7164" y="630"/>
                    </a:lnTo>
                    <a:lnTo>
                      <a:pt x="7152" y="636"/>
                    </a:lnTo>
                    <a:lnTo>
                      <a:pt x="7138" y="641"/>
                    </a:lnTo>
                    <a:lnTo>
                      <a:pt x="7126" y="648"/>
                    </a:lnTo>
                    <a:lnTo>
                      <a:pt x="7113" y="656"/>
                    </a:lnTo>
                    <a:lnTo>
                      <a:pt x="7102" y="665"/>
                    </a:lnTo>
                    <a:lnTo>
                      <a:pt x="7090" y="674"/>
                    </a:lnTo>
                    <a:lnTo>
                      <a:pt x="7079" y="685"/>
                    </a:lnTo>
                    <a:lnTo>
                      <a:pt x="7068" y="697"/>
                    </a:lnTo>
                    <a:lnTo>
                      <a:pt x="7057" y="709"/>
                    </a:lnTo>
                    <a:lnTo>
                      <a:pt x="7047" y="722"/>
                    </a:lnTo>
                    <a:lnTo>
                      <a:pt x="7037" y="736"/>
                    </a:lnTo>
                    <a:lnTo>
                      <a:pt x="7027" y="752"/>
                    </a:lnTo>
                    <a:lnTo>
                      <a:pt x="7018" y="767"/>
                    </a:lnTo>
                    <a:lnTo>
                      <a:pt x="7010" y="783"/>
                    </a:lnTo>
                    <a:lnTo>
                      <a:pt x="7002" y="800"/>
                    </a:lnTo>
                    <a:lnTo>
                      <a:pt x="6995" y="818"/>
                    </a:lnTo>
                    <a:lnTo>
                      <a:pt x="6989" y="836"/>
                    </a:lnTo>
                    <a:lnTo>
                      <a:pt x="6983" y="855"/>
                    </a:lnTo>
                    <a:lnTo>
                      <a:pt x="6977" y="875"/>
                    </a:lnTo>
                    <a:lnTo>
                      <a:pt x="6973" y="896"/>
                    </a:lnTo>
                    <a:lnTo>
                      <a:pt x="6968" y="916"/>
                    </a:lnTo>
                    <a:lnTo>
                      <a:pt x="6965" y="938"/>
                    </a:lnTo>
                    <a:lnTo>
                      <a:pt x="6963" y="961"/>
                    </a:lnTo>
                    <a:lnTo>
                      <a:pt x="6961" y="983"/>
                    </a:lnTo>
                    <a:lnTo>
                      <a:pt x="6959" y="1007"/>
                    </a:lnTo>
                    <a:lnTo>
                      <a:pt x="6958" y="1032"/>
                    </a:lnTo>
                    <a:lnTo>
                      <a:pt x="6958" y="1056"/>
                    </a:lnTo>
                    <a:lnTo>
                      <a:pt x="6958" y="1675"/>
                    </a:lnTo>
                    <a:lnTo>
                      <a:pt x="6773" y="1675"/>
                    </a:lnTo>
                    <a:lnTo>
                      <a:pt x="6773" y="462"/>
                    </a:lnTo>
                    <a:lnTo>
                      <a:pt x="6958" y="462"/>
                    </a:lnTo>
                    <a:lnTo>
                      <a:pt x="6958" y="711"/>
                    </a:lnTo>
                    <a:lnTo>
                      <a:pt x="6963" y="711"/>
                    </a:lnTo>
                    <a:lnTo>
                      <a:pt x="6973" y="680"/>
                    </a:lnTo>
                    <a:lnTo>
                      <a:pt x="6984" y="650"/>
                    </a:lnTo>
                    <a:lnTo>
                      <a:pt x="6998" y="623"/>
                    </a:lnTo>
                    <a:lnTo>
                      <a:pt x="7012" y="598"/>
                    </a:lnTo>
                    <a:lnTo>
                      <a:pt x="7028" y="574"/>
                    </a:lnTo>
                    <a:lnTo>
                      <a:pt x="7045" y="551"/>
                    </a:lnTo>
                    <a:lnTo>
                      <a:pt x="7063" y="530"/>
                    </a:lnTo>
                    <a:lnTo>
                      <a:pt x="7083" y="511"/>
                    </a:lnTo>
                    <a:lnTo>
                      <a:pt x="7103" y="495"/>
                    </a:lnTo>
                    <a:lnTo>
                      <a:pt x="7125" y="481"/>
                    </a:lnTo>
                    <a:lnTo>
                      <a:pt x="7135" y="474"/>
                    </a:lnTo>
                    <a:lnTo>
                      <a:pt x="7146" y="468"/>
                    </a:lnTo>
                    <a:lnTo>
                      <a:pt x="7157" y="463"/>
                    </a:lnTo>
                    <a:lnTo>
                      <a:pt x="7168" y="458"/>
                    </a:lnTo>
                    <a:lnTo>
                      <a:pt x="7180" y="454"/>
                    </a:lnTo>
                    <a:lnTo>
                      <a:pt x="7191" y="450"/>
                    </a:lnTo>
                    <a:lnTo>
                      <a:pt x="7203" y="447"/>
                    </a:lnTo>
                    <a:lnTo>
                      <a:pt x="7215" y="445"/>
                    </a:lnTo>
                    <a:lnTo>
                      <a:pt x="7227" y="442"/>
                    </a:lnTo>
                    <a:lnTo>
                      <a:pt x="7239" y="441"/>
                    </a:lnTo>
                    <a:lnTo>
                      <a:pt x="7252" y="440"/>
                    </a:lnTo>
                    <a:lnTo>
                      <a:pt x="7264" y="440"/>
                    </a:lnTo>
                    <a:lnTo>
                      <a:pt x="7281" y="440"/>
                    </a:lnTo>
                    <a:lnTo>
                      <a:pt x="7298" y="441"/>
                    </a:lnTo>
                    <a:lnTo>
                      <a:pt x="7313" y="442"/>
                    </a:lnTo>
                    <a:lnTo>
                      <a:pt x="7327" y="445"/>
                    </a:lnTo>
                    <a:lnTo>
                      <a:pt x="7340" y="447"/>
                    </a:lnTo>
                    <a:lnTo>
                      <a:pt x="7353" y="449"/>
                    </a:lnTo>
                    <a:lnTo>
                      <a:pt x="7364" y="453"/>
                    </a:lnTo>
                    <a:lnTo>
                      <a:pt x="7374" y="457"/>
                    </a:lnTo>
                    <a:lnTo>
                      <a:pt x="7374" y="658"/>
                    </a:lnTo>
                    <a:close/>
                    <a:moveTo>
                      <a:pt x="6282" y="952"/>
                    </a:moveTo>
                    <a:lnTo>
                      <a:pt x="6282" y="932"/>
                    </a:lnTo>
                    <a:lnTo>
                      <a:pt x="6281" y="911"/>
                    </a:lnTo>
                    <a:lnTo>
                      <a:pt x="6278" y="891"/>
                    </a:lnTo>
                    <a:lnTo>
                      <a:pt x="6276" y="873"/>
                    </a:lnTo>
                    <a:lnTo>
                      <a:pt x="6274" y="854"/>
                    </a:lnTo>
                    <a:lnTo>
                      <a:pt x="6271" y="836"/>
                    </a:lnTo>
                    <a:lnTo>
                      <a:pt x="6266" y="819"/>
                    </a:lnTo>
                    <a:lnTo>
                      <a:pt x="6262" y="802"/>
                    </a:lnTo>
                    <a:lnTo>
                      <a:pt x="6257" y="787"/>
                    </a:lnTo>
                    <a:lnTo>
                      <a:pt x="6251" y="771"/>
                    </a:lnTo>
                    <a:lnTo>
                      <a:pt x="6245" y="756"/>
                    </a:lnTo>
                    <a:lnTo>
                      <a:pt x="6238" y="742"/>
                    </a:lnTo>
                    <a:lnTo>
                      <a:pt x="6231" y="728"/>
                    </a:lnTo>
                    <a:lnTo>
                      <a:pt x="6222" y="715"/>
                    </a:lnTo>
                    <a:lnTo>
                      <a:pt x="6214" y="702"/>
                    </a:lnTo>
                    <a:lnTo>
                      <a:pt x="6205" y="690"/>
                    </a:lnTo>
                    <a:lnTo>
                      <a:pt x="6195" y="679"/>
                    </a:lnTo>
                    <a:lnTo>
                      <a:pt x="6185" y="668"/>
                    </a:lnTo>
                    <a:lnTo>
                      <a:pt x="6174" y="658"/>
                    </a:lnTo>
                    <a:lnTo>
                      <a:pt x="6164" y="649"/>
                    </a:lnTo>
                    <a:lnTo>
                      <a:pt x="6151" y="640"/>
                    </a:lnTo>
                    <a:lnTo>
                      <a:pt x="6140" y="632"/>
                    </a:lnTo>
                    <a:lnTo>
                      <a:pt x="6127" y="626"/>
                    </a:lnTo>
                    <a:lnTo>
                      <a:pt x="6114" y="620"/>
                    </a:lnTo>
                    <a:lnTo>
                      <a:pt x="6101" y="614"/>
                    </a:lnTo>
                    <a:lnTo>
                      <a:pt x="6087" y="610"/>
                    </a:lnTo>
                    <a:lnTo>
                      <a:pt x="6073" y="605"/>
                    </a:lnTo>
                    <a:lnTo>
                      <a:pt x="6058" y="602"/>
                    </a:lnTo>
                    <a:lnTo>
                      <a:pt x="6042" y="600"/>
                    </a:lnTo>
                    <a:lnTo>
                      <a:pt x="6027" y="598"/>
                    </a:lnTo>
                    <a:lnTo>
                      <a:pt x="6011" y="596"/>
                    </a:lnTo>
                    <a:lnTo>
                      <a:pt x="5994" y="596"/>
                    </a:lnTo>
                    <a:lnTo>
                      <a:pt x="5977" y="596"/>
                    </a:lnTo>
                    <a:lnTo>
                      <a:pt x="5962" y="598"/>
                    </a:lnTo>
                    <a:lnTo>
                      <a:pt x="5946" y="600"/>
                    </a:lnTo>
                    <a:lnTo>
                      <a:pt x="5931" y="602"/>
                    </a:lnTo>
                    <a:lnTo>
                      <a:pt x="5917" y="607"/>
                    </a:lnTo>
                    <a:lnTo>
                      <a:pt x="5902" y="610"/>
                    </a:lnTo>
                    <a:lnTo>
                      <a:pt x="5887" y="616"/>
                    </a:lnTo>
                    <a:lnTo>
                      <a:pt x="5873" y="621"/>
                    </a:lnTo>
                    <a:lnTo>
                      <a:pt x="5859" y="628"/>
                    </a:lnTo>
                    <a:lnTo>
                      <a:pt x="5846" y="635"/>
                    </a:lnTo>
                    <a:lnTo>
                      <a:pt x="5833" y="643"/>
                    </a:lnTo>
                    <a:lnTo>
                      <a:pt x="5820" y="652"/>
                    </a:lnTo>
                    <a:lnTo>
                      <a:pt x="5808" y="662"/>
                    </a:lnTo>
                    <a:lnTo>
                      <a:pt x="5795" y="672"/>
                    </a:lnTo>
                    <a:lnTo>
                      <a:pt x="5784" y="683"/>
                    </a:lnTo>
                    <a:lnTo>
                      <a:pt x="5773" y="694"/>
                    </a:lnTo>
                    <a:lnTo>
                      <a:pt x="5761" y="708"/>
                    </a:lnTo>
                    <a:lnTo>
                      <a:pt x="5750" y="720"/>
                    </a:lnTo>
                    <a:lnTo>
                      <a:pt x="5740" y="734"/>
                    </a:lnTo>
                    <a:lnTo>
                      <a:pt x="5731" y="747"/>
                    </a:lnTo>
                    <a:lnTo>
                      <a:pt x="5722" y="762"/>
                    </a:lnTo>
                    <a:lnTo>
                      <a:pt x="5713" y="778"/>
                    </a:lnTo>
                    <a:lnTo>
                      <a:pt x="5705" y="792"/>
                    </a:lnTo>
                    <a:lnTo>
                      <a:pt x="5699" y="808"/>
                    </a:lnTo>
                    <a:lnTo>
                      <a:pt x="5692" y="825"/>
                    </a:lnTo>
                    <a:lnTo>
                      <a:pt x="5685" y="842"/>
                    </a:lnTo>
                    <a:lnTo>
                      <a:pt x="5679" y="858"/>
                    </a:lnTo>
                    <a:lnTo>
                      <a:pt x="5675" y="876"/>
                    </a:lnTo>
                    <a:lnTo>
                      <a:pt x="5670" y="894"/>
                    </a:lnTo>
                    <a:lnTo>
                      <a:pt x="5666" y="914"/>
                    </a:lnTo>
                    <a:lnTo>
                      <a:pt x="5663" y="933"/>
                    </a:lnTo>
                    <a:lnTo>
                      <a:pt x="5659" y="952"/>
                    </a:lnTo>
                    <a:lnTo>
                      <a:pt x="6282" y="952"/>
                    </a:lnTo>
                    <a:close/>
                    <a:moveTo>
                      <a:pt x="6471" y="1117"/>
                    </a:moveTo>
                    <a:lnTo>
                      <a:pt x="5657" y="1117"/>
                    </a:lnTo>
                    <a:lnTo>
                      <a:pt x="5658" y="1142"/>
                    </a:lnTo>
                    <a:lnTo>
                      <a:pt x="5660" y="1165"/>
                    </a:lnTo>
                    <a:lnTo>
                      <a:pt x="5663" y="1189"/>
                    </a:lnTo>
                    <a:lnTo>
                      <a:pt x="5666" y="1212"/>
                    </a:lnTo>
                    <a:lnTo>
                      <a:pt x="5669" y="1234"/>
                    </a:lnTo>
                    <a:lnTo>
                      <a:pt x="5674" y="1255"/>
                    </a:lnTo>
                    <a:lnTo>
                      <a:pt x="5679" y="1276"/>
                    </a:lnTo>
                    <a:lnTo>
                      <a:pt x="5685" y="1296"/>
                    </a:lnTo>
                    <a:lnTo>
                      <a:pt x="5693" y="1315"/>
                    </a:lnTo>
                    <a:lnTo>
                      <a:pt x="5700" y="1334"/>
                    </a:lnTo>
                    <a:lnTo>
                      <a:pt x="5709" y="1352"/>
                    </a:lnTo>
                    <a:lnTo>
                      <a:pt x="5718" y="1369"/>
                    </a:lnTo>
                    <a:lnTo>
                      <a:pt x="5728" y="1385"/>
                    </a:lnTo>
                    <a:lnTo>
                      <a:pt x="5738" y="1400"/>
                    </a:lnTo>
                    <a:lnTo>
                      <a:pt x="5749" y="1415"/>
                    </a:lnTo>
                    <a:lnTo>
                      <a:pt x="5761" y="1430"/>
                    </a:lnTo>
                    <a:lnTo>
                      <a:pt x="5774" y="1443"/>
                    </a:lnTo>
                    <a:lnTo>
                      <a:pt x="5787" y="1456"/>
                    </a:lnTo>
                    <a:lnTo>
                      <a:pt x="5801" y="1467"/>
                    </a:lnTo>
                    <a:lnTo>
                      <a:pt x="5815" y="1478"/>
                    </a:lnTo>
                    <a:lnTo>
                      <a:pt x="5830" y="1487"/>
                    </a:lnTo>
                    <a:lnTo>
                      <a:pt x="5846" y="1496"/>
                    </a:lnTo>
                    <a:lnTo>
                      <a:pt x="5862" y="1505"/>
                    </a:lnTo>
                    <a:lnTo>
                      <a:pt x="5878" y="1512"/>
                    </a:lnTo>
                    <a:lnTo>
                      <a:pt x="5896" y="1519"/>
                    </a:lnTo>
                    <a:lnTo>
                      <a:pt x="5914" y="1524"/>
                    </a:lnTo>
                    <a:lnTo>
                      <a:pt x="5932" y="1529"/>
                    </a:lnTo>
                    <a:lnTo>
                      <a:pt x="5951" y="1533"/>
                    </a:lnTo>
                    <a:lnTo>
                      <a:pt x="5971" y="1535"/>
                    </a:lnTo>
                    <a:lnTo>
                      <a:pt x="5991" y="1538"/>
                    </a:lnTo>
                    <a:lnTo>
                      <a:pt x="6012" y="1539"/>
                    </a:lnTo>
                    <a:lnTo>
                      <a:pt x="6033" y="1540"/>
                    </a:lnTo>
                    <a:lnTo>
                      <a:pt x="6057" y="1539"/>
                    </a:lnTo>
                    <a:lnTo>
                      <a:pt x="6082" y="1538"/>
                    </a:lnTo>
                    <a:lnTo>
                      <a:pt x="6105" y="1534"/>
                    </a:lnTo>
                    <a:lnTo>
                      <a:pt x="6129" y="1531"/>
                    </a:lnTo>
                    <a:lnTo>
                      <a:pt x="6151" y="1526"/>
                    </a:lnTo>
                    <a:lnTo>
                      <a:pt x="6175" y="1521"/>
                    </a:lnTo>
                    <a:lnTo>
                      <a:pt x="6198" y="1514"/>
                    </a:lnTo>
                    <a:lnTo>
                      <a:pt x="6220" y="1506"/>
                    </a:lnTo>
                    <a:lnTo>
                      <a:pt x="6242" y="1497"/>
                    </a:lnTo>
                    <a:lnTo>
                      <a:pt x="6264" y="1487"/>
                    </a:lnTo>
                    <a:lnTo>
                      <a:pt x="6286" y="1476"/>
                    </a:lnTo>
                    <a:lnTo>
                      <a:pt x="6308" y="1463"/>
                    </a:lnTo>
                    <a:lnTo>
                      <a:pt x="6329" y="1450"/>
                    </a:lnTo>
                    <a:lnTo>
                      <a:pt x="6350" y="1436"/>
                    </a:lnTo>
                    <a:lnTo>
                      <a:pt x="6371" y="1421"/>
                    </a:lnTo>
                    <a:lnTo>
                      <a:pt x="6391" y="1405"/>
                    </a:lnTo>
                    <a:lnTo>
                      <a:pt x="6391" y="1587"/>
                    </a:lnTo>
                    <a:lnTo>
                      <a:pt x="6372" y="1601"/>
                    </a:lnTo>
                    <a:lnTo>
                      <a:pt x="6351" y="1614"/>
                    </a:lnTo>
                    <a:lnTo>
                      <a:pt x="6331" y="1627"/>
                    </a:lnTo>
                    <a:lnTo>
                      <a:pt x="6309" y="1638"/>
                    </a:lnTo>
                    <a:lnTo>
                      <a:pt x="6286" y="1648"/>
                    </a:lnTo>
                    <a:lnTo>
                      <a:pt x="6264" y="1658"/>
                    </a:lnTo>
                    <a:lnTo>
                      <a:pt x="6239" y="1666"/>
                    </a:lnTo>
                    <a:lnTo>
                      <a:pt x="6214" y="1674"/>
                    </a:lnTo>
                    <a:lnTo>
                      <a:pt x="6190" y="1681"/>
                    </a:lnTo>
                    <a:lnTo>
                      <a:pt x="6163" y="1687"/>
                    </a:lnTo>
                    <a:lnTo>
                      <a:pt x="6136" y="1692"/>
                    </a:lnTo>
                    <a:lnTo>
                      <a:pt x="6109" y="1696"/>
                    </a:lnTo>
                    <a:lnTo>
                      <a:pt x="6080" y="1699"/>
                    </a:lnTo>
                    <a:lnTo>
                      <a:pt x="6050" y="1701"/>
                    </a:lnTo>
                    <a:lnTo>
                      <a:pt x="6020" y="1703"/>
                    </a:lnTo>
                    <a:lnTo>
                      <a:pt x="5990" y="1703"/>
                    </a:lnTo>
                    <a:lnTo>
                      <a:pt x="5959" y="1702"/>
                    </a:lnTo>
                    <a:lnTo>
                      <a:pt x="5930" y="1701"/>
                    </a:lnTo>
                    <a:lnTo>
                      <a:pt x="5902" y="1697"/>
                    </a:lnTo>
                    <a:lnTo>
                      <a:pt x="5874" y="1693"/>
                    </a:lnTo>
                    <a:lnTo>
                      <a:pt x="5847" y="1687"/>
                    </a:lnTo>
                    <a:lnTo>
                      <a:pt x="5821" y="1679"/>
                    </a:lnTo>
                    <a:lnTo>
                      <a:pt x="5796" y="1672"/>
                    </a:lnTo>
                    <a:lnTo>
                      <a:pt x="5772" y="1661"/>
                    </a:lnTo>
                    <a:lnTo>
                      <a:pt x="5748" y="1651"/>
                    </a:lnTo>
                    <a:lnTo>
                      <a:pt x="5726" y="1639"/>
                    </a:lnTo>
                    <a:lnTo>
                      <a:pt x="5703" y="1625"/>
                    </a:lnTo>
                    <a:lnTo>
                      <a:pt x="5682" y="1610"/>
                    </a:lnTo>
                    <a:lnTo>
                      <a:pt x="5661" y="1594"/>
                    </a:lnTo>
                    <a:lnTo>
                      <a:pt x="5642" y="1577"/>
                    </a:lnTo>
                    <a:lnTo>
                      <a:pt x="5623" y="1558"/>
                    </a:lnTo>
                    <a:lnTo>
                      <a:pt x="5606" y="1538"/>
                    </a:lnTo>
                    <a:lnTo>
                      <a:pt x="5590" y="1516"/>
                    </a:lnTo>
                    <a:lnTo>
                      <a:pt x="5573" y="1495"/>
                    </a:lnTo>
                    <a:lnTo>
                      <a:pt x="5558" y="1471"/>
                    </a:lnTo>
                    <a:lnTo>
                      <a:pt x="5545" y="1447"/>
                    </a:lnTo>
                    <a:lnTo>
                      <a:pt x="5532" y="1422"/>
                    </a:lnTo>
                    <a:lnTo>
                      <a:pt x="5521" y="1395"/>
                    </a:lnTo>
                    <a:lnTo>
                      <a:pt x="5511" y="1368"/>
                    </a:lnTo>
                    <a:lnTo>
                      <a:pt x="5501" y="1339"/>
                    </a:lnTo>
                    <a:lnTo>
                      <a:pt x="5493" y="1309"/>
                    </a:lnTo>
                    <a:lnTo>
                      <a:pt x="5486" y="1279"/>
                    </a:lnTo>
                    <a:lnTo>
                      <a:pt x="5479" y="1248"/>
                    </a:lnTo>
                    <a:lnTo>
                      <a:pt x="5475" y="1214"/>
                    </a:lnTo>
                    <a:lnTo>
                      <a:pt x="5472" y="1180"/>
                    </a:lnTo>
                    <a:lnTo>
                      <a:pt x="5468" y="1145"/>
                    </a:lnTo>
                    <a:lnTo>
                      <a:pt x="5467" y="1110"/>
                    </a:lnTo>
                    <a:lnTo>
                      <a:pt x="5466" y="1073"/>
                    </a:lnTo>
                    <a:lnTo>
                      <a:pt x="5467" y="1038"/>
                    </a:lnTo>
                    <a:lnTo>
                      <a:pt x="5468" y="1004"/>
                    </a:lnTo>
                    <a:lnTo>
                      <a:pt x="5472" y="970"/>
                    </a:lnTo>
                    <a:lnTo>
                      <a:pt x="5476" y="938"/>
                    </a:lnTo>
                    <a:lnTo>
                      <a:pt x="5481" y="906"/>
                    </a:lnTo>
                    <a:lnTo>
                      <a:pt x="5487" y="875"/>
                    </a:lnTo>
                    <a:lnTo>
                      <a:pt x="5495" y="845"/>
                    </a:lnTo>
                    <a:lnTo>
                      <a:pt x="5504" y="816"/>
                    </a:lnTo>
                    <a:lnTo>
                      <a:pt x="5514" y="788"/>
                    </a:lnTo>
                    <a:lnTo>
                      <a:pt x="5526" y="760"/>
                    </a:lnTo>
                    <a:lnTo>
                      <a:pt x="5538" y="734"/>
                    </a:lnTo>
                    <a:lnTo>
                      <a:pt x="5552" y="707"/>
                    </a:lnTo>
                    <a:lnTo>
                      <a:pt x="5567" y="682"/>
                    </a:lnTo>
                    <a:lnTo>
                      <a:pt x="5583" y="657"/>
                    </a:lnTo>
                    <a:lnTo>
                      <a:pt x="5600" y="635"/>
                    </a:lnTo>
                    <a:lnTo>
                      <a:pt x="5619" y="611"/>
                    </a:lnTo>
                    <a:lnTo>
                      <a:pt x="5638" y="590"/>
                    </a:lnTo>
                    <a:lnTo>
                      <a:pt x="5658" y="569"/>
                    </a:lnTo>
                    <a:lnTo>
                      <a:pt x="5678" y="550"/>
                    </a:lnTo>
                    <a:lnTo>
                      <a:pt x="5700" y="533"/>
                    </a:lnTo>
                    <a:lnTo>
                      <a:pt x="5721" y="518"/>
                    </a:lnTo>
                    <a:lnTo>
                      <a:pt x="5744" y="503"/>
                    </a:lnTo>
                    <a:lnTo>
                      <a:pt x="5766" y="490"/>
                    </a:lnTo>
                    <a:lnTo>
                      <a:pt x="5790" y="477"/>
                    </a:lnTo>
                    <a:lnTo>
                      <a:pt x="5813" y="467"/>
                    </a:lnTo>
                    <a:lnTo>
                      <a:pt x="5838" y="458"/>
                    </a:lnTo>
                    <a:lnTo>
                      <a:pt x="5864" y="450"/>
                    </a:lnTo>
                    <a:lnTo>
                      <a:pt x="5888" y="445"/>
                    </a:lnTo>
                    <a:lnTo>
                      <a:pt x="5915" y="439"/>
                    </a:lnTo>
                    <a:lnTo>
                      <a:pt x="5942" y="436"/>
                    </a:lnTo>
                    <a:lnTo>
                      <a:pt x="5969" y="433"/>
                    </a:lnTo>
                    <a:lnTo>
                      <a:pt x="5997" y="433"/>
                    </a:lnTo>
                    <a:lnTo>
                      <a:pt x="6026" y="433"/>
                    </a:lnTo>
                    <a:lnTo>
                      <a:pt x="6053" y="436"/>
                    </a:lnTo>
                    <a:lnTo>
                      <a:pt x="6078" y="439"/>
                    </a:lnTo>
                    <a:lnTo>
                      <a:pt x="6104" y="442"/>
                    </a:lnTo>
                    <a:lnTo>
                      <a:pt x="6129" y="448"/>
                    </a:lnTo>
                    <a:lnTo>
                      <a:pt x="6153" y="455"/>
                    </a:lnTo>
                    <a:lnTo>
                      <a:pt x="6175" y="463"/>
                    </a:lnTo>
                    <a:lnTo>
                      <a:pt x="6198" y="472"/>
                    </a:lnTo>
                    <a:lnTo>
                      <a:pt x="6219" y="482"/>
                    </a:lnTo>
                    <a:lnTo>
                      <a:pt x="6240" y="493"/>
                    </a:lnTo>
                    <a:lnTo>
                      <a:pt x="6259" y="505"/>
                    </a:lnTo>
                    <a:lnTo>
                      <a:pt x="6278" y="520"/>
                    </a:lnTo>
                    <a:lnTo>
                      <a:pt x="6298" y="535"/>
                    </a:lnTo>
                    <a:lnTo>
                      <a:pt x="6314" y="551"/>
                    </a:lnTo>
                    <a:lnTo>
                      <a:pt x="6331" y="568"/>
                    </a:lnTo>
                    <a:lnTo>
                      <a:pt x="6347" y="587"/>
                    </a:lnTo>
                    <a:lnTo>
                      <a:pt x="6362" y="607"/>
                    </a:lnTo>
                    <a:lnTo>
                      <a:pt x="6376" y="628"/>
                    </a:lnTo>
                    <a:lnTo>
                      <a:pt x="6390" y="649"/>
                    </a:lnTo>
                    <a:lnTo>
                      <a:pt x="6401" y="672"/>
                    </a:lnTo>
                    <a:lnTo>
                      <a:pt x="6412" y="695"/>
                    </a:lnTo>
                    <a:lnTo>
                      <a:pt x="6422" y="719"/>
                    </a:lnTo>
                    <a:lnTo>
                      <a:pt x="6431" y="745"/>
                    </a:lnTo>
                    <a:lnTo>
                      <a:pt x="6440" y="771"/>
                    </a:lnTo>
                    <a:lnTo>
                      <a:pt x="6447" y="798"/>
                    </a:lnTo>
                    <a:lnTo>
                      <a:pt x="6454" y="826"/>
                    </a:lnTo>
                    <a:lnTo>
                      <a:pt x="6458" y="855"/>
                    </a:lnTo>
                    <a:lnTo>
                      <a:pt x="6463" y="885"/>
                    </a:lnTo>
                    <a:lnTo>
                      <a:pt x="6466" y="916"/>
                    </a:lnTo>
                    <a:lnTo>
                      <a:pt x="6468" y="948"/>
                    </a:lnTo>
                    <a:lnTo>
                      <a:pt x="6471" y="981"/>
                    </a:lnTo>
                    <a:lnTo>
                      <a:pt x="6471" y="1015"/>
                    </a:lnTo>
                    <a:lnTo>
                      <a:pt x="6471" y="1117"/>
                    </a:lnTo>
                    <a:close/>
                    <a:moveTo>
                      <a:pt x="5151" y="1675"/>
                    </a:moveTo>
                    <a:lnTo>
                      <a:pt x="4967" y="1675"/>
                    </a:lnTo>
                    <a:lnTo>
                      <a:pt x="4967" y="982"/>
                    </a:lnTo>
                    <a:lnTo>
                      <a:pt x="4966" y="936"/>
                    </a:lnTo>
                    <a:lnTo>
                      <a:pt x="4963" y="892"/>
                    </a:lnTo>
                    <a:lnTo>
                      <a:pt x="4960" y="871"/>
                    </a:lnTo>
                    <a:lnTo>
                      <a:pt x="4957" y="852"/>
                    </a:lnTo>
                    <a:lnTo>
                      <a:pt x="4954" y="833"/>
                    </a:lnTo>
                    <a:lnTo>
                      <a:pt x="4950" y="813"/>
                    </a:lnTo>
                    <a:lnTo>
                      <a:pt x="4946" y="795"/>
                    </a:lnTo>
                    <a:lnTo>
                      <a:pt x="4940" y="779"/>
                    </a:lnTo>
                    <a:lnTo>
                      <a:pt x="4934" y="763"/>
                    </a:lnTo>
                    <a:lnTo>
                      <a:pt x="4929" y="747"/>
                    </a:lnTo>
                    <a:lnTo>
                      <a:pt x="4922" y="733"/>
                    </a:lnTo>
                    <a:lnTo>
                      <a:pt x="4915" y="719"/>
                    </a:lnTo>
                    <a:lnTo>
                      <a:pt x="4907" y="706"/>
                    </a:lnTo>
                    <a:lnTo>
                      <a:pt x="4900" y="693"/>
                    </a:lnTo>
                    <a:lnTo>
                      <a:pt x="4891" y="681"/>
                    </a:lnTo>
                    <a:lnTo>
                      <a:pt x="4882" y="671"/>
                    </a:lnTo>
                    <a:lnTo>
                      <a:pt x="4873" y="661"/>
                    </a:lnTo>
                    <a:lnTo>
                      <a:pt x="4862" y="650"/>
                    </a:lnTo>
                    <a:lnTo>
                      <a:pt x="4851" y="643"/>
                    </a:lnTo>
                    <a:lnTo>
                      <a:pt x="4840" y="635"/>
                    </a:lnTo>
                    <a:lnTo>
                      <a:pt x="4829" y="627"/>
                    </a:lnTo>
                    <a:lnTo>
                      <a:pt x="4816" y="620"/>
                    </a:lnTo>
                    <a:lnTo>
                      <a:pt x="4803" y="614"/>
                    </a:lnTo>
                    <a:lnTo>
                      <a:pt x="4789" y="610"/>
                    </a:lnTo>
                    <a:lnTo>
                      <a:pt x="4776" y="605"/>
                    </a:lnTo>
                    <a:lnTo>
                      <a:pt x="4761" y="602"/>
                    </a:lnTo>
                    <a:lnTo>
                      <a:pt x="4747" y="600"/>
                    </a:lnTo>
                    <a:lnTo>
                      <a:pt x="4731" y="598"/>
                    </a:lnTo>
                    <a:lnTo>
                      <a:pt x="4715" y="596"/>
                    </a:lnTo>
                    <a:lnTo>
                      <a:pt x="4698" y="596"/>
                    </a:lnTo>
                    <a:lnTo>
                      <a:pt x="4682" y="596"/>
                    </a:lnTo>
                    <a:lnTo>
                      <a:pt x="4665" y="599"/>
                    </a:lnTo>
                    <a:lnTo>
                      <a:pt x="4649" y="600"/>
                    </a:lnTo>
                    <a:lnTo>
                      <a:pt x="4633" y="603"/>
                    </a:lnTo>
                    <a:lnTo>
                      <a:pt x="4618" y="608"/>
                    </a:lnTo>
                    <a:lnTo>
                      <a:pt x="4602" y="612"/>
                    </a:lnTo>
                    <a:lnTo>
                      <a:pt x="4587" y="618"/>
                    </a:lnTo>
                    <a:lnTo>
                      <a:pt x="4573" y="623"/>
                    </a:lnTo>
                    <a:lnTo>
                      <a:pt x="4558" y="631"/>
                    </a:lnTo>
                    <a:lnTo>
                      <a:pt x="4544" y="639"/>
                    </a:lnTo>
                    <a:lnTo>
                      <a:pt x="4531" y="648"/>
                    </a:lnTo>
                    <a:lnTo>
                      <a:pt x="4519" y="658"/>
                    </a:lnTo>
                    <a:lnTo>
                      <a:pt x="4505" y="668"/>
                    </a:lnTo>
                    <a:lnTo>
                      <a:pt x="4494" y="681"/>
                    </a:lnTo>
                    <a:lnTo>
                      <a:pt x="4482" y="693"/>
                    </a:lnTo>
                    <a:lnTo>
                      <a:pt x="4470" y="706"/>
                    </a:lnTo>
                    <a:lnTo>
                      <a:pt x="4459" y="720"/>
                    </a:lnTo>
                    <a:lnTo>
                      <a:pt x="4449" y="735"/>
                    </a:lnTo>
                    <a:lnTo>
                      <a:pt x="4439" y="749"/>
                    </a:lnTo>
                    <a:lnTo>
                      <a:pt x="4430" y="764"/>
                    </a:lnTo>
                    <a:lnTo>
                      <a:pt x="4422" y="780"/>
                    </a:lnTo>
                    <a:lnTo>
                      <a:pt x="4414" y="797"/>
                    </a:lnTo>
                    <a:lnTo>
                      <a:pt x="4407" y="813"/>
                    </a:lnTo>
                    <a:lnTo>
                      <a:pt x="4402" y="830"/>
                    </a:lnTo>
                    <a:lnTo>
                      <a:pt x="4396" y="847"/>
                    </a:lnTo>
                    <a:lnTo>
                      <a:pt x="4392" y="865"/>
                    </a:lnTo>
                    <a:lnTo>
                      <a:pt x="4388" y="884"/>
                    </a:lnTo>
                    <a:lnTo>
                      <a:pt x="4385" y="902"/>
                    </a:lnTo>
                    <a:lnTo>
                      <a:pt x="4383" y="923"/>
                    </a:lnTo>
                    <a:lnTo>
                      <a:pt x="4380" y="942"/>
                    </a:lnTo>
                    <a:lnTo>
                      <a:pt x="4379" y="962"/>
                    </a:lnTo>
                    <a:lnTo>
                      <a:pt x="4379" y="982"/>
                    </a:lnTo>
                    <a:lnTo>
                      <a:pt x="4379" y="1675"/>
                    </a:lnTo>
                    <a:lnTo>
                      <a:pt x="4195" y="1675"/>
                    </a:lnTo>
                    <a:lnTo>
                      <a:pt x="4195" y="462"/>
                    </a:lnTo>
                    <a:lnTo>
                      <a:pt x="4379" y="462"/>
                    </a:lnTo>
                    <a:lnTo>
                      <a:pt x="4379" y="663"/>
                    </a:lnTo>
                    <a:lnTo>
                      <a:pt x="4384" y="663"/>
                    </a:lnTo>
                    <a:lnTo>
                      <a:pt x="4401" y="635"/>
                    </a:lnTo>
                    <a:lnTo>
                      <a:pt x="4419" y="609"/>
                    </a:lnTo>
                    <a:lnTo>
                      <a:pt x="4437" y="585"/>
                    </a:lnTo>
                    <a:lnTo>
                      <a:pt x="4457" y="563"/>
                    </a:lnTo>
                    <a:lnTo>
                      <a:pt x="4477" y="541"/>
                    </a:lnTo>
                    <a:lnTo>
                      <a:pt x="4498" y="522"/>
                    </a:lnTo>
                    <a:lnTo>
                      <a:pt x="4521" y="505"/>
                    </a:lnTo>
                    <a:lnTo>
                      <a:pt x="4543" y="491"/>
                    </a:lnTo>
                    <a:lnTo>
                      <a:pt x="4568" y="477"/>
                    </a:lnTo>
                    <a:lnTo>
                      <a:pt x="4593" y="465"/>
                    </a:lnTo>
                    <a:lnTo>
                      <a:pt x="4619" y="456"/>
                    </a:lnTo>
                    <a:lnTo>
                      <a:pt x="4646" y="447"/>
                    </a:lnTo>
                    <a:lnTo>
                      <a:pt x="4673" y="441"/>
                    </a:lnTo>
                    <a:lnTo>
                      <a:pt x="4702" y="437"/>
                    </a:lnTo>
                    <a:lnTo>
                      <a:pt x="4731" y="435"/>
                    </a:lnTo>
                    <a:lnTo>
                      <a:pt x="4761" y="433"/>
                    </a:lnTo>
                    <a:lnTo>
                      <a:pt x="4785" y="433"/>
                    </a:lnTo>
                    <a:lnTo>
                      <a:pt x="4807" y="436"/>
                    </a:lnTo>
                    <a:lnTo>
                      <a:pt x="4830" y="438"/>
                    </a:lnTo>
                    <a:lnTo>
                      <a:pt x="4851" y="441"/>
                    </a:lnTo>
                    <a:lnTo>
                      <a:pt x="4871" y="446"/>
                    </a:lnTo>
                    <a:lnTo>
                      <a:pt x="4891" y="451"/>
                    </a:lnTo>
                    <a:lnTo>
                      <a:pt x="4910" y="458"/>
                    </a:lnTo>
                    <a:lnTo>
                      <a:pt x="4929" y="465"/>
                    </a:lnTo>
                    <a:lnTo>
                      <a:pt x="4947" y="474"/>
                    </a:lnTo>
                    <a:lnTo>
                      <a:pt x="4964" y="483"/>
                    </a:lnTo>
                    <a:lnTo>
                      <a:pt x="4979" y="494"/>
                    </a:lnTo>
                    <a:lnTo>
                      <a:pt x="4995" y="505"/>
                    </a:lnTo>
                    <a:lnTo>
                      <a:pt x="5011" y="518"/>
                    </a:lnTo>
                    <a:lnTo>
                      <a:pt x="5024" y="531"/>
                    </a:lnTo>
                    <a:lnTo>
                      <a:pt x="5038" y="546"/>
                    </a:lnTo>
                    <a:lnTo>
                      <a:pt x="5051" y="562"/>
                    </a:lnTo>
                    <a:lnTo>
                      <a:pt x="5064" y="578"/>
                    </a:lnTo>
                    <a:lnTo>
                      <a:pt x="5075" y="595"/>
                    </a:lnTo>
                    <a:lnTo>
                      <a:pt x="5085" y="613"/>
                    </a:lnTo>
                    <a:lnTo>
                      <a:pt x="5095" y="632"/>
                    </a:lnTo>
                    <a:lnTo>
                      <a:pt x="5104" y="653"/>
                    </a:lnTo>
                    <a:lnTo>
                      <a:pt x="5112" y="674"/>
                    </a:lnTo>
                    <a:lnTo>
                      <a:pt x="5120" y="695"/>
                    </a:lnTo>
                    <a:lnTo>
                      <a:pt x="5127" y="719"/>
                    </a:lnTo>
                    <a:lnTo>
                      <a:pt x="5132" y="743"/>
                    </a:lnTo>
                    <a:lnTo>
                      <a:pt x="5137" y="767"/>
                    </a:lnTo>
                    <a:lnTo>
                      <a:pt x="5141" y="792"/>
                    </a:lnTo>
                    <a:lnTo>
                      <a:pt x="5145" y="819"/>
                    </a:lnTo>
                    <a:lnTo>
                      <a:pt x="5148" y="846"/>
                    </a:lnTo>
                    <a:lnTo>
                      <a:pt x="5150" y="874"/>
                    </a:lnTo>
                    <a:lnTo>
                      <a:pt x="5151" y="903"/>
                    </a:lnTo>
                    <a:lnTo>
                      <a:pt x="5151" y="933"/>
                    </a:lnTo>
                    <a:lnTo>
                      <a:pt x="5151" y="1675"/>
                    </a:lnTo>
                    <a:close/>
                    <a:moveTo>
                      <a:pt x="3857" y="1663"/>
                    </a:moveTo>
                    <a:lnTo>
                      <a:pt x="3840" y="1672"/>
                    </a:lnTo>
                    <a:lnTo>
                      <a:pt x="3821" y="1679"/>
                    </a:lnTo>
                    <a:lnTo>
                      <a:pt x="3802" y="1686"/>
                    </a:lnTo>
                    <a:lnTo>
                      <a:pt x="3780" y="1691"/>
                    </a:lnTo>
                    <a:lnTo>
                      <a:pt x="3759" y="1695"/>
                    </a:lnTo>
                    <a:lnTo>
                      <a:pt x="3735" y="1699"/>
                    </a:lnTo>
                    <a:lnTo>
                      <a:pt x="3711" y="1700"/>
                    </a:lnTo>
                    <a:lnTo>
                      <a:pt x="3685" y="1701"/>
                    </a:lnTo>
                    <a:lnTo>
                      <a:pt x="3666" y="1701"/>
                    </a:lnTo>
                    <a:lnTo>
                      <a:pt x="3648" y="1700"/>
                    </a:lnTo>
                    <a:lnTo>
                      <a:pt x="3630" y="1697"/>
                    </a:lnTo>
                    <a:lnTo>
                      <a:pt x="3613" y="1695"/>
                    </a:lnTo>
                    <a:lnTo>
                      <a:pt x="3597" y="1692"/>
                    </a:lnTo>
                    <a:lnTo>
                      <a:pt x="3581" y="1688"/>
                    </a:lnTo>
                    <a:lnTo>
                      <a:pt x="3566" y="1684"/>
                    </a:lnTo>
                    <a:lnTo>
                      <a:pt x="3552" y="1678"/>
                    </a:lnTo>
                    <a:lnTo>
                      <a:pt x="3538" y="1673"/>
                    </a:lnTo>
                    <a:lnTo>
                      <a:pt x="3524" y="1666"/>
                    </a:lnTo>
                    <a:lnTo>
                      <a:pt x="3512" y="1658"/>
                    </a:lnTo>
                    <a:lnTo>
                      <a:pt x="3499" y="1650"/>
                    </a:lnTo>
                    <a:lnTo>
                      <a:pt x="3488" y="1642"/>
                    </a:lnTo>
                    <a:lnTo>
                      <a:pt x="3477" y="1632"/>
                    </a:lnTo>
                    <a:lnTo>
                      <a:pt x="3467" y="1622"/>
                    </a:lnTo>
                    <a:lnTo>
                      <a:pt x="3457" y="1612"/>
                    </a:lnTo>
                    <a:lnTo>
                      <a:pt x="3448" y="1601"/>
                    </a:lnTo>
                    <a:lnTo>
                      <a:pt x="3440" y="1588"/>
                    </a:lnTo>
                    <a:lnTo>
                      <a:pt x="3432" y="1575"/>
                    </a:lnTo>
                    <a:lnTo>
                      <a:pt x="3424" y="1561"/>
                    </a:lnTo>
                    <a:lnTo>
                      <a:pt x="3417" y="1548"/>
                    </a:lnTo>
                    <a:lnTo>
                      <a:pt x="3411" y="1532"/>
                    </a:lnTo>
                    <a:lnTo>
                      <a:pt x="3405" y="1517"/>
                    </a:lnTo>
                    <a:lnTo>
                      <a:pt x="3401" y="1501"/>
                    </a:lnTo>
                    <a:lnTo>
                      <a:pt x="3396" y="1484"/>
                    </a:lnTo>
                    <a:lnTo>
                      <a:pt x="3393" y="1466"/>
                    </a:lnTo>
                    <a:lnTo>
                      <a:pt x="3389" y="1448"/>
                    </a:lnTo>
                    <a:lnTo>
                      <a:pt x="3386" y="1429"/>
                    </a:lnTo>
                    <a:lnTo>
                      <a:pt x="3385" y="1408"/>
                    </a:lnTo>
                    <a:lnTo>
                      <a:pt x="3383" y="1388"/>
                    </a:lnTo>
                    <a:lnTo>
                      <a:pt x="3381" y="1367"/>
                    </a:lnTo>
                    <a:lnTo>
                      <a:pt x="3381" y="1345"/>
                    </a:lnTo>
                    <a:lnTo>
                      <a:pt x="3381" y="627"/>
                    </a:lnTo>
                    <a:lnTo>
                      <a:pt x="3184" y="627"/>
                    </a:lnTo>
                    <a:lnTo>
                      <a:pt x="3184" y="462"/>
                    </a:lnTo>
                    <a:lnTo>
                      <a:pt x="3381" y="462"/>
                    </a:lnTo>
                    <a:lnTo>
                      <a:pt x="3381" y="166"/>
                    </a:lnTo>
                    <a:lnTo>
                      <a:pt x="3566" y="103"/>
                    </a:lnTo>
                    <a:lnTo>
                      <a:pt x="3566" y="462"/>
                    </a:lnTo>
                    <a:lnTo>
                      <a:pt x="3857" y="462"/>
                    </a:lnTo>
                    <a:lnTo>
                      <a:pt x="3857" y="627"/>
                    </a:lnTo>
                    <a:lnTo>
                      <a:pt x="3566" y="627"/>
                    </a:lnTo>
                    <a:lnTo>
                      <a:pt x="3566" y="1312"/>
                    </a:lnTo>
                    <a:lnTo>
                      <a:pt x="3567" y="1341"/>
                    </a:lnTo>
                    <a:lnTo>
                      <a:pt x="3568" y="1368"/>
                    </a:lnTo>
                    <a:lnTo>
                      <a:pt x="3571" y="1393"/>
                    </a:lnTo>
                    <a:lnTo>
                      <a:pt x="3576" y="1415"/>
                    </a:lnTo>
                    <a:lnTo>
                      <a:pt x="3581" y="1436"/>
                    </a:lnTo>
                    <a:lnTo>
                      <a:pt x="3588" y="1454"/>
                    </a:lnTo>
                    <a:lnTo>
                      <a:pt x="3596" y="1471"/>
                    </a:lnTo>
                    <a:lnTo>
                      <a:pt x="3605" y="1485"/>
                    </a:lnTo>
                    <a:lnTo>
                      <a:pt x="3611" y="1492"/>
                    </a:lnTo>
                    <a:lnTo>
                      <a:pt x="3616" y="1497"/>
                    </a:lnTo>
                    <a:lnTo>
                      <a:pt x="3622" y="1503"/>
                    </a:lnTo>
                    <a:lnTo>
                      <a:pt x="3629" y="1507"/>
                    </a:lnTo>
                    <a:lnTo>
                      <a:pt x="3642" y="1516"/>
                    </a:lnTo>
                    <a:lnTo>
                      <a:pt x="3658" y="1524"/>
                    </a:lnTo>
                    <a:lnTo>
                      <a:pt x="3675" y="1530"/>
                    </a:lnTo>
                    <a:lnTo>
                      <a:pt x="3694" y="1534"/>
                    </a:lnTo>
                    <a:lnTo>
                      <a:pt x="3714" y="1537"/>
                    </a:lnTo>
                    <a:lnTo>
                      <a:pt x="3737" y="1538"/>
                    </a:lnTo>
                    <a:lnTo>
                      <a:pt x="3753" y="1537"/>
                    </a:lnTo>
                    <a:lnTo>
                      <a:pt x="3770" y="1534"/>
                    </a:lnTo>
                    <a:lnTo>
                      <a:pt x="3786" y="1532"/>
                    </a:lnTo>
                    <a:lnTo>
                      <a:pt x="3801" y="1528"/>
                    </a:lnTo>
                    <a:lnTo>
                      <a:pt x="3815" y="1522"/>
                    </a:lnTo>
                    <a:lnTo>
                      <a:pt x="3830" y="1514"/>
                    </a:lnTo>
                    <a:lnTo>
                      <a:pt x="3843" y="1506"/>
                    </a:lnTo>
                    <a:lnTo>
                      <a:pt x="3857" y="1497"/>
                    </a:lnTo>
                    <a:lnTo>
                      <a:pt x="3857" y="1663"/>
                    </a:lnTo>
                    <a:close/>
                    <a:moveTo>
                      <a:pt x="3122" y="658"/>
                    </a:moveTo>
                    <a:lnTo>
                      <a:pt x="3109" y="649"/>
                    </a:lnTo>
                    <a:lnTo>
                      <a:pt x="3095" y="641"/>
                    </a:lnTo>
                    <a:lnTo>
                      <a:pt x="3079" y="635"/>
                    </a:lnTo>
                    <a:lnTo>
                      <a:pt x="3062" y="629"/>
                    </a:lnTo>
                    <a:lnTo>
                      <a:pt x="3044" y="625"/>
                    </a:lnTo>
                    <a:lnTo>
                      <a:pt x="3025" y="621"/>
                    </a:lnTo>
                    <a:lnTo>
                      <a:pt x="3004" y="620"/>
                    </a:lnTo>
                    <a:lnTo>
                      <a:pt x="2982" y="619"/>
                    </a:lnTo>
                    <a:lnTo>
                      <a:pt x="2968" y="620"/>
                    </a:lnTo>
                    <a:lnTo>
                      <a:pt x="2953" y="621"/>
                    </a:lnTo>
                    <a:lnTo>
                      <a:pt x="2939" y="623"/>
                    </a:lnTo>
                    <a:lnTo>
                      <a:pt x="2925" y="627"/>
                    </a:lnTo>
                    <a:lnTo>
                      <a:pt x="2912" y="630"/>
                    </a:lnTo>
                    <a:lnTo>
                      <a:pt x="2899" y="636"/>
                    </a:lnTo>
                    <a:lnTo>
                      <a:pt x="2886" y="641"/>
                    </a:lnTo>
                    <a:lnTo>
                      <a:pt x="2873" y="648"/>
                    </a:lnTo>
                    <a:lnTo>
                      <a:pt x="2861" y="656"/>
                    </a:lnTo>
                    <a:lnTo>
                      <a:pt x="2850" y="665"/>
                    </a:lnTo>
                    <a:lnTo>
                      <a:pt x="2838" y="674"/>
                    </a:lnTo>
                    <a:lnTo>
                      <a:pt x="2826" y="685"/>
                    </a:lnTo>
                    <a:lnTo>
                      <a:pt x="2816" y="697"/>
                    </a:lnTo>
                    <a:lnTo>
                      <a:pt x="2805" y="709"/>
                    </a:lnTo>
                    <a:lnTo>
                      <a:pt x="2795" y="722"/>
                    </a:lnTo>
                    <a:lnTo>
                      <a:pt x="2785" y="736"/>
                    </a:lnTo>
                    <a:lnTo>
                      <a:pt x="2775" y="752"/>
                    </a:lnTo>
                    <a:lnTo>
                      <a:pt x="2766" y="767"/>
                    </a:lnTo>
                    <a:lnTo>
                      <a:pt x="2758" y="783"/>
                    </a:lnTo>
                    <a:lnTo>
                      <a:pt x="2750" y="800"/>
                    </a:lnTo>
                    <a:lnTo>
                      <a:pt x="2743" y="818"/>
                    </a:lnTo>
                    <a:lnTo>
                      <a:pt x="2736" y="836"/>
                    </a:lnTo>
                    <a:lnTo>
                      <a:pt x="2731" y="855"/>
                    </a:lnTo>
                    <a:lnTo>
                      <a:pt x="2725" y="875"/>
                    </a:lnTo>
                    <a:lnTo>
                      <a:pt x="2721" y="896"/>
                    </a:lnTo>
                    <a:lnTo>
                      <a:pt x="2716" y="916"/>
                    </a:lnTo>
                    <a:lnTo>
                      <a:pt x="2713" y="938"/>
                    </a:lnTo>
                    <a:lnTo>
                      <a:pt x="2711" y="961"/>
                    </a:lnTo>
                    <a:lnTo>
                      <a:pt x="2708" y="983"/>
                    </a:lnTo>
                    <a:lnTo>
                      <a:pt x="2707" y="1007"/>
                    </a:lnTo>
                    <a:lnTo>
                      <a:pt x="2706" y="1032"/>
                    </a:lnTo>
                    <a:lnTo>
                      <a:pt x="2705" y="1056"/>
                    </a:lnTo>
                    <a:lnTo>
                      <a:pt x="2705" y="1675"/>
                    </a:lnTo>
                    <a:lnTo>
                      <a:pt x="2521" y="1675"/>
                    </a:lnTo>
                    <a:lnTo>
                      <a:pt x="2521" y="462"/>
                    </a:lnTo>
                    <a:lnTo>
                      <a:pt x="2705" y="462"/>
                    </a:lnTo>
                    <a:lnTo>
                      <a:pt x="2705" y="711"/>
                    </a:lnTo>
                    <a:lnTo>
                      <a:pt x="2711" y="711"/>
                    </a:lnTo>
                    <a:lnTo>
                      <a:pt x="2721" y="680"/>
                    </a:lnTo>
                    <a:lnTo>
                      <a:pt x="2732" y="650"/>
                    </a:lnTo>
                    <a:lnTo>
                      <a:pt x="2745" y="623"/>
                    </a:lnTo>
                    <a:lnTo>
                      <a:pt x="2760" y="598"/>
                    </a:lnTo>
                    <a:lnTo>
                      <a:pt x="2776" y="574"/>
                    </a:lnTo>
                    <a:lnTo>
                      <a:pt x="2793" y="551"/>
                    </a:lnTo>
                    <a:lnTo>
                      <a:pt x="2811" y="530"/>
                    </a:lnTo>
                    <a:lnTo>
                      <a:pt x="2830" y="511"/>
                    </a:lnTo>
                    <a:lnTo>
                      <a:pt x="2851" y="495"/>
                    </a:lnTo>
                    <a:lnTo>
                      <a:pt x="2872" y="481"/>
                    </a:lnTo>
                    <a:lnTo>
                      <a:pt x="2882" y="474"/>
                    </a:lnTo>
                    <a:lnTo>
                      <a:pt x="2894" y="468"/>
                    </a:lnTo>
                    <a:lnTo>
                      <a:pt x="2905" y="463"/>
                    </a:lnTo>
                    <a:lnTo>
                      <a:pt x="2916" y="458"/>
                    </a:lnTo>
                    <a:lnTo>
                      <a:pt x="2927" y="454"/>
                    </a:lnTo>
                    <a:lnTo>
                      <a:pt x="2939" y="450"/>
                    </a:lnTo>
                    <a:lnTo>
                      <a:pt x="2951" y="447"/>
                    </a:lnTo>
                    <a:lnTo>
                      <a:pt x="2962" y="445"/>
                    </a:lnTo>
                    <a:lnTo>
                      <a:pt x="2975" y="442"/>
                    </a:lnTo>
                    <a:lnTo>
                      <a:pt x="2987" y="441"/>
                    </a:lnTo>
                    <a:lnTo>
                      <a:pt x="2999" y="440"/>
                    </a:lnTo>
                    <a:lnTo>
                      <a:pt x="3012" y="440"/>
                    </a:lnTo>
                    <a:lnTo>
                      <a:pt x="3029" y="440"/>
                    </a:lnTo>
                    <a:lnTo>
                      <a:pt x="3045" y="441"/>
                    </a:lnTo>
                    <a:lnTo>
                      <a:pt x="3061" y="442"/>
                    </a:lnTo>
                    <a:lnTo>
                      <a:pt x="3075" y="445"/>
                    </a:lnTo>
                    <a:lnTo>
                      <a:pt x="3088" y="447"/>
                    </a:lnTo>
                    <a:lnTo>
                      <a:pt x="3100" y="449"/>
                    </a:lnTo>
                    <a:lnTo>
                      <a:pt x="3112" y="453"/>
                    </a:lnTo>
                    <a:lnTo>
                      <a:pt x="3122" y="457"/>
                    </a:lnTo>
                    <a:lnTo>
                      <a:pt x="3122" y="658"/>
                    </a:lnTo>
                    <a:close/>
                    <a:moveTo>
                      <a:pt x="1965" y="1061"/>
                    </a:moveTo>
                    <a:lnTo>
                      <a:pt x="1688" y="1101"/>
                    </a:lnTo>
                    <a:lnTo>
                      <a:pt x="1656" y="1106"/>
                    </a:lnTo>
                    <a:lnTo>
                      <a:pt x="1627" y="1113"/>
                    </a:lnTo>
                    <a:lnTo>
                      <a:pt x="1600" y="1119"/>
                    </a:lnTo>
                    <a:lnTo>
                      <a:pt x="1576" y="1127"/>
                    </a:lnTo>
                    <a:lnTo>
                      <a:pt x="1552" y="1136"/>
                    </a:lnTo>
                    <a:lnTo>
                      <a:pt x="1531" y="1146"/>
                    </a:lnTo>
                    <a:lnTo>
                      <a:pt x="1511" y="1156"/>
                    </a:lnTo>
                    <a:lnTo>
                      <a:pt x="1495" y="1169"/>
                    </a:lnTo>
                    <a:lnTo>
                      <a:pt x="1487" y="1174"/>
                    </a:lnTo>
                    <a:lnTo>
                      <a:pt x="1479" y="1181"/>
                    </a:lnTo>
                    <a:lnTo>
                      <a:pt x="1472" y="1189"/>
                    </a:lnTo>
                    <a:lnTo>
                      <a:pt x="1465" y="1197"/>
                    </a:lnTo>
                    <a:lnTo>
                      <a:pt x="1460" y="1206"/>
                    </a:lnTo>
                    <a:lnTo>
                      <a:pt x="1454" y="1215"/>
                    </a:lnTo>
                    <a:lnTo>
                      <a:pt x="1450" y="1224"/>
                    </a:lnTo>
                    <a:lnTo>
                      <a:pt x="1445" y="1235"/>
                    </a:lnTo>
                    <a:lnTo>
                      <a:pt x="1442" y="1245"/>
                    </a:lnTo>
                    <a:lnTo>
                      <a:pt x="1438" y="1258"/>
                    </a:lnTo>
                    <a:lnTo>
                      <a:pt x="1435" y="1269"/>
                    </a:lnTo>
                    <a:lnTo>
                      <a:pt x="1433" y="1281"/>
                    </a:lnTo>
                    <a:lnTo>
                      <a:pt x="1429" y="1309"/>
                    </a:lnTo>
                    <a:lnTo>
                      <a:pt x="1428" y="1339"/>
                    </a:lnTo>
                    <a:lnTo>
                      <a:pt x="1429" y="1360"/>
                    </a:lnTo>
                    <a:lnTo>
                      <a:pt x="1433" y="1380"/>
                    </a:lnTo>
                    <a:lnTo>
                      <a:pt x="1437" y="1400"/>
                    </a:lnTo>
                    <a:lnTo>
                      <a:pt x="1444" y="1418"/>
                    </a:lnTo>
                    <a:lnTo>
                      <a:pt x="1452" y="1436"/>
                    </a:lnTo>
                    <a:lnTo>
                      <a:pt x="1463" y="1453"/>
                    </a:lnTo>
                    <a:lnTo>
                      <a:pt x="1476" y="1469"/>
                    </a:lnTo>
                    <a:lnTo>
                      <a:pt x="1489" y="1484"/>
                    </a:lnTo>
                    <a:lnTo>
                      <a:pt x="1505" y="1496"/>
                    </a:lnTo>
                    <a:lnTo>
                      <a:pt x="1522" y="1508"/>
                    </a:lnTo>
                    <a:lnTo>
                      <a:pt x="1540" y="1517"/>
                    </a:lnTo>
                    <a:lnTo>
                      <a:pt x="1559" y="1525"/>
                    </a:lnTo>
                    <a:lnTo>
                      <a:pt x="1580" y="1532"/>
                    </a:lnTo>
                    <a:lnTo>
                      <a:pt x="1601" y="1537"/>
                    </a:lnTo>
                    <a:lnTo>
                      <a:pt x="1625" y="1539"/>
                    </a:lnTo>
                    <a:lnTo>
                      <a:pt x="1650" y="1540"/>
                    </a:lnTo>
                    <a:lnTo>
                      <a:pt x="1667" y="1539"/>
                    </a:lnTo>
                    <a:lnTo>
                      <a:pt x="1682" y="1538"/>
                    </a:lnTo>
                    <a:lnTo>
                      <a:pt x="1699" y="1537"/>
                    </a:lnTo>
                    <a:lnTo>
                      <a:pt x="1715" y="1533"/>
                    </a:lnTo>
                    <a:lnTo>
                      <a:pt x="1731" y="1530"/>
                    </a:lnTo>
                    <a:lnTo>
                      <a:pt x="1745" y="1525"/>
                    </a:lnTo>
                    <a:lnTo>
                      <a:pt x="1760" y="1520"/>
                    </a:lnTo>
                    <a:lnTo>
                      <a:pt x="1774" y="1514"/>
                    </a:lnTo>
                    <a:lnTo>
                      <a:pt x="1789" y="1507"/>
                    </a:lnTo>
                    <a:lnTo>
                      <a:pt x="1803" y="1499"/>
                    </a:lnTo>
                    <a:lnTo>
                      <a:pt x="1815" y="1492"/>
                    </a:lnTo>
                    <a:lnTo>
                      <a:pt x="1828" y="1483"/>
                    </a:lnTo>
                    <a:lnTo>
                      <a:pt x="1841" y="1472"/>
                    </a:lnTo>
                    <a:lnTo>
                      <a:pt x="1853" y="1462"/>
                    </a:lnTo>
                    <a:lnTo>
                      <a:pt x="1864" y="1451"/>
                    </a:lnTo>
                    <a:lnTo>
                      <a:pt x="1876" y="1439"/>
                    </a:lnTo>
                    <a:lnTo>
                      <a:pt x="1887" y="1425"/>
                    </a:lnTo>
                    <a:lnTo>
                      <a:pt x="1897" y="1413"/>
                    </a:lnTo>
                    <a:lnTo>
                      <a:pt x="1906" y="1398"/>
                    </a:lnTo>
                    <a:lnTo>
                      <a:pt x="1915" y="1385"/>
                    </a:lnTo>
                    <a:lnTo>
                      <a:pt x="1923" y="1370"/>
                    </a:lnTo>
                    <a:lnTo>
                      <a:pt x="1931" y="1354"/>
                    </a:lnTo>
                    <a:lnTo>
                      <a:pt x="1937" y="1340"/>
                    </a:lnTo>
                    <a:lnTo>
                      <a:pt x="1943" y="1324"/>
                    </a:lnTo>
                    <a:lnTo>
                      <a:pt x="1949" y="1307"/>
                    </a:lnTo>
                    <a:lnTo>
                      <a:pt x="1953" y="1290"/>
                    </a:lnTo>
                    <a:lnTo>
                      <a:pt x="1956" y="1273"/>
                    </a:lnTo>
                    <a:lnTo>
                      <a:pt x="1960" y="1255"/>
                    </a:lnTo>
                    <a:lnTo>
                      <a:pt x="1962" y="1239"/>
                    </a:lnTo>
                    <a:lnTo>
                      <a:pt x="1964" y="1219"/>
                    </a:lnTo>
                    <a:lnTo>
                      <a:pt x="1965" y="1201"/>
                    </a:lnTo>
                    <a:lnTo>
                      <a:pt x="1965" y="1181"/>
                    </a:lnTo>
                    <a:lnTo>
                      <a:pt x="1965" y="1061"/>
                    </a:lnTo>
                    <a:close/>
                    <a:moveTo>
                      <a:pt x="2150" y="1675"/>
                    </a:moveTo>
                    <a:lnTo>
                      <a:pt x="1965" y="1675"/>
                    </a:lnTo>
                    <a:lnTo>
                      <a:pt x="1965" y="1485"/>
                    </a:lnTo>
                    <a:lnTo>
                      <a:pt x="1961" y="1485"/>
                    </a:lnTo>
                    <a:lnTo>
                      <a:pt x="1945" y="1512"/>
                    </a:lnTo>
                    <a:lnTo>
                      <a:pt x="1930" y="1537"/>
                    </a:lnTo>
                    <a:lnTo>
                      <a:pt x="1912" y="1559"/>
                    </a:lnTo>
                    <a:lnTo>
                      <a:pt x="1894" y="1580"/>
                    </a:lnTo>
                    <a:lnTo>
                      <a:pt x="1874" y="1600"/>
                    </a:lnTo>
                    <a:lnTo>
                      <a:pt x="1855" y="1618"/>
                    </a:lnTo>
                    <a:lnTo>
                      <a:pt x="1834" y="1634"/>
                    </a:lnTo>
                    <a:lnTo>
                      <a:pt x="1813" y="1649"/>
                    </a:lnTo>
                    <a:lnTo>
                      <a:pt x="1790" y="1661"/>
                    </a:lnTo>
                    <a:lnTo>
                      <a:pt x="1767" y="1673"/>
                    </a:lnTo>
                    <a:lnTo>
                      <a:pt x="1742" y="1682"/>
                    </a:lnTo>
                    <a:lnTo>
                      <a:pt x="1716" y="1690"/>
                    </a:lnTo>
                    <a:lnTo>
                      <a:pt x="1690" y="1695"/>
                    </a:lnTo>
                    <a:lnTo>
                      <a:pt x="1663" y="1700"/>
                    </a:lnTo>
                    <a:lnTo>
                      <a:pt x="1635" y="1702"/>
                    </a:lnTo>
                    <a:lnTo>
                      <a:pt x="1607" y="1703"/>
                    </a:lnTo>
                    <a:lnTo>
                      <a:pt x="1586" y="1703"/>
                    </a:lnTo>
                    <a:lnTo>
                      <a:pt x="1564" y="1702"/>
                    </a:lnTo>
                    <a:lnTo>
                      <a:pt x="1545" y="1700"/>
                    </a:lnTo>
                    <a:lnTo>
                      <a:pt x="1525" y="1697"/>
                    </a:lnTo>
                    <a:lnTo>
                      <a:pt x="1506" y="1694"/>
                    </a:lnTo>
                    <a:lnTo>
                      <a:pt x="1488" y="1690"/>
                    </a:lnTo>
                    <a:lnTo>
                      <a:pt x="1470" y="1685"/>
                    </a:lnTo>
                    <a:lnTo>
                      <a:pt x="1453" y="1679"/>
                    </a:lnTo>
                    <a:lnTo>
                      <a:pt x="1436" y="1673"/>
                    </a:lnTo>
                    <a:lnTo>
                      <a:pt x="1420" y="1666"/>
                    </a:lnTo>
                    <a:lnTo>
                      <a:pt x="1405" y="1658"/>
                    </a:lnTo>
                    <a:lnTo>
                      <a:pt x="1390" y="1649"/>
                    </a:lnTo>
                    <a:lnTo>
                      <a:pt x="1377" y="1640"/>
                    </a:lnTo>
                    <a:lnTo>
                      <a:pt x="1362" y="1630"/>
                    </a:lnTo>
                    <a:lnTo>
                      <a:pt x="1350" y="1619"/>
                    </a:lnTo>
                    <a:lnTo>
                      <a:pt x="1337" y="1607"/>
                    </a:lnTo>
                    <a:lnTo>
                      <a:pt x="1325" y="1595"/>
                    </a:lnTo>
                    <a:lnTo>
                      <a:pt x="1315" y="1583"/>
                    </a:lnTo>
                    <a:lnTo>
                      <a:pt x="1304" y="1569"/>
                    </a:lnTo>
                    <a:lnTo>
                      <a:pt x="1295" y="1556"/>
                    </a:lnTo>
                    <a:lnTo>
                      <a:pt x="1286" y="1541"/>
                    </a:lnTo>
                    <a:lnTo>
                      <a:pt x="1278" y="1526"/>
                    </a:lnTo>
                    <a:lnTo>
                      <a:pt x="1271" y="1511"/>
                    </a:lnTo>
                    <a:lnTo>
                      <a:pt x="1264" y="1496"/>
                    </a:lnTo>
                    <a:lnTo>
                      <a:pt x="1259" y="1479"/>
                    </a:lnTo>
                    <a:lnTo>
                      <a:pt x="1253" y="1462"/>
                    </a:lnTo>
                    <a:lnTo>
                      <a:pt x="1250" y="1445"/>
                    </a:lnTo>
                    <a:lnTo>
                      <a:pt x="1246" y="1427"/>
                    </a:lnTo>
                    <a:lnTo>
                      <a:pt x="1243" y="1409"/>
                    </a:lnTo>
                    <a:lnTo>
                      <a:pt x="1242" y="1392"/>
                    </a:lnTo>
                    <a:lnTo>
                      <a:pt x="1241" y="1372"/>
                    </a:lnTo>
                    <a:lnTo>
                      <a:pt x="1240" y="1352"/>
                    </a:lnTo>
                    <a:lnTo>
                      <a:pt x="1241" y="1332"/>
                    </a:lnTo>
                    <a:lnTo>
                      <a:pt x="1242" y="1311"/>
                    </a:lnTo>
                    <a:lnTo>
                      <a:pt x="1243" y="1291"/>
                    </a:lnTo>
                    <a:lnTo>
                      <a:pt x="1246" y="1272"/>
                    </a:lnTo>
                    <a:lnTo>
                      <a:pt x="1250" y="1253"/>
                    </a:lnTo>
                    <a:lnTo>
                      <a:pt x="1253" y="1235"/>
                    </a:lnTo>
                    <a:lnTo>
                      <a:pt x="1259" y="1217"/>
                    </a:lnTo>
                    <a:lnTo>
                      <a:pt x="1263" y="1200"/>
                    </a:lnTo>
                    <a:lnTo>
                      <a:pt x="1270" y="1183"/>
                    </a:lnTo>
                    <a:lnTo>
                      <a:pt x="1277" y="1168"/>
                    </a:lnTo>
                    <a:lnTo>
                      <a:pt x="1284" y="1152"/>
                    </a:lnTo>
                    <a:lnTo>
                      <a:pt x="1293" y="1137"/>
                    </a:lnTo>
                    <a:lnTo>
                      <a:pt x="1302" y="1123"/>
                    </a:lnTo>
                    <a:lnTo>
                      <a:pt x="1313" y="1109"/>
                    </a:lnTo>
                    <a:lnTo>
                      <a:pt x="1324" y="1096"/>
                    </a:lnTo>
                    <a:lnTo>
                      <a:pt x="1335" y="1083"/>
                    </a:lnTo>
                    <a:lnTo>
                      <a:pt x="1347" y="1071"/>
                    </a:lnTo>
                    <a:lnTo>
                      <a:pt x="1360" y="1060"/>
                    </a:lnTo>
                    <a:lnTo>
                      <a:pt x="1374" y="1049"/>
                    </a:lnTo>
                    <a:lnTo>
                      <a:pt x="1388" y="1038"/>
                    </a:lnTo>
                    <a:lnTo>
                      <a:pt x="1404" y="1028"/>
                    </a:lnTo>
                    <a:lnTo>
                      <a:pt x="1419" y="1019"/>
                    </a:lnTo>
                    <a:lnTo>
                      <a:pt x="1436" y="1010"/>
                    </a:lnTo>
                    <a:lnTo>
                      <a:pt x="1454" y="1002"/>
                    </a:lnTo>
                    <a:lnTo>
                      <a:pt x="1472" y="995"/>
                    </a:lnTo>
                    <a:lnTo>
                      <a:pt x="1491" y="988"/>
                    </a:lnTo>
                    <a:lnTo>
                      <a:pt x="1510" y="981"/>
                    </a:lnTo>
                    <a:lnTo>
                      <a:pt x="1531" y="975"/>
                    </a:lnTo>
                    <a:lnTo>
                      <a:pt x="1552" y="970"/>
                    </a:lnTo>
                    <a:lnTo>
                      <a:pt x="1574" y="965"/>
                    </a:lnTo>
                    <a:lnTo>
                      <a:pt x="1597" y="961"/>
                    </a:lnTo>
                    <a:lnTo>
                      <a:pt x="1620" y="956"/>
                    </a:lnTo>
                    <a:lnTo>
                      <a:pt x="1965" y="906"/>
                    </a:lnTo>
                    <a:lnTo>
                      <a:pt x="1964" y="869"/>
                    </a:lnTo>
                    <a:lnTo>
                      <a:pt x="1962" y="834"/>
                    </a:lnTo>
                    <a:lnTo>
                      <a:pt x="1960" y="817"/>
                    </a:lnTo>
                    <a:lnTo>
                      <a:pt x="1956" y="801"/>
                    </a:lnTo>
                    <a:lnTo>
                      <a:pt x="1954" y="785"/>
                    </a:lnTo>
                    <a:lnTo>
                      <a:pt x="1951" y="771"/>
                    </a:lnTo>
                    <a:lnTo>
                      <a:pt x="1946" y="756"/>
                    </a:lnTo>
                    <a:lnTo>
                      <a:pt x="1942" y="743"/>
                    </a:lnTo>
                    <a:lnTo>
                      <a:pt x="1937" y="729"/>
                    </a:lnTo>
                    <a:lnTo>
                      <a:pt x="1932" y="717"/>
                    </a:lnTo>
                    <a:lnTo>
                      <a:pt x="1926" y="706"/>
                    </a:lnTo>
                    <a:lnTo>
                      <a:pt x="1919" y="694"/>
                    </a:lnTo>
                    <a:lnTo>
                      <a:pt x="1913" y="684"/>
                    </a:lnTo>
                    <a:lnTo>
                      <a:pt x="1906" y="674"/>
                    </a:lnTo>
                    <a:lnTo>
                      <a:pt x="1898" y="664"/>
                    </a:lnTo>
                    <a:lnTo>
                      <a:pt x="1890" y="656"/>
                    </a:lnTo>
                    <a:lnTo>
                      <a:pt x="1881" y="647"/>
                    </a:lnTo>
                    <a:lnTo>
                      <a:pt x="1872" y="640"/>
                    </a:lnTo>
                    <a:lnTo>
                      <a:pt x="1863" y="634"/>
                    </a:lnTo>
                    <a:lnTo>
                      <a:pt x="1853" y="627"/>
                    </a:lnTo>
                    <a:lnTo>
                      <a:pt x="1843" y="621"/>
                    </a:lnTo>
                    <a:lnTo>
                      <a:pt x="1832" y="616"/>
                    </a:lnTo>
                    <a:lnTo>
                      <a:pt x="1821" y="611"/>
                    </a:lnTo>
                    <a:lnTo>
                      <a:pt x="1808" y="608"/>
                    </a:lnTo>
                    <a:lnTo>
                      <a:pt x="1797" y="604"/>
                    </a:lnTo>
                    <a:lnTo>
                      <a:pt x="1783" y="601"/>
                    </a:lnTo>
                    <a:lnTo>
                      <a:pt x="1770" y="599"/>
                    </a:lnTo>
                    <a:lnTo>
                      <a:pt x="1756" y="598"/>
                    </a:lnTo>
                    <a:lnTo>
                      <a:pt x="1743" y="596"/>
                    </a:lnTo>
                    <a:lnTo>
                      <a:pt x="1728" y="596"/>
                    </a:lnTo>
                    <a:lnTo>
                      <a:pt x="1703" y="598"/>
                    </a:lnTo>
                    <a:lnTo>
                      <a:pt x="1677" y="599"/>
                    </a:lnTo>
                    <a:lnTo>
                      <a:pt x="1652" y="602"/>
                    </a:lnTo>
                    <a:lnTo>
                      <a:pt x="1626" y="605"/>
                    </a:lnTo>
                    <a:lnTo>
                      <a:pt x="1603" y="611"/>
                    </a:lnTo>
                    <a:lnTo>
                      <a:pt x="1578" y="618"/>
                    </a:lnTo>
                    <a:lnTo>
                      <a:pt x="1554" y="625"/>
                    </a:lnTo>
                    <a:lnTo>
                      <a:pt x="1531" y="634"/>
                    </a:lnTo>
                    <a:lnTo>
                      <a:pt x="1507" y="644"/>
                    </a:lnTo>
                    <a:lnTo>
                      <a:pt x="1483" y="655"/>
                    </a:lnTo>
                    <a:lnTo>
                      <a:pt x="1461" y="667"/>
                    </a:lnTo>
                    <a:lnTo>
                      <a:pt x="1438" y="681"/>
                    </a:lnTo>
                    <a:lnTo>
                      <a:pt x="1417" y="695"/>
                    </a:lnTo>
                    <a:lnTo>
                      <a:pt x="1395" y="711"/>
                    </a:lnTo>
                    <a:lnTo>
                      <a:pt x="1373" y="728"/>
                    </a:lnTo>
                    <a:lnTo>
                      <a:pt x="1352" y="746"/>
                    </a:lnTo>
                    <a:lnTo>
                      <a:pt x="1352" y="547"/>
                    </a:lnTo>
                    <a:lnTo>
                      <a:pt x="1374" y="533"/>
                    </a:lnTo>
                    <a:lnTo>
                      <a:pt x="1396" y="520"/>
                    </a:lnTo>
                    <a:lnTo>
                      <a:pt x="1418" y="508"/>
                    </a:lnTo>
                    <a:lnTo>
                      <a:pt x="1441" y="496"/>
                    </a:lnTo>
                    <a:lnTo>
                      <a:pt x="1463" y="486"/>
                    </a:lnTo>
                    <a:lnTo>
                      <a:pt x="1487" y="477"/>
                    </a:lnTo>
                    <a:lnTo>
                      <a:pt x="1510" y="469"/>
                    </a:lnTo>
                    <a:lnTo>
                      <a:pt x="1535" y="462"/>
                    </a:lnTo>
                    <a:lnTo>
                      <a:pt x="1560" y="455"/>
                    </a:lnTo>
                    <a:lnTo>
                      <a:pt x="1585" y="449"/>
                    </a:lnTo>
                    <a:lnTo>
                      <a:pt x="1610" y="445"/>
                    </a:lnTo>
                    <a:lnTo>
                      <a:pt x="1636" y="440"/>
                    </a:lnTo>
                    <a:lnTo>
                      <a:pt x="1662" y="437"/>
                    </a:lnTo>
                    <a:lnTo>
                      <a:pt x="1689" y="435"/>
                    </a:lnTo>
                    <a:lnTo>
                      <a:pt x="1716" y="433"/>
                    </a:lnTo>
                    <a:lnTo>
                      <a:pt x="1744" y="433"/>
                    </a:lnTo>
                    <a:lnTo>
                      <a:pt x="1769" y="433"/>
                    </a:lnTo>
                    <a:lnTo>
                      <a:pt x="1792" y="435"/>
                    </a:lnTo>
                    <a:lnTo>
                      <a:pt x="1816" y="437"/>
                    </a:lnTo>
                    <a:lnTo>
                      <a:pt x="1838" y="440"/>
                    </a:lnTo>
                    <a:lnTo>
                      <a:pt x="1861" y="445"/>
                    </a:lnTo>
                    <a:lnTo>
                      <a:pt x="1882" y="449"/>
                    </a:lnTo>
                    <a:lnTo>
                      <a:pt x="1903" y="455"/>
                    </a:lnTo>
                    <a:lnTo>
                      <a:pt x="1922" y="462"/>
                    </a:lnTo>
                    <a:lnTo>
                      <a:pt x="1940" y="469"/>
                    </a:lnTo>
                    <a:lnTo>
                      <a:pt x="1958" y="477"/>
                    </a:lnTo>
                    <a:lnTo>
                      <a:pt x="1976" y="486"/>
                    </a:lnTo>
                    <a:lnTo>
                      <a:pt x="1991" y="496"/>
                    </a:lnTo>
                    <a:lnTo>
                      <a:pt x="2007" y="508"/>
                    </a:lnTo>
                    <a:lnTo>
                      <a:pt x="2022" y="520"/>
                    </a:lnTo>
                    <a:lnTo>
                      <a:pt x="2035" y="532"/>
                    </a:lnTo>
                    <a:lnTo>
                      <a:pt x="2049" y="546"/>
                    </a:lnTo>
                    <a:lnTo>
                      <a:pt x="2061" y="560"/>
                    </a:lnTo>
                    <a:lnTo>
                      <a:pt x="2072" y="576"/>
                    </a:lnTo>
                    <a:lnTo>
                      <a:pt x="2083" y="593"/>
                    </a:lnTo>
                    <a:lnTo>
                      <a:pt x="2092" y="610"/>
                    </a:lnTo>
                    <a:lnTo>
                      <a:pt x="2103" y="628"/>
                    </a:lnTo>
                    <a:lnTo>
                      <a:pt x="2110" y="647"/>
                    </a:lnTo>
                    <a:lnTo>
                      <a:pt x="2118" y="667"/>
                    </a:lnTo>
                    <a:lnTo>
                      <a:pt x="2125" y="688"/>
                    </a:lnTo>
                    <a:lnTo>
                      <a:pt x="2131" y="709"/>
                    </a:lnTo>
                    <a:lnTo>
                      <a:pt x="2136" y="731"/>
                    </a:lnTo>
                    <a:lnTo>
                      <a:pt x="2140" y="755"/>
                    </a:lnTo>
                    <a:lnTo>
                      <a:pt x="2144" y="780"/>
                    </a:lnTo>
                    <a:lnTo>
                      <a:pt x="2146" y="804"/>
                    </a:lnTo>
                    <a:lnTo>
                      <a:pt x="2149" y="830"/>
                    </a:lnTo>
                    <a:lnTo>
                      <a:pt x="2150" y="857"/>
                    </a:lnTo>
                    <a:lnTo>
                      <a:pt x="2150" y="885"/>
                    </a:lnTo>
                    <a:lnTo>
                      <a:pt x="2150" y="1675"/>
                    </a:lnTo>
                    <a:close/>
                    <a:moveTo>
                      <a:pt x="189" y="180"/>
                    </a:moveTo>
                    <a:lnTo>
                      <a:pt x="189" y="876"/>
                    </a:lnTo>
                    <a:lnTo>
                      <a:pt x="388" y="876"/>
                    </a:lnTo>
                    <a:lnTo>
                      <a:pt x="411" y="876"/>
                    </a:lnTo>
                    <a:lnTo>
                      <a:pt x="435" y="875"/>
                    </a:lnTo>
                    <a:lnTo>
                      <a:pt x="457" y="873"/>
                    </a:lnTo>
                    <a:lnTo>
                      <a:pt x="479" y="871"/>
                    </a:lnTo>
                    <a:lnTo>
                      <a:pt x="500" y="867"/>
                    </a:lnTo>
                    <a:lnTo>
                      <a:pt x="521" y="863"/>
                    </a:lnTo>
                    <a:lnTo>
                      <a:pt x="541" y="858"/>
                    </a:lnTo>
                    <a:lnTo>
                      <a:pt x="560" y="853"/>
                    </a:lnTo>
                    <a:lnTo>
                      <a:pt x="578" y="847"/>
                    </a:lnTo>
                    <a:lnTo>
                      <a:pt x="596" y="839"/>
                    </a:lnTo>
                    <a:lnTo>
                      <a:pt x="612" y="833"/>
                    </a:lnTo>
                    <a:lnTo>
                      <a:pt x="628" y="824"/>
                    </a:lnTo>
                    <a:lnTo>
                      <a:pt x="644" y="815"/>
                    </a:lnTo>
                    <a:lnTo>
                      <a:pt x="659" y="804"/>
                    </a:lnTo>
                    <a:lnTo>
                      <a:pt x="672" y="794"/>
                    </a:lnTo>
                    <a:lnTo>
                      <a:pt x="686" y="782"/>
                    </a:lnTo>
                    <a:lnTo>
                      <a:pt x="698" y="771"/>
                    </a:lnTo>
                    <a:lnTo>
                      <a:pt x="710" y="757"/>
                    </a:lnTo>
                    <a:lnTo>
                      <a:pt x="720" y="745"/>
                    </a:lnTo>
                    <a:lnTo>
                      <a:pt x="730" y="730"/>
                    </a:lnTo>
                    <a:lnTo>
                      <a:pt x="741" y="716"/>
                    </a:lnTo>
                    <a:lnTo>
                      <a:pt x="748" y="701"/>
                    </a:lnTo>
                    <a:lnTo>
                      <a:pt x="756" y="685"/>
                    </a:lnTo>
                    <a:lnTo>
                      <a:pt x="763" y="668"/>
                    </a:lnTo>
                    <a:lnTo>
                      <a:pt x="769" y="652"/>
                    </a:lnTo>
                    <a:lnTo>
                      <a:pt x="774" y="635"/>
                    </a:lnTo>
                    <a:lnTo>
                      <a:pt x="779" y="617"/>
                    </a:lnTo>
                    <a:lnTo>
                      <a:pt x="782" y="598"/>
                    </a:lnTo>
                    <a:lnTo>
                      <a:pt x="786" y="578"/>
                    </a:lnTo>
                    <a:lnTo>
                      <a:pt x="787" y="558"/>
                    </a:lnTo>
                    <a:lnTo>
                      <a:pt x="788" y="538"/>
                    </a:lnTo>
                    <a:lnTo>
                      <a:pt x="789" y="517"/>
                    </a:lnTo>
                    <a:lnTo>
                      <a:pt x="788" y="495"/>
                    </a:lnTo>
                    <a:lnTo>
                      <a:pt x="787" y="476"/>
                    </a:lnTo>
                    <a:lnTo>
                      <a:pt x="786" y="456"/>
                    </a:lnTo>
                    <a:lnTo>
                      <a:pt x="783" y="438"/>
                    </a:lnTo>
                    <a:lnTo>
                      <a:pt x="780" y="420"/>
                    </a:lnTo>
                    <a:lnTo>
                      <a:pt x="775" y="402"/>
                    </a:lnTo>
                    <a:lnTo>
                      <a:pt x="771" y="385"/>
                    </a:lnTo>
                    <a:lnTo>
                      <a:pt x="765" y="369"/>
                    </a:lnTo>
                    <a:lnTo>
                      <a:pt x="759" y="354"/>
                    </a:lnTo>
                    <a:lnTo>
                      <a:pt x="752" y="339"/>
                    </a:lnTo>
                    <a:lnTo>
                      <a:pt x="744" y="324"/>
                    </a:lnTo>
                    <a:lnTo>
                      <a:pt x="735" y="311"/>
                    </a:lnTo>
                    <a:lnTo>
                      <a:pt x="726" y="298"/>
                    </a:lnTo>
                    <a:lnTo>
                      <a:pt x="716" y="286"/>
                    </a:lnTo>
                    <a:lnTo>
                      <a:pt x="706" y="275"/>
                    </a:lnTo>
                    <a:lnTo>
                      <a:pt x="695" y="264"/>
                    </a:lnTo>
                    <a:lnTo>
                      <a:pt x="682" y="253"/>
                    </a:lnTo>
                    <a:lnTo>
                      <a:pt x="669" y="244"/>
                    </a:lnTo>
                    <a:lnTo>
                      <a:pt x="655" y="235"/>
                    </a:lnTo>
                    <a:lnTo>
                      <a:pt x="641" y="228"/>
                    </a:lnTo>
                    <a:lnTo>
                      <a:pt x="626" y="220"/>
                    </a:lnTo>
                    <a:lnTo>
                      <a:pt x="610" y="213"/>
                    </a:lnTo>
                    <a:lnTo>
                      <a:pt x="593" y="206"/>
                    </a:lnTo>
                    <a:lnTo>
                      <a:pt x="577" y="201"/>
                    </a:lnTo>
                    <a:lnTo>
                      <a:pt x="559" y="196"/>
                    </a:lnTo>
                    <a:lnTo>
                      <a:pt x="539" y="192"/>
                    </a:lnTo>
                    <a:lnTo>
                      <a:pt x="519" y="188"/>
                    </a:lnTo>
                    <a:lnTo>
                      <a:pt x="499" y="185"/>
                    </a:lnTo>
                    <a:lnTo>
                      <a:pt x="479" y="183"/>
                    </a:lnTo>
                    <a:lnTo>
                      <a:pt x="456" y="182"/>
                    </a:lnTo>
                    <a:lnTo>
                      <a:pt x="434" y="180"/>
                    </a:lnTo>
                    <a:lnTo>
                      <a:pt x="411" y="180"/>
                    </a:lnTo>
                    <a:lnTo>
                      <a:pt x="189" y="180"/>
                    </a:lnTo>
                    <a:close/>
                    <a:moveTo>
                      <a:pt x="189" y="1056"/>
                    </a:moveTo>
                    <a:lnTo>
                      <a:pt x="189" y="1699"/>
                    </a:lnTo>
                    <a:lnTo>
                      <a:pt x="0" y="1699"/>
                    </a:lnTo>
                    <a:lnTo>
                      <a:pt x="0" y="0"/>
                    </a:lnTo>
                    <a:lnTo>
                      <a:pt x="444" y="0"/>
                    </a:lnTo>
                    <a:lnTo>
                      <a:pt x="475" y="0"/>
                    </a:lnTo>
                    <a:lnTo>
                      <a:pt x="506" y="2"/>
                    </a:lnTo>
                    <a:lnTo>
                      <a:pt x="536" y="5"/>
                    </a:lnTo>
                    <a:lnTo>
                      <a:pt x="565" y="8"/>
                    </a:lnTo>
                    <a:lnTo>
                      <a:pt x="593" y="13"/>
                    </a:lnTo>
                    <a:lnTo>
                      <a:pt x="621" y="18"/>
                    </a:lnTo>
                    <a:lnTo>
                      <a:pt x="647" y="25"/>
                    </a:lnTo>
                    <a:lnTo>
                      <a:pt x="673" y="33"/>
                    </a:lnTo>
                    <a:lnTo>
                      <a:pt x="698" y="42"/>
                    </a:lnTo>
                    <a:lnTo>
                      <a:pt x="721" y="52"/>
                    </a:lnTo>
                    <a:lnTo>
                      <a:pt x="744" y="62"/>
                    </a:lnTo>
                    <a:lnTo>
                      <a:pt x="766" y="75"/>
                    </a:lnTo>
                    <a:lnTo>
                      <a:pt x="787" y="87"/>
                    </a:lnTo>
                    <a:lnTo>
                      <a:pt x="807" y="102"/>
                    </a:lnTo>
                    <a:lnTo>
                      <a:pt x="826" y="116"/>
                    </a:lnTo>
                    <a:lnTo>
                      <a:pt x="845" y="132"/>
                    </a:lnTo>
                    <a:lnTo>
                      <a:pt x="862" y="150"/>
                    </a:lnTo>
                    <a:lnTo>
                      <a:pt x="878" y="168"/>
                    </a:lnTo>
                    <a:lnTo>
                      <a:pt x="893" y="186"/>
                    </a:lnTo>
                    <a:lnTo>
                      <a:pt x="907" y="206"/>
                    </a:lnTo>
                    <a:lnTo>
                      <a:pt x="919" y="226"/>
                    </a:lnTo>
                    <a:lnTo>
                      <a:pt x="932" y="248"/>
                    </a:lnTo>
                    <a:lnTo>
                      <a:pt x="942" y="269"/>
                    </a:lnTo>
                    <a:lnTo>
                      <a:pt x="952" y="293"/>
                    </a:lnTo>
                    <a:lnTo>
                      <a:pt x="960" y="316"/>
                    </a:lnTo>
                    <a:lnTo>
                      <a:pt x="966" y="341"/>
                    </a:lnTo>
                    <a:lnTo>
                      <a:pt x="973" y="367"/>
                    </a:lnTo>
                    <a:lnTo>
                      <a:pt x="978" y="393"/>
                    </a:lnTo>
                    <a:lnTo>
                      <a:pt x="982" y="420"/>
                    </a:lnTo>
                    <a:lnTo>
                      <a:pt x="984" y="448"/>
                    </a:lnTo>
                    <a:lnTo>
                      <a:pt x="987" y="477"/>
                    </a:lnTo>
                    <a:lnTo>
                      <a:pt x="987" y="508"/>
                    </a:lnTo>
                    <a:lnTo>
                      <a:pt x="987" y="537"/>
                    </a:lnTo>
                    <a:lnTo>
                      <a:pt x="984" y="566"/>
                    </a:lnTo>
                    <a:lnTo>
                      <a:pt x="981" y="594"/>
                    </a:lnTo>
                    <a:lnTo>
                      <a:pt x="977" y="622"/>
                    </a:lnTo>
                    <a:lnTo>
                      <a:pt x="971" y="649"/>
                    </a:lnTo>
                    <a:lnTo>
                      <a:pt x="964" y="676"/>
                    </a:lnTo>
                    <a:lnTo>
                      <a:pt x="956" y="702"/>
                    </a:lnTo>
                    <a:lnTo>
                      <a:pt x="947" y="727"/>
                    </a:lnTo>
                    <a:lnTo>
                      <a:pt x="937" y="752"/>
                    </a:lnTo>
                    <a:lnTo>
                      <a:pt x="925" y="775"/>
                    </a:lnTo>
                    <a:lnTo>
                      <a:pt x="913" y="798"/>
                    </a:lnTo>
                    <a:lnTo>
                      <a:pt x="898" y="820"/>
                    </a:lnTo>
                    <a:lnTo>
                      <a:pt x="882" y="842"/>
                    </a:lnTo>
                    <a:lnTo>
                      <a:pt x="865" y="863"/>
                    </a:lnTo>
                    <a:lnTo>
                      <a:pt x="847" y="883"/>
                    </a:lnTo>
                    <a:lnTo>
                      <a:pt x="828" y="902"/>
                    </a:lnTo>
                    <a:lnTo>
                      <a:pt x="808" y="921"/>
                    </a:lnTo>
                    <a:lnTo>
                      <a:pt x="788" y="938"/>
                    </a:lnTo>
                    <a:lnTo>
                      <a:pt x="765" y="955"/>
                    </a:lnTo>
                    <a:lnTo>
                      <a:pt x="743" y="970"/>
                    </a:lnTo>
                    <a:lnTo>
                      <a:pt x="719" y="984"/>
                    </a:lnTo>
                    <a:lnTo>
                      <a:pt x="695" y="997"/>
                    </a:lnTo>
                    <a:lnTo>
                      <a:pt x="669" y="1008"/>
                    </a:lnTo>
                    <a:lnTo>
                      <a:pt x="643" y="1018"/>
                    </a:lnTo>
                    <a:lnTo>
                      <a:pt x="616" y="1027"/>
                    </a:lnTo>
                    <a:lnTo>
                      <a:pt x="588" y="1035"/>
                    </a:lnTo>
                    <a:lnTo>
                      <a:pt x="559" y="1042"/>
                    </a:lnTo>
                    <a:lnTo>
                      <a:pt x="529" y="1047"/>
                    </a:lnTo>
                    <a:lnTo>
                      <a:pt x="499" y="1051"/>
                    </a:lnTo>
                    <a:lnTo>
                      <a:pt x="468" y="1054"/>
                    </a:lnTo>
                    <a:lnTo>
                      <a:pt x="435" y="1056"/>
                    </a:lnTo>
                    <a:lnTo>
                      <a:pt x="402" y="1056"/>
                    </a:lnTo>
                    <a:lnTo>
                      <a:pt x="189" y="105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52" name="Freeform 47"/>
              <p:cNvSpPr>
                <a:spLocks noEditPoints="1"/>
              </p:cNvSpPr>
              <p:nvPr/>
            </p:nvSpPr>
            <p:spPr bwMode="auto">
              <a:xfrm>
                <a:off x="3097" y="2251"/>
                <a:ext cx="910" cy="365"/>
              </a:xfrm>
              <a:custGeom>
                <a:avLst/>
                <a:gdLst>
                  <a:gd name="T0" fmla="*/ 4340 w 4553"/>
                  <a:gd name="T1" fmla="*/ 918 h 1824"/>
                  <a:gd name="T2" fmla="*/ 4227 w 4553"/>
                  <a:gd name="T3" fmla="*/ 775 h 1824"/>
                  <a:gd name="T4" fmla="*/ 4060 w 4553"/>
                  <a:gd name="T5" fmla="*/ 717 h 1824"/>
                  <a:gd name="T6" fmla="*/ 3860 w 4553"/>
                  <a:gd name="T7" fmla="*/ 768 h 1824"/>
                  <a:gd name="T8" fmla="*/ 3726 w 4553"/>
                  <a:gd name="T9" fmla="*/ 939 h 1824"/>
                  <a:gd name="T10" fmla="*/ 3680 w 4553"/>
                  <a:gd name="T11" fmla="*/ 1208 h 1824"/>
                  <a:gd name="T12" fmla="*/ 3724 w 4553"/>
                  <a:gd name="T13" fmla="*/ 1455 h 1824"/>
                  <a:gd name="T14" fmla="*/ 3852 w 4553"/>
                  <a:gd name="T15" fmla="*/ 1614 h 1824"/>
                  <a:gd name="T16" fmla="*/ 4041 w 4553"/>
                  <a:gd name="T17" fmla="*/ 1660 h 1824"/>
                  <a:gd name="T18" fmla="*/ 4221 w 4553"/>
                  <a:gd name="T19" fmla="*/ 1595 h 1824"/>
                  <a:gd name="T20" fmla="*/ 4339 w 4553"/>
                  <a:gd name="T21" fmla="*/ 1429 h 1824"/>
                  <a:gd name="T22" fmla="*/ 4369 w 4553"/>
                  <a:gd name="T23" fmla="*/ 1796 h 1824"/>
                  <a:gd name="T24" fmla="*/ 4176 w 4553"/>
                  <a:gd name="T25" fmla="*/ 1779 h 1824"/>
                  <a:gd name="T26" fmla="*/ 3865 w 4553"/>
                  <a:gd name="T27" fmla="*/ 1814 h 1824"/>
                  <a:gd name="T28" fmla="*/ 3637 w 4553"/>
                  <a:gd name="T29" fmla="*/ 1681 h 1824"/>
                  <a:gd name="T30" fmla="*/ 3509 w 4553"/>
                  <a:gd name="T31" fmla="*/ 1411 h 1824"/>
                  <a:gd name="T32" fmla="*/ 3505 w 4553"/>
                  <a:gd name="T33" fmla="*/ 1041 h 1824"/>
                  <a:gd name="T34" fmla="*/ 3635 w 4553"/>
                  <a:gd name="T35" fmla="*/ 735 h 1824"/>
                  <a:gd name="T36" fmla="*/ 3878 w 4553"/>
                  <a:gd name="T37" fmla="*/ 571 h 1824"/>
                  <a:gd name="T38" fmla="*/ 4179 w 4553"/>
                  <a:gd name="T39" fmla="*/ 581 h 1824"/>
                  <a:gd name="T40" fmla="*/ 4369 w 4553"/>
                  <a:gd name="T41" fmla="*/ 751 h 1824"/>
                  <a:gd name="T42" fmla="*/ 2114 w 4553"/>
                  <a:gd name="T43" fmla="*/ 720 h 1824"/>
                  <a:gd name="T44" fmla="*/ 1917 w 4553"/>
                  <a:gd name="T45" fmla="*/ 802 h 1824"/>
                  <a:gd name="T46" fmla="*/ 1798 w 4553"/>
                  <a:gd name="T47" fmla="*/ 996 h 1824"/>
                  <a:gd name="T48" fmla="*/ 1775 w 4553"/>
                  <a:gd name="T49" fmla="*/ 1274 h 1824"/>
                  <a:gd name="T50" fmla="*/ 1852 w 4553"/>
                  <a:gd name="T51" fmla="*/ 1504 h 1824"/>
                  <a:gd name="T52" fmla="*/ 2017 w 4553"/>
                  <a:gd name="T53" fmla="*/ 1636 h 1824"/>
                  <a:gd name="T54" fmla="*/ 2241 w 4553"/>
                  <a:gd name="T55" fmla="*/ 1653 h 1824"/>
                  <a:gd name="T56" fmla="*/ 2419 w 4553"/>
                  <a:gd name="T57" fmla="*/ 1553 h 1824"/>
                  <a:gd name="T58" fmla="*/ 2515 w 4553"/>
                  <a:gd name="T59" fmla="*/ 1346 h 1824"/>
                  <a:gd name="T60" fmla="*/ 2518 w 4553"/>
                  <a:gd name="T61" fmla="*/ 1059 h 1824"/>
                  <a:gd name="T62" fmla="*/ 2432 w 4553"/>
                  <a:gd name="T63" fmla="*/ 841 h 1824"/>
                  <a:gd name="T64" fmla="*/ 2261 w 4553"/>
                  <a:gd name="T65" fmla="*/ 730 h 1824"/>
                  <a:gd name="T66" fmla="*/ 1993 w 4553"/>
                  <a:gd name="T67" fmla="*/ 1807 h 1824"/>
                  <a:gd name="T68" fmla="*/ 1735 w 4553"/>
                  <a:gd name="T69" fmla="*/ 1654 h 1824"/>
                  <a:gd name="T70" fmla="*/ 1598 w 4553"/>
                  <a:gd name="T71" fmla="*/ 1367 h 1824"/>
                  <a:gd name="T72" fmla="*/ 1606 w 4553"/>
                  <a:gd name="T73" fmla="*/ 993 h 1824"/>
                  <a:gd name="T74" fmla="*/ 1762 w 4553"/>
                  <a:gd name="T75" fmla="*/ 705 h 1824"/>
                  <a:gd name="T76" fmla="*/ 2043 w 4553"/>
                  <a:gd name="T77" fmla="*/ 565 h 1824"/>
                  <a:gd name="T78" fmla="*/ 2374 w 4553"/>
                  <a:gd name="T79" fmla="*/ 586 h 1824"/>
                  <a:gd name="T80" fmla="*/ 2606 w 4553"/>
                  <a:gd name="T81" fmla="*/ 765 h 1824"/>
                  <a:gd name="T82" fmla="*/ 2711 w 4553"/>
                  <a:gd name="T83" fmla="*/ 1077 h 1824"/>
                  <a:gd name="T84" fmla="*/ 2678 w 4553"/>
                  <a:gd name="T85" fmla="*/ 1446 h 1824"/>
                  <a:gd name="T86" fmla="*/ 2499 w 4553"/>
                  <a:gd name="T87" fmla="*/ 1708 h 1824"/>
                  <a:gd name="T88" fmla="*/ 2207 w 4553"/>
                  <a:gd name="T89" fmla="*/ 1822 h 1824"/>
                  <a:gd name="T90" fmla="*/ 1055 w 4553"/>
                  <a:gd name="T91" fmla="*/ 1788 h 1824"/>
                  <a:gd name="T92" fmla="*/ 647 w 4553"/>
                  <a:gd name="T93" fmla="*/ 1816 h 1824"/>
                  <a:gd name="T94" fmla="*/ 268 w 4553"/>
                  <a:gd name="T95" fmla="*/ 1644 h 1824"/>
                  <a:gd name="T96" fmla="*/ 40 w 4553"/>
                  <a:gd name="T97" fmla="*/ 1277 h 1824"/>
                  <a:gd name="T98" fmla="*/ 14 w 4553"/>
                  <a:gd name="T99" fmla="*/ 780 h 1824"/>
                  <a:gd name="T100" fmla="*/ 208 w 4553"/>
                  <a:gd name="T101" fmla="*/ 353 h 1824"/>
                  <a:gd name="T102" fmla="*/ 582 w 4553"/>
                  <a:gd name="T103" fmla="*/ 103 h 1824"/>
                  <a:gd name="T104" fmla="*/ 993 w 4553"/>
                  <a:gd name="T105" fmla="*/ 76 h 1824"/>
                  <a:gd name="T106" fmla="*/ 1279 w 4553"/>
                  <a:gd name="T107" fmla="*/ 159 h 1824"/>
                  <a:gd name="T108" fmla="*/ 1007 w 4553"/>
                  <a:gd name="T109" fmla="*/ 267 h 1824"/>
                  <a:gd name="T110" fmla="*/ 656 w 4553"/>
                  <a:gd name="T111" fmla="*/ 268 h 1824"/>
                  <a:gd name="T112" fmla="*/ 371 w 4553"/>
                  <a:gd name="T113" fmla="*/ 445 h 1824"/>
                  <a:gd name="T114" fmla="*/ 214 w 4553"/>
                  <a:gd name="T115" fmla="*/ 770 h 1824"/>
                  <a:gd name="T116" fmla="*/ 221 w 4553"/>
                  <a:gd name="T117" fmla="*/ 1176 h 1824"/>
                  <a:gd name="T118" fmla="*/ 380 w 4553"/>
                  <a:gd name="T119" fmla="*/ 1483 h 1824"/>
                  <a:gd name="T120" fmla="*/ 665 w 4553"/>
                  <a:gd name="T121" fmla="*/ 1634 h 1824"/>
                  <a:gd name="T122" fmla="*/ 952 w 4553"/>
                  <a:gd name="T123" fmla="*/ 1629 h 1824"/>
                  <a:gd name="T124" fmla="*/ 770 w 4553"/>
                  <a:gd name="T125" fmla="*/ 1090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53" h="1824">
                    <a:moveTo>
                      <a:pt x="4369" y="1247"/>
                    </a:moveTo>
                    <a:lnTo>
                      <a:pt x="4369" y="1068"/>
                    </a:lnTo>
                    <a:lnTo>
                      <a:pt x="4368" y="1050"/>
                    </a:lnTo>
                    <a:lnTo>
                      <a:pt x="4367" y="1032"/>
                    </a:lnTo>
                    <a:lnTo>
                      <a:pt x="4366" y="1014"/>
                    </a:lnTo>
                    <a:lnTo>
                      <a:pt x="4363" y="997"/>
                    </a:lnTo>
                    <a:lnTo>
                      <a:pt x="4360" y="981"/>
                    </a:lnTo>
                    <a:lnTo>
                      <a:pt x="4355" y="965"/>
                    </a:lnTo>
                    <a:lnTo>
                      <a:pt x="4351" y="948"/>
                    </a:lnTo>
                    <a:lnTo>
                      <a:pt x="4345" y="932"/>
                    </a:lnTo>
                    <a:lnTo>
                      <a:pt x="4340" y="918"/>
                    </a:lnTo>
                    <a:lnTo>
                      <a:pt x="4333" y="902"/>
                    </a:lnTo>
                    <a:lnTo>
                      <a:pt x="4325" y="887"/>
                    </a:lnTo>
                    <a:lnTo>
                      <a:pt x="4317" y="873"/>
                    </a:lnTo>
                    <a:lnTo>
                      <a:pt x="4308" y="859"/>
                    </a:lnTo>
                    <a:lnTo>
                      <a:pt x="4298" y="846"/>
                    </a:lnTo>
                    <a:lnTo>
                      <a:pt x="4288" y="832"/>
                    </a:lnTo>
                    <a:lnTo>
                      <a:pt x="4277" y="820"/>
                    </a:lnTo>
                    <a:lnTo>
                      <a:pt x="4264" y="807"/>
                    </a:lnTo>
                    <a:lnTo>
                      <a:pt x="4252" y="795"/>
                    </a:lnTo>
                    <a:lnTo>
                      <a:pt x="4240" y="785"/>
                    </a:lnTo>
                    <a:lnTo>
                      <a:pt x="4227" y="775"/>
                    </a:lnTo>
                    <a:lnTo>
                      <a:pt x="4214" y="766"/>
                    </a:lnTo>
                    <a:lnTo>
                      <a:pt x="4200" y="757"/>
                    </a:lnTo>
                    <a:lnTo>
                      <a:pt x="4186" y="750"/>
                    </a:lnTo>
                    <a:lnTo>
                      <a:pt x="4172" y="743"/>
                    </a:lnTo>
                    <a:lnTo>
                      <a:pt x="4157" y="737"/>
                    </a:lnTo>
                    <a:lnTo>
                      <a:pt x="4142" y="732"/>
                    </a:lnTo>
                    <a:lnTo>
                      <a:pt x="4126" y="728"/>
                    </a:lnTo>
                    <a:lnTo>
                      <a:pt x="4110" y="724"/>
                    </a:lnTo>
                    <a:lnTo>
                      <a:pt x="4094" y="721"/>
                    </a:lnTo>
                    <a:lnTo>
                      <a:pt x="4077" y="719"/>
                    </a:lnTo>
                    <a:lnTo>
                      <a:pt x="4060" y="717"/>
                    </a:lnTo>
                    <a:lnTo>
                      <a:pt x="4043" y="717"/>
                    </a:lnTo>
                    <a:lnTo>
                      <a:pt x="4022" y="717"/>
                    </a:lnTo>
                    <a:lnTo>
                      <a:pt x="4001" y="720"/>
                    </a:lnTo>
                    <a:lnTo>
                      <a:pt x="3981" y="722"/>
                    </a:lnTo>
                    <a:lnTo>
                      <a:pt x="3962" y="725"/>
                    </a:lnTo>
                    <a:lnTo>
                      <a:pt x="3944" y="730"/>
                    </a:lnTo>
                    <a:lnTo>
                      <a:pt x="3926" y="735"/>
                    </a:lnTo>
                    <a:lnTo>
                      <a:pt x="3908" y="742"/>
                    </a:lnTo>
                    <a:lnTo>
                      <a:pt x="3891" y="750"/>
                    </a:lnTo>
                    <a:lnTo>
                      <a:pt x="3876" y="759"/>
                    </a:lnTo>
                    <a:lnTo>
                      <a:pt x="3860" y="768"/>
                    </a:lnTo>
                    <a:lnTo>
                      <a:pt x="3844" y="779"/>
                    </a:lnTo>
                    <a:lnTo>
                      <a:pt x="3829" y="791"/>
                    </a:lnTo>
                    <a:lnTo>
                      <a:pt x="3816" y="803"/>
                    </a:lnTo>
                    <a:lnTo>
                      <a:pt x="3803" y="818"/>
                    </a:lnTo>
                    <a:lnTo>
                      <a:pt x="3789" y="832"/>
                    </a:lnTo>
                    <a:lnTo>
                      <a:pt x="3777" y="848"/>
                    </a:lnTo>
                    <a:lnTo>
                      <a:pt x="3765" y="865"/>
                    </a:lnTo>
                    <a:lnTo>
                      <a:pt x="3754" y="882"/>
                    </a:lnTo>
                    <a:lnTo>
                      <a:pt x="3744" y="900"/>
                    </a:lnTo>
                    <a:lnTo>
                      <a:pt x="3734" y="919"/>
                    </a:lnTo>
                    <a:lnTo>
                      <a:pt x="3726" y="939"/>
                    </a:lnTo>
                    <a:lnTo>
                      <a:pt x="3718" y="959"/>
                    </a:lnTo>
                    <a:lnTo>
                      <a:pt x="3710" y="981"/>
                    </a:lnTo>
                    <a:lnTo>
                      <a:pt x="3704" y="1003"/>
                    </a:lnTo>
                    <a:lnTo>
                      <a:pt x="3698" y="1026"/>
                    </a:lnTo>
                    <a:lnTo>
                      <a:pt x="3694" y="1049"/>
                    </a:lnTo>
                    <a:lnTo>
                      <a:pt x="3689" y="1074"/>
                    </a:lnTo>
                    <a:lnTo>
                      <a:pt x="3686" y="1100"/>
                    </a:lnTo>
                    <a:lnTo>
                      <a:pt x="3683" y="1126"/>
                    </a:lnTo>
                    <a:lnTo>
                      <a:pt x="3681" y="1153"/>
                    </a:lnTo>
                    <a:lnTo>
                      <a:pt x="3680" y="1180"/>
                    </a:lnTo>
                    <a:lnTo>
                      <a:pt x="3680" y="1208"/>
                    </a:lnTo>
                    <a:lnTo>
                      <a:pt x="3680" y="1234"/>
                    </a:lnTo>
                    <a:lnTo>
                      <a:pt x="3681" y="1259"/>
                    </a:lnTo>
                    <a:lnTo>
                      <a:pt x="3683" y="1283"/>
                    </a:lnTo>
                    <a:lnTo>
                      <a:pt x="3686" y="1308"/>
                    </a:lnTo>
                    <a:lnTo>
                      <a:pt x="3689" y="1330"/>
                    </a:lnTo>
                    <a:lnTo>
                      <a:pt x="3694" y="1353"/>
                    </a:lnTo>
                    <a:lnTo>
                      <a:pt x="3698" y="1374"/>
                    </a:lnTo>
                    <a:lnTo>
                      <a:pt x="3704" y="1396"/>
                    </a:lnTo>
                    <a:lnTo>
                      <a:pt x="3709" y="1416"/>
                    </a:lnTo>
                    <a:lnTo>
                      <a:pt x="3716" y="1436"/>
                    </a:lnTo>
                    <a:lnTo>
                      <a:pt x="3724" y="1455"/>
                    </a:lnTo>
                    <a:lnTo>
                      <a:pt x="3732" y="1473"/>
                    </a:lnTo>
                    <a:lnTo>
                      <a:pt x="3742" y="1490"/>
                    </a:lnTo>
                    <a:lnTo>
                      <a:pt x="3751" y="1507"/>
                    </a:lnTo>
                    <a:lnTo>
                      <a:pt x="3762" y="1524"/>
                    </a:lnTo>
                    <a:lnTo>
                      <a:pt x="3773" y="1539"/>
                    </a:lnTo>
                    <a:lnTo>
                      <a:pt x="3785" y="1554"/>
                    </a:lnTo>
                    <a:lnTo>
                      <a:pt x="3797" y="1568"/>
                    </a:lnTo>
                    <a:lnTo>
                      <a:pt x="3810" y="1580"/>
                    </a:lnTo>
                    <a:lnTo>
                      <a:pt x="3823" y="1592"/>
                    </a:lnTo>
                    <a:lnTo>
                      <a:pt x="3837" y="1604"/>
                    </a:lnTo>
                    <a:lnTo>
                      <a:pt x="3852" y="1614"/>
                    </a:lnTo>
                    <a:lnTo>
                      <a:pt x="3867" y="1623"/>
                    </a:lnTo>
                    <a:lnTo>
                      <a:pt x="3881" y="1631"/>
                    </a:lnTo>
                    <a:lnTo>
                      <a:pt x="3898" y="1637"/>
                    </a:lnTo>
                    <a:lnTo>
                      <a:pt x="3914" y="1644"/>
                    </a:lnTo>
                    <a:lnTo>
                      <a:pt x="3931" y="1649"/>
                    </a:lnTo>
                    <a:lnTo>
                      <a:pt x="3947" y="1653"/>
                    </a:lnTo>
                    <a:lnTo>
                      <a:pt x="3965" y="1656"/>
                    </a:lnTo>
                    <a:lnTo>
                      <a:pt x="3985" y="1659"/>
                    </a:lnTo>
                    <a:lnTo>
                      <a:pt x="4003" y="1660"/>
                    </a:lnTo>
                    <a:lnTo>
                      <a:pt x="4022" y="1661"/>
                    </a:lnTo>
                    <a:lnTo>
                      <a:pt x="4041" y="1660"/>
                    </a:lnTo>
                    <a:lnTo>
                      <a:pt x="4060" y="1659"/>
                    </a:lnTo>
                    <a:lnTo>
                      <a:pt x="4078" y="1656"/>
                    </a:lnTo>
                    <a:lnTo>
                      <a:pt x="4096" y="1653"/>
                    </a:lnTo>
                    <a:lnTo>
                      <a:pt x="4113" y="1650"/>
                    </a:lnTo>
                    <a:lnTo>
                      <a:pt x="4130" y="1644"/>
                    </a:lnTo>
                    <a:lnTo>
                      <a:pt x="4146" y="1638"/>
                    </a:lnTo>
                    <a:lnTo>
                      <a:pt x="4162" y="1632"/>
                    </a:lnTo>
                    <a:lnTo>
                      <a:pt x="4177" y="1624"/>
                    </a:lnTo>
                    <a:lnTo>
                      <a:pt x="4192" y="1615"/>
                    </a:lnTo>
                    <a:lnTo>
                      <a:pt x="4207" y="1605"/>
                    </a:lnTo>
                    <a:lnTo>
                      <a:pt x="4221" y="1595"/>
                    </a:lnTo>
                    <a:lnTo>
                      <a:pt x="4234" y="1583"/>
                    </a:lnTo>
                    <a:lnTo>
                      <a:pt x="4248" y="1571"/>
                    </a:lnTo>
                    <a:lnTo>
                      <a:pt x="4260" y="1557"/>
                    </a:lnTo>
                    <a:lnTo>
                      <a:pt x="4272" y="1543"/>
                    </a:lnTo>
                    <a:lnTo>
                      <a:pt x="4285" y="1528"/>
                    </a:lnTo>
                    <a:lnTo>
                      <a:pt x="4295" y="1514"/>
                    </a:lnTo>
                    <a:lnTo>
                      <a:pt x="4305" y="1497"/>
                    </a:lnTo>
                    <a:lnTo>
                      <a:pt x="4315" y="1481"/>
                    </a:lnTo>
                    <a:lnTo>
                      <a:pt x="4323" y="1464"/>
                    </a:lnTo>
                    <a:lnTo>
                      <a:pt x="4331" y="1446"/>
                    </a:lnTo>
                    <a:lnTo>
                      <a:pt x="4339" y="1429"/>
                    </a:lnTo>
                    <a:lnTo>
                      <a:pt x="4344" y="1410"/>
                    </a:lnTo>
                    <a:lnTo>
                      <a:pt x="4350" y="1392"/>
                    </a:lnTo>
                    <a:lnTo>
                      <a:pt x="4355" y="1373"/>
                    </a:lnTo>
                    <a:lnTo>
                      <a:pt x="4359" y="1353"/>
                    </a:lnTo>
                    <a:lnTo>
                      <a:pt x="4362" y="1333"/>
                    </a:lnTo>
                    <a:lnTo>
                      <a:pt x="4366" y="1312"/>
                    </a:lnTo>
                    <a:lnTo>
                      <a:pt x="4367" y="1291"/>
                    </a:lnTo>
                    <a:lnTo>
                      <a:pt x="4368" y="1270"/>
                    </a:lnTo>
                    <a:lnTo>
                      <a:pt x="4369" y="1247"/>
                    </a:lnTo>
                    <a:close/>
                    <a:moveTo>
                      <a:pt x="4553" y="1796"/>
                    </a:moveTo>
                    <a:lnTo>
                      <a:pt x="4369" y="1796"/>
                    </a:lnTo>
                    <a:lnTo>
                      <a:pt x="4369" y="1589"/>
                    </a:lnTo>
                    <a:lnTo>
                      <a:pt x="4364" y="1589"/>
                    </a:lnTo>
                    <a:lnTo>
                      <a:pt x="4348" y="1618"/>
                    </a:lnTo>
                    <a:lnTo>
                      <a:pt x="4330" y="1644"/>
                    </a:lnTo>
                    <a:lnTo>
                      <a:pt x="4312" y="1669"/>
                    </a:lnTo>
                    <a:lnTo>
                      <a:pt x="4291" y="1692"/>
                    </a:lnTo>
                    <a:lnTo>
                      <a:pt x="4270" y="1713"/>
                    </a:lnTo>
                    <a:lnTo>
                      <a:pt x="4249" y="1733"/>
                    </a:lnTo>
                    <a:lnTo>
                      <a:pt x="4225" y="1750"/>
                    </a:lnTo>
                    <a:lnTo>
                      <a:pt x="4201" y="1766"/>
                    </a:lnTo>
                    <a:lnTo>
                      <a:pt x="4176" y="1779"/>
                    </a:lnTo>
                    <a:lnTo>
                      <a:pt x="4150" y="1791"/>
                    </a:lnTo>
                    <a:lnTo>
                      <a:pt x="4122" y="1802"/>
                    </a:lnTo>
                    <a:lnTo>
                      <a:pt x="4094" y="1809"/>
                    </a:lnTo>
                    <a:lnTo>
                      <a:pt x="4063" y="1816"/>
                    </a:lnTo>
                    <a:lnTo>
                      <a:pt x="4033" y="1821"/>
                    </a:lnTo>
                    <a:lnTo>
                      <a:pt x="4001" y="1823"/>
                    </a:lnTo>
                    <a:lnTo>
                      <a:pt x="3968" y="1824"/>
                    </a:lnTo>
                    <a:lnTo>
                      <a:pt x="3941" y="1823"/>
                    </a:lnTo>
                    <a:lnTo>
                      <a:pt x="3915" y="1822"/>
                    </a:lnTo>
                    <a:lnTo>
                      <a:pt x="3890" y="1818"/>
                    </a:lnTo>
                    <a:lnTo>
                      <a:pt x="3865" y="1814"/>
                    </a:lnTo>
                    <a:lnTo>
                      <a:pt x="3841" y="1808"/>
                    </a:lnTo>
                    <a:lnTo>
                      <a:pt x="3817" y="1802"/>
                    </a:lnTo>
                    <a:lnTo>
                      <a:pt x="3795" y="1793"/>
                    </a:lnTo>
                    <a:lnTo>
                      <a:pt x="3773" y="1784"/>
                    </a:lnTo>
                    <a:lnTo>
                      <a:pt x="3752" y="1772"/>
                    </a:lnTo>
                    <a:lnTo>
                      <a:pt x="3731" y="1760"/>
                    </a:lnTo>
                    <a:lnTo>
                      <a:pt x="3710" y="1748"/>
                    </a:lnTo>
                    <a:lnTo>
                      <a:pt x="3691" y="1733"/>
                    </a:lnTo>
                    <a:lnTo>
                      <a:pt x="3673" y="1716"/>
                    </a:lnTo>
                    <a:lnTo>
                      <a:pt x="3655" y="1699"/>
                    </a:lnTo>
                    <a:lnTo>
                      <a:pt x="3637" y="1681"/>
                    </a:lnTo>
                    <a:lnTo>
                      <a:pt x="3622" y="1661"/>
                    </a:lnTo>
                    <a:lnTo>
                      <a:pt x="3606" y="1641"/>
                    </a:lnTo>
                    <a:lnTo>
                      <a:pt x="3590" y="1618"/>
                    </a:lnTo>
                    <a:lnTo>
                      <a:pt x="3577" y="1596"/>
                    </a:lnTo>
                    <a:lnTo>
                      <a:pt x="3564" y="1572"/>
                    </a:lnTo>
                    <a:lnTo>
                      <a:pt x="3553" y="1547"/>
                    </a:lnTo>
                    <a:lnTo>
                      <a:pt x="3542" y="1523"/>
                    </a:lnTo>
                    <a:lnTo>
                      <a:pt x="3532" y="1496"/>
                    </a:lnTo>
                    <a:lnTo>
                      <a:pt x="3524" y="1469"/>
                    </a:lnTo>
                    <a:lnTo>
                      <a:pt x="3516" y="1441"/>
                    </a:lnTo>
                    <a:lnTo>
                      <a:pt x="3509" y="1411"/>
                    </a:lnTo>
                    <a:lnTo>
                      <a:pt x="3504" y="1381"/>
                    </a:lnTo>
                    <a:lnTo>
                      <a:pt x="3499" y="1351"/>
                    </a:lnTo>
                    <a:lnTo>
                      <a:pt x="3496" y="1319"/>
                    </a:lnTo>
                    <a:lnTo>
                      <a:pt x="3493" y="1285"/>
                    </a:lnTo>
                    <a:lnTo>
                      <a:pt x="3491" y="1252"/>
                    </a:lnTo>
                    <a:lnTo>
                      <a:pt x="3491" y="1218"/>
                    </a:lnTo>
                    <a:lnTo>
                      <a:pt x="3491" y="1181"/>
                    </a:lnTo>
                    <a:lnTo>
                      <a:pt x="3493" y="1144"/>
                    </a:lnTo>
                    <a:lnTo>
                      <a:pt x="3496" y="1109"/>
                    </a:lnTo>
                    <a:lnTo>
                      <a:pt x="3500" y="1074"/>
                    </a:lnTo>
                    <a:lnTo>
                      <a:pt x="3505" y="1041"/>
                    </a:lnTo>
                    <a:lnTo>
                      <a:pt x="3511" y="1009"/>
                    </a:lnTo>
                    <a:lnTo>
                      <a:pt x="3518" y="977"/>
                    </a:lnTo>
                    <a:lnTo>
                      <a:pt x="3527" y="947"/>
                    </a:lnTo>
                    <a:lnTo>
                      <a:pt x="3536" y="916"/>
                    </a:lnTo>
                    <a:lnTo>
                      <a:pt x="3547" y="888"/>
                    </a:lnTo>
                    <a:lnTo>
                      <a:pt x="3559" y="860"/>
                    </a:lnTo>
                    <a:lnTo>
                      <a:pt x="3572" y="833"/>
                    </a:lnTo>
                    <a:lnTo>
                      <a:pt x="3586" y="807"/>
                    </a:lnTo>
                    <a:lnTo>
                      <a:pt x="3601" y="783"/>
                    </a:lnTo>
                    <a:lnTo>
                      <a:pt x="3617" y="758"/>
                    </a:lnTo>
                    <a:lnTo>
                      <a:pt x="3635" y="735"/>
                    </a:lnTo>
                    <a:lnTo>
                      <a:pt x="3653" y="713"/>
                    </a:lnTo>
                    <a:lnTo>
                      <a:pt x="3672" y="693"/>
                    </a:lnTo>
                    <a:lnTo>
                      <a:pt x="3692" y="674"/>
                    </a:lnTo>
                    <a:lnTo>
                      <a:pt x="3713" y="656"/>
                    </a:lnTo>
                    <a:lnTo>
                      <a:pt x="3734" y="640"/>
                    </a:lnTo>
                    <a:lnTo>
                      <a:pt x="3756" y="625"/>
                    </a:lnTo>
                    <a:lnTo>
                      <a:pt x="3779" y="612"/>
                    </a:lnTo>
                    <a:lnTo>
                      <a:pt x="3803" y="599"/>
                    </a:lnTo>
                    <a:lnTo>
                      <a:pt x="3827" y="589"/>
                    </a:lnTo>
                    <a:lnTo>
                      <a:pt x="3852" y="579"/>
                    </a:lnTo>
                    <a:lnTo>
                      <a:pt x="3878" y="571"/>
                    </a:lnTo>
                    <a:lnTo>
                      <a:pt x="3905" y="566"/>
                    </a:lnTo>
                    <a:lnTo>
                      <a:pt x="3932" y="560"/>
                    </a:lnTo>
                    <a:lnTo>
                      <a:pt x="3960" y="557"/>
                    </a:lnTo>
                    <a:lnTo>
                      <a:pt x="3989" y="554"/>
                    </a:lnTo>
                    <a:lnTo>
                      <a:pt x="4018" y="554"/>
                    </a:lnTo>
                    <a:lnTo>
                      <a:pt x="4048" y="554"/>
                    </a:lnTo>
                    <a:lnTo>
                      <a:pt x="4076" y="557"/>
                    </a:lnTo>
                    <a:lnTo>
                      <a:pt x="4103" y="561"/>
                    </a:lnTo>
                    <a:lnTo>
                      <a:pt x="4130" y="567"/>
                    </a:lnTo>
                    <a:lnTo>
                      <a:pt x="4154" y="574"/>
                    </a:lnTo>
                    <a:lnTo>
                      <a:pt x="4179" y="581"/>
                    </a:lnTo>
                    <a:lnTo>
                      <a:pt x="4201" y="592"/>
                    </a:lnTo>
                    <a:lnTo>
                      <a:pt x="4224" y="603"/>
                    </a:lnTo>
                    <a:lnTo>
                      <a:pt x="4245" y="616"/>
                    </a:lnTo>
                    <a:lnTo>
                      <a:pt x="4264" y="631"/>
                    </a:lnTo>
                    <a:lnTo>
                      <a:pt x="4283" y="647"/>
                    </a:lnTo>
                    <a:lnTo>
                      <a:pt x="4303" y="665"/>
                    </a:lnTo>
                    <a:lnTo>
                      <a:pt x="4319" y="684"/>
                    </a:lnTo>
                    <a:lnTo>
                      <a:pt x="4335" y="705"/>
                    </a:lnTo>
                    <a:lnTo>
                      <a:pt x="4350" y="726"/>
                    </a:lnTo>
                    <a:lnTo>
                      <a:pt x="4364" y="751"/>
                    </a:lnTo>
                    <a:lnTo>
                      <a:pt x="4369" y="751"/>
                    </a:lnTo>
                    <a:lnTo>
                      <a:pt x="4369" y="0"/>
                    </a:lnTo>
                    <a:lnTo>
                      <a:pt x="4553" y="0"/>
                    </a:lnTo>
                    <a:lnTo>
                      <a:pt x="4553" y="1796"/>
                    </a:lnTo>
                    <a:close/>
                    <a:moveTo>
                      <a:pt x="3197" y="1796"/>
                    </a:moveTo>
                    <a:lnTo>
                      <a:pt x="3011" y="1796"/>
                    </a:lnTo>
                    <a:lnTo>
                      <a:pt x="3011" y="0"/>
                    </a:lnTo>
                    <a:lnTo>
                      <a:pt x="3197" y="0"/>
                    </a:lnTo>
                    <a:lnTo>
                      <a:pt x="3197" y="1796"/>
                    </a:lnTo>
                    <a:close/>
                    <a:moveTo>
                      <a:pt x="2156" y="717"/>
                    </a:moveTo>
                    <a:lnTo>
                      <a:pt x="2135" y="717"/>
                    </a:lnTo>
                    <a:lnTo>
                      <a:pt x="2114" y="720"/>
                    </a:lnTo>
                    <a:lnTo>
                      <a:pt x="2092" y="722"/>
                    </a:lnTo>
                    <a:lnTo>
                      <a:pt x="2072" y="725"/>
                    </a:lnTo>
                    <a:lnTo>
                      <a:pt x="2053" y="730"/>
                    </a:lnTo>
                    <a:lnTo>
                      <a:pt x="2034" y="735"/>
                    </a:lnTo>
                    <a:lnTo>
                      <a:pt x="2016" y="742"/>
                    </a:lnTo>
                    <a:lnTo>
                      <a:pt x="1998" y="749"/>
                    </a:lnTo>
                    <a:lnTo>
                      <a:pt x="1980" y="758"/>
                    </a:lnTo>
                    <a:lnTo>
                      <a:pt x="1964" y="767"/>
                    </a:lnTo>
                    <a:lnTo>
                      <a:pt x="1947" y="778"/>
                    </a:lnTo>
                    <a:lnTo>
                      <a:pt x="1931" y="789"/>
                    </a:lnTo>
                    <a:lnTo>
                      <a:pt x="1917" y="802"/>
                    </a:lnTo>
                    <a:lnTo>
                      <a:pt x="1902" y="815"/>
                    </a:lnTo>
                    <a:lnTo>
                      <a:pt x="1889" y="830"/>
                    </a:lnTo>
                    <a:lnTo>
                      <a:pt x="1875" y="845"/>
                    </a:lnTo>
                    <a:lnTo>
                      <a:pt x="1863" y="861"/>
                    </a:lnTo>
                    <a:lnTo>
                      <a:pt x="1851" y="878"/>
                    </a:lnTo>
                    <a:lnTo>
                      <a:pt x="1840" y="896"/>
                    </a:lnTo>
                    <a:lnTo>
                      <a:pt x="1830" y="914"/>
                    </a:lnTo>
                    <a:lnTo>
                      <a:pt x="1820" y="933"/>
                    </a:lnTo>
                    <a:lnTo>
                      <a:pt x="1812" y="954"/>
                    </a:lnTo>
                    <a:lnTo>
                      <a:pt x="1805" y="975"/>
                    </a:lnTo>
                    <a:lnTo>
                      <a:pt x="1798" y="996"/>
                    </a:lnTo>
                    <a:lnTo>
                      <a:pt x="1791" y="1019"/>
                    </a:lnTo>
                    <a:lnTo>
                      <a:pt x="1787" y="1041"/>
                    </a:lnTo>
                    <a:lnTo>
                      <a:pt x="1782" y="1066"/>
                    </a:lnTo>
                    <a:lnTo>
                      <a:pt x="1779" y="1090"/>
                    </a:lnTo>
                    <a:lnTo>
                      <a:pt x="1775" y="1116"/>
                    </a:lnTo>
                    <a:lnTo>
                      <a:pt x="1773" y="1141"/>
                    </a:lnTo>
                    <a:lnTo>
                      <a:pt x="1772" y="1168"/>
                    </a:lnTo>
                    <a:lnTo>
                      <a:pt x="1772" y="1197"/>
                    </a:lnTo>
                    <a:lnTo>
                      <a:pt x="1772" y="1222"/>
                    </a:lnTo>
                    <a:lnTo>
                      <a:pt x="1773" y="1248"/>
                    </a:lnTo>
                    <a:lnTo>
                      <a:pt x="1775" y="1274"/>
                    </a:lnTo>
                    <a:lnTo>
                      <a:pt x="1779" y="1299"/>
                    </a:lnTo>
                    <a:lnTo>
                      <a:pt x="1782" y="1322"/>
                    </a:lnTo>
                    <a:lnTo>
                      <a:pt x="1787" y="1345"/>
                    </a:lnTo>
                    <a:lnTo>
                      <a:pt x="1792" y="1367"/>
                    </a:lnTo>
                    <a:lnTo>
                      <a:pt x="1798" y="1389"/>
                    </a:lnTo>
                    <a:lnTo>
                      <a:pt x="1805" y="1410"/>
                    </a:lnTo>
                    <a:lnTo>
                      <a:pt x="1812" y="1430"/>
                    </a:lnTo>
                    <a:lnTo>
                      <a:pt x="1821" y="1450"/>
                    </a:lnTo>
                    <a:lnTo>
                      <a:pt x="1830" y="1469"/>
                    </a:lnTo>
                    <a:lnTo>
                      <a:pt x="1840" y="1487"/>
                    </a:lnTo>
                    <a:lnTo>
                      <a:pt x="1852" y="1504"/>
                    </a:lnTo>
                    <a:lnTo>
                      <a:pt x="1864" y="1520"/>
                    </a:lnTo>
                    <a:lnTo>
                      <a:pt x="1876" y="1536"/>
                    </a:lnTo>
                    <a:lnTo>
                      <a:pt x="1890" y="1551"/>
                    </a:lnTo>
                    <a:lnTo>
                      <a:pt x="1903" y="1565"/>
                    </a:lnTo>
                    <a:lnTo>
                      <a:pt x="1918" y="1579"/>
                    </a:lnTo>
                    <a:lnTo>
                      <a:pt x="1934" y="1590"/>
                    </a:lnTo>
                    <a:lnTo>
                      <a:pt x="1949" y="1601"/>
                    </a:lnTo>
                    <a:lnTo>
                      <a:pt x="1965" y="1611"/>
                    </a:lnTo>
                    <a:lnTo>
                      <a:pt x="1982" y="1622"/>
                    </a:lnTo>
                    <a:lnTo>
                      <a:pt x="1999" y="1629"/>
                    </a:lnTo>
                    <a:lnTo>
                      <a:pt x="2017" y="1636"/>
                    </a:lnTo>
                    <a:lnTo>
                      <a:pt x="2035" y="1643"/>
                    </a:lnTo>
                    <a:lnTo>
                      <a:pt x="2054" y="1649"/>
                    </a:lnTo>
                    <a:lnTo>
                      <a:pt x="2073" y="1653"/>
                    </a:lnTo>
                    <a:lnTo>
                      <a:pt x="2093" y="1656"/>
                    </a:lnTo>
                    <a:lnTo>
                      <a:pt x="2114" y="1659"/>
                    </a:lnTo>
                    <a:lnTo>
                      <a:pt x="2135" y="1660"/>
                    </a:lnTo>
                    <a:lnTo>
                      <a:pt x="2156" y="1661"/>
                    </a:lnTo>
                    <a:lnTo>
                      <a:pt x="2179" y="1660"/>
                    </a:lnTo>
                    <a:lnTo>
                      <a:pt x="2200" y="1659"/>
                    </a:lnTo>
                    <a:lnTo>
                      <a:pt x="2220" y="1656"/>
                    </a:lnTo>
                    <a:lnTo>
                      <a:pt x="2241" y="1653"/>
                    </a:lnTo>
                    <a:lnTo>
                      <a:pt x="2261" y="1649"/>
                    </a:lnTo>
                    <a:lnTo>
                      <a:pt x="2279" y="1643"/>
                    </a:lnTo>
                    <a:lnTo>
                      <a:pt x="2298" y="1637"/>
                    </a:lnTo>
                    <a:lnTo>
                      <a:pt x="2315" y="1631"/>
                    </a:lnTo>
                    <a:lnTo>
                      <a:pt x="2332" y="1622"/>
                    </a:lnTo>
                    <a:lnTo>
                      <a:pt x="2348" y="1613"/>
                    </a:lnTo>
                    <a:lnTo>
                      <a:pt x="2364" y="1602"/>
                    </a:lnTo>
                    <a:lnTo>
                      <a:pt x="2379" y="1592"/>
                    </a:lnTo>
                    <a:lnTo>
                      <a:pt x="2393" y="1580"/>
                    </a:lnTo>
                    <a:lnTo>
                      <a:pt x="2407" y="1568"/>
                    </a:lnTo>
                    <a:lnTo>
                      <a:pt x="2419" y="1553"/>
                    </a:lnTo>
                    <a:lnTo>
                      <a:pt x="2432" y="1538"/>
                    </a:lnTo>
                    <a:lnTo>
                      <a:pt x="2444" y="1523"/>
                    </a:lnTo>
                    <a:lnTo>
                      <a:pt x="2454" y="1507"/>
                    </a:lnTo>
                    <a:lnTo>
                      <a:pt x="2464" y="1489"/>
                    </a:lnTo>
                    <a:lnTo>
                      <a:pt x="2474" y="1471"/>
                    </a:lnTo>
                    <a:lnTo>
                      <a:pt x="2482" y="1452"/>
                    </a:lnTo>
                    <a:lnTo>
                      <a:pt x="2490" y="1433"/>
                    </a:lnTo>
                    <a:lnTo>
                      <a:pt x="2498" y="1412"/>
                    </a:lnTo>
                    <a:lnTo>
                      <a:pt x="2503" y="1391"/>
                    </a:lnTo>
                    <a:lnTo>
                      <a:pt x="2509" y="1369"/>
                    </a:lnTo>
                    <a:lnTo>
                      <a:pt x="2515" y="1346"/>
                    </a:lnTo>
                    <a:lnTo>
                      <a:pt x="2518" y="1322"/>
                    </a:lnTo>
                    <a:lnTo>
                      <a:pt x="2521" y="1298"/>
                    </a:lnTo>
                    <a:lnTo>
                      <a:pt x="2525" y="1272"/>
                    </a:lnTo>
                    <a:lnTo>
                      <a:pt x="2526" y="1246"/>
                    </a:lnTo>
                    <a:lnTo>
                      <a:pt x="2527" y="1219"/>
                    </a:lnTo>
                    <a:lnTo>
                      <a:pt x="2528" y="1192"/>
                    </a:lnTo>
                    <a:lnTo>
                      <a:pt x="2527" y="1164"/>
                    </a:lnTo>
                    <a:lnTo>
                      <a:pt x="2526" y="1136"/>
                    </a:lnTo>
                    <a:lnTo>
                      <a:pt x="2525" y="1110"/>
                    </a:lnTo>
                    <a:lnTo>
                      <a:pt x="2521" y="1084"/>
                    </a:lnTo>
                    <a:lnTo>
                      <a:pt x="2518" y="1059"/>
                    </a:lnTo>
                    <a:lnTo>
                      <a:pt x="2515" y="1036"/>
                    </a:lnTo>
                    <a:lnTo>
                      <a:pt x="2509" y="1012"/>
                    </a:lnTo>
                    <a:lnTo>
                      <a:pt x="2503" y="990"/>
                    </a:lnTo>
                    <a:lnTo>
                      <a:pt x="2498" y="968"/>
                    </a:lnTo>
                    <a:lnTo>
                      <a:pt x="2490" y="948"/>
                    </a:lnTo>
                    <a:lnTo>
                      <a:pt x="2482" y="928"/>
                    </a:lnTo>
                    <a:lnTo>
                      <a:pt x="2474" y="909"/>
                    </a:lnTo>
                    <a:lnTo>
                      <a:pt x="2464" y="891"/>
                    </a:lnTo>
                    <a:lnTo>
                      <a:pt x="2454" y="874"/>
                    </a:lnTo>
                    <a:lnTo>
                      <a:pt x="2444" y="857"/>
                    </a:lnTo>
                    <a:lnTo>
                      <a:pt x="2432" y="841"/>
                    </a:lnTo>
                    <a:lnTo>
                      <a:pt x="2419" y="825"/>
                    </a:lnTo>
                    <a:lnTo>
                      <a:pt x="2407" y="812"/>
                    </a:lnTo>
                    <a:lnTo>
                      <a:pt x="2393" y="798"/>
                    </a:lnTo>
                    <a:lnTo>
                      <a:pt x="2379" y="787"/>
                    </a:lnTo>
                    <a:lnTo>
                      <a:pt x="2364" y="776"/>
                    </a:lnTo>
                    <a:lnTo>
                      <a:pt x="2348" y="766"/>
                    </a:lnTo>
                    <a:lnTo>
                      <a:pt x="2332" y="757"/>
                    </a:lnTo>
                    <a:lnTo>
                      <a:pt x="2315" y="748"/>
                    </a:lnTo>
                    <a:lnTo>
                      <a:pt x="2298" y="741"/>
                    </a:lnTo>
                    <a:lnTo>
                      <a:pt x="2279" y="734"/>
                    </a:lnTo>
                    <a:lnTo>
                      <a:pt x="2261" y="730"/>
                    </a:lnTo>
                    <a:lnTo>
                      <a:pt x="2241" y="725"/>
                    </a:lnTo>
                    <a:lnTo>
                      <a:pt x="2220" y="722"/>
                    </a:lnTo>
                    <a:lnTo>
                      <a:pt x="2200" y="720"/>
                    </a:lnTo>
                    <a:lnTo>
                      <a:pt x="2179" y="717"/>
                    </a:lnTo>
                    <a:lnTo>
                      <a:pt x="2156" y="717"/>
                    </a:lnTo>
                    <a:close/>
                    <a:moveTo>
                      <a:pt x="2143" y="1824"/>
                    </a:moveTo>
                    <a:lnTo>
                      <a:pt x="2111" y="1823"/>
                    </a:lnTo>
                    <a:lnTo>
                      <a:pt x="2081" y="1822"/>
                    </a:lnTo>
                    <a:lnTo>
                      <a:pt x="2051" y="1818"/>
                    </a:lnTo>
                    <a:lnTo>
                      <a:pt x="2021" y="1814"/>
                    </a:lnTo>
                    <a:lnTo>
                      <a:pt x="1993" y="1807"/>
                    </a:lnTo>
                    <a:lnTo>
                      <a:pt x="1966" y="1800"/>
                    </a:lnTo>
                    <a:lnTo>
                      <a:pt x="1939" y="1791"/>
                    </a:lnTo>
                    <a:lnTo>
                      <a:pt x="1914" y="1781"/>
                    </a:lnTo>
                    <a:lnTo>
                      <a:pt x="1889" y="1770"/>
                    </a:lnTo>
                    <a:lnTo>
                      <a:pt x="1864" y="1758"/>
                    </a:lnTo>
                    <a:lnTo>
                      <a:pt x="1840" y="1744"/>
                    </a:lnTo>
                    <a:lnTo>
                      <a:pt x="1818" y="1728"/>
                    </a:lnTo>
                    <a:lnTo>
                      <a:pt x="1796" y="1712"/>
                    </a:lnTo>
                    <a:lnTo>
                      <a:pt x="1775" y="1694"/>
                    </a:lnTo>
                    <a:lnTo>
                      <a:pt x="1755" y="1674"/>
                    </a:lnTo>
                    <a:lnTo>
                      <a:pt x="1735" y="1654"/>
                    </a:lnTo>
                    <a:lnTo>
                      <a:pt x="1717" y="1633"/>
                    </a:lnTo>
                    <a:lnTo>
                      <a:pt x="1700" y="1610"/>
                    </a:lnTo>
                    <a:lnTo>
                      <a:pt x="1683" y="1587"/>
                    </a:lnTo>
                    <a:lnTo>
                      <a:pt x="1669" y="1562"/>
                    </a:lnTo>
                    <a:lnTo>
                      <a:pt x="1655" y="1537"/>
                    </a:lnTo>
                    <a:lnTo>
                      <a:pt x="1643" y="1511"/>
                    </a:lnTo>
                    <a:lnTo>
                      <a:pt x="1631" y="1484"/>
                    </a:lnTo>
                    <a:lnTo>
                      <a:pt x="1621" y="1456"/>
                    </a:lnTo>
                    <a:lnTo>
                      <a:pt x="1612" y="1428"/>
                    </a:lnTo>
                    <a:lnTo>
                      <a:pt x="1604" y="1398"/>
                    </a:lnTo>
                    <a:lnTo>
                      <a:pt x="1598" y="1367"/>
                    </a:lnTo>
                    <a:lnTo>
                      <a:pt x="1592" y="1337"/>
                    </a:lnTo>
                    <a:lnTo>
                      <a:pt x="1588" y="1304"/>
                    </a:lnTo>
                    <a:lnTo>
                      <a:pt x="1585" y="1272"/>
                    </a:lnTo>
                    <a:lnTo>
                      <a:pt x="1583" y="1238"/>
                    </a:lnTo>
                    <a:lnTo>
                      <a:pt x="1583" y="1203"/>
                    </a:lnTo>
                    <a:lnTo>
                      <a:pt x="1583" y="1165"/>
                    </a:lnTo>
                    <a:lnTo>
                      <a:pt x="1585" y="1129"/>
                    </a:lnTo>
                    <a:lnTo>
                      <a:pt x="1589" y="1093"/>
                    </a:lnTo>
                    <a:lnTo>
                      <a:pt x="1593" y="1058"/>
                    </a:lnTo>
                    <a:lnTo>
                      <a:pt x="1598" y="1026"/>
                    </a:lnTo>
                    <a:lnTo>
                      <a:pt x="1606" y="993"/>
                    </a:lnTo>
                    <a:lnTo>
                      <a:pt x="1613" y="961"/>
                    </a:lnTo>
                    <a:lnTo>
                      <a:pt x="1622" y="931"/>
                    </a:lnTo>
                    <a:lnTo>
                      <a:pt x="1633" y="902"/>
                    </a:lnTo>
                    <a:lnTo>
                      <a:pt x="1645" y="874"/>
                    </a:lnTo>
                    <a:lnTo>
                      <a:pt x="1657" y="846"/>
                    </a:lnTo>
                    <a:lnTo>
                      <a:pt x="1672" y="820"/>
                    </a:lnTo>
                    <a:lnTo>
                      <a:pt x="1688" y="795"/>
                    </a:lnTo>
                    <a:lnTo>
                      <a:pt x="1704" y="770"/>
                    </a:lnTo>
                    <a:lnTo>
                      <a:pt x="1722" y="748"/>
                    </a:lnTo>
                    <a:lnTo>
                      <a:pt x="1742" y="725"/>
                    </a:lnTo>
                    <a:lnTo>
                      <a:pt x="1762" y="705"/>
                    </a:lnTo>
                    <a:lnTo>
                      <a:pt x="1783" y="685"/>
                    </a:lnTo>
                    <a:lnTo>
                      <a:pt x="1805" y="667"/>
                    </a:lnTo>
                    <a:lnTo>
                      <a:pt x="1828" y="650"/>
                    </a:lnTo>
                    <a:lnTo>
                      <a:pt x="1852" y="635"/>
                    </a:lnTo>
                    <a:lnTo>
                      <a:pt x="1876" y="621"/>
                    </a:lnTo>
                    <a:lnTo>
                      <a:pt x="1901" y="608"/>
                    </a:lnTo>
                    <a:lnTo>
                      <a:pt x="1928" y="597"/>
                    </a:lnTo>
                    <a:lnTo>
                      <a:pt x="1955" y="587"/>
                    </a:lnTo>
                    <a:lnTo>
                      <a:pt x="1983" y="578"/>
                    </a:lnTo>
                    <a:lnTo>
                      <a:pt x="2012" y="571"/>
                    </a:lnTo>
                    <a:lnTo>
                      <a:pt x="2043" y="565"/>
                    </a:lnTo>
                    <a:lnTo>
                      <a:pt x="2073" y="560"/>
                    </a:lnTo>
                    <a:lnTo>
                      <a:pt x="2105" y="557"/>
                    </a:lnTo>
                    <a:lnTo>
                      <a:pt x="2137" y="554"/>
                    </a:lnTo>
                    <a:lnTo>
                      <a:pt x="2171" y="554"/>
                    </a:lnTo>
                    <a:lnTo>
                      <a:pt x="2202" y="554"/>
                    </a:lnTo>
                    <a:lnTo>
                      <a:pt x="2233" y="557"/>
                    </a:lnTo>
                    <a:lnTo>
                      <a:pt x="2263" y="560"/>
                    </a:lnTo>
                    <a:lnTo>
                      <a:pt x="2292" y="565"/>
                    </a:lnTo>
                    <a:lnTo>
                      <a:pt x="2320" y="570"/>
                    </a:lnTo>
                    <a:lnTo>
                      <a:pt x="2347" y="578"/>
                    </a:lnTo>
                    <a:lnTo>
                      <a:pt x="2374" y="586"/>
                    </a:lnTo>
                    <a:lnTo>
                      <a:pt x="2400" y="596"/>
                    </a:lnTo>
                    <a:lnTo>
                      <a:pt x="2425" y="607"/>
                    </a:lnTo>
                    <a:lnTo>
                      <a:pt x="2448" y="620"/>
                    </a:lnTo>
                    <a:lnTo>
                      <a:pt x="2471" y="633"/>
                    </a:lnTo>
                    <a:lnTo>
                      <a:pt x="2493" y="648"/>
                    </a:lnTo>
                    <a:lnTo>
                      <a:pt x="2515" y="665"/>
                    </a:lnTo>
                    <a:lnTo>
                      <a:pt x="2535" y="681"/>
                    </a:lnTo>
                    <a:lnTo>
                      <a:pt x="2554" y="701"/>
                    </a:lnTo>
                    <a:lnTo>
                      <a:pt x="2572" y="721"/>
                    </a:lnTo>
                    <a:lnTo>
                      <a:pt x="2590" y="742"/>
                    </a:lnTo>
                    <a:lnTo>
                      <a:pt x="2606" y="765"/>
                    </a:lnTo>
                    <a:lnTo>
                      <a:pt x="2621" y="788"/>
                    </a:lnTo>
                    <a:lnTo>
                      <a:pt x="2636" y="813"/>
                    </a:lnTo>
                    <a:lnTo>
                      <a:pt x="2648" y="838"/>
                    </a:lnTo>
                    <a:lnTo>
                      <a:pt x="2661" y="865"/>
                    </a:lnTo>
                    <a:lnTo>
                      <a:pt x="2671" y="892"/>
                    </a:lnTo>
                    <a:lnTo>
                      <a:pt x="2681" y="920"/>
                    </a:lnTo>
                    <a:lnTo>
                      <a:pt x="2689" y="950"/>
                    </a:lnTo>
                    <a:lnTo>
                      <a:pt x="2697" y="981"/>
                    </a:lnTo>
                    <a:lnTo>
                      <a:pt x="2702" y="1012"/>
                    </a:lnTo>
                    <a:lnTo>
                      <a:pt x="2708" y="1045"/>
                    </a:lnTo>
                    <a:lnTo>
                      <a:pt x="2711" y="1077"/>
                    </a:lnTo>
                    <a:lnTo>
                      <a:pt x="2715" y="1112"/>
                    </a:lnTo>
                    <a:lnTo>
                      <a:pt x="2716" y="1148"/>
                    </a:lnTo>
                    <a:lnTo>
                      <a:pt x="2717" y="1184"/>
                    </a:lnTo>
                    <a:lnTo>
                      <a:pt x="2716" y="1220"/>
                    </a:lnTo>
                    <a:lnTo>
                      <a:pt x="2715" y="1255"/>
                    </a:lnTo>
                    <a:lnTo>
                      <a:pt x="2711" y="1289"/>
                    </a:lnTo>
                    <a:lnTo>
                      <a:pt x="2707" y="1322"/>
                    </a:lnTo>
                    <a:lnTo>
                      <a:pt x="2701" y="1354"/>
                    </a:lnTo>
                    <a:lnTo>
                      <a:pt x="2695" y="1385"/>
                    </a:lnTo>
                    <a:lnTo>
                      <a:pt x="2687" y="1416"/>
                    </a:lnTo>
                    <a:lnTo>
                      <a:pt x="2678" y="1446"/>
                    </a:lnTo>
                    <a:lnTo>
                      <a:pt x="2668" y="1474"/>
                    </a:lnTo>
                    <a:lnTo>
                      <a:pt x="2656" y="1502"/>
                    </a:lnTo>
                    <a:lnTo>
                      <a:pt x="2643" y="1529"/>
                    </a:lnTo>
                    <a:lnTo>
                      <a:pt x="2629" y="1555"/>
                    </a:lnTo>
                    <a:lnTo>
                      <a:pt x="2614" y="1580"/>
                    </a:lnTo>
                    <a:lnTo>
                      <a:pt x="2598" y="1604"/>
                    </a:lnTo>
                    <a:lnTo>
                      <a:pt x="2580" y="1627"/>
                    </a:lnTo>
                    <a:lnTo>
                      <a:pt x="2561" y="1650"/>
                    </a:lnTo>
                    <a:lnTo>
                      <a:pt x="2542" y="1670"/>
                    </a:lnTo>
                    <a:lnTo>
                      <a:pt x="2520" y="1690"/>
                    </a:lnTo>
                    <a:lnTo>
                      <a:pt x="2499" y="1708"/>
                    </a:lnTo>
                    <a:lnTo>
                      <a:pt x="2477" y="1726"/>
                    </a:lnTo>
                    <a:lnTo>
                      <a:pt x="2453" y="1742"/>
                    </a:lnTo>
                    <a:lnTo>
                      <a:pt x="2429" y="1755"/>
                    </a:lnTo>
                    <a:lnTo>
                      <a:pt x="2405" y="1769"/>
                    </a:lnTo>
                    <a:lnTo>
                      <a:pt x="2379" y="1780"/>
                    </a:lnTo>
                    <a:lnTo>
                      <a:pt x="2352" y="1790"/>
                    </a:lnTo>
                    <a:lnTo>
                      <a:pt x="2325" y="1799"/>
                    </a:lnTo>
                    <a:lnTo>
                      <a:pt x="2297" y="1807"/>
                    </a:lnTo>
                    <a:lnTo>
                      <a:pt x="2267" y="1813"/>
                    </a:lnTo>
                    <a:lnTo>
                      <a:pt x="2237" y="1818"/>
                    </a:lnTo>
                    <a:lnTo>
                      <a:pt x="2207" y="1822"/>
                    </a:lnTo>
                    <a:lnTo>
                      <a:pt x="2175" y="1823"/>
                    </a:lnTo>
                    <a:lnTo>
                      <a:pt x="2143" y="1824"/>
                    </a:lnTo>
                    <a:close/>
                    <a:moveTo>
                      <a:pt x="1311" y="1680"/>
                    </a:moveTo>
                    <a:lnTo>
                      <a:pt x="1281" y="1697"/>
                    </a:lnTo>
                    <a:lnTo>
                      <a:pt x="1250" y="1714"/>
                    </a:lnTo>
                    <a:lnTo>
                      <a:pt x="1219" y="1728"/>
                    </a:lnTo>
                    <a:lnTo>
                      <a:pt x="1186" y="1743"/>
                    </a:lnTo>
                    <a:lnTo>
                      <a:pt x="1155" y="1755"/>
                    </a:lnTo>
                    <a:lnTo>
                      <a:pt x="1122" y="1768"/>
                    </a:lnTo>
                    <a:lnTo>
                      <a:pt x="1089" y="1778"/>
                    </a:lnTo>
                    <a:lnTo>
                      <a:pt x="1055" y="1788"/>
                    </a:lnTo>
                    <a:lnTo>
                      <a:pt x="1021" y="1796"/>
                    </a:lnTo>
                    <a:lnTo>
                      <a:pt x="986" y="1804"/>
                    </a:lnTo>
                    <a:lnTo>
                      <a:pt x="953" y="1809"/>
                    </a:lnTo>
                    <a:lnTo>
                      <a:pt x="917" y="1815"/>
                    </a:lnTo>
                    <a:lnTo>
                      <a:pt x="881" y="1818"/>
                    </a:lnTo>
                    <a:lnTo>
                      <a:pt x="845" y="1822"/>
                    </a:lnTo>
                    <a:lnTo>
                      <a:pt x="809" y="1823"/>
                    </a:lnTo>
                    <a:lnTo>
                      <a:pt x="772" y="1824"/>
                    </a:lnTo>
                    <a:lnTo>
                      <a:pt x="729" y="1823"/>
                    </a:lnTo>
                    <a:lnTo>
                      <a:pt x="687" y="1821"/>
                    </a:lnTo>
                    <a:lnTo>
                      <a:pt x="647" y="1816"/>
                    </a:lnTo>
                    <a:lnTo>
                      <a:pt x="608" y="1809"/>
                    </a:lnTo>
                    <a:lnTo>
                      <a:pt x="568" y="1802"/>
                    </a:lnTo>
                    <a:lnTo>
                      <a:pt x="531" y="1791"/>
                    </a:lnTo>
                    <a:lnTo>
                      <a:pt x="495" y="1779"/>
                    </a:lnTo>
                    <a:lnTo>
                      <a:pt x="459" y="1766"/>
                    </a:lnTo>
                    <a:lnTo>
                      <a:pt x="426" y="1750"/>
                    </a:lnTo>
                    <a:lnTo>
                      <a:pt x="392" y="1733"/>
                    </a:lnTo>
                    <a:lnTo>
                      <a:pt x="359" y="1713"/>
                    </a:lnTo>
                    <a:lnTo>
                      <a:pt x="328" y="1692"/>
                    </a:lnTo>
                    <a:lnTo>
                      <a:pt x="298" y="1669"/>
                    </a:lnTo>
                    <a:lnTo>
                      <a:pt x="268" y="1644"/>
                    </a:lnTo>
                    <a:lnTo>
                      <a:pt x="240" y="1618"/>
                    </a:lnTo>
                    <a:lnTo>
                      <a:pt x="213" y="1589"/>
                    </a:lnTo>
                    <a:lnTo>
                      <a:pt x="187" y="1560"/>
                    </a:lnTo>
                    <a:lnTo>
                      <a:pt x="163" y="1528"/>
                    </a:lnTo>
                    <a:lnTo>
                      <a:pt x="140" y="1497"/>
                    </a:lnTo>
                    <a:lnTo>
                      <a:pt x="120" y="1463"/>
                    </a:lnTo>
                    <a:lnTo>
                      <a:pt x="101" y="1428"/>
                    </a:lnTo>
                    <a:lnTo>
                      <a:pt x="83" y="1392"/>
                    </a:lnTo>
                    <a:lnTo>
                      <a:pt x="67" y="1355"/>
                    </a:lnTo>
                    <a:lnTo>
                      <a:pt x="53" y="1317"/>
                    </a:lnTo>
                    <a:lnTo>
                      <a:pt x="40" y="1277"/>
                    </a:lnTo>
                    <a:lnTo>
                      <a:pt x="30" y="1237"/>
                    </a:lnTo>
                    <a:lnTo>
                      <a:pt x="21" y="1195"/>
                    </a:lnTo>
                    <a:lnTo>
                      <a:pt x="13" y="1153"/>
                    </a:lnTo>
                    <a:lnTo>
                      <a:pt x="8" y="1108"/>
                    </a:lnTo>
                    <a:lnTo>
                      <a:pt x="3" y="1063"/>
                    </a:lnTo>
                    <a:lnTo>
                      <a:pt x="1" y="1017"/>
                    </a:lnTo>
                    <a:lnTo>
                      <a:pt x="0" y="968"/>
                    </a:lnTo>
                    <a:lnTo>
                      <a:pt x="1" y="920"/>
                    </a:lnTo>
                    <a:lnTo>
                      <a:pt x="3" y="873"/>
                    </a:lnTo>
                    <a:lnTo>
                      <a:pt x="8" y="825"/>
                    </a:lnTo>
                    <a:lnTo>
                      <a:pt x="14" y="780"/>
                    </a:lnTo>
                    <a:lnTo>
                      <a:pt x="23" y="735"/>
                    </a:lnTo>
                    <a:lnTo>
                      <a:pt x="33" y="693"/>
                    </a:lnTo>
                    <a:lnTo>
                      <a:pt x="45" y="651"/>
                    </a:lnTo>
                    <a:lnTo>
                      <a:pt x="59" y="609"/>
                    </a:lnTo>
                    <a:lnTo>
                      <a:pt x="75" y="570"/>
                    </a:lnTo>
                    <a:lnTo>
                      <a:pt x="92" y="531"/>
                    </a:lnTo>
                    <a:lnTo>
                      <a:pt x="112" y="493"/>
                    </a:lnTo>
                    <a:lnTo>
                      <a:pt x="133" y="457"/>
                    </a:lnTo>
                    <a:lnTo>
                      <a:pt x="156" y="421"/>
                    </a:lnTo>
                    <a:lnTo>
                      <a:pt x="181" y="387"/>
                    </a:lnTo>
                    <a:lnTo>
                      <a:pt x="208" y="353"/>
                    </a:lnTo>
                    <a:lnTo>
                      <a:pt x="237" y="322"/>
                    </a:lnTo>
                    <a:lnTo>
                      <a:pt x="267" y="290"/>
                    </a:lnTo>
                    <a:lnTo>
                      <a:pt x="298" y="262"/>
                    </a:lnTo>
                    <a:lnTo>
                      <a:pt x="330" y="235"/>
                    </a:lnTo>
                    <a:lnTo>
                      <a:pt x="363" y="210"/>
                    </a:lnTo>
                    <a:lnTo>
                      <a:pt x="398" y="188"/>
                    </a:lnTo>
                    <a:lnTo>
                      <a:pt x="432" y="166"/>
                    </a:lnTo>
                    <a:lnTo>
                      <a:pt x="468" y="148"/>
                    </a:lnTo>
                    <a:lnTo>
                      <a:pt x="505" y="132"/>
                    </a:lnTo>
                    <a:lnTo>
                      <a:pt x="544" y="117"/>
                    </a:lnTo>
                    <a:lnTo>
                      <a:pt x="582" y="103"/>
                    </a:lnTo>
                    <a:lnTo>
                      <a:pt x="622" y="92"/>
                    </a:lnTo>
                    <a:lnTo>
                      <a:pt x="663" y="84"/>
                    </a:lnTo>
                    <a:lnTo>
                      <a:pt x="705" y="76"/>
                    </a:lnTo>
                    <a:lnTo>
                      <a:pt x="748" y="72"/>
                    </a:lnTo>
                    <a:lnTo>
                      <a:pt x="792" y="69"/>
                    </a:lnTo>
                    <a:lnTo>
                      <a:pt x="837" y="67"/>
                    </a:lnTo>
                    <a:lnTo>
                      <a:pt x="870" y="69"/>
                    </a:lnTo>
                    <a:lnTo>
                      <a:pt x="901" y="70"/>
                    </a:lnTo>
                    <a:lnTo>
                      <a:pt x="932" y="71"/>
                    </a:lnTo>
                    <a:lnTo>
                      <a:pt x="963" y="73"/>
                    </a:lnTo>
                    <a:lnTo>
                      <a:pt x="993" y="76"/>
                    </a:lnTo>
                    <a:lnTo>
                      <a:pt x="1022" y="81"/>
                    </a:lnTo>
                    <a:lnTo>
                      <a:pt x="1052" y="85"/>
                    </a:lnTo>
                    <a:lnTo>
                      <a:pt x="1080" y="91"/>
                    </a:lnTo>
                    <a:lnTo>
                      <a:pt x="1107" y="97"/>
                    </a:lnTo>
                    <a:lnTo>
                      <a:pt x="1134" y="103"/>
                    </a:lnTo>
                    <a:lnTo>
                      <a:pt x="1159" y="110"/>
                    </a:lnTo>
                    <a:lnTo>
                      <a:pt x="1184" y="119"/>
                    </a:lnTo>
                    <a:lnTo>
                      <a:pt x="1209" y="127"/>
                    </a:lnTo>
                    <a:lnTo>
                      <a:pt x="1233" y="137"/>
                    </a:lnTo>
                    <a:lnTo>
                      <a:pt x="1256" y="147"/>
                    </a:lnTo>
                    <a:lnTo>
                      <a:pt x="1279" y="159"/>
                    </a:lnTo>
                    <a:lnTo>
                      <a:pt x="1279" y="379"/>
                    </a:lnTo>
                    <a:lnTo>
                      <a:pt x="1254" y="363"/>
                    </a:lnTo>
                    <a:lnTo>
                      <a:pt x="1229" y="347"/>
                    </a:lnTo>
                    <a:lnTo>
                      <a:pt x="1203" y="334"/>
                    </a:lnTo>
                    <a:lnTo>
                      <a:pt x="1176" y="322"/>
                    </a:lnTo>
                    <a:lnTo>
                      <a:pt x="1149" y="310"/>
                    </a:lnTo>
                    <a:lnTo>
                      <a:pt x="1122" y="299"/>
                    </a:lnTo>
                    <a:lnTo>
                      <a:pt x="1094" y="289"/>
                    </a:lnTo>
                    <a:lnTo>
                      <a:pt x="1065" y="281"/>
                    </a:lnTo>
                    <a:lnTo>
                      <a:pt x="1036" y="273"/>
                    </a:lnTo>
                    <a:lnTo>
                      <a:pt x="1007" y="267"/>
                    </a:lnTo>
                    <a:lnTo>
                      <a:pt x="976" y="261"/>
                    </a:lnTo>
                    <a:lnTo>
                      <a:pt x="945" y="256"/>
                    </a:lnTo>
                    <a:lnTo>
                      <a:pt x="913" y="253"/>
                    </a:lnTo>
                    <a:lnTo>
                      <a:pt x="881" y="251"/>
                    </a:lnTo>
                    <a:lnTo>
                      <a:pt x="848" y="249"/>
                    </a:lnTo>
                    <a:lnTo>
                      <a:pt x="816" y="249"/>
                    </a:lnTo>
                    <a:lnTo>
                      <a:pt x="782" y="250"/>
                    </a:lnTo>
                    <a:lnTo>
                      <a:pt x="749" y="252"/>
                    </a:lnTo>
                    <a:lnTo>
                      <a:pt x="718" y="255"/>
                    </a:lnTo>
                    <a:lnTo>
                      <a:pt x="686" y="261"/>
                    </a:lnTo>
                    <a:lnTo>
                      <a:pt x="656" y="268"/>
                    </a:lnTo>
                    <a:lnTo>
                      <a:pt x="626" y="276"/>
                    </a:lnTo>
                    <a:lnTo>
                      <a:pt x="598" y="286"/>
                    </a:lnTo>
                    <a:lnTo>
                      <a:pt x="570" y="298"/>
                    </a:lnTo>
                    <a:lnTo>
                      <a:pt x="541" y="310"/>
                    </a:lnTo>
                    <a:lnTo>
                      <a:pt x="514" y="325"/>
                    </a:lnTo>
                    <a:lnTo>
                      <a:pt x="489" y="341"/>
                    </a:lnTo>
                    <a:lnTo>
                      <a:pt x="464" y="359"/>
                    </a:lnTo>
                    <a:lnTo>
                      <a:pt x="439" y="378"/>
                    </a:lnTo>
                    <a:lnTo>
                      <a:pt x="416" y="399"/>
                    </a:lnTo>
                    <a:lnTo>
                      <a:pt x="393" y="421"/>
                    </a:lnTo>
                    <a:lnTo>
                      <a:pt x="371" y="445"/>
                    </a:lnTo>
                    <a:lnTo>
                      <a:pt x="350" y="470"/>
                    </a:lnTo>
                    <a:lnTo>
                      <a:pt x="330" y="496"/>
                    </a:lnTo>
                    <a:lnTo>
                      <a:pt x="312" y="523"/>
                    </a:lnTo>
                    <a:lnTo>
                      <a:pt x="295" y="550"/>
                    </a:lnTo>
                    <a:lnTo>
                      <a:pt x="280" y="579"/>
                    </a:lnTo>
                    <a:lnTo>
                      <a:pt x="266" y="608"/>
                    </a:lnTo>
                    <a:lnTo>
                      <a:pt x="253" y="639"/>
                    </a:lnTo>
                    <a:lnTo>
                      <a:pt x="241" y="670"/>
                    </a:lnTo>
                    <a:lnTo>
                      <a:pt x="231" y="703"/>
                    </a:lnTo>
                    <a:lnTo>
                      <a:pt x="222" y="737"/>
                    </a:lnTo>
                    <a:lnTo>
                      <a:pt x="214" y="770"/>
                    </a:lnTo>
                    <a:lnTo>
                      <a:pt x="209" y="805"/>
                    </a:lnTo>
                    <a:lnTo>
                      <a:pt x="204" y="841"/>
                    </a:lnTo>
                    <a:lnTo>
                      <a:pt x="201" y="878"/>
                    </a:lnTo>
                    <a:lnTo>
                      <a:pt x="199" y="915"/>
                    </a:lnTo>
                    <a:lnTo>
                      <a:pt x="198" y="955"/>
                    </a:lnTo>
                    <a:lnTo>
                      <a:pt x="199" y="994"/>
                    </a:lnTo>
                    <a:lnTo>
                      <a:pt x="201" y="1032"/>
                    </a:lnTo>
                    <a:lnTo>
                      <a:pt x="203" y="1071"/>
                    </a:lnTo>
                    <a:lnTo>
                      <a:pt x="208" y="1107"/>
                    </a:lnTo>
                    <a:lnTo>
                      <a:pt x="213" y="1143"/>
                    </a:lnTo>
                    <a:lnTo>
                      <a:pt x="221" y="1176"/>
                    </a:lnTo>
                    <a:lnTo>
                      <a:pt x="229" y="1210"/>
                    </a:lnTo>
                    <a:lnTo>
                      <a:pt x="238" y="1243"/>
                    </a:lnTo>
                    <a:lnTo>
                      <a:pt x="249" y="1273"/>
                    </a:lnTo>
                    <a:lnTo>
                      <a:pt x="260" y="1303"/>
                    </a:lnTo>
                    <a:lnTo>
                      <a:pt x="274" y="1333"/>
                    </a:lnTo>
                    <a:lnTo>
                      <a:pt x="289" y="1361"/>
                    </a:lnTo>
                    <a:lnTo>
                      <a:pt x="304" y="1387"/>
                    </a:lnTo>
                    <a:lnTo>
                      <a:pt x="321" y="1412"/>
                    </a:lnTo>
                    <a:lnTo>
                      <a:pt x="339" y="1437"/>
                    </a:lnTo>
                    <a:lnTo>
                      <a:pt x="359" y="1461"/>
                    </a:lnTo>
                    <a:lnTo>
                      <a:pt x="380" y="1483"/>
                    </a:lnTo>
                    <a:lnTo>
                      <a:pt x="401" y="1504"/>
                    </a:lnTo>
                    <a:lnTo>
                      <a:pt x="423" y="1524"/>
                    </a:lnTo>
                    <a:lnTo>
                      <a:pt x="446" y="1542"/>
                    </a:lnTo>
                    <a:lnTo>
                      <a:pt x="471" y="1559"/>
                    </a:lnTo>
                    <a:lnTo>
                      <a:pt x="495" y="1573"/>
                    </a:lnTo>
                    <a:lnTo>
                      <a:pt x="521" y="1587"/>
                    </a:lnTo>
                    <a:lnTo>
                      <a:pt x="548" y="1599"/>
                    </a:lnTo>
                    <a:lnTo>
                      <a:pt x="576" y="1610"/>
                    </a:lnTo>
                    <a:lnTo>
                      <a:pt x="604" y="1619"/>
                    </a:lnTo>
                    <a:lnTo>
                      <a:pt x="635" y="1627"/>
                    </a:lnTo>
                    <a:lnTo>
                      <a:pt x="665" y="1634"/>
                    </a:lnTo>
                    <a:lnTo>
                      <a:pt x="696" y="1638"/>
                    </a:lnTo>
                    <a:lnTo>
                      <a:pt x="728" y="1642"/>
                    </a:lnTo>
                    <a:lnTo>
                      <a:pt x="762" y="1644"/>
                    </a:lnTo>
                    <a:lnTo>
                      <a:pt x="795" y="1645"/>
                    </a:lnTo>
                    <a:lnTo>
                      <a:pt x="819" y="1645"/>
                    </a:lnTo>
                    <a:lnTo>
                      <a:pt x="841" y="1644"/>
                    </a:lnTo>
                    <a:lnTo>
                      <a:pt x="865" y="1643"/>
                    </a:lnTo>
                    <a:lnTo>
                      <a:pt x="886" y="1641"/>
                    </a:lnTo>
                    <a:lnTo>
                      <a:pt x="909" y="1637"/>
                    </a:lnTo>
                    <a:lnTo>
                      <a:pt x="930" y="1634"/>
                    </a:lnTo>
                    <a:lnTo>
                      <a:pt x="952" y="1629"/>
                    </a:lnTo>
                    <a:lnTo>
                      <a:pt x="972" y="1625"/>
                    </a:lnTo>
                    <a:lnTo>
                      <a:pt x="992" y="1620"/>
                    </a:lnTo>
                    <a:lnTo>
                      <a:pt x="1012" y="1614"/>
                    </a:lnTo>
                    <a:lnTo>
                      <a:pt x="1031" y="1608"/>
                    </a:lnTo>
                    <a:lnTo>
                      <a:pt x="1050" y="1600"/>
                    </a:lnTo>
                    <a:lnTo>
                      <a:pt x="1070" y="1592"/>
                    </a:lnTo>
                    <a:lnTo>
                      <a:pt x="1088" y="1584"/>
                    </a:lnTo>
                    <a:lnTo>
                      <a:pt x="1106" y="1575"/>
                    </a:lnTo>
                    <a:lnTo>
                      <a:pt x="1122" y="1566"/>
                    </a:lnTo>
                    <a:lnTo>
                      <a:pt x="1122" y="1090"/>
                    </a:lnTo>
                    <a:lnTo>
                      <a:pt x="770" y="1090"/>
                    </a:lnTo>
                    <a:lnTo>
                      <a:pt x="770" y="910"/>
                    </a:lnTo>
                    <a:lnTo>
                      <a:pt x="1311" y="910"/>
                    </a:lnTo>
                    <a:lnTo>
                      <a:pt x="1311" y="1680"/>
                    </a:lnTo>
                    <a:close/>
                  </a:path>
                </a:pathLst>
              </a:custGeom>
              <a:solidFill>
                <a:srgbClr val="D3A1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</p:grpSp>
        <p:grpSp>
          <p:nvGrpSpPr>
            <p:cNvPr id="265" name="Group 50"/>
            <p:cNvGrpSpPr>
              <a:grpSpLocks noChangeAspect="1"/>
            </p:cNvGrpSpPr>
            <p:nvPr/>
          </p:nvGrpSpPr>
          <p:grpSpPr bwMode="auto">
            <a:xfrm>
              <a:off x="12871506" y="11669336"/>
              <a:ext cx="1366044" cy="799564"/>
              <a:chOff x="2658" y="3626"/>
              <a:chExt cx="926" cy="542"/>
            </a:xfrm>
          </p:grpSpPr>
          <p:sp>
            <p:nvSpPr>
              <p:cNvPr id="278" name="Freeform 51"/>
              <p:cNvSpPr>
                <a:spLocks/>
              </p:cNvSpPr>
              <p:nvPr/>
            </p:nvSpPr>
            <p:spPr bwMode="auto">
              <a:xfrm>
                <a:off x="2658" y="3626"/>
                <a:ext cx="926" cy="542"/>
              </a:xfrm>
              <a:custGeom>
                <a:avLst/>
                <a:gdLst>
                  <a:gd name="T0" fmla="*/ 0 w 16668"/>
                  <a:gd name="T1" fmla="*/ 0 h 9756"/>
                  <a:gd name="T2" fmla="*/ 0 w 16668"/>
                  <a:gd name="T3" fmla="*/ 6064 h 9756"/>
                  <a:gd name="T4" fmla="*/ 16668 w 16668"/>
                  <a:gd name="T5" fmla="*/ 9756 h 9756"/>
                  <a:gd name="T6" fmla="*/ 16668 w 16668"/>
                  <a:gd name="T7" fmla="*/ 3692 h 9756"/>
                  <a:gd name="T8" fmla="*/ 0 w 16668"/>
                  <a:gd name="T9" fmla="*/ 0 h 9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68" h="9756">
                    <a:moveTo>
                      <a:pt x="0" y="0"/>
                    </a:moveTo>
                    <a:lnTo>
                      <a:pt x="0" y="6064"/>
                    </a:lnTo>
                    <a:lnTo>
                      <a:pt x="16668" y="9756"/>
                    </a:lnTo>
                    <a:lnTo>
                      <a:pt x="16668" y="36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79" name="Freeform 52"/>
              <p:cNvSpPr>
                <a:spLocks/>
              </p:cNvSpPr>
              <p:nvPr/>
            </p:nvSpPr>
            <p:spPr bwMode="auto">
              <a:xfrm>
                <a:off x="2658" y="3626"/>
                <a:ext cx="682" cy="3"/>
              </a:xfrm>
              <a:custGeom>
                <a:avLst/>
                <a:gdLst>
                  <a:gd name="T0" fmla="*/ 12223 w 12283"/>
                  <a:gd name="T1" fmla="*/ 60 h 60"/>
                  <a:gd name="T2" fmla="*/ 0 w 12283"/>
                  <a:gd name="T3" fmla="*/ 60 h 60"/>
                  <a:gd name="T4" fmla="*/ 0 w 12283"/>
                  <a:gd name="T5" fmla="*/ 0 h 60"/>
                  <a:gd name="T6" fmla="*/ 12283 w 12283"/>
                  <a:gd name="T7" fmla="*/ 0 h 60"/>
                  <a:gd name="T8" fmla="*/ 12223 w 12283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83" h="60">
                    <a:moveTo>
                      <a:pt x="12223" y="60"/>
                    </a:moveTo>
                    <a:lnTo>
                      <a:pt x="0" y="60"/>
                    </a:lnTo>
                    <a:lnTo>
                      <a:pt x="0" y="0"/>
                    </a:lnTo>
                    <a:lnTo>
                      <a:pt x="12283" y="0"/>
                    </a:lnTo>
                    <a:lnTo>
                      <a:pt x="12223" y="60"/>
                    </a:lnTo>
                    <a:close/>
                  </a:path>
                </a:pathLst>
              </a:custGeom>
              <a:solidFill>
                <a:srgbClr val="00B1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80" name="Freeform 53"/>
              <p:cNvSpPr>
                <a:spLocks/>
              </p:cNvSpPr>
              <p:nvPr/>
            </p:nvSpPr>
            <p:spPr bwMode="auto">
              <a:xfrm>
                <a:off x="2658" y="3626"/>
                <a:ext cx="682" cy="10"/>
              </a:xfrm>
              <a:custGeom>
                <a:avLst/>
                <a:gdLst>
                  <a:gd name="T0" fmla="*/ 12101 w 12283"/>
                  <a:gd name="T1" fmla="*/ 182 h 182"/>
                  <a:gd name="T2" fmla="*/ 0 w 12283"/>
                  <a:gd name="T3" fmla="*/ 182 h 182"/>
                  <a:gd name="T4" fmla="*/ 0 w 12283"/>
                  <a:gd name="T5" fmla="*/ 0 h 182"/>
                  <a:gd name="T6" fmla="*/ 12283 w 12283"/>
                  <a:gd name="T7" fmla="*/ 0 h 182"/>
                  <a:gd name="T8" fmla="*/ 12101 w 1228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83" h="182">
                    <a:moveTo>
                      <a:pt x="12101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2283" y="0"/>
                    </a:lnTo>
                    <a:lnTo>
                      <a:pt x="12101" y="182"/>
                    </a:lnTo>
                    <a:close/>
                  </a:path>
                </a:pathLst>
              </a:custGeom>
              <a:solidFill>
                <a:srgbClr val="00B0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81" name="Freeform 54"/>
              <p:cNvSpPr>
                <a:spLocks/>
              </p:cNvSpPr>
              <p:nvPr/>
            </p:nvSpPr>
            <p:spPr bwMode="auto">
              <a:xfrm>
                <a:off x="2658" y="3633"/>
                <a:ext cx="676" cy="10"/>
              </a:xfrm>
              <a:custGeom>
                <a:avLst/>
                <a:gdLst>
                  <a:gd name="T0" fmla="*/ 11980 w 12161"/>
                  <a:gd name="T1" fmla="*/ 182 h 182"/>
                  <a:gd name="T2" fmla="*/ 0 w 12161"/>
                  <a:gd name="T3" fmla="*/ 182 h 182"/>
                  <a:gd name="T4" fmla="*/ 0 w 12161"/>
                  <a:gd name="T5" fmla="*/ 0 h 182"/>
                  <a:gd name="T6" fmla="*/ 12161 w 12161"/>
                  <a:gd name="T7" fmla="*/ 0 h 182"/>
                  <a:gd name="T8" fmla="*/ 11980 w 12161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61" h="182">
                    <a:moveTo>
                      <a:pt x="11980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2161" y="0"/>
                    </a:lnTo>
                    <a:lnTo>
                      <a:pt x="11980" y="182"/>
                    </a:lnTo>
                    <a:close/>
                  </a:path>
                </a:pathLst>
              </a:custGeom>
              <a:solidFill>
                <a:srgbClr val="00AE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82" name="Freeform 55"/>
              <p:cNvSpPr>
                <a:spLocks/>
              </p:cNvSpPr>
              <p:nvPr/>
            </p:nvSpPr>
            <p:spPr bwMode="auto">
              <a:xfrm>
                <a:off x="2658" y="3639"/>
                <a:ext cx="669" cy="11"/>
              </a:xfrm>
              <a:custGeom>
                <a:avLst/>
                <a:gdLst>
                  <a:gd name="T0" fmla="*/ 11858 w 12041"/>
                  <a:gd name="T1" fmla="*/ 182 h 182"/>
                  <a:gd name="T2" fmla="*/ 0 w 12041"/>
                  <a:gd name="T3" fmla="*/ 182 h 182"/>
                  <a:gd name="T4" fmla="*/ 0 w 12041"/>
                  <a:gd name="T5" fmla="*/ 0 h 182"/>
                  <a:gd name="T6" fmla="*/ 12041 w 12041"/>
                  <a:gd name="T7" fmla="*/ 0 h 182"/>
                  <a:gd name="T8" fmla="*/ 11858 w 12041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41" h="182">
                    <a:moveTo>
                      <a:pt x="11858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2041" y="0"/>
                    </a:lnTo>
                    <a:lnTo>
                      <a:pt x="11858" y="182"/>
                    </a:lnTo>
                    <a:close/>
                  </a:path>
                </a:pathLst>
              </a:custGeom>
              <a:solidFill>
                <a:srgbClr val="00AD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83" name="Freeform 56"/>
              <p:cNvSpPr>
                <a:spLocks/>
              </p:cNvSpPr>
              <p:nvPr/>
            </p:nvSpPr>
            <p:spPr bwMode="auto">
              <a:xfrm>
                <a:off x="2658" y="3646"/>
                <a:ext cx="662" cy="10"/>
              </a:xfrm>
              <a:custGeom>
                <a:avLst/>
                <a:gdLst>
                  <a:gd name="T0" fmla="*/ 11736 w 11919"/>
                  <a:gd name="T1" fmla="*/ 182 h 182"/>
                  <a:gd name="T2" fmla="*/ 0 w 11919"/>
                  <a:gd name="T3" fmla="*/ 182 h 182"/>
                  <a:gd name="T4" fmla="*/ 0 w 11919"/>
                  <a:gd name="T5" fmla="*/ 0 h 182"/>
                  <a:gd name="T6" fmla="*/ 11919 w 11919"/>
                  <a:gd name="T7" fmla="*/ 0 h 182"/>
                  <a:gd name="T8" fmla="*/ 11736 w 1191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19" h="182">
                    <a:moveTo>
                      <a:pt x="11736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919" y="0"/>
                    </a:lnTo>
                    <a:lnTo>
                      <a:pt x="11736" y="182"/>
                    </a:lnTo>
                    <a:close/>
                  </a:path>
                </a:pathLst>
              </a:custGeom>
              <a:solidFill>
                <a:srgbClr val="00A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84" name="Freeform 57"/>
              <p:cNvSpPr>
                <a:spLocks/>
              </p:cNvSpPr>
              <p:nvPr/>
            </p:nvSpPr>
            <p:spPr bwMode="auto">
              <a:xfrm>
                <a:off x="2658" y="3653"/>
                <a:ext cx="655" cy="10"/>
              </a:xfrm>
              <a:custGeom>
                <a:avLst/>
                <a:gdLst>
                  <a:gd name="T0" fmla="*/ 11616 w 11798"/>
                  <a:gd name="T1" fmla="*/ 181 h 181"/>
                  <a:gd name="T2" fmla="*/ 0 w 11798"/>
                  <a:gd name="T3" fmla="*/ 181 h 181"/>
                  <a:gd name="T4" fmla="*/ 0 w 11798"/>
                  <a:gd name="T5" fmla="*/ 0 h 181"/>
                  <a:gd name="T6" fmla="*/ 11798 w 11798"/>
                  <a:gd name="T7" fmla="*/ 0 h 181"/>
                  <a:gd name="T8" fmla="*/ 11616 w 11798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98" h="181">
                    <a:moveTo>
                      <a:pt x="11616" y="181"/>
                    </a:moveTo>
                    <a:lnTo>
                      <a:pt x="0" y="181"/>
                    </a:lnTo>
                    <a:lnTo>
                      <a:pt x="0" y="0"/>
                    </a:lnTo>
                    <a:lnTo>
                      <a:pt x="11798" y="0"/>
                    </a:lnTo>
                    <a:lnTo>
                      <a:pt x="11616" y="181"/>
                    </a:lnTo>
                    <a:close/>
                  </a:path>
                </a:pathLst>
              </a:custGeom>
              <a:solidFill>
                <a:srgbClr val="00AA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85" name="Freeform 58"/>
              <p:cNvSpPr>
                <a:spLocks/>
              </p:cNvSpPr>
              <p:nvPr/>
            </p:nvSpPr>
            <p:spPr bwMode="auto">
              <a:xfrm>
                <a:off x="2658" y="3660"/>
                <a:ext cx="649" cy="10"/>
              </a:xfrm>
              <a:custGeom>
                <a:avLst/>
                <a:gdLst>
                  <a:gd name="T0" fmla="*/ 11494 w 11676"/>
                  <a:gd name="T1" fmla="*/ 182 h 182"/>
                  <a:gd name="T2" fmla="*/ 0 w 11676"/>
                  <a:gd name="T3" fmla="*/ 182 h 182"/>
                  <a:gd name="T4" fmla="*/ 0 w 11676"/>
                  <a:gd name="T5" fmla="*/ 0 h 182"/>
                  <a:gd name="T6" fmla="*/ 11676 w 11676"/>
                  <a:gd name="T7" fmla="*/ 0 h 182"/>
                  <a:gd name="T8" fmla="*/ 11494 w 11676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76" h="182">
                    <a:moveTo>
                      <a:pt x="11494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676" y="0"/>
                    </a:lnTo>
                    <a:lnTo>
                      <a:pt x="11494" y="182"/>
                    </a:lnTo>
                    <a:close/>
                  </a:path>
                </a:pathLst>
              </a:custGeom>
              <a:solidFill>
                <a:srgbClr val="00A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86" name="Freeform 59"/>
              <p:cNvSpPr>
                <a:spLocks/>
              </p:cNvSpPr>
              <p:nvPr/>
            </p:nvSpPr>
            <p:spPr bwMode="auto">
              <a:xfrm>
                <a:off x="2658" y="3666"/>
                <a:ext cx="642" cy="11"/>
              </a:xfrm>
              <a:custGeom>
                <a:avLst/>
                <a:gdLst>
                  <a:gd name="T0" fmla="*/ 11372 w 11554"/>
                  <a:gd name="T1" fmla="*/ 182 h 182"/>
                  <a:gd name="T2" fmla="*/ 0 w 11554"/>
                  <a:gd name="T3" fmla="*/ 182 h 182"/>
                  <a:gd name="T4" fmla="*/ 0 w 11554"/>
                  <a:gd name="T5" fmla="*/ 0 h 182"/>
                  <a:gd name="T6" fmla="*/ 11554 w 11554"/>
                  <a:gd name="T7" fmla="*/ 0 h 182"/>
                  <a:gd name="T8" fmla="*/ 11372 w 1155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54" h="182">
                    <a:moveTo>
                      <a:pt x="1137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554" y="0"/>
                    </a:lnTo>
                    <a:lnTo>
                      <a:pt x="11372" y="182"/>
                    </a:lnTo>
                    <a:close/>
                  </a:path>
                </a:pathLst>
              </a:custGeom>
              <a:solidFill>
                <a:srgbClr val="00A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87" name="Freeform 60"/>
              <p:cNvSpPr>
                <a:spLocks/>
              </p:cNvSpPr>
              <p:nvPr/>
            </p:nvSpPr>
            <p:spPr bwMode="auto">
              <a:xfrm>
                <a:off x="2658" y="3673"/>
                <a:ext cx="635" cy="10"/>
              </a:xfrm>
              <a:custGeom>
                <a:avLst/>
                <a:gdLst>
                  <a:gd name="T0" fmla="*/ 11251 w 11433"/>
                  <a:gd name="T1" fmla="*/ 182 h 182"/>
                  <a:gd name="T2" fmla="*/ 0 w 11433"/>
                  <a:gd name="T3" fmla="*/ 182 h 182"/>
                  <a:gd name="T4" fmla="*/ 0 w 11433"/>
                  <a:gd name="T5" fmla="*/ 0 h 182"/>
                  <a:gd name="T6" fmla="*/ 11433 w 11433"/>
                  <a:gd name="T7" fmla="*/ 0 h 182"/>
                  <a:gd name="T8" fmla="*/ 11251 w 1143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33" h="182">
                    <a:moveTo>
                      <a:pt x="11251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433" y="0"/>
                    </a:lnTo>
                    <a:lnTo>
                      <a:pt x="11251" y="182"/>
                    </a:lnTo>
                    <a:close/>
                  </a:path>
                </a:pathLst>
              </a:custGeom>
              <a:solidFill>
                <a:srgbClr val="00A5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88" name="Freeform 61"/>
              <p:cNvSpPr>
                <a:spLocks/>
              </p:cNvSpPr>
              <p:nvPr/>
            </p:nvSpPr>
            <p:spPr bwMode="auto">
              <a:xfrm>
                <a:off x="2658" y="3680"/>
                <a:ext cx="628" cy="10"/>
              </a:xfrm>
              <a:custGeom>
                <a:avLst/>
                <a:gdLst>
                  <a:gd name="T0" fmla="*/ 11129 w 11311"/>
                  <a:gd name="T1" fmla="*/ 182 h 182"/>
                  <a:gd name="T2" fmla="*/ 0 w 11311"/>
                  <a:gd name="T3" fmla="*/ 182 h 182"/>
                  <a:gd name="T4" fmla="*/ 0 w 11311"/>
                  <a:gd name="T5" fmla="*/ 0 h 182"/>
                  <a:gd name="T6" fmla="*/ 11311 w 11311"/>
                  <a:gd name="T7" fmla="*/ 0 h 182"/>
                  <a:gd name="T8" fmla="*/ 11129 w 11311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11" h="182">
                    <a:moveTo>
                      <a:pt x="11129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311" y="0"/>
                    </a:lnTo>
                    <a:lnTo>
                      <a:pt x="11129" y="182"/>
                    </a:lnTo>
                    <a:close/>
                  </a:path>
                </a:pathLst>
              </a:custGeom>
              <a:solidFill>
                <a:srgbClr val="00A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89" name="Freeform 62"/>
              <p:cNvSpPr>
                <a:spLocks/>
              </p:cNvSpPr>
              <p:nvPr/>
            </p:nvSpPr>
            <p:spPr bwMode="auto">
              <a:xfrm>
                <a:off x="2658" y="3687"/>
                <a:ext cx="622" cy="10"/>
              </a:xfrm>
              <a:custGeom>
                <a:avLst/>
                <a:gdLst>
                  <a:gd name="T0" fmla="*/ 11007 w 11189"/>
                  <a:gd name="T1" fmla="*/ 182 h 182"/>
                  <a:gd name="T2" fmla="*/ 0 w 11189"/>
                  <a:gd name="T3" fmla="*/ 182 h 182"/>
                  <a:gd name="T4" fmla="*/ 0 w 11189"/>
                  <a:gd name="T5" fmla="*/ 0 h 182"/>
                  <a:gd name="T6" fmla="*/ 11189 w 11189"/>
                  <a:gd name="T7" fmla="*/ 0 h 182"/>
                  <a:gd name="T8" fmla="*/ 11007 w 1118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89" h="182">
                    <a:moveTo>
                      <a:pt x="11007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189" y="0"/>
                    </a:lnTo>
                    <a:lnTo>
                      <a:pt x="11007" y="182"/>
                    </a:lnTo>
                    <a:close/>
                  </a:path>
                </a:pathLst>
              </a:custGeom>
              <a:solidFill>
                <a:srgbClr val="00A2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90" name="Freeform 63"/>
              <p:cNvSpPr>
                <a:spLocks/>
              </p:cNvSpPr>
              <p:nvPr/>
            </p:nvSpPr>
            <p:spPr bwMode="auto">
              <a:xfrm>
                <a:off x="2658" y="3693"/>
                <a:ext cx="615" cy="11"/>
              </a:xfrm>
              <a:custGeom>
                <a:avLst/>
                <a:gdLst>
                  <a:gd name="T0" fmla="*/ 10886 w 11069"/>
                  <a:gd name="T1" fmla="*/ 182 h 182"/>
                  <a:gd name="T2" fmla="*/ 0 w 11069"/>
                  <a:gd name="T3" fmla="*/ 182 h 182"/>
                  <a:gd name="T4" fmla="*/ 0 w 11069"/>
                  <a:gd name="T5" fmla="*/ 0 h 182"/>
                  <a:gd name="T6" fmla="*/ 11069 w 11069"/>
                  <a:gd name="T7" fmla="*/ 0 h 182"/>
                  <a:gd name="T8" fmla="*/ 10886 w 1106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69" h="182">
                    <a:moveTo>
                      <a:pt x="10886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069" y="0"/>
                    </a:lnTo>
                    <a:lnTo>
                      <a:pt x="10886" y="182"/>
                    </a:lnTo>
                    <a:close/>
                  </a:path>
                </a:pathLst>
              </a:custGeom>
              <a:solidFill>
                <a:srgbClr val="00A1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91" name="Freeform 64"/>
              <p:cNvSpPr>
                <a:spLocks/>
              </p:cNvSpPr>
              <p:nvPr/>
            </p:nvSpPr>
            <p:spPr bwMode="auto">
              <a:xfrm>
                <a:off x="2658" y="3700"/>
                <a:ext cx="608" cy="10"/>
              </a:xfrm>
              <a:custGeom>
                <a:avLst/>
                <a:gdLst>
                  <a:gd name="T0" fmla="*/ 10764 w 10947"/>
                  <a:gd name="T1" fmla="*/ 182 h 182"/>
                  <a:gd name="T2" fmla="*/ 0 w 10947"/>
                  <a:gd name="T3" fmla="*/ 182 h 182"/>
                  <a:gd name="T4" fmla="*/ 0 w 10947"/>
                  <a:gd name="T5" fmla="*/ 0 h 182"/>
                  <a:gd name="T6" fmla="*/ 10947 w 10947"/>
                  <a:gd name="T7" fmla="*/ 0 h 182"/>
                  <a:gd name="T8" fmla="*/ 10764 w 1094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7" h="182">
                    <a:moveTo>
                      <a:pt x="10764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947" y="0"/>
                    </a:lnTo>
                    <a:lnTo>
                      <a:pt x="10764" y="182"/>
                    </a:lnTo>
                    <a:close/>
                  </a:path>
                </a:pathLst>
              </a:custGeom>
              <a:solidFill>
                <a:srgbClr val="009F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92" name="Freeform 65"/>
              <p:cNvSpPr>
                <a:spLocks/>
              </p:cNvSpPr>
              <p:nvPr/>
            </p:nvSpPr>
            <p:spPr bwMode="auto">
              <a:xfrm>
                <a:off x="2658" y="3707"/>
                <a:ext cx="601" cy="10"/>
              </a:xfrm>
              <a:custGeom>
                <a:avLst/>
                <a:gdLst>
                  <a:gd name="T0" fmla="*/ 10643 w 10825"/>
                  <a:gd name="T1" fmla="*/ 182 h 182"/>
                  <a:gd name="T2" fmla="*/ 0 w 10825"/>
                  <a:gd name="T3" fmla="*/ 182 h 182"/>
                  <a:gd name="T4" fmla="*/ 0 w 10825"/>
                  <a:gd name="T5" fmla="*/ 0 h 182"/>
                  <a:gd name="T6" fmla="*/ 10825 w 10825"/>
                  <a:gd name="T7" fmla="*/ 0 h 182"/>
                  <a:gd name="T8" fmla="*/ 10643 w 1082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25" h="182">
                    <a:moveTo>
                      <a:pt x="10643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825" y="0"/>
                    </a:lnTo>
                    <a:lnTo>
                      <a:pt x="10643" y="182"/>
                    </a:lnTo>
                    <a:close/>
                  </a:path>
                </a:pathLst>
              </a:custGeom>
              <a:solidFill>
                <a:srgbClr val="009E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93" name="Freeform 66"/>
              <p:cNvSpPr>
                <a:spLocks/>
              </p:cNvSpPr>
              <p:nvPr/>
            </p:nvSpPr>
            <p:spPr bwMode="auto">
              <a:xfrm>
                <a:off x="2658" y="3714"/>
                <a:ext cx="595" cy="10"/>
              </a:xfrm>
              <a:custGeom>
                <a:avLst/>
                <a:gdLst>
                  <a:gd name="T0" fmla="*/ 10522 w 10704"/>
                  <a:gd name="T1" fmla="*/ 182 h 182"/>
                  <a:gd name="T2" fmla="*/ 0 w 10704"/>
                  <a:gd name="T3" fmla="*/ 182 h 182"/>
                  <a:gd name="T4" fmla="*/ 0 w 10704"/>
                  <a:gd name="T5" fmla="*/ 0 h 182"/>
                  <a:gd name="T6" fmla="*/ 10704 w 10704"/>
                  <a:gd name="T7" fmla="*/ 0 h 182"/>
                  <a:gd name="T8" fmla="*/ 10522 w 1070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04" h="182">
                    <a:moveTo>
                      <a:pt x="1052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704" y="0"/>
                    </a:lnTo>
                    <a:lnTo>
                      <a:pt x="10522" y="182"/>
                    </a:lnTo>
                    <a:close/>
                  </a:path>
                </a:pathLst>
              </a:custGeom>
              <a:solidFill>
                <a:srgbClr val="009C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94" name="Freeform 67"/>
              <p:cNvSpPr>
                <a:spLocks/>
              </p:cNvSpPr>
              <p:nvPr/>
            </p:nvSpPr>
            <p:spPr bwMode="auto">
              <a:xfrm>
                <a:off x="2658" y="3720"/>
                <a:ext cx="588" cy="10"/>
              </a:xfrm>
              <a:custGeom>
                <a:avLst/>
                <a:gdLst>
                  <a:gd name="T0" fmla="*/ 10400 w 10582"/>
                  <a:gd name="T1" fmla="*/ 182 h 182"/>
                  <a:gd name="T2" fmla="*/ 0 w 10582"/>
                  <a:gd name="T3" fmla="*/ 182 h 182"/>
                  <a:gd name="T4" fmla="*/ 0 w 10582"/>
                  <a:gd name="T5" fmla="*/ 0 h 182"/>
                  <a:gd name="T6" fmla="*/ 10582 w 10582"/>
                  <a:gd name="T7" fmla="*/ 0 h 182"/>
                  <a:gd name="T8" fmla="*/ 10400 w 1058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82" h="182">
                    <a:moveTo>
                      <a:pt x="10400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582" y="0"/>
                    </a:lnTo>
                    <a:lnTo>
                      <a:pt x="10400" y="182"/>
                    </a:lnTo>
                    <a:close/>
                  </a:path>
                </a:pathLst>
              </a:custGeom>
              <a:solidFill>
                <a:srgbClr val="009B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95" name="Freeform 68"/>
              <p:cNvSpPr>
                <a:spLocks/>
              </p:cNvSpPr>
              <p:nvPr/>
            </p:nvSpPr>
            <p:spPr bwMode="auto">
              <a:xfrm>
                <a:off x="2658" y="3727"/>
                <a:ext cx="581" cy="10"/>
              </a:xfrm>
              <a:custGeom>
                <a:avLst/>
                <a:gdLst>
                  <a:gd name="T0" fmla="*/ 10279 w 10461"/>
                  <a:gd name="T1" fmla="*/ 182 h 182"/>
                  <a:gd name="T2" fmla="*/ 0 w 10461"/>
                  <a:gd name="T3" fmla="*/ 182 h 182"/>
                  <a:gd name="T4" fmla="*/ 0 w 10461"/>
                  <a:gd name="T5" fmla="*/ 0 h 182"/>
                  <a:gd name="T6" fmla="*/ 10461 w 10461"/>
                  <a:gd name="T7" fmla="*/ 0 h 182"/>
                  <a:gd name="T8" fmla="*/ 10279 w 10461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61" h="182">
                    <a:moveTo>
                      <a:pt x="10279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461" y="0"/>
                    </a:lnTo>
                    <a:lnTo>
                      <a:pt x="10279" y="182"/>
                    </a:lnTo>
                    <a:close/>
                  </a:path>
                </a:pathLst>
              </a:custGeom>
              <a:solidFill>
                <a:srgbClr val="009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96" name="Freeform 69"/>
              <p:cNvSpPr>
                <a:spLocks/>
              </p:cNvSpPr>
              <p:nvPr/>
            </p:nvSpPr>
            <p:spPr bwMode="auto">
              <a:xfrm>
                <a:off x="2658" y="3734"/>
                <a:ext cx="574" cy="10"/>
              </a:xfrm>
              <a:custGeom>
                <a:avLst/>
                <a:gdLst>
                  <a:gd name="T0" fmla="*/ 10157 w 10339"/>
                  <a:gd name="T1" fmla="*/ 182 h 182"/>
                  <a:gd name="T2" fmla="*/ 0 w 10339"/>
                  <a:gd name="T3" fmla="*/ 182 h 182"/>
                  <a:gd name="T4" fmla="*/ 0 w 10339"/>
                  <a:gd name="T5" fmla="*/ 0 h 182"/>
                  <a:gd name="T6" fmla="*/ 10339 w 10339"/>
                  <a:gd name="T7" fmla="*/ 0 h 182"/>
                  <a:gd name="T8" fmla="*/ 10157 w 1033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39" h="182">
                    <a:moveTo>
                      <a:pt x="10157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339" y="0"/>
                    </a:lnTo>
                    <a:lnTo>
                      <a:pt x="10157" y="182"/>
                    </a:lnTo>
                    <a:close/>
                  </a:path>
                </a:pathLst>
              </a:custGeom>
              <a:solidFill>
                <a:srgbClr val="009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97" name="Freeform 70"/>
              <p:cNvSpPr>
                <a:spLocks/>
              </p:cNvSpPr>
              <p:nvPr/>
            </p:nvSpPr>
            <p:spPr bwMode="auto">
              <a:xfrm>
                <a:off x="2658" y="3741"/>
                <a:ext cx="568" cy="10"/>
              </a:xfrm>
              <a:custGeom>
                <a:avLst/>
                <a:gdLst>
                  <a:gd name="T0" fmla="*/ 10035 w 10217"/>
                  <a:gd name="T1" fmla="*/ 182 h 182"/>
                  <a:gd name="T2" fmla="*/ 0 w 10217"/>
                  <a:gd name="T3" fmla="*/ 182 h 182"/>
                  <a:gd name="T4" fmla="*/ 0 w 10217"/>
                  <a:gd name="T5" fmla="*/ 0 h 182"/>
                  <a:gd name="T6" fmla="*/ 10217 w 10217"/>
                  <a:gd name="T7" fmla="*/ 0 h 182"/>
                  <a:gd name="T8" fmla="*/ 10035 w 1021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17" h="182">
                    <a:moveTo>
                      <a:pt x="10035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217" y="0"/>
                    </a:lnTo>
                    <a:lnTo>
                      <a:pt x="10035" y="182"/>
                    </a:lnTo>
                    <a:close/>
                  </a:path>
                </a:pathLst>
              </a:custGeom>
              <a:solidFill>
                <a:srgbClr val="009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98" name="Freeform 71"/>
              <p:cNvSpPr>
                <a:spLocks/>
              </p:cNvSpPr>
              <p:nvPr/>
            </p:nvSpPr>
            <p:spPr bwMode="auto">
              <a:xfrm>
                <a:off x="2658" y="3747"/>
                <a:ext cx="561" cy="10"/>
              </a:xfrm>
              <a:custGeom>
                <a:avLst/>
                <a:gdLst>
                  <a:gd name="T0" fmla="*/ 9914 w 10097"/>
                  <a:gd name="T1" fmla="*/ 182 h 182"/>
                  <a:gd name="T2" fmla="*/ 0 w 10097"/>
                  <a:gd name="T3" fmla="*/ 182 h 182"/>
                  <a:gd name="T4" fmla="*/ 0 w 10097"/>
                  <a:gd name="T5" fmla="*/ 0 h 182"/>
                  <a:gd name="T6" fmla="*/ 10097 w 10097"/>
                  <a:gd name="T7" fmla="*/ 0 h 182"/>
                  <a:gd name="T8" fmla="*/ 9914 w 1009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97" h="182">
                    <a:moveTo>
                      <a:pt x="9914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097" y="0"/>
                    </a:lnTo>
                    <a:lnTo>
                      <a:pt x="9914" y="182"/>
                    </a:lnTo>
                    <a:close/>
                  </a:path>
                </a:pathLst>
              </a:custGeom>
              <a:solidFill>
                <a:srgbClr val="009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99" name="Freeform 72"/>
              <p:cNvSpPr>
                <a:spLocks/>
              </p:cNvSpPr>
              <p:nvPr/>
            </p:nvSpPr>
            <p:spPr bwMode="auto">
              <a:xfrm>
                <a:off x="2658" y="3754"/>
                <a:ext cx="554" cy="10"/>
              </a:xfrm>
              <a:custGeom>
                <a:avLst/>
                <a:gdLst>
                  <a:gd name="T0" fmla="*/ 9792 w 9975"/>
                  <a:gd name="T1" fmla="*/ 182 h 182"/>
                  <a:gd name="T2" fmla="*/ 0 w 9975"/>
                  <a:gd name="T3" fmla="*/ 182 h 182"/>
                  <a:gd name="T4" fmla="*/ 0 w 9975"/>
                  <a:gd name="T5" fmla="*/ 0 h 182"/>
                  <a:gd name="T6" fmla="*/ 9975 w 9975"/>
                  <a:gd name="T7" fmla="*/ 0 h 182"/>
                  <a:gd name="T8" fmla="*/ 9792 w 997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75" h="182">
                    <a:moveTo>
                      <a:pt x="979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975" y="0"/>
                    </a:lnTo>
                    <a:lnTo>
                      <a:pt x="9792" y="182"/>
                    </a:lnTo>
                    <a:close/>
                  </a:path>
                </a:pathLst>
              </a:custGeom>
              <a:solidFill>
                <a:srgbClr val="009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00" name="Freeform 73"/>
              <p:cNvSpPr>
                <a:spLocks/>
              </p:cNvSpPr>
              <p:nvPr/>
            </p:nvSpPr>
            <p:spPr bwMode="auto">
              <a:xfrm>
                <a:off x="2658" y="3761"/>
                <a:ext cx="547" cy="10"/>
              </a:xfrm>
              <a:custGeom>
                <a:avLst/>
                <a:gdLst>
                  <a:gd name="T0" fmla="*/ 9671 w 9853"/>
                  <a:gd name="T1" fmla="*/ 182 h 182"/>
                  <a:gd name="T2" fmla="*/ 0 w 9853"/>
                  <a:gd name="T3" fmla="*/ 182 h 182"/>
                  <a:gd name="T4" fmla="*/ 0 w 9853"/>
                  <a:gd name="T5" fmla="*/ 0 h 182"/>
                  <a:gd name="T6" fmla="*/ 9853 w 9853"/>
                  <a:gd name="T7" fmla="*/ 0 h 182"/>
                  <a:gd name="T8" fmla="*/ 9671 w 985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53" h="182">
                    <a:moveTo>
                      <a:pt x="9671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853" y="0"/>
                    </a:lnTo>
                    <a:lnTo>
                      <a:pt x="9671" y="182"/>
                    </a:lnTo>
                    <a:close/>
                  </a:path>
                </a:pathLst>
              </a:custGeom>
              <a:solidFill>
                <a:srgbClr val="009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01" name="Freeform 74"/>
              <p:cNvSpPr>
                <a:spLocks/>
              </p:cNvSpPr>
              <p:nvPr/>
            </p:nvSpPr>
            <p:spPr bwMode="auto">
              <a:xfrm>
                <a:off x="2658" y="3768"/>
                <a:ext cx="541" cy="10"/>
              </a:xfrm>
              <a:custGeom>
                <a:avLst/>
                <a:gdLst>
                  <a:gd name="T0" fmla="*/ 9550 w 9732"/>
                  <a:gd name="T1" fmla="*/ 182 h 182"/>
                  <a:gd name="T2" fmla="*/ 0 w 9732"/>
                  <a:gd name="T3" fmla="*/ 182 h 182"/>
                  <a:gd name="T4" fmla="*/ 0 w 9732"/>
                  <a:gd name="T5" fmla="*/ 0 h 182"/>
                  <a:gd name="T6" fmla="*/ 9732 w 9732"/>
                  <a:gd name="T7" fmla="*/ 0 h 182"/>
                  <a:gd name="T8" fmla="*/ 9550 w 973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32" h="182">
                    <a:moveTo>
                      <a:pt x="9550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732" y="0"/>
                    </a:lnTo>
                    <a:lnTo>
                      <a:pt x="9550" y="182"/>
                    </a:lnTo>
                    <a:close/>
                  </a:path>
                </a:pathLst>
              </a:custGeom>
              <a:solidFill>
                <a:srgbClr val="0090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02" name="Freeform 75"/>
              <p:cNvSpPr>
                <a:spLocks/>
              </p:cNvSpPr>
              <p:nvPr/>
            </p:nvSpPr>
            <p:spPr bwMode="auto">
              <a:xfrm>
                <a:off x="2658" y="3774"/>
                <a:ext cx="534" cy="10"/>
              </a:xfrm>
              <a:custGeom>
                <a:avLst/>
                <a:gdLst>
                  <a:gd name="T0" fmla="*/ 9428 w 9610"/>
                  <a:gd name="T1" fmla="*/ 182 h 182"/>
                  <a:gd name="T2" fmla="*/ 0 w 9610"/>
                  <a:gd name="T3" fmla="*/ 182 h 182"/>
                  <a:gd name="T4" fmla="*/ 0 w 9610"/>
                  <a:gd name="T5" fmla="*/ 0 h 182"/>
                  <a:gd name="T6" fmla="*/ 9610 w 9610"/>
                  <a:gd name="T7" fmla="*/ 0 h 182"/>
                  <a:gd name="T8" fmla="*/ 9428 w 9610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10" h="182">
                    <a:moveTo>
                      <a:pt x="9428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610" y="0"/>
                    </a:lnTo>
                    <a:lnTo>
                      <a:pt x="9428" y="182"/>
                    </a:lnTo>
                    <a:close/>
                  </a:path>
                </a:pathLst>
              </a:custGeom>
              <a:solidFill>
                <a:srgbClr val="008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03" name="Freeform 76"/>
              <p:cNvSpPr>
                <a:spLocks/>
              </p:cNvSpPr>
              <p:nvPr/>
            </p:nvSpPr>
            <p:spPr bwMode="auto">
              <a:xfrm>
                <a:off x="2658" y="3781"/>
                <a:ext cx="527" cy="10"/>
              </a:xfrm>
              <a:custGeom>
                <a:avLst/>
                <a:gdLst>
                  <a:gd name="T0" fmla="*/ 9306 w 9488"/>
                  <a:gd name="T1" fmla="*/ 182 h 182"/>
                  <a:gd name="T2" fmla="*/ 0 w 9488"/>
                  <a:gd name="T3" fmla="*/ 182 h 182"/>
                  <a:gd name="T4" fmla="*/ 0 w 9488"/>
                  <a:gd name="T5" fmla="*/ 0 h 182"/>
                  <a:gd name="T6" fmla="*/ 9488 w 9488"/>
                  <a:gd name="T7" fmla="*/ 0 h 182"/>
                  <a:gd name="T8" fmla="*/ 9306 w 9488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88" h="182">
                    <a:moveTo>
                      <a:pt x="9306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488" y="0"/>
                    </a:lnTo>
                    <a:lnTo>
                      <a:pt x="9306" y="182"/>
                    </a:lnTo>
                    <a:close/>
                  </a:path>
                </a:pathLst>
              </a:custGeom>
              <a:solidFill>
                <a:srgbClr val="008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04" name="Freeform 77"/>
              <p:cNvSpPr>
                <a:spLocks/>
              </p:cNvSpPr>
              <p:nvPr/>
            </p:nvSpPr>
            <p:spPr bwMode="auto">
              <a:xfrm>
                <a:off x="2658" y="3788"/>
                <a:ext cx="520" cy="10"/>
              </a:xfrm>
              <a:custGeom>
                <a:avLst/>
                <a:gdLst>
                  <a:gd name="T0" fmla="*/ 9185 w 9367"/>
                  <a:gd name="T1" fmla="*/ 182 h 182"/>
                  <a:gd name="T2" fmla="*/ 0 w 9367"/>
                  <a:gd name="T3" fmla="*/ 182 h 182"/>
                  <a:gd name="T4" fmla="*/ 0 w 9367"/>
                  <a:gd name="T5" fmla="*/ 0 h 182"/>
                  <a:gd name="T6" fmla="*/ 9367 w 9367"/>
                  <a:gd name="T7" fmla="*/ 0 h 182"/>
                  <a:gd name="T8" fmla="*/ 9185 w 936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67" h="182">
                    <a:moveTo>
                      <a:pt x="9185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367" y="0"/>
                    </a:lnTo>
                    <a:lnTo>
                      <a:pt x="9185" y="182"/>
                    </a:lnTo>
                    <a:close/>
                  </a:path>
                </a:pathLst>
              </a:custGeom>
              <a:solidFill>
                <a:srgbClr val="008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05" name="Freeform 78"/>
              <p:cNvSpPr>
                <a:spLocks/>
              </p:cNvSpPr>
              <p:nvPr/>
            </p:nvSpPr>
            <p:spPr bwMode="auto">
              <a:xfrm>
                <a:off x="2658" y="3794"/>
                <a:ext cx="514" cy="11"/>
              </a:xfrm>
              <a:custGeom>
                <a:avLst/>
                <a:gdLst>
                  <a:gd name="T0" fmla="*/ 9063 w 9246"/>
                  <a:gd name="T1" fmla="*/ 182 h 182"/>
                  <a:gd name="T2" fmla="*/ 0 w 9246"/>
                  <a:gd name="T3" fmla="*/ 182 h 182"/>
                  <a:gd name="T4" fmla="*/ 0 w 9246"/>
                  <a:gd name="T5" fmla="*/ 0 h 182"/>
                  <a:gd name="T6" fmla="*/ 9246 w 9246"/>
                  <a:gd name="T7" fmla="*/ 0 h 182"/>
                  <a:gd name="T8" fmla="*/ 9063 w 9246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46" h="182">
                    <a:moveTo>
                      <a:pt x="9063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246" y="0"/>
                    </a:lnTo>
                    <a:lnTo>
                      <a:pt x="9063" y="182"/>
                    </a:lnTo>
                    <a:close/>
                  </a:path>
                </a:pathLst>
              </a:custGeom>
              <a:solidFill>
                <a:srgbClr val="008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06" name="Freeform 79"/>
              <p:cNvSpPr>
                <a:spLocks/>
              </p:cNvSpPr>
              <p:nvPr/>
            </p:nvSpPr>
            <p:spPr bwMode="auto">
              <a:xfrm>
                <a:off x="2658" y="3801"/>
                <a:ext cx="507" cy="10"/>
              </a:xfrm>
              <a:custGeom>
                <a:avLst/>
                <a:gdLst>
                  <a:gd name="T0" fmla="*/ 8942 w 9124"/>
                  <a:gd name="T1" fmla="*/ 182 h 182"/>
                  <a:gd name="T2" fmla="*/ 0 w 9124"/>
                  <a:gd name="T3" fmla="*/ 182 h 182"/>
                  <a:gd name="T4" fmla="*/ 0 w 9124"/>
                  <a:gd name="T5" fmla="*/ 0 h 182"/>
                  <a:gd name="T6" fmla="*/ 9124 w 9124"/>
                  <a:gd name="T7" fmla="*/ 0 h 182"/>
                  <a:gd name="T8" fmla="*/ 8942 w 912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4" h="182">
                    <a:moveTo>
                      <a:pt x="894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124" y="0"/>
                    </a:lnTo>
                    <a:lnTo>
                      <a:pt x="8942" y="182"/>
                    </a:lnTo>
                    <a:close/>
                  </a:path>
                </a:pathLst>
              </a:custGeom>
              <a:solidFill>
                <a:srgbClr val="008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07" name="Freeform 80"/>
              <p:cNvSpPr>
                <a:spLocks/>
              </p:cNvSpPr>
              <p:nvPr/>
            </p:nvSpPr>
            <p:spPr bwMode="auto">
              <a:xfrm>
                <a:off x="2658" y="3808"/>
                <a:ext cx="500" cy="10"/>
              </a:xfrm>
              <a:custGeom>
                <a:avLst/>
                <a:gdLst>
                  <a:gd name="T0" fmla="*/ 8820 w 9003"/>
                  <a:gd name="T1" fmla="*/ 182 h 182"/>
                  <a:gd name="T2" fmla="*/ 0 w 9003"/>
                  <a:gd name="T3" fmla="*/ 182 h 182"/>
                  <a:gd name="T4" fmla="*/ 0 w 9003"/>
                  <a:gd name="T5" fmla="*/ 0 h 182"/>
                  <a:gd name="T6" fmla="*/ 9003 w 9003"/>
                  <a:gd name="T7" fmla="*/ 0 h 182"/>
                  <a:gd name="T8" fmla="*/ 8820 w 90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3" h="182">
                    <a:moveTo>
                      <a:pt x="8820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003" y="0"/>
                    </a:lnTo>
                    <a:lnTo>
                      <a:pt x="8820" y="182"/>
                    </a:lnTo>
                    <a:close/>
                  </a:path>
                </a:pathLst>
              </a:custGeom>
              <a:solidFill>
                <a:srgbClr val="008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08" name="Freeform 81"/>
              <p:cNvSpPr>
                <a:spLocks/>
              </p:cNvSpPr>
              <p:nvPr/>
            </p:nvSpPr>
            <p:spPr bwMode="auto">
              <a:xfrm>
                <a:off x="2658" y="3815"/>
                <a:ext cx="493" cy="10"/>
              </a:xfrm>
              <a:custGeom>
                <a:avLst/>
                <a:gdLst>
                  <a:gd name="T0" fmla="*/ 8699 w 8881"/>
                  <a:gd name="T1" fmla="*/ 181 h 181"/>
                  <a:gd name="T2" fmla="*/ 0 w 8881"/>
                  <a:gd name="T3" fmla="*/ 181 h 181"/>
                  <a:gd name="T4" fmla="*/ 0 w 8881"/>
                  <a:gd name="T5" fmla="*/ 0 h 181"/>
                  <a:gd name="T6" fmla="*/ 8881 w 8881"/>
                  <a:gd name="T7" fmla="*/ 0 h 181"/>
                  <a:gd name="T8" fmla="*/ 8699 w 8881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81" h="181">
                    <a:moveTo>
                      <a:pt x="8699" y="181"/>
                    </a:moveTo>
                    <a:lnTo>
                      <a:pt x="0" y="181"/>
                    </a:lnTo>
                    <a:lnTo>
                      <a:pt x="0" y="0"/>
                    </a:lnTo>
                    <a:lnTo>
                      <a:pt x="8881" y="0"/>
                    </a:lnTo>
                    <a:lnTo>
                      <a:pt x="8699" y="181"/>
                    </a:lnTo>
                    <a:close/>
                  </a:path>
                </a:pathLst>
              </a:custGeom>
              <a:solidFill>
                <a:srgbClr val="0086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09" name="Freeform 82"/>
              <p:cNvSpPr>
                <a:spLocks/>
              </p:cNvSpPr>
              <p:nvPr/>
            </p:nvSpPr>
            <p:spPr bwMode="auto">
              <a:xfrm>
                <a:off x="2658" y="3821"/>
                <a:ext cx="487" cy="11"/>
              </a:xfrm>
              <a:custGeom>
                <a:avLst/>
                <a:gdLst>
                  <a:gd name="T0" fmla="*/ 8578 w 8760"/>
                  <a:gd name="T1" fmla="*/ 182 h 182"/>
                  <a:gd name="T2" fmla="*/ 0 w 8760"/>
                  <a:gd name="T3" fmla="*/ 182 h 182"/>
                  <a:gd name="T4" fmla="*/ 0 w 8760"/>
                  <a:gd name="T5" fmla="*/ 0 h 182"/>
                  <a:gd name="T6" fmla="*/ 8760 w 8760"/>
                  <a:gd name="T7" fmla="*/ 0 h 182"/>
                  <a:gd name="T8" fmla="*/ 8578 w 8760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0" h="182">
                    <a:moveTo>
                      <a:pt x="8578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760" y="0"/>
                    </a:lnTo>
                    <a:lnTo>
                      <a:pt x="8578" y="182"/>
                    </a:lnTo>
                    <a:close/>
                  </a:path>
                </a:pathLst>
              </a:custGeom>
              <a:solidFill>
                <a:srgbClr val="0084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10" name="Freeform 83"/>
              <p:cNvSpPr>
                <a:spLocks/>
              </p:cNvSpPr>
              <p:nvPr/>
            </p:nvSpPr>
            <p:spPr bwMode="auto">
              <a:xfrm>
                <a:off x="2658" y="3828"/>
                <a:ext cx="480" cy="10"/>
              </a:xfrm>
              <a:custGeom>
                <a:avLst/>
                <a:gdLst>
                  <a:gd name="T0" fmla="*/ 8456 w 8638"/>
                  <a:gd name="T1" fmla="*/ 182 h 182"/>
                  <a:gd name="T2" fmla="*/ 0 w 8638"/>
                  <a:gd name="T3" fmla="*/ 182 h 182"/>
                  <a:gd name="T4" fmla="*/ 0 w 8638"/>
                  <a:gd name="T5" fmla="*/ 0 h 182"/>
                  <a:gd name="T6" fmla="*/ 8638 w 8638"/>
                  <a:gd name="T7" fmla="*/ 0 h 182"/>
                  <a:gd name="T8" fmla="*/ 8456 w 8638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8" h="182">
                    <a:moveTo>
                      <a:pt x="8456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638" y="0"/>
                    </a:lnTo>
                    <a:lnTo>
                      <a:pt x="8456" y="182"/>
                    </a:lnTo>
                    <a:close/>
                  </a:path>
                </a:pathLst>
              </a:custGeom>
              <a:solidFill>
                <a:srgbClr val="0083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11" name="Freeform 84"/>
              <p:cNvSpPr>
                <a:spLocks/>
              </p:cNvSpPr>
              <p:nvPr/>
            </p:nvSpPr>
            <p:spPr bwMode="auto">
              <a:xfrm>
                <a:off x="2658" y="3835"/>
                <a:ext cx="473" cy="10"/>
              </a:xfrm>
              <a:custGeom>
                <a:avLst/>
                <a:gdLst>
                  <a:gd name="T0" fmla="*/ 8334 w 8516"/>
                  <a:gd name="T1" fmla="*/ 182 h 182"/>
                  <a:gd name="T2" fmla="*/ 0 w 8516"/>
                  <a:gd name="T3" fmla="*/ 182 h 182"/>
                  <a:gd name="T4" fmla="*/ 0 w 8516"/>
                  <a:gd name="T5" fmla="*/ 0 h 182"/>
                  <a:gd name="T6" fmla="*/ 8516 w 8516"/>
                  <a:gd name="T7" fmla="*/ 0 h 182"/>
                  <a:gd name="T8" fmla="*/ 8334 w 8516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6" h="182">
                    <a:moveTo>
                      <a:pt x="8334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516" y="0"/>
                    </a:lnTo>
                    <a:lnTo>
                      <a:pt x="8334" y="182"/>
                    </a:lnTo>
                    <a:close/>
                  </a:path>
                </a:pathLst>
              </a:custGeom>
              <a:solidFill>
                <a:srgbClr val="008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12" name="Freeform 85"/>
              <p:cNvSpPr>
                <a:spLocks/>
              </p:cNvSpPr>
              <p:nvPr/>
            </p:nvSpPr>
            <p:spPr bwMode="auto">
              <a:xfrm>
                <a:off x="2658" y="3842"/>
                <a:ext cx="466" cy="10"/>
              </a:xfrm>
              <a:custGeom>
                <a:avLst/>
                <a:gdLst>
                  <a:gd name="T0" fmla="*/ 8213 w 8395"/>
                  <a:gd name="T1" fmla="*/ 182 h 182"/>
                  <a:gd name="T2" fmla="*/ 0 w 8395"/>
                  <a:gd name="T3" fmla="*/ 182 h 182"/>
                  <a:gd name="T4" fmla="*/ 0 w 8395"/>
                  <a:gd name="T5" fmla="*/ 0 h 182"/>
                  <a:gd name="T6" fmla="*/ 8395 w 8395"/>
                  <a:gd name="T7" fmla="*/ 0 h 182"/>
                  <a:gd name="T8" fmla="*/ 8213 w 839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5" h="182">
                    <a:moveTo>
                      <a:pt x="8213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395" y="0"/>
                    </a:lnTo>
                    <a:lnTo>
                      <a:pt x="8213" y="182"/>
                    </a:lnTo>
                    <a:close/>
                  </a:path>
                </a:pathLst>
              </a:custGeom>
              <a:solidFill>
                <a:srgbClr val="0080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13" name="Freeform 86"/>
              <p:cNvSpPr>
                <a:spLocks/>
              </p:cNvSpPr>
              <p:nvPr/>
            </p:nvSpPr>
            <p:spPr bwMode="auto">
              <a:xfrm>
                <a:off x="2658" y="3848"/>
                <a:ext cx="460" cy="10"/>
              </a:xfrm>
              <a:custGeom>
                <a:avLst/>
                <a:gdLst>
                  <a:gd name="T0" fmla="*/ 8091 w 8274"/>
                  <a:gd name="T1" fmla="*/ 182 h 182"/>
                  <a:gd name="T2" fmla="*/ 0 w 8274"/>
                  <a:gd name="T3" fmla="*/ 182 h 182"/>
                  <a:gd name="T4" fmla="*/ 0 w 8274"/>
                  <a:gd name="T5" fmla="*/ 0 h 182"/>
                  <a:gd name="T6" fmla="*/ 8274 w 8274"/>
                  <a:gd name="T7" fmla="*/ 0 h 182"/>
                  <a:gd name="T8" fmla="*/ 8091 w 827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74" h="182">
                    <a:moveTo>
                      <a:pt x="8091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274" y="0"/>
                    </a:lnTo>
                    <a:lnTo>
                      <a:pt x="8091" y="182"/>
                    </a:lnTo>
                    <a:close/>
                  </a:path>
                </a:pathLst>
              </a:custGeom>
              <a:solidFill>
                <a:srgbClr val="007E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14" name="Freeform 87"/>
              <p:cNvSpPr>
                <a:spLocks/>
              </p:cNvSpPr>
              <p:nvPr/>
            </p:nvSpPr>
            <p:spPr bwMode="auto">
              <a:xfrm>
                <a:off x="2658" y="3855"/>
                <a:ext cx="453" cy="10"/>
              </a:xfrm>
              <a:custGeom>
                <a:avLst/>
                <a:gdLst>
                  <a:gd name="T0" fmla="*/ 7969 w 8152"/>
                  <a:gd name="T1" fmla="*/ 182 h 182"/>
                  <a:gd name="T2" fmla="*/ 0 w 8152"/>
                  <a:gd name="T3" fmla="*/ 182 h 182"/>
                  <a:gd name="T4" fmla="*/ 0 w 8152"/>
                  <a:gd name="T5" fmla="*/ 0 h 182"/>
                  <a:gd name="T6" fmla="*/ 8152 w 8152"/>
                  <a:gd name="T7" fmla="*/ 0 h 182"/>
                  <a:gd name="T8" fmla="*/ 7969 w 815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52" h="182">
                    <a:moveTo>
                      <a:pt x="7969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152" y="0"/>
                    </a:lnTo>
                    <a:lnTo>
                      <a:pt x="7969" y="182"/>
                    </a:lnTo>
                    <a:close/>
                  </a:path>
                </a:pathLst>
              </a:custGeom>
              <a:solidFill>
                <a:srgbClr val="007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15" name="Freeform 88"/>
              <p:cNvSpPr>
                <a:spLocks/>
              </p:cNvSpPr>
              <p:nvPr/>
            </p:nvSpPr>
            <p:spPr bwMode="auto">
              <a:xfrm>
                <a:off x="2658" y="3862"/>
                <a:ext cx="446" cy="10"/>
              </a:xfrm>
              <a:custGeom>
                <a:avLst/>
                <a:gdLst>
                  <a:gd name="T0" fmla="*/ 7849 w 8031"/>
                  <a:gd name="T1" fmla="*/ 182 h 182"/>
                  <a:gd name="T2" fmla="*/ 0 w 8031"/>
                  <a:gd name="T3" fmla="*/ 182 h 182"/>
                  <a:gd name="T4" fmla="*/ 0 w 8031"/>
                  <a:gd name="T5" fmla="*/ 0 h 182"/>
                  <a:gd name="T6" fmla="*/ 8031 w 8031"/>
                  <a:gd name="T7" fmla="*/ 0 h 182"/>
                  <a:gd name="T8" fmla="*/ 7849 w 8031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31" h="182">
                    <a:moveTo>
                      <a:pt x="7849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031" y="0"/>
                    </a:lnTo>
                    <a:lnTo>
                      <a:pt x="7849" y="182"/>
                    </a:lnTo>
                    <a:close/>
                  </a:path>
                </a:pathLst>
              </a:custGeom>
              <a:solidFill>
                <a:srgbClr val="007B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16" name="Freeform 89"/>
              <p:cNvSpPr>
                <a:spLocks/>
              </p:cNvSpPr>
              <p:nvPr/>
            </p:nvSpPr>
            <p:spPr bwMode="auto">
              <a:xfrm>
                <a:off x="2658" y="3869"/>
                <a:ext cx="439" cy="10"/>
              </a:xfrm>
              <a:custGeom>
                <a:avLst/>
                <a:gdLst>
                  <a:gd name="T0" fmla="*/ 7727 w 7909"/>
                  <a:gd name="T1" fmla="*/ 182 h 182"/>
                  <a:gd name="T2" fmla="*/ 0 w 7909"/>
                  <a:gd name="T3" fmla="*/ 182 h 182"/>
                  <a:gd name="T4" fmla="*/ 0 w 7909"/>
                  <a:gd name="T5" fmla="*/ 0 h 182"/>
                  <a:gd name="T6" fmla="*/ 7909 w 7909"/>
                  <a:gd name="T7" fmla="*/ 0 h 182"/>
                  <a:gd name="T8" fmla="*/ 7727 w 790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09" h="182">
                    <a:moveTo>
                      <a:pt x="7727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909" y="0"/>
                    </a:lnTo>
                    <a:lnTo>
                      <a:pt x="7727" y="182"/>
                    </a:lnTo>
                    <a:close/>
                  </a:path>
                </a:pathLst>
              </a:custGeom>
              <a:solidFill>
                <a:srgbClr val="007A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17" name="Freeform 90"/>
              <p:cNvSpPr>
                <a:spLocks/>
              </p:cNvSpPr>
              <p:nvPr/>
            </p:nvSpPr>
            <p:spPr bwMode="auto">
              <a:xfrm>
                <a:off x="2658" y="3875"/>
                <a:ext cx="433" cy="10"/>
              </a:xfrm>
              <a:custGeom>
                <a:avLst/>
                <a:gdLst>
                  <a:gd name="T0" fmla="*/ 7606 w 7787"/>
                  <a:gd name="T1" fmla="*/ 182 h 182"/>
                  <a:gd name="T2" fmla="*/ 0 w 7787"/>
                  <a:gd name="T3" fmla="*/ 182 h 182"/>
                  <a:gd name="T4" fmla="*/ 0 w 7787"/>
                  <a:gd name="T5" fmla="*/ 0 h 182"/>
                  <a:gd name="T6" fmla="*/ 7787 w 7787"/>
                  <a:gd name="T7" fmla="*/ 0 h 182"/>
                  <a:gd name="T8" fmla="*/ 7606 w 778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87" h="182">
                    <a:moveTo>
                      <a:pt x="7606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787" y="0"/>
                    </a:lnTo>
                    <a:lnTo>
                      <a:pt x="7606" y="182"/>
                    </a:lnTo>
                    <a:close/>
                  </a:path>
                </a:pathLst>
              </a:custGeom>
              <a:solidFill>
                <a:srgbClr val="007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18" name="Freeform 91"/>
              <p:cNvSpPr>
                <a:spLocks/>
              </p:cNvSpPr>
              <p:nvPr/>
            </p:nvSpPr>
            <p:spPr bwMode="auto">
              <a:xfrm>
                <a:off x="2658" y="3882"/>
                <a:ext cx="426" cy="10"/>
              </a:xfrm>
              <a:custGeom>
                <a:avLst/>
                <a:gdLst>
                  <a:gd name="T0" fmla="*/ 7484 w 7666"/>
                  <a:gd name="T1" fmla="*/ 182 h 182"/>
                  <a:gd name="T2" fmla="*/ 0 w 7666"/>
                  <a:gd name="T3" fmla="*/ 182 h 182"/>
                  <a:gd name="T4" fmla="*/ 0 w 7666"/>
                  <a:gd name="T5" fmla="*/ 0 h 182"/>
                  <a:gd name="T6" fmla="*/ 7666 w 7666"/>
                  <a:gd name="T7" fmla="*/ 0 h 182"/>
                  <a:gd name="T8" fmla="*/ 7484 w 7666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66" h="182">
                    <a:moveTo>
                      <a:pt x="7484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666" y="0"/>
                    </a:lnTo>
                    <a:lnTo>
                      <a:pt x="7484" y="182"/>
                    </a:lnTo>
                    <a:close/>
                  </a:path>
                </a:pathLst>
              </a:custGeom>
              <a:solidFill>
                <a:srgbClr val="0077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19" name="Freeform 92"/>
              <p:cNvSpPr>
                <a:spLocks/>
              </p:cNvSpPr>
              <p:nvPr/>
            </p:nvSpPr>
            <p:spPr bwMode="auto">
              <a:xfrm>
                <a:off x="2658" y="3889"/>
                <a:ext cx="419" cy="10"/>
              </a:xfrm>
              <a:custGeom>
                <a:avLst/>
                <a:gdLst>
                  <a:gd name="T0" fmla="*/ 7362 w 7544"/>
                  <a:gd name="T1" fmla="*/ 182 h 182"/>
                  <a:gd name="T2" fmla="*/ 0 w 7544"/>
                  <a:gd name="T3" fmla="*/ 182 h 182"/>
                  <a:gd name="T4" fmla="*/ 0 w 7544"/>
                  <a:gd name="T5" fmla="*/ 0 h 182"/>
                  <a:gd name="T6" fmla="*/ 7544 w 7544"/>
                  <a:gd name="T7" fmla="*/ 0 h 182"/>
                  <a:gd name="T8" fmla="*/ 7362 w 754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44" h="182">
                    <a:moveTo>
                      <a:pt x="736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544" y="0"/>
                    </a:lnTo>
                    <a:lnTo>
                      <a:pt x="7362" y="182"/>
                    </a:lnTo>
                    <a:close/>
                  </a:path>
                </a:pathLst>
              </a:custGeom>
              <a:solidFill>
                <a:srgbClr val="0075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20" name="Freeform 93"/>
              <p:cNvSpPr>
                <a:spLocks/>
              </p:cNvSpPr>
              <p:nvPr/>
            </p:nvSpPr>
            <p:spPr bwMode="auto">
              <a:xfrm>
                <a:off x="2658" y="3896"/>
                <a:ext cx="412" cy="10"/>
              </a:xfrm>
              <a:custGeom>
                <a:avLst/>
                <a:gdLst>
                  <a:gd name="T0" fmla="*/ 7241 w 7424"/>
                  <a:gd name="T1" fmla="*/ 182 h 182"/>
                  <a:gd name="T2" fmla="*/ 0 w 7424"/>
                  <a:gd name="T3" fmla="*/ 182 h 182"/>
                  <a:gd name="T4" fmla="*/ 0 w 7424"/>
                  <a:gd name="T5" fmla="*/ 0 h 182"/>
                  <a:gd name="T6" fmla="*/ 7424 w 7424"/>
                  <a:gd name="T7" fmla="*/ 0 h 182"/>
                  <a:gd name="T8" fmla="*/ 7241 w 742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24" h="182">
                    <a:moveTo>
                      <a:pt x="7241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424" y="0"/>
                    </a:lnTo>
                    <a:lnTo>
                      <a:pt x="7241" y="182"/>
                    </a:lnTo>
                    <a:close/>
                  </a:path>
                </a:pathLst>
              </a:custGeom>
              <a:solidFill>
                <a:srgbClr val="007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21" name="Freeform 94"/>
              <p:cNvSpPr>
                <a:spLocks/>
              </p:cNvSpPr>
              <p:nvPr/>
            </p:nvSpPr>
            <p:spPr bwMode="auto">
              <a:xfrm>
                <a:off x="2658" y="3902"/>
                <a:ext cx="406" cy="10"/>
              </a:xfrm>
              <a:custGeom>
                <a:avLst/>
                <a:gdLst>
                  <a:gd name="T0" fmla="*/ 7119 w 7302"/>
                  <a:gd name="T1" fmla="*/ 182 h 182"/>
                  <a:gd name="T2" fmla="*/ 0 w 7302"/>
                  <a:gd name="T3" fmla="*/ 182 h 182"/>
                  <a:gd name="T4" fmla="*/ 0 w 7302"/>
                  <a:gd name="T5" fmla="*/ 0 h 182"/>
                  <a:gd name="T6" fmla="*/ 7302 w 7302"/>
                  <a:gd name="T7" fmla="*/ 0 h 182"/>
                  <a:gd name="T8" fmla="*/ 7119 w 7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02" h="182">
                    <a:moveTo>
                      <a:pt x="7119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302" y="0"/>
                    </a:lnTo>
                    <a:lnTo>
                      <a:pt x="7119" y="182"/>
                    </a:lnTo>
                    <a:close/>
                  </a:path>
                </a:pathLst>
              </a:custGeom>
              <a:solidFill>
                <a:srgbClr val="0072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22" name="Freeform 95"/>
              <p:cNvSpPr>
                <a:spLocks/>
              </p:cNvSpPr>
              <p:nvPr/>
            </p:nvSpPr>
            <p:spPr bwMode="auto">
              <a:xfrm>
                <a:off x="2658" y="3909"/>
                <a:ext cx="399" cy="10"/>
              </a:xfrm>
              <a:custGeom>
                <a:avLst/>
                <a:gdLst>
                  <a:gd name="T0" fmla="*/ 6997 w 7180"/>
                  <a:gd name="T1" fmla="*/ 182 h 182"/>
                  <a:gd name="T2" fmla="*/ 0 w 7180"/>
                  <a:gd name="T3" fmla="*/ 182 h 182"/>
                  <a:gd name="T4" fmla="*/ 0 w 7180"/>
                  <a:gd name="T5" fmla="*/ 0 h 182"/>
                  <a:gd name="T6" fmla="*/ 7180 w 7180"/>
                  <a:gd name="T7" fmla="*/ 0 h 182"/>
                  <a:gd name="T8" fmla="*/ 6997 w 7180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0" h="182">
                    <a:moveTo>
                      <a:pt x="6997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180" y="0"/>
                    </a:lnTo>
                    <a:lnTo>
                      <a:pt x="6997" y="182"/>
                    </a:lnTo>
                    <a:close/>
                  </a:path>
                </a:pathLst>
              </a:custGeom>
              <a:solidFill>
                <a:srgbClr val="0071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23" name="Freeform 96"/>
              <p:cNvSpPr>
                <a:spLocks/>
              </p:cNvSpPr>
              <p:nvPr/>
            </p:nvSpPr>
            <p:spPr bwMode="auto">
              <a:xfrm>
                <a:off x="2658" y="3916"/>
                <a:ext cx="392" cy="10"/>
              </a:xfrm>
              <a:custGeom>
                <a:avLst/>
                <a:gdLst>
                  <a:gd name="T0" fmla="*/ 6877 w 7059"/>
                  <a:gd name="T1" fmla="*/ 182 h 182"/>
                  <a:gd name="T2" fmla="*/ 0 w 7059"/>
                  <a:gd name="T3" fmla="*/ 182 h 182"/>
                  <a:gd name="T4" fmla="*/ 0 w 7059"/>
                  <a:gd name="T5" fmla="*/ 0 h 182"/>
                  <a:gd name="T6" fmla="*/ 7059 w 7059"/>
                  <a:gd name="T7" fmla="*/ 0 h 182"/>
                  <a:gd name="T8" fmla="*/ 6877 w 705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59" h="182">
                    <a:moveTo>
                      <a:pt x="6877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059" y="0"/>
                    </a:lnTo>
                    <a:lnTo>
                      <a:pt x="6877" y="182"/>
                    </a:lnTo>
                    <a:close/>
                  </a:path>
                </a:pathLst>
              </a:custGeom>
              <a:solidFill>
                <a:srgbClr val="006F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24" name="Freeform 97"/>
              <p:cNvSpPr>
                <a:spLocks/>
              </p:cNvSpPr>
              <p:nvPr/>
            </p:nvSpPr>
            <p:spPr bwMode="auto">
              <a:xfrm>
                <a:off x="2658" y="3922"/>
                <a:ext cx="385" cy="11"/>
              </a:xfrm>
              <a:custGeom>
                <a:avLst/>
                <a:gdLst>
                  <a:gd name="T0" fmla="*/ 6755 w 6937"/>
                  <a:gd name="T1" fmla="*/ 182 h 182"/>
                  <a:gd name="T2" fmla="*/ 0 w 6937"/>
                  <a:gd name="T3" fmla="*/ 182 h 182"/>
                  <a:gd name="T4" fmla="*/ 0 w 6937"/>
                  <a:gd name="T5" fmla="*/ 0 h 182"/>
                  <a:gd name="T6" fmla="*/ 6937 w 6937"/>
                  <a:gd name="T7" fmla="*/ 0 h 182"/>
                  <a:gd name="T8" fmla="*/ 6755 w 693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37" h="182">
                    <a:moveTo>
                      <a:pt x="6755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6937" y="0"/>
                    </a:lnTo>
                    <a:lnTo>
                      <a:pt x="6755" y="182"/>
                    </a:lnTo>
                    <a:close/>
                  </a:path>
                </a:pathLst>
              </a:custGeom>
              <a:solidFill>
                <a:srgbClr val="006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25" name="Freeform 98"/>
              <p:cNvSpPr>
                <a:spLocks/>
              </p:cNvSpPr>
              <p:nvPr/>
            </p:nvSpPr>
            <p:spPr bwMode="auto">
              <a:xfrm>
                <a:off x="2658" y="3929"/>
                <a:ext cx="379" cy="10"/>
              </a:xfrm>
              <a:custGeom>
                <a:avLst/>
                <a:gdLst>
                  <a:gd name="T0" fmla="*/ 6633 w 6815"/>
                  <a:gd name="T1" fmla="*/ 182 h 182"/>
                  <a:gd name="T2" fmla="*/ 0 w 6815"/>
                  <a:gd name="T3" fmla="*/ 182 h 182"/>
                  <a:gd name="T4" fmla="*/ 0 w 6815"/>
                  <a:gd name="T5" fmla="*/ 0 h 182"/>
                  <a:gd name="T6" fmla="*/ 6815 w 6815"/>
                  <a:gd name="T7" fmla="*/ 0 h 182"/>
                  <a:gd name="T8" fmla="*/ 6633 w 681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15" h="182">
                    <a:moveTo>
                      <a:pt x="6633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6815" y="0"/>
                    </a:lnTo>
                    <a:lnTo>
                      <a:pt x="6633" y="182"/>
                    </a:lnTo>
                    <a:close/>
                  </a:path>
                </a:pathLst>
              </a:custGeom>
              <a:solidFill>
                <a:srgbClr val="006C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26" name="Freeform 99"/>
              <p:cNvSpPr>
                <a:spLocks/>
              </p:cNvSpPr>
              <p:nvPr/>
            </p:nvSpPr>
            <p:spPr bwMode="auto">
              <a:xfrm>
                <a:off x="2658" y="3936"/>
                <a:ext cx="372" cy="10"/>
              </a:xfrm>
              <a:custGeom>
                <a:avLst/>
                <a:gdLst>
                  <a:gd name="T0" fmla="*/ 6512 w 6694"/>
                  <a:gd name="T1" fmla="*/ 182 h 182"/>
                  <a:gd name="T2" fmla="*/ 0 w 6694"/>
                  <a:gd name="T3" fmla="*/ 182 h 182"/>
                  <a:gd name="T4" fmla="*/ 0 w 6694"/>
                  <a:gd name="T5" fmla="*/ 0 h 182"/>
                  <a:gd name="T6" fmla="*/ 6694 w 6694"/>
                  <a:gd name="T7" fmla="*/ 0 h 182"/>
                  <a:gd name="T8" fmla="*/ 6512 w 669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94" h="182">
                    <a:moveTo>
                      <a:pt x="651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6694" y="0"/>
                    </a:lnTo>
                    <a:lnTo>
                      <a:pt x="6512" y="182"/>
                    </a:lnTo>
                    <a:close/>
                  </a:path>
                </a:pathLst>
              </a:custGeom>
              <a:solidFill>
                <a:srgbClr val="006B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27" name="Freeform 100"/>
              <p:cNvSpPr>
                <a:spLocks/>
              </p:cNvSpPr>
              <p:nvPr/>
            </p:nvSpPr>
            <p:spPr bwMode="auto">
              <a:xfrm>
                <a:off x="2658" y="3943"/>
                <a:ext cx="365" cy="10"/>
              </a:xfrm>
              <a:custGeom>
                <a:avLst/>
                <a:gdLst>
                  <a:gd name="T0" fmla="*/ 6390 w 6572"/>
                  <a:gd name="T1" fmla="*/ 182 h 182"/>
                  <a:gd name="T2" fmla="*/ 0 w 6572"/>
                  <a:gd name="T3" fmla="*/ 182 h 182"/>
                  <a:gd name="T4" fmla="*/ 0 w 6572"/>
                  <a:gd name="T5" fmla="*/ 0 h 182"/>
                  <a:gd name="T6" fmla="*/ 6572 w 6572"/>
                  <a:gd name="T7" fmla="*/ 0 h 182"/>
                  <a:gd name="T8" fmla="*/ 6390 w 657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2" h="182">
                    <a:moveTo>
                      <a:pt x="6390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6572" y="0"/>
                    </a:lnTo>
                    <a:lnTo>
                      <a:pt x="6390" y="182"/>
                    </a:lnTo>
                    <a:close/>
                  </a:path>
                </a:pathLst>
              </a:custGeom>
              <a:solidFill>
                <a:srgbClr val="006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28" name="Freeform 101"/>
              <p:cNvSpPr>
                <a:spLocks/>
              </p:cNvSpPr>
              <p:nvPr/>
            </p:nvSpPr>
            <p:spPr bwMode="auto">
              <a:xfrm>
                <a:off x="2658" y="3949"/>
                <a:ext cx="358" cy="14"/>
              </a:xfrm>
              <a:custGeom>
                <a:avLst/>
                <a:gdLst>
                  <a:gd name="T0" fmla="*/ 6208 w 6451"/>
                  <a:gd name="T1" fmla="*/ 242 h 242"/>
                  <a:gd name="T2" fmla="*/ 0 w 6451"/>
                  <a:gd name="T3" fmla="*/ 242 h 242"/>
                  <a:gd name="T4" fmla="*/ 0 w 6451"/>
                  <a:gd name="T5" fmla="*/ 0 h 242"/>
                  <a:gd name="T6" fmla="*/ 6451 w 6451"/>
                  <a:gd name="T7" fmla="*/ 0 h 242"/>
                  <a:gd name="T8" fmla="*/ 6208 w 6451"/>
                  <a:gd name="T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51" h="242">
                    <a:moveTo>
                      <a:pt x="6208" y="242"/>
                    </a:moveTo>
                    <a:lnTo>
                      <a:pt x="0" y="242"/>
                    </a:lnTo>
                    <a:lnTo>
                      <a:pt x="0" y="0"/>
                    </a:lnTo>
                    <a:lnTo>
                      <a:pt x="6451" y="0"/>
                    </a:lnTo>
                    <a:lnTo>
                      <a:pt x="6208" y="242"/>
                    </a:lnTo>
                    <a:close/>
                  </a:path>
                </a:pathLst>
              </a:custGeom>
              <a:solidFill>
                <a:srgbClr val="006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29" name="Freeform 102"/>
              <p:cNvSpPr>
                <a:spLocks noEditPoints="1"/>
              </p:cNvSpPr>
              <p:nvPr/>
            </p:nvSpPr>
            <p:spPr bwMode="auto">
              <a:xfrm>
                <a:off x="2668" y="3686"/>
                <a:ext cx="489" cy="215"/>
              </a:xfrm>
              <a:custGeom>
                <a:avLst/>
                <a:gdLst>
                  <a:gd name="T0" fmla="*/ 7380 w 8816"/>
                  <a:gd name="T1" fmla="*/ 867 h 3878"/>
                  <a:gd name="T2" fmla="*/ 7641 w 8816"/>
                  <a:gd name="T3" fmla="*/ 958 h 3878"/>
                  <a:gd name="T4" fmla="*/ 7798 w 8816"/>
                  <a:gd name="T5" fmla="*/ 1155 h 3878"/>
                  <a:gd name="T6" fmla="*/ 7814 w 8816"/>
                  <a:gd name="T7" fmla="*/ 1462 h 3878"/>
                  <a:gd name="T8" fmla="*/ 7683 w 8816"/>
                  <a:gd name="T9" fmla="*/ 1689 h 3878"/>
                  <a:gd name="T10" fmla="*/ 7438 w 8816"/>
                  <a:gd name="T11" fmla="*/ 1802 h 3878"/>
                  <a:gd name="T12" fmla="*/ 4297 w 8816"/>
                  <a:gd name="T13" fmla="*/ 2519 h 3878"/>
                  <a:gd name="T14" fmla="*/ 4048 w 8816"/>
                  <a:gd name="T15" fmla="*/ 2487 h 3878"/>
                  <a:gd name="T16" fmla="*/ 4615 w 8816"/>
                  <a:gd name="T17" fmla="*/ 2483 h 3878"/>
                  <a:gd name="T18" fmla="*/ 5909 w 8816"/>
                  <a:gd name="T19" fmla="*/ 63 h 3878"/>
                  <a:gd name="T20" fmla="*/ 2798 w 8816"/>
                  <a:gd name="T21" fmla="*/ 2162 h 3878"/>
                  <a:gd name="T22" fmla="*/ 2444 w 8816"/>
                  <a:gd name="T23" fmla="*/ 1810 h 3878"/>
                  <a:gd name="T24" fmla="*/ 1974 w 8816"/>
                  <a:gd name="T25" fmla="*/ 1589 h 3878"/>
                  <a:gd name="T26" fmla="*/ 1331 w 8816"/>
                  <a:gd name="T27" fmla="*/ 1356 h 3878"/>
                  <a:gd name="T28" fmla="*/ 1106 w 8816"/>
                  <a:gd name="T29" fmla="*/ 1218 h 3878"/>
                  <a:gd name="T30" fmla="*/ 1019 w 8816"/>
                  <a:gd name="T31" fmla="*/ 1065 h 3878"/>
                  <a:gd name="T32" fmla="*/ 1074 w 8816"/>
                  <a:gd name="T33" fmla="*/ 941 h 3878"/>
                  <a:gd name="T34" fmla="*/ 1234 w 8816"/>
                  <a:gd name="T35" fmla="*/ 849 h 3878"/>
                  <a:gd name="T36" fmla="*/ 1500 w 8816"/>
                  <a:gd name="T37" fmla="*/ 814 h 3878"/>
                  <a:gd name="T38" fmla="*/ 1940 w 8816"/>
                  <a:gd name="T39" fmla="*/ 862 h 3878"/>
                  <a:gd name="T40" fmla="*/ 2833 w 8816"/>
                  <a:gd name="T41" fmla="*/ 305 h 3878"/>
                  <a:gd name="T42" fmla="*/ 2426 w 8816"/>
                  <a:gd name="T43" fmla="*/ 148 h 3878"/>
                  <a:gd name="T44" fmla="*/ 1980 w 8816"/>
                  <a:gd name="T45" fmla="*/ 43 h 3878"/>
                  <a:gd name="T46" fmla="*/ 1543 w 8816"/>
                  <a:gd name="T47" fmla="*/ 0 h 3878"/>
                  <a:gd name="T48" fmla="*/ 1130 w 8816"/>
                  <a:gd name="T49" fmla="*/ 30 h 3878"/>
                  <a:gd name="T50" fmla="*/ 725 w 8816"/>
                  <a:gd name="T51" fmla="*/ 148 h 3878"/>
                  <a:gd name="T52" fmla="*/ 397 w 8816"/>
                  <a:gd name="T53" fmla="*/ 343 h 3878"/>
                  <a:gd name="T54" fmla="*/ 194 w 8816"/>
                  <a:gd name="T55" fmla="*/ 554 h 3878"/>
                  <a:gd name="T56" fmla="*/ 77 w 8816"/>
                  <a:gd name="T57" fmla="*/ 763 h 3878"/>
                  <a:gd name="T58" fmla="*/ 12 w 8816"/>
                  <a:gd name="T59" fmla="*/ 996 h 3878"/>
                  <a:gd name="T60" fmla="*/ 4 w 8816"/>
                  <a:gd name="T61" fmla="*/ 1279 h 3878"/>
                  <a:gd name="T62" fmla="*/ 74 w 8816"/>
                  <a:gd name="T63" fmla="*/ 1573 h 3878"/>
                  <a:gd name="T64" fmla="*/ 228 w 8816"/>
                  <a:gd name="T65" fmla="*/ 1819 h 3878"/>
                  <a:gd name="T66" fmla="*/ 508 w 8816"/>
                  <a:gd name="T67" fmla="*/ 2050 h 3878"/>
                  <a:gd name="T68" fmla="*/ 1028 w 8816"/>
                  <a:gd name="T69" fmla="*/ 2293 h 3878"/>
                  <a:gd name="T70" fmla="*/ 1577 w 8816"/>
                  <a:gd name="T71" fmla="*/ 2480 h 3878"/>
                  <a:gd name="T72" fmla="*/ 1772 w 8816"/>
                  <a:gd name="T73" fmla="*/ 2595 h 3878"/>
                  <a:gd name="T74" fmla="*/ 1844 w 8816"/>
                  <a:gd name="T75" fmla="*/ 2749 h 3878"/>
                  <a:gd name="T76" fmla="*/ 1810 w 8816"/>
                  <a:gd name="T77" fmla="*/ 2873 h 3878"/>
                  <a:gd name="T78" fmla="*/ 1693 w 8816"/>
                  <a:gd name="T79" fmla="*/ 2992 h 3878"/>
                  <a:gd name="T80" fmla="*/ 1439 w 8816"/>
                  <a:gd name="T81" fmla="*/ 3057 h 3878"/>
                  <a:gd name="T82" fmla="*/ 1014 w 8816"/>
                  <a:gd name="T83" fmla="*/ 3035 h 3878"/>
                  <a:gd name="T84" fmla="*/ 716 w 8816"/>
                  <a:gd name="T85" fmla="*/ 2947 h 3878"/>
                  <a:gd name="T86" fmla="*/ 37 w 8816"/>
                  <a:gd name="T87" fmla="*/ 3536 h 3878"/>
                  <a:gd name="T88" fmla="*/ 440 w 8816"/>
                  <a:gd name="T89" fmla="*/ 3716 h 3878"/>
                  <a:gd name="T90" fmla="*/ 872 w 8816"/>
                  <a:gd name="T91" fmla="*/ 3832 h 3878"/>
                  <a:gd name="T92" fmla="*/ 1323 w 8816"/>
                  <a:gd name="T93" fmla="*/ 3877 h 3878"/>
                  <a:gd name="T94" fmla="*/ 1734 w 8816"/>
                  <a:gd name="T95" fmla="*/ 3851 h 3878"/>
                  <a:gd name="T96" fmla="*/ 2072 w 8816"/>
                  <a:gd name="T97" fmla="*/ 3759 h 3878"/>
                  <a:gd name="T98" fmla="*/ 2366 w 8816"/>
                  <a:gd name="T99" fmla="*/ 3607 h 3878"/>
                  <a:gd name="T100" fmla="*/ 3493 w 8816"/>
                  <a:gd name="T101" fmla="*/ 3814 h 3878"/>
                  <a:gd name="T102" fmla="*/ 4026 w 8816"/>
                  <a:gd name="T103" fmla="*/ 3336 h 3878"/>
                  <a:gd name="T104" fmla="*/ 4449 w 8816"/>
                  <a:gd name="T105" fmla="*/ 3353 h 3878"/>
                  <a:gd name="T106" fmla="*/ 4844 w 8816"/>
                  <a:gd name="T107" fmla="*/ 3293 h 3878"/>
                  <a:gd name="T108" fmla="*/ 7568 w 8816"/>
                  <a:gd name="T109" fmla="*/ 2643 h 3878"/>
                  <a:gd name="T110" fmla="*/ 8261 w 8816"/>
                  <a:gd name="T111" fmla="*/ 2429 h 3878"/>
                  <a:gd name="T112" fmla="*/ 8687 w 8816"/>
                  <a:gd name="T113" fmla="*/ 1969 h 3878"/>
                  <a:gd name="T114" fmla="*/ 8814 w 8816"/>
                  <a:gd name="T115" fmla="*/ 1289 h 3878"/>
                  <a:gd name="T116" fmla="*/ 8620 w 8816"/>
                  <a:gd name="T117" fmla="*/ 617 h 3878"/>
                  <a:gd name="T118" fmla="*/ 8095 w 8816"/>
                  <a:gd name="T119" fmla="*/ 213 h 3878"/>
                  <a:gd name="T120" fmla="*/ 7224 w 8816"/>
                  <a:gd name="T121" fmla="*/ 66 h 3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816" h="3878">
                    <a:moveTo>
                      <a:pt x="7189" y="1826"/>
                    </a:moveTo>
                    <a:lnTo>
                      <a:pt x="6922" y="1826"/>
                    </a:lnTo>
                    <a:lnTo>
                      <a:pt x="6922" y="854"/>
                    </a:lnTo>
                    <a:lnTo>
                      <a:pt x="7189" y="854"/>
                    </a:lnTo>
                    <a:lnTo>
                      <a:pt x="7222" y="855"/>
                    </a:lnTo>
                    <a:lnTo>
                      <a:pt x="7255" y="856"/>
                    </a:lnTo>
                    <a:lnTo>
                      <a:pt x="7287" y="857"/>
                    </a:lnTo>
                    <a:lnTo>
                      <a:pt x="7318" y="860"/>
                    </a:lnTo>
                    <a:lnTo>
                      <a:pt x="7349" y="863"/>
                    </a:lnTo>
                    <a:lnTo>
                      <a:pt x="7380" y="867"/>
                    </a:lnTo>
                    <a:lnTo>
                      <a:pt x="7409" y="872"/>
                    </a:lnTo>
                    <a:lnTo>
                      <a:pt x="7438" y="877"/>
                    </a:lnTo>
                    <a:lnTo>
                      <a:pt x="7467" y="885"/>
                    </a:lnTo>
                    <a:lnTo>
                      <a:pt x="7494" y="892"/>
                    </a:lnTo>
                    <a:lnTo>
                      <a:pt x="7521" y="900"/>
                    </a:lnTo>
                    <a:lnTo>
                      <a:pt x="7547" y="910"/>
                    </a:lnTo>
                    <a:lnTo>
                      <a:pt x="7572" y="920"/>
                    </a:lnTo>
                    <a:lnTo>
                      <a:pt x="7596" y="932"/>
                    </a:lnTo>
                    <a:lnTo>
                      <a:pt x="7619" y="944"/>
                    </a:lnTo>
                    <a:lnTo>
                      <a:pt x="7641" y="958"/>
                    </a:lnTo>
                    <a:lnTo>
                      <a:pt x="7662" y="972"/>
                    </a:lnTo>
                    <a:lnTo>
                      <a:pt x="7683" y="988"/>
                    </a:lnTo>
                    <a:lnTo>
                      <a:pt x="7702" y="1004"/>
                    </a:lnTo>
                    <a:lnTo>
                      <a:pt x="7719" y="1023"/>
                    </a:lnTo>
                    <a:lnTo>
                      <a:pt x="7736" y="1042"/>
                    </a:lnTo>
                    <a:lnTo>
                      <a:pt x="7751" y="1062"/>
                    </a:lnTo>
                    <a:lnTo>
                      <a:pt x="7765" y="1083"/>
                    </a:lnTo>
                    <a:lnTo>
                      <a:pt x="7778" y="1106"/>
                    </a:lnTo>
                    <a:lnTo>
                      <a:pt x="7789" y="1130"/>
                    </a:lnTo>
                    <a:lnTo>
                      <a:pt x="7798" y="1155"/>
                    </a:lnTo>
                    <a:lnTo>
                      <a:pt x="7808" y="1181"/>
                    </a:lnTo>
                    <a:lnTo>
                      <a:pt x="7814" y="1209"/>
                    </a:lnTo>
                    <a:lnTo>
                      <a:pt x="7820" y="1238"/>
                    </a:lnTo>
                    <a:lnTo>
                      <a:pt x="7824" y="1268"/>
                    </a:lnTo>
                    <a:lnTo>
                      <a:pt x="7827" y="1301"/>
                    </a:lnTo>
                    <a:lnTo>
                      <a:pt x="7828" y="1334"/>
                    </a:lnTo>
                    <a:lnTo>
                      <a:pt x="7827" y="1368"/>
                    </a:lnTo>
                    <a:lnTo>
                      <a:pt x="7824" y="1400"/>
                    </a:lnTo>
                    <a:lnTo>
                      <a:pt x="7820" y="1433"/>
                    </a:lnTo>
                    <a:lnTo>
                      <a:pt x="7814" y="1462"/>
                    </a:lnTo>
                    <a:lnTo>
                      <a:pt x="7808" y="1491"/>
                    </a:lnTo>
                    <a:lnTo>
                      <a:pt x="7798" y="1518"/>
                    </a:lnTo>
                    <a:lnTo>
                      <a:pt x="7789" y="1544"/>
                    </a:lnTo>
                    <a:lnTo>
                      <a:pt x="7778" y="1569"/>
                    </a:lnTo>
                    <a:lnTo>
                      <a:pt x="7765" y="1592"/>
                    </a:lnTo>
                    <a:lnTo>
                      <a:pt x="7751" y="1614"/>
                    </a:lnTo>
                    <a:lnTo>
                      <a:pt x="7736" y="1634"/>
                    </a:lnTo>
                    <a:lnTo>
                      <a:pt x="7719" y="1654"/>
                    </a:lnTo>
                    <a:lnTo>
                      <a:pt x="7702" y="1672"/>
                    </a:lnTo>
                    <a:lnTo>
                      <a:pt x="7683" y="1689"/>
                    </a:lnTo>
                    <a:lnTo>
                      <a:pt x="7662" y="1705"/>
                    </a:lnTo>
                    <a:lnTo>
                      <a:pt x="7641" y="1721"/>
                    </a:lnTo>
                    <a:lnTo>
                      <a:pt x="7619" y="1734"/>
                    </a:lnTo>
                    <a:lnTo>
                      <a:pt x="7596" y="1747"/>
                    </a:lnTo>
                    <a:lnTo>
                      <a:pt x="7572" y="1758"/>
                    </a:lnTo>
                    <a:lnTo>
                      <a:pt x="7547" y="1770"/>
                    </a:lnTo>
                    <a:lnTo>
                      <a:pt x="7521" y="1779"/>
                    </a:lnTo>
                    <a:lnTo>
                      <a:pt x="7494" y="1787"/>
                    </a:lnTo>
                    <a:lnTo>
                      <a:pt x="7467" y="1794"/>
                    </a:lnTo>
                    <a:lnTo>
                      <a:pt x="7438" y="1802"/>
                    </a:lnTo>
                    <a:lnTo>
                      <a:pt x="7409" y="1808"/>
                    </a:lnTo>
                    <a:lnTo>
                      <a:pt x="7380" y="1813"/>
                    </a:lnTo>
                    <a:lnTo>
                      <a:pt x="7349" y="1817"/>
                    </a:lnTo>
                    <a:lnTo>
                      <a:pt x="7318" y="1820"/>
                    </a:lnTo>
                    <a:lnTo>
                      <a:pt x="7287" y="1823"/>
                    </a:lnTo>
                    <a:lnTo>
                      <a:pt x="7255" y="1825"/>
                    </a:lnTo>
                    <a:lnTo>
                      <a:pt x="7222" y="1826"/>
                    </a:lnTo>
                    <a:lnTo>
                      <a:pt x="7189" y="1826"/>
                    </a:lnTo>
                    <a:close/>
                    <a:moveTo>
                      <a:pt x="4323" y="2519"/>
                    </a:moveTo>
                    <a:lnTo>
                      <a:pt x="4297" y="2519"/>
                    </a:lnTo>
                    <a:lnTo>
                      <a:pt x="4271" y="2518"/>
                    </a:lnTo>
                    <a:lnTo>
                      <a:pt x="4245" y="2517"/>
                    </a:lnTo>
                    <a:lnTo>
                      <a:pt x="4219" y="2515"/>
                    </a:lnTo>
                    <a:lnTo>
                      <a:pt x="4194" y="2513"/>
                    </a:lnTo>
                    <a:lnTo>
                      <a:pt x="4169" y="2510"/>
                    </a:lnTo>
                    <a:lnTo>
                      <a:pt x="4144" y="2506"/>
                    </a:lnTo>
                    <a:lnTo>
                      <a:pt x="4119" y="2501"/>
                    </a:lnTo>
                    <a:lnTo>
                      <a:pt x="4095" y="2497"/>
                    </a:lnTo>
                    <a:lnTo>
                      <a:pt x="4071" y="2492"/>
                    </a:lnTo>
                    <a:lnTo>
                      <a:pt x="4048" y="2487"/>
                    </a:lnTo>
                    <a:lnTo>
                      <a:pt x="4025" y="2481"/>
                    </a:lnTo>
                    <a:lnTo>
                      <a:pt x="4002" y="2474"/>
                    </a:lnTo>
                    <a:lnTo>
                      <a:pt x="3979" y="2467"/>
                    </a:lnTo>
                    <a:lnTo>
                      <a:pt x="3957" y="2460"/>
                    </a:lnTo>
                    <a:lnTo>
                      <a:pt x="3936" y="2452"/>
                    </a:lnTo>
                    <a:lnTo>
                      <a:pt x="4319" y="1246"/>
                    </a:lnTo>
                    <a:lnTo>
                      <a:pt x="4326" y="1246"/>
                    </a:lnTo>
                    <a:lnTo>
                      <a:pt x="4703" y="2456"/>
                    </a:lnTo>
                    <a:lnTo>
                      <a:pt x="4660" y="2469"/>
                    </a:lnTo>
                    <a:lnTo>
                      <a:pt x="4615" y="2483"/>
                    </a:lnTo>
                    <a:lnTo>
                      <a:pt x="4569" y="2493"/>
                    </a:lnTo>
                    <a:lnTo>
                      <a:pt x="4522" y="2502"/>
                    </a:lnTo>
                    <a:lnTo>
                      <a:pt x="4474" y="2510"/>
                    </a:lnTo>
                    <a:lnTo>
                      <a:pt x="4424" y="2515"/>
                    </a:lnTo>
                    <a:lnTo>
                      <a:pt x="4399" y="2517"/>
                    </a:lnTo>
                    <a:lnTo>
                      <a:pt x="4374" y="2518"/>
                    </a:lnTo>
                    <a:lnTo>
                      <a:pt x="4349" y="2519"/>
                    </a:lnTo>
                    <a:lnTo>
                      <a:pt x="4323" y="2519"/>
                    </a:lnTo>
                    <a:close/>
                    <a:moveTo>
                      <a:pt x="7118" y="64"/>
                    </a:moveTo>
                    <a:lnTo>
                      <a:pt x="5909" y="63"/>
                    </a:lnTo>
                    <a:lnTo>
                      <a:pt x="5909" y="2933"/>
                    </a:lnTo>
                    <a:lnTo>
                      <a:pt x="4852" y="63"/>
                    </a:lnTo>
                    <a:lnTo>
                      <a:pt x="3805" y="63"/>
                    </a:lnTo>
                    <a:lnTo>
                      <a:pt x="2903" y="2463"/>
                    </a:lnTo>
                    <a:lnTo>
                      <a:pt x="2893" y="2408"/>
                    </a:lnTo>
                    <a:lnTo>
                      <a:pt x="2879" y="2355"/>
                    </a:lnTo>
                    <a:lnTo>
                      <a:pt x="2863" y="2303"/>
                    </a:lnTo>
                    <a:lnTo>
                      <a:pt x="2844" y="2254"/>
                    </a:lnTo>
                    <a:lnTo>
                      <a:pt x="2822" y="2207"/>
                    </a:lnTo>
                    <a:lnTo>
                      <a:pt x="2798" y="2162"/>
                    </a:lnTo>
                    <a:lnTo>
                      <a:pt x="2771" y="2120"/>
                    </a:lnTo>
                    <a:lnTo>
                      <a:pt x="2742" y="2078"/>
                    </a:lnTo>
                    <a:lnTo>
                      <a:pt x="2711" y="2039"/>
                    </a:lnTo>
                    <a:lnTo>
                      <a:pt x="2678" y="2001"/>
                    </a:lnTo>
                    <a:lnTo>
                      <a:pt x="2643" y="1966"/>
                    </a:lnTo>
                    <a:lnTo>
                      <a:pt x="2606" y="1932"/>
                    </a:lnTo>
                    <a:lnTo>
                      <a:pt x="2568" y="1898"/>
                    </a:lnTo>
                    <a:lnTo>
                      <a:pt x="2528" y="1867"/>
                    </a:lnTo>
                    <a:lnTo>
                      <a:pt x="2487" y="1838"/>
                    </a:lnTo>
                    <a:lnTo>
                      <a:pt x="2444" y="1810"/>
                    </a:lnTo>
                    <a:lnTo>
                      <a:pt x="2400" y="1783"/>
                    </a:lnTo>
                    <a:lnTo>
                      <a:pt x="2355" y="1757"/>
                    </a:lnTo>
                    <a:lnTo>
                      <a:pt x="2309" y="1732"/>
                    </a:lnTo>
                    <a:lnTo>
                      <a:pt x="2264" y="1709"/>
                    </a:lnTo>
                    <a:lnTo>
                      <a:pt x="2216" y="1686"/>
                    </a:lnTo>
                    <a:lnTo>
                      <a:pt x="2168" y="1666"/>
                    </a:lnTo>
                    <a:lnTo>
                      <a:pt x="2120" y="1645"/>
                    </a:lnTo>
                    <a:lnTo>
                      <a:pt x="2071" y="1625"/>
                    </a:lnTo>
                    <a:lnTo>
                      <a:pt x="2023" y="1606"/>
                    </a:lnTo>
                    <a:lnTo>
                      <a:pt x="1974" y="1589"/>
                    </a:lnTo>
                    <a:lnTo>
                      <a:pt x="1925" y="1571"/>
                    </a:lnTo>
                    <a:lnTo>
                      <a:pt x="1877" y="1554"/>
                    </a:lnTo>
                    <a:lnTo>
                      <a:pt x="1780" y="1522"/>
                    </a:lnTo>
                    <a:lnTo>
                      <a:pt x="1686" y="1493"/>
                    </a:lnTo>
                    <a:lnTo>
                      <a:pt x="1625" y="1472"/>
                    </a:lnTo>
                    <a:lnTo>
                      <a:pt x="1565" y="1451"/>
                    </a:lnTo>
                    <a:lnTo>
                      <a:pt x="1504" y="1428"/>
                    </a:lnTo>
                    <a:lnTo>
                      <a:pt x="1445" y="1406"/>
                    </a:lnTo>
                    <a:lnTo>
                      <a:pt x="1386" y="1382"/>
                    </a:lnTo>
                    <a:lnTo>
                      <a:pt x="1331" y="1356"/>
                    </a:lnTo>
                    <a:lnTo>
                      <a:pt x="1304" y="1343"/>
                    </a:lnTo>
                    <a:lnTo>
                      <a:pt x="1278" y="1330"/>
                    </a:lnTo>
                    <a:lnTo>
                      <a:pt x="1253" y="1316"/>
                    </a:lnTo>
                    <a:lnTo>
                      <a:pt x="1229" y="1303"/>
                    </a:lnTo>
                    <a:lnTo>
                      <a:pt x="1206" y="1289"/>
                    </a:lnTo>
                    <a:lnTo>
                      <a:pt x="1183" y="1276"/>
                    </a:lnTo>
                    <a:lnTo>
                      <a:pt x="1162" y="1261"/>
                    </a:lnTo>
                    <a:lnTo>
                      <a:pt x="1143" y="1248"/>
                    </a:lnTo>
                    <a:lnTo>
                      <a:pt x="1124" y="1233"/>
                    </a:lnTo>
                    <a:lnTo>
                      <a:pt x="1106" y="1218"/>
                    </a:lnTo>
                    <a:lnTo>
                      <a:pt x="1091" y="1204"/>
                    </a:lnTo>
                    <a:lnTo>
                      <a:pt x="1076" y="1188"/>
                    </a:lnTo>
                    <a:lnTo>
                      <a:pt x="1062" y="1174"/>
                    </a:lnTo>
                    <a:lnTo>
                      <a:pt x="1051" y="1158"/>
                    </a:lnTo>
                    <a:lnTo>
                      <a:pt x="1042" y="1143"/>
                    </a:lnTo>
                    <a:lnTo>
                      <a:pt x="1033" y="1128"/>
                    </a:lnTo>
                    <a:lnTo>
                      <a:pt x="1027" y="1112"/>
                    </a:lnTo>
                    <a:lnTo>
                      <a:pt x="1022" y="1097"/>
                    </a:lnTo>
                    <a:lnTo>
                      <a:pt x="1020" y="1081"/>
                    </a:lnTo>
                    <a:lnTo>
                      <a:pt x="1019" y="1065"/>
                    </a:lnTo>
                    <a:lnTo>
                      <a:pt x="1020" y="1052"/>
                    </a:lnTo>
                    <a:lnTo>
                      <a:pt x="1021" y="1039"/>
                    </a:lnTo>
                    <a:lnTo>
                      <a:pt x="1024" y="1026"/>
                    </a:lnTo>
                    <a:lnTo>
                      <a:pt x="1028" y="1014"/>
                    </a:lnTo>
                    <a:lnTo>
                      <a:pt x="1033" y="1001"/>
                    </a:lnTo>
                    <a:lnTo>
                      <a:pt x="1040" y="989"/>
                    </a:lnTo>
                    <a:lnTo>
                      <a:pt x="1046" y="976"/>
                    </a:lnTo>
                    <a:lnTo>
                      <a:pt x="1054" y="965"/>
                    </a:lnTo>
                    <a:lnTo>
                      <a:pt x="1064" y="952"/>
                    </a:lnTo>
                    <a:lnTo>
                      <a:pt x="1074" y="941"/>
                    </a:lnTo>
                    <a:lnTo>
                      <a:pt x="1085" y="931"/>
                    </a:lnTo>
                    <a:lnTo>
                      <a:pt x="1098" y="920"/>
                    </a:lnTo>
                    <a:lnTo>
                      <a:pt x="1110" y="910"/>
                    </a:lnTo>
                    <a:lnTo>
                      <a:pt x="1125" y="899"/>
                    </a:lnTo>
                    <a:lnTo>
                      <a:pt x="1141" y="890"/>
                    </a:lnTo>
                    <a:lnTo>
                      <a:pt x="1157" y="881"/>
                    </a:lnTo>
                    <a:lnTo>
                      <a:pt x="1175" y="872"/>
                    </a:lnTo>
                    <a:lnTo>
                      <a:pt x="1194" y="864"/>
                    </a:lnTo>
                    <a:lnTo>
                      <a:pt x="1214" y="857"/>
                    </a:lnTo>
                    <a:lnTo>
                      <a:pt x="1234" y="849"/>
                    </a:lnTo>
                    <a:lnTo>
                      <a:pt x="1256" y="842"/>
                    </a:lnTo>
                    <a:lnTo>
                      <a:pt x="1279" y="837"/>
                    </a:lnTo>
                    <a:lnTo>
                      <a:pt x="1303" y="832"/>
                    </a:lnTo>
                    <a:lnTo>
                      <a:pt x="1328" y="827"/>
                    </a:lnTo>
                    <a:lnTo>
                      <a:pt x="1354" y="822"/>
                    </a:lnTo>
                    <a:lnTo>
                      <a:pt x="1381" y="819"/>
                    </a:lnTo>
                    <a:lnTo>
                      <a:pt x="1409" y="817"/>
                    </a:lnTo>
                    <a:lnTo>
                      <a:pt x="1439" y="815"/>
                    </a:lnTo>
                    <a:lnTo>
                      <a:pt x="1469" y="814"/>
                    </a:lnTo>
                    <a:lnTo>
                      <a:pt x="1500" y="814"/>
                    </a:lnTo>
                    <a:lnTo>
                      <a:pt x="1532" y="814"/>
                    </a:lnTo>
                    <a:lnTo>
                      <a:pt x="1566" y="815"/>
                    </a:lnTo>
                    <a:lnTo>
                      <a:pt x="1611" y="818"/>
                    </a:lnTo>
                    <a:lnTo>
                      <a:pt x="1656" y="821"/>
                    </a:lnTo>
                    <a:lnTo>
                      <a:pt x="1701" y="824"/>
                    </a:lnTo>
                    <a:lnTo>
                      <a:pt x="1747" y="830"/>
                    </a:lnTo>
                    <a:lnTo>
                      <a:pt x="1793" y="835"/>
                    </a:lnTo>
                    <a:lnTo>
                      <a:pt x="1840" y="842"/>
                    </a:lnTo>
                    <a:lnTo>
                      <a:pt x="1889" y="851"/>
                    </a:lnTo>
                    <a:lnTo>
                      <a:pt x="1940" y="862"/>
                    </a:lnTo>
                    <a:lnTo>
                      <a:pt x="1992" y="875"/>
                    </a:lnTo>
                    <a:lnTo>
                      <a:pt x="2047" y="891"/>
                    </a:lnTo>
                    <a:lnTo>
                      <a:pt x="2105" y="910"/>
                    </a:lnTo>
                    <a:lnTo>
                      <a:pt x="2167" y="932"/>
                    </a:lnTo>
                    <a:lnTo>
                      <a:pt x="2231" y="957"/>
                    </a:lnTo>
                    <a:lnTo>
                      <a:pt x="2300" y="985"/>
                    </a:lnTo>
                    <a:lnTo>
                      <a:pt x="2373" y="1017"/>
                    </a:lnTo>
                    <a:lnTo>
                      <a:pt x="2451" y="1053"/>
                    </a:lnTo>
                    <a:lnTo>
                      <a:pt x="2871" y="323"/>
                    </a:lnTo>
                    <a:lnTo>
                      <a:pt x="2833" y="305"/>
                    </a:lnTo>
                    <a:lnTo>
                      <a:pt x="2796" y="287"/>
                    </a:lnTo>
                    <a:lnTo>
                      <a:pt x="2757" y="269"/>
                    </a:lnTo>
                    <a:lnTo>
                      <a:pt x="2718" y="253"/>
                    </a:lnTo>
                    <a:lnTo>
                      <a:pt x="2678" y="236"/>
                    </a:lnTo>
                    <a:lnTo>
                      <a:pt x="2638" y="220"/>
                    </a:lnTo>
                    <a:lnTo>
                      <a:pt x="2596" y="205"/>
                    </a:lnTo>
                    <a:lnTo>
                      <a:pt x="2554" y="189"/>
                    </a:lnTo>
                    <a:lnTo>
                      <a:pt x="2513" y="175"/>
                    </a:lnTo>
                    <a:lnTo>
                      <a:pt x="2469" y="161"/>
                    </a:lnTo>
                    <a:lnTo>
                      <a:pt x="2426" y="148"/>
                    </a:lnTo>
                    <a:lnTo>
                      <a:pt x="2382" y="134"/>
                    </a:lnTo>
                    <a:lnTo>
                      <a:pt x="2339" y="122"/>
                    </a:lnTo>
                    <a:lnTo>
                      <a:pt x="2295" y="110"/>
                    </a:lnTo>
                    <a:lnTo>
                      <a:pt x="2250" y="99"/>
                    </a:lnTo>
                    <a:lnTo>
                      <a:pt x="2205" y="87"/>
                    </a:lnTo>
                    <a:lnTo>
                      <a:pt x="2160" y="78"/>
                    </a:lnTo>
                    <a:lnTo>
                      <a:pt x="2116" y="68"/>
                    </a:lnTo>
                    <a:lnTo>
                      <a:pt x="2071" y="59"/>
                    </a:lnTo>
                    <a:lnTo>
                      <a:pt x="2026" y="50"/>
                    </a:lnTo>
                    <a:lnTo>
                      <a:pt x="1980" y="43"/>
                    </a:lnTo>
                    <a:lnTo>
                      <a:pt x="1935" y="35"/>
                    </a:lnTo>
                    <a:lnTo>
                      <a:pt x="1891" y="29"/>
                    </a:lnTo>
                    <a:lnTo>
                      <a:pt x="1847" y="23"/>
                    </a:lnTo>
                    <a:lnTo>
                      <a:pt x="1802" y="18"/>
                    </a:lnTo>
                    <a:lnTo>
                      <a:pt x="1758" y="14"/>
                    </a:lnTo>
                    <a:lnTo>
                      <a:pt x="1715" y="9"/>
                    </a:lnTo>
                    <a:lnTo>
                      <a:pt x="1671" y="6"/>
                    </a:lnTo>
                    <a:lnTo>
                      <a:pt x="1628" y="3"/>
                    </a:lnTo>
                    <a:lnTo>
                      <a:pt x="1585" y="2"/>
                    </a:lnTo>
                    <a:lnTo>
                      <a:pt x="1543" y="0"/>
                    </a:lnTo>
                    <a:lnTo>
                      <a:pt x="1501" y="0"/>
                    </a:lnTo>
                    <a:lnTo>
                      <a:pt x="1499" y="0"/>
                    </a:lnTo>
                    <a:lnTo>
                      <a:pt x="1451" y="1"/>
                    </a:lnTo>
                    <a:lnTo>
                      <a:pt x="1403" y="2"/>
                    </a:lnTo>
                    <a:lnTo>
                      <a:pt x="1356" y="4"/>
                    </a:lnTo>
                    <a:lnTo>
                      <a:pt x="1309" y="7"/>
                    </a:lnTo>
                    <a:lnTo>
                      <a:pt x="1264" y="13"/>
                    </a:lnTo>
                    <a:lnTo>
                      <a:pt x="1219" y="18"/>
                    </a:lnTo>
                    <a:lnTo>
                      <a:pt x="1174" y="23"/>
                    </a:lnTo>
                    <a:lnTo>
                      <a:pt x="1130" y="30"/>
                    </a:lnTo>
                    <a:lnTo>
                      <a:pt x="1086" y="38"/>
                    </a:lnTo>
                    <a:lnTo>
                      <a:pt x="1044" y="47"/>
                    </a:lnTo>
                    <a:lnTo>
                      <a:pt x="1001" y="56"/>
                    </a:lnTo>
                    <a:lnTo>
                      <a:pt x="959" y="68"/>
                    </a:lnTo>
                    <a:lnTo>
                      <a:pt x="919" y="78"/>
                    </a:lnTo>
                    <a:lnTo>
                      <a:pt x="879" y="90"/>
                    </a:lnTo>
                    <a:lnTo>
                      <a:pt x="840" y="104"/>
                    </a:lnTo>
                    <a:lnTo>
                      <a:pt x="801" y="118"/>
                    </a:lnTo>
                    <a:lnTo>
                      <a:pt x="762" y="132"/>
                    </a:lnTo>
                    <a:lnTo>
                      <a:pt x="725" y="148"/>
                    </a:lnTo>
                    <a:lnTo>
                      <a:pt x="688" y="163"/>
                    </a:lnTo>
                    <a:lnTo>
                      <a:pt x="653" y="181"/>
                    </a:lnTo>
                    <a:lnTo>
                      <a:pt x="618" y="199"/>
                    </a:lnTo>
                    <a:lnTo>
                      <a:pt x="583" y="217"/>
                    </a:lnTo>
                    <a:lnTo>
                      <a:pt x="550" y="236"/>
                    </a:lnTo>
                    <a:lnTo>
                      <a:pt x="518" y="256"/>
                    </a:lnTo>
                    <a:lnTo>
                      <a:pt x="486" y="277"/>
                    </a:lnTo>
                    <a:lnTo>
                      <a:pt x="455" y="298"/>
                    </a:lnTo>
                    <a:lnTo>
                      <a:pt x="425" y="320"/>
                    </a:lnTo>
                    <a:lnTo>
                      <a:pt x="397" y="343"/>
                    </a:lnTo>
                    <a:lnTo>
                      <a:pt x="369" y="366"/>
                    </a:lnTo>
                    <a:lnTo>
                      <a:pt x="341" y="391"/>
                    </a:lnTo>
                    <a:lnTo>
                      <a:pt x="314" y="415"/>
                    </a:lnTo>
                    <a:lnTo>
                      <a:pt x="289" y="441"/>
                    </a:lnTo>
                    <a:lnTo>
                      <a:pt x="272" y="459"/>
                    </a:lnTo>
                    <a:lnTo>
                      <a:pt x="255" y="477"/>
                    </a:lnTo>
                    <a:lnTo>
                      <a:pt x="239" y="496"/>
                    </a:lnTo>
                    <a:lnTo>
                      <a:pt x="224" y="515"/>
                    </a:lnTo>
                    <a:lnTo>
                      <a:pt x="208" y="534"/>
                    </a:lnTo>
                    <a:lnTo>
                      <a:pt x="194" y="554"/>
                    </a:lnTo>
                    <a:lnTo>
                      <a:pt x="180" y="574"/>
                    </a:lnTo>
                    <a:lnTo>
                      <a:pt x="167" y="594"/>
                    </a:lnTo>
                    <a:lnTo>
                      <a:pt x="153" y="614"/>
                    </a:lnTo>
                    <a:lnTo>
                      <a:pt x="141" y="634"/>
                    </a:lnTo>
                    <a:lnTo>
                      <a:pt x="129" y="655"/>
                    </a:lnTo>
                    <a:lnTo>
                      <a:pt x="118" y="677"/>
                    </a:lnTo>
                    <a:lnTo>
                      <a:pt x="106" y="698"/>
                    </a:lnTo>
                    <a:lnTo>
                      <a:pt x="96" y="719"/>
                    </a:lnTo>
                    <a:lnTo>
                      <a:pt x="86" y="741"/>
                    </a:lnTo>
                    <a:lnTo>
                      <a:pt x="77" y="763"/>
                    </a:lnTo>
                    <a:lnTo>
                      <a:pt x="68" y="786"/>
                    </a:lnTo>
                    <a:lnTo>
                      <a:pt x="59" y="809"/>
                    </a:lnTo>
                    <a:lnTo>
                      <a:pt x="52" y="831"/>
                    </a:lnTo>
                    <a:lnTo>
                      <a:pt x="45" y="855"/>
                    </a:lnTo>
                    <a:lnTo>
                      <a:pt x="37" y="877"/>
                    </a:lnTo>
                    <a:lnTo>
                      <a:pt x="31" y="900"/>
                    </a:lnTo>
                    <a:lnTo>
                      <a:pt x="26" y="924"/>
                    </a:lnTo>
                    <a:lnTo>
                      <a:pt x="21" y="948"/>
                    </a:lnTo>
                    <a:lnTo>
                      <a:pt x="17" y="972"/>
                    </a:lnTo>
                    <a:lnTo>
                      <a:pt x="12" y="996"/>
                    </a:lnTo>
                    <a:lnTo>
                      <a:pt x="8" y="1021"/>
                    </a:lnTo>
                    <a:lnTo>
                      <a:pt x="6" y="1045"/>
                    </a:lnTo>
                    <a:lnTo>
                      <a:pt x="3" y="1070"/>
                    </a:lnTo>
                    <a:lnTo>
                      <a:pt x="2" y="1095"/>
                    </a:lnTo>
                    <a:lnTo>
                      <a:pt x="1" y="1120"/>
                    </a:lnTo>
                    <a:lnTo>
                      <a:pt x="0" y="1145"/>
                    </a:lnTo>
                    <a:lnTo>
                      <a:pt x="0" y="1179"/>
                    </a:lnTo>
                    <a:lnTo>
                      <a:pt x="0" y="1213"/>
                    </a:lnTo>
                    <a:lnTo>
                      <a:pt x="2" y="1247"/>
                    </a:lnTo>
                    <a:lnTo>
                      <a:pt x="4" y="1279"/>
                    </a:lnTo>
                    <a:lnTo>
                      <a:pt x="7" y="1311"/>
                    </a:lnTo>
                    <a:lnTo>
                      <a:pt x="11" y="1342"/>
                    </a:lnTo>
                    <a:lnTo>
                      <a:pt x="16" y="1372"/>
                    </a:lnTo>
                    <a:lnTo>
                      <a:pt x="22" y="1403"/>
                    </a:lnTo>
                    <a:lnTo>
                      <a:pt x="28" y="1433"/>
                    </a:lnTo>
                    <a:lnTo>
                      <a:pt x="35" y="1462"/>
                    </a:lnTo>
                    <a:lnTo>
                      <a:pt x="44" y="1491"/>
                    </a:lnTo>
                    <a:lnTo>
                      <a:pt x="53" y="1519"/>
                    </a:lnTo>
                    <a:lnTo>
                      <a:pt x="62" y="1546"/>
                    </a:lnTo>
                    <a:lnTo>
                      <a:pt x="74" y="1573"/>
                    </a:lnTo>
                    <a:lnTo>
                      <a:pt x="85" y="1600"/>
                    </a:lnTo>
                    <a:lnTo>
                      <a:pt x="98" y="1626"/>
                    </a:lnTo>
                    <a:lnTo>
                      <a:pt x="111" y="1652"/>
                    </a:lnTo>
                    <a:lnTo>
                      <a:pt x="125" y="1677"/>
                    </a:lnTo>
                    <a:lnTo>
                      <a:pt x="141" y="1702"/>
                    </a:lnTo>
                    <a:lnTo>
                      <a:pt x="156" y="1726"/>
                    </a:lnTo>
                    <a:lnTo>
                      <a:pt x="173" y="1750"/>
                    </a:lnTo>
                    <a:lnTo>
                      <a:pt x="191" y="1774"/>
                    </a:lnTo>
                    <a:lnTo>
                      <a:pt x="209" y="1797"/>
                    </a:lnTo>
                    <a:lnTo>
                      <a:pt x="228" y="1819"/>
                    </a:lnTo>
                    <a:lnTo>
                      <a:pt x="249" y="1841"/>
                    </a:lnTo>
                    <a:lnTo>
                      <a:pt x="270" y="1863"/>
                    </a:lnTo>
                    <a:lnTo>
                      <a:pt x="292" y="1885"/>
                    </a:lnTo>
                    <a:lnTo>
                      <a:pt x="314" y="1906"/>
                    </a:lnTo>
                    <a:lnTo>
                      <a:pt x="338" y="1926"/>
                    </a:lnTo>
                    <a:lnTo>
                      <a:pt x="363" y="1947"/>
                    </a:lnTo>
                    <a:lnTo>
                      <a:pt x="388" y="1967"/>
                    </a:lnTo>
                    <a:lnTo>
                      <a:pt x="415" y="1987"/>
                    </a:lnTo>
                    <a:lnTo>
                      <a:pt x="461" y="2019"/>
                    </a:lnTo>
                    <a:lnTo>
                      <a:pt x="508" y="2050"/>
                    </a:lnTo>
                    <a:lnTo>
                      <a:pt x="557" y="2080"/>
                    </a:lnTo>
                    <a:lnTo>
                      <a:pt x="607" y="2108"/>
                    </a:lnTo>
                    <a:lnTo>
                      <a:pt x="658" y="2135"/>
                    </a:lnTo>
                    <a:lnTo>
                      <a:pt x="709" y="2161"/>
                    </a:lnTo>
                    <a:lnTo>
                      <a:pt x="761" y="2186"/>
                    </a:lnTo>
                    <a:lnTo>
                      <a:pt x="815" y="2209"/>
                    </a:lnTo>
                    <a:lnTo>
                      <a:pt x="868" y="2232"/>
                    </a:lnTo>
                    <a:lnTo>
                      <a:pt x="921" y="2253"/>
                    </a:lnTo>
                    <a:lnTo>
                      <a:pt x="975" y="2274"/>
                    </a:lnTo>
                    <a:lnTo>
                      <a:pt x="1028" y="2293"/>
                    </a:lnTo>
                    <a:lnTo>
                      <a:pt x="1081" y="2312"/>
                    </a:lnTo>
                    <a:lnTo>
                      <a:pt x="1133" y="2330"/>
                    </a:lnTo>
                    <a:lnTo>
                      <a:pt x="1186" y="2347"/>
                    </a:lnTo>
                    <a:lnTo>
                      <a:pt x="1237" y="2362"/>
                    </a:lnTo>
                    <a:lnTo>
                      <a:pt x="1300" y="2382"/>
                    </a:lnTo>
                    <a:lnTo>
                      <a:pt x="1359" y="2401"/>
                    </a:lnTo>
                    <a:lnTo>
                      <a:pt x="1418" y="2420"/>
                    </a:lnTo>
                    <a:lnTo>
                      <a:pt x="1474" y="2439"/>
                    </a:lnTo>
                    <a:lnTo>
                      <a:pt x="1527" y="2459"/>
                    </a:lnTo>
                    <a:lnTo>
                      <a:pt x="1577" y="2480"/>
                    </a:lnTo>
                    <a:lnTo>
                      <a:pt x="1601" y="2490"/>
                    </a:lnTo>
                    <a:lnTo>
                      <a:pt x="1624" y="2500"/>
                    </a:lnTo>
                    <a:lnTo>
                      <a:pt x="1647" y="2512"/>
                    </a:lnTo>
                    <a:lnTo>
                      <a:pt x="1668" y="2522"/>
                    </a:lnTo>
                    <a:lnTo>
                      <a:pt x="1688" y="2534"/>
                    </a:lnTo>
                    <a:lnTo>
                      <a:pt x="1706" y="2545"/>
                    </a:lnTo>
                    <a:lnTo>
                      <a:pt x="1725" y="2558"/>
                    </a:lnTo>
                    <a:lnTo>
                      <a:pt x="1742" y="2569"/>
                    </a:lnTo>
                    <a:lnTo>
                      <a:pt x="1757" y="2581"/>
                    </a:lnTo>
                    <a:lnTo>
                      <a:pt x="1772" y="2595"/>
                    </a:lnTo>
                    <a:lnTo>
                      <a:pt x="1785" y="2608"/>
                    </a:lnTo>
                    <a:lnTo>
                      <a:pt x="1798" y="2622"/>
                    </a:lnTo>
                    <a:lnTo>
                      <a:pt x="1808" y="2636"/>
                    </a:lnTo>
                    <a:lnTo>
                      <a:pt x="1818" y="2651"/>
                    </a:lnTo>
                    <a:lnTo>
                      <a:pt x="1826" y="2666"/>
                    </a:lnTo>
                    <a:lnTo>
                      <a:pt x="1832" y="2681"/>
                    </a:lnTo>
                    <a:lnTo>
                      <a:pt x="1838" y="2697"/>
                    </a:lnTo>
                    <a:lnTo>
                      <a:pt x="1841" y="2713"/>
                    </a:lnTo>
                    <a:lnTo>
                      <a:pt x="1843" y="2731"/>
                    </a:lnTo>
                    <a:lnTo>
                      <a:pt x="1844" y="2749"/>
                    </a:lnTo>
                    <a:lnTo>
                      <a:pt x="1843" y="2762"/>
                    </a:lnTo>
                    <a:lnTo>
                      <a:pt x="1842" y="2775"/>
                    </a:lnTo>
                    <a:lnTo>
                      <a:pt x="1840" y="2787"/>
                    </a:lnTo>
                    <a:lnTo>
                      <a:pt x="1838" y="2801"/>
                    </a:lnTo>
                    <a:lnTo>
                      <a:pt x="1834" y="2813"/>
                    </a:lnTo>
                    <a:lnTo>
                      <a:pt x="1830" y="2825"/>
                    </a:lnTo>
                    <a:lnTo>
                      <a:pt x="1826" y="2837"/>
                    </a:lnTo>
                    <a:lnTo>
                      <a:pt x="1822" y="2850"/>
                    </a:lnTo>
                    <a:lnTo>
                      <a:pt x="1817" y="2861"/>
                    </a:lnTo>
                    <a:lnTo>
                      <a:pt x="1810" y="2873"/>
                    </a:lnTo>
                    <a:lnTo>
                      <a:pt x="1804" y="2884"/>
                    </a:lnTo>
                    <a:lnTo>
                      <a:pt x="1798" y="2895"/>
                    </a:lnTo>
                    <a:lnTo>
                      <a:pt x="1790" y="2906"/>
                    </a:lnTo>
                    <a:lnTo>
                      <a:pt x="1782" y="2916"/>
                    </a:lnTo>
                    <a:lnTo>
                      <a:pt x="1773" y="2927"/>
                    </a:lnTo>
                    <a:lnTo>
                      <a:pt x="1764" y="2937"/>
                    </a:lnTo>
                    <a:lnTo>
                      <a:pt x="1748" y="2953"/>
                    </a:lnTo>
                    <a:lnTo>
                      <a:pt x="1730" y="2967"/>
                    </a:lnTo>
                    <a:lnTo>
                      <a:pt x="1713" y="2980"/>
                    </a:lnTo>
                    <a:lnTo>
                      <a:pt x="1693" y="2992"/>
                    </a:lnTo>
                    <a:lnTo>
                      <a:pt x="1672" y="3003"/>
                    </a:lnTo>
                    <a:lnTo>
                      <a:pt x="1651" y="3013"/>
                    </a:lnTo>
                    <a:lnTo>
                      <a:pt x="1628" y="3021"/>
                    </a:lnTo>
                    <a:lnTo>
                      <a:pt x="1604" y="3030"/>
                    </a:lnTo>
                    <a:lnTo>
                      <a:pt x="1579" y="3036"/>
                    </a:lnTo>
                    <a:lnTo>
                      <a:pt x="1553" y="3042"/>
                    </a:lnTo>
                    <a:lnTo>
                      <a:pt x="1526" y="3047"/>
                    </a:lnTo>
                    <a:lnTo>
                      <a:pt x="1498" y="3050"/>
                    </a:lnTo>
                    <a:lnTo>
                      <a:pt x="1469" y="3054"/>
                    </a:lnTo>
                    <a:lnTo>
                      <a:pt x="1439" y="3057"/>
                    </a:lnTo>
                    <a:lnTo>
                      <a:pt x="1407" y="3059"/>
                    </a:lnTo>
                    <a:lnTo>
                      <a:pt x="1374" y="3060"/>
                    </a:lnTo>
                    <a:lnTo>
                      <a:pt x="1311" y="3060"/>
                    </a:lnTo>
                    <a:lnTo>
                      <a:pt x="1250" y="3059"/>
                    </a:lnTo>
                    <a:lnTo>
                      <a:pt x="1190" y="3056"/>
                    </a:lnTo>
                    <a:lnTo>
                      <a:pt x="1130" y="3051"/>
                    </a:lnTo>
                    <a:lnTo>
                      <a:pt x="1101" y="3048"/>
                    </a:lnTo>
                    <a:lnTo>
                      <a:pt x="1072" y="3044"/>
                    </a:lnTo>
                    <a:lnTo>
                      <a:pt x="1043" y="3040"/>
                    </a:lnTo>
                    <a:lnTo>
                      <a:pt x="1014" y="3035"/>
                    </a:lnTo>
                    <a:lnTo>
                      <a:pt x="985" y="3030"/>
                    </a:lnTo>
                    <a:lnTo>
                      <a:pt x="956" y="3023"/>
                    </a:lnTo>
                    <a:lnTo>
                      <a:pt x="927" y="3016"/>
                    </a:lnTo>
                    <a:lnTo>
                      <a:pt x="897" y="3009"/>
                    </a:lnTo>
                    <a:lnTo>
                      <a:pt x="868" y="3000"/>
                    </a:lnTo>
                    <a:lnTo>
                      <a:pt x="837" y="2991"/>
                    </a:lnTo>
                    <a:lnTo>
                      <a:pt x="808" y="2982"/>
                    </a:lnTo>
                    <a:lnTo>
                      <a:pt x="778" y="2971"/>
                    </a:lnTo>
                    <a:lnTo>
                      <a:pt x="747" y="2960"/>
                    </a:lnTo>
                    <a:lnTo>
                      <a:pt x="716" y="2947"/>
                    </a:lnTo>
                    <a:lnTo>
                      <a:pt x="684" y="2934"/>
                    </a:lnTo>
                    <a:lnTo>
                      <a:pt x="652" y="2920"/>
                    </a:lnTo>
                    <a:lnTo>
                      <a:pt x="620" y="2906"/>
                    </a:lnTo>
                    <a:lnTo>
                      <a:pt x="586" y="2889"/>
                    </a:lnTo>
                    <a:lnTo>
                      <a:pt x="553" y="2873"/>
                    </a:lnTo>
                    <a:lnTo>
                      <a:pt x="519" y="2855"/>
                    </a:lnTo>
                    <a:lnTo>
                      <a:pt x="448" y="2816"/>
                    </a:lnTo>
                    <a:lnTo>
                      <a:pt x="373" y="2774"/>
                    </a:lnTo>
                    <a:lnTo>
                      <a:pt x="0" y="3514"/>
                    </a:lnTo>
                    <a:lnTo>
                      <a:pt x="37" y="3536"/>
                    </a:lnTo>
                    <a:lnTo>
                      <a:pt x="76" y="3557"/>
                    </a:lnTo>
                    <a:lnTo>
                      <a:pt x="116" y="3576"/>
                    </a:lnTo>
                    <a:lnTo>
                      <a:pt x="154" y="3596"/>
                    </a:lnTo>
                    <a:lnTo>
                      <a:pt x="195" y="3615"/>
                    </a:lnTo>
                    <a:lnTo>
                      <a:pt x="234" y="3633"/>
                    </a:lnTo>
                    <a:lnTo>
                      <a:pt x="275" y="3650"/>
                    </a:lnTo>
                    <a:lnTo>
                      <a:pt x="316" y="3668"/>
                    </a:lnTo>
                    <a:lnTo>
                      <a:pt x="356" y="3685"/>
                    </a:lnTo>
                    <a:lnTo>
                      <a:pt x="398" y="3700"/>
                    </a:lnTo>
                    <a:lnTo>
                      <a:pt x="440" y="3716"/>
                    </a:lnTo>
                    <a:lnTo>
                      <a:pt x="482" y="3730"/>
                    </a:lnTo>
                    <a:lnTo>
                      <a:pt x="524" y="3744"/>
                    </a:lnTo>
                    <a:lnTo>
                      <a:pt x="567" y="3757"/>
                    </a:lnTo>
                    <a:lnTo>
                      <a:pt x="609" y="3770"/>
                    </a:lnTo>
                    <a:lnTo>
                      <a:pt x="653" y="3782"/>
                    </a:lnTo>
                    <a:lnTo>
                      <a:pt x="696" y="3794"/>
                    </a:lnTo>
                    <a:lnTo>
                      <a:pt x="740" y="3804"/>
                    </a:lnTo>
                    <a:lnTo>
                      <a:pt x="783" y="3813"/>
                    </a:lnTo>
                    <a:lnTo>
                      <a:pt x="828" y="3823"/>
                    </a:lnTo>
                    <a:lnTo>
                      <a:pt x="872" y="3832"/>
                    </a:lnTo>
                    <a:lnTo>
                      <a:pt x="917" y="3839"/>
                    </a:lnTo>
                    <a:lnTo>
                      <a:pt x="961" y="3847"/>
                    </a:lnTo>
                    <a:lnTo>
                      <a:pt x="1006" y="3853"/>
                    </a:lnTo>
                    <a:lnTo>
                      <a:pt x="1051" y="3859"/>
                    </a:lnTo>
                    <a:lnTo>
                      <a:pt x="1096" y="3863"/>
                    </a:lnTo>
                    <a:lnTo>
                      <a:pt x="1141" y="3867"/>
                    </a:lnTo>
                    <a:lnTo>
                      <a:pt x="1186" y="3872"/>
                    </a:lnTo>
                    <a:lnTo>
                      <a:pt x="1232" y="3874"/>
                    </a:lnTo>
                    <a:lnTo>
                      <a:pt x="1277" y="3876"/>
                    </a:lnTo>
                    <a:lnTo>
                      <a:pt x="1323" y="3877"/>
                    </a:lnTo>
                    <a:lnTo>
                      <a:pt x="1369" y="3878"/>
                    </a:lnTo>
                    <a:lnTo>
                      <a:pt x="1431" y="3877"/>
                    </a:lnTo>
                    <a:lnTo>
                      <a:pt x="1471" y="3876"/>
                    </a:lnTo>
                    <a:lnTo>
                      <a:pt x="1510" y="3875"/>
                    </a:lnTo>
                    <a:lnTo>
                      <a:pt x="1549" y="3872"/>
                    </a:lnTo>
                    <a:lnTo>
                      <a:pt x="1586" y="3870"/>
                    </a:lnTo>
                    <a:lnTo>
                      <a:pt x="1624" y="3865"/>
                    </a:lnTo>
                    <a:lnTo>
                      <a:pt x="1661" y="3861"/>
                    </a:lnTo>
                    <a:lnTo>
                      <a:pt x="1698" y="3856"/>
                    </a:lnTo>
                    <a:lnTo>
                      <a:pt x="1734" y="3851"/>
                    </a:lnTo>
                    <a:lnTo>
                      <a:pt x="1771" y="3845"/>
                    </a:lnTo>
                    <a:lnTo>
                      <a:pt x="1805" y="3837"/>
                    </a:lnTo>
                    <a:lnTo>
                      <a:pt x="1841" y="3830"/>
                    </a:lnTo>
                    <a:lnTo>
                      <a:pt x="1875" y="3822"/>
                    </a:lnTo>
                    <a:lnTo>
                      <a:pt x="1909" y="3812"/>
                    </a:lnTo>
                    <a:lnTo>
                      <a:pt x="1943" y="3803"/>
                    </a:lnTo>
                    <a:lnTo>
                      <a:pt x="1975" y="3794"/>
                    </a:lnTo>
                    <a:lnTo>
                      <a:pt x="2008" y="3782"/>
                    </a:lnTo>
                    <a:lnTo>
                      <a:pt x="2041" y="3772"/>
                    </a:lnTo>
                    <a:lnTo>
                      <a:pt x="2072" y="3759"/>
                    </a:lnTo>
                    <a:lnTo>
                      <a:pt x="2103" y="3747"/>
                    </a:lnTo>
                    <a:lnTo>
                      <a:pt x="2134" y="3733"/>
                    </a:lnTo>
                    <a:lnTo>
                      <a:pt x="2165" y="3720"/>
                    </a:lnTo>
                    <a:lnTo>
                      <a:pt x="2195" y="3705"/>
                    </a:lnTo>
                    <a:lnTo>
                      <a:pt x="2224" y="3691"/>
                    </a:lnTo>
                    <a:lnTo>
                      <a:pt x="2253" y="3675"/>
                    </a:lnTo>
                    <a:lnTo>
                      <a:pt x="2282" y="3659"/>
                    </a:lnTo>
                    <a:lnTo>
                      <a:pt x="2310" y="3642"/>
                    </a:lnTo>
                    <a:lnTo>
                      <a:pt x="2339" y="3624"/>
                    </a:lnTo>
                    <a:lnTo>
                      <a:pt x="2366" y="3607"/>
                    </a:lnTo>
                    <a:lnTo>
                      <a:pt x="2393" y="3588"/>
                    </a:lnTo>
                    <a:lnTo>
                      <a:pt x="2420" y="3569"/>
                    </a:lnTo>
                    <a:lnTo>
                      <a:pt x="2446" y="3549"/>
                    </a:lnTo>
                    <a:lnTo>
                      <a:pt x="2472" y="3529"/>
                    </a:lnTo>
                    <a:lnTo>
                      <a:pt x="2483" y="3519"/>
                    </a:lnTo>
                    <a:lnTo>
                      <a:pt x="2495" y="3510"/>
                    </a:lnTo>
                    <a:lnTo>
                      <a:pt x="2505" y="3501"/>
                    </a:lnTo>
                    <a:lnTo>
                      <a:pt x="2516" y="3491"/>
                    </a:lnTo>
                    <a:lnTo>
                      <a:pt x="2395" y="3814"/>
                    </a:lnTo>
                    <a:lnTo>
                      <a:pt x="3493" y="3814"/>
                    </a:lnTo>
                    <a:lnTo>
                      <a:pt x="3677" y="3255"/>
                    </a:lnTo>
                    <a:lnTo>
                      <a:pt x="3714" y="3267"/>
                    </a:lnTo>
                    <a:lnTo>
                      <a:pt x="3751" y="3278"/>
                    </a:lnTo>
                    <a:lnTo>
                      <a:pt x="3789" y="3288"/>
                    </a:lnTo>
                    <a:lnTo>
                      <a:pt x="3827" y="3299"/>
                    </a:lnTo>
                    <a:lnTo>
                      <a:pt x="3866" y="3307"/>
                    </a:lnTo>
                    <a:lnTo>
                      <a:pt x="3905" y="3315"/>
                    </a:lnTo>
                    <a:lnTo>
                      <a:pt x="3945" y="3324"/>
                    </a:lnTo>
                    <a:lnTo>
                      <a:pt x="3986" y="3330"/>
                    </a:lnTo>
                    <a:lnTo>
                      <a:pt x="4026" y="3336"/>
                    </a:lnTo>
                    <a:lnTo>
                      <a:pt x="4067" y="3341"/>
                    </a:lnTo>
                    <a:lnTo>
                      <a:pt x="4109" y="3347"/>
                    </a:lnTo>
                    <a:lnTo>
                      <a:pt x="4151" y="3350"/>
                    </a:lnTo>
                    <a:lnTo>
                      <a:pt x="4194" y="3353"/>
                    </a:lnTo>
                    <a:lnTo>
                      <a:pt x="4237" y="3355"/>
                    </a:lnTo>
                    <a:lnTo>
                      <a:pt x="4279" y="3356"/>
                    </a:lnTo>
                    <a:lnTo>
                      <a:pt x="4323" y="3357"/>
                    </a:lnTo>
                    <a:lnTo>
                      <a:pt x="4366" y="3356"/>
                    </a:lnTo>
                    <a:lnTo>
                      <a:pt x="4408" y="3355"/>
                    </a:lnTo>
                    <a:lnTo>
                      <a:pt x="4449" y="3353"/>
                    </a:lnTo>
                    <a:lnTo>
                      <a:pt x="4491" y="3351"/>
                    </a:lnTo>
                    <a:lnTo>
                      <a:pt x="4532" y="3347"/>
                    </a:lnTo>
                    <a:lnTo>
                      <a:pt x="4572" y="3342"/>
                    </a:lnTo>
                    <a:lnTo>
                      <a:pt x="4613" y="3337"/>
                    </a:lnTo>
                    <a:lnTo>
                      <a:pt x="4652" y="3332"/>
                    </a:lnTo>
                    <a:lnTo>
                      <a:pt x="4692" y="3325"/>
                    </a:lnTo>
                    <a:lnTo>
                      <a:pt x="4730" y="3318"/>
                    </a:lnTo>
                    <a:lnTo>
                      <a:pt x="4769" y="3310"/>
                    </a:lnTo>
                    <a:lnTo>
                      <a:pt x="4807" y="3302"/>
                    </a:lnTo>
                    <a:lnTo>
                      <a:pt x="4844" y="3293"/>
                    </a:lnTo>
                    <a:lnTo>
                      <a:pt x="4882" y="3282"/>
                    </a:lnTo>
                    <a:lnTo>
                      <a:pt x="4917" y="3272"/>
                    </a:lnTo>
                    <a:lnTo>
                      <a:pt x="4953" y="3260"/>
                    </a:lnTo>
                    <a:lnTo>
                      <a:pt x="5132" y="3814"/>
                    </a:lnTo>
                    <a:lnTo>
                      <a:pt x="6922" y="3814"/>
                    </a:lnTo>
                    <a:lnTo>
                      <a:pt x="6922" y="2656"/>
                    </a:lnTo>
                    <a:lnTo>
                      <a:pt x="7313" y="2656"/>
                    </a:lnTo>
                    <a:lnTo>
                      <a:pt x="7400" y="2654"/>
                    </a:lnTo>
                    <a:lnTo>
                      <a:pt x="7486" y="2650"/>
                    </a:lnTo>
                    <a:lnTo>
                      <a:pt x="7568" y="2643"/>
                    </a:lnTo>
                    <a:lnTo>
                      <a:pt x="7648" y="2633"/>
                    </a:lnTo>
                    <a:lnTo>
                      <a:pt x="7727" y="2621"/>
                    </a:lnTo>
                    <a:lnTo>
                      <a:pt x="7803" y="2606"/>
                    </a:lnTo>
                    <a:lnTo>
                      <a:pt x="7876" y="2589"/>
                    </a:lnTo>
                    <a:lnTo>
                      <a:pt x="7946" y="2568"/>
                    </a:lnTo>
                    <a:lnTo>
                      <a:pt x="8014" y="2545"/>
                    </a:lnTo>
                    <a:lnTo>
                      <a:pt x="8080" y="2520"/>
                    </a:lnTo>
                    <a:lnTo>
                      <a:pt x="8143" y="2492"/>
                    </a:lnTo>
                    <a:lnTo>
                      <a:pt x="8204" y="2462"/>
                    </a:lnTo>
                    <a:lnTo>
                      <a:pt x="8261" y="2429"/>
                    </a:lnTo>
                    <a:lnTo>
                      <a:pt x="8316" y="2393"/>
                    </a:lnTo>
                    <a:lnTo>
                      <a:pt x="8369" y="2356"/>
                    </a:lnTo>
                    <a:lnTo>
                      <a:pt x="8418" y="2315"/>
                    </a:lnTo>
                    <a:lnTo>
                      <a:pt x="8465" y="2273"/>
                    </a:lnTo>
                    <a:lnTo>
                      <a:pt x="8510" y="2228"/>
                    </a:lnTo>
                    <a:lnTo>
                      <a:pt x="8551" y="2180"/>
                    </a:lnTo>
                    <a:lnTo>
                      <a:pt x="8589" y="2131"/>
                    </a:lnTo>
                    <a:lnTo>
                      <a:pt x="8625" y="2079"/>
                    </a:lnTo>
                    <a:lnTo>
                      <a:pt x="8658" y="2025"/>
                    </a:lnTo>
                    <a:lnTo>
                      <a:pt x="8687" y="1969"/>
                    </a:lnTo>
                    <a:lnTo>
                      <a:pt x="8714" y="1911"/>
                    </a:lnTo>
                    <a:lnTo>
                      <a:pt x="8737" y="1851"/>
                    </a:lnTo>
                    <a:lnTo>
                      <a:pt x="8758" y="1788"/>
                    </a:lnTo>
                    <a:lnTo>
                      <a:pt x="8776" y="1724"/>
                    </a:lnTo>
                    <a:lnTo>
                      <a:pt x="8790" y="1657"/>
                    </a:lnTo>
                    <a:lnTo>
                      <a:pt x="8802" y="1589"/>
                    </a:lnTo>
                    <a:lnTo>
                      <a:pt x="8809" y="1519"/>
                    </a:lnTo>
                    <a:lnTo>
                      <a:pt x="8814" y="1446"/>
                    </a:lnTo>
                    <a:lnTo>
                      <a:pt x="8816" y="1371"/>
                    </a:lnTo>
                    <a:lnTo>
                      <a:pt x="8814" y="1289"/>
                    </a:lnTo>
                    <a:lnTo>
                      <a:pt x="8809" y="1209"/>
                    </a:lnTo>
                    <a:lnTo>
                      <a:pt x="8802" y="1132"/>
                    </a:lnTo>
                    <a:lnTo>
                      <a:pt x="8790" y="1058"/>
                    </a:lnTo>
                    <a:lnTo>
                      <a:pt x="8776" y="987"/>
                    </a:lnTo>
                    <a:lnTo>
                      <a:pt x="8758" y="918"/>
                    </a:lnTo>
                    <a:lnTo>
                      <a:pt x="8737" y="853"/>
                    </a:lnTo>
                    <a:lnTo>
                      <a:pt x="8713" y="789"/>
                    </a:lnTo>
                    <a:lnTo>
                      <a:pt x="8686" y="729"/>
                    </a:lnTo>
                    <a:lnTo>
                      <a:pt x="8655" y="672"/>
                    </a:lnTo>
                    <a:lnTo>
                      <a:pt x="8620" y="617"/>
                    </a:lnTo>
                    <a:lnTo>
                      <a:pt x="8583" y="565"/>
                    </a:lnTo>
                    <a:lnTo>
                      <a:pt x="8542" y="515"/>
                    </a:lnTo>
                    <a:lnTo>
                      <a:pt x="8498" y="468"/>
                    </a:lnTo>
                    <a:lnTo>
                      <a:pt x="8451" y="423"/>
                    </a:lnTo>
                    <a:lnTo>
                      <a:pt x="8401" y="382"/>
                    </a:lnTo>
                    <a:lnTo>
                      <a:pt x="8346" y="343"/>
                    </a:lnTo>
                    <a:lnTo>
                      <a:pt x="8288" y="307"/>
                    </a:lnTo>
                    <a:lnTo>
                      <a:pt x="8228" y="273"/>
                    </a:lnTo>
                    <a:lnTo>
                      <a:pt x="8163" y="242"/>
                    </a:lnTo>
                    <a:lnTo>
                      <a:pt x="8095" y="213"/>
                    </a:lnTo>
                    <a:lnTo>
                      <a:pt x="8023" y="187"/>
                    </a:lnTo>
                    <a:lnTo>
                      <a:pt x="7948" y="163"/>
                    </a:lnTo>
                    <a:lnTo>
                      <a:pt x="7870" y="142"/>
                    </a:lnTo>
                    <a:lnTo>
                      <a:pt x="7789" y="125"/>
                    </a:lnTo>
                    <a:lnTo>
                      <a:pt x="7704" y="108"/>
                    </a:lnTo>
                    <a:lnTo>
                      <a:pt x="7615" y="95"/>
                    </a:lnTo>
                    <a:lnTo>
                      <a:pt x="7522" y="84"/>
                    </a:lnTo>
                    <a:lnTo>
                      <a:pt x="7427" y="75"/>
                    </a:lnTo>
                    <a:lnTo>
                      <a:pt x="7328" y="70"/>
                    </a:lnTo>
                    <a:lnTo>
                      <a:pt x="7224" y="66"/>
                    </a:lnTo>
                    <a:lnTo>
                      <a:pt x="7118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30" name="Freeform 103"/>
              <p:cNvSpPr>
                <a:spLocks/>
              </p:cNvSpPr>
              <p:nvPr/>
            </p:nvSpPr>
            <p:spPr bwMode="auto">
              <a:xfrm>
                <a:off x="3236" y="3831"/>
                <a:ext cx="348" cy="3"/>
              </a:xfrm>
              <a:custGeom>
                <a:avLst/>
                <a:gdLst>
                  <a:gd name="T0" fmla="*/ 6208 w 6268"/>
                  <a:gd name="T1" fmla="*/ 60 h 60"/>
                  <a:gd name="T2" fmla="*/ 0 w 6268"/>
                  <a:gd name="T3" fmla="*/ 60 h 60"/>
                  <a:gd name="T4" fmla="*/ 60 w 6268"/>
                  <a:gd name="T5" fmla="*/ 0 h 60"/>
                  <a:gd name="T6" fmla="*/ 6268 w 6268"/>
                  <a:gd name="T7" fmla="*/ 0 h 60"/>
                  <a:gd name="T8" fmla="*/ 6208 w 6268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68" h="60">
                    <a:moveTo>
                      <a:pt x="6208" y="60"/>
                    </a:moveTo>
                    <a:lnTo>
                      <a:pt x="0" y="60"/>
                    </a:lnTo>
                    <a:lnTo>
                      <a:pt x="60" y="0"/>
                    </a:lnTo>
                    <a:lnTo>
                      <a:pt x="6268" y="0"/>
                    </a:lnTo>
                    <a:lnTo>
                      <a:pt x="6208" y="60"/>
                    </a:lnTo>
                    <a:close/>
                  </a:path>
                </a:pathLst>
              </a:custGeom>
              <a:solidFill>
                <a:srgbClr val="D5E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31" name="Freeform 104"/>
              <p:cNvSpPr>
                <a:spLocks/>
              </p:cNvSpPr>
              <p:nvPr/>
            </p:nvSpPr>
            <p:spPr bwMode="auto">
              <a:xfrm>
                <a:off x="3229" y="3831"/>
                <a:ext cx="355" cy="10"/>
              </a:xfrm>
              <a:custGeom>
                <a:avLst/>
                <a:gdLst>
                  <a:gd name="T0" fmla="*/ 121 w 6390"/>
                  <a:gd name="T1" fmla="*/ 182 h 182"/>
                  <a:gd name="T2" fmla="*/ 0 w 6390"/>
                  <a:gd name="T3" fmla="*/ 182 h 182"/>
                  <a:gd name="T4" fmla="*/ 182 w 6390"/>
                  <a:gd name="T5" fmla="*/ 0 h 182"/>
                  <a:gd name="T6" fmla="*/ 6390 w 6390"/>
                  <a:gd name="T7" fmla="*/ 0 h 182"/>
                  <a:gd name="T8" fmla="*/ 6305 w 6390"/>
                  <a:gd name="T9" fmla="*/ 85 h 182"/>
                  <a:gd name="T10" fmla="*/ 218 w 6390"/>
                  <a:gd name="T11" fmla="*/ 85 h 182"/>
                  <a:gd name="T12" fmla="*/ 121 w 6390"/>
                  <a:gd name="T13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90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6390" y="0"/>
                    </a:lnTo>
                    <a:lnTo>
                      <a:pt x="6305" y="85"/>
                    </a:lnTo>
                    <a:lnTo>
                      <a:pt x="218" y="85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5E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32" name="Freeform 105"/>
              <p:cNvSpPr>
                <a:spLocks/>
              </p:cNvSpPr>
              <p:nvPr/>
            </p:nvSpPr>
            <p:spPr bwMode="auto">
              <a:xfrm>
                <a:off x="3222" y="3838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5E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33" name="Freeform 106"/>
              <p:cNvSpPr>
                <a:spLocks/>
              </p:cNvSpPr>
              <p:nvPr/>
            </p:nvSpPr>
            <p:spPr bwMode="auto">
              <a:xfrm>
                <a:off x="3216" y="3845"/>
                <a:ext cx="16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D5E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34" name="Freeform 107"/>
              <p:cNvSpPr>
                <a:spLocks/>
              </p:cNvSpPr>
              <p:nvPr/>
            </p:nvSpPr>
            <p:spPr bwMode="auto">
              <a:xfrm>
                <a:off x="3209" y="3851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4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35" name="Freeform 108"/>
              <p:cNvSpPr>
                <a:spLocks/>
              </p:cNvSpPr>
              <p:nvPr/>
            </p:nvSpPr>
            <p:spPr bwMode="auto">
              <a:xfrm>
                <a:off x="3202" y="3858"/>
                <a:ext cx="17" cy="10"/>
              </a:xfrm>
              <a:custGeom>
                <a:avLst/>
                <a:gdLst>
                  <a:gd name="T0" fmla="*/ 121 w 304"/>
                  <a:gd name="T1" fmla="*/ 182 h 182"/>
                  <a:gd name="T2" fmla="*/ 0 w 304"/>
                  <a:gd name="T3" fmla="*/ 182 h 182"/>
                  <a:gd name="T4" fmla="*/ 183 w 304"/>
                  <a:gd name="T5" fmla="*/ 0 h 182"/>
                  <a:gd name="T6" fmla="*/ 304 w 304"/>
                  <a:gd name="T7" fmla="*/ 0 h 182"/>
                  <a:gd name="T8" fmla="*/ 121 w 30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4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3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36" name="Freeform 109"/>
              <p:cNvSpPr>
                <a:spLocks/>
              </p:cNvSpPr>
              <p:nvPr/>
            </p:nvSpPr>
            <p:spPr bwMode="auto">
              <a:xfrm>
                <a:off x="3195" y="3865"/>
                <a:ext cx="17" cy="10"/>
              </a:xfrm>
              <a:custGeom>
                <a:avLst/>
                <a:gdLst>
                  <a:gd name="T0" fmla="*/ 119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19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19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19" y="182"/>
                    </a:lnTo>
                    <a:close/>
                  </a:path>
                </a:pathLst>
              </a:custGeom>
              <a:solidFill>
                <a:srgbClr val="D3E3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37" name="Freeform 110"/>
              <p:cNvSpPr>
                <a:spLocks/>
              </p:cNvSpPr>
              <p:nvPr/>
            </p:nvSpPr>
            <p:spPr bwMode="auto">
              <a:xfrm>
                <a:off x="3188" y="3872"/>
                <a:ext cx="17" cy="10"/>
              </a:xfrm>
              <a:custGeom>
                <a:avLst/>
                <a:gdLst>
                  <a:gd name="T0" fmla="*/ 121 w 303"/>
                  <a:gd name="T1" fmla="*/ 181 h 181"/>
                  <a:gd name="T2" fmla="*/ 0 w 303"/>
                  <a:gd name="T3" fmla="*/ 181 h 181"/>
                  <a:gd name="T4" fmla="*/ 182 w 303"/>
                  <a:gd name="T5" fmla="*/ 0 h 181"/>
                  <a:gd name="T6" fmla="*/ 303 w 303"/>
                  <a:gd name="T7" fmla="*/ 0 h 181"/>
                  <a:gd name="T8" fmla="*/ 121 w 303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1">
                    <a:moveTo>
                      <a:pt x="121" y="181"/>
                    </a:moveTo>
                    <a:lnTo>
                      <a:pt x="0" y="181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1"/>
                    </a:lnTo>
                    <a:close/>
                  </a:path>
                </a:pathLst>
              </a:custGeom>
              <a:solidFill>
                <a:srgbClr val="D2E2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38" name="Freeform 111"/>
              <p:cNvSpPr>
                <a:spLocks/>
              </p:cNvSpPr>
              <p:nvPr/>
            </p:nvSpPr>
            <p:spPr bwMode="auto">
              <a:xfrm>
                <a:off x="3182" y="3878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2E2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39" name="Freeform 112"/>
              <p:cNvSpPr>
                <a:spLocks/>
              </p:cNvSpPr>
              <p:nvPr/>
            </p:nvSpPr>
            <p:spPr bwMode="auto">
              <a:xfrm>
                <a:off x="3175" y="3885"/>
                <a:ext cx="17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D1E2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40" name="Freeform 113"/>
              <p:cNvSpPr>
                <a:spLocks/>
              </p:cNvSpPr>
              <p:nvPr/>
            </p:nvSpPr>
            <p:spPr bwMode="auto">
              <a:xfrm>
                <a:off x="3168" y="3892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1E1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41" name="Freeform 114"/>
              <p:cNvSpPr>
                <a:spLocks/>
              </p:cNvSpPr>
              <p:nvPr/>
            </p:nvSpPr>
            <p:spPr bwMode="auto">
              <a:xfrm>
                <a:off x="3161" y="3899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0E1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42" name="Freeform 115"/>
              <p:cNvSpPr>
                <a:spLocks/>
              </p:cNvSpPr>
              <p:nvPr/>
            </p:nvSpPr>
            <p:spPr bwMode="auto">
              <a:xfrm>
                <a:off x="3155" y="3905"/>
                <a:ext cx="17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3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FE0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43" name="Freeform 116"/>
              <p:cNvSpPr>
                <a:spLocks/>
              </p:cNvSpPr>
              <p:nvPr/>
            </p:nvSpPr>
            <p:spPr bwMode="auto">
              <a:xfrm>
                <a:off x="3148" y="3912"/>
                <a:ext cx="17" cy="10"/>
              </a:xfrm>
              <a:custGeom>
                <a:avLst/>
                <a:gdLst>
                  <a:gd name="T0" fmla="*/ 121 w 304"/>
                  <a:gd name="T1" fmla="*/ 182 h 182"/>
                  <a:gd name="T2" fmla="*/ 0 w 304"/>
                  <a:gd name="T3" fmla="*/ 182 h 182"/>
                  <a:gd name="T4" fmla="*/ 183 w 304"/>
                  <a:gd name="T5" fmla="*/ 0 h 182"/>
                  <a:gd name="T6" fmla="*/ 304 w 304"/>
                  <a:gd name="T7" fmla="*/ 0 h 182"/>
                  <a:gd name="T8" fmla="*/ 121 w 30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4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FE0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44" name="Freeform 117"/>
              <p:cNvSpPr>
                <a:spLocks/>
              </p:cNvSpPr>
              <p:nvPr/>
            </p:nvSpPr>
            <p:spPr bwMode="auto">
              <a:xfrm>
                <a:off x="3141" y="3919"/>
                <a:ext cx="17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EE0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45" name="Freeform 118"/>
              <p:cNvSpPr>
                <a:spLocks/>
              </p:cNvSpPr>
              <p:nvPr/>
            </p:nvSpPr>
            <p:spPr bwMode="auto">
              <a:xfrm>
                <a:off x="3134" y="3925"/>
                <a:ext cx="17" cy="11"/>
              </a:xfrm>
              <a:custGeom>
                <a:avLst/>
                <a:gdLst>
                  <a:gd name="T0" fmla="*/ 120 w 302"/>
                  <a:gd name="T1" fmla="*/ 181 h 181"/>
                  <a:gd name="T2" fmla="*/ 0 w 302"/>
                  <a:gd name="T3" fmla="*/ 181 h 181"/>
                  <a:gd name="T4" fmla="*/ 182 w 302"/>
                  <a:gd name="T5" fmla="*/ 0 h 181"/>
                  <a:gd name="T6" fmla="*/ 302 w 302"/>
                  <a:gd name="T7" fmla="*/ 0 h 181"/>
                  <a:gd name="T8" fmla="*/ 120 w 302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1">
                    <a:moveTo>
                      <a:pt x="120" y="181"/>
                    </a:moveTo>
                    <a:lnTo>
                      <a:pt x="0" y="181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1"/>
                    </a:lnTo>
                    <a:close/>
                  </a:path>
                </a:pathLst>
              </a:custGeom>
              <a:solidFill>
                <a:srgbClr val="CED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46" name="Freeform 119"/>
              <p:cNvSpPr>
                <a:spLocks/>
              </p:cNvSpPr>
              <p:nvPr/>
            </p:nvSpPr>
            <p:spPr bwMode="auto">
              <a:xfrm>
                <a:off x="3128" y="3932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DD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47" name="Freeform 120"/>
              <p:cNvSpPr>
                <a:spLocks/>
              </p:cNvSpPr>
              <p:nvPr/>
            </p:nvSpPr>
            <p:spPr bwMode="auto">
              <a:xfrm>
                <a:off x="3121" y="3939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CD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48" name="Freeform 121"/>
              <p:cNvSpPr>
                <a:spLocks/>
              </p:cNvSpPr>
              <p:nvPr/>
            </p:nvSpPr>
            <p:spPr bwMode="auto">
              <a:xfrm>
                <a:off x="3114" y="3946"/>
                <a:ext cx="17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CD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49" name="Freeform 122"/>
              <p:cNvSpPr>
                <a:spLocks/>
              </p:cNvSpPr>
              <p:nvPr/>
            </p:nvSpPr>
            <p:spPr bwMode="auto">
              <a:xfrm>
                <a:off x="3107" y="3952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BD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50" name="Freeform 123"/>
              <p:cNvSpPr>
                <a:spLocks/>
              </p:cNvSpPr>
              <p:nvPr/>
            </p:nvSpPr>
            <p:spPr bwMode="auto">
              <a:xfrm>
                <a:off x="3101" y="3959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BDD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51" name="Freeform 124"/>
              <p:cNvSpPr>
                <a:spLocks/>
              </p:cNvSpPr>
              <p:nvPr/>
            </p:nvSpPr>
            <p:spPr bwMode="auto">
              <a:xfrm>
                <a:off x="3094" y="3966"/>
                <a:ext cx="17" cy="10"/>
              </a:xfrm>
              <a:custGeom>
                <a:avLst/>
                <a:gdLst>
                  <a:gd name="T0" fmla="*/ 119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19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19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19" y="182"/>
                    </a:lnTo>
                    <a:close/>
                  </a:path>
                </a:pathLst>
              </a:custGeom>
              <a:solidFill>
                <a:srgbClr val="CADD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52" name="Freeform 125"/>
              <p:cNvSpPr>
                <a:spLocks/>
              </p:cNvSpPr>
              <p:nvPr/>
            </p:nvSpPr>
            <p:spPr bwMode="auto">
              <a:xfrm>
                <a:off x="3087" y="3973"/>
                <a:ext cx="17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9DD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53" name="Freeform 126"/>
              <p:cNvSpPr>
                <a:spLocks/>
              </p:cNvSpPr>
              <p:nvPr/>
            </p:nvSpPr>
            <p:spPr bwMode="auto">
              <a:xfrm>
                <a:off x="3080" y="3979"/>
                <a:ext cx="17" cy="10"/>
              </a:xfrm>
              <a:custGeom>
                <a:avLst/>
                <a:gdLst>
                  <a:gd name="T0" fmla="*/ 121 w 303"/>
                  <a:gd name="T1" fmla="*/ 181 h 181"/>
                  <a:gd name="T2" fmla="*/ 0 w 303"/>
                  <a:gd name="T3" fmla="*/ 181 h 181"/>
                  <a:gd name="T4" fmla="*/ 182 w 303"/>
                  <a:gd name="T5" fmla="*/ 0 h 181"/>
                  <a:gd name="T6" fmla="*/ 303 w 303"/>
                  <a:gd name="T7" fmla="*/ 0 h 181"/>
                  <a:gd name="T8" fmla="*/ 121 w 303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1">
                    <a:moveTo>
                      <a:pt x="121" y="181"/>
                    </a:moveTo>
                    <a:lnTo>
                      <a:pt x="0" y="181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1"/>
                    </a:lnTo>
                    <a:close/>
                  </a:path>
                </a:pathLst>
              </a:custGeom>
              <a:solidFill>
                <a:srgbClr val="C9DC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54" name="Freeform 127"/>
              <p:cNvSpPr>
                <a:spLocks/>
              </p:cNvSpPr>
              <p:nvPr/>
            </p:nvSpPr>
            <p:spPr bwMode="auto">
              <a:xfrm>
                <a:off x="3074" y="3986"/>
                <a:ext cx="16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8DC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55" name="Freeform 128"/>
              <p:cNvSpPr>
                <a:spLocks/>
              </p:cNvSpPr>
              <p:nvPr/>
            </p:nvSpPr>
            <p:spPr bwMode="auto">
              <a:xfrm>
                <a:off x="3067" y="3993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8DC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56" name="Freeform 129"/>
              <p:cNvSpPr>
                <a:spLocks/>
              </p:cNvSpPr>
              <p:nvPr/>
            </p:nvSpPr>
            <p:spPr bwMode="auto">
              <a:xfrm>
                <a:off x="3060" y="4000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7DB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57" name="Freeform 130"/>
              <p:cNvSpPr>
                <a:spLocks/>
              </p:cNvSpPr>
              <p:nvPr/>
            </p:nvSpPr>
            <p:spPr bwMode="auto">
              <a:xfrm>
                <a:off x="3053" y="4006"/>
                <a:ext cx="17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3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6D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58" name="Freeform 131"/>
              <p:cNvSpPr>
                <a:spLocks/>
              </p:cNvSpPr>
              <p:nvPr/>
            </p:nvSpPr>
            <p:spPr bwMode="auto">
              <a:xfrm>
                <a:off x="3047" y="4013"/>
                <a:ext cx="17" cy="10"/>
              </a:xfrm>
              <a:custGeom>
                <a:avLst/>
                <a:gdLst>
                  <a:gd name="T0" fmla="*/ 121 w 304"/>
                  <a:gd name="T1" fmla="*/ 182 h 182"/>
                  <a:gd name="T2" fmla="*/ 0 w 304"/>
                  <a:gd name="T3" fmla="*/ 182 h 182"/>
                  <a:gd name="T4" fmla="*/ 183 w 304"/>
                  <a:gd name="T5" fmla="*/ 0 h 182"/>
                  <a:gd name="T6" fmla="*/ 304 w 304"/>
                  <a:gd name="T7" fmla="*/ 0 h 182"/>
                  <a:gd name="T8" fmla="*/ 121 w 30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4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6D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59" name="Freeform 132"/>
              <p:cNvSpPr>
                <a:spLocks/>
              </p:cNvSpPr>
              <p:nvPr/>
            </p:nvSpPr>
            <p:spPr bwMode="auto">
              <a:xfrm>
                <a:off x="3040" y="4020"/>
                <a:ext cx="17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60" name="Freeform 133"/>
              <p:cNvSpPr>
                <a:spLocks/>
              </p:cNvSpPr>
              <p:nvPr/>
            </p:nvSpPr>
            <p:spPr bwMode="auto">
              <a:xfrm>
                <a:off x="3033" y="4026"/>
                <a:ext cx="17" cy="11"/>
              </a:xfrm>
              <a:custGeom>
                <a:avLst/>
                <a:gdLst>
                  <a:gd name="T0" fmla="*/ 119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19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19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19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61" name="Freeform 134"/>
              <p:cNvSpPr>
                <a:spLocks/>
              </p:cNvSpPr>
              <p:nvPr/>
            </p:nvSpPr>
            <p:spPr bwMode="auto">
              <a:xfrm>
                <a:off x="3026" y="4033"/>
                <a:ext cx="17" cy="10"/>
              </a:xfrm>
              <a:custGeom>
                <a:avLst/>
                <a:gdLst>
                  <a:gd name="T0" fmla="*/ 121 w 303"/>
                  <a:gd name="T1" fmla="*/ 181 h 181"/>
                  <a:gd name="T2" fmla="*/ 0 w 303"/>
                  <a:gd name="T3" fmla="*/ 181 h 181"/>
                  <a:gd name="T4" fmla="*/ 182 w 303"/>
                  <a:gd name="T5" fmla="*/ 0 h 181"/>
                  <a:gd name="T6" fmla="*/ 303 w 303"/>
                  <a:gd name="T7" fmla="*/ 0 h 181"/>
                  <a:gd name="T8" fmla="*/ 121 w 303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1">
                    <a:moveTo>
                      <a:pt x="121" y="181"/>
                    </a:moveTo>
                    <a:lnTo>
                      <a:pt x="0" y="181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1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62" name="Freeform 135"/>
              <p:cNvSpPr>
                <a:spLocks/>
              </p:cNvSpPr>
              <p:nvPr/>
            </p:nvSpPr>
            <p:spPr bwMode="auto">
              <a:xfrm>
                <a:off x="3020" y="4040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63" name="Freeform 136"/>
              <p:cNvSpPr>
                <a:spLocks/>
              </p:cNvSpPr>
              <p:nvPr/>
            </p:nvSpPr>
            <p:spPr bwMode="auto">
              <a:xfrm>
                <a:off x="3013" y="4047"/>
                <a:ext cx="17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64" name="Freeform 137"/>
              <p:cNvSpPr>
                <a:spLocks/>
              </p:cNvSpPr>
              <p:nvPr/>
            </p:nvSpPr>
            <p:spPr bwMode="auto">
              <a:xfrm>
                <a:off x="3006" y="4053"/>
                <a:ext cx="17" cy="11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65" name="Freeform 138"/>
              <p:cNvSpPr>
                <a:spLocks/>
              </p:cNvSpPr>
              <p:nvPr/>
            </p:nvSpPr>
            <p:spPr bwMode="auto">
              <a:xfrm>
                <a:off x="2999" y="4060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66" name="Freeform 139"/>
              <p:cNvSpPr>
                <a:spLocks/>
              </p:cNvSpPr>
              <p:nvPr/>
            </p:nvSpPr>
            <p:spPr bwMode="auto">
              <a:xfrm>
                <a:off x="2993" y="4067"/>
                <a:ext cx="16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67" name="Freeform 140"/>
              <p:cNvSpPr>
                <a:spLocks/>
              </p:cNvSpPr>
              <p:nvPr/>
            </p:nvSpPr>
            <p:spPr bwMode="auto">
              <a:xfrm>
                <a:off x="2986" y="4074"/>
                <a:ext cx="17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68" name="Freeform 141"/>
              <p:cNvSpPr>
                <a:spLocks/>
              </p:cNvSpPr>
              <p:nvPr/>
            </p:nvSpPr>
            <p:spPr bwMode="auto">
              <a:xfrm>
                <a:off x="2979" y="4080"/>
                <a:ext cx="17" cy="11"/>
              </a:xfrm>
              <a:custGeom>
                <a:avLst/>
                <a:gdLst>
                  <a:gd name="T0" fmla="*/ 121 w 303"/>
                  <a:gd name="T1" fmla="*/ 183 h 183"/>
                  <a:gd name="T2" fmla="*/ 0 w 303"/>
                  <a:gd name="T3" fmla="*/ 183 h 183"/>
                  <a:gd name="T4" fmla="*/ 182 w 303"/>
                  <a:gd name="T5" fmla="*/ 0 h 183"/>
                  <a:gd name="T6" fmla="*/ 303 w 303"/>
                  <a:gd name="T7" fmla="*/ 0 h 183"/>
                  <a:gd name="T8" fmla="*/ 121 w 303"/>
                  <a:gd name="T9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3">
                    <a:moveTo>
                      <a:pt x="121" y="183"/>
                    </a:moveTo>
                    <a:lnTo>
                      <a:pt x="0" y="183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3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69" name="Freeform 142"/>
              <p:cNvSpPr>
                <a:spLocks/>
              </p:cNvSpPr>
              <p:nvPr/>
            </p:nvSpPr>
            <p:spPr bwMode="auto">
              <a:xfrm>
                <a:off x="2972" y="4087"/>
                <a:ext cx="17" cy="10"/>
              </a:xfrm>
              <a:custGeom>
                <a:avLst/>
                <a:gdLst>
                  <a:gd name="T0" fmla="*/ 120 w 302"/>
                  <a:gd name="T1" fmla="*/ 181 h 181"/>
                  <a:gd name="T2" fmla="*/ 0 w 302"/>
                  <a:gd name="T3" fmla="*/ 181 h 181"/>
                  <a:gd name="T4" fmla="*/ 182 w 302"/>
                  <a:gd name="T5" fmla="*/ 0 h 181"/>
                  <a:gd name="T6" fmla="*/ 302 w 302"/>
                  <a:gd name="T7" fmla="*/ 0 h 181"/>
                  <a:gd name="T8" fmla="*/ 120 w 302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1">
                    <a:moveTo>
                      <a:pt x="120" y="181"/>
                    </a:moveTo>
                    <a:lnTo>
                      <a:pt x="0" y="181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1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70" name="Freeform 143"/>
              <p:cNvSpPr>
                <a:spLocks/>
              </p:cNvSpPr>
              <p:nvPr/>
            </p:nvSpPr>
            <p:spPr bwMode="auto">
              <a:xfrm>
                <a:off x="2966" y="4094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71" name="Freeform 144"/>
              <p:cNvSpPr>
                <a:spLocks/>
              </p:cNvSpPr>
              <p:nvPr/>
            </p:nvSpPr>
            <p:spPr bwMode="auto">
              <a:xfrm>
                <a:off x="2959" y="4101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72" name="Freeform 145"/>
              <p:cNvSpPr>
                <a:spLocks/>
              </p:cNvSpPr>
              <p:nvPr/>
            </p:nvSpPr>
            <p:spPr bwMode="auto">
              <a:xfrm>
                <a:off x="2952" y="4107"/>
                <a:ext cx="17" cy="10"/>
              </a:xfrm>
              <a:custGeom>
                <a:avLst/>
                <a:gdLst>
                  <a:gd name="T0" fmla="*/ 121 w 302"/>
                  <a:gd name="T1" fmla="*/ 182 h 182"/>
                  <a:gd name="T2" fmla="*/ 0 w 302"/>
                  <a:gd name="T3" fmla="*/ 182 h 182"/>
                  <a:gd name="T4" fmla="*/ 183 w 302"/>
                  <a:gd name="T5" fmla="*/ 0 h 182"/>
                  <a:gd name="T6" fmla="*/ 302 w 302"/>
                  <a:gd name="T7" fmla="*/ 0 h 182"/>
                  <a:gd name="T8" fmla="*/ 121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2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73" name="Freeform 146"/>
              <p:cNvSpPr>
                <a:spLocks/>
              </p:cNvSpPr>
              <p:nvPr/>
            </p:nvSpPr>
            <p:spPr bwMode="auto">
              <a:xfrm>
                <a:off x="2945" y="4114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74" name="Freeform 147"/>
              <p:cNvSpPr>
                <a:spLocks/>
              </p:cNvSpPr>
              <p:nvPr/>
            </p:nvSpPr>
            <p:spPr bwMode="auto">
              <a:xfrm>
                <a:off x="2939" y="4121"/>
                <a:ext cx="16" cy="10"/>
              </a:xfrm>
              <a:custGeom>
                <a:avLst/>
                <a:gdLst>
                  <a:gd name="T0" fmla="*/ 121 w 304"/>
                  <a:gd name="T1" fmla="*/ 181 h 181"/>
                  <a:gd name="T2" fmla="*/ 0 w 304"/>
                  <a:gd name="T3" fmla="*/ 181 h 181"/>
                  <a:gd name="T4" fmla="*/ 183 w 304"/>
                  <a:gd name="T5" fmla="*/ 0 h 181"/>
                  <a:gd name="T6" fmla="*/ 304 w 304"/>
                  <a:gd name="T7" fmla="*/ 0 h 181"/>
                  <a:gd name="T8" fmla="*/ 121 w 304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81">
                    <a:moveTo>
                      <a:pt x="121" y="181"/>
                    </a:moveTo>
                    <a:lnTo>
                      <a:pt x="0" y="181"/>
                    </a:lnTo>
                    <a:lnTo>
                      <a:pt x="183" y="0"/>
                    </a:lnTo>
                    <a:lnTo>
                      <a:pt x="304" y="0"/>
                    </a:lnTo>
                    <a:lnTo>
                      <a:pt x="121" y="181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75" name="Freeform 148"/>
              <p:cNvSpPr>
                <a:spLocks/>
              </p:cNvSpPr>
              <p:nvPr/>
            </p:nvSpPr>
            <p:spPr bwMode="auto">
              <a:xfrm>
                <a:off x="2932" y="4128"/>
                <a:ext cx="17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83" name="Freeform 149"/>
              <p:cNvSpPr>
                <a:spLocks/>
              </p:cNvSpPr>
              <p:nvPr/>
            </p:nvSpPr>
            <p:spPr bwMode="auto">
              <a:xfrm>
                <a:off x="2925" y="4134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84" name="Freeform 150"/>
              <p:cNvSpPr>
                <a:spLocks/>
              </p:cNvSpPr>
              <p:nvPr/>
            </p:nvSpPr>
            <p:spPr bwMode="auto">
              <a:xfrm>
                <a:off x="2918" y="4141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85" name="Freeform 151"/>
              <p:cNvSpPr>
                <a:spLocks/>
              </p:cNvSpPr>
              <p:nvPr/>
            </p:nvSpPr>
            <p:spPr bwMode="auto">
              <a:xfrm>
                <a:off x="2912" y="4148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86" name="Freeform 152"/>
              <p:cNvSpPr>
                <a:spLocks/>
              </p:cNvSpPr>
              <p:nvPr/>
            </p:nvSpPr>
            <p:spPr bwMode="auto">
              <a:xfrm>
                <a:off x="2902" y="4155"/>
                <a:ext cx="20" cy="13"/>
              </a:xfrm>
              <a:custGeom>
                <a:avLst/>
                <a:gdLst>
                  <a:gd name="T0" fmla="*/ 242 w 363"/>
                  <a:gd name="T1" fmla="*/ 0 h 242"/>
                  <a:gd name="T2" fmla="*/ 363 w 363"/>
                  <a:gd name="T3" fmla="*/ 0 h 242"/>
                  <a:gd name="T4" fmla="*/ 206 w 363"/>
                  <a:gd name="T5" fmla="*/ 157 h 242"/>
                  <a:gd name="T6" fmla="*/ 0 w 363"/>
                  <a:gd name="T7" fmla="*/ 242 h 242"/>
                  <a:gd name="T8" fmla="*/ 242 w 363"/>
                  <a:gd name="T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242">
                    <a:moveTo>
                      <a:pt x="242" y="0"/>
                    </a:moveTo>
                    <a:lnTo>
                      <a:pt x="363" y="0"/>
                    </a:lnTo>
                    <a:lnTo>
                      <a:pt x="206" y="157"/>
                    </a:lnTo>
                    <a:lnTo>
                      <a:pt x="0" y="242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87" name="Freeform 153"/>
              <p:cNvSpPr>
                <a:spLocks/>
              </p:cNvSpPr>
              <p:nvPr/>
            </p:nvSpPr>
            <p:spPr bwMode="auto">
              <a:xfrm>
                <a:off x="3581" y="3831"/>
                <a:ext cx="3" cy="3"/>
              </a:xfrm>
              <a:custGeom>
                <a:avLst/>
                <a:gdLst>
                  <a:gd name="T0" fmla="*/ 60 w 60"/>
                  <a:gd name="T1" fmla="*/ 0 h 60"/>
                  <a:gd name="T2" fmla="*/ 60 w 60"/>
                  <a:gd name="T3" fmla="*/ 60 h 60"/>
                  <a:gd name="T4" fmla="*/ 0 w 60"/>
                  <a:gd name="T5" fmla="*/ 60 h 60"/>
                  <a:gd name="T6" fmla="*/ 60 w 60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60">
                    <a:moveTo>
                      <a:pt x="60" y="0"/>
                    </a:moveTo>
                    <a:lnTo>
                      <a:pt x="60" y="60"/>
                    </a:lnTo>
                    <a:lnTo>
                      <a:pt x="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8DBB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88" name="Freeform 154"/>
              <p:cNvSpPr>
                <a:spLocks/>
              </p:cNvSpPr>
              <p:nvPr/>
            </p:nvSpPr>
            <p:spPr bwMode="auto">
              <a:xfrm>
                <a:off x="3236" y="3831"/>
                <a:ext cx="348" cy="10"/>
              </a:xfrm>
              <a:custGeom>
                <a:avLst/>
                <a:gdLst>
                  <a:gd name="T0" fmla="*/ 6269 w 6269"/>
                  <a:gd name="T1" fmla="*/ 0 h 182"/>
                  <a:gd name="T2" fmla="*/ 6269 w 6269"/>
                  <a:gd name="T3" fmla="*/ 182 h 182"/>
                  <a:gd name="T4" fmla="*/ 0 w 6269"/>
                  <a:gd name="T5" fmla="*/ 182 h 182"/>
                  <a:gd name="T6" fmla="*/ 97 w 6269"/>
                  <a:gd name="T7" fmla="*/ 85 h 182"/>
                  <a:gd name="T8" fmla="*/ 6184 w 6269"/>
                  <a:gd name="T9" fmla="*/ 85 h 182"/>
                  <a:gd name="T10" fmla="*/ 6269 w 6269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9" h="182">
                    <a:moveTo>
                      <a:pt x="6269" y="0"/>
                    </a:moveTo>
                    <a:lnTo>
                      <a:pt x="6269" y="182"/>
                    </a:lnTo>
                    <a:lnTo>
                      <a:pt x="0" y="182"/>
                    </a:lnTo>
                    <a:lnTo>
                      <a:pt x="97" y="85"/>
                    </a:lnTo>
                    <a:lnTo>
                      <a:pt x="6184" y="85"/>
                    </a:lnTo>
                    <a:lnTo>
                      <a:pt x="6269" y="0"/>
                    </a:lnTo>
                    <a:close/>
                  </a:path>
                </a:pathLst>
              </a:custGeom>
              <a:solidFill>
                <a:srgbClr val="8DBB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89" name="Freeform 155"/>
              <p:cNvSpPr>
                <a:spLocks/>
              </p:cNvSpPr>
              <p:nvPr/>
            </p:nvSpPr>
            <p:spPr bwMode="auto">
              <a:xfrm>
                <a:off x="3229" y="3838"/>
                <a:ext cx="355" cy="10"/>
              </a:xfrm>
              <a:custGeom>
                <a:avLst/>
                <a:gdLst>
                  <a:gd name="T0" fmla="*/ 6391 w 6391"/>
                  <a:gd name="T1" fmla="*/ 0 h 182"/>
                  <a:gd name="T2" fmla="*/ 6391 w 6391"/>
                  <a:gd name="T3" fmla="*/ 182 h 182"/>
                  <a:gd name="T4" fmla="*/ 0 w 6391"/>
                  <a:gd name="T5" fmla="*/ 182 h 182"/>
                  <a:gd name="T6" fmla="*/ 182 w 6391"/>
                  <a:gd name="T7" fmla="*/ 0 h 182"/>
                  <a:gd name="T8" fmla="*/ 6391 w 639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1" h="182">
                    <a:moveTo>
                      <a:pt x="6391" y="0"/>
                    </a:moveTo>
                    <a:lnTo>
                      <a:pt x="6391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6391" y="0"/>
                    </a:lnTo>
                    <a:close/>
                  </a:path>
                </a:pathLst>
              </a:custGeom>
              <a:solidFill>
                <a:srgbClr val="8DBB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90" name="Freeform 156"/>
              <p:cNvSpPr>
                <a:spLocks/>
              </p:cNvSpPr>
              <p:nvPr/>
            </p:nvSpPr>
            <p:spPr bwMode="auto">
              <a:xfrm>
                <a:off x="3222" y="3845"/>
                <a:ext cx="362" cy="10"/>
              </a:xfrm>
              <a:custGeom>
                <a:avLst/>
                <a:gdLst>
                  <a:gd name="T0" fmla="*/ 6513 w 6513"/>
                  <a:gd name="T1" fmla="*/ 0 h 182"/>
                  <a:gd name="T2" fmla="*/ 6513 w 6513"/>
                  <a:gd name="T3" fmla="*/ 182 h 182"/>
                  <a:gd name="T4" fmla="*/ 0 w 6513"/>
                  <a:gd name="T5" fmla="*/ 182 h 182"/>
                  <a:gd name="T6" fmla="*/ 182 w 6513"/>
                  <a:gd name="T7" fmla="*/ 0 h 182"/>
                  <a:gd name="T8" fmla="*/ 6513 w 6513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13" h="182">
                    <a:moveTo>
                      <a:pt x="6513" y="0"/>
                    </a:moveTo>
                    <a:lnTo>
                      <a:pt x="6513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6513" y="0"/>
                    </a:lnTo>
                    <a:close/>
                  </a:path>
                </a:pathLst>
              </a:custGeom>
              <a:solidFill>
                <a:srgbClr val="8CBB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91" name="Freeform 157"/>
              <p:cNvSpPr>
                <a:spLocks/>
              </p:cNvSpPr>
              <p:nvPr/>
            </p:nvSpPr>
            <p:spPr bwMode="auto">
              <a:xfrm>
                <a:off x="3215" y="3851"/>
                <a:ext cx="369" cy="10"/>
              </a:xfrm>
              <a:custGeom>
                <a:avLst/>
                <a:gdLst>
                  <a:gd name="T0" fmla="*/ 6634 w 6634"/>
                  <a:gd name="T1" fmla="*/ 0 h 182"/>
                  <a:gd name="T2" fmla="*/ 6634 w 6634"/>
                  <a:gd name="T3" fmla="*/ 182 h 182"/>
                  <a:gd name="T4" fmla="*/ 0 w 6634"/>
                  <a:gd name="T5" fmla="*/ 182 h 182"/>
                  <a:gd name="T6" fmla="*/ 182 w 6634"/>
                  <a:gd name="T7" fmla="*/ 0 h 182"/>
                  <a:gd name="T8" fmla="*/ 6634 w 6634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34" h="182">
                    <a:moveTo>
                      <a:pt x="6634" y="0"/>
                    </a:moveTo>
                    <a:lnTo>
                      <a:pt x="6634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6634" y="0"/>
                    </a:lnTo>
                    <a:close/>
                  </a:path>
                </a:pathLst>
              </a:custGeom>
              <a:solidFill>
                <a:srgbClr val="8ABA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92" name="Freeform 158"/>
              <p:cNvSpPr>
                <a:spLocks/>
              </p:cNvSpPr>
              <p:nvPr/>
            </p:nvSpPr>
            <p:spPr bwMode="auto">
              <a:xfrm>
                <a:off x="3209" y="3858"/>
                <a:ext cx="375" cy="10"/>
              </a:xfrm>
              <a:custGeom>
                <a:avLst/>
                <a:gdLst>
                  <a:gd name="T0" fmla="*/ 6756 w 6756"/>
                  <a:gd name="T1" fmla="*/ 0 h 182"/>
                  <a:gd name="T2" fmla="*/ 6756 w 6756"/>
                  <a:gd name="T3" fmla="*/ 182 h 182"/>
                  <a:gd name="T4" fmla="*/ 0 w 6756"/>
                  <a:gd name="T5" fmla="*/ 182 h 182"/>
                  <a:gd name="T6" fmla="*/ 183 w 6756"/>
                  <a:gd name="T7" fmla="*/ 0 h 182"/>
                  <a:gd name="T8" fmla="*/ 6756 w 6756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6" h="182">
                    <a:moveTo>
                      <a:pt x="6756" y="0"/>
                    </a:moveTo>
                    <a:lnTo>
                      <a:pt x="6756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6756" y="0"/>
                    </a:lnTo>
                    <a:close/>
                  </a:path>
                </a:pathLst>
              </a:custGeom>
              <a:solidFill>
                <a:srgbClr val="88B9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93" name="Freeform 159"/>
              <p:cNvSpPr>
                <a:spLocks/>
              </p:cNvSpPr>
              <p:nvPr/>
            </p:nvSpPr>
            <p:spPr bwMode="auto">
              <a:xfrm>
                <a:off x="3202" y="3865"/>
                <a:ext cx="382" cy="10"/>
              </a:xfrm>
              <a:custGeom>
                <a:avLst/>
                <a:gdLst>
                  <a:gd name="T0" fmla="*/ 6878 w 6878"/>
                  <a:gd name="T1" fmla="*/ 0 h 182"/>
                  <a:gd name="T2" fmla="*/ 6878 w 6878"/>
                  <a:gd name="T3" fmla="*/ 182 h 182"/>
                  <a:gd name="T4" fmla="*/ 0 w 6878"/>
                  <a:gd name="T5" fmla="*/ 182 h 182"/>
                  <a:gd name="T6" fmla="*/ 183 w 6878"/>
                  <a:gd name="T7" fmla="*/ 0 h 182"/>
                  <a:gd name="T8" fmla="*/ 6878 w 6878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78" h="182">
                    <a:moveTo>
                      <a:pt x="6878" y="0"/>
                    </a:moveTo>
                    <a:lnTo>
                      <a:pt x="6878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6878" y="0"/>
                    </a:lnTo>
                    <a:close/>
                  </a:path>
                </a:pathLst>
              </a:custGeom>
              <a:solidFill>
                <a:srgbClr val="85B8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94" name="Freeform 160"/>
              <p:cNvSpPr>
                <a:spLocks/>
              </p:cNvSpPr>
              <p:nvPr/>
            </p:nvSpPr>
            <p:spPr bwMode="auto">
              <a:xfrm>
                <a:off x="3195" y="3872"/>
                <a:ext cx="389" cy="10"/>
              </a:xfrm>
              <a:custGeom>
                <a:avLst/>
                <a:gdLst>
                  <a:gd name="T0" fmla="*/ 6998 w 6998"/>
                  <a:gd name="T1" fmla="*/ 0 h 181"/>
                  <a:gd name="T2" fmla="*/ 6998 w 6998"/>
                  <a:gd name="T3" fmla="*/ 181 h 181"/>
                  <a:gd name="T4" fmla="*/ 0 w 6998"/>
                  <a:gd name="T5" fmla="*/ 181 h 181"/>
                  <a:gd name="T6" fmla="*/ 182 w 6998"/>
                  <a:gd name="T7" fmla="*/ 0 h 181"/>
                  <a:gd name="T8" fmla="*/ 6998 w 6998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8" h="181">
                    <a:moveTo>
                      <a:pt x="6998" y="0"/>
                    </a:moveTo>
                    <a:lnTo>
                      <a:pt x="6998" y="181"/>
                    </a:lnTo>
                    <a:lnTo>
                      <a:pt x="0" y="181"/>
                    </a:lnTo>
                    <a:lnTo>
                      <a:pt x="182" y="0"/>
                    </a:lnTo>
                    <a:lnTo>
                      <a:pt x="6998" y="0"/>
                    </a:lnTo>
                    <a:close/>
                  </a:path>
                </a:pathLst>
              </a:custGeom>
              <a:solidFill>
                <a:srgbClr val="83B7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95" name="Freeform 161"/>
              <p:cNvSpPr>
                <a:spLocks/>
              </p:cNvSpPr>
              <p:nvPr/>
            </p:nvSpPr>
            <p:spPr bwMode="auto">
              <a:xfrm>
                <a:off x="3188" y="3878"/>
                <a:ext cx="396" cy="10"/>
              </a:xfrm>
              <a:custGeom>
                <a:avLst/>
                <a:gdLst>
                  <a:gd name="T0" fmla="*/ 7120 w 7120"/>
                  <a:gd name="T1" fmla="*/ 0 h 182"/>
                  <a:gd name="T2" fmla="*/ 7120 w 7120"/>
                  <a:gd name="T3" fmla="*/ 182 h 182"/>
                  <a:gd name="T4" fmla="*/ 0 w 7120"/>
                  <a:gd name="T5" fmla="*/ 182 h 182"/>
                  <a:gd name="T6" fmla="*/ 182 w 7120"/>
                  <a:gd name="T7" fmla="*/ 0 h 182"/>
                  <a:gd name="T8" fmla="*/ 7120 w 712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20" h="182">
                    <a:moveTo>
                      <a:pt x="7120" y="0"/>
                    </a:moveTo>
                    <a:lnTo>
                      <a:pt x="7120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7120" y="0"/>
                    </a:lnTo>
                    <a:close/>
                  </a:path>
                </a:pathLst>
              </a:custGeom>
              <a:solidFill>
                <a:srgbClr val="81B6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96" name="Freeform 162"/>
              <p:cNvSpPr>
                <a:spLocks/>
              </p:cNvSpPr>
              <p:nvPr/>
            </p:nvSpPr>
            <p:spPr bwMode="auto">
              <a:xfrm>
                <a:off x="3182" y="3885"/>
                <a:ext cx="402" cy="10"/>
              </a:xfrm>
              <a:custGeom>
                <a:avLst/>
                <a:gdLst>
                  <a:gd name="T0" fmla="*/ 7242 w 7242"/>
                  <a:gd name="T1" fmla="*/ 0 h 182"/>
                  <a:gd name="T2" fmla="*/ 7242 w 7242"/>
                  <a:gd name="T3" fmla="*/ 182 h 182"/>
                  <a:gd name="T4" fmla="*/ 0 w 7242"/>
                  <a:gd name="T5" fmla="*/ 182 h 182"/>
                  <a:gd name="T6" fmla="*/ 182 w 7242"/>
                  <a:gd name="T7" fmla="*/ 0 h 182"/>
                  <a:gd name="T8" fmla="*/ 7242 w 724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42" h="182">
                    <a:moveTo>
                      <a:pt x="7242" y="0"/>
                    </a:moveTo>
                    <a:lnTo>
                      <a:pt x="7242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7242" y="0"/>
                    </a:lnTo>
                    <a:close/>
                  </a:path>
                </a:pathLst>
              </a:custGeom>
              <a:solidFill>
                <a:srgbClr val="7FB5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97" name="Freeform 163"/>
              <p:cNvSpPr>
                <a:spLocks/>
              </p:cNvSpPr>
              <p:nvPr/>
            </p:nvSpPr>
            <p:spPr bwMode="auto">
              <a:xfrm>
                <a:off x="3175" y="3892"/>
                <a:ext cx="409" cy="10"/>
              </a:xfrm>
              <a:custGeom>
                <a:avLst/>
                <a:gdLst>
                  <a:gd name="T0" fmla="*/ 7363 w 7363"/>
                  <a:gd name="T1" fmla="*/ 0 h 182"/>
                  <a:gd name="T2" fmla="*/ 7363 w 7363"/>
                  <a:gd name="T3" fmla="*/ 182 h 182"/>
                  <a:gd name="T4" fmla="*/ 0 w 7363"/>
                  <a:gd name="T5" fmla="*/ 182 h 182"/>
                  <a:gd name="T6" fmla="*/ 182 w 7363"/>
                  <a:gd name="T7" fmla="*/ 0 h 182"/>
                  <a:gd name="T8" fmla="*/ 7363 w 7363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63" h="182">
                    <a:moveTo>
                      <a:pt x="7363" y="0"/>
                    </a:moveTo>
                    <a:lnTo>
                      <a:pt x="7363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7363" y="0"/>
                    </a:lnTo>
                    <a:close/>
                  </a:path>
                </a:pathLst>
              </a:custGeom>
              <a:solidFill>
                <a:srgbClr val="7DB5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98" name="Freeform 164"/>
              <p:cNvSpPr>
                <a:spLocks/>
              </p:cNvSpPr>
              <p:nvPr/>
            </p:nvSpPr>
            <p:spPr bwMode="auto">
              <a:xfrm>
                <a:off x="3168" y="3899"/>
                <a:ext cx="416" cy="10"/>
              </a:xfrm>
              <a:custGeom>
                <a:avLst/>
                <a:gdLst>
                  <a:gd name="T0" fmla="*/ 7485 w 7485"/>
                  <a:gd name="T1" fmla="*/ 0 h 182"/>
                  <a:gd name="T2" fmla="*/ 7485 w 7485"/>
                  <a:gd name="T3" fmla="*/ 182 h 182"/>
                  <a:gd name="T4" fmla="*/ 0 w 7485"/>
                  <a:gd name="T5" fmla="*/ 182 h 182"/>
                  <a:gd name="T6" fmla="*/ 182 w 7485"/>
                  <a:gd name="T7" fmla="*/ 0 h 182"/>
                  <a:gd name="T8" fmla="*/ 7485 w 7485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5" h="182">
                    <a:moveTo>
                      <a:pt x="7485" y="0"/>
                    </a:moveTo>
                    <a:lnTo>
                      <a:pt x="7485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7485" y="0"/>
                    </a:lnTo>
                    <a:close/>
                  </a:path>
                </a:pathLst>
              </a:custGeom>
              <a:solidFill>
                <a:srgbClr val="7BB4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399" name="Freeform 165"/>
              <p:cNvSpPr>
                <a:spLocks/>
              </p:cNvSpPr>
              <p:nvPr/>
            </p:nvSpPr>
            <p:spPr bwMode="auto">
              <a:xfrm>
                <a:off x="3161" y="3905"/>
                <a:ext cx="423" cy="10"/>
              </a:xfrm>
              <a:custGeom>
                <a:avLst/>
                <a:gdLst>
                  <a:gd name="T0" fmla="*/ 7607 w 7607"/>
                  <a:gd name="T1" fmla="*/ 0 h 182"/>
                  <a:gd name="T2" fmla="*/ 7607 w 7607"/>
                  <a:gd name="T3" fmla="*/ 182 h 182"/>
                  <a:gd name="T4" fmla="*/ 0 w 7607"/>
                  <a:gd name="T5" fmla="*/ 182 h 182"/>
                  <a:gd name="T6" fmla="*/ 182 w 7607"/>
                  <a:gd name="T7" fmla="*/ 0 h 182"/>
                  <a:gd name="T8" fmla="*/ 7607 w 7607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07" h="182">
                    <a:moveTo>
                      <a:pt x="7607" y="0"/>
                    </a:moveTo>
                    <a:lnTo>
                      <a:pt x="7607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7607" y="0"/>
                    </a:lnTo>
                    <a:close/>
                  </a:path>
                </a:pathLst>
              </a:custGeom>
              <a:solidFill>
                <a:srgbClr val="78B3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00" name="Freeform 166"/>
              <p:cNvSpPr>
                <a:spLocks/>
              </p:cNvSpPr>
              <p:nvPr/>
            </p:nvSpPr>
            <p:spPr bwMode="auto">
              <a:xfrm>
                <a:off x="3155" y="3912"/>
                <a:ext cx="429" cy="10"/>
              </a:xfrm>
              <a:custGeom>
                <a:avLst/>
                <a:gdLst>
                  <a:gd name="T0" fmla="*/ 7728 w 7728"/>
                  <a:gd name="T1" fmla="*/ 0 h 182"/>
                  <a:gd name="T2" fmla="*/ 7728 w 7728"/>
                  <a:gd name="T3" fmla="*/ 182 h 182"/>
                  <a:gd name="T4" fmla="*/ 0 w 7728"/>
                  <a:gd name="T5" fmla="*/ 182 h 182"/>
                  <a:gd name="T6" fmla="*/ 183 w 7728"/>
                  <a:gd name="T7" fmla="*/ 0 h 182"/>
                  <a:gd name="T8" fmla="*/ 7728 w 7728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8" h="182">
                    <a:moveTo>
                      <a:pt x="7728" y="0"/>
                    </a:moveTo>
                    <a:lnTo>
                      <a:pt x="7728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7728" y="0"/>
                    </a:lnTo>
                    <a:close/>
                  </a:path>
                </a:pathLst>
              </a:custGeom>
              <a:solidFill>
                <a:srgbClr val="76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01" name="Freeform 167"/>
              <p:cNvSpPr>
                <a:spLocks/>
              </p:cNvSpPr>
              <p:nvPr/>
            </p:nvSpPr>
            <p:spPr bwMode="auto">
              <a:xfrm>
                <a:off x="3148" y="3919"/>
                <a:ext cx="436" cy="10"/>
              </a:xfrm>
              <a:custGeom>
                <a:avLst/>
                <a:gdLst>
                  <a:gd name="T0" fmla="*/ 7850 w 7850"/>
                  <a:gd name="T1" fmla="*/ 0 h 182"/>
                  <a:gd name="T2" fmla="*/ 7850 w 7850"/>
                  <a:gd name="T3" fmla="*/ 182 h 182"/>
                  <a:gd name="T4" fmla="*/ 0 w 7850"/>
                  <a:gd name="T5" fmla="*/ 182 h 182"/>
                  <a:gd name="T6" fmla="*/ 183 w 7850"/>
                  <a:gd name="T7" fmla="*/ 0 h 182"/>
                  <a:gd name="T8" fmla="*/ 7850 w 785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50" h="182">
                    <a:moveTo>
                      <a:pt x="7850" y="0"/>
                    </a:moveTo>
                    <a:lnTo>
                      <a:pt x="7850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7850" y="0"/>
                    </a:lnTo>
                    <a:close/>
                  </a:path>
                </a:pathLst>
              </a:custGeom>
              <a:solidFill>
                <a:srgbClr val="74B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02" name="Freeform 168"/>
              <p:cNvSpPr>
                <a:spLocks/>
              </p:cNvSpPr>
              <p:nvPr/>
            </p:nvSpPr>
            <p:spPr bwMode="auto">
              <a:xfrm>
                <a:off x="3141" y="3925"/>
                <a:ext cx="443" cy="11"/>
              </a:xfrm>
              <a:custGeom>
                <a:avLst/>
                <a:gdLst>
                  <a:gd name="T0" fmla="*/ 7971 w 7971"/>
                  <a:gd name="T1" fmla="*/ 0 h 181"/>
                  <a:gd name="T2" fmla="*/ 7971 w 7971"/>
                  <a:gd name="T3" fmla="*/ 181 h 181"/>
                  <a:gd name="T4" fmla="*/ 0 w 7971"/>
                  <a:gd name="T5" fmla="*/ 181 h 181"/>
                  <a:gd name="T6" fmla="*/ 182 w 7971"/>
                  <a:gd name="T7" fmla="*/ 0 h 181"/>
                  <a:gd name="T8" fmla="*/ 7971 w 7971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71" h="181">
                    <a:moveTo>
                      <a:pt x="7971" y="0"/>
                    </a:moveTo>
                    <a:lnTo>
                      <a:pt x="7971" y="181"/>
                    </a:lnTo>
                    <a:lnTo>
                      <a:pt x="0" y="181"/>
                    </a:lnTo>
                    <a:lnTo>
                      <a:pt x="182" y="0"/>
                    </a:lnTo>
                    <a:lnTo>
                      <a:pt x="7971" y="0"/>
                    </a:lnTo>
                    <a:close/>
                  </a:path>
                </a:pathLst>
              </a:custGeom>
              <a:solidFill>
                <a:srgbClr val="72B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03" name="Freeform 169"/>
              <p:cNvSpPr>
                <a:spLocks/>
              </p:cNvSpPr>
              <p:nvPr/>
            </p:nvSpPr>
            <p:spPr bwMode="auto">
              <a:xfrm>
                <a:off x="3134" y="3932"/>
                <a:ext cx="450" cy="10"/>
              </a:xfrm>
              <a:custGeom>
                <a:avLst/>
                <a:gdLst>
                  <a:gd name="T0" fmla="*/ 8092 w 8092"/>
                  <a:gd name="T1" fmla="*/ 0 h 182"/>
                  <a:gd name="T2" fmla="*/ 8092 w 8092"/>
                  <a:gd name="T3" fmla="*/ 182 h 182"/>
                  <a:gd name="T4" fmla="*/ 0 w 8092"/>
                  <a:gd name="T5" fmla="*/ 182 h 182"/>
                  <a:gd name="T6" fmla="*/ 182 w 8092"/>
                  <a:gd name="T7" fmla="*/ 0 h 182"/>
                  <a:gd name="T8" fmla="*/ 8092 w 809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92" h="182">
                    <a:moveTo>
                      <a:pt x="8092" y="0"/>
                    </a:moveTo>
                    <a:lnTo>
                      <a:pt x="8092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8092" y="0"/>
                    </a:lnTo>
                    <a:close/>
                  </a:path>
                </a:pathLst>
              </a:custGeom>
              <a:solidFill>
                <a:srgbClr val="70A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04" name="Freeform 170"/>
              <p:cNvSpPr>
                <a:spLocks/>
              </p:cNvSpPr>
              <p:nvPr/>
            </p:nvSpPr>
            <p:spPr bwMode="auto">
              <a:xfrm>
                <a:off x="3128" y="3939"/>
                <a:ext cx="456" cy="10"/>
              </a:xfrm>
              <a:custGeom>
                <a:avLst/>
                <a:gdLst>
                  <a:gd name="T0" fmla="*/ 8214 w 8214"/>
                  <a:gd name="T1" fmla="*/ 0 h 182"/>
                  <a:gd name="T2" fmla="*/ 8214 w 8214"/>
                  <a:gd name="T3" fmla="*/ 182 h 182"/>
                  <a:gd name="T4" fmla="*/ 0 w 8214"/>
                  <a:gd name="T5" fmla="*/ 182 h 182"/>
                  <a:gd name="T6" fmla="*/ 182 w 8214"/>
                  <a:gd name="T7" fmla="*/ 0 h 182"/>
                  <a:gd name="T8" fmla="*/ 8214 w 8214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4" h="182">
                    <a:moveTo>
                      <a:pt x="8214" y="0"/>
                    </a:moveTo>
                    <a:lnTo>
                      <a:pt x="8214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8214" y="0"/>
                    </a:lnTo>
                    <a:close/>
                  </a:path>
                </a:pathLst>
              </a:custGeom>
              <a:solidFill>
                <a:srgbClr val="6EA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05" name="Freeform 171"/>
              <p:cNvSpPr>
                <a:spLocks/>
              </p:cNvSpPr>
              <p:nvPr/>
            </p:nvSpPr>
            <p:spPr bwMode="auto">
              <a:xfrm>
                <a:off x="3121" y="3946"/>
                <a:ext cx="463" cy="10"/>
              </a:xfrm>
              <a:custGeom>
                <a:avLst/>
                <a:gdLst>
                  <a:gd name="T0" fmla="*/ 8336 w 8336"/>
                  <a:gd name="T1" fmla="*/ 0 h 182"/>
                  <a:gd name="T2" fmla="*/ 8336 w 8336"/>
                  <a:gd name="T3" fmla="*/ 182 h 182"/>
                  <a:gd name="T4" fmla="*/ 0 w 8336"/>
                  <a:gd name="T5" fmla="*/ 182 h 182"/>
                  <a:gd name="T6" fmla="*/ 182 w 8336"/>
                  <a:gd name="T7" fmla="*/ 0 h 182"/>
                  <a:gd name="T8" fmla="*/ 8336 w 8336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36" h="182">
                    <a:moveTo>
                      <a:pt x="8336" y="0"/>
                    </a:moveTo>
                    <a:lnTo>
                      <a:pt x="8336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8336" y="0"/>
                    </a:lnTo>
                    <a:close/>
                  </a:path>
                </a:pathLst>
              </a:custGeom>
              <a:solidFill>
                <a:srgbClr val="6CAE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06" name="Freeform 172"/>
              <p:cNvSpPr>
                <a:spLocks/>
              </p:cNvSpPr>
              <p:nvPr/>
            </p:nvSpPr>
            <p:spPr bwMode="auto">
              <a:xfrm>
                <a:off x="3114" y="3952"/>
                <a:ext cx="470" cy="10"/>
              </a:xfrm>
              <a:custGeom>
                <a:avLst/>
                <a:gdLst>
                  <a:gd name="T0" fmla="*/ 8457 w 8457"/>
                  <a:gd name="T1" fmla="*/ 0 h 182"/>
                  <a:gd name="T2" fmla="*/ 8457 w 8457"/>
                  <a:gd name="T3" fmla="*/ 182 h 182"/>
                  <a:gd name="T4" fmla="*/ 0 w 8457"/>
                  <a:gd name="T5" fmla="*/ 182 h 182"/>
                  <a:gd name="T6" fmla="*/ 182 w 8457"/>
                  <a:gd name="T7" fmla="*/ 0 h 182"/>
                  <a:gd name="T8" fmla="*/ 8457 w 8457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7" h="182">
                    <a:moveTo>
                      <a:pt x="8457" y="0"/>
                    </a:moveTo>
                    <a:lnTo>
                      <a:pt x="8457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8457" y="0"/>
                    </a:lnTo>
                    <a:close/>
                  </a:path>
                </a:pathLst>
              </a:custGeom>
              <a:solidFill>
                <a:srgbClr val="69AD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07" name="Freeform 173"/>
              <p:cNvSpPr>
                <a:spLocks/>
              </p:cNvSpPr>
              <p:nvPr/>
            </p:nvSpPr>
            <p:spPr bwMode="auto">
              <a:xfrm>
                <a:off x="3107" y="3959"/>
                <a:ext cx="477" cy="10"/>
              </a:xfrm>
              <a:custGeom>
                <a:avLst/>
                <a:gdLst>
                  <a:gd name="T0" fmla="*/ 8579 w 8579"/>
                  <a:gd name="T1" fmla="*/ 0 h 182"/>
                  <a:gd name="T2" fmla="*/ 8579 w 8579"/>
                  <a:gd name="T3" fmla="*/ 182 h 182"/>
                  <a:gd name="T4" fmla="*/ 0 w 8579"/>
                  <a:gd name="T5" fmla="*/ 182 h 182"/>
                  <a:gd name="T6" fmla="*/ 182 w 8579"/>
                  <a:gd name="T7" fmla="*/ 0 h 182"/>
                  <a:gd name="T8" fmla="*/ 8579 w 8579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79" h="182">
                    <a:moveTo>
                      <a:pt x="8579" y="0"/>
                    </a:moveTo>
                    <a:lnTo>
                      <a:pt x="8579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8579" y="0"/>
                    </a:lnTo>
                    <a:close/>
                  </a:path>
                </a:pathLst>
              </a:custGeom>
              <a:solidFill>
                <a:srgbClr val="67A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08" name="Freeform 174"/>
              <p:cNvSpPr>
                <a:spLocks/>
              </p:cNvSpPr>
              <p:nvPr/>
            </p:nvSpPr>
            <p:spPr bwMode="auto">
              <a:xfrm>
                <a:off x="3101" y="3966"/>
                <a:ext cx="483" cy="10"/>
              </a:xfrm>
              <a:custGeom>
                <a:avLst/>
                <a:gdLst>
                  <a:gd name="T0" fmla="*/ 8701 w 8701"/>
                  <a:gd name="T1" fmla="*/ 0 h 182"/>
                  <a:gd name="T2" fmla="*/ 8701 w 8701"/>
                  <a:gd name="T3" fmla="*/ 182 h 182"/>
                  <a:gd name="T4" fmla="*/ 0 w 8701"/>
                  <a:gd name="T5" fmla="*/ 182 h 182"/>
                  <a:gd name="T6" fmla="*/ 183 w 8701"/>
                  <a:gd name="T7" fmla="*/ 0 h 182"/>
                  <a:gd name="T8" fmla="*/ 8701 w 870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01" h="182">
                    <a:moveTo>
                      <a:pt x="8701" y="0"/>
                    </a:moveTo>
                    <a:lnTo>
                      <a:pt x="8701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8701" y="0"/>
                    </a:lnTo>
                    <a:close/>
                  </a:path>
                </a:pathLst>
              </a:custGeom>
              <a:solidFill>
                <a:srgbClr val="65A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09" name="Freeform 175"/>
              <p:cNvSpPr>
                <a:spLocks/>
              </p:cNvSpPr>
              <p:nvPr/>
            </p:nvSpPr>
            <p:spPr bwMode="auto">
              <a:xfrm>
                <a:off x="3094" y="3973"/>
                <a:ext cx="490" cy="10"/>
              </a:xfrm>
              <a:custGeom>
                <a:avLst/>
                <a:gdLst>
                  <a:gd name="T0" fmla="*/ 8822 w 8822"/>
                  <a:gd name="T1" fmla="*/ 0 h 182"/>
                  <a:gd name="T2" fmla="*/ 8822 w 8822"/>
                  <a:gd name="T3" fmla="*/ 182 h 182"/>
                  <a:gd name="T4" fmla="*/ 0 w 8822"/>
                  <a:gd name="T5" fmla="*/ 182 h 182"/>
                  <a:gd name="T6" fmla="*/ 183 w 8822"/>
                  <a:gd name="T7" fmla="*/ 0 h 182"/>
                  <a:gd name="T8" fmla="*/ 8822 w 882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22" h="182">
                    <a:moveTo>
                      <a:pt x="8822" y="0"/>
                    </a:moveTo>
                    <a:lnTo>
                      <a:pt x="8822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8822" y="0"/>
                    </a:lnTo>
                    <a:close/>
                  </a:path>
                </a:pathLst>
              </a:custGeom>
              <a:solidFill>
                <a:srgbClr val="63A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10" name="Freeform 176"/>
              <p:cNvSpPr>
                <a:spLocks/>
              </p:cNvSpPr>
              <p:nvPr/>
            </p:nvSpPr>
            <p:spPr bwMode="auto">
              <a:xfrm>
                <a:off x="3087" y="3979"/>
                <a:ext cx="497" cy="10"/>
              </a:xfrm>
              <a:custGeom>
                <a:avLst/>
                <a:gdLst>
                  <a:gd name="T0" fmla="*/ 8943 w 8943"/>
                  <a:gd name="T1" fmla="*/ 0 h 181"/>
                  <a:gd name="T2" fmla="*/ 8943 w 8943"/>
                  <a:gd name="T3" fmla="*/ 181 h 181"/>
                  <a:gd name="T4" fmla="*/ 0 w 8943"/>
                  <a:gd name="T5" fmla="*/ 181 h 181"/>
                  <a:gd name="T6" fmla="*/ 182 w 8943"/>
                  <a:gd name="T7" fmla="*/ 0 h 181"/>
                  <a:gd name="T8" fmla="*/ 8943 w 8943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43" h="181">
                    <a:moveTo>
                      <a:pt x="8943" y="0"/>
                    </a:moveTo>
                    <a:lnTo>
                      <a:pt x="8943" y="181"/>
                    </a:lnTo>
                    <a:lnTo>
                      <a:pt x="0" y="181"/>
                    </a:lnTo>
                    <a:lnTo>
                      <a:pt x="182" y="0"/>
                    </a:lnTo>
                    <a:lnTo>
                      <a:pt x="8943" y="0"/>
                    </a:lnTo>
                    <a:close/>
                  </a:path>
                </a:pathLst>
              </a:custGeom>
              <a:solidFill>
                <a:srgbClr val="61A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11" name="Freeform 177"/>
              <p:cNvSpPr>
                <a:spLocks/>
              </p:cNvSpPr>
              <p:nvPr/>
            </p:nvSpPr>
            <p:spPr bwMode="auto">
              <a:xfrm>
                <a:off x="3080" y="3986"/>
                <a:ext cx="504" cy="10"/>
              </a:xfrm>
              <a:custGeom>
                <a:avLst/>
                <a:gdLst>
                  <a:gd name="T0" fmla="*/ 9065 w 9065"/>
                  <a:gd name="T1" fmla="*/ 0 h 182"/>
                  <a:gd name="T2" fmla="*/ 9065 w 9065"/>
                  <a:gd name="T3" fmla="*/ 182 h 182"/>
                  <a:gd name="T4" fmla="*/ 0 w 9065"/>
                  <a:gd name="T5" fmla="*/ 182 h 182"/>
                  <a:gd name="T6" fmla="*/ 182 w 9065"/>
                  <a:gd name="T7" fmla="*/ 0 h 182"/>
                  <a:gd name="T8" fmla="*/ 9065 w 9065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5" h="182">
                    <a:moveTo>
                      <a:pt x="9065" y="0"/>
                    </a:moveTo>
                    <a:lnTo>
                      <a:pt x="9065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9065" y="0"/>
                    </a:lnTo>
                    <a:close/>
                  </a:path>
                </a:pathLst>
              </a:custGeom>
              <a:solidFill>
                <a:srgbClr val="5FA9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12" name="Freeform 178"/>
              <p:cNvSpPr>
                <a:spLocks/>
              </p:cNvSpPr>
              <p:nvPr/>
            </p:nvSpPr>
            <p:spPr bwMode="auto">
              <a:xfrm>
                <a:off x="3074" y="3993"/>
                <a:ext cx="510" cy="10"/>
              </a:xfrm>
              <a:custGeom>
                <a:avLst/>
                <a:gdLst>
                  <a:gd name="T0" fmla="*/ 9186 w 9186"/>
                  <a:gd name="T1" fmla="*/ 0 h 182"/>
                  <a:gd name="T2" fmla="*/ 9186 w 9186"/>
                  <a:gd name="T3" fmla="*/ 182 h 182"/>
                  <a:gd name="T4" fmla="*/ 0 w 9186"/>
                  <a:gd name="T5" fmla="*/ 182 h 182"/>
                  <a:gd name="T6" fmla="*/ 182 w 9186"/>
                  <a:gd name="T7" fmla="*/ 0 h 182"/>
                  <a:gd name="T8" fmla="*/ 9186 w 9186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86" h="182">
                    <a:moveTo>
                      <a:pt x="9186" y="0"/>
                    </a:moveTo>
                    <a:lnTo>
                      <a:pt x="9186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9186" y="0"/>
                    </a:lnTo>
                    <a:close/>
                  </a:path>
                </a:pathLst>
              </a:custGeom>
              <a:solidFill>
                <a:srgbClr val="5CA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13" name="Freeform 179"/>
              <p:cNvSpPr>
                <a:spLocks/>
              </p:cNvSpPr>
              <p:nvPr/>
            </p:nvSpPr>
            <p:spPr bwMode="auto">
              <a:xfrm>
                <a:off x="3067" y="4000"/>
                <a:ext cx="517" cy="10"/>
              </a:xfrm>
              <a:custGeom>
                <a:avLst/>
                <a:gdLst>
                  <a:gd name="T0" fmla="*/ 9308 w 9308"/>
                  <a:gd name="T1" fmla="*/ 0 h 182"/>
                  <a:gd name="T2" fmla="*/ 9308 w 9308"/>
                  <a:gd name="T3" fmla="*/ 182 h 182"/>
                  <a:gd name="T4" fmla="*/ 0 w 9308"/>
                  <a:gd name="T5" fmla="*/ 182 h 182"/>
                  <a:gd name="T6" fmla="*/ 182 w 9308"/>
                  <a:gd name="T7" fmla="*/ 0 h 182"/>
                  <a:gd name="T8" fmla="*/ 9308 w 9308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08" h="182">
                    <a:moveTo>
                      <a:pt x="9308" y="0"/>
                    </a:moveTo>
                    <a:lnTo>
                      <a:pt x="9308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9308" y="0"/>
                    </a:lnTo>
                    <a:close/>
                  </a:path>
                </a:pathLst>
              </a:custGeom>
              <a:solidFill>
                <a:srgbClr val="5AA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14" name="Freeform 180"/>
              <p:cNvSpPr>
                <a:spLocks/>
              </p:cNvSpPr>
              <p:nvPr/>
            </p:nvSpPr>
            <p:spPr bwMode="auto">
              <a:xfrm>
                <a:off x="3060" y="4006"/>
                <a:ext cx="524" cy="10"/>
              </a:xfrm>
              <a:custGeom>
                <a:avLst/>
                <a:gdLst>
                  <a:gd name="T0" fmla="*/ 9430 w 9430"/>
                  <a:gd name="T1" fmla="*/ 0 h 182"/>
                  <a:gd name="T2" fmla="*/ 9430 w 9430"/>
                  <a:gd name="T3" fmla="*/ 182 h 182"/>
                  <a:gd name="T4" fmla="*/ 0 w 9430"/>
                  <a:gd name="T5" fmla="*/ 182 h 182"/>
                  <a:gd name="T6" fmla="*/ 182 w 9430"/>
                  <a:gd name="T7" fmla="*/ 0 h 182"/>
                  <a:gd name="T8" fmla="*/ 9430 w 943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30" h="182">
                    <a:moveTo>
                      <a:pt x="9430" y="0"/>
                    </a:moveTo>
                    <a:lnTo>
                      <a:pt x="9430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9430" y="0"/>
                    </a:lnTo>
                    <a:close/>
                  </a:path>
                </a:pathLst>
              </a:custGeom>
              <a:solidFill>
                <a:srgbClr val="58A6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15" name="Freeform 181"/>
              <p:cNvSpPr>
                <a:spLocks/>
              </p:cNvSpPr>
              <p:nvPr/>
            </p:nvSpPr>
            <p:spPr bwMode="auto">
              <a:xfrm>
                <a:off x="3053" y="4013"/>
                <a:ext cx="531" cy="10"/>
              </a:xfrm>
              <a:custGeom>
                <a:avLst/>
                <a:gdLst>
                  <a:gd name="T0" fmla="*/ 9551 w 9551"/>
                  <a:gd name="T1" fmla="*/ 0 h 182"/>
                  <a:gd name="T2" fmla="*/ 9551 w 9551"/>
                  <a:gd name="T3" fmla="*/ 182 h 182"/>
                  <a:gd name="T4" fmla="*/ 0 w 9551"/>
                  <a:gd name="T5" fmla="*/ 182 h 182"/>
                  <a:gd name="T6" fmla="*/ 183 w 9551"/>
                  <a:gd name="T7" fmla="*/ 0 h 182"/>
                  <a:gd name="T8" fmla="*/ 9551 w 955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1" h="182">
                    <a:moveTo>
                      <a:pt x="9551" y="0"/>
                    </a:moveTo>
                    <a:lnTo>
                      <a:pt x="9551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9551" y="0"/>
                    </a:lnTo>
                    <a:close/>
                  </a:path>
                </a:pathLst>
              </a:custGeom>
              <a:solidFill>
                <a:srgbClr val="56A5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16" name="Freeform 182"/>
              <p:cNvSpPr>
                <a:spLocks/>
              </p:cNvSpPr>
              <p:nvPr/>
            </p:nvSpPr>
            <p:spPr bwMode="auto">
              <a:xfrm>
                <a:off x="3047" y="4020"/>
                <a:ext cx="537" cy="10"/>
              </a:xfrm>
              <a:custGeom>
                <a:avLst/>
                <a:gdLst>
                  <a:gd name="T0" fmla="*/ 9673 w 9673"/>
                  <a:gd name="T1" fmla="*/ 0 h 182"/>
                  <a:gd name="T2" fmla="*/ 9673 w 9673"/>
                  <a:gd name="T3" fmla="*/ 182 h 182"/>
                  <a:gd name="T4" fmla="*/ 0 w 9673"/>
                  <a:gd name="T5" fmla="*/ 182 h 182"/>
                  <a:gd name="T6" fmla="*/ 183 w 9673"/>
                  <a:gd name="T7" fmla="*/ 0 h 182"/>
                  <a:gd name="T8" fmla="*/ 9673 w 9673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73" h="182">
                    <a:moveTo>
                      <a:pt x="9673" y="0"/>
                    </a:moveTo>
                    <a:lnTo>
                      <a:pt x="9673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9673" y="0"/>
                    </a:lnTo>
                    <a:close/>
                  </a:path>
                </a:pathLst>
              </a:custGeom>
              <a:solidFill>
                <a:srgbClr val="54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17" name="Freeform 183"/>
              <p:cNvSpPr>
                <a:spLocks/>
              </p:cNvSpPr>
              <p:nvPr/>
            </p:nvSpPr>
            <p:spPr bwMode="auto">
              <a:xfrm>
                <a:off x="3040" y="4026"/>
                <a:ext cx="544" cy="11"/>
              </a:xfrm>
              <a:custGeom>
                <a:avLst/>
                <a:gdLst>
                  <a:gd name="T0" fmla="*/ 9795 w 9795"/>
                  <a:gd name="T1" fmla="*/ 0 h 182"/>
                  <a:gd name="T2" fmla="*/ 9795 w 9795"/>
                  <a:gd name="T3" fmla="*/ 182 h 182"/>
                  <a:gd name="T4" fmla="*/ 0 w 9795"/>
                  <a:gd name="T5" fmla="*/ 182 h 182"/>
                  <a:gd name="T6" fmla="*/ 183 w 9795"/>
                  <a:gd name="T7" fmla="*/ 0 h 182"/>
                  <a:gd name="T8" fmla="*/ 9795 w 9795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95" h="182">
                    <a:moveTo>
                      <a:pt x="9795" y="0"/>
                    </a:moveTo>
                    <a:lnTo>
                      <a:pt x="9795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9795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18" name="Freeform 184"/>
              <p:cNvSpPr>
                <a:spLocks/>
              </p:cNvSpPr>
              <p:nvPr/>
            </p:nvSpPr>
            <p:spPr bwMode="auto">
              <a:xfrm>
                <a:off x="3033" y="4033"/>
                <a:ext cx="551" cy="10"/>
              </a:xfrm>
              <a:custGeom>
                <a:avLst/>
                <a:gdLst>
                  <a:gd name="T0" fmla="*/ 9915 w 9915"/>
                  <a:gd name="T1" fmla="*/ 0 h 181"/>
                  <a:gd name="T2" fmla="*/ 9915 w 9915"/>
                  <a:gd name="T3" fmla="*/ 181 h 181"/>
                  <a:gd name="T4" fmla="*/ 0 w 9915"/>
                  <a:gd name="T5" fmla="*/ 181 h 181"/>
                  <a:gd name="T6" fmla="*/ 182 w 9915"/>
                  <a:gd name="T7" fmla="*/ 0 h 181"/>
                  <a:gd name="T8" fmla="*/ 9915 w 9915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5" h="181">
                    <a:moveTo>
                      <a:pt x="9915" y="0"/>
                    </a:moveTo>
                    <a:lnTo>
                      <a:pt x="9915" y="181"/>
                    </a:lnTo>
                    <a:lnTo>
                      <a:pt x="0" y="181"/>
                    </a:lnTo>
                    <a:lnTo>
                      <a:pt x="182" y="0"/>
                    </a:lnTo>
                    <a:lnTo>
                      <a:pt x="9915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19" name="Freeform 185"/>
              <p:cNvSpPr>
                <a:spLocks/>
              </p:cNvSpPr>
              <p:nvPr/>
            </p:nvSpPr>
            <p:spPr bwMode="auto">
              <a:xfrm>
                <a:off x="3026" y="4040"/>
                <a:ext cx="558" cy="10"/>
              </a:xfrm>
              <a:custGeom>
                <a:avLst/>
                <a:gdLst>
                  <a:gd name="T0" fmla="*/ 10037 w 10037"/>
                  <a:gd name="T1" fmla="*/ 0 h 182"/>
                  <a:gd name="T2" fmla="*/ 10037 w 10037"/>
                  <a:gd name="T3" fmla="*/ 182 h 182"/>
                  <a:gd name="T4" fmla="*/ 0 w 10037"/>
                  <a:gd name="T5" fmla="*/ 182 h 182"/>
                  <a:gd name="T6" fmla="*/ 182 w 10037"/>
                  <a:gd name="T7" fmla="*/ 0 h 182"/>
                  <a:gd name="T8" fmla="*/ 10037 w 10037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37" h="182">
                    <a:moveTo>
                      <a:pt x="10037" y="0"/>
                    </a:moveTo>
                    <a:lnTo>
                      <a:pt x="10037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0037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20" name="Freeform 186"/>
              <p:cNvSpPr>
                <a:spLocks/>
              </p:cNvSpPr>
              <p:nvPr/>
            </p:nvSpPr>
            <p:spPr bwMode="auto">
              <a:xfrm>
                <a:off x="3020" y="4047"/>
                <a:ext cx="564" cy="10"/>
              </a:xfrm>
              <a:custGeom>
                <a:avLst/>
                <a:gdLst>
                  <a:gd name="T0" fmla="*/ 10159 w 10159"/>
                  <a:gd name="T1" fmla="*/ 0 h 182"/>
                  <a:gd name="T2" fmla="*/ 10159 w 10159"/>
                  <a:gd name="T3" fmla="*/ 182 h 182"/>
                  <a:gd name="T4" fmla="*/ 0 w 10159"/>
                  <a:gd name="T5" fmla="*/ 182 h 182"/>
                  <a:gd name="T6" fmla="*/ 182 w 10159"/>
                  <a:gd name="T7" fmla="*/ 0 h 182"/>
                  <a:gd name="T8" fmla="*/ 10159 w 10159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59" h="182">
                    <a:moveTo>
                      <a:pt x="10159" y="0"/>
                    </a:moveTo>
                    <a:lnTo>
                      <a:pt x="10159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0159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21" name="Freeform 187"/>
              <p:cNvSpPr>
                <a:spLocks/>
              </p:cNvSpPr>
              <p:nvPr/>
            </p:nvSpPr>
            <p:spPr bwMode="auto">
              <a:xfrm>
                <a:off x="3013" y="4053"/>
                <a:ext cx="571" cy="11"/>
              </a:xfrm>
              <a:custGeom>
                <a:avLst/>
                <a:gdLst>
                  <a:gd name="T0" fmla="*/ 10280 w 10280"/>
                  <a:gd name="T1" fmla="*/ 0 h 182"/>
                  <a:gd name="T2" fmla="*/ 10280 w 10280"/>
                  <a:gd name="T3" fmla="*/ 182 h 182"/>
                  <a:gd name="T4" fmla="*/ 0 w 10280"/>
                  <a:gd name="T5" fmla="*/ 182 h 182"/>
                  <a:gd name="T6" fmla="*/ 182 w 10280"/>
                  <a:gd name="T7" fmla="*/ 0 h 182"/>
                  <a:gd name="T8" fmla="*/ 10280 w 1028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80" h="182">
                    <a:moveTo>
                      <a:pt x="10280" y="0"/>
                    </a:moveTo>
                    <a:lnTo>
                      <a:pt x="10280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0280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22" name="Freeform 188"/>
              <p:cNvSpPr>
                <a:spLocks/>
              </p:cNvSpPr>
              <p:nvPr/>
            </p:nvSpPr>
            <p:spPr bwMode="auto">
              <a:xfrm>
                <a:off x="3006" y="4060"/>
                <a:ext cx="578" cy="10"/>
              </a:xfrm>
              <a:custGeom>
                <a:avLst/>
                <a:gdLst>
                  <a:gd name="T0" fmla="*/ 10402 w 10402"/>
                  <a:gd name="T1" fmla="*/ 0 h 182"/>
                  <a:gd name="T2" fmla="*/ 10402 w 10402"/>
                  <a:gd name="T3" fmla="*/ 182 h 182"/>
                  <a:gd name="T4" fmla="*/ 0 w 10402"/>
                  <a:gd name="T5" fmla="*/ 182 h 182"/>
                  <a:gd name="T6" fmla="*/ 182 w 10402"/>
                  <a:gd name="T7" fmla="*/ 0 h 182"/>
                  <a:gd name="T8" fmla="*/ 10402 w 1040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2" h="182">
                    <a:moveTo>
                      <a:pt x="10402" y="0"/>
                    </a:moveTo>
                    <a:lnTo>
                      <a:pt x="10402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0402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23" name="Freeform 189"/>
              <p:cNvSpPr>
                <a:spLocks/>
              </p:cNvSpPr>
              <p:nvPr/>
            </p:nvSpPr>
            <p:spPr bwMode="auto">
              <a:xfrm>
                <a:off x="2999" y="4067"/>
                <a:ext cx="585" cy="10"/>
              </a:xfrm>
              <a:custGeom>
                <a:avLst/>
                <a:gdLst>
                  <a:gd name="T0" fmla="*/ 10524 w 10524"/>
                  <a:gd name="T1" fmla="*/ 0 h 182"/>
                  <a:gd name="T2" fmla="*/ 10524 w 10524"/>
                  <a:gd name="T3" fmla="*/ 182 h 182"/>
                  <a:gd name="T4" fmla="*/ 0 w 10524"/>
                  <a:gd name="T5" fmla="*/ 182 h 182"/>
                  <a:gd name="T6" fmla="*/ 183 w 10524"/>
                  <a:gd name="T7" fmla="*/ 0 h 182"/>
                  <a:gd name="T8" fmla="*/ 10524 w 10524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24" h="182">
                    <a:moveTo>
                      <a:pt x="10524" y="0"/>
                    </a:moveTo>
                    <a:lnTo>
                      <a:pt x="10524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10524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24" name="Freeform 190"/>
              <p:cNvSpPr>
                <a:spLocks/>
              </p:cNvSpPr>
              <p:nvPr/>
            </p:nvSpPr>
            <p:spPr bwMode="auto">
              <a:xfrm>
                <a:off x="2993" y="4074"/>
                <a:ext cx="591" cy="10"/>
              </a:xfrm>
              <a:custGeom>
                <a:avLst/>
                <a:gdLst>
                  <a:gd name="T0" fmla="*/ 10645 w 10645"/>
                  <a:gd name="T1" fmla="*/ 0 h 182"/>
                  <a:gd name="T2" fmla="*/ 10645 w 10645"/>
                  <a:gd name="T3" fmla="*/ 182 h 182"/>
                  <a:gd name="T4" fmla="*/ 0 w 10645"/>
                  <a:gd name="T5" fmla="*/ 182 h 182"/>
                  <a:gd name="T6" fmla="*/ 183 w 10645"/>
                  <a:gd name="T7" fmla="*/ 0 h 182"/>
                  <a:gd name="T8" fmla="*/ 10645 w 10645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45" h="182">
                    <a:moveTo>
                      <a:pt x="10645" y="0"/>
                    </a:moveTo>
                    <a:lnTo>
                      <a:pt x="10645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10645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25" name="Freeform 191"/>
              <p:cNvSpPr>
                <a:spLocks/>
              </p:cNvSpPr>
              <p:nvPr/>
            </p:nvSpPr>
            <p:spPr bwMode="auto">
              <a:xfrm>
                <a:off x="2986" y="4080"/>
                <a:ext cx="598" cy="11"/>
              </a:xfrm>
              <a:custGeom>
                <a:avLst/>
                <a:gdLst>
                  <a:gd name="T0" fmla="*/ 10766 w 10766"/>
                  <a:gd name="T1" fmla="*/ 0 h 183"/>
                  <a:gd name="T2" fmla="*/ 10766 w 10766"/>
                  <a:gd name="T3" fmla="*/ 183 h 183"/>
                  <a:gd name="T4" fmla="*/ 0 w 10766"/>
                  <a:gd name="T5" fmla="*/ 183 h 183"/>
                  <a:gd name="T6" fmla="*/ 182 w 10766"/>
                  <a:gd name="T7" fmla="*/ 0 h 183"/>
                  <a:gd name="T8" fmla="*/ 10766 w 10766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66" h="183">
                    <a:moveTo>
                      <a:pt x="10766" y="0"/>
                    </a:moveTo>
                    <a:lnTo>
                      <a:pt x="10766" y="183"/>
                    </a:lnTo>
                    <a:lnTo>
                      <a:pt x="0" y="183"/>
                    </a:lnTo>
                    <a:lnTo>
                      <a:pt x="182" y="0"/>
                    </a:lnTo>
                    <a:lnTo>
                      <a:pt x="10766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26" name="Freeform 192"/>
              <p:cNvSpPr>
                <a:spLocks/>
              </p:cNvSpPr>
              <p:nvPr/>
            </p:nvSpPr>
            <p:spPr bwMode="auto">
              <a:xfrm>
                <a:off x="2979" y="4087"/>
                <a:ext cx="605" cy="10"/>
              </a:xfrm>
              <a:custGeom>
                <a:avLst/>
                <a:gdLst>
                  <a:gd name="T0" fmla="*/ 10888 w 10888"/>
                  <a:gd name="T1" fmla="*/ 0 h 181"/>
                  <a:gd name="T2" fmla="*/ 10888 w 10888"/>
                  <a:gd name="T3" fmla="*/ 181 h 181"/>
                  <a:gd name="T4" fmla="*/ 0 w 10888"/>
                  <a:gd name="T5" fmla="*/ 181 h 181"/>
                  <a:gd name="T6" fmla="*/ 182 w 10888"/>
                  <a:gd name="T7" fmla="*/ 0 h 181"/>
                  <a:gd name="T8" fmla="*/ 10888 w 10888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88" h="181">
                    <a:moveTo>
                      <a:pt x="10888" y="0"/>
                    </a:moveTo>
                    <a:lnTo>
                      <a:pt x="10888" y="181"/>
                    </a:lnTo>
                    <a:lnTo>
                      <a:pt x="0" y="181"/>
                    </a:lnTo>
                    <a:lnTo>
                      <a:pt x="182" y="0"/>
                    </a:lnTo>
                    <a:lnTo>
                      <a:pt x="10888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27" name="Freeform 193"/>
              <p:cNvSpPr>
                <a:spLocks/>
              </p:cNvSpPr>
              <p:nvPr/>
            </p:nvSpPr>
            <p:spPr bwMode="auto">
              <a:xfrm>
                <a:off x="2972" y="4094"/>
                <a:ext cx="612" cy="10"/>
              </a:xfrm>
              <a:custGeom>
                <a:avLst/>
                <a:gdLst>
                  <a:gd name="T0" fmla="*/ 11009 w 11009"/>
                  <a:gd name="T1" fmla="*/ 0 h 182"/>
                  <a:gd name="T2" fmla="*/ 11009 w 11009"/>
                  <a:gd name="T3" fmla="*/ 182 h 182"/>
                  <a:gd name="T4" fmla="*/ 0 w 11009"/>
                  <a:gd name="T5" fmla="*/ 182 h 182"/>
                  <a:gd name="T6" fmla="*/ 182 w 11009"/>
                  <a:gd name="T7" fmla="*/ 0 h 182"/>
                  <a:gd name="T8" fmla="*/ 11009 w 11009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09" h="182">
                    <a:moveTo>
                      <a:pt x="11009" y="0"/>
                    </a:moveTo>
                    <a:lnTo>
                      <a:pt x="11009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009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28" name="Freeform 194"/>
              <p:cNvSpPr>
                <a:spLocks/>
              </p:cNvSpPr>
              <p:nvPr/>
            </p:nvSpPr>
            <p:spPr bwMode="auto">
              <a:xfrm>
                <a:off x="2966" y="4101"/>
                <a:ext cx="618" cy="10"/>
              </a:xfrm>
              <a:custGeom>
                <a:avLst/>
                <a:gdLst>
                  <a:gd name="T0" fmla="*/ 11131 w 11131"/>
                  <a:gd name="T1" fmla="*/ 0 h 182"/>
                  <a:gd name="T2" fmla="*/ 11131 w 11131"/>
                  <a:gd name="T3" fmla="*/ 182 h 182"/>
                  <a:gd name="T4" fmla="*/ 0 w 11131"/>
                  <a:gd name="T5" fmla="*/ 182 h 182"/>
                  <a:gd name="T6" fmla="*/ 182 w 11131"/>
                  <a:gd name="T7" fmla="*/ 0 h 182"/>
                  <a:gd name="T8" fmla="*/ 11131 w 1113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31" h="182">
                    <a:moveTo>
                      <a:pt x="11131" y="0"/>
                    </a:moveTo>
                    <a:lnTo>
                      <a:pt x="11131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131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29" name="Freeform 195"/>
              <p:cNvSpPr>
                <a:spLocks/>
              </p:cNvSpPr>
              <p:nvPr/>
            </p:nvSpPr>
            <p:spPr bwMode="auto">
              <a:xfrm>
                <a:off x="2959" y="4107"/>
                <a:ext cx="625" cy="10"/>
              </a:xfrm>
              <a:custGeom>
                <a:avLst/>
                <a:gdLst>
                  <a:gd name="T0" fmla="*/ 11252 w 11252"/>
                  <a:gd name="T1" fmla="*/ 0 h 182"/>
                  <a:gd name="T2" fmla="*/ 11252 w 11252"/>
                  <a:gd name="T3" fmla="*/ 182 h 182"/>
                  <a:gd name="T4" fmla="*/ 0 w 11252"/>
                  <a:gd name="T5" fmla="*/ 182 h 182"/>
                  <a:gd name="T6" fmla="*/ 181 w 11252"/>
                  <a:gd name="T7" fmla="*/ 0 h 182"/>
                  <a:gd name="T8" fmla="*/ 11252 w 1125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52" h="182">
                    <a:moveTo>
                      <a:pt x="11252" y="0"/>
                    </a:moveTo>
                    <a:lnTo>
                      <a:pt x="11252" y="182"/>
                    </a:lnTo>
                    <a:lnTo>
                      <a:pt x="0" y="182"/>
                    </a:lnTo>
                    <a:lnTo>
                      <a:pt x="181" y="0"/>
                    </a:lnTo>
                    <a:lnTo>
                      <a:pt x="11252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30" name="Freeform 196"/>
              <p:cNvSpPr>
                <a:spLocks/>
              </p:cNvSpPr>
              <p:nvPr/>
            </p:nvSpPr>
            <p:spPr bwMode="auto">
              <a:xfrm>
                <a:off x="2952" y="4114"/>
                <a:ext cx="632" cy="10"/>
              </a:xfrm>
              <a:custGeom>
                <a:avLst/>
                <a:gdLst>
                  <a:gd name="T0" fmla="*/ 11374 w 11374"/>
                  <a:gd name="T1" fmla="*/ 0 h 182"/>
                  <a:gd name="T2" fmla="*/ 11374 w 11374"/>
                  <a:gd name="T3" fmla="*/ 182 h 182"/>
                  <a:gd name="T4" fmla="*/ 0 w 11374"/>
                  <a:gd name="T5" fmla="*/ 182 h 182"/>
                  <a:gd name="T6" fmla="*/ 182 w 11374"/>
                  <a:gd name="T7" fmla="*/ 0 h 182"/>
                  <a:gd name="T8" fmla="*/ 11374 w 11374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74" h="182">
                    <a:moveTo>
                      <a:pt x="11374" y="0"/>
                    </a:moveTo>
                    <a:lnTo>
                      <a:pt x="11374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374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31" name="Freeform 197"/>
              <p:cNvSpPr>
                <a:spLocks/>
              </p:cNvSpPr>
              <p:nvPr/>
            </p:nvSpPr>
            <p:spPr bwMode="auto">
              <a:xfrm>
                <a:off x="2945" y="4121"/>
                <a:ext cx="639" cy="10"/>
              </a:xfrm>
              <a:custGeom>
                <a:avLst/>
                <a:gdLst>
                  <a:gd name="T0" fmla="*/ 11496 w 11496"/>
                  <a:gd name="T1" fmla="*/ 0 h 181"/>
                  <a:gd name="T2" fmla="*/ 11496 w 11496"/>
                  <a:gd name="T3" fmla="*/ 181 h 181"/>
                  <a:gd name="T4" fmla="*/ 0 w 11496"/>
                  <a:gd name="T5" fmla="*/ 181 h 181"/>
                  <a:gd name="T6" fmla="*/ 183 w 11496"/>
                  <a:gd name="T7" fmla="*/ 0 h 181"/>
                  <a:gd name="T8" fmla="*/ 11496 w 11496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96" h="181">
                    <a:moveTo>
                      <a:pt x="11496" y="0"/>
                    </a:moveTo>
                    <a:lnTo>
                      <a:pt x="11496" y="181"/>
                    </a:lnTo>
                    <a:lnTo>
                      <a:pt x="0" y="181"/>
                    </a:lnTo>
                    <a:lnTo>
                      <a:pt x="183" y="0"/>
                    </a:lnTo>
                    <a:lnTo>
                      <a:pt x="11496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32" name="Freeform 198"/>
              <p:cNvSpPr>
                <a:spLocks/>
              </p:cNvSpPr>
              <p:nvPr/>
            </p:nvSpPr>
            <p:spPr bwMode="auto">
              <a:xfrm>
                <a:off x="2939" y="4128"/>
                <a:ext cx="645" cy="10"/>
              </a:xfrm>
              <a:custGeom>
                <a:avLst/>
                <a:gdLst>
                  <a:gd name="T0" fmla="*/ 11617 w 11617"/>
                  <a:gd name="T1" fmla="*/ 0 h 182"/>
                  <a:gd name="T2" fmla="*/ 11617 w 11617"/>
                  <a:gd name="T3" fmla="*/ 182 h 182"/>
                  <a:gd name="T4" fmla="*/ 0 w 11617"/>
                  <a:gd name="T5" fmla="*/ 182 h 182"/>
                  <a:gd name="T6" fmla="*/ 183 w 11617"/>
                  <a:gd name="T7" fmla="*/ 0 h 182"/>
                  <a:gd name="T8" fmla="*/ 11617 w 11617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17" h="182">
                    <a:moveTo>
                      <a:pt x="11617" y="0"/>
                    </a:moveTo>
                    <a:lnTo>
                      <a:pt x="11617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11617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33" name="Freeform 199"/>
              <p:cNvSpPr>
                <a:spLocks/>
              </p:cNvSpPr>
              <p:nvPr/>
            </p:nvSpPr>
            <p:spPr bwMode="auto">
              <a:xfrm>
                <a:off x="2932" y="4134"/>
                <a:ext cx="652" cy="10"/>
              </a:xfrm>
              <a:custGeom>
                <a:avLst/>
                <a:gdLst>
                  <a:gd name="T0" fmla="*/ 11738 w 11738"/>
                  <a:gd name="T1" fmla="*/ 0 h 182"/>
                  <a:gd name="T2" fmla="*/ 11738 w 11738"/>
                  <a:gd name="T3" fmla="*/ 182 h 182"/>
                  <a:gd name="T4" fmla="*/ 0 w 11738"/>
                  <a:gd name="T5" fmla="*/ 182 h 182"/>
                  <a:gd name="T6" fmla="*/ 182 w 11738"/>
                  <a:gd name="T7" fmla="*/ 0 h 182"/>
                  <a:gd name="T8" fmla="*/ 11738 w 11738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38" h="182">
                    <a:moveTo>
                      <a:pt x="11738" y="0"/>
                    </a:moveTo>
                    <a:lnTo>
                      <a:pt x="11738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738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34" name="Freeform 200"/>
              <p:cNvSpPr>
                <a:spLocks/>
              </p:cNvSpPr>
              <p:nvPr/>
            </p:nvSpPr>
            <p:spPr bwMode="auto">
              <a:xfrm>
                <a:off x="2925" y="4141"/>
                <a:ext cx="659" cy="10"/>
              </a:xfrm>
              <a:custGeom>
                <a:avLst/>
                <a:gdLst>
                  <a:gd name="T0" fmla="*/ 11860 w 11860"/>
                  <a:gd name="T1" fmla="*/ 0 h 182"/>
                  <a:gd name="T2" fmla="*/ 11860 w 11860"/>
                  <a:gd name="T3" fmla="*/ 182 h 182"/>
                  <a:gd name="T4" fmla="*/ 0 w 11860"/>
                  <a:gd name="T5" fmla="*/ 182 h 182"/>
                  <a:gd name="T6" fmla="*/ 182 w 11860"/>
                  <a:gd name="T7" fmla="*/ 0 h 182"/>
                  <a:gd name="T8" fmla="*/ 11860 w 1186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60" h="182">
                    <a:moveTo>
                      <a:pt x="11860" y="0"/>
                    </a:moveTo>
                    <a:lnTo>
                      <a:pt x="11860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860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35" name="Freeform 201"/>
              <p:cNvSpPr>
                <a:spLocks/>
              </p:cNvSpPr>
              <p:nvPr/>
            </p:nvSpPr>
            <p:spPr bwMode="auto">
              <a:xfrm>
                <a:off x="2918" y="4148"/>
                <a:ext cx="666" cy="10"/>
              </a:xfrm>
              <a:custGeom>
                <a:avLst/>
                <a:gdLst>
                  <a:gd name="T0" fmla="*/ 11981 w 11981"/>
                  <a:gd name="T1" fmla="*/ 0 h 182"/>
                  <a:gd name="T2" fmla="*/ 11981 w 11981"/>
                  <a:gd name="T3" fmla="*/ 182 h 182"/>
                  <a:gd name="T4" fmla="*/ 0 w 11981"/>
                  <a:gd name="T5" fmla="*/ 182 h 182"/>
                  <a:gd name="T6" fmla="*/ 182 w 11981"/>
                  <a:gd name="T7" fmla="*/ 0 h 182"/>
                  <a:gd name="T8" fmla="*/ 11981 w 1198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81" h="182">
                    <a:moveTo>
                      <a:pt x="11981" y="0"/>
                    </a:moveTo>
                    <a:lnTo>
                      <a:pt x="11981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981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36" name="Freeform 202"/>
              <p:cNvSpPr>
                <a:spLocks/>
              </p:cNvSpPr>
              <p:nvPr/>
            </p:nvSpPr>
            <p:spPr bwMode="auto">
              <a:xfrm>
                <a:off x="2902" y="4155"/>
                <a:ext cx="682" cy="13"/>
              </a:xfrm>
              <a:custGeom>
                <a:avLst/>
                <a:gdLst>
                  <a:gd name="T0" fmla="*/ 12284 w 12284"/>
                  <a:gd name="T1" fmla="*/ 0 h 242"/>
                  <a:gd name="T2" fmla="*/ 12284 w 12284"/>
                  <a:gd name="T3" fmla="*/ 242 h 242"/>
                  <a:gd name="T4" fmla="*/ 0 w 12284"/>
                  <a:gd name="T5" fmla="*/ 242 h 242"/>
                  <a:gd name="T6" fmla="*/ 206 w 12284"/>
                  <a:gd name="T7" fmla="*/ 157 h 242"/>
                  <a:gd name="T8" fmla="*/ 363 w 12284"/>
                  <a:gd name="T9" fmla="*/ 0 h 242"/>
                  <a:gd name="T10" fmla="*/ 12284 w 12284"/>
                  <a:gd name="T1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84" h="242">
                    <a:moveTo>
                      <a:pt x="12284" y="0"/>
                    </a:moveTo>
                    <a:lnTo>
                      <a:pt x="12284" y="242"/>
                    </a:lnTo>
                    <a:lnTo>
                      <a:pt x="0" y="242"/>
                    </a:lnTo>
                    <a:lnTo>
                      <a:pt x="206" y="157"/>
                    </a:lnTo>
                    <a:lnTo>
                      <a:pt x="363" y="0"/>
                    </a:lnTo>
                    <a:lnTo>
                      <a:pt x="12284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37" name="Freeform 203"/>
              <p:cNvSpPr>
                <a:spLocks/>
              </p:cNvSpPr>
              <p:nvPr/>
            </p:nvSpPr>
            <p:spPr bwMode="auto">
              <a:xfrm>
                <a:off x="2841" y="4145"/>
                <a:ext cx="17" cy="23"/>
              </a:xfrm>
              <a:custGeom>
                <a:avLst/>
                <a:gdLst>
                  <a:gd name="T0" fmla="*/ 0 w 305"/>
                  <a:gd name="T1" fmla="*/ 0 h 416"/>
                  <a:gd name="T2" fmla="*/ 305 w 305"/>
                  <a:gd name="T3" fmla="*/ 0 h 416"/>
                  <a:gd name="T4" fmla="*/ 305 w 305"/>
                  <a:gd name="T5" fmla="*/ 64 h 416"/>
                  <a:gd name="T6" fmla="*/ 188 w 305"/>
                  <a:gd name="T7" fmla="*/ 64 h 416"/>
                  <a:gd name="T8" fmla="*/ 188 w 305"/>
                  <a:gd name="T9" fmla="*/ 416 h 416"/>
                  <a:gd name="T10" fmla="*/ 115 w 305"/>
                  <a:gd name="T11" fmla="*/ 416 h 416"/>
                  <a:gd name="T12" fmla="*/ 115 w 305"/>
                  <a:gd name="T13" fmla="*/ 64 h 416"/>
                  <a:gd name="T14" fmla="*/ 0 w 305"/>
                  <a:gd name="T15" fmla="*/ 64 h 416"/>
                  <a:gd name="T16" fmla="*/ 0 w 305"/>
                  <a:gd name="T17" fmla="*/ 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5" h="416">
                    <a:moveTo>
                      <a:pt x="0" y="0"/>
                    </a:moveTo>
                    <a:lnTo>
                      <a:pt x="305" y="0"/>
                    </a:lnTo>
                    <a:lnTo>
                      <a:pt x="305" y="64"/>
                    </a:lnTo>
                    <a:lnTo>
                      <a:pt x="188" y="64"/>
                    </a:lnTo>
                    <a:lnTo>
                      <a:pt x="188" y="416"/>
                    </a:lnTo>
                    <a:lnTo>
                      <a:pt x="115" y="416"/>
                    </a:lnTo>
                    <a:lnTo>
                      <a:pt x="115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38" name="Freeform 204"/>
              <p:cNvSpPr>
                <a:spLocks/>
              </p:cNvSpPr>
              <p:nvPr/>
            </p:nvSpPr>
            <p:spPr bwMode="auto">
              <a:xfrm>
                <a:off x="2860" y="4145"/>
                <a:ext cx="25" cy="23"/>
              </a:xfrm>
              <a:custGeom>
                <a:avLst/>
                <a:gdLst>
                  <a:gd name="T0" fmla="*/ 376 w 450"/>
                  <a:gd name="T1" fmla="*/ 87 h 416"/>
                  <a:gd name="T2" fmla="*/ 375 w 450"/>
                  <a:gd name="T3" fmla="*/ 87 h 416"/>
                  <a:gd name="T4" fmla="*/ 255 w 450"/>
                  <a:gd name="T5" fmla="*/ 416 h 416"/>
                  <a:gd name="T6" fmla="*/ 194 w 450"/>
                  <a:gd name="T7" fmla="*/ 416 h 416"/>
                  <a:gd name="T8" fmla="*/ 75 w 450"/>
                  <a:gd name="T9" fmla="*/ 87 h 416"/>
                  <a:gd name="T10" fmla="*/ 74 w 450"/>
                  <a:gd name="T11" fmla="*/ 87 h 416"/>
                  <a:gd name="T12" fmla="*/ 74 w 450"/>
                  <a:gd name="T13" fmla="*/ 416 h 416"/>
                  <a:gd name="T14" fmla="*/ 0 w 450"/>
                  <a:gd name="T15" fmla="*/ 416 h 416"/>
                  <a:gd name="T16" fmla="*/ 0 w 450"/>
                  <a:gd name="T17" fmla="*/ 0 h 416"/>
                  <a:gd name="T18" fmla="*/ 113 w 450"/>
                  <a:gd name="T19" fmla="*/ 0 h 416"/>
                  <a:gd name="T20" fmla="*/ 225 w 450"/>
                  <a:gd name="T21" fmla="*/ 306 h 416"/>
                  <a:gd name="T22" fmla="*/ 337 w 450"/>
                  <a:gd name="T23" fmla="*/ 0 h 416"/>
                  <a:gd name="T24" fmla="*/ 450 w 450"/>
                  <a:gd name="T25" fmla="*/ 0 h 416"/>
                  <a:gd name="T26" fmla="*/ 450 w 450"/>
                  <a:gd name="T27" fmla="*/ 416 h 416"/>
                  <a:gd name="T28" fmla="*/ 376 w 450"/>
                  <a:gd name="T29" fmla="*/ 416 h 416"/>
                  <a:gd name="T30" fmla="*/ 376 w 450"/>
                  <a:gd name="T31" fmla="*/ 8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0" h="416">
                    <a:moveTo>
                      <a:pt x="376" y="87"/>
                    </a:moveTo>
                    <a:lnTo>
                      <a:pt x="375" y="87"/>
                    </a:lnTo>
                    <a:lnTo>
                      <a:pt x="255" y="416"/>
                    </a:lnTo>
                    <a:lnTo>
                      <a:pt x="194" y="416"/>
                    </a:lnTo>
                    <a:lnTo>
                      <a:pt x="75" y="87"/>
                    </a:lnTo>
                    <a:lnTo>
                      <a:pt x="74" y="87"/>
                    </a:lnTo>
                    <a:lnTo>
                      <a:pt x="74" y="416"/>
                    </a:lnTo>
                    <a:lnTo>
                      <a:pt x="0" y="416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225" y="306"/>
                    </a:lnTo>
                    <a:lnTo>
                      <a:pt x="337" y="0"/>
                    </a:lnTo>
                    <a:lnTo>
                      <a:pt x="450" y="0"/>
                    </a:lnTo>
                    <a:lnTo>
                      <a:pt x="450" y="416"/>
                    </a:lnTo>
                    <a:lnTo>
                      <a:pt x="376" y="416"/>
                    </a:lnTo>
                    <a:lnTo>
                      <a:pt x="376" y="87"/>
                    </a:lnTo>
                    <a:close/>
                  </a:path>
                </a:pathLst>
              </a:custGeom>
              <a:solidFill>
                <a:srgbClr val="91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39" name="Freeform 205"/>
              <p:cNvSpPr>
                <a:spLocks noEditPoints="1"/>
              </p:cNvSpPr>
              <p:nvPr/>
            </p:nvSpPr>
            <p:spPr bwMode="auto">
              <a:xfrm>
                <a:off x="3165" y="4023"/>
                <a:ext cx="61" cy="79"/>
              </a:xfrm>
              <a:custGeom>
                <a:avLst/>
                <a:gdLst>
                  <a:gd name="T0" fmla="*/ 557 w 1093"/>
                  <a:gd name="T1" fmla="*/ 669 h 1413"/>
                  <a:gd name="T2" fmla="*/ 619 w 1093"/>
                  <a:gd name="T3" fmla="*/ 662 h 1413"/>
                  <a:gd name="T4" fmla="*/ 657 w 1093"/>
                  <a:gd name="T5" fmla="*/ 653 h 1413"/>
                  <a:gd name="T6" fmla="*/ 690 w 1093"/>
                  <a:gd name="T7" fmla="*/ 639 h 1413"/>
                  <a:gd name="T8" fmla="*/ 720 w 1093"/>
                  <a:gd name="T9" fmla="*/ 622 h 1413"/>
                  <a:gd name="T10" fmla="*/ 743 w 1093"/>
                  <a:gd name="T11" fmla="*/ 602 h 1413"/>
                  <a:gd name="T12" fmla="*/ 760 w 1093"/>
                  <a:gd name="T13" fmla="*/ 577 h 1413"/>
                  <a:gd name="T14" fmla="*/ 774 w 1093"/>
                  <a:gd name="T15" fmla="*/ 550 h 1413"/>
                  <a:gd name="T16" fmla="*/ 782 w 1093"/>
                  <a:gd name="T17" fmla="*/ 518 h 1413"/>
                  <a:gd name="T18" fmla="*/ 788 w 1093"/>
                  <a:gd name="T19" fmla="*/ 459 h 1413"/>
                  <a:gd name="T20" fmla="*/ 782 w 1093"/>
                  <a:gd name="T21" fmla="*/ 402 h 1413"/>
                  <a:gd name="T22" fmla="*/ 774 w 1093"/>
                  <a:gd name="T23" fmla="*/ 372 h 1413"/>
                  <a:gd name="T24" fmla="*/ 760 w 1093"/>
                  <a:gd name="T25" fmla="*/ 345 h 1413"/>
                  <a:gd name="T26" fmla="*/ 743 w 1093"/>
                  <a:gd name="T27" fmla="*/ 321 h 1413"/>
                  <a:gd name="T28" fmla="*/ 720 w 1093"/>
                  <a:gd name="T29" fmla="*/ 300 h 1413"/>
                  <a:gd name="T30" fmla="*/ 692 w 1093"/>
                  <a:gd name="T31" fmla="*/ 284 h 1413"/>
                  <a:gd name="T32" fmla="*/ 658 w 1093"/>
                  <a:gd name="T33" fmla="*/ 271 h 1413"/>
                  <a:gd name="T34" fmla="*/ 619 w 1093"/>
                  <a:gd name="T35" fmla="*/ 261 h 1413"/>
                  <a:gd name="T36" fmla="*/ 557 w 1093"/>
                  <a:gd name="T37" fmla="*/ 254 h 1413"/>
                  <a:gd name="T38" fmla="*/ 309 w 1093"/>
                  <a:gd name="T39" fmla="*/ 669 h 1413"/>
                  <a:gd name="T40" fmla="*/ 514 w 1093"/>
                  <a:gd name="T41" fmla="*/ 0 h 1413"/>
                  <a:gd name="T42" fmla="*/ 599 w 1093"/>
                  <a:gd name="T43" fmla="*/ 2 h 1413"/>
                  <a:gd name="T44" fmla="*/ 680 w 1093"/>
                  <a:gd name="T45" fmla="*/ 9 h 1413"/>
                  <a:gd name="T46" fmla="*/ 757 w 1093"/>
                  <a:gd name="T47" fmla="*/ 23 h 1413"/>
                  <a:gd name="T48" fmla="*/ 830 w 1093"/>
                  <a:gd name="T49" fmla="*/ 44 h 1413"/>
                  <a:gd name="T50" fmla="*/ 896 w 1093"/>
                  <a:gd name="T51" fmla="*/ 74 h 1413"/>
                  <a:gd name="T52" fmla="*/ 955 w 1093"/>
                  <a:gd name="T53" fmla="*/ 113 h 1413"/>
                  <a:gd name="T54" fmla="*/ 1004 w 1093"/>
                  <a:gd name="T55" fmla="*/ 163 h 1413"/>
                  <a:gd name="T56" fmla="*/ 1045 w 1093"/>
                  <a:gd name="T57" fmla="*/ 224 h 1413"/>
                  <a:gd name="T58" fmla="*/ 1073 w 1093"/>
                  <a:gd name="T59" fmla="*/ 298 h 1413"/>
                  <a:gd name="T60" fmla="*/ 1088 w 1093"/>
                  <a:gd name="T61" fmla="*/ 385 h 1413"/>
                  <a:gd name="T62" fmla="*/ 1092 w 1093"/>
                  <a:gd name="T63" fmla="*/ 486 h 1413"/>
                  <a:gd name="T64" fmla="*/ 1079 w 1093"/>
                  <a:gd name="T65" fmla="*/ 581 h 1413"/>
                  <a:gd name="T66" fmla="*/ 1053 w 1093"/>
                  <a:gd name="T67" fmla="*/ 660 h 1413"/>
                  <a:gd name="T68" fmla="*/ 1014 w 1093"/>
                  <a:gd name="T69" fmla="*/ 726 h 1413"/>
                  <a:gd name="T70" fmla="*/ 966 w 1093"/>
                  <a:gd name="T71" fmla="*/ 780 h 1413"/>
                  <a:gd name="T72" fmla="*/ 907 w 1093"/>
                  <a:gd name="T73" fmla="*/ 823 h 1413"/>
                  <a:gd name="T74" fmla="*/ 843 w 1093"/>
                  <a:gd name="T75" fmla="*/ 856 h 1413"/>
                  <a:gd name="T76" fmla="*/ 771 w 1093"/>
                  <a:gd name="T77" fmla="*/ 880 h 1413"/>
                  <a:gd name="T78" fmla="*/ 696 w 1093"/>
                  <a:gd name="T79" fmla="*/ 897 h 1413"/>
                  <a:gd name="T80" fmla="*/ 617 w 1093"/>
                  <a:gd name="T81" fmla="*/ 906 h 1413"/>
                  <a:gd name="T82" fmla="*/ 537 w 1093"/>
                  <a:gd name="T83" fmla="*/ 909 h 1413"/>
                  <a:gd name="T84" fmla="*/ 309 w 1093"/>
                  <a:gd name="T85" fmla="*/ 1413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93" h="1413">
                    <a:moveTo>
                      <a:pt x="309" y="669"/>
                    </a:moveTo>
                    <a:lnTo>
                      <a:pt x="522" y="669"/>
                    </a:lnTo>
                    <a:lnTo>
                      <a:pt x="557" y="669"/>
                    </a:lnTo>
                    <a:lnTo>
                      <a:pt x="588" y="666"/>
                    </a:lnTo>
                    <a:lnTo>
                      <a:pt x="604" y="664"/>
                    </a:lnTo>
                    <a:lnTo>
                      <a:pt x="619" y="662"/>
                    </a:lnTo>
                    <a:lnTo>
                      <a:pt x="632" y="659"/>
                    </a:lnTo>
                    <a:lnTo>
                      <a:pt x="645" y="656"/>
                    </a:lnTo>
                    <a:lnTo>
                      <a:pt x="657" y="653"/>
                    </a:lnTo>
                    <a:lnTo>
                      <a:pt x="670" y="648"/>
                    </a:lnTo>
                    <a:lnTo>
                      <a:pt x="680" y="644"/>
                    </a:lnTo>
                    <a:lnTo>
                      <a:pt x="690" y="639"/>
                    </a:lnTo>
                    <a:lnTo>
                      <a:pt x="701" y="634"/>
                    </a:lnTo>
                    <a:lnTo>
                      <a:pt x="710" y="628"/>
                    </a:lnTo>
                    <a:lnTo>
                      <a:pt x="720" y="622"/>
                    </a:lnTo>
                    <a:lnTo>
                      <a:pt x="727" y="615"/>
                    </a:lnTo>
                    <a:lnTo>
                      <a:pt x="735" y="609"/>
                    </a:lnTo>
                    <a:lnTo>
                      <a:pt x="743" y="602"/>
                    </a:lnTo>
                    <a:lnTo>
                      <a:pt x="749" y="593"/>
                    </a:lnTo>
                    <a:lnTo>
                      <a:pt x="755" y="586"/>
                    </a:lnTo>
                    <a:lnTo>
                      <a:pt x="760" y="577"/>
                    </a:lnTo>
                    <a:lnTo>
                      <a:pt x="765" y="568"/>
                    </a:lnTo>
                    <a:lnTo>
                      <a:pt x="770" y="559"/>
                    </a:lnTo>
                    <a:lnTo>
                      <a:pt x="774" y="550"/>
                    </a:lnTo>
                    <a:lnTo>
                      <a:pt x="777" y="539"/>
                    </a:lnTo>
                    <a:lnTo>
                      <a:pt x="780" y="529"/>
                    </a:lnTo>
                    <a:lnTo>
                      <a:pt x="782" y="518"/>
                    </a:lnTo>
                    <a:lnTo>
                      <a:pt x="784" y="507"/>
                    </a:lnTo>
                    <a:lnTo>
                      <a:pt x="787" y="484"/>
                    </a:lnTo>
                    <a:lnTo>
                      <a:pt x="788" y="459"/>
                    </a:lnTo>
                    <a:lnTo>
                      <a:pt x="787" y="435"/>
                    </a:lnTo>
                    <a:lnTo>
                      <a:pt x="784" y="412"/>
                    </a:lnTo>
                    <a:lnTo>
                      <a:pt x="782" y="402"/>
                    </a:lnTo>
                    <a:lnTo>
                      <a:pt x="780" y="392"/>
                    </a:lnTo>
                    <a:lnTo>
                      <a:pt x="777" y="381"/>
                    </a:lnTo>
                    <a:lnTo>
                      <a:pt x="774" y="372"/>
                    </a:lnTo>
                    <a:lnTo>
                      <a:pt x="770" y="363"/>
                    </a:lnTo>
                    <a:lnTo>
                      <a:pt x="765" y="353"/>
                    </a:lnTo>
                    <a:lnTo>
                      <a:pt x="760" y="345"/>
                    </a:lnTo>
                    <a:lnTo>
                      <a:pt x="755" y="337"/>
                    </a:lnTo>
                    <a:lnTo>
                      <a:pt x="749" y="328"/>
                    </a:lnTo>
                    <a:lnTo>
                      <a:pt x="743" y="321"/>
                    </a:lnTo>
                    <a:lnTo>
                      <a:pt x="735" y="314"/>
                    </a:lnTo>
                    <a:lnTo>
                      <a:pt x="728" y="307"/>
                    </a:lnTo>
                    <a:lnTo>
                      <a:pt x="720" y="300"/>
                    </a:lnTo>
                    <a:lnTo>
                      <a:pt x="711" y="295"/>
                    </a:lnTo>
                    <a:lnTo>
                      <a:pt x="702" y="289"/>
                    </a:lnTo>
                    <a:lnTo>
                      <a:pt x="692" y="284"/>
                    </a:lnTo>
                    <a:lnTo>
                      <a:pt x="681" y="279"/>
                    </a:lnTo>
                    <a:lnTo>
                      <a:pt x="670" y="274"/>
                    </a:lnTo>
                    <a:lnTo>
                      <a:pt x="658" y="271"/>
                    </a:lnTo>
                    <a:lnTo>
                      <a:pt x="646" y="267"/>
                    </a:lnTo>
                    <a:lnTo>
                      <a:pt x="633" y="264"/>
                    </a:lnTo>
                    <a:lnTo>
                      <a:pt x="619" y="261"/>
                    </a:lnTo>
                    <a:lnTo>
                      <a:pt x="604" y="259"/>
                    </a:lnTo>
                    <a:lnTo>
                      <a:pt x="589" y="256"/>
                    </a:lnTo>
                    <a:lnTo>
                      <a:pt x="557" y="254"/>
                    </a:lnTo>
                    <a:lnTo>
                      <a:pt x="522" y="253"/>
                    </a:lnTo>
                    <a:lnTo>
                      <a:pt x="309" y="253"/>
                    </a:lnTo>
                    <a:lnTo>
                      <a:pt x="309" y="669"/>
                    </a:lnTo>
                    <a:close/>
                    <a:moveTo>
                      <a:pt x="0" y="1413"/>
                    </a:moveTo>
                    <a:lnTo>
                      <a:pt x="0" y="0"/>
                    </a:lnTo>
                    <a:lnTo>
                      <a:pt x="514" y="0"/>
                    </a:lnTo>
                    <a:lnTo>
                      <a:pt x="543" y="0"/>
                    </a:lnTo>
                    <a:lnTo>
                      <a:pt x="571" y="1"/>
                    </a:lnTo>
                    <a:lnTo>
                      <a:pt x="599" y="2"/>
                    </a:lnTo>
                    <a:lnTo>
                      <a:pt x="626" y="4"/>
                    </a:lnTo>
                    <a:lnTo>
                      <a:pt x="653" y="6"/>
                    </a:lnTo>
                    <a:lnTo>
                      <a:pt x="680" y="9"/>
                    </a:lnTo>
                    <a:lnTo>
                      <a:pt x="706" y="13"/>
                    </a:lnTo>
                    <a:lnTo>
                      <a:pt x="732" y="17"/>
                    </a:lnTo>
                    <a:lnTo>
                      <a:pt x="757" y="23"/>
                    </a:lnTo>
                    <a:lnTo>
                      <a:pt x="782" y="29"/>
                    </a:lnTo>
                    <a:lnTo>
                      <a:pt x="806" y="36"/>
                    </a:lnTo>
                    <a:lnTo>
                      <a:pt x="830" y="44"/>
                    </a:lnTo>
                    <a:lnTo>
                      <a:pt x="853" y="53"/>
                    </a:lnTo>
                    <a:lnTo>
                      <a:pt x="875" y="63"/>
                    </a:lnTo>
                    <a:lnTo>
                      <a:pt x="896" y="74"/>
                    </a:lnTo>
                    <a:lnTo>
                      <a:pt x="917" y="86"/>
                    </a:lnTo>
                    <a:lnTo>
                      <a:pt x="936" y="98"/>
                    </a:lnTo>
                    <a:lnTo>
                      <a:pt x="955" y="113"/>
                    </a:lnTo>
                    <a:lnTo>
                      <a:pt x="973" y="129"/>
                    </a:lnTo>
                    <a:lnTo>
                      <a:pt x="989" y="145"/>
                    </a:lnTo>
                    <a:lnTo>
                      <a:pt x="1004" y="163"/>
                    </a:lnTo>
                    <a:lnTo>
                      <a:pt x="1019" y="182"/>
                    </a:lnTo>
                    <a:lnTo>
                      <a:pt x="1032" y="202"/>
                    </a:lnTo>
                    <a:lnTo>
                      <a:pt x="1045" y="224"/>
                    </a:lnTo>
                    <a:lnTo>
                      <a:pt x="1055" y="247"/>
                    </a:lnTo>
                    <a:lnTo>
                      <a:pt x="1064" y="272"/>
                    </a:lnTo>
                    <a:lnTo>
                      <a:pt x="1073" y="298"/>
                    </a:lnTo>
                    <a:lnTo>
                      <a:pt x="1080" y="325"/>
                    </a:lnTo>
                    <a:lnTo>
                      <a:pt x="1085" y="354"/>
                    </a:lnTo>
                    <a:lnTo>
                      <a:pt x="1088" y="385"/>
                    </a:lnTo>
                    <a:lnTo>
                      <a:pt x="1092" y="418"/>
                    </a:lnTo>
                    <a:lnTo>
                      <a:pt x="1093" y="452"/>
                    </a:lnTo>
                    <a:lnTo>
                      <a:pt x="1092" y="486"/>
                    </a:lnTo>
                    <a:lnTo>
                      <a:pt x="1088" y="520"/>
                    </a:lnTo>
                    <a:lnTo>
                      <a:pt x="1084" y="551"/>
                    </a:lnTo>
                    <a:lnTo>
                      <a:pt x="1079" y="581"/>
                    </a:lnTo>
                    <a:lnTo>
                      <a:pt x="1072" y="609"/>
                    </a:lnTo>
                    <a:lnTo>
                      <a:pt x="1062" y="635"/>
                    </a:lnTo>
                    <a:lnTo>
                      <a:pt x="1053" y="660"/>
                    </a:lnTo>
                    <a:lnTo>
                      <a:pt x="1042" y="684"/>
                    </a:lnTo>
                    <a:lnTo>
                      <a:pt x="1028" y="706"/>
                    </a:lnTo>
                    <a:lnTo>
                      <a:pt x="1014" y="726"/>
                    </a:lnTo>
                    <a:lnTo>
                      <a:pt x="999" y="746"/>
                    </a:lnTo>
                    <a:lnTo>
                      <a:pt x="983" y="764"/>
                    </a:lnTo>
                    <a:lnTo>
                      <a:pt x="966" y="780"/>
                    </a:lnTo>
                    <a:lnTo>
                      <a:pt x="947" y="796"/>
                    </a:lnTo>
                    <a:lnTo>
                      <a:pt x="928" y="811"/>
                    </a:lnTo>
                    <a:lnTo>
                      <a:pt x="907" y="823"/>
                    </a:lnTo>
                    <a:lnTo>
                      <a:pt x="886" y="836"/>
                    </a:lnTo>
                    <a:lnTo>
                      <a:pt x="864" y="847"/>
                    </a:lnTo>
                    <a:lnTo>
                      <a:pt x="843" y="856"/>
                    </a:lnTo>
                    <a:lnTo>
                      <a:pt x="819" y="866"/>
                    </a:lnTo>
                    <a:lnTo>
                      <a:pt x="796" y="873"/>
                    </a:lnTo>
                    <a:lnTo>
                      <a:pt x="771" y="880"/>
                    </a:lnTo>
                    <a:lnTo>
                      <a:pt x="746" y="887"/>
                    </a:lnTo>
                    <a:lnTo>
                      <a:pt x="721" y="892"/>
                    </a:lnTo>
                    <a:lnTo>
                      <a:pt x="696" y="897"/>
                    </a:lnTo>
                    <a:lnTo>
                      <a:pt x="670" y="900"/>
                    </a:lnTo>
                    <a:lnTo>
                      <a:pt x="644" y="903"/>
                    </a:lnTo>
                    <a:lnTo>
                      <a:pt x="617" y="906"/>
                    </a:lnTo>
                    <a:lnTo>
                      <a:pt x="590" y="908"/>
                    </a:lnTo>
                    <a:lnTo>
                      <a:pt x="563" y="909"/>
                    </a:lnTo>
                    <a:lnTo>
                      <a:pt x="537" y="909"/>
                    </a:lnTo>
                    <a:lnTo>
                      <a:pt x="510" y="910"/>
                    </a:lnTo>
                    <a:lnTo>
                      <a:pt x="309" y="910"/>
                    </a:lnTo>
                    <a:lnTo>
                      <a:pt x="309" y="1413"/>
                    </a:lnTo>
                    <a:lnTo>
                      <a:pt x="0" y="14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40" name="Freeform 206"/>
              <p:cNvSpPr>
                <a:spLocks noEditPoints="1"/>
              </p:cNvSpPr>
              <p:nvPr/>
            </p:nvSpPr>
            <p:spPr bwMode="auto">
              <a:xfrm>
                <a:off x="3228" y="4044"/>
                <a:ext cx="54" cy="59"/>
              </a:xfrm>
              <a:custGeom>
                <a:avLst/>
                <a:gdLst>
                  <a:gd name="T0" fmla="*/ 563 w 976"/>
                  <a:gd name="T1" fmla="*/ 557 h 1054"/>
                  <a:gd name="T2" fmla="*/ 430 w 976"/>
                  <a:gd name="T3" fmla="*/ 589 h 1054"/>
                  <a:gd name="T4" fmla="*/ 363 w 976"/>
                  <a:gd name="T5" fmla="*/ 623 h 1054"/>
                  <a:gd name="T6" fmla="*/ 332 w 976"/>
                  <a:gd name="T7" fmla="*/ 648 h 1054"/>
                  <a:gd name="T8" fmla="*/ 312 w 976"/>
                  <a:gd name="T9" fmla="*/ 677 h 1054"/>
                  <a:gd name="T10" fmla="*/ 302 w 976"/>
                  <a:gd name="T11" fmla="*/ 709 h 1054"/>
                  <a:gd name="T12" fmla="*/ 303 w 976"/>
                  <a:gd name="T13" fmla="*/ 750 h 1054"/>
                  <a:gd name="T14" fmla="*/ 319 w 976"/>
                  <a:gd name="T15" fmla="*/ 786 h 1054"/>
                  <a:gd name="T16" fmla="*/ 348 w 976"/>
                  <a:gd name="T17" fmla="*/ 810 h 1054"/>
                  <a:gd name="T18" fmla="*/ 390 w 976"/>
                  <a:gd name="T19" fmla="*/ 822 h 1054"/>
                  <a:gd name="T20" fmla="*/ 452 w 976"/>
                  <a:gd name="T21" fmla="*/ 821 h 1054"/>
                  <a:gd name="T22" fmla="*/ 521 w 976"/>
                  <a:gd name="T23" fmla="*/ 809 h 1054"/>
                  <a:gd name="T24" fmla="*/ 578 w 976"/>
                  <a:gd name="T25" fmla="*/ 786 h 1054"/>
                  <a:gd name="T26" fmla="*/ 626 w 976"/>
                  <a:gd name="T27" fmla="*/ 754 h 1054"/>
                  <a:gd name="T28" fmla="*/ 1 w 976"/>
                  <a:gd name="T29" fmla="*/ 758 h 1054"/>
                  <a:gd name="T30" fmla="*/ 15 w 976"/>
                  <a:gd name="T31" fmla="*/ 677 h 1054"/>
                  <a:gd name="T32" fmla="*/ 48 w 976"/>
                  <a:gd name="T33" fmla="*/ 606 h 1054"/>
                  <a:gd name="T34" fmla="*/ 102 w 976"/>
                  <a:gd name="T35" fmla="*/ 545 h 1054"/>
                  <a:gd name="T36" fmla="*/ 176 w 976"/>
                  <a:gd name="T37" fmla="*/ 493 h 1054"/>
                  <a:gd name="T38" fmla="*/ 271 w 976"/>
                  <a:gd name="T39" fmla="*/ 450 h 1054"/>
                  <a:gd name="T40" fmla="*/ 389 w 976"/>
                  <a:gd name="T41" fmla="*/ 416 h 1054"/>
                  <a:gd name="T42" fmla="*/ 527 w 976"/>
                  <a:gd name="T43" fmla="*/ 391 h 1054"/>
                  <a:gd name="T44" fmla="*/ 647 w 976"/>
                  <a:gd name="T45" fmla="*/ 353 h 1054"/>
                  <a:gd name="T46" fmla="*/ 640 w 976"/>
                  <a:gd name="T47" fmla="*/ 304 h 1054"/>
                  <a:gd name="T48" fmla="*/ 616 w 976"/>
                  <a:gd name="T49" fmla="*/ 265 h 1054"/>
                  <a:gd name="T50" fmla="*/ 573 w 976"/>
                  <a:gd name="T51" fmla="*/ 240 h 1054"/>
                  <a:gd name="T52" fmla="*/ 509 w 976"/>
                  <a:gd name="T53" fmla="*/ 232 h 1054"/>
                  <a:gd name="T54" fmla="*/ 415 w 976"/>
                  <a:gd name="T55" fmla="*/ 241 h 1054"/>
                  <a:gd name="T56" fmla="*/ 328 w 976"/>
                  <a:gd name="T57" fmla="*/ 267 h 1054"/>
                  <a:gd name="T58" fmla="*/ 248 w 976"/>
                  <a:gd name="T59" fmla="*/ 308 h 1054"/>
                  <a:gd name="T60" fmla="*/ 174 w 976"/>
                  <a:gd name="T61" fmla="*/ 358 h 1054"/>
                  <a:gd name="T62" fmla="*/ 107 w 976"/>
                  <a:gd name="T63" fmla="*/ 131 h 1054"/>
                  <a:gd name="T64" fmla="*/ 212 w 976"/>
                  <a:gd name="T65" fmla="*/ 70 h 1054"/>
                  <a:gd name="T66" fmla="*/ 343 w 976"/>
                  <a:gd name="T67" fmla="*/ 24 h 1054"/>
                  <a:gd name="T68" fmla="*/ 506 w 976"/>
                  <a:gd name="T69" fmla="*/ 1 h 1054"/>
                  <a:gd name="T70" fmla="*/ 627 w 976"/>
                  <a:gd name="T71" fmla="*/ 4 h 1054"/>
                  <a:gd name="T72" fmla="*/ 714 w 976"/>
                  <a:gd name="T73" fmla="*/ 20 h 1054"/>
                  <a:gd name="T74" fmla="*/ 784 w 976"/>
                  <a:gd name="T75" fmla="*/ 49 h 1054"/>
                  <a:gd name="T76" fmla="*/ 843 w 976"/>
                  <a:gd name="T77" fmla="*/ 89 h 1054"/>
                  <a:gd name="T78" fmla="*/ 888 w 976"/>
                  <a:gd name="T79" fmla="*/ 143 h 1054"/>
                  <a:gd name="T80" fmla="*/ 919 w 976"/>
                  <a:gd name="T81" fmla="*/ 209 h 1054"/>
                  <a:gd name="T82" fmla="*/ 939 w 976"/>
                  <a:gd name="T83" fmla="*/ 286 h 1054"/>
                  <a:gd name="T84" fmla="*/ 947 w 976"/>
                  <a:gd name="T85" fmla="*/ 375 h 1054"/>
                  <a:gd name="T86" fmla="*/ 949 w 976"/>
                  <a:gd name="T87" fmla="*/ 874 h 1054"/>
                  <a:gd name="T88" fmla="*/ 963 w 976"/>
                  <a:gd name="T89" fmla="*/ 996 h 1054"/>
                  <a:gd name="T90" fmla="*/ 665 w 976"/>
                  <a:gd name="T91" fmla="*/ 1023 h 1054"/>
                  <a:gd name="T92" fmla="*/ 650 w 976"/>
                  <a:gd name="T93" fmla="*/ 951 h 1054"/>
                  <a:gd name="T94" fmla="*/ 629 w 976"/>
                  <a:gd name="T95" fmla="*/ 910 h 1054"/>
                  <a:gd name="T96" fmla="*/ 553 w 976"/>
                  <a:gd name="T97" fmla="*/ 975 h 1054"/>
                  <a:gd name="T98" fmla="*/ 468 w 976"/>
                  <a:gd name="T99" fmla="*/ 1022 h 1054"/>
                  <a:gd name="T100" fmla="*/ 372 w 976"/>
                  <a:gd name="T101" fmla="*/ 1048 h 1054"/>
                  <a:gd name="T102" fmla="*/ 276 w 976"/>
                  <a:gd name="T103" fmla="*/ 1054 h 1054"/>
                  <a:gd name="T104" fmla="*/ 220 w 976"/>
                  <a:gd name="T105" fmla="*/ 1047 h 1054"/>
                  <a:gd name="T106" fmla="*/ 167 w 976"/>
                  <a:gd name="T107" fmla="*/ 1031 h 1054"/>
                  <a:gd name="T108" fmla="*/ 119 w 976"/>
                  <a:gd name="T109" fmla="*/ 1006 h 1054"/>
                  <a:gd name="T110" fmla="*/ 77 w 976"/>
                  <a:gd name="T111" fmla="*/ 973 h 1054"/>
                  <a:gd name="T112" fmla="*/ 43 w 976"/>
                  <a:gd name="T113" fmla="*/ 931 h 1054"/>
                  <a:gd name="T114" fmla="*/ 18 w 976"/>
                  <a:gd name="T115" fmla="*/ 883 h 1054"/>
                  <a:gd name="T116" fmla="*/ 3 w 976"/>
                  <a:gd name="T117" fmla="*/ 826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76" h="1054">
                    <a:moveTo>
                      <a:pt x="647" y="736"/>
                    </a:moveTo>
                    <a:lnTo>
                      <a:pt x="647" y="547"/>
                    </a:lnTo>
                    <a:lnTo>
                      <a:pt x="603" y="552"/>
                    </a:lnTo>
                    <a:lnTo>
                      <a:pt x="563" y="557"/>
                    </a:lnTo>
                    <a:lnTo>
                      <a:pt x="525" y="564"/>
                    </a:lnTo>
                    <a:lnTo>
                      <a:pt x="491" y="572"/>
                    </a:lnTo>
                    <a:lnTo>
                      <a:pt x="459" y="580"/>
                    </a:lnTo>
                    <a:lnTo>
                      <a:pt x="430" y="589"/>
                    </a:lnTo>
                    <a:lnTo>
                      <a:pt x="405" y="600"/>
                    </a:lnTo>
                    <a:lnTo>
                      <a:pt x="382" y="610"/>
                    </a:lnTo>
                    <a:lnTo>
                      <a:pt x="373" y="616"/>
                    </a:lnTo>
                    <a:lnTo>
                      <a:pt x="363" y="623"/>
                    </a:lnTo>
                    <a:lnTo>
                      <a:pt x="354" y="629"/>
                    </a:lnTo>
                    <a:lnTo>
                      <a:pt x="346" y="635"/>
                    </a:lnTo>
                    <a:lnTo>
                      <a:pt x="339" y="641"/>
                    </a:lnTo>
                    <a:lnTo>
                      <a:pt x="332" y="648"/>
                    </a:lnTo>
                    <a:lnTo>
                      <a:pt x="326" y="655"/>
                    </a:lnTo>
                    <a:lnTo>
                      <a:pt x="321" y="662"/>
                    </a:lnTo>
                    <a:lnTo>
                      <a:pt x="316" y="669"/>
                    </a:lnTo>
                    <a:lnTo>
                      <a:pt x="312" y="677"/>
                    </a:lnTo>
                    <a:lnTo>
                      <a:pt x="308" y="685"/>
                    </a:lnTo>
                    <a:lnTo>
                      <a:pt x="305" y="692"/>
                    </a:lnTo>
                    <a:lnTo>
                      <a:pt x="303" y="701"/>
                    </a:lnTo>
                    <a:lnTo>
                      <a:pt x="302" y="709"/>
                    </a:lnTo>
                    <a:lnTo>
                      <a:pt x="301" y="717"/>
                    </a:lnTo>
                    <a:lnTo>
                      <a:pt x="301" y="727"/>
                    </a:lnTo>
                    <a:lnTo>
                      <a:pt x="301" y="738"/>
                    </a:lnTo>
                    <a:lnTo>
                      <a:pt x="303" y="750"/>
                    </a:lnTo>
                    <a:lnTo>
                      <a:pt x="305" y="759"/>
                    </a:lnTo>
                    <a:lnTo>
                      <a:pt x="308" y="769"/>
                    </a:lnTo>
                    <a:lnTo>
                      <a:pt x="314" y="778"/>
                    </a:lnTo>
                    <a:lnTo>
                      <a:pt x="319" y="786"/>
                    </a:lnTo>
                    <a:lnTo>
                      <a:pt x="325" y="793"/>
                    </a:lnTo>
                    <a:lnTo>
                      <a:pt x="332" y="799"/>
                    </a:lnTo>
                    <a:lnTo>
                      <a:pt x="340" y="805"/>
                    </a:lnTo>
                    <a:lnTo>
                      <a:pt x="348" y="810"/>
                    </a:lnTo>
                    <a:lnTo>
                      <a:pt x="357" y="814"/>
                    </a:lnTo>
                    <a:lnTo>
                      <a:pt x="368" y="817"/>
                    </a:lnTo>
                    <a:lnTo>
                      <a:pt x="378" y="820"/>
                    </a:lnTo>
                    <a:lnTo>
                      <a:pt x="390" y="822"/>
                    </a:lnTo>
                    <a:lnTo>
                      <a:pt x="401" y="823"/>
                    </a:lnTo>
                    <a:lnTo>
                      <a:pt x="414" y="823"/>
                    </a:lnTo>
                    <a:lnTo>
                      <a:pt x="433" y="823"/>
                    </a:lnTo>
                    <a:lnTo>
                      <a:pt x="452" y="821"/>
                    </a:lnTo>
                    <a:lnTo>
                      <a:pt x="471" y="819"/>
                    </a:lnTo>
                    <a:lnTo>
                      <a:pt x="488" y="817"/>
                    </a:lnTo>
                    <a:lnTo>
                      <a:pt x="504" y="813"/>
                    </a:lnTo>
                    <a:lnTo>
                      <a:pt x="521" y="809"/>
                    </a:lnTo>
                    <a:lnTo>
                      <a:pt x="537" y="805"/>
                    </a:lnTo>
                    <a:lnTo>
                      <a:pt x="551" y="798"/>
                    </a:lnTo>
                    <a:lnTo>
                      <a:pt x="565" y="793"/>
                    </a:lnTo>
                    <a:lnTo>
                      <a:pt x="578" y="786"/>
                    </a:lnTo>
                    <a:lnTo>
                      <a:pt x="592" y="779"/>
                    </a:lnTo>
                    <a:lnTo>
                      <a:pt x="603" y="771"/>
                    </a:lnTo>
                    <a:lnTo>
                      <a:pt x="616" y="763"/>
                    </a:lnTo>
                    <a:lnTo>
                      <a:pt x="626" y="754"/>
                    </a:lnTo>
                    <a:lnTo>
                      <a:pt x="637" y="745"/>
                    </a:lnTo>
                    <a:lnTo>
                      <a:pt x="647" y="736"/>
                    </a:lnTo>
                    <a:close/>
                    <a:moveTo>
                      <a:pt x="0" y="780"/>
                    </a:moveTo>
                    <a:lnTo>
                      <a:pt x="1" y="758"/>
                    </a:lnTo>
                    <a:lnTo>
                      <a:pt x="2" y="737"/>
                    </a:lnTo>
                    <a:lnTo>
                      <a:pt x="5" y="716"/>
                    </a:lnTo>
                    <a:lnTo>
                      <a:pt x="9" y="696"/>
                    </a:lnTo>
                    <a:lnTo>
                      <a:pt x="15" y="677"/>
                    </a:lnTo>
                    <a:lnTo>
                      <a:pt x="22" y="658"/>
                    </a:lnTo>
                    <a:lnTo>
                      <a:pt x="29" y="640"/>
                    </a:lnTo>
                    <a:lnTo>
                      <a:pt x="39" y="623"/>
                    </a:lnTo>
                    <a:lnTo>
                      <a:pt x="48" y="606"/>
                    </a:lnTo>
                    <a:lnTo>
                      <a:pt x="60" y="589"/>
                    </a:lnTo>
                    <a:lnTo>
                      <a:pt x="73" y="574"/>
                    </a:lnTo>
                    <a:lnTo>
                      <a:pt x="86" y="559"/>
                    </a:lnTo>
                    <a:lnTo>
                      <a:pt x="102" y="545"/>
                    </a:lnTo>
                    <a:lnTo>
                      <a:pt x="119" y="531"/>
                    </a:lnTo>
                    <a:lnTo>
                      <a:pt x="136" y="518"/>
                    </a:lnTo>
                    <a:lnTo>
                      <a:pt x="155" y="505"/>
                    </a:lnTo>
                    <a:lnTo>
                      <a:pt x="176" y="493"/>
                    </a:lnTo>
                    <a:lnTo>
                      <a:pt x="198" y="481"/>
                    </a:lnTo>
                    <a:lnTo>
                      <a:pt x="221" y="470"/>
                    </a:lnTo>
                    <a:lnTo>
                      <a:pt x="246" y="459"/>
                    </a:lnTo>
                    <a:lnTo>
                      <a:pt x="271" y="450"/>
                    </a:lnTo>
                    <a:lnTo>
                      <a:pt x="299" y="441"/>
                    </a:lnTo>
                    <a:lnTo>
                      <a:pt x="327" y="431"/>
                    </a:lnTo>
                    <a:lnTo>
                      <a:pt x="357" y="423"/>
                    </a:lnTo>
                    <a:lnTo>
                      <a:pt x="389" y="416"/>
                    </a:lnTo>
                    <a:lnTo>
                      <a:pt x="421" y="409"/>
                    </a:lnTo>
                    <a:lnTo>
                      <a:pt x="455" y="402"/>
                    </a:lnTo>
                    <a:lnTo>
                      <a:pt x="491" y="396"/>
                    </a:lnTo>
                    <a:lnTo>
                      <a:pt x="527" y="391"/>
                    </a:lnTo>
                    <a:lnTo>
                      <a:pt x="566" y="387"/>
                    </a:lnTo>
                    <a:lnTo>
                      <a:pt x="605" y="383"/>
                    </a:lnTo>
                    <a:lnTo>
                      <a:pt x="647" y="378"/>
                    </a:lnTo>
                    <a:lnTo>
                      <a:pt x="647" y="353"/>
                    </a:lnTo>
                    <a:lnTo>
                      <a:pt x="646" y="340"/>
                    </a:lnTo>
                    <a:lnTo>
                      <a:pt x="645" y="327"/>
                    </a:lnTo>
                    <a:lnTo>
                      <a:pt x="643" y="315"/>
                    </a:lnTo>
                    <a:lnTo>
                      <a:pt x="640" y="304"/>
                    </a:lnTo>
                    <a:lnTo>
                      <a:pt x="634" y="292"/>
                    </a:lnTo>
                    <a:lnTo>
                      <a:pt x="629" y="283"/>
                    </a:lnTo>
                    <a:lnTo>
                      <a:pt x="623" y="273"/>
                    </a:lnTo>
                    <a:lnTo>
                      <a:pt x="616" y="265"/>
                    </a:lnTo>
                    <a:lnTo>
                      <a:pt x="606" y="257"/>
                    </a:lnTo>
                    <a:lnTo>
                      <a:pt x="596" y="250"/>
                    </a:lnTo>
                    <a:lnTo>
                      <a:pt x="585" y="245"/>
                    </a:lnTo>
                    <a:lnTo>
                      <a:pt x="573" y="240"/>
                    </a:lnTo>
                    <a:lnTo>
                      <a:pt x="558" y="237"/>
                    </a:lnTo>
                    <a:lnTo>
                      <a:pt x="544" y="234"/>
                    </a:lnTo>
                    <a:lnTo>
                      <a:pt x="527" y="232"/>
                    </a:lnTo>
                    <a:lnTo>
                      <a:pt x="509" y="232"/>
                    </a:lnTo>
                    <a:lnTo>
                      <a:pt x="485" y="232"/>
                    </a:lnTo>
                    <a:lnTo>
                      <a:pt x="462" y="234"/>
                    </a:lnTo>
                    <a:lnTo>
                      <a:pt x="438" y="237"/>
                    </a:lnTo>
                    <a:lnTo>
                      <a:pt x="415" y="241"/>
                    </a:lnTo>
                    <a:lnTo>
                      <a:pt x="393" y="246"/>
                    </a:lnTo>
                    <a:lnTo>
                      <a:pt x="371" y="253"/>
                    </a:lnTo>
                    <a:lnTo>
                      <a:pt x="349" y="260"/>
                    </a:lnTo>
                    <a:lnTo>
                      <a:pt x="328" y="267"/>
                    </a:lnTo>
                    <a:lnTo>
                      <a:pt x="307" y="276"/>
                    </a:lnTo>
                    <a:lnTo>
                      <a:pt x="288" y="286"/>
                    </a:lnTo>
                    <a:lnTo>
                      <a:pt x="268" y="296"/>
                    </a:lnTo>
                    <a:lnTo>
                      <a:pt x="248" y="308"/>
                    </a:lnTo>
                    <a:lnTo>
                      <a:pt x="229" y="319"/>
                    </a:lnTo>
                    <a:lnTo>
                      <a:pt x="210" y="332"/>
                    </a:lnTo>
                    <a:lnTo>
                      <a:pt x="192" y="344"/>
                    </a:lnTo>
                    <a:lnTo>
                      <a:pt x="174" y="358"/>
                    </a:lnTo>
                    <a:lnTo>
                      <a:pt x="44" y="182"/>
                    </a:lnTo>
                    <a:lnTo>
                      <a:pt x="64" y="165"/>
                    </a:lnTo>
                    <a:lnTo>
                      <a:pt x="84" y="148"/>
                    </a:lnTo>
                    <a:lnTo>
                      <a:pt x="107" y="131"/>
                    </a:lnTo>
                    <a:lnTo>
                      <a:pt x="130" y="115"/>
                    </a:lnTo>
                    <a:lnTo>
                      <a:pt x="156" y="99"/>
                    </a:lnTo>
                    <a:lnTo>
                      <a:pt x="182" y="84"/>
                    </a:lnTo>
                    <a:lnTo>
                      <a:pt x="212" y="70"/>
                    </a:lnTo>
                    <a:lnTo>
                      <a:pt x="242" y="57"/>
                    </a:lnTo>
                    <a:lnTo>
                      <a:pt x="273" y="45"/>
                    </a:lnTo>
                    <a:lnTo>
                      <a:pt x="307" y="33"/>
                    </a:lnTo>
                    <a:lnTo>
                      <a:pt x="343" y="24"/>
                    </a:lnTo>
                    <a:lnTo>
                      <a:pt x="380" y="16"/>
                    </a:lnTo>
                    <a:lnTo>
                      <a:pt x="420" y="9"/>
                    </a:lnTo>
                    <a:lnTo>
                      <a:pt x="463" y="4"/>
                    </a:lnTo>
                    <a:lnTo>
                      <a:pt x="506" y="1"/>
                    </a:lnTo>
                    <a:lnTo>
                      <a:pt x="553" y="0"/>
                    </a:lnTo>
                    <a:lnTo>
                      <a:pt x="579" y="1"/>
                    </a:lnTo>
                    <a:lnTo>
                      <a:pt x="603" y="2"/>
                    </a:lnTo>
                    <a:lnTo>
                      <a:pt x="627" y="4"/>
                    </a:lnTo>
                    <a:lnTo>
                      <a:pt x="650" y="7"/>
                    </a:lnTo>
                    <a:lnTo>
                      <a:pt x="672" y="10"/>
                    </a:lnTo>
                    <a:lnTo>
                      <a:pt x="693" y="14"/>
                    </a:lnTo>
                    <a:lnTo>
                      <a:pt x="714" y="20"/>
                    </a:lnTo>
                    <a:lnTo>
                      <a:pt x="732" y="26"/>
                    </a:lnTo>
                    <a:lnTo>
                      <a:pt x="751" y="33"/>
                    </a:lnTo>
                    <a:lnTo>
                      <a:pt x="769" y="40"/>
                    </a:lnTo>
                    <a:lnTo>
                      <a:pt x="784" y="49"/>
                    </a:lnTo>
                    <a:lnTo>
                      <a:pt x="801" y="58"/>
                    </a:lnTo>
                    <a:lnTo>
                      <a:pt x="816" y="68"/>
                    </a:lnTo>
                    <a:lnTo>
                      <a:pt x="829" y="78"/>
                    </a:lnTo>
                    <a:lnTo>
                      <a:pt x="843" y="89"/>
                    </a:lnTo>
                    <a:lnTo>
                      <a:pt x="855" y="102"/>
                    </a:lnTo>
                    <a:lnTo>
                      <a:pt x="867" y="115"/>
                    </a:lnTo>
                    <a:lnTo>
                      <a:pt x="877" y="129"/>
                    </a:lnTo>
                    <a:lnTo>
                      <a:pt x="888" y="143"/>
                    </a:lnTo>
                    <a:lnTo>
                      <a:pt x="896" y="158"/>
                    </a:lnTo>
                    <a:lnTo>
                      <a:pt x="904" y="175"/>
                    </a:lnTo>
                    <a:lnTo>
                      <a:pt x="913" y="191"/>
                    </a:lnTo>
                    <a:lnTo>
                      <a:pt x="919" y="209"/>
                    </a:lnTo>
                    <a:lnTo>
                      <a:pt x="925" y="227"/>
                    </a:lnTo>
                    <a:lnTo>
                      <a:pt x="930" y="246"/>
                    </a:lnTo>
                    <a:lnTo>
                      <a:pt x="934" y="266"/>
                    </a:lnTo>
                    <a:lnTo>
                      <a:pt x="939" y="286"/>
                    </a:lnTo>
                    <a:lnTo>
                      <a:pt x="942" y="308"/>
                    </a:lnTo>
                    <a:lnTo>
                      <a:pt x="945" y="329"/>
                    </a:lnTo>
                    <a:lnTo>
                      <a:pt x="946" y="352"/>
                    </a:lnTo>
                    <a:lnTo>
                      <a:pt x="947" y="375"/>
                    </a:lnTo>
                    <a:lnTo>
                      <a:pt x="947" y="400"/>
                    </a:lnTo>
                    <a:lnTo>
                      <a:pt x="947" y="791"/>
                    </a:lnTo>
                    <a:lnTo>
                      <a:pt x="948" y="835"/>
                    </a:lnTo>
                    <a:lnTo>
                      <a:pt x="949" y="874"/>
                    </a:lnTo>
                    <a:lnTo>
                      <a:pt x="951" y="910"/>
                    </a:lnTo>
                    <a:lnTo>
                      <a:pt x="954" y="942"/>
                    </a:lnTo>
                    <a:lnTo>
                      <a:pt x="957" y="970"/>
                    </a:lnTo>
                    <a:lnTo>
                      <a:pt x="963" y="996"/>
                    </a:lnTo>
                    <a:lnTo>
                      <a:pt x="969" y="1019"/>
                    </a:lnTo>
                    <a:lnTo>
                      <a:pt x="976" y="1040"/>
                    </a:lnTo>
                    <a:lnTo>
                      <a:pt x="670" y="1040"/>
                    </a:lnTo>
                    <a:lnTo>
                      <a:pt x="665" y="1023"/>
                    </a:lnTo>
                    <a:lnTo>
                      <a:pt x="660" y="1006"/>
                    </a:lnTo>
                    <a:lnTo>
                      <a:pt x="656" y="989"/>
                    </a:lnTo>
                    <a:lnTo>
                      <a:pt x="653" y="971"/>
                    </a:lnTo>
                    <a:lnTo>
                      <a:pt x="650" y="951"/>
                    </a:lnTo>
                    <a:lnTo>
                      <a:pt x="649" y="931"/>
                    </a:lnTo>
                    <a:lnTo>
                      <a:pt x="647" y="912"/>
                    </a:lnTo>
                    <a:lnTo>
                      <a:pt x="647" y="890"/>
                    </a:lnTo>
                    <a:lnTo>
                      <a:pt x="629" y="910"/>
                    </a:lnTo>
                    <a:lnTo>
                      <a:pt x="610" y="927"/>
                    </a:lnTo>
                    <a:lnTo>
                      <a:pt x="592" y="944"/>
                    </a:lnTo>
                    <a:lnTo>
                      <a:pt x="573" y="961"/>
                    </a:lnTo>
                    <a:lnTo>
                      <a:pt x="553" y="975"/>
                    </a:lnTo>
                    <a:lnTo>
                      <a:pt x="533" y="989"/>
                    </a:lnTo>
                    <a:lnTo>
                      <a:pt x="512" y="1001"/>
                    </a:lnTo>
                    <a:lnTo>
                      <a:pt x="491" y="1012"/>
                    </a:lnTo>
                    <a:lnTo>
                      <a:pt x="468" y="1022"/>
                    </a:lnTo>
                    <a:lnTo>
                      <a:pt x="445" y="1030"/>
                    </a:lnTo>
                    <a:lnTo>
                      <a:pt x="422" y="1037"/>
                    </a:lnTo>
                    <a:lnTo>
                      <a:pt x="397" y="1044"/>
                    </a:lnTo>
                    <a:lnTo>
                      <a:pt x="372" y="1048"/>
                    </a:lnTo>
                    <a:lnTo>
                      <a:pt x="346" y="1052"/>
                    </a:lnTo>
                    <a:lnTo>
                      <a:pt x="319" y="1054"/>
                    </a:lnTo>
                    <a:lnTo>
                      <a:pt x="291" y="1054"/>
                    </a:lnTo>
                    <a:lnTo>
                      <a:pt x="276" y="1054"/>
                    </a:lnTo>
                    <a:lnTo>
                      <a:pt x="262" y="1053"/>
                    </a:lnTo>
                    <a:lnTo>
                      <a:pt x="248" y="1052"/>
                    </a:lnTo>
                    <a:lnTo>
                      <a:pt x="233" y="1050"/>
                    </a:lnTo>
                    <a:lnTo>
                      <a:pt x="220" y="1047"/>
                    </a:lnTo>
                    <a:lnTo>
                      <a:pt x="206" y="1044"/>
                    </a:lnTo>
                    <a:lnTo>
                      <a:pt x="193" y="1041"/>
                    </a:lnTo>
                    <a:lnTo>
                      <a:pt x="179" y="1036"/>
                    </a:lnTo>
                    <a:lnTo>
                      <a:pt x="167" y="1031"/>
                    </a:lnTo>
                    <a:lnTo>
                      <a:pt x="154" y="1026"/>
                    </a:lnTo>
                    <a:lnTo>
                      <a:pt x="142" y="1020"/>
                    </a:lnTo>
                    <a:lnTo>
                      <a:pt x="130" y="1014"/>
                    </a:lnTo>
                    <a:lnTo>
                      <a:pt x="119" y="1006"/>
                    </a:lnTo>
                    <a:lnTo>
                      <a:pt x="107" y="999"/>
                    </a:lnTo>
                    <a:lnTo>
                      <a:pt x="97" y="991"/>
                    </a:lnTo>
                    <a:lnTo>
                      <a:pt x="86" y="982"/>
                    </a:lnTo>
                    <a:lnTo>
                      <a:pt x="77" y="973"/>
                    </a:lnTo>
                    <a:lnTo>
                      <a:pt x="68" y="964"/>
                    </a:lnTo>
                    <a:lnTo>
                      <a:pt x="59" y="953"/>
                    </a:lnTo>
                    <a:lnTo>
                      <a:pt x="51" y="943"/>
                    </a:lnTo>
                    <a:lnTo>
                      <a:pt x="43" y="931"/>
                    </a:lnTo>
                    <a:lnTo>
                      <a:pt x="35" y="920"/>
                    </a:lnTo>
                    <a:lnTo>
                      <a:pt x="29" y="909"/>
                    </a:lnTo>
                    <a:lnTo>
                      <a:pt x="23" y="896"/>
                    </a:lnTo>
                    <a:lnTo>
                      <a:pt x="18" y="883"/>
                    </a:lnTo>
                    <a:lnTo>
                      <a:pt x="14" y="869"/>
                    </a:lnTo>
                    <a:lnTo>
                      <a:pt x="9" y="856"/>
                    </a:lnTo>
                    <a:lnTo>
                      <a:pt x="6" y="841"/>
                    </a:lnTo>
                    <a:lnTo>
                      <a:pt x="3" y="826"/>
                    </a:lnTo>
                    <a:lnTo>
                      <a:pt x="2" y="811"/>
                    </a:lnTo>
                    <a:lnTo>
                      <a:pt x="0" y="795"/>
                    </a:lnTo>
                    <a:lnTo>
                      <a:pt x="0" y="7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41" name="Freeform 207"/>
              <p:cNvSpPr>
                <a:spLocks/>
              </p:cNvSpPr>
              <p:nvPr/>
            </p:nvSpPr>
            <p:spPr bwMode="auto">
              <a:xfrm>
                <a:off x="3293" y="4044"/>
                <a:ext cx="37" cy="58"/>
              </a:xfrm>
              <a:custGeom>
                <a:avLst/>
                <a:gdLst>
                  <a:gd name="T0" fmla="*/ 0 w 664"/>
                  <a:gd name="T1" fmla="*/ 1040 h 1040"/>
                  <a:gd name="T2" fmla="*/ 0 w 664"/>
                  <a:gd name="T3" fmla="*/ 22 h 1040"/>
                  <a:gd name="T4" fmla="*/ 308 w 664"/>
                  <a:gd name="T5" fmla="*/ 22 h 1040"/>
                  <a:gd name="T6" fmla="*/ 308 w 664"/>
                  <a:gd name="T7" fmla="*/ 191 h 1040"/>
                  <a:gd name="T8" fmla="*/ 310 w 664"/>
                  <a:gd name="T9" fmla="*/ 191 h 1040"/>
                  <a:gd name="T10" fmla="*/ 321 w 664"/>
                  <a:gd name="T11" fmla="*/ 176 h 1040"/>
                  <a:gd name="T12" fmla="*/ 333 w 664"/>
                  <a:gd name="T13" fmla="*/ 159 h 1040"/>
                  <a:gd name="T14" fmla="*/ 346 w 664"/>
                  <a:gd name="T15" fmla="*/ 142 h 1040"/>
                  <a:gd name="T16" fmla="*/ 360 w 664"/>
                  <a:gd name="T17" fmla="*/ 126 h 1040"/>
                  <a:gd name="T18" fmla="*/ 376 w 664"/>
                  <a:gd name="T19" fmla="*/ 109 h 1040"/>
                  <a:gd name="T20" fmla="*/ 393 w 664"/>
                  <a:gd name="T21" fmla="*/ 93 h 1040"/>
                  <a:gd name="T22" fmla="*/ 411 w 664"/>
                  <a:gd name="T23" fmla="*/ 78 h 1040"/>
                  <a:gd name="T24" fmla="*/ 431 w 664"/>
                  <a:gd name="T25" fmla="*/ 63 h 1040"/>
                  <a:gd name="T26" fmla="*/ 453 w 664"/>
                  <a:gd name="T27" fmla="*/ 50 h 1040"/>
                  <a:gd name="T28" fmla="*/ 476 w 664"/>
                  <a:gd name="T29" fmla="*/ 38 h 1040"/>
                  <a:gd name="T30" fmla="*/ 501 w 664"/>
                  <a:gd name="T31" fmla="*/ 27 h 1040"/>
                  <a:gd name="T32" fmla="*/ 528 w 664"/>
                  <a:gd name="T33" fmla="*/ 19 h 1040"/>
                  <a:gd name="T34" fmla="*/ 542 w 664"/>
                  <a:gd name="T35" fmla="*/ 14 h 1040"/>
                  <a:gd name="T36" fmla="*/ 556 w 664"/>
                  <a:gd name="T37" fmla="*/ 10 h 1040"/>
                  <a:gd name="T38" fmla="*/ 572 w 664"/>
                  <a:gd name="T39" fmla="*/ 7 h 1040"/>
                  <a:gd name="T40" fmla="*/ 586 w 664"/>
                  <a:gd name="T41" fmla="*/ 5 h 1040"/>
                  <a:gd name="T42" fmla="*/ 603 w 664"/>
                  <a:gd name="T43" fmla="*/ 3 h 1040"/>
                  <a:gd name="T44" fmla="*/ 620 w 664"/>
                  <a:gd name="T45" fmla="*/ 2 h 1040"/>
                  <a:gd name="T46" fmla="*/ 636 w 664"/>
                  <a:gd name="T47" fmla="*/ 1 h 1040"/>
                  <a:gd name="T48" fmla="*/ 654 w 664"/>
                  <a:gd name="T49" fmla="*/ 0 h 1040"/>
                  <a:gd name="T50" fmla="*/ 664 w 664"/>
                  <a:gd name="T51" fmla="*/ 0 h 1040"/>
                  <a:gd name="T52" fmla="*/ 660 w 664"/>
                  <a:gd name="T53" fmla="*/ 273 h 1040"/>
                  <a:gd name="T54" fmla="*/ 646 w 664"/>
                  <a:gd name="T55" fmla="*/ 272 h 1040"/>
                  <a:gd name="T56" fmla="*/ 623 w 664"/>
                  <a:gd name="T57" fmla="*/ 270 h 1040"/>
                  <a:gd name="T58" fmla="*/ 599 w 664"/>
                  <a:gd name="T59" fmla="*/ 268 h 1040"/>
                  <a:gd name="T60" fmla="*/ 580 w 664"/>
                  <a:gd name="T61" fmla="*/ 268 h 1040"/>
                  <a:gd name="T62" fmla="*/ 557 w 664"/>
                  <a:gd name="T63" fmla="*/ 268 h 1040"/>
                  <a:gd name="T64" fmla="*/ 535 w 664"/>
                  <a:gd name="T65" fmla="*/ 270 h 1040"/>
                  <a:gd name="T66" fmla="*/ 515 w 664"/>
                  <a:gd name="T67" fmla="*/ 274 h 1040"/>
                  <a:gd name="T68" fmla="*/ 494 w 664"/>
                  <a:gd name="T69" fmla="*/ 279 h 1040"/>
                  <a:gd name="T70" fmla="*/ 474 w 664"/>
                  <a:gd name="T71" fmla="*/ 285 h 1040"/>
                  <a:gd name="T72" fmla="*/ 455 w 664"/>
                  <a:gd name="T73" fmla="*/ 292 h 1040"/>
                  <a:gd name="T74" fmla="*/ 436 w 664"/>
                  <a:gd name="T75" fmla="*/ 300 h 1040"/>
                  <a:gd name="T76" fmla="*/ 420 w 664"/>
                  <a:gd name="T77" fmla="*/ 310 h 1040"/>
                  <a:gd name="T78" fmla="*/ 403 w 664"/>
                  <a:gd name="T79" fmla="*/ 320 h 1040"/>
                  <a:gd name="T80" fmla="*/ 386 w 664"/>
                  <a:gd name="T81" fmla="*/ 331 h 1040"/>
                  <a:gd name="T82" fmla="*/ 372 w 664"/>
                  <a:gd name="T83" fmla="*/ 342 h 1040"/>
                  <a:gd name="T84" fmla="*/ 357 w 664"/>
                  <a:gd name="T85" fmla="*/ 354 h 1040"/>
                  <a:gd name="T86" fmla="*/ 344 w 664"/>
                  <a:gd name="T87" fmla="*/ 367 h 1040"/>
                  <a:gd name="T88" fmla="*/ 331 w 664"/>
                  <a:gd name="T89" fmla="*/ 380 h 1040"/>
                  <a:gd name="T90" fmla="*/ 319 w 664"/>
                  <a:gd name="T91" fmla="*/ 394 h 1040"/>
                  <a:gd name="T92" fmla="*/ 308 w 664"/>
                  <a:gd name="T93" fmla="*/ 407 h 1040"/>
                  <a:gd name="T94" fmla="*/ 308 w 664"/>
                  <a:gd name="T95" fmla="*/ 1040 h 1040"/>
                  <a:gd name="T96" fmla="*/ 0 w 664"/>
                  <a:gd name="T97" fmla="*/ 1040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4" h="1040">
                    <a:moveTo>
                      <a:pt x="0" y="1040"/>
                    </a:moveTo>
                    <a:lnTo>
                      <a:pt x="0" y="22"/>
                    </a:lnTo>
                    <a:lnTo>
                      <a:pt x="308" y="22"/>
                    </a:lnTo>
                    <a:lnTo>
                      <a:pt x="308" y="191"/>
                    </a:lnTo>
                    <a:lnTo>
                      <a:pt x="310" y="191"/>
                    </a:lnTo>
                    <a:lnTo>
                      <a:pt x="321" y="176"/>
                    </a:lnTo>
                    <a:lnTo>
                      <a:pt x="333" y="159"/>
                    </a:lnTo>
                    <a:lnTo>
                      <a:pt x="346" y="142"/>
                    </a:lnTo>
                    <a:lnTo>
                      <a:pt x="360" y="126"/>
                    </a:lnTo>
                    <a:lnTo>
                      <a:pt x="376" y="109"/>
                    </a:lnTo>
                    <a:lnTo>
                      <a:pt x="393" y="93"/>
                    </a:lnTo>
                    <a:lnTo>
                      <a:pt x="411" y="78"/>
                    </a:lnTo>
                    <a:lnTo>
                      <a:pt x="431" y="63"/>
                    </a:lnTo>
                    <a:lnTo>
                      <a:pt x="453" y="50"/>
                    </a:lnTo>
                    <a:lnTo>
                      <a:pt x="476" y="38"/>
                    </a:lnTo>
                    <a:lnTo>
                      <a:pt x="501" y="27"/>
                    </a:lnTo>
                    <a:lnTo>
                      <a:pt x="528" y="19"/>
                    </a:lnTo>
                    <a:lnTo>
                      <a:pt x="542" y="14"/>
                    </a:lnTo>
                    <a:lnTo>
                      <a:pt x="556" y="10"/>
                    </a:lnTo>
                    <a:lnTo>
                      <a:pt x="572" y="7"/>
                    </a:lnTo>
                    <a:lnTo>
                      <a:pt x="586" y="5"/>
                    </a:lnTo>
                    <a:lnTo>
                      <a:pt x="603" y="3"/>
                    </a:lnTo>
                    <a:lnTo>
                      <a:pt x="620" y="2"/>
                    </a:lnTo>
                    <a:lnTo>
                      <a:pt x="636" y="1"/>
                    </a:lnTo>
                    <a:lnTo>
                      <a:pt x="654" y="0"/>
                    </a:lnTo>
                    <a:lnTo>
                      <a:pt x="664" y="0"/>
                    </a:lnTo>
                    <a:lnTo>
                      <a:pt x="660" y="273"/>
                    </a:lnTo>
                    <a:lnTo>
                      <a:pt x="646" y="272"/>
                    </a:lnTo>
                    <a:lnTo>
                      <a:pt x="623" y="270"/>
                    </a:lnTo>
                    <a:lnTo>
                      <a:pt x="599" y="268"/>
                    </a:lnTo>
                    <a:lnTo>
                      <a:pt x="580" y="268"/>
                    </a:lnTo>
                    <a:lnTo>
                      <a:pt x="557" y="268"/>
                    </a:lnTo>
                    <a:lnTo>
                      <a:pt x="535" y="270"/>
                    </a:lnTo>
                    <a:lnTo>
                      <a:pt x="515" y="274"/>
                    </a:lnTo>
                    <a:lnTo>
                      <a:pt x="494" y="279"/>
                    </a:lnTo>
                    <a:lnTo>
                      <a:pt x="474" y="285"/>
                    </a:lnTo>
                    <a:lnTo>
                      <a:pt x="455" y="292"/>
                    </a:lnTo>
                    <a:lnTo>
                      <a:pt x="436" y="300"/>
                    </a:lnTo>
                    <a:lnTo>
                      <a:pt x="420" y="310"/>
                    </a:lnTo>
                    <a:lnTo>
                      <a:pt x="403" y="320"/>
                    </a:lnTo>
                    <a:lnTo>
                      <a:pt x="386" y="331"/>
                    </a:lnTo>
                    <a:lnTo>
                      <a:pt x="372" y="342"/>
                    </a:lnTo>
                    <a:lnTo>
                      <a:pt x="357" y="354"/>
                    </a:lnTo>
                    <a:lnTo>
                      <a:pt x="344" y="367"/>
                    </a:lnTo>
                    <a:lnTo>
                      <a:pt x="331" y="380"/>
                    </a:lnTo>
                    <a:lnTo>
                      <a:pt x="319" y="394"/>
                    </a:lnTo>
                    <a:lnTo>
                      <a:pt x="308" y="407"/>
                    </a:lnTo>
                    <a:lnTo>
                      <a:pt x="308" y="1040"/>
                    </a:lnTo>
                    <a:lnTo>
                      <a:pt x="0" y="10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42" name="Freeform 208"/>
              <p:cNvSpPr>
                <a:spLocks/>
              </p:cNvSpPr>
              <p:nvPr/>
            </p:nvSpPr>
            <p:spPr bwMode="auto">
              <a:xfrm>
                <a:off x="3334" y="4026"/>
                <a:ext cx="41" cy="77"/>
              </a:xfrm>
              <a:custGeom>
                <a:avLst/>
                <a:gdLst>
                  <a:gd name="T0" fmla="*/ 170 w 739"/>
                  <a:gd name="T1" fmla="*/ 573 h 1380"/>
                  <a:gd name="T2" fmla="*/ 0 w 739"/>
                  <a:gd name="T3" fmla="*/ 350 h 1380"/>
                  <a:gd name="T4" fmla="*/ 170 w 739"/>
                  <a:gd name="T5" fmla="*/ 0 h 1380"/>
                  <a:gd name="T6" fmla="*/ 477 w 739"/>
                  <a:gd name="T7" fmla="*/ 350 h 1380"/>
                  <a:gd name="T8" fmla="*/ 739 w 739"/>
                  <a:gd name="T9" fmla="*/ 573 h 1380"/>
                  <a:gd name="T10" fmla="*/ 477 w 739"/>
                  <a:gd name="T11" fmla="*/ 1014 h 1380"/>
                  <a:gd name="T12" fmla="*/ 479 w 739"/>
                  <a:gd name="T13" fmla="*/ 1052 h 1380"/>
                  <a:gd name="T14" fmla="*/ 484 w 739"/>
                  <a:gd name="T15" fmla="*/ 1083 h 1380"/>
                  <a:gd name="T16" fmla="*/ 492 w 739"/>
                  <a:gd name="T17" fmla="*/ 1108 h 1380"/>
                  <a:gd name="T18" fmla="*/ 506 w 739"/>
                  <a:gd name="T19" fmla="*/ 1126 h 1380"/>
                  <a:gd name="T20" fmla="*/ 524 w 739"/>
                  <a:gd name="T21" fmla="*/ 1141 h 1380"/>
                  <a:gd name="T22" fmla="*/ 549 w 739"/>
                  <a:gd name="T23" fmla="*/ 1150 h 1380"/>
                  <a:gd name="T24" fmla="*/ 581 w 739"/>
                  <a:gd name="T25" fmla="*/ 1155 h 1380"/>
                  <a:gd name="T26" fmla="*/ 618 w 739"/>
                  <a:gd name="T27" fmla="*/ 1158 h 1380"/>
                  <a:gd name="T28" fmla="*/ 674 w 739"/>
                  <a:gd name="T29" fmla="*/ 1154 h 1380"/>
                  <a:gd name="T30" fmla="*/ 699 w 739"/>
                  <a:gd name="T31" fmla="*/ 1150 h 1380"/>
                  <a:gd name="T32" fmla="*/ 720 w 739"/>
                  <a:gd name="T33" fmla="*/ 1146 h 1380"/>
                  <a:gd name="T34" fmla="*/ 707 w 739"/>
                  <a:gd name="T35" fmla="*/ 1368 h 1380"/>
                  <a:gd name="T36" fmla="*/ 663 w 739"/>
                  <a:gd name="T37" fmla="*/ 1373 h 1380"/>
                  <a:gd name="T38" fmla="*/ 605 w 739"/>
                  <a:gd name="T39" fmla="*/ 1377 h 1380"/>
                  <a:gd name="T40" fmla="*/ 544 w 739"/>
                  <a:gd name="T41" fmla="*/ 1380 h 1380"/>
                  <a:gd name="T42" fmla="*/ 489 w 739"/>
                  <a:gd name="T43" fmla="*/ 1380 h 1380"/>
                  <a:gd name="T44" fmla="*/ 438 w 739"/>
                  <a:gd name="T45" fmla="*/ 1378 h 1380"/>
                  <a:gd name="T46" fmla="*/ 393 w 739"/>
                  <a:gd name="T47" fmla="*/ 1373 h 1380"/>
                  <a:gd name="T48" fmla="*/ 354 w 739"/>
                  <a:gd name="T49" fmla="*/ 1365 h 1380"/>
                  <a:gd name="T50" fmla="*/ 318 w 739"/>
                  <a:gd name="T51" fmla="*/ 1355 h 1380"/>
                  <a:gd name="T52" fmla="*/ 288 w 739"/>
                  <a:gd name="T53" fmla="*/ 1343 h 1380"/>
                  <a:gd name="T54" fmla="*/ 262 w 739"/>
                  <a:gd name="T55" fmla="*/ 1328 h 1380"/>
                  <a:gd name="T56" fmla="*/ 240 w 739"/>
                  <a:gd name="T57" fmla="*/ 1311 h 1380"/>
                  <a:gd name="T58" fmla="*/ 221 w 739"/>
                  <a:gd name="T59" fmla="*/ 1293 h 1380"/>
                  <a:gd name="T60" fmla="*/ 207 w 739"/>
                  <a:gd name="T61" fmla="*/ 1271 h 1380"/>
                  <a:gd name="T62" fmla="*/ 195 w 739"/>
                  <a:gd name="T63" fmla="*/ 1248 h 1380"/>
                  <a:gd name="T64" fmla="*/ 186 w 739"/>
                  <a:gd name="T65" fmla="*/ 1222 h 1380"/>
                  <a:gd name="T66" fmla="*/ 180 w 739"/>
                  <a:gd name="T67" fmla="*/ 1194 h 1380"/>
                  <a:gd name="T68" fmla="*/ 174 w 739"/>
                  <a:gd name="T69" fmla="*/ 1164 h 1380"/>
                  <a:gd name="T70" fmla="*/ 171 w 739"/>
                  <a:gd name="T71" fmla="*/ 1116 h 1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9" h="1380">
                    <a:moveTo>
                      <a:pt x="170" y="1081"/>
                    </a:moveTo>
                    <a:lnTo>
                      <a:pt x="170" y="573"/>
                    </a:lnTo>
                    <a:lnTo>
                      <a:pt x="0" y="573"/>
                    </a:lnTo>
                    <a:lnTo>
                      <a:pt x="0" y="350"/>
                    </a:lnTo>
                    <a:lnTo>
                      <a:pt x="170" y="350"/>
                    </a:lnTo>
                    <a:lnTo>
                      <a:pt x="170" y="0"/>
                    </a:lnTo>
                    <a:lnTo>
                      <a:pt x="477" y="0"/>
                    </a:lnTo>
                    <a:lnTo>
                      <a:pt x="477" y="350"/>
                    </a:lnTo>
                    <a:lnTo>
                      <a:pt x="739" y="350"/>
                    </a:lnTo>
                    <a:lnTo>
                      <a:pt x="739" y="573"/>
                    </a:lnTo>
                    <a:lnTo>
                      <a:pt x="477" y="573"/>
                    </a:lnTo>
                    <a:lnTo>
                      <a:pt x="477" y="1014"/>
                    </a:lnTo>
                    <a:lnTo>
                      <a:pt x="478" y="1034"/>
                    </a:lnTo>
                    <a:lnTo>
                      <a:pt x="479" y="1052"/>
                    </a:lnTo>
                    <a:lnTo>
                      <a:pt x="481" y="1068"/>
                    </a:lnTo>
                    <a:lnTo>
                      <a:pt x="484" y="1083"/>
                    </a:lnTo>
                    <a:lnTo>
                      <a:pt x="487" y="1095"/>
                    </a:lnTo>
                    <a:lnTo>
                      <a:pt x="492" y="1108"/>
                    </a:lnTo>
                    <a:lnTo>
                      <a:pt x="498" y="1117"/>
                    </a:lnTo>
                    <a:lnTo>
                      <a:pt x="506" y="1126"/>
                    </a:lnTo>
                    <a:lnTo>
                      <a:pt x="515" y="1134"/>
                    </a:lnTo>
                    <a:lnTo>
                      <a:pt x="524" y="1141"/>
                    </a:lnTo>
                    <a:lnTo>
                      <a:pt x="537" y="1146"/>
                    </a:lnTo>
                    <a:lnTo>
                      <a:pt x="549" y="1150"/>
                    </a:lnTo>
                    <a:lnTo>
                      <a:pt x="564" y="1153"/>
                    </a:lnTo>
                    <a:lnTo>
                      <a:pt x="581" y="1155"/>
                    </a:lnTo>
                    <a:lnTo>
                      <a:pt x="598" y="1157"/>
                    </a:lnTo>
                    <a:lnTo>
                      <a:pt x="618" y="1158"/>
                    </a:lnTo>
                    <a:lnTo>
                      <a:pt x="645" y="1157"/>
                    </a:lnTo>
                    <a:lnTo>
                      <a:pt x="674" y="1154"/>
                    </a:lnTo>
                    <a:lnTo>
                      <a:pt x="688" y="1152"/>
                    </a:lnTo>
                    <a:lnTo>
                      <a:pt x="699" y="1150"/>
                    </a:lnTo>
                    <a:lnTo>
                      <a:pt x="711" y="1148"/>
                    </a:lnTo>
                    <a:lnTo>
                      <a:pt x="720" y="1146"/>
                    </a:lnTo>
                    <a:lnTo>
                      <a:pt x="720" y="1365"/>
                    </a:lnTo>
                    <a:lnTo>
                      <a:pt x="707" y="1368"/>
                    </a:lnTo>
                    <a:lnTo>
                      <a:pt x="688" y="1371"/>
                    </a:lnTo>
                    <a:lnTo>
                      <a:pt x="663" y="1373"/>
                    </a:lnTo>
                    <a:lnTo>
                      <a:pt x="635" y="1375"/>
                    </a:lnTo>
                    <a:lnTo>
                      <a:pt x="605" y="1377"/>
                    </a:lnTo>
                    <a:lnTo>
                      <a:pt x="573" y="1379"/>
                    </a:lnTo>
                    <a:lnTo>
                      <a:pt x="544" y="1380"/>
                    </a:lnTo>
                    <a:lnTo>
                      <a:pt x="517" y="1380"/>
                    </a:lnTo>
                    <a:lnTo>
                      <a:pt x="489" y="1380"/>
                    </a:lnTo>
                    <a:lnTo>
                      <a:pt x="463" y="1379"/>
                    </a:lnTo>
                    <a:lnTo>
                      <a:pt x="438" y="1378"/>
                    </a:lnTo>
                    <a:lnTo>
                      <a:pt x="415" y="1376"/>
                    </a:lnTo>
                    <a:lnTo>
                      <a:pt x="393" y="1373"/>
                    </a:lnTo>
                    <a:lnTo>
                      <a:pt x="372" y="1370"/>
                    </a:lnTo>
                    <a:lnTo>
                      <a:pt x="354" y="1365"/>
                    </a:lnTo>
                    <a:lnTo>
                      <a:pt x="335" y="1360"/>
                    </a:lnTo>
                    <a:lnTo>
                      <a:pt x="318" y="1355"/>
                    </a:lnTo>
                    <a:lnTo>
                      <a:pt x="303" y="1350"/>
                    </a:lnTo>
                    <a:lnTo>
                      <a:pt x="288" y="1343"/>
                    </a:lnTo>
                    <a:lnTo>
                      <a:pt x="274" y="1336"/>
                    </a:lnTo>
                    <a:lnTo>
                      <a:pt x="262" y="1328"/>
                    </a:lnTo>
                    <a:lnTo>
                      <a:pt x="250" y="1320"/>
                    </a:lnTo>
                    <a:lnTo>
                      <a:pt x="240" y="1311"/>
                    </a:lnTo>
                    <a:lnTo>
                      <a:pt x="231" y="1302"/>
                    </a:lnTo>
                    <a:lnTo>
                      <a:pt x="221" y="1293"/>
                    </a:lnTo>
                    <a:lnTo>
                      <a:pt x="214" y="1282"/>
                    </a:lnTo>
                    <a:lnTo>
                      <a:pt x="207" y="1271"/>
                    </a:lnTo>
                    <a:lnTo>
                      <a:pt x="200" y="1259"/>
                    </a:lnTo>
                    <a:lnTo>
                      <a:pt x="195" y="1248"/>
                    </a:lnTo>
                    <a:lnTo>
                      <a:pt x="190" y="1234"/>
                    </a:lnTo>
                    <a:lnTo>
                      <a:pt x="186" y="1222"/>
                    </a:lnTo>
                    <a:lnTo>
                      <a:pt x="182" y="1209"/>
                    </a:lnTo>
                    <a:lnTo>
                      <a:pt x="180" y="1194"/>
                    </a:lnTo>
                    <a:lnTo>
                      <a:pt x="177" y="1179"/>
                    </a:lnTo>
                    <a:lnTo>
                      <a:pt x="174" y="1164"/>
                    </a:lnTo>
                    <a:lnTo>
                      <a:pt x="173" y="1148"/>
                    </a:lnTo>
                    <a:lnTo>
                      <a:pt x="171" y="1116"/>
                    </a:lnTo>
                    <a:lnTo>
                      <a:pt x="170" y="10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43" name="Freeform 209"/>
              <p:cNvSpPr>
                <a:spLocks/>
              </p:cNvSpPr>
              <p:nvPr/>
            </p:nvSpPr>
            <p:spPr bwMode="auto">
              <a:xfrm>
                <a:off x="3384" y="4044"/>
                <a:ext cx="53" cy="58"/>
              </a:xfrm>
              <a:custGeom>
                <a:avLst/>
                <a:gdLst>
                  <a:gd name="T0" fmla="*/ 0 w 957"/>
                  <a:gd name="T1" fmla="*/ 22 h 1040"/>
                  <a:gd name="T2" fmla="*/ 308 w 957"/>
                  <a:gd name="T3" fmla="*/ 182 h 1040"/>
                  <a:gd name="T4" fmla="*/ 333 w 957"/>
                  <a:gd name="T5" fmla="*/ 151 h 1040"/>
                  <a:gd name="T6" fmla="*/ 364 w 957"/>
                  <a:gd name="T7" fmla="*/ 119 h 1040"/>
                  <a:gd name="T8" fmla="*/ 400 w 957"/>
                  <a:gd name="T9" fmla="*/ 89 h 1040"/>
                  <a:gd name="T10" fmla="*/ 440 w 957"/>
                  <a:gd name="T11" fmla="*/ 61 h 1040"/>
                  <a:gd name="T12" fmla="*/ 486 w 957"/>
                  <a:gd name="T13" fmla="*/ 36 h 1040"/>
                  <a:gd name="T14" fmla="*/ 538 w 957"/>
                  <a:gd name="T15" fmla="*/ 18 h 1040"/>
                  <a:gd name="T16" fmla="*/ 597 w 957"/>
                  <a:gd name="T17" fmla="*/ 5 h 1040"/>
                  <a:gd name="T18" fmla="*/ 628 w 957"/>
                  <a:gd name="T19" fmla="*/ 2 h 1040"/>
                  <a:gd name="T20" fmla="*/ 660 w 957"/>
                  <a:gd name="T21" fmla="*/ 0 h 1040"/>
                  <a:gd name="T22" fmla="*/ 692 w 957"/>
                  <a:gd name="T23" fmla="*/ 1 h 1040"/>
                  <a:gd name="T24" fmla="*/ 723 w 957"/>
                  <a:gd name="T25" fmla="*/ 4 h 1040"/>
                  <a:gd name="T26" fmla="*/ 752 w 957"/>
                  <a:gd name="T27" fmla="*/ 9 h 1040"/>
                  <a:gd name="T28" fmla="*/ 779 w 957"/>
                  <a:gd name="T29" fmla="*/ 18 h 1040"/>
                  <a:gd name="T30" fmla="*/ 805 w 957"/>
                  <a:gd name="T31" fmla="*/ 27 h 1040"/>
                  <a:gd name="T32" fmla="*/ 830 w 957"/>
                  <a:gd name="T33" fmla="*/ 38 h 1040"/>
                  <a:gd name="T34" fmla="*/ 852 w 957"/>
                  <a:gd name="T35" fmla="*/ 53 h 1040"/>
                  <a:gd name="T36" fmla="*/ 873 w 957"/>
                  <a:gd name="T37" fmla="*/ 70 h 1040"/>
                  <a:gd name="T38" fmla="*/ 892 w 957"/>
                  <a:gd name="T39" fmla="*/ 89 h 1040"/>
                  <a:gd name="T40" fmla="*/ 908 w 957"/>
                  <a:gd name="T41" fmla="*/ 110 h 1040"/>
                  <a:gd name="T42" fmla="*/ 923 w 957"/>
                  <a:gd name="T43" fmla="*/ 135 h 1040"/>
                  <a:gd name="T44" fmla="*/ 934 w 957"/>
                  <a:gd name="T45" fmla="*/ 162 h 1040"/>
                  <a:gd name="T46" fmla="*/ 945 w 957"/>
                  <a:gd name="T47" fmla="*/ 191 h 1040"/>
                  <a:gd name="T48" fmla="*/ 951 w 957"/>
                  <a:gd name="T49" fmla="*/ 223 h 1040"/>
                  <a:gd name="T50" fmla="*/ 955 w 957"/>
                  <a:gd name="T51" fmla="*/ 259 h 1040"/>
                  <a:gd name="T52" fmla="*/ 957 w 957"/>
                  <a:gd name="T53" fmla="*/ 296 h 1040"/>
                  <a:gd name="T54" fmla="*/ 651 w 957"/>
                  <a:gd name="T55" fmla="*/ 1040 h 1040"/>
                  <a:gd name="T56" fmla="*/ 650 w 957"/>
                  <a:gd name="T57" fmla="*/ 377 h 1040"/>
                  <a:gd name="T58" fmla="*/ 647 w 957"/>
                  <a:gd name="T59" fmla="*/ 347 h 1040"/>
                  <a:gd name="T60" fmla="*/ 639 w 957"/>
                  <a:gd name="T61" fmla="*/ 321 h 1040"/>
                  <a:gd name="T62" fmla="*/ 629 w 957"/>
                  <a:gd name="T63" fmla="*/ 299 h 1040"/>
                  <a:gd name="T64" fmla="*/ 614 w 957"/>
                  <a:gd name="T65" fmla="*/ 282 h 1040"/>
                  <a:gd name="T66" fmla="*/ 596 w 957"/>
                  <a:gd name="T67" fmla="*/ 268 h 1040"/>
                  <a:gd name="T68" fmla="*/ 573 w 957"/>
                  <a:gd name="T69" fmla="*/ 260 h 1040"/>
                  <a:gd name="T70" fmla="*/ 546 w 957"/>
                  <a:gd name="T71" fmla="*/ 255 h 1040"/>
                  <a:gd name="T72" fmla="*/ 514 w 957"/>
                  <a:gd name="T73" fmla="*/ 255 h 1040"/>
                  <a:gd name="T74" fmla="*/ 485 w 957"/>
                  <a:gd name="T75" fmla="*/ 259 h 1040"/>
                  <a:gd name="T76" fmla="*/ 456 w 957"/>
                  <a:gd name="T77" fmla="*/ 266 h 1040"/>
                  <a:gd name="T78" fmla="*/ 428 w 957"/>
                  <a:gd name="T79" fmla="*/ 276 h 1040"/>
                  <a:gd name="T80" fmla="*/ 401 w 957"/>
                  <a:gd name="T81" fmla="*/ 290 h 1040"/>
                  <a:gd name="T82" fmla="*/ 374 w 957"/>
                  <a:gd name="T83" fmla="*/ 307 h 1040"/>
                  <a:gd name="T84" fmla="*/ 334 w 957"/>
                  <a:gd name="T85" fmla="*/ 335 h 1040"/>
                  <a:gd name="T86" fmla="*/ 308 w 957"/>
                  <a:gd name="T87" fmla="*/ 1040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57" h="1040">
                    <a:moveTo>
                      <a:pt x="0" y="1040"/>
                    </a:moveTo>
                    <a:lnTo>
                      <a:pt x="0" y="22"/>
                    </a:lnTo>
                    <a:lnTo>
                      <a:pt x="308" y="22"/>
                    </a:lnTo>
                    <a:lnTo>
                      <a:pt x="308" y="182"/>
                    </a:lnTo>
                    <a:lnTo>
                      <a:pt x="321" y="166"/>
                    </a:lnTo>
                    <a:lnTo>
                      <a:pt x="333" y="151"/>
                    </a:lnTo>
                    <a:lnTo>
                      <a:pt x="348" y="135"/>
                    </a:lnTo>
                    <a:lnTo>
                      <a:pt x="364" y="119"/>
                    </a:lnTo>
                    <a:lnTo>
                      <a:pt x="381" y="104"/>
                    </a:lnTo>
                    <a:lnTo>
                      <a:pt x="400" y="89"/>
                    </a:lnTo>
                    <a:lnTo>
                      <a:pt x="420" y="75"/>
                    </a:lnTo>
                    <a:lnTo>
                      <a:pt x="440" y="61"/>
                    </a:lnTo>
                    <a:lnTo>
                      <a:pt x="462" y="49"/>
                    </a:lnTo>
                    <a:lnTo>
                      <a:pt x="486" y="36"/>
                    </a:lnTo>
                    <a:lnTo>
                      <a:pt x="512" y="26"/>
                    </a:lnTo>
                    <a:lnTo>
                      <a:pt x="538" y="18"/>
                    </a:lnTo>
                    <a:lnTo>
                      <a:pt x="567" y="10"/>
                    </a:lnTo>
                    <a:lnTo>
                      <a:pt x="597" y="5"/>
                    </a:lnTo>
                    <a:lnTo>
                      <a:pt x="611" y="3"/>
                    </a:lnTo>
                    <a:lnTo>
                      <a:pt x="628" y="2"/>
                    </a:lnTo>
                    <a:lnTo>
                      <a:pt x="644" y="1"/>
                    </a:lnTo>
                    <a:lnTo>
                      <a:pt x="660" y="0"/>
                    </a:lnTo>
                    <a:lnTo>
                      <a:pt x="676" y="1"/>
                    </a:lnTo>
                    <a:lnTo>
                      <a:pt x="692" y="1"/>
                    </a:lnTo>
                    <a:lnTo>
                      <a:pt x="707" y="3"/>
                    </a:lnTo>
                    <a:lnTo>
                      <a:pt x="723" y="4"/>
                    </a:lnTo>
                    <a:lnTo>
                      <a:pt x="737" y="7"/>
                    </a:lnTo>
                    <a:lnTo>
                      <a:pt x="752" y="9"/>
                    </a:lnTo>
                    <a:lnTo>
                      <a:pt x="765" y="13"/>
                    </a:lnTo>
                    <a:lnTo>
                      <a:pt x="779" y="18"/>
                    </a:lnTo>
                    <a:lnTo>
                      <a:pt x="793" y="22"/>
                    </a:lnTo>
                    <a:lnTo>
                      <a:pt x="805" y="27"/>
                    </a:lnTo>
                    <a:lnTo>
                      <a:pt x="818" y="32"/>
                    </a:lnTo>
                    <a:lnTo>
                      <a:pt x="830" y="38"/>
                    </a:lnTo>
                    <a:lnTo>
                      <a:pt x="842" y="46"/>
                    </a:lnTo>
                    <a:lnTo>
                      <a:pt x="852" y="53"/>
                    </a:lnTo>
                    <a:lnTo>
                      <a:pt x="863" y="61"/>
                    </a:lnTo>
                    <a:lnTo>
                      <a:pt x="873" y="70"/>
                    </a:lnTo>
                    <a:lnTo>
                      <a:pt x="883" y="79"/>
                    </a:lnTo>
                    <a:lnTo>
                      <a:pt x="892" y="89"/>
                    </a:lnTo>
                    <a:lnTo>
                      <a:pt x="900" y="100"/>
                    </a:lnTo>
                    <a:lnTo>
                      <a:pt x="908" y="110"/>
                    </a:lnTo>
                    <a:lnTo>
                      <a:pt x="915" y="123"/>
                    </a:lnTo>
                    <a:lnTo>
                      <a:pt x="923" y="135"/>
                    </a:lnTo>
                    <a:lnTo>
                      <a:pt x="929" y="148"/>
                    </a:lnTo>
                    <a:lnTo>
                      <a:pt x="934" y="162"/>
                    </a:lnTo>
                    <a:lnTo>
                      <a:pt x="939" y="177"/>
                    </a:lnTo>
                    <a:lnTo>
                      <a:pt x="945" y="191"/>
                    </a:lnTo>
                    <a:lnTo>
                      <a:pt x="948" y="207"/>
                    </a:lnTo>
                    <a:lnTo>
                      <a:pt x="951" y="223"/>
                    </a:lnTo>
                    <a:lnTo>
                      <a:pt x="954" y="241"/>
                    </a:lnTo>
                    <a:lnTo>
                      <a:pt x="955" y="259"/>
                    </a:lnTo>
                    <a:lnTo>
                      <a:pt x="956" y="278"/>
                    </a:lnTo>
                    <a:lnTo>
                      <a:pt x="957" y="296"/>
                    </a:lnTo>
                    <a:lnTo>
                      <a:pt x="957" y="1040"/>
                    </a:lnTo>
                    <a:lnTo>
                      <a:pt x="651" y="1040"/>
                    </a:lnTo>
                    <a:lnTo>
                      <a:pt x="651" y="394"/>
                    </a:lnTo>
                    <a:lnTo>
                      <a:pt x="650" y="377"/>
                    </a:lnTo>
                    <a:lnTo>
                      <a:pt x="649" y="362"/>
                    </a:lnTo>
                    <a:lnTo>
                      <a:pt x="647" y="347"/>
                    </a:lnTo>
                    <a:lnTo>
                      <a:pt x="644" y="334"/>
                    </a:lnTo>
                    <a:lnTo>
                      <a:pt x="639" y="321"/>
                    </a:lnTo>
                    <a:lnTo>
                      <a:pt x="635" y="310"/>
                    </a:lnTo>
                    <a:lnTo>
                      <a:pt x="629" y="299"/>
                    </a:lnTo>
                    <a:lnTo>
                      <a:pt x="623" y="290"/>
                    </a:lnTo>
                    <a:lnTo>
                      <a:pt x="614" y="282"/>
                    </a:lnTo>
                    <a:lnTo>
                      <a:pt x="606" y="274"/>
                    </a:lnTo>
                    <a:lnTo>
                      <a:pt x="596" y="268"/>
                    </a:lnTo>
                    <a:lnTo>
                      <a:pt x="585" y="263"/>
                    </a:lnTo>
                    <a:lnTo>
                      <a:pt x="573" y="260"/>
                    </a:lnTo>
                    <a:lnTo>
                      <a:pt x="560" y="257"/>
                    </a:lnTo>
                    <a:lnTo>
                      <a:pt x="546" y="255"/>
                    </a:lnTo>
                    <a:lnTo>
                      <a:pt x="530" y="255"/>
                    </a:lnTo>
                    <a:lnTo>
                      <a:pt x="514" y="255"/>
                    </a:lnTo>
                    <a:lnTo>
                      <a:pt x="500" y="257"/>
                    </a:lnTo>
                    <a:lnTo>
                      <a:pt x="485" y="259"/>
                    </a:lnTo>
                    <a:lnTo>
                      <a:pt x="471" y="262"/>
                    </a:lnTo>
                    <a:lnTo>
                      <a:pt x="456" y="266"/>
                    </a:lnTo>
                    <a:lnTo>
                      <a:pt x="441" y="271"/>
                    </a:lnTo>
                    <a:lnTo>
                      <a:pt x="428" y="276"/>
                    </a:lnTo>
                    <a:lnTo>
                      <a:pt x="414" y="283"/>
                    </a:lnTo>
                    <a:lnTo>
                      <a:pt x="401" y="290"/>
                    </a:lnTo>
                    <a:lnTo>
                      <a:pt x="387" y="297"/>
                    </a:lnTo>
                    <a:lnTo>
                      <a:pt x="374" y="307"/>
                    </a:lnTo>
                    <a:lnTo>
                      <a:pt x="360" y="315"/>
                    </a:lnTo>
                    <a:lnTo>
                      <a:pt x="334" y="335"/>
                    </a:lnTo>
                    <a:lnTo>
                      <a:pt x="308" y="355"/>
                    </a:lnTo>
                    <a:lnTo>
                      <a:pt x="308" y="1040"/>
                    </a:lnTo>
                    <a:lnTo>
                      <a:pt x="0" y="10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44" name="Freeform 210"/>
              <p:cNvSpPr>
                <a:spLocks noEditPoints="1"/>
              </p:cNvSpPr>
              <p:nvPr/>
            </p:nvSpPr>
            <p:spPr bwMode="auto">
              <a:xfrm>
                <a:off x="3446" y="4044"/>
                <a:ext cx="55" cy="59"/>
              </a:xfrm>
              <a:custGeom>
                <a:avLst/>
                <a:gdLst>
                  <a:gd name="T0" fmla="*/ 691 w 981"/>
                  <a:gd name="T1" fmla="*/ 360 h 1060"/>
                  <a:gd name="T2" fmla="*/ 657 w 981"/>
                  <a:gd name="T3" fmla="*/ 287 h 1060"/>
                  <a:gd name="T4" fmla="*/ 603 w 981"/>
                  <a:gd name="T5" fmla="*/ 240 h 1060"/>
                  <a:gd name="T6" fmla="*/ 531 w 981"/>
                  <a:gd name="T7" fmla="*/ 221 h 1060"/>
                  <a:gd name="T8" fmla="*/ 458 w 981"/>
                  <a:gd name="T9" fmla="*/ 227 h 1060"/>
                  <a:gd name="T10" fmla="*/ 397 w 981"/>
                  <a:gd name="T11" fmla="*/ 258 h 1060"/>
                  <a:gd name="T12" fmla="*/ 346 w 981"/>
                  <a:gd name="T13" fmla="*/ 317 h 1060"/>
                  <a:gd name="T14" fmla="*/ 314 w 981"/>
                  <a:gd name="T15" fmla="*/ 405 h 1060"/>
                  <a:gd name="T16" fmla="*/ 1 w 981"/>
                  <a:gd name="T17" fmla="*/ 495 h 1060"/>
                  <a:gd name="T18" fmla="*/ 20 w 981"/>
                  <a:gd name="T19" fmla="*/ 365 h 1060"/>
                  <a:gd name="T20" fmla="*/ 62 w 981"/>
                  <a:gd name="T21" fmla="*/ 257 h 1060"/>
                  <a:gd name="T22" fmla="*/ 123 w 981"/>
                  <a:gd name="T23" fmla="*/ 169 h 1060"/>
                  <a:gd name="T24" fmla="*/ 196 w 981"/>
                  <a:gd name="T25" fmla="*/ 103 h 1060"/>
                  <a:gd name="T26" fmla="*/ 279 w 981"/>
                  <a:gd name="T27" fmla="*/ 54 h 1060"/>
                  <a:gd name="T28" fmla="*/ 365 w 981"/>
                  <a:gd name="T29" fmla="*/ 21 h 1060"/>
                  <a:gd name="T30" fmla="*/ 451 w 981"/>
                  <a:gd name="T31" fmla="*/ 4 h 1060"/>
                  <a:gd name="T32" fmla="*/ 532 w 981"/>
                  <a:gd name="T33" fmla="*/ 1 h 1060"/>
                  <a:gd name="T34" fmla="*/ 613 w 981"/>
                  <a:gd name="T35" fmla="*/ 9 h 1060"/>
                  <a:gd name="T36" fmla="*/ 694 w 981"/>
                  <a:gd name="T37" fmla="*/ 31 h 1060"/>
                  <a:gd name="T38" fmla="*/ 772 w 981"/>
                  <a:gd name="T39" fmla="*/ 70 h 1060"/>
                  <a:gd name="T40" fmla="*/ 842 w 981"/>
                  <a:gd name="T41" fmla="*/ 127 h 1060"/>
                  <a:gd name="T42" fmla="*/ 902 w 981"/>
                  <a:gd name="T43" fmla="*/ 208 h 1060"/>
                  <a:gd name="T44" fmla="*/ 947 w 981"/>
                  <a:gd name="T45" fmla="*/ 313 h 1060"/>
                  <a:gd name="T46" fmla="*/ 974 w 981"/>
                  <a:gd name="T47" fmla="*/ 447 h 1060"/>
                  <a:gd name="T48" fmla="*/ 981 w 981"/>
                  <a:gd name="T49" fmla="*/ 613 h 1060"/>
                  <a:gd name="T50" fmla="*/ 311 w 981"/>
                  <a:gd name="T51" fmla="*/ 658 h 1060"/>
                  <a:gd name="T52" fmla="*/ 326 w 981"/>
                  <a:gd name="T53" fmla="*/ 709 h 1060"/>
                  <a:gd name="T54" fmla="*/ 348 w 981"/>
                  <a:gd name="T55" fmla="*/ 752 h 1060"/>
                  <a:gd name="T56" fmla="*/ 374 w 981"/>
                  <a:gd name="T57" fmla="*/ 786 h 1060"/>
                  <a:gd name="T58" fmla="*/ 406 w 981"/>
                  <a:gd name="T59" fmla="*/ 812 h 1060"/>
                  <a:gd name="T60" fmla="*/ 475 w 981"/>
                  <a:gd name="T61" fmla="*/ 839 h 1060"/>
                  <a:gd name="T62" fmla="*/ 565 w 981"/>
                  <a:gd name="T63" fmla="*/ 845 h 1060"/>
                  <a:gd name="T64" fmla="*/ 652 w 981"/>
                  <a:gd name="T65" fmla="*/ 831 h 1060"/>
                  <a:gd name="T66" fmla="*/ 732 w 981"/>
                  <a:gd name="T67" fmla="*/ 800 h 1060"/>
                  <a:gd name="T68" fmla="*/ 802 w 981"/>
                  <a:gd name="T69" fmla="*/ 759 h 1060"/>
                  <a:gd name="T70" fmla="*/ 963 w 981"/>
                  <a:gd name="T71" fmla="*/ 908 h 1060"/>
                  <a:gd name="T72" fmla="*/ 869 w 981"/>
                  <a:gd name="T73" fmla="*/ 974 h 1060"/>
                  <a:gd name="T74" fmla="*/ 764 w 981"/>
                  <a:gd name="T75" fmla="*/ 1022 h 1060"/>
                  <a:gd name="T76" fmla="*/ 648 w 981"/>
                  <a:gd name="T77" fmla="*/ 1050 h 1060"/>
                  <a:gd name="T78" fmla="*/ 519 w 981"/>
                  <a:gd name="T79" fmla="*/ 1060 h 1060"/>
                  <a:gd name="T80" fmla="*/ 422 w 981"/>
                  <a:gd name="T81" fmla="*/ 1053 h 1060"/>
                  <a:gd name="T82" fmla="*/ 326 w 981"/>
                  <a:gd name="T83" fmla="*/ 1033 h 1060"/>
                  <a:gd name="T84" fmla="*/ 238 w 981"/>
                  <a:gd name="T85" fmla="*/ 997 h 1060"/>
                  <a:gd name="T86" fmla="*/ 160 w 981"/>
                  <a:gd name="T87" fmla="*/ 943 h 1060"/>
                  <a:gd name="T88" fmla="*/ 93 w 981"/>
                  <a:gd name="T89" fmla="*/ 871 h 1060"/>
                  <a:gd name="T90" fmla="*/ 43 w 981"/>
                  <a:gd name="T91" fmla="*/ 780 h 1060"/>
                  <a:gd name="T92" fmla="*/ 11 w 981"/>
                  <a:gd name="T93" fmla="*/ 667 h 1060"/>
                  <a:gd name="T94" fmla="*/ 0 w 981"/>
                  <a:gd name="T95" fmla="*/ 531 h 1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1" h="1060">
                    <a:moveTo>
                      <a:pt x="705" y="432"/>
                    </a:moveTo>
                    <a:lnTo>
                      <a:pt x="702" y="406"/>
                    </a:lnTo>
                    <a:lnTo>
                      <a:pt x="697" y="381"/>
                    </a:lnTo>
                    <a:lnTo>
                      <a:pt x="691" y="360"/>
                    </a:lnTo>
                    <a:lnTo>
                      <a:pt x="684" y="339"/>
                    </a:lnTo>
                    <a:lnTo>
                      <a:pt x="677" y="319"/>
                    </a:lnTo>
                    <a:lnTo>
                      <a:pt x="667" y="302"/>
                    </a:lnTo>
                    <a:lnTo>
                      <a:pt x="657" y="287"/>
                    </a:lnTo>
                    <a:lnTo>
                      <a:pt x="644" y="272"/>
                    </a:lnTo>
                    <a:lnTo>
                      <a:pt x="632" y="260"/>
                    </a:lnTo>
                    <a:lnTo>
                      <a:pt x="618" y="249"/>
                    </a:lnTo>
                    <a:lnTo>
                      <a:pt x="603" y="240"/>
                    </a:lnTo>
                    <a:lnTo>
                      <a:pt x="587" y="233"/>
                    </a:lnTo>
                    <a:lnTo>
                      <a:pt x="569" y="228"/>
                    </a:lnTo>
                    <a:lnTo>
                      <a:pt x="551" y="223"/>
                    </a:lnTo>
                    <a:lnTo>
                      <a:pt x="531" y="221"/>
                    </a:lnTo>
                    <a:lnTo>
                      <a:pt x="510" y="220"/>
                    </a:lnTo>
                    <a:lnTo>
                      <a:pt x="492" y="221"/>
                    </a:lnTo>
                    <a:lnTo>
                      <a:pt x="475" y="223"/>
                    </a:lnTo>
                    <a:lnTo>
                      <a:pt x="458" y="227"/>
                    </a:lnTo>
                    <a:lnTo>
                      <a:pt x="441" y="233"/>
                    </a:lnTo>
                    <a:lnTo>
                      <a:pt x="426" y="239"/>
                    </a:lnTo>
                    <a:lnTo>
                      <a:pt x="411" y="248"/>
                    </a:lnTo>
                    <a:lnTo>
                      <a:pt x="397" y="258"/>
                    </a:lnTo>
                    <a:lnTo>
                      <a:pt x="382" y="270"/>
                    </a:lnTo>
                    <a:lnTo>
                      <a:pt x="369" y="284"/>
                    </a:lnTo>
                    <a:lnTo>
                      <a:pt x="358" y="299"/>
                    </a:lnTo>
                    <a:lnTo>
                      <a:pt x="346" y="317"/>
                    </a:lnTo>
                    <a:lnTo>
                      <a:pt x="337" y="336"/>
                    </a:lnTo>
                    <a:lnTo>
                      <a:pt x="328" y="358"/>
                    </a:lnTo>
                    <a:lnTo>
                      <a:pt x="320" y="380"/>
                    </a:lnTo>
                    <a:lnTo>
                      <a:pt x="314" y="405"/>
                    </a:lnTo>
                    <a:lnTo>
                      <a:pt x="309" y="432"/>
                    </a:lnTo>
                    <a:lnTo>
                      <a:pt x="705" y="432"/>
                    </a:lnTo>
                    <a:close/>
                    <a:moveTo>
                      <a:pt x="0" y="531"/>
                    </a:moveTo>
                    <a:lnTo>
                      <a:pt x="1" y="495"/>
                    </a:lnTo>
                    <a:lnTo>
                      <a:pt x="3" y="460"/>
                    </a:lnTo>
                    <a:lnTo>
                      <a:pt x="7" y="427"/>
                    </a:lnTo>
                    <a:lnTo>
                      <a:pt x="13" y="395"/>
                    </a:lnTo>
                    <a:lnTo>
                      <a:pt x="20" y="365"/>
                    </a:lnTo>
                    <a:lnTo>
                      <a:pt x="29" y="336"/>
                    </a:lnTo>
                    <a:lnTo>
                      <a:pt x="38" y="308"/>
                    </a:lnTo>
                    <a:lnTo>
                      <a:pt x="50" y="282"/>
                    </a:lnTo>
                    <a:lnTo>
                      <a:pt x="62" y="257"/>
                    </a:lnTo>
                    <a:lnTo>
                      <a:pt x="76" y="233"/>
                    </a:lnTo>
                    <a:lnTo>
                      <a:pt x="90" y="211"/>
                    </a:lnTo>
                    <a:lnTo>
                      <a:pt x="106" y="189"/>
                    </a:lnTo>
                    <a:lnTo>
                      <a:pt x="123" y="169"/>
                    </a:lnTo>
                    <a:lnTo>
                      <a:pt x="140" y="152"/>
                    </a:lnTo>
                    <a:lnTo>
                      <a:pt x="158" y="134"/>
                    </a:lnTo>
                    <a:lnTo>
                      <a:pt x="177" y="117"/>
                    </a:lnTo>
                    <a:lnTo>
                      <a:pt x="196" y="103"/>
                    </a:lnTo>
                    <a:lnTo>
                      <a:pt x="216" y="88"/>
                    </a:lnTo>
                    <a:lnTo>
                      <a:pt x="236" y="76"/>
                    </a:lnTo>
                    <a:lnTo>
                      <a:pt x="257" y="64"/>
                    </a:lnTo>
                    <a:lnTo>
                      <a:pt x="279" y="54"/>
                    </a:lnTo>
                    <a:lnTo>
                      <a:pt x="300" y="44"/>
                    </a:lnTo>
                    <a:lnTo>
                      <a:pt x="321" y="35"/>
                    </a:lnTo>
                    <a:lnTo>
                      <a:pt x="343" y="28"/>
                    </a:lnTo>
                    <a:lnTo>
                      <a:pt x="365" y="21"/>
                    </a:lnTo>
                    <a:lnTo>
                      <a:pt x="386" y="16"/>
                    </a:lnTo>
                    <a:lnTo>
                      <a:pt x="408" y="10"/>
                    </a:lnTo>
                    <a:lnTo>
                      <a:pt x="430" y="7"/>
                    </a:lnTo>
                    <a:lnTo>
                      <a:pt x="451" y="4"/>
                    </a:lnTo>
                    <a:lnTo>
                      <a:pt x="472" y="2"/>
                    </a:lnTo>
                    <a:lnTo>
                      <a:pt x="492" y="1"/>
                    </a:lnTo>
                    <a:lnTo>
                      <a:pt x="512" y="0"/>
                    </a:lnTo>
                    <a:lnTo>
                      <a:pt x="532" y="1"/>
                    </a:lnTo>
                    <a:lnTo>
                      <a:pt x="552" y="2"/>
                    </a:lnTo>
                    <a:lnTo>
                      <a:pt x="573" y="3"/>
                    </a:lnTo>
                    <a:lnTo>
                      <a:pt x="592" y="6"/>
                    </a:lnTo>
                    <a:lnTo>
                      <a:pt x="613" y="9"/>
                    </a:lnTo>
                    <a:lnTo>
                      <a:pt x="633" y="13"/>
                    </a:lnTo>
                    <a:lnTo>
                      <a:pt x="654" y="18"/>
                    </a:lnTo>
                    <a:lnTo>
                      <a:pt x="674" y="24"/>
                    </a:lnTo>
                    <a:lnTo>
                      <a:pt x="694" y="31"/>
                    </a:lnTo>
                    <a:lnTo>
                      <a:pt x="714" y="38"/>
                    </a:lnTo>
                    <a:lnTo>
                      <a:pt x="734" y="48"/>
                    </a:lnTo>
                    <a:lnTo>
                      <a:pt x="753" y="58"/>
                    </a:lnTo>
                    <a:lnTo>
                      <a:pt x="772" y="70"/>
                    </a:lnTo>
                    <a:lnTo>
                      <a:pt x="790" y="82"/>
                    </a:lnTo>
                    <a:lnTo>
                      <a:pt x="808" y="96"/>
                    </a:lnTo>
                    <a:lnTo>
                      <a:pt x="826" y="111"/>
                    </a:lnTo>
                    <a:lnTo>
                      <a:pt x="842" y="127"/>
                    </a:lnTo>
                    <a:lnTo>
                      <a:pt x="858" y="145"/>
                    </a:lnTo>
                    <a:lnTo>
                      <a:pt x="874" y="164"/>
                    </a:lnTo>
                    <a:lnTo>
                      <a:pt x="888" y="185"/>
                    </a:lnTo>
                    <a:lnTo>
                      <a:pt x="902" y="208"/>
                    </a:lnTo>
                    <a:lnTo>
                      <a:pt x="914" y="232"/>
                    </a:lnTo>
                    <a:lnTo>
                      <a:pt x="926" y="257"/>
                    </a:lnTo>
                    <a:lnTo>
                      <a:pt x="937" y="284"/>
                    </a:lnTo>
                    <a:lnTo>
                      <a:pt x="947" y="313"/>
                    </a:lnTo>
                    <a:lnTo>
                      <a:pt x="956" y="344"/>
                    </a:lnTo>
                    <a:lnTo>
                      <a:pt x="963" y="376"/>
                    </a:lnTo>
                    <a:lnTo>
                      <a:pt x="969" y="411"/>
                    </a:lnTo>
                    <a:lnTo>
                      <a:pt x="974" y="447"/>
                    </a:lnTo>
                    <a:lnTo>
                      <a:pt x="978" y="485"/>
                    </a:lnTo>
                    <a:lnTo>
                      <a:pt x="980" y="525"/>
                    </a:lnTo>
                    <a:lnTo>
                      <a:pt x="981" y="568"/>
                    </a:lnTo>
                    <a:lnTo>
                      <a:pt x="981" y="613"/>
                    </a:lnTo>
                    <a:lnTo>
                      <a:pt x="305" y="613"/>
                    </a:lnTo>
                    <a:lnTo>
                      <a:pt x="307" y="629"/>
                    </a:lnTo>
                    <a:lnTo>
                      <a:pt x="309" y="643"/>
                    </a:lnTo>
                    <a:lnTo>
                      <a:pt x="311" y="658"/>
                    </a:lnTo>
                    <a:lnTo>
                      <a:pt x="314" y="672"/>
                    </a:lnTo>
                    <a:lnTo>
                      <a:pt x="318" y="685"/>
                    </a:lnTo>
                    <a:lnTo>
                      <a:pt x="321" y="698"/>
                    </a:lnTo>
                    <a:lnTo>
                      <a:pt x="326" y="709"/>
                    </a:lnTo>
                    <a:lnTo>
                      <a:pt x="331" y="720"/>
                    </a:lnTo>
                    <a:lnTo>
                      <a:pt x="336" y="732"/>
                    </a:lnTo>
                    <a:lnTo>
                      <a:pt x="341" y="742"/>
                    </a:lnTo>
                    <a:lnTo>
                      <a:pt x="348" y="752"/>
                    </a:lnTo>
                    <a:lnTo>
                      <a:pt x="353" y="761"/>
                    </a:lnTo>
                    <a:lnTo>
                      <a:pt x="360" y="769"/>
                    </a:lnTo>
                    <a:lnTo>
                      <a:pt x="366" y="778"/>
                    </a:lnTo>
                    <a:lnTo>
                      <a:pt x="374" y="786"/>
                    </a:lnTo>
                    <a:lnTo>
                      <a:pt x="382" y="793"/>
                    </a:lnTo>
                    <a:lnTo>
                      <a:pt x="389" y="799"/>
                    </a:lnTo>
                    <a:lnTo>
                      <a:pt x="398" y="806"/>
                    </a:lnTo>
                    <a:lnTo>
                      <a:pt x="406" y="812"/>
                    </a:lnTo>
                    <a:lnTo>
                      <a:pt x="415" y="817"/>
                    </a:lnTo>
                    <a:lnTo>
                      <a:pt x="434" y="826"/>
                    </a:lnTo>
                    <a:lnTo>
                      <a:pt x="454" y="834"/>
                    </a:lnTo>
                    <a:lnTo>
                      <a:pt x="475" y="839"/>
                    </a:lnTo>
                    <a:lnTo>
                      <a:pt x="497" y="843"/>
                    </a:lnTo>
                    <a:lnTo>
                      <a:pt x="518" y="845"/>
                    </a:lnTo>
                    <a:lnTo>
                      <a:pt x="542" y="846"/>
                    </a:lnTo>
                    <a:lnTo>
                      <a:pt x="565" y="845"/>
                    </a:lnTo>
                    <a:lnTo>
                      <a:pt x="587" y="844"/>
                    </a:lnTo>
                    <a:lnTo>
                      <a:pt x="609" y="840"/>
                    </a:lnTo>
                    <a:lnTo>
                      <a:pt x="631" y="836"/>
                    </a:lnTo>
                    <a:lnTo>
                      <a:pt x="652" y="831"/>
                    </a:lnTo>
                    <a:lnTo>
                      <a:pt x="673" y="824"/>
                    </a:lnTo>
                    <a:lnTo>
                      <a:pt x="693" y="817"/>
                    </a:lnTo>
                    <a:lnTo>
                      <a:pt x="713" y="809"/>
                    </a:lnTo>
                    <a:lnTo>
                      <a:pt x="732" y="800"/>
                    </a:lnTo>
                    <a:lnTo>
                      <a:pt x="751" y="790"/>
                    </a:lnTo>
                    <a:lnTo>
                      <a:pt x="768" y="781"/>
                    </a:lnTo>
                    <a:lnTo>
                      <a:pt x="785" y="770"/>
                    </a:lnTo>
                    <a:lnTo>
                      <a:pt x="802" y="759"/>
                    </a:lnTo>
                    <a:lnTo>
                      <a:pt x="817" y="747"/>
                    </a:lnTo>
                    <a:lnTo>
                      <a:pt x="832" y="736"/>
                    </a:lnTo>
                    <a:lnTo>
                      <a:pt x="845" y="725"/>
                    </a:lnTo>
                    <a:lnTo>
                      <a:pt x="963" y="908"/>
                    </a:lnTo>
                    <a:lnTo>
                      <a:pt x="941" y="926"/>
                    </a:lnTo>
                    <a:lnTo>
                      <a:pt x="917" y="943"/>
                    </a:lnTo>
                    <a:lnTo>
                      <a:pt x="893" y="960"/>
                    </a:lnTo>
                    <a:lnTo>
                      <a:pt x="869" y="974"/>
                    </a:lnTo>
                    <a:lnTo>
                      <a:pt x="843" y="988"/>
                    </a:lnTo>
                    <a:lnTo>
                      <a:pt x="818" y="1000"/>
                    </a:lnTo>
                    <a:lnTo>
                      <a:pt x="791" y="1012"/>
                    </a:lnTo>
                    <a:lnTo>
                      <a:pt x="764" y="1022"/>
                    </a:lnTo>
                    <a:lnTo>
                      <a:pt x="736" y="1030"/>
                    </a:lnTo>
                    <a:lnTo>
                      <a:pt x="707" y="1039"/>
                    </a:lnTo>
                    <a:lnTo>
                      <a:pt x="678" y="1045"/>
                    </a:lnTo>
                    <a:lnTo>
                      <a:pt x="648" y="1050"/>
                    </a:lnTo>
                    <a:lnTo>
                      <a:pt x="616" y="1055"/>
                    </a:lnTo>
                    <a:lnTo>
                      <a:pt x="585" y="1057"/>
                    </a:lnTo>
                    <a:lnTo>
                      <a:pt x="553" y="1059"/>
                    </a:lnTo>
                    <a:lnTo>
                      <a:pt x="519" y="1060"/>
                    </a:lnTo>
                    <a:lnTo>
                      <a:pt x="494" y="1059"/>
                    </a:lnTo>
                    <a:lnTo>
                      <a:pt x="470" y="1058"/>
                    </a:lnTo>
                    <a:lnTo>
                      <a:pt x="445" y="1056"/>
                    </a:lnTo>
                    <a:lnTo>
                      <a:pt x="422" y="1053"/>
                    </a:lnTo>
                    <a:lnTo>
                      <a:pt x="397" y="1050"/>
                    </a:lnTo>
                    <a:lnTo>
                      <a:pt x="373" y="1045"/>
                    </a:lnTo>
                    <a:lnTo>
                      <a:pt x="350" y="1040"/>
                    </a:lnTo>
                    <a:lnTo>
                      <a:pt x="326" y="1033"/>
                    </a:lnTo>
                    <a:lnTo>
                      <a:pt x="304" y="1025"/>
                    </a:lnTo>
                    <a:lnTo>
                      <a:pt x="281" y="1017"/>
                    </a:lnTo>
                    <a:lnTo>
                      <a:pt x="259" y="1007"/>
                    </a:lnTo>
                    <a:lnTo>
                      <a:pt x="238" y="997"/>
                    </a:lnTo>
                    <a:lnTo>
                      <a:pt x="217" y="984"/>
                    </a:lnTo>
                    <a:lnTo>
                      <a:pt x="198" y="972"/>
                    </a:lnTo>
                    <a:lnTo>
                      <a:pt x="179" y="958"/>
                    </a:lnTo>
                    <a:lnTo>
                      <a:pt x="160" y="943"/>
                    </a:lnTo>
                    <a:lnTo>
                      <a:pt x="142" y="927"/>
                    </a:lnTo>
                    <a:lnTo>
                      <a:pt x="125" y="910"/>
                    </a:lnTo>
                    <a:lnTo>
                      <a:pt x="109" y="891"/>
                    </a:lnTo>
                    <a:lnTo>
                      <a:pt x="93" y="871"/>
                    </a:lnTo>
                    <a:lnTo>
                      <a:pt x="80" y="850"/>
                    </a:lnTo>
                    <a:lnTo>
                      <a:pt x="66" y="829"/>
                    </a:lnTo>
                    <a:lnTo>
                      <a:pt x="55" y="805"/>
                    </a:lnTo>
                    <a:lnTo>
                      <a:pt x="43" y="780"/>
                    </a:lnTo>
                    <a:lnTo>
                      <a:pt x="33" y="754"/>
                    </a:lnTo>
                    <a:lnTo>
                      <a:pt x="25" y="727"/>
                    </a:lnTo>
                    <a:lnTo>
                      <a:pt x="17" y="698"/>
                    </a:lnTo>
                    <a:lnTo>
                      <a:pt x="11" y="667"/>
                    </a:lnTo>
                    <a:lnTo>
                      <a:pt x="6" y="635"/>
                    </a:lnTo>
                    <a:lnTo>
                      <a:pt x="3" y="602"/>
                    </a:lnTo>
                    <a:lnTo>
                      <a:pt x="0" y="568"/>
                    </a:lnTo>
                    <a:lnTo>
                      <a:pt x="0" y="5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445" name="Freeform 211"/>
              <p:cNvSpPr>
                <a:spLocks/>
              </p:cNvSpPr>
              <p:nvPr/>
            </p:nvSpPr>
            <p:spPr bwMode="auto">
              <a:xfrm>
                <a:off x="3510" y="4044"/>
                <a:ext cx="37" cy="58"/>
              </a:xfrm>
              <a:custGeom>
                <a:avLst/>
                <a:gdLst>
                  <a:gd name="T0" fmla="*/ 0 w 664"/>
                  <a:gd name="T1" fmla="*/ 1040 h 1040"/>
                  <a:gd name="T2" fmla="*/ 0 w 664"/>
                  <a:gd name="T3" fmla="*/ 22 h 1040"/>
                  <a:gd name="T4" fmla="*/ 307 w 664"/>
                  <a:gd name="T5" fmla="*/ 22 h 1040"/>
                  <a:gd name="T6" fmla="*/ 307 w 664"/>
                  <a:gd name="T7" fmla="*/ 191 h 1040"/>
                  <a:gd name="T8" fmla="*/ 309 w 664"/>
                  <a:gd name="T9" fmla="*/ 191 h 1040"/>
                  <a:gd name="T10" fmla="*/ 321 w 664"/>
                  <a:gd name="T11" fmla="*/ 176 h 1040"/>
                  <a:gd name="T12" fmla="*/ 332 w 664"/>
                  <a:gd name="T13" fmla="*/ 159 h 1040"/>
                  <a:gd name="T14" fmla="*/ 346 w 664"/>
                  <a:gd name="T15" fmla="*/ 142 h 1040"/>
                  <a:gd name="T16" fmla="*/ 359 w 664"/>
                  <a:gd name="T17" fmla="*/ 126 h 1040"/>
                  <a:gd name="T18" fmla="*/ 375 w 664"/>
                  <a:gd name="T19" fmla="*/ 109 h 1040"/>
                  <a:gd name="T20" fmla="*/ 393 w 664"/>
                  <a:gd name="T21" fmla="*/ 93 h 1040"/>
                  <a:gd name="T22" fmla="*/ 410 w 664"/>
                  <a:gd name="T23" fmla="*/ 78 h 1040"/>
                  <a:gd name="T24" fmla="*/ 431 w 664"/>
                  <a:gd name="T25" fmla="*/ 63 h 1040"/>
                  <a:gd name="T26" fmla="*/ 452 w 664"/>
                  <a:gd name="T27" fmla="*/ 50 h 1040"/>
                  <a:gd name="T28" fmla="*/ 475 w 664"/>
                  <a:gd name="T29" fmla="*/ 38 h 1040"/>
                  <a:gd name="T30" fmla="*/ 500 w 664"/>
                  <a:gd name="T31" fmla="*/ 27 h 1040"/>
                  <a:gd name="T32" fmla="*/ 527 w 664"/>
                  <a:gd name="T33" fmla="*/ 19 h 1040"/>
                  <a:gd name="T34" fmla="*/ 542 w 664"/>
                  <a:gd name="T35" fmla="*/ 14 h 1040"/>
                  <a:gd name="T36" fmla="*/ 556 w 664"/>
                  <a:gd name="T37" fmla="*/ 10 h 1040"/>
                  <a:gd name="T38" fmla="*/ 571 w 664"/>
                  <a:gd name="T39" fmla="*/ 7 h 1040"/>
                  <a:gd name="T40" fmla="*/ 586 w 664"/>
                  <a:gd name="T41" fmla="*/ 5 h 1040"/>
                  <a:gd name="T42" fmla="*/ 602 w 664"/>
                  <a:gd name="T43" fmla="*/ 3 h 1040"/>
                  <a:gd name="T44" fmla="*/ 619 w 664"/>
                  <a:gd name="T45" fmla="*/ 2 h 1040"/>
                  <a:gd name="T46" fmla="*/ 636 w 664"/>
                  <a:gd name="T47" fmla="*/ 1 h 1040"/>
                  <a:gd name="T48" fmla="*/ 654 w 664"/>
                  <a:gd name="T49" fmla="*/ 0 h 1040"/>
                  <a:gd name="T50" fmla="*/ 664 w 664"/>
                  <a:gd name="T51" fmla="*/ 0 h 1040"/>
                  <a:gd name="T52" fmla="*/ 659 w 664"/>
                  <a:gd name="T53" fmla="*/ 273 h 1040"/>
                  <a:gd name="T54" fmla="*/ 645 w 664"/>
                  <a:gd name="T55" fmla="*/ 272 h 1040"/>
                  <a:gd name="T56" fmla="*/ 622 w 664"/>
                  <a:gd name="T57" fmla="*/ 270 h 1040"/>
                  <a:gd name="T58" fmla="*/ 598 w 664"/>
                  <a:gd name="T59" fmla="*/ 268 h 1040"/>
                  <a:gd name="T60" fmla="*/ 579 w 664"/>
                  <a:gd name="T61" fmla="*/ 268 h 1040"/>
                  <a:gd name="T62" fmla="*/ 556 w 664"/>
                  <a:gd name="T63" fmla="*/ 268 h 1040"/>
                  <a:gd name="T64" fmla="*/ 534 w 664"/>
                  <a:gd name="T65" fmla="*/ 270 h 1040"/>
                  <a:gd name="T66" fmla="*/ 514 w 664"/>
                  <a:gd name="T67" fmla="*/ 274 h 1040"/>
                  <a:gd name="T68" fmla="*/ 494 w 664"/>
                  <a:gd name="T69" fmla="*/ 279 h 1040"/>
                  <a:gd name="T70" fmla="*/ 474 w 664"/>
                  <a:gd name="T71" fmla="*/ 285 h 1040"/>
                  <a:gd name="T72" fmla="*/ 454 w 664"/>
                  <a:gd name="T73" fmla="*/ 292 h 1040"/>
                  <a:gd name="T74" fmla="*/ 436 w 664"/>
                  <a:gd name="T75" fmla="*/ 300 h 1040"/>
                  <a:gd name="T76" fmla="*/ 419 w 664"/>
                  <a:gd name="T77" fmla="*/ 310 h 1040"/>
                  <a:gd name="T78" fmla="*/ 402 w 664"/>
                  <a:gd name="T79" fmla="*/ 320 h 1040"/>
                  <a:gd name="T80" fmla="*/ 386 w 664"/>
                  <a:gd name="T81" fmla="*/ 331 h 1040"/>
                  <a:gd name="T82" fmla="*/ 372 w 664"/>
                  <a:gd name="T83" fmla="*/ 342 h 1040"/>
                  <a:gd name="T84" fmla="*/ 357 w 664"/>
                  <a:gd name="T85" fmla="*/ 354 h 1040"/>
                  <a:gd name="T86" fmla="*/ 344 w 664"/>
                  <a:gd name="T87" fmla="*/ 367 h 1040"/>
                  <a:gd name="T88" fmla="*/ 330 w 664"/>
                  <a:gd name="T89" fmla="*/ 380 h 1040"/>
                  <a:gd name="T90" fmla="*/ 319 w 664"/>
                  <a:gd name="T91" fmla="*/ 394 h 1040"/>
                  <a:gd name="T92" fmla="*/ 307 w 664"/>
                  <a:gd name="T93" fmla="*/ 407 h 1040"/>
                  <a:gd name="T94" fmla="*/ 307 w 664"/>
                  <a:gd name="T95" fmla="*/ 1040 h 1040"/>
                  <a:gd name="T96" fmla="*/ 0 w 664"/>
                  <a:gd name="T97" fmla="*/ 1040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4" h="1040">
                    <a:moveTo>
                      <a:pt x="0" y="1040"/>
                    </a:moveTo>
                    <a:lnTo>
                      <a:pt x="0" y="22"/>
                    </a:lnTo>
                    <a:lnTo>
                      <a:pt x="307" y="22"/>
                    </a:lnTo>
                    <a:lnTo>
                      <a:pt x="307" y="191"/>
                    </a:lnTo>
                    <a:lnTo>
                      <a:pt x="309" y="191"/>
                    </a:lnTo>
                    <a:lnTo>
                      <a:pt x="321" y="176"/>
                    </a:lnTo>
                    <a:lnTo>
                      <a:pt x="332" y="159"/>
                    </a:lnTo>
                    <a:lnTo>
                      <a:pt x="346" y="142"/>
                    </a:lnTo>
                    <a:lnTo>
                      <a:pt x="359" y="126"/>
                    </a:lnTo>
                    <a:lnTo>
                      <a:pt x="375" y="109"/>
                    </a:lnTo>
                    <a:lnTo>
                      <a:pt x="393" y="93"/>
                    </a:lnTo>
                    <a:lnTo>
                      <a:pt x="410" y="78"/>
                    </a:lnTo>
                    <a:lnTo>
                      <a:pt x="431" y="63"/>
                    </a:lnTo>
                    <a:lnTo>
                      <a:pt x="452" y="50"/>
                    </a:lnTo>
                    <a:lnTo>
                      <a:pt x="475" y="38"/>
                    </a:lnTo>
                    <a:lnTo>
                      <a:pt x="500" y="27"/>
                    </a:lnTo>
                    <a:lnTo>
                      <a:pt x="527" y="19"/>
                    </a:lnTo>
                    <a:lnTo>
                      <a:pt x="542" y="14"/>
                    </a:lnTo>
                    <a:lnTo>
                      <a:pt x="556" y="10"/>
                    </a:lnTo>
                    <a:lnTo>
                      <a:pt x="571" y="7"/>
                    </a:lnTo>
                    <a:lnTo>
                      <a:pt x="586" y="5"/>
                    </a:lnTo>
                    <a:lnTo>
                      <a:pt x="602" y="3"/>
                    </a:lnTo>
                    <a:lnTo>
                      <a:pt x="619" y="2"/>
                    </a:lnTo>
                    <a:lnTo>
                      <a:pt x="636" y="1"/>
                    </a:lnTo>
                    <a:lnTo>
                      <a:pt x="654" y="0"/>
                    </a:lnTo>
                    <a:lnTo>
                      <a:pt x="664" y="0"/>
                    </a:lnTo>
                    <a:lnTo>
                      <a:pt x="659" y="273"/>
                    </a:lnTo>
                    <a:lnTo>
                      <a:pt x="645" y="272"/>
                    </a:lnTo>
                    <a:lnTo>
                      <a:pt x="622" y="270"/>
                    </a:lnTo>
                    <a:lnTo>
                      <a:pt x="598" y="268"/>
                    </a:lnTo>
                    <a:lnTo>
                      <a:pt x="579" y="268"/>
                    </a:lnTo>
                    <a:lnTo>
                      <a:pt x="556" y="268"/>
                    </a:lnTo>
                    <a:lnTo>
                      <a:pt x="534" y="270"/>
                    </a:lnTo>
                    <a:lnTo>
                      <a:pt x="514" y="274"/>
                    </a:lnTo>
                    <a:lnTo>
                      <a:pt x="494" y="279"/>
                    </a:lnTo>
                    <a:lnTo>
                      <a:pt x="474" y="285"/>
                    </a:lnTo>
                    <a:lnTo>
                      <a:pt x="454" y="292"/>
                    </a:lnTo>
                    <a:lnTo>
                      <a:pt x="436" y="300"/>
                    </a:lnTo>
                    <a:lnTo>
                      <a:pt x="419" y="310"/>
                    </a:lnTo>
                    <a:lnTo>
                      <a:pt x="402" y="320"/>
                    </a:lnTo>
                    <a:lnTo>
                      <a:pt x="386" y="331"/>
                    </a:lnTo>
                    <a:lnTo>
                      <a:pt x="372" y="342"/>
                    </a:lnTo>
                    <a:lnTo>
                      <a:pt x="357" y="354"/>
                    </a:lnTo>
                    <a:lnTo>
                      <a:pt x="344" y="367"/>
                    </a:lnTo>
                    <a:lnTo>
                      <a:pt x="330" y="380"/>
                    </a:lnTo>
                    <a:lnTo>
                      <a:pt x="319" y="394"/>
                    </a:lnTo>
                    <a:lnTo>
                      <a:pt x="307" y="407"/>
                    </a:lnTo>
                    <a:lnTo>
                      <a:pt x="307" y="1040"/>
                    </a:lnTo>
                    <a:lnTo>
                      <a:pt x="0" y="10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</p:grpSp>
        <p:grpSp>
          <p:nvGrpSpPr>
            <p:cNvPr id="266" name="Group 5"/>
            <p:cNvGrpSpPr>
              <a:grpSpLocks noChangeAspect="1"/>
            </p:cNvGrpSpPr>
            <p:nvPr/>
          </p:nvGrpSpPr>
          <p:grpSpPr bwMode="auto">
            <a:xfrm>
              <a:off x="11011931" y="11605764"/>
              <a:ext cx="1322886" cy="926708"/>
              <a:chOff x="3072" y="1622"/>
              <a:chExt cx="1536" cy="1076"/>
            </a:xfrm>
          </p:grpSpPr>
          <p:sp>
            <p:nvSpPr>
              <p:cNvPr id="267" name="Freeform 6"/>
              <p:cNvSpPr>
                <a:spLocks/>
              </p:cNvSpPr>
              <p:nvPr/>
            </p:nvSpPr>
            <p:spPr bwMode="auto">
              <a:xfrm>
                <a:off x="3072" y="1622"/>
                <a:ext cx="1536" cy="1076"/>
              </a:xfrm>
              <a:custGeom>
                <a:avLst/>
                <a:gdLst>
                  <a:gd name="T0" fmla="*/ 7418 w 16896"/>
                  <a:gd name="T1" fmla="*/ 950 h 11836"/>
                  <a:gd name="T2" fmla="*/ 7924 w 16896"/>
                  <a:gd name="T3" fmla="*/ 648 h 11836"/>
                  <a:gd name="T4" fmla="*/ 8488 w 16896"/>
                  <a:gd name="T5" fmla="*/ 451 h 11836"/>
                  <a:gd name="T6" fmla="*/ 9095 w 16896"/>
                  <a:gd name="T7" fmla="*/ 371 h 11836"/>
                  <a:gd name="T8" fmla="*/ 9882 w 16896"/>
                  <a:gd name="T9" fmla="*/ 457 h 11836"/>
                  <a:gd name="T10" fmla="*/ 10616 w 16896"/>
                  <a:gd name="T11" fmla="*/ 747 h 11836"/>
                  <a:gd name="T12" fmla="*/ 11242 w 16896"/>
                  <a:gd name="T13" fmla="*/ 1215 h 11836"/>
                  <a:gd name="T14" fmla="*/ 11730 w 16896"/>
                  <a:gd name="T15" fmla="*/ 1831 h 11836"/>
                  <a:gd name="T16" fmla="*/ 12083 w 16896"/>
                  <a:gd name="T17" fmla="*/ 1798 h 11836"/>
                  <a:gd name="T18" fmla="*/ 12443 w 16896"/>
                  <a:gd name="T19" fmla="*/ 1695 h 11836"/>
                  <a:gd name="T20" fmla="*/ 12818 w 16896"/>
                  <a:gd name="T21" fmla="*/ 1630 h 11836"/>
                  <a:gd name="T22" fmla="*/ 13204 w 16896"/>
                  <a:gd name="T23" fmla="*/ 1603 h 11836"/>
                  <a:gd name="T24" fmla="*/ 14506 w 16896"/>
                  <a:gd name="T25" fmla="*/ 1826 h 11836"/>
                  <a:gd name="T26" fmla="*/ 15703 w 16896"/>
                  <a:gd name="T27" fmla="*/ 2559 h 11836"/>
                  <a:gd name="T28" fmla="*/ 16537 w 16896"/>
                  <a:gd name="T29" fmla="*/ 3686 h 11836"/>
                  <a:gd name="T30" fmla="*/ 16892 w 16896"/>
                  <a:gd name="T31" fmla="*/ 5091 h 11836"/>
                  <a:gd name="T32" fmla="*/ 16675 w 16896"/>
                  <a:gd name="T33" fmla="*/ 6545 h 11836"/>
                  <a:gd name="T34" fmla="*/ 15950 w 16896"/>
                  <a:gd name="T35" fmla="*/ 7753 h 11836"/>
                  <a:gd name="T36" fmla="*/ 14833 w 16896"/>
                  <a:gd name="T37" fmla="*/ 8596 h 11836"/>
                  <a:gd name="T38" fmla="*/ 13441 w 16896"/>
                  <a:gd name="T39" fmla="*/ 8954 h 11836"/>
                  <a:gd name="T40" fmla="*/ 12935 w 16896"/>
                  <a:gd name="T41" fmla="*/ 8944 h 11836"/>
                  <a:gd name="T42" fmla="*/ 12580 w 16896"/>
                  <a:gd name="T43" fmla="*/ 8895 h 11836"/>
                  <a:gd name="T44" fmla="*/ 12180 w 16896"/>
                  <a:gd name="T45" fmla="*/ 9380 h 11836"/>
                  <a:gd name="T46" fmla="*/ 11651 w 16896"/>
                  <a:gd name="T47" fmla="*/ 9829 h 11836"/>
                  <a:gd name="T48" fmla="*/ 11017 w 16896"/>
                  <a:gd name="T49" fmla="*/ 10127 h 11836"/>
                  <a:gd name="T50" fmla="*/ 10306 w 16896"/>
                  <a:gd name="T51" fmla="*/ 10250 h 11836"/>
                  <a:gd name="T52" fmla="*/ 9941 w 16896"/>
                  <a:gd name="T53" fmla="*/ 10238 h 11836"/>
                  <a:gd name="T54" fmla="*/ 9641 w 16896"/>
                  <a:gd name="T55" fmla="*/ 10190 h 11836"/>
                  <a:gd name="T56" fmla="*/ 9250 w 16896"/>
                  <a:gd name="T57" fmla="*/ 10072 h 11836"/>
                  <a:gd name="T58" fmla="*/ 8787 w 16896"/>
                  <a:gd name="T59" fmla="*/ 10468 h 11836"/>
                  <a:gd name="T60" fmla="*/ 8208 w 16896"/>
                  <a:gd name="T61" fmla="*/ 11120 h 11836"/>
                  <a:gd name="T62" fmla="*/ 7465 w 16896"/>
                  <a:gd name="T63" fmla="*/ 11583 h 11836"/>
                  <a:gd name="T64" fmla="*/ 6599 w 16896"/>
                  <a:gd name="T65" fmla="*/ 11816 h 11836"/>
                  <a:gd name="T66" fmla="*/ 5654 w 16896"/>
                  <a:gd name="T67" fmla="*/ 11777 h 11836"/>
                  <a:gd name="T68" fmla="*/ 4785 w 16896"/>
                  <a:gd name="T69" fmla="*/ 11459 h 11836"/>
                  <a:gd name="T70" fmla="*/ 4065 w 16896"/>
                  <a:gd name="T71" fmla="*/ 10906 h 11836"/>
                  <a:gd name="T72" fmla="*/ 3538 w 16896"/>
                  <a:gd name="T73" fmla="*/ 10163 h 11836"/>
                  <a:gd name="T74" fmla="*/ 3041 w 16896"/>
                  <a:gd name="T75" fmla="*/ 9898 h 11836"/>
                  <a:gd name="T76" fmla="*/ 2115 w 16896"/>
                  <a:gd name="T77" fmla="*/ 9816 h 11836"/>
                  <a:gd name="T78" fmla="*/ 1133 w 16896"/>
                  <a:gd name="T79" fmla="*/ 9340 h 11836"/>
                  <a:gd name="T80" fmla="*/ 409 w 16896"/>
                  <a:gd name="T81" fmla="*/ 8533 h 11836"/>
                  <a:gd name="T82" fmla="*/ 33 w 16896"/>
                  <a:gd name="T83" fmla="*/ 7489 h 11836"/>
                  <a:gd name="T84" fmla="*/ 40 w 16896"/>
                  <a:gd name="T85" fmla="*/ 6571 h 11836"/>
                  <a:gd name="T86" fmla="*/ 261 w 16896"/>
                  <a:gd name="T87" fmla="*/ 5854 h 11836"/>
                  <a:gd name="T88" fmla="*/ 650 w 16896"/>
                  <a:gd name="T89" fmla="*/ 5233 h 11836"/>
                  <a:gd name="T90" fmla="*/ 1181 w 16896"/>
                  <a:gd name="T91" fmla="*/ 4734 h 11836"/>
                  <a:gd name="T92" fmla="*/ 1282 w 16896"/>
                  <a:gd name="T93" fmla="*/ 4238 h 11836"/>
                  <a:gd name="T94" fmla="*/ 1202 w 16896"/>
                  <a:gd name="T95" fmla="*/ 3915 h 11836"/>
                  <a:gd name="T96" fmla="*/ 1154 w 16896"/>
                  <a:gd name="T97" fmla="*/ 3581 h 11836"/>
                  <a:gd name="T98" fmla="*/ 1145 w 16896"/>
                  <a:gd name="T99" fmla="*/ 3111 h 11836"/>
                  <a:gd name="T100" fmla="*/ 1464 w 16896"/>
                  <a:gd name="T101" fmla="*/ 1858 h 11836"/>
                  <a:gd name="T102" fmla="*/ 2215 w 16896"/>
                  <a:gd name="T103" fmla="*/ 852 h 11836"/>
                  <a:gd name="T104" fmla="*/ 3294 w 16896"/>
                  <a:gd name="T105" fmla="*/ 199 h 11836"/>
                  <a:gd name="T106" fmla="*/ 4521 w 16896"/>
                  <a:gd name="T107" fmla="*/ 1 h 11836"/>
                  <a:gd name="T108" fmla="*/ 5286 w 16896"/>
                  <a:gd name="T109" fmla="*/ 115 h 11836"/>
                  <a:gd name="T110" fmla="*/ 5983 w 16896"/>
                  <a:gd name="T111" fmla="*/ 394 h 11836"/>
                  <a:gd name="T112" fmla="*/ 6590 w 16896"/>
                  <a:gd name="T113" fmla="*/ 818 h 1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896" h="11836">
                    <a:moveTo>
                      <a:pt x="7031" y="1290"/>
                    </a:moveTo>
                    <a:lnTo>
                      <a:pt x="7083" y="1239"/>
                    </a:lnTo>
                    <a:lnTo>
                      <a:pt x="7135" y="1187"/>
                    </a:lnTo>
                    <a:lnTo>
                      <a:pt x="7190" y="1137"/>
                    </a:lnTo>
                    <a:lnTo>
                      <a:pt x="7245" y="1089"/>
                    </a:lnTo>
                    <a:lnTo>
                      <a:pt x="7301" y="1041"/>
                    </a:lnTo>
                    <a:lnTo>
                      <a:pt x="7359" y="995"/>
                    </a:lnTo>
                    <a:lnTo>
                      <a:pt x="7418" y="950"/>
                    </a:lnTo>
                    <a:lnTo>
                      <a:pt x="7478" y="907"/>
                    </a:lnTo>
                    <a:lnTo>
                      <a:pt x="7539" y="866"/>
                    </a:lnTo>
                    <a:lnTo>
                      <a:pt x="7600" y="825"/>
                    </a:lnTo>
                    <a:lnTo>
                      <a:pt x="7663" y="787"/>
                    </a:lnTo>
                    <a:lnTo>
                      <a:pt x="7727" y="750"/>
                    </a:lnTo>
                    <a:lnTo>
                      <a:pt x="7792" y="714"/>
                    </a:lnTo>
                    <a:lnTo>
                      <a:pt x="7858" y="681"/>
                    </a:lnTo>
                    <a:lnTo>
                      <a:pt x="7924" y="648"/>
                    </a:lnTo>
                    <a:lnTo>
                      <a:pt x="7992" y="617"/>
                    </a:lnTo>
                    <a:lnTo>
                      <a:pt x="8060" y="589"/>
                    </a:lnTo>
                    <a:lnTo>
                      <a:pt x="8130" y="561"/>
                    </a:lnTo>
                    <a:lnTo>
                      <a:pt x="8200" y="536"/>
                    </a:lnTo>
                    <a:lnTo>
                      <a:pt x="8271" y="512"/>
                    </a:lnTo>
                    <a:lnTo>
                      <a:pt x="8342" y="489"/>
                    </a:lnTo>
                    <a:lnTo>
                      <a:pt x="8414" y="469"/>
                    </a:lnTo>
                    <a:lnTo>
                      <a:pt x="8488" y="451"/>
                    </a:lnTo>
                    <a:lnTo>
                      <a:pt x="8562" y="434"/>
                    </a:lnTo>
                    <a:lnTo>
                      <a:pt x="8636" y="420"/>
                    </a:lnTo>
                    <a:lnTo>
                      <a:pt x="8711" y="407"/>
                    </a:lnTo>
                    <a:lnTo>
                      <a:pt x="8787" y="395"/>
                    </a:lnTo>
                    <a:lnTo>
                      <a:pt x="8863" y="387"/>
                    </a:lnTo>
                    <a:lnTo>
                      <a:pt x="8940" y="379"/>
                    </a:lnTo>
                    <a:lnTo>
                      <a:pt x="9017" y="374"/>
                    </a:lnTo>
                    <a:lnTo>
                      <a:pt x="9095" y="371"/>
                    </a:lnTo>
                    <a:lnTo>
                      <a:pt x="9173" y="370"/>
                    </a:lnTo>
                    <a:lnTo>
                      <a:pt x="9278" y="372"/>
                    </a:lnTo>
                    <a:lnTo>
                      <a:pt x="9382" y="377"/>
                    </a:lnTo>
                    <a:lnTo>
                      <a:pt x="9483" y="387"/>
                    </a:lnTo>
                    <a:lnTo>
                      <a:pt x="9584" y="398"/>
                    </a:lnTo>
                    <a:lnTo>
                      <a:pt x="9685" y="414"/>
                    </a:lnTo>
                    <a:lnTo>
                      <a:pt x="9784" y="433"/>
                    </a:lnTo>
                    <a:lnTo>
                      <a:pt x="9882" y="457"/>
                    </a:lnTo>
                    <a:lnTo>
                      <a:pt x="9978" y="482"/>
                    </a:lnTo>
                    <a:lnTo>
                      <a:pt x="10074" y="510"/>
                    </a:lnTo>
                    <a:lnTo>
                      <a:pt x="10168" y="543"/>
                    </a:lnTo>
                    <a:lnTo>
                      <a:pt x="10261" y="578"/>
                    </a:lnTo>
                    <a:lnTo>
                      <a:pt x="10352" y="616"/>
                    </a:lnTo>
                    <a:lnTo>
                      <a:pt x="10442" y="657"/>
                    </a:lnTo>
                    <a:lnTo>
                      <a:pt x="10529" y="701"/>
                    </a:lnTo>
                    <a:lnTo>
                      <a:pt x="10616" y="747"/>
                    </a:lnTo>
                    <a:lnTo>
                      <a:pt x="10700" y="797"/>
                    </a:lnTo>
                    <a:lnTo>
                      <a:pt x="10784" y="849"/>
                    </a:lnTo>
                    <a:lnTo>
                      <a:pt x="10865" y="904"/>
                    </a:lnTo>
                    <a:lnTo>
                      <a:pt x="10944" y="962"/>
                    </a:lnTo>
                    <a:lnTo>
                      <a:pt x="11021" y="1021"/>
                    </a:lnTo>
                    <a:lnTo>
                      <a:pt x="11098" y="1083"/>
                    </a:lnTo>
                    <a:lnTo>
                      <a:pt x="11170" y="1149"/>
                    </a:lnTo>
                    <a:lnTo>
                      <a:pt x="11242" y="1215"/>
                    </a:lnTo>
                    <a:lnTo>
                      <a:pt x="11311" y="1285"/>
                    </a:lnTo>
                    <a:lnTo>
                      <a:pt x="11378" y="1357"/>
                    </a:lnTo>
                    <a:lnTo>
                      <a:pt x="11443" y="1431"/>
                    </a:lnTo>
                    <a:lnTo>
                      <a:pt x="11505" y="1507"/>
                    </a:lnTo>
                    <a:lnTo>
                      <a:pt x="11565" y="1585"/>
                    </a:lnTo>
                    <a:lnTo>
                      <a:pt x="11622" y="1665"/>
                    </a:lnTo>
                    <a:lnTo>
                      <a:pt x="11678" y="1747"/>
                    </a:lnTo>
                    <a:lnTo>
                      <a:pt x="11730" y="1831"/>
                    </a:lnTo>
                    <a:lnTo>
                      <a:pt x="11781" y="1917"/>
                    </a:lnTo>
                    <a:lnTo>
                      <a:pt x="11823" y="1898"/>
                    </a:lnTo>
                    <a:lnTo>
                      <a:pt x="11865" y="1880"/>
                    </a:lnTo>
                    <a:lnTo>
                      <a:pt x="11909" y="1862"/>
                    </a:lnTo>
                    <a:lnTo>
                      <a:pt x="11952" y="1845"/>
                    </a:lnTo>
                    <a:lnTo>
                      <a:pt x="11995" y="1828"/>
                    </a:lnTo>
                    <a:lnTo>
                      <a:pt x="12038" y="1813"/>
                    </a:lnTo>
                    <a:lnTo>
                      <a:pt x="12083" y="1798"/>
                    </a:lnTo>
                    <a:lnTo>
                      <a:pt x="12127" y="1783"/>
                    </a:lnTo>
                    <a:lnTo>
                      <a:pt x="12171" y="1768"/>
                    </a:lnTo>
                    <a:lnTo>
                      <a:pt x="12216" y="1754"/>
                    </a:lnTo>
                    <a:lnTo>
                      <a:pt x="12261" y="1742"/>
                    </a:lnTo>
                    <a:lnTo>
                      <a:pt x="12306" y="1729"/>
                    </a:lnTo>
                    <a:lnTo>
                      <a:pt x="12351" y="1717"/>
                    </a:lnTo>
                    <a:lnTo>
                      <a:pt x="12397" y="1706"/>
                    </a:lnTo>
                    <a:lnTo>
                      <a:pt x="12443" y="1695"/>
                    </a:lnTo>
                    <a:lnTo>
                      <a:pt x="12489" y="1685"/>
                    </a:lnTo>
                    <a:lnTo>
                      <a:pt x="12536" y="1675"/>
                    </a:lnTo>
                    <a:lnTo>
                      <a:pt x="12582" y="1666"/>
                    </a:lnTo>
                    <a:lnTo>
                      <a:pt x="12629" y="1657"/>
                    </a:lnTo>
                    <a:lnTo>
                      <a:pt x="12675" y="1650"/>
                    </a:lnTo>
                    <a:lnTo>
                      <a:pt x="12723" y="1642"/>
                    </a:lnTo>
                    <a:lnTo>
                      <a:pt x="12770" y="1635"/>
                    </a:lnTo>
                    <a:lnTo>
                      <a:pt x="12818" y="1630"/>
                    </a:lnTo>
                    <a:lnTo>
                      <a:pt x="12865" y="1624"/>
                    </a:lnTo>
                    <a:lnTo>
                      <a:pt x="12913" y="1619"/>
                    </a:lnTo>
                    <a:lnTo>
                      <a:pt x="12961" y="1615"/>
                    </a:lnTo>
                    <a:lnTo>
                      <a:pt x="13010" y="1612"/>
                    </a:lnTo>
                    <a:lnTo>
                      <a:pt x="13058" y="1609"/>
                    </a:lnTo>
                    <a:lnTo>
                      <a:pt x="13107" y="1606"/>
                    </a:lnTo>
                    <a:lnTo>
                      <a:pt x="13156" y="1604"/>
                    </a:lnTo>
                    <a:lnTo>
                      <a:pt x="13204" y="1603"/>
                    </a:lnTo>
                    <a:lnTo>
                      <a:pt x="13254" y="1603"/>
                    </a:lnTo>
                    <a:lnTo>
                      <a:pt x="13441" y="1609"/>
                    </a:lnTo>
                    <a:lnTo>
                      <a:pt x="13626" y="1622"/>
                    </a:lnTo>
                    <a:lnTo>
                      <a:pt x="13808" y="1646"/>
                    </a:lnTo>
                    <a:lnTo>
                      <a:pt x="13988" y="1678"/>
                    </a:lnTo>
                    <a:lnTo>
                      <a:pt x="14164" y="1720"/>
                    </a:lnTo>
                    <a:lnTo>
                      <a:pt x="14336" y="1768"/>
                    </a:lnTo>
                    <a:lnTo>
                      <a:pt x="14506" y="1826"/>
                    </a:lnTo>
                    <a:lnTo>
                      <a:pt x="14671" y="1892"/>
                    </a:lnTo>
                    <a:lnTo>
                      <a:pt x="14833" y="1966"/>
                    </a:lnTo>
                    <a:lnTo>
                      <a:pt x="14990" y="2047"/>
                    </a:lnTo>
                    <a:lnTo>
                      <a:pt x="15142" y="2136"/>
                    </a:lnTo>
                    <a:lnTo>
                      <a:pt x="15290" y="2231"/>
                    </a:lnTo>
                    <a:lnTo>
                      <a:pt x="15432" y="2334"/>
                    </a:lnTo>
                    <a:lnTo>
                      <a:pt x="15571" y="2444"/>
                    </a:lnTo>
                    <a:lnTo>
                      <a:pt x="15703" y="2559"/>
                    </a:lnTo>
                    <a:lnTo>
                      <a:pt x="15829" y="2680"/>
                    </a:lnTo>
                    <a:lnTo>
                      <a:pt x="15950" y="2808"/>
                    </a:lnTo>
                    <a:lnTo>
                      <a:pt x="16064" y="2941"/>
                    </a:lnTo>
                    <a:lnTo>
                      <a:pt x="16173" y="3081"/>
                    </a:lnTo>
                    <a:lnTo>
                      <a:pt x="16274" y="3225"/>
                    </a:lnTo>
                    <a:lnTo>
                      <a:pt x="16369" y="3374"/>
                    </a:lnTo>
                    <a:lnTo>
                      <a:pt x="16457" y="3528"/>
                    </a:lnTo>
                    <a:lnTo>
                      <a:pt x="16537" y="3686"/>
                    </a:lnTo>
                    <a:lnTo>
                      <a:pt x="16610" y="3849"/>
                    </a:lnTo>
                    <a:lnTo>
                      <a:pt x="16675" y="4016"/>
                    </a:lnTo>
                    <a:lnTo>
                      <a:pt x="16732" y="4187"/>
                    </a:lnTo>
                    <a:lnTo>
                      <a:pt x="16781" y="4362"/>
                    </a:lnTo>
                    <a:lnTo>
                      <a:pt x="16822" y="4539"/>
                    </a:lnTo>
                    <a:lnTo>
                      <a:pt x="16854" y="4721"/>
                    </a:lnTo>
                    <a:lnTo>
                      <a:pt x="16877" y="4905"/>
                    </a:lnTo>
                    <a:lnTo>
                      <a:pt x="16892" y="5091"/>
                    </a:lnTo>
                    <a:lnTo>
                      <a:pt x="16896" y="5280"/>
                    </a:lnTo>
                    <a:lnTo>
                      <a:pt x="16892" y="5469"/>
                    </a:lnTo>
                    <a:lnTo>
                      <a:pt x="16877" y="5656"/>
                    </a:lnTo>
                    <a:lnTo>
                      <a:pt x="16854" y="5840"/>
                    </a:lnTo>
                    <a:lnTo>
                      <a:pt x="16822" y="6022"/>
                    </a:lnTo>
                    <a:lnTo>
                      <a:pt x="16781" y="6200"/>
                    </a:lnTo>
                    <a:lnTo>
                      <a:pt x="16732" y="6374"/>
                    </a:lnTo>
                    <a:lnTo>
                      <a:pt x="16675" y="6545"/>
                    </a:lnTo>
                    <a:lnTo>
                      <a:pt x="16610" y="6712"/>
                    </a:lnTo>
                    <a:lnTo>
                      <a:pt x="16537" y="6875"/>
                    </a:lnTo>
                    <a:lnTo>
                      <a:pt x="16457" y="7034"/>
                    </a:lnTo>
                    <a:lnTo>
                      <a:pt x="16369" y="7188"/>
                    </a:lnTo>
                    <a:lnTo>
                      <a:pt x="16274" y="7337"/>
                    </a:lnTo>
                    <a:lnTo>
                      <a:pt x="16173" y="7481"/>
                    </a:lnTo>
                    <a:lnTo>
                      <a:pt x="16064" y="7620"/>
                    </a:lnTo>
                    <a:lnTo>
                      <a:pt x="15950" y="7753"/>
                    </a:lnTo>
                    <a:lnTo>
                      <a:pt x="15829" y="7881"/>
                    </a:lnTo>
                    <a:lnTo>
                      <a:pt x="15703" y="8003"/>
                    </a:lnTo>
                    <a:lnTo>
                      <a:pt x="15571" y="8118"/>
                    </a:lnTo>
                    <a:lnTo>
                      <a:pt x="15432" y="8228"/>
                    </a:lnTo>
                    <a:lnTo>
                      <a:pt x="15290" y="8330"/>
                    </a:lnTo>
                    <a:lnTo>
                      <a:pt x="15142" y="8425"/>
                    </a:lnTo>
                    <a:lnTo>
                      <a:pt x="14990" y="8514"/>
                    </a:lnTo>
                    <a:lnTo>
                      <a:pt x="14833" y="8596"/>
                    </a:lnTo>
                    <a:lnTo>
                      <a:pt x="14671" y="8670"/>
                    </a:lnTo>
                    <a:lnTo>
                      <a:pt x="14506" y="8735"/>
                    </a:lnTo>
                    <a:lnTo>
                      <a:pt x="14336" y="8793"/>
                    </a:lnTo>
                    <a:lnTo>
                      <a:pt x="14164" y="8843"/>
                    </a:lnTo>
                    <a:lnTo>
                      <a:pt x="13988" y="8883"/>
                    </a:lnTo>
                    <a:lnTo>
                      <a:pt x="13808" y="8916"/>
                    </a:lnTo>
                    <a:lnTo>
                      <a:pt x="13626" y="8939"/>
                    </a:lnTo>
                    <a:lnTo>
                      <a:pt x="13441" y="8954"/>
                    </a:lnTo>
                    <a:lnTo>
                      <a:pt x="13254" y="8958"/>
                    </a:lnTo>
                    <a:lnTo>
                      <a:pt x="13207" y="8958"/>
                    </a:lnTo>
                    <a:lnTo>
                      <a:pt x="13162" y="8957"/>
                    </a:lnTo>
                    <a:lnTo>
                      <a:pt x="13116" y="8956"/>
                    </a:lnTo>
                    <a:lnTo>
                      <a:pt x="13070" y="8954"/>
                    </a:lnTo>
                    <a:lnTo>
                      <a:pt x="13025" y="8951"/>
                    </a:lnTo>
                    <a:lnTo>
                      <a:pt x="12979" y="8948"/>
                    </a:lnTo>
                    <a:lnTo>
                      <a:pt x="12935" y="8944"/>
                    </a:lnTo>
                    <a:lnTo>
                      <a:pt x="12890" y="8940"/>
                    </a:lnTo>
                    <a:lnTo>
                      <a:pt x="12845" y="8935"/>
                    </a:lnTo>
                    <a:lnTo>
                      <a:pt x="12800" y="8930"/>
                    </a:lnTo>
                    <a:lnTo>
                      <a:pt x="12755" y="8924"/>
                    </a:lnTo>
                    <a:lnTo>
                      <a:pt x="12711" y="8918"/>
                    </a:lnTo>
                    <a:lnTo>
                      <a:pt x="12668" y="8911"/>
                    </a:lnTo>
                    <a:lnTo>
                      <a:pt x="12623" y="8903"/>
                    </a:lnTo>
                    <a:lnTo>
                      <a:pt x="12580" y="8895"/>
                    </a:lnTo>
                    <a:lnTo>
                      <a:pt x="12536" y="8886"/>
                    </a:lnTo>
                    <a:lnTo>
                      <a:pt x="12492" y="8962"/>
                    </a:lnTo>
                    <a:lnTo>
                      <a:pt x="12446" y="9036"/>
                    </a:lnTo>
                    <a:lnTo>
                      <a:pt x="12397" y="9108"/>
                    </a:lnTo>
                    <a:lnTo>
                      <a:pt x="12346" y="9179"/>
                    </a:lnTo>
                    <a:lnTo>
                      <a:pt x="12293" y="9248"/>
                    </a:lnTo>
                    <a:lnTo>
                      <a:pt x="12238" y="9315"/>
                    </a:lnTo>
                    <a:lnTo>
                      <a:pt x="12180" y="9380"/>
                    </a:lnTo>
                    <a:lnTo>
                      <a:pt x="12121" y="9443"/>
                    </a:lnTo>
                    <a:lnTo>
                      <a:pt x="12060" y="9505"/>
                    </a:lnTo>
                    <a:lnTo>
                      <a:pt x="11996" y="9565"/>
                    </a:lnTo>
                    <a:lnTo>
                      <a:pt x="11931" y="9622"/>
                    </a:lnTo>
                    <a:lnTo>
                      <a:pt x="11863" y="9677"/>
                    </a:lnTo>
                    <a:lnTo>
                      <a:pt x="11794" y="9730"/>
                    </a:lnTo>
                    <a:lnTo>
                      <a:pt x="11724" y="9780"/>
                    </a:lnTo>
                    <a:lnTo>
                      <a:pt x="11651" y="9829"/>
                    </a:lnTo>
                    <a:lnTo>
                      <a:pt x="11577" y="9874"/>
                    </a:lnTo>
                    <a:lnTo>
                      <a:pt x="11502" y="9919"/>
                    </a:lnTo>
                    <a:lnTo>
                      <a:pt x="11425" y="9960"/>
                    </a:lnTo>
                    <a:lnTo>
                      <a:pt x="11346" y="9998"/>
                    </a:lnTo>
                    <a:lnTo>
                      <a:pt x="11265" y="10035"/>
                    </a:lnTo>
                    <a:lnTo>
                      <a:pt x="11184" y="10068"/>
                    </a:lnTo>
                    <a:lnTo>
                      <a:pt x="11102" y="10100"/>
                    </a:lnTo>
                    <a:lnTo>
                      <a:pt x="11017" y="10127"/>
                    </a:lnTo>
                    <a:lnTo>
                      <a:pt x="10932" y="10153"/>
                    </a:lnTo>
                    <a:lnTo>
                      <a:pt x="10845" y="10176"/>
                    </a:lnTo>
                    <a:lnTo>
                      <a:pt x="10757" y="10196"/>
                    </a:lnTo>
                    <a:lnTo>
                      <a:pt x="10670" y="10213"/>
                    </a:lnTo>
                    <a:lnTo>
                      <a:pt x="10580" y="10226"/>
                    </a:lnTo>
                    <a:lnTo>
                      <a:pt x="10489" y="10237"/>
                    </a:lnTo>
                    <a:lnTo>
                      <a:pt x="10397" y="10245"/>
                    </a:lnTo>
                    <a:lnTo>
                      <a:pt x="10306" y="10250"/>
                    </a:lnTo>
                    <a:lnTo>
                      <a:pt x="10212" y="10252"/>
                    </a:lnTo>
                    <a:lnTo>
                      <a:pt x="10172" y="10252"/>
                    </a:lnTo>
                    <a:lnTo>
                      <a:pt x="10133" y="10251"/>
                    </a:lnTo>
                    <a:lnTo>
                      <a:pt x="10095" y="10250"/>
                    </a:lnTo>
                    <a:lnTo>
                      <a:pt x="10056" y="10248"/>
                    </a:lnTo>
                    <a:lnTo>
                      <a:pt x="10018" y="10244"/>
                    </a:lnTo>
                    <a:lnTo>
                      <a:pt x="9979" y="10241"/>
                    </a:lnTo>
                    <a:lnTo>
                      <a:pt x="9941" y="10238"/>
                    </a:lnTo>
                    <a:lnTo>
                      <a:pt x="9903" y="10234"/>
                    </a:lnTo>
                    <a:lnTo>
                      <a:pt x="9865" y="10230"/>
                    </a:lnTo>
                    <a:lnTo>
                      <a:pt x="9827" y="10224"/>
                    </a:lnTo>
                    <a:lnTo>
                      <a:pt x="9790" y="10218"/>
                    </a:lnTo>
                    <a:lnTo>
                      <a:pt x="9752" y="10213"/>
                    </a:lnTo>
                    <a:lnTo>
                      <a:pt x="9715" y="10205"/>
                    </a:lnTo>
                    <a:lnTo>
                      <a:pt x="9678" y="10198"/>
                    </a:lnTo>
                    <a:lnTo>
                      <a:pt x="9641" y="10190"/>
                    </a:lnTo>
                    <a:lnTo>
                      <a:pt x="9604" y="10182"/>
                    </a:lnTo>
                    <a:lnTo>
                      <a:pt x="9568" y="10174"/>
                    </a:lnTo>
                    <a:lnTo>
                      <a:pt x="9533" y="10164"/>
                    </a:lnTo>
                    <a:lnTo>
                      <a:pt x="9496" y="10155"/>
                    </a:lnTo>
                    <a:lnTo>
                      <a:pt x="9460" y="10144"/>
                    </a:lnTo>
                    <a:lnTo>
                      <a:pt x="9389" y="10122"/>
                    </a:lnTo>
                    <a:lnTo>
                      <a:pt x="9319" y="10097"/>
                    </a:lnTo>
                    <a:lnTo>
                      <a:pt x="9250" y="10072"/>
                    </a:lnTo>
                    <a:lnTo>
                      <a:pt x="9181" y="10045"/>
                    </a:lnTo>
                    <a:lnTo>
                      <a:pt x="9113" y="10015"/>
                    </a:lnTo>
                    <a:lnTo>
                      <a:pt x="9047" y="9983"/>
                    </a:lnTo>
                    <a:lnTo>
                      <a:pt x="9002" y="10085"/>
                    </a:lnTo>
                    <a:lnTo>
                      <a:pt x="8953" y="10184"/>
                    </a:lnTo>
                    <a:lnTo>
                      <a:pt x="8901" y="10280"/>
                    </a:lnTo>
                    <a:lnTo>
                      <a:pt x="8846" y="10375"/>
                    </a:lnTo>
                    <a:lnTo>
                      <a:pt x="8787" y="10468"/>
                    </a:lnTo>
                    <a:lnTo>
                      <a:pt x="8725" y="10559"/>
                    </a:lnTo>
                    <a:lnTo>
                      <a:pt x="8660" y="10647"/>
                    </a:lnTo>
                    <a:lnTo>
                      <a:pt x="8592" y="10733"/>
                    </a:lnTo>
                    <a:lnTo>
                      <a:pt x="8521" y="10815"/>
                    </a:lnTo>
                    <a:lnTo>
                      <a:pt x="8447" y="10895"/>
                    </a:lnTo>
                    <a:lnTo>
                      <a:pt x="8370" y="10974"/>
                    </a:lnTo>
                    <a:lnTo>
                      <a:pt x="8291" y="11049"/>
                    </a:lnTo>
                    <a:lnTo>
                      <a:pt x="8208" y="11120"/>
                    </a:lnTo>
                    <a:lnTo>
                      <a:pt x="8123" y="11189"/>
                    </a:lnTo>
                    <a:lnTo>
                      <a:pt x="8036" y="11255"/>
                    </a:lnTo>
                    <a:lnTo>
                      <a:pt x="7946" y="11318"/>
                    </a:lnTo>
                    <a:lnTo>
                      <a:pt x="7855" y="11377"/>
                    </a:lnTo>
                    <a:lnTo>
                      <a:pt x="7761" y="11434"/>
                    </a:lnTo>
                    <a:lnTo>
                      <a:pt x="7663" y="11487"/>
                    </a:lnTo>
                    <a:lnTo>
                      <a:pt x="7565" y="11537"/>
                    </a:lnTo>
                    <a:lnTo>
                      <a:pt x="7465" y="11583"/>
                    </a:lnTo>
                    <a:lnTo>
                      <a:pt x="7362" y="11626"/>
                    </a:lnTo>
                    <a:lnTo>
                      <a:pt x="7258" y="11665"/>
                    </a:lnTo>
                    <a:lnTo>
                      <a:pt x="7152" y="11700"/>
                    </a:lnTo>
                    <a:lnTo>
                      <a:pt x="7045" y="11731"/>
                    </a:lnTo>
                    <a:lnTo>
                      <a:pt x="6936" y="11759"/>
                    </a:lnTo>
                    <a:lnTo>
                      <a:pt x="6825" y="11782"/>
                    </a:lnTo>
                    <a:lnTo>
                      <a:pt x="6712" y="11801"/>
                    </a:lnTo>
                    <a:lnTo>
                      <a:pt x="6599" y="11816"/>
                    </a:lnTo>
                    <a:lnTo>
                      <a:pt x="6484" y="11828"/>
                    </a:lnTo>
                    <a:lnTo>
                      <a:pt x="6368" y="11834"/>
                    </a:lnTo>
                    <a:lnTo>
                      <a:pt x="6250" y="11836"/>
                    </a:lnTo>
                    <a:lnTo>
                      <a:pt x="6129" y="11834"/>
                    </a:lnTo>
                    <a:lnTo>
                      <a:pt x="6008" y="11826"/>
                    </a:lnTo>
                    <a:lnTo>
                      <a:pt x="5888" y="11815"/>
                    </a:lnTo>
                    <a:lnTo>
                      <a:pt x="5770" y="11798"/>
                    </a:lnTo>
                    <a:lnTo>
                      <a:pt x="5654" y="11777"/>
                    </a:lnTo>
                    <a:lnTo>
                      <a:pt x="5539" y="11751"/>
                    </a:lnTo>
                    <a:lnTo>
                      <a:pt x="5425" y="11722"/>
                    </a:lnTo>
                    <a:lnTo>
                      <a:pt x="5314" y="11688"/>
                    </a:lnTo>
                    <a:lnTo>
                      <a:pt x="5204" y="11650"/>
                    </a:lnTo>
                    <a:lnTo>
                      <a:pt x="5096" y="11609"/>
                    </a:lnTo>
                    <a:lnTo>
                      <a:pt x="4990" y="11562"/>
                    </a:lnTo>
                    <a:lnTo>
                      <a:pt x="4886" y="11513"/>
                    </a:lnTo>
                    <a:lnTo>
                      <a:pt x="4785" y="11459"/>
                    </a:lnTo>
                    <a:lnTo>
                      <a:pt x="4685" y="11402"/>
                    </a:lnTo>
                    <a:lnTo>
                      <a:pt x="4589" y="11341"/>
                    </a:lnTo>
                    <a:lnTo>
                      <a:pt x="4495" y="11277"/>
                    </a:lnTo>
                    <a:lnTo>
                      <a:pt x="4404" y="11209"/>
                    </a:lnTo>
                    <a:lnTo>
                      <a:pt x="4315" y="11137"/>
                    </a:lnTo>
                    <a:lnTo>
                      <a:pt x="4228" y="11063"/>
                    </a:lnTo>
                    <a:lnTo>
                      <a:pt x="4145" y="10986"/>
                    </a:lnTo>
                    <a:lnTo>
                      <a:pt x="4065" y="10906"/>
                    </a:lnTo>
                    <a:lnTo>
                      <a:pt x="3987" y="10822"/>
                    </a:lnTo>
                    <a:lnTo>
                      <a:pt x="3912" y="10736"/>
                    </a:lnTo>
                    <a:lnTo>
                      <a:pt x="3842" y="10647"/>
                    </a:lnTo>
                    <a:lnTo>
                      <a:pt x="3774" y="10555"/>
                    </a:lnTo>
                    <a:lnTo>
                      <a:pt x="3710" y="10461"/>
                    </a:lnTo>
                    <a:lnTo>
                      <a:pt x="3648" y="10364"/>
                    </a:lnTo>
                    <a:lnTo>
                      <a:pt x="3591" y="10264"/>
                    </a:lnTo>
                    <a:lnTo>
                      <a:pt x="3538" y="10163"/>
                    </a:lnTo>
                    <a:lnTo>
                      <a:pt x="3488" y="10059"/>
                    </a:lnTo>
                    <a:lnTo>
                      <a:pt x="3442" y="9954"/>
                    </a:lnTo>
                    <a:lnTo>
                      <a:pt x="3399" y="9846"/>
                    </a:lnTo>
                    <a:lnTo>
                      <a:pt x="3330" y="9860"/>
                    </a:lnTo>
                    <a:lnTo>
                      <a:pt x="3258" y="9872"/>
                    </a:lnTo>
                    <a:lnTo>
                      <a:pt x="3187" y="9883"/>
                    </a:lnTo>
                    <a:lnTo>
                      <a:pt x="3114" y="9891"/>
                    </a:lnTo>
                    <a:lnTo>
                      <a:pt x="3041" y="9898"/>
                    </a:lnTo>
                    <a:lnTo>
                      <a:pt x="2968" y="9902"/>
                    </a:lnTo>
                    <a:lnTo>
                      <a:pt x="2894" y="9905"/>
                    </a:lnTo>
                    <a:lnTo>
                      <a:pt x="2821" y="9906"/>
                    </a:lnTo>
                    <a:lnTo>
                      <a:pt x="2675" y="9903"/>
                    </a:lnTo>
                    <a:lnTo>
                      <a:pt x="2532" y="9891"/>
                    </a:lnTo>
                    <a:lnTo>
                      <a:pt x="2391" y="9873"/>
                    </a:lnTo>
                    <a:lnTo>
                      <a:pt x="2251" y="9848"/>
                    </a:lnTo>
                    <a:lnTo>
                      <a:pt x="2115" y="9816"/>
                    </a:lnTo>
                    <a:lnTo>
                      <a:pt x="1981" y="9778"/>
                    </a:lnTo>
                    <a:lnTo>
                      <a:pt x="1850" y="9733"/>
                    </a:lnTo>
                    <a:lnTo>
                      <a:pt x="1722" y="9682"/>
                    </a:lnTo>
                    <a:lnTo>
                      <a:pt x="1598" y="9625"/>
                    </a:lnTo>
                    <a:lnTo>
                      <a:pt x="1476" y="9562"/>
                    </a:lnTo>
                    <a:lnTo>
                      <a:pt x="1358" y="9494"/>
                    </a:lnTo>
                    <a:lnTo>
                      <a:pt x="1243" y="9419"/>
                    </a:lnTo>
                    <a:lnTo>
                      <a:pt x="1133" y="9340"/>
                    </a:lnTo>
                    <a:lnTo>
                      <a:pt x="1026" y="9255"/>
                    </a:lnTo>
                    <a:lnTo>
                      <a:pt x="924" y="9165"/>
                    </a:lnTo>
                    <a:lnTo>
                      <a:pt x="826" y="9071"/>
                    </a:lnTo>
                    <a:lnTo>
                      <a:pt x="733" y="8972"/>
                    </a:lnTo>
                    <a:lnTo>
                      <a:pt x="644" y="8868"/>
                    </a:lnTo>
                    <a:lnTo>
                      <a:pt x="561" y="8760"/>
                    </a:lnTo>
                    <a:lnTo>
                      <a:pt x="482" y="8650"/>
                    </a:lnTo>
                    <a:lnTo>
                      <a:pt x="409" y="8533"/>
                    </a:lnTo>
                    <a:lnTo>
                      <a:pt x="340" y="8414"/>
                    </a:lnTo>
                    <a:lnTo>
                      <a:pt x="278" y="8291"/>
                    </a:lnTo>
                    <a:lnTo>
                      <a:pt x="222" y="8164"/>
                    </a:lnTo>
                    <a:lnTo>
                      <a:pt x="171" y="8035"/>
                    </a:lnTo>
                    <a:lnTo>
                      <a:pt x="127" y="7902"/>
                    </a:lnTo>
                    <a:lnTo>
                      <a:pt x="89" y="7767"/>
                    </a:lnTo>
                    <a:lnTo>
                      <a:pt x="57" y="7630"/>
                    </a:lnTo>
                    <a:lnTo>
                      <a:pt x="33" y="7489"/>
                    </a:lnTo>
                    <a:lnTo>
                      <a:pt x="15" y="7346"/>
                    </a:lnTo>
                    <a:lnTo>
                      <a:pt x="3" y="7202"/>
                    </a:lnTo>
                    <a:lnTo>
                      <a:pt x="0" y="7055"/>
                    </a:lnTo>
                    <a:lnTo>
                      <a:pt x="2" y="6956"/>
                    </a:lnTo>
                    <a:lnTo>
                      <a:pt x="6" y="6858"/>
                    </a:lnTo>
                    <a:lnTo>
                      <a:pt x="15" y="6762"/>
                    </a:lnTo>
                    <a:lnTo>
                      <a:pt x="26" y="6666"/>
                    </a:lnTo>
                    <a:lnTo>
                      <a:pt x="40" y="6571"/>
                    </a:lnTo>
                    <a:lnTo>
                      <a:pt x="58" y="6477"/>
                    </a:lnTo>
                    <a:lnTo>
                      <a:pt x="78" y="6385"/>
                    </a:lnTo>
                    <a:lnTo>
                      <a:pt x="101" y="6293"/>
                    </a:lnTo>
                    <a:lnTo>
                      <a:pt x="128" y="6202"/>
                    </a:lnTo>
                    <a:lnTo>
                      <a:pt x="157" y="6113"/>
                    </a:lnTo>
                    <a:lnTo>
                      <a:pt x="189" y="6025"/>
                    </a:lnTo>
                    <a:lnTo>
                      <a:pt x="224" y="5939"/>
                    </a:lnTo>
                    <a:lnTo>
                      <a:pt x="261" y="5854"/>
                    </a:lnTo>
                    <a:lnTo>
                      <a:pt x="301" y="5771"/>
                    </a:lnTo>
                    <a:lnTo>
                      <a:pt x="344" y="5689"/>
                    </a:lnTo>
                    <a:lnTo>
                      <a:pt x="389" y="5609"/>
                    </a:lnTo>
                    <a:lnTo>
                      <a:pt x="436" y="5530"/>
                    </a:lnTo>
                    <a:lnTo>
                      <a:pt x="487" y="5452"/>
                    </a:lnTo>
                    <a:lnTo>
                      <a:pt x="539" y="5377"/>
                    </a:lnTo>
                    <a:lnTo>
                      <a:pt x="593" y="5304"/>
                    </a:lnTo>
                    <a:lnTo>
                      <a:pt x="650" y="5233"/>
                    </a:lnTo>
                    <a:lnTo>
                      <a:pt x="710" y="5163"/>
                    </a:lnTo>
                    <a:lnTo>
                      <a:pt x="771" y="5095"/>
                    </a:lnTo>
                    <a:lnTo>
                      <a:pt x="834" y="5030"/>
                    </a:lnTo>
                    <a:lnTo>
                      <a:pt x="900" y="4966"/>
                    </a:lnTo>
                    <a:lnTo>
                      <a:pt x="967" y="4905"/>
                    </a:lnTo>
                    <a:lnTo>
                      <a:pt x="1036" y="4846"/>
                    </a:lnTo>
                    <a:lnTo>
                      <a:pt x="1108" y="4789"/>
                    </a:lnTo>
                    <a:lnTo>
                      <a:pt x="1181" y="4734"/>
                    </a:lnTo>
                    <a:lnTo>
                      <a:pt x="1256" y="4682"/>
                    </a:lnTo>
                    <a:lnTo>
                      <a:pt x="1332" y="4631"/>
                    </a:lnTo>
                    <a:lnTo>
                      <a:pt x="1410" y="4585"/>
                    </a:lnTo>
                    <a:lnTo>
                      <a:pt x="1378" y="4509"/>
                    </a:lnTo>
                    <a:lnTo>
                      <a:pt x="1349" y="4433"/>
                    </a:lnTo>
                    <a:lnTo>
                      <a:pt x="1321" y="4355"/>
                    </a:lnTo>
                    <a:lnTo>
                      <a:pt x="1295" y="4277"/>
                    </a:lnTo>
                    <a:lnTo>
                      <a:pt x="1282" y="4238"/>
                    </a:lnTo>
                    <a:lnTo>
                      <a:pt x="1270" y="4198"/>
                    </a:lnTo>
                    <a:lnTo>
                      <a:pt x="1260" y="4158"/>
                    </a:lnTo>
                    <a:lnTo>
                      <a:pt x="1248" y="4119"/>
                    </a:lnTo>
                    <a:lnTo>
                      <a:pt x="1238" y="4077"/>
                    </a:lnTo>
                    <a:lnTo>
                      <a:pt x="1228" y="4037"/>
                    </a:lnTo>
                    <a:lnTo>
                      <a:pt x="1219" y="3997"/>
                    </a:lnTo>
                    <a:lnTo>
                      <a:pt x="1210" y="3956"/>
                    </a:lnTo>
                    <a:lnTo>
                      <a:pt x="1202" y="3915"/>
                    </a:lnTo>
                    <a:lnTo>
                      <a:pt x="1194" y="3873"/>
                    </a:lnTo>
                    <a:lnTo>
                      <a:pt x="1187" y="3832"/>
                    </a:lnTo>
                    <a:lnTo>
                      <a:pt x="1180" y="3791"/>
                    </a:lnTo>
                    <a:lnTo>
                      <a:pt x="1173" y="3749"/>
                    </a:lnTo>
                    <a:lnTo>
                      <a:pt x="1168" y="3708"/>
                    </a:lnTo>
                    <a:lnTo>
                      <a:pt x="1163" y="3665"/>
                    </a:lnTo>
                    <a:lnTo>
                      <a:pt x="1157" y="3623"/>
                    </a:lnTo>
                    <a:lnTo>
                      <a:pt x="1154" y="3581"/>
                    </a:lnTo>
                    <a:lnTo>
                      <a:pt x="1150" y="3538"/>
                    </a:lnTo>
                    <a:lnTo>
                      <a:pt x="1147" y="3495"/>
                    </a:lnTo>
                    <a:lnTo>
                      <a:pt x="1145" y="3453"/>
                    </a:lnTo>
                    <a:lnTo>
                      <a:pt x="1143" y="3409"/>
                    </a:lnTo>
                    <a:lnTo>
                      <a:pt x="1142" y="3366"/>
                    </a:lnTo>
                    <a:lnTo>
                      <a:pt x="1140" y="3323"/>
                    </a:lnTo>
                    <a:lnTo>
                      <a:pt x="1140" y="3279"/>
                    </a:lnTo>
                    <a:lnTo>
                      <a:pt x="1145" y="3111"/>
                    </a:lnTo>
                    <a:lnTo>
                      <a:pt x="1157" y="2944"/>
                    </a:lnTo>
                    <a:lnTo>
                      <a:pt x="1177" y="2781"/>
                    </a:lnTo>
                    <a:lnTo>
                      <a:pt x="1207" y="2619"/>
                    </a:lnTo>
                    <a:lnTo>
                      <a:pt x="1244" y="2460"/>
                    </a:lnTo>
                    <a:lnTo>
                      <a:pt x="1287" y="2304"/>
                    </a:lnTo>
                    <a:lnTo>
                      <a:pt x="1339" y="2152"/>
                    </a:lnTo>
                    <a:lnTo>
                      <a:pt x="1398" y="2003"/>
                    </a:lnTo>
                    <a:lnTo>
                      <a:pt x="1464" y="1858"/>
                    </a:lnTo>
                    <a:lnTo>
                      <a:pt x="1536" y="1716"/>
                    </a:lnTo>
                    <a:lnTo>
                      <a:pt x="1616" y="1579"/>
                    </a:lnTo>
                    <a:lnTo>
                      <a:pt x="1700" y="1446"/>
                    </a:lnTo>
                    <a:lnTo>
                      <a:pt x="1792" y="1318"/>
                    </a:lnTo>
                    <a:lnTo>
                      <a:pt x="1889" y="1193"/>
                    </a:lnTo>
                    <a:lnTo>
                      <a:pt x="1993" y="1075"/>
                    </a:lnTo>
                    <a:lnTo>
                      <a:pt x="2101" y="961"/>
                    </a:lnTo>
                    <a:lnTo>
                      <a:pt x="2215" y="852"/>
                    </a:lnTo>
                    <a:lnTo>
                      <a:pt x="2335" y="749"/>
                    </a:lnTo>
                    <a:lnTo>
                      <a:pt x="2458" y="652"/>
                    </a:lnTo>
                    <a:lnTo>
                      <a:pt x="2587" y="560"/>
                    </a:lnTo>
                    <a:lnTo>
                      <a:pt x="2720" y="475"/>
                    </a:lnTo>
                    <a:lnTo>
                      <a:pt x="2858" y="396"/>
                    </a:lnTo>
                    <a:lnTo>
                      <a:pt x="2999" y="323"/>
                    </a:lnTo>
                    <a:lnTo>
                      <a:pt x="3145" y="258"/>
                    </a:lnTo>
                    <a:lnTo>
                      <a:pt x="3294" y="199"/>
                    </a:lnTo>
                    <a:lnTo>
                      <a:pt x="3446" y="148"/>
                    </a:lnTo>
                    <a:lnTo>
                      <a:pt x="3602" y="104"/>
                    </a:lnTo>
                    <a:lnTo>
                      <a:pt x="3760" y="67"/>
                    </a:lnTo>
                    <a:lnTo>
                      <a:pt x="3922" y="38"/>
                    </a:lnTo>
                    <a:lnTo>
                      <a:pt x="4087" y="17"/>
                    </a:lnTo>
                    <a:lnTo>
                      <a:pt x="4253" y="4"/>
                    </a:lnTo>
                    <a:lnTo>
                      <a:pt x="4421" y="0"/>
                    </a:lnTo>
                    <a:lnTo>
                      <a:pt x="4521" y="1"/>
                    </a:lnTo>
                    <a:lnTo>
                      <a:pt x="4620" y="6"/>
                    </a:lnTo>
                    <a:lnTo>
                      <a:pt x="4718" y="13"/>
                    </a:lnTo>
                    <a:lnTo>
                      <a:pt x="4815" y="23"/>
                    </a:lnTo>
                    <a:lnTo>
                      <a:pt x="4911" y="36"/>
                    </a:lnTo>
                    <a:lnTo>
                      <a:pt x="5006" y="52"/>
                    </a:lnTo>
                    <a:lnTo>
                      <a:pt x="5100" y="71"/>
                    </a:lnTo>
                    <a:lnTo>
                      <a:pt x="5194" y="91"/>
                    </a:lnTo>
                    <a:lnTo>
                      <a:pt x="5286" y="115"/>
                    </a:lnTo>
                    <a:lnTo>
                      <a:pt x="5378" y="142"/>
                    </a:lnTo>
                    <a:lnTo>
                      <a:pt x="5468" y="170"/>
                    </a:lnTo>
                    <a:lnTo>
                      <a:pt x="5557" y="202"/>
                    </a:lnTo>
                    <a:lnTo>
                      <a:pt x="5644" y="236"/>
                    </a:lnTo>
                    <a:lnTo>
                      <a:pt x="5731" y="272"/>
                    </a:lnTo>
                    <a:lnTo>
                      <a:pt x="5816" y="311"/>
                    </a:lnTo>
                    <a:lnTo>
                      <a:pt x="5901" y="351"/>
                    </a:lnTo>
                    <a:lnTo>
                      <a:pt x="5983" y="394"/>
                    </a:lnTo>
                    <a:lnTo>
                      <a:pt x="6065" y="440"/>
                    </a:lnTo>
                    <a:lnTo>
                      <a:pt x="6144" y="488"/>
                    </a:lnTo>
                    <a:lnTo>
                      <a:pt x="6223" y="538"/>
                    </a:lnTo>
                    <a:lnTo>
                      <a:pt x="6299" y="590"/>
                    </a:lnTo>
                    <a:lnTo>
                      <a:pt x="6375" y="644"/>
                    </a:lnTo>
                    <a:lnTo>
                      <a:pt x="6448" y="700"/>
                    </a:lnTo>
                    <a:lnTo>
                      <a:pt x="6520" y="758"/>
                    </a:lnTo>
                    <a:lnTo>
                      <a:pt x="6590" y="818"/>
                    </a:lnTo>
                    <a:lnTo>
                      <a:pt x="6659" y="880"/>
                    </a:lnTo>
                    <a:lnTo>
                      <a:pt x="6726" y="945"/>
                    </a:lnTo>
                    <a:lnTo>
                      <a:pt x="6790" y="1010"/>
                    </a:lnTo>
                    <a:lnTo>
                      <a:pt x="6853" y="1078"/>
                    </a:lnTo>
                    <a:lnTo>
                      <a:pt x="6915" y="1147"/>
                    </a:lnTo>
                    <a:lnTo>
                      <a:pt x="6974" y="1219"/>
                    </a:lnTo>
                    <a:lnTo>
                      <a:pt x="7031" y="1290"/>
                    </a:lnTo>
                    <a:close/>
                  </a:path>
                </a:pathLst>
              </a:custGeom>
              <a:solidFill>
                <a:srgbClr val="00A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68" name="Freeform 7"/>
              <p:cNvSpPr>
                <a:spLocks/>
              </p:cNvSpPr>
              <p:nvPr/>
            </p:nvSpPr>
            <p:spPr bwMode="auto">
              <a:xfrm>
                <a:off x="3294" y="2055"/>
                <a:ext cx="107" cy="145"/>
              </a:xfrm>
              <a:custGeom>
                <a:avLst/>
                <a:gdLst>
                  <a:gd name="T0" fmla="*/ 6 w 1174"/>
                  <a:gd name="T1" fmla="*/ 1414 h 1595"/>
                  <a:gd name="T2" fmla="*/ 139 w 1174"/>
                  <a:gd name="T3" fmla="*/ 1492 h 1595"/>
                  <a:gd name="T4" fmla="*/ 329 w 1174"/>
                  <a:gd name="T5" fmla="*/ 1562 h 1595"/>
                  <a:gd name="T6" fmla="*/ 517 w 1174"/>
                  <a:gd name="T7" fmla="*/ 1592 h 1595"/>
                  <a:gd name="T8" fmla="*/ 706 w 1174"/>
                  <a:gd name="T9" fmla="*/ 1590 h 1595"/>
                  <a:gd name="T10" fmla="*/ 872 w 1174"/>
                  <a:gd name="T11" fmla="*/ 1553 h 1595"/>
                  <a:gd name="T12" fmla="*/ 1004 w 1174"/>
                  <a:gd name="T13" fmla="*/ 1481 h 1595"/>
                  <a:gd name="T14" fmla="*/ 1101 w 1174"/>
                  <a:gd name="T15" fmla="*/ 1377 h 1595"/>
                  <a:gd name="T16" fmla="*/ 1158 w 1174"/>
                  <a:gd name="T17" fmla="*/ 1244 h 1595"/>
                  <a:gd name="T18" fmla="*/ 1174 w 1174"/>
                  <a:gd name="T19" fmla="*/ 1108 h 1595"/>
                  <a:gd name="T20" fmla="*/ 1150 w 1174"/>
                  <a:gd name="T21" fmla="*/ 970 h 1595"/>
                  <a:gd name="T22" fmla="*/ 1085 w 1174"/>
                  <a:gd name="T23" fmla="*/ 865 h 1595"/>
                  <a:gd name="T24" fmla="*/ 989 w 1174"/>
                  <a:gd name="T25" fmla="*/ 784 h 1595"/>
                  <a:gd name="T26" fmla="*/ 873 w 1174"/>
                  <a:gd name="T27" fmla="*/ 723 h 1595"/>
                  <a:gd name="T28" fmla="*/ 610 w 1174"/>
                  <a:gd name="T29" fmla="*/ 631 h 1595"/>
                  <a:gd name="T30" fmla="*/ 428 w 1174"/>
                  <a:gd name="T31" fmla="*/ 552 h 1595"/>
                  <a:gd name="T32" fmla="*/ 373 w 1174"/>
                  <a:gd name="T33" fmla="*/ 500 h 1595"/>
                  <a:gd name="T34" fmla="*/ 353 w 1174"/>
                  <a:gd name="T35" fmla="*/ 445 h 1595"/>
                  <a:gd name="T36" fmla="*/ 369 w 1174"/>
                  <a:gd name="T37" fmla="*/ 362 h 1595"/>
                  <a:gd name="T38" fmla="*/ 445 w 1174"/>
                  <a:gd name="T39" fmla="*/ 288 h 1595"/>
                  <a:gd name="T40" fmla="*/ 574 w 1174"/>
                  <a:gd name="T41" fmla="*/ 260 h 1595"/>
                  <a:gd name="T42" fmla="*/ 749 w 1174"/>
                  <a:gd name="T43" fmla="*/ 279 h 1595"/>
                  <a:gd name="T44" fmla="*/ 919 w 1174"/>
                  <a:gd name="T45" fmla="*/ 329 h 1595"/>
                  <a:gd name="T46" fmla="*/ 1033 w 1174"/>
                  <a:gd name="T47" fmla="*/ 379 h 1595"/>
                  <a:gd name="T48" fmla="*/ 1055 w 1174"/>
                  <a:gd name="T49" fmla="*/ 372 h 1595"/>
                  <a:gd name="T50" fmla="*/ 1096 w 1174"/>
                  <a:gd name="T51" fmla="*/ 266 h 1595"/>
                  <a:gd name="T52" fmla="*/ 1133 w 1174"/>
                  <a:gd name="T53" fmla="*/ 160 h 1595"/>
                  <a:gd name="T54" fmla="*/ 1115 w 1174"/>
                  <a:gd name="T55" fmla="*/ 133 h 1595"/>
                  <a:gd name="T56" fmla="*/ 949 w 1174"/>
                  <a:gd name="T57" fmla="*/ 56 h 1595"/>
                  <a:gd name="T58" fmla="*/ 756 w 1174"/>
                  <a:gd name="T59" fmla="*/ 10 h 1595"/>
                  <a:gd name="T60" fmla="*/ 554 w 1174"/>
                  <a:gd name="T61" fmla="*/ 0 h 1595"/>
                  <a:gd name="T62" fmla="*/ 390 w 1174"/>
                  <a:gd name="T63" fmla="*/ 26 h 1595"/>
                  <a:gd name="T64" fmla="*/ 252 w 1174"/>
                  <a:gd name="T65" fmla="*/ 88 h 1595"/>
                  <a:gd name="T66" fmla="*/ 145 w 1174"/>
                  <a:gd name="T67" fmla="*/ 180 h 1595"/>
                  <a:gd name="T68" fmla="*/ 75 w 1174"/>
                  <a:gd name="T69" fmla="*/ 299 h 1595"/>
                  <a:gd name="T70" fmla="*/ 45 w 1174"/>
                  <a:gd name="T71" fmla="*/ 441 h 1595"/>
                  <a:gd name="T72" fmla="*/ 56 w 1174"/>
                  <a:gd name="T73" fmla="*/ 572 h 1595"/>
                  <a:gd name="T74" fmla="*/ 108 w 1174"/>
                  <a:gd name="T75" fmla="*/ 691 h 1595"/>
                  <a:gd name="T76" fmla="*/ 195 w 1174"/>
                  <a:gd name="T77" fmla="*/ 781 h 1595"/>
                  <a:gd name="T78" fmla="*/ 307 w 1174"/>
                  <a:gd name="T79" fmla="*/ 847 h 1595"/>
                  <a:gd name="T80" fmla="*/ 518 w 1174"/>
                  <a:gd name="T81" fmla="*/ 922 h 1595"/>
                  <a:gd name="T82" fmla="*/ 750 w 1174"/>
                  <a:gd name="T83" fmla="*/ 1003 h 1595"/>
                  <a:gd name="T84" fmla="*/ 834 w 1174"/>
                  <a:gd name="T85" fmla="*/ 1062 h 1595"/>
                  <a:gd name="T86" fmla="*/ 861 w 1174"/>
                  <a:gd name="T87" fmla="*/ 1114 h 1595"/>
                  <a:gd name="T88" fmla="*/ 863 w 1174"/>
                  <a:gd name="T89" fmla="*/ 1171 h 1595"/>
                  <a:gd name="T90" fmla="*/ 848 w 1174"/>
                  <a:gd name="T91" fmla="*/ 1226 h 1595"/>
                  <a:gd name="T92" fmla="*/ 815 w 1174"/>
                  <a:gd name="T93" fmla="*/ 1273 h 1595"/>
                  <a:gd name="T94" fmla="*/ 723 w 1174"/>
                  <a:gd name="T95" fmla="*/ 1324 h 1595"/>
                  <a:gd name="T96" fmla="*/ 555 w 1174"/>
                  <a:gd name="T97" fmla="*/ 1337 h 1595"/>
                  <a:gd name="T98" fmla="*/ 388 w 1174"/>
                  <a:gd name="T99" fmla="*/ 1307 h 1595"/>
                  <a:gd name="T100" fmla="*/ 212 w 1174"/>
                  <a:gd name="T101" fmla="*/ 1232 h 1595"/>
                  <a:gd name="T102" fmla="*/ 117 w 1174"/>
                  <a:gd name="T103" fmla="*/ 1174 h 1595"/>
                  <a:gd name="T104" fmla="*/ 88 w 1174"/>
                  <a:gd name="T105" fmla="*/ 1169 h 1595"/>
                  <a:gd name="T106" fmla="*/ 71 w 1174"/>
                  <a:gd name="T107" fmla="*/ 1190 h 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74" h="1595">
                    <a:moveTo>
                      <a:pt x="3" y="1380"/>
                    </a:moveTo>
                    <a:lnTo>
                      <a:pt x="1" y="1389"/>
                    </a:lnTo>
                    <a:lnTo>
                      <a:pt x="0" y="1397"/>
                    </a:lnTo>
                    <a:lnTo>
                      <a:pt x="0" y="1403"/>
                    </a:lnTo>
                    <a:lnTo>
                      <a:pt x="2" y="1408"/>
                    </a:lnTo>
                    <a:lnTo>
                      <a:pt x="6" y="1414"/>
                    </a:lnTo>
                    <a:lnTo>
                      <a:pt x="10" y="1418"/>
                    </a:lnTo>
                    <a:lnTo>
                      <a:pt x="34" y="1434"/>
                    </a:lnTo>
                    <a:lnTo>
                      <a:pt x="59" y="1449"/>
                    </a:lnTo>
                    <a:lnTo>
                      <a:pt x="83" y="1463"/>
                    </a:lnTo>
                    <a:lnTo>
                      <a:pt x="107" y="1477"/>
                    </a:lnTo>
                    <a:lnTo>
                      <a:pt x="139" y="1492"/>
                    </a:lnTo>
                    <a:lnTo>
                      <a:pt x="171" y="1508"/>
                    </a:lnTo>
                    <a:lnTo>
                      <a:pt x="203" y="1521"/>
                    </a:lnTo>
                    <a:lnTo>
                      <a:pt x="235" y="1534"/>
                    </a:lnTo>
                    <a:lnTo>
                      <a:pt x="267" y="1544"/>
                    </a:lnTo>
                    <a:lnTo>
                      <a:pt x="297" y="1554"/>
                    </a:lnTo>
                    <a:lnTo>
                      <a:pt x="329" y="1562"/>
                    </a:lnTo>
                    <a:lnTo>
                      <a:pt x="361" y="1570"/>
                    </a:lnTo>
                    <a:lnTo>
                      <a:pt x="391" y="1576"/>
                    </a:lnTo>
                    <a:lnTo>
                      <a:pt x="423" y="1581"/>
                    </a:lnTo>
                    <a:lnTo>
                      <a:pt x="455" y="1585"/>
                    </a:lnTo>
                    <a:lnTo>
                      <a:pt x="485" y="1590"/>
                    </a:lnTo>
                    <a:lnTo>
                      <a:pt x="517" y="1592"/>
                    </a:lnTo>
                    <a:lnTo>
                      <a:pt x="549" y="1594"/>
                    </a:lnTo>
                    <a:lnTo>
                      <a:pt x="580" y="1595"/>
                    </a:lnTo>
                    <a:lnTo>
                      <a:pt x="612" y="1595"/>
                    </a:lnTo>
                    <a:lnTo>
                      <a:pt x="644" y="1594"/>
                    </a:lnTo>
                    <a:lnTo>
                      <a:pt x="675" y="1593"/>
                    </a:lnTo>
                    <a:lnTo>
                      <a:pt x="706" y="1590"/>
                    </a:lnTo>
                    <a:lnTo>
                      <a:pt x="736" y="1586"/>
                    </a:lnTo>
                    <a:lnTo>
                      <a:pt x="765" y="1581"/>
                    </a:lnTo>
                    <a:lnTo>
                      <a:pt x="793" y="1576"/>
                    </a:lnTo>
                    <a:lnTo>
                      <a:pt x="820" y="1568"/>
                    </a:lnTo>
                    <a:lnTo>
                      <a:pt x="846" y="1561"/>
                    </a:lnTo>
                    <a:lnTo>
                      <a:pt x="872" y="1553"/>
                    </a:lnTo>
                    <a:lnTo>
                      <a:pt x="896" y="1543"/>
                    </a:lnTo>
                    <a:lnTo>
                      <a:pt x="919" y="1533"/>
                    </a:lnTo>
                    <a:lnTo>
                      <a:pt x="943" y="1521"/>
                    </a:lnTo>
                    <a:lnTo>
                      <a:pt x="964" y="1508"/>
                    </a:lnTo>
                    <a:lnTo>
                      <a:pt x="985" y="1495"/>
                    </a:lnTo>
                    <a:lnTo>
                      <a:pt x="1004" y="1481"/>
                    </a:lnTo>
                    <a:lnTo>
                      <a:pt x="1023" y="1465"/>
                    </a:lnTo>
                    <a:lnTo>
                      <a:pt x="1041" y="1449"/>
                    </a:lnTo>
                    <a:lnTo>
                      <a:pt x="1058" y="1432"/>
                    </a:lnTo>
                    <a:lnTo>
                      <a:pt x="1072" y="1414"/>
                    </a:lnTo>
                    <a:lnTo>
                      <a:pt x="1087" y="1396"/>
                    </a:lnTo>
                    <a:lnTo>
                      <a:pt x="1101" y="1377"/>
                    </a:lnTo>
                    <a:lnTo>
                      <a:pt x="1114" y="1356"/>
                    </a:lnTo>
                    <a:lnTo>
                      <a:pt x="1124" y="1336"/>
                    </a:lnTo>
                    <a:lnTo>
                      <a:pt x="1135" y="1314"/>
                    </a:lnTo>
                    <a:lnTo>
                      <a:pt x="1144" y="1292"/>
                    </a:lnTo>
                    <a:lnTo>
                      <a:pt x="1152" y="1268"/>
                    </a:lnTo>
                    <a:lnTo>
                      <a:pt x="1158" y="1244"/>
                    </a:lnTo>
                    <a:lnTo>
                      <a:pt x="1164" y="1219"/>
                    </a:lnTo>
                    <a:lnTo>
                      <a:pt x="1169" y="1193"/>
                    </a:lnTo>
                    <a:lnTo>
                      <a:pt x="1172" y="1168"/>
                    </a:lnTo>
                    <a:lnTo>
                      <a:pt x="1173" y="1140"/>
                    </a:lnTo>
                    <a:lnTo>
                      <a:pt x="1174" y="1113"/>
                    </a:lnTo>
                    <a:lnTo>
                      <a:pt x="1174" y="1108"/>
                    </a:lnTo>
                    <a:lnTo>
                      <a:pt x="1173" y="1082"/>
                    </a:lnTo>
                    <a:lnTo>
                      <a:pt x="1171" y="1058"/>
                    </a:lnTo>
                    <a:lnTo>
                      <a:pt x="1168" y="1035"/>
                    </a:lnTo>
                    <a:lnTo>
                      <a:pt x="1163" y="1013"/>
                    </a:lnTo>
                    <a:lnTo>
                      <a:pt x="1157" y="991"/>
                    </a:lnTo>
                    <a:lnTo>
                      <a:pt x="1150" y="970"/>
                    </a:lnTo>
                    <a:lnTo>
                      <a:pt x="1142" y="951"/>
                    </a:lnTo>
                    <a:lnTo>
                      <a:pt x="1133" y="932"/>
                    </a:lnTo>
                    <a:lnTo>
                      <a:pt x="1122" y="914"/>
                    </a:lnTo>
                    <a:lnTo>
                      <a:pt x="1110" y="896"/>
                    </a:lnTo>
                    <a:lnTo>
                      <a:pt x="1098" y="880"/>
                    </a:lnTo>
                    <a:lnTo>
                      <a:pt x="1085" y="865"/>
                    </a:lnTo>
                    <a:lnTo>
                      <a:pt x="1071" y="850"/>
                    </a:lnTo>
                    <a:lnTo>
                      <a:pt x="1056" y="835"/>
                    </a:lnTo>
                    <a:lnTo>
                      <a:pt x="1041" y="821"/>
                    </a:lnTo>
                    <a:lnTo>
                      <a:pt x="1024" y="809"/>
                    </a:lnTo>
                    <a:lnTo>
                      <a:pt x="1007" y="796"/>
                    </a:lnTo>
                    <a:lnTo>
                      <a:pt x="989" y="784"/>
                    </a:lnTo>
                    <a:lnTo>
                      <a:pt x="971" y="773"/>
                    </a:lnTo>
                    <a:lnTo>
                      <a:pt x="952" y="761"/>
                    </a:lnTo>
                    <a:lnTo>
                      <a:pt x="933" y="752"/>
                    </a:lnTo>
                    <a:lnTo>
                      <a:pt x="913" y="741"/>
                    </a:lnTo>
                    <a:lnTo>
                      <a:pt x="893" y="731"/>
                    </a:lnTo>
                    <a:lnTo>
                      <a:pt x="873" y="723"/>
                    </a:lnTo>
                    <a:lnTo>
                      <a:pt x="832" y="705"/>
                    </a:lnTo>
                    <a:lnTo>
                      <a:pt x="788" y="689"/>
                    </a:lnTo>
                    <a:lnTo>
                      <a:pt x="746" y="675"/>
                    </a:lnTo>
                    <a:lnTo>
                      <a:pt x="703" y="661"/>
                    </a:lnTo>
                    <a:lnTo>
                      <a:pt x="673" y="651"/>
                    </a:lnTo>
                    <a:lnTo>
                      <a:pt x="610" y="631"/>
                    </a:lnTo>
                    <a:lnTo>
                      <a:pt x="551" y="610"/>
                    </a:lnTo>
                    <a:lnTo>
                      <a:pt x="523" y="599"/>
                    </a:lnTo>
                    <a:lnTo>
                      <a:pt x="497" y="588"/>
                    </a:lnTo>
                    <a:lnTo>
                      <a:pt x="472" y="576"/>
                    </a:lnTo>
                    <a:lnTo>
                      <a:pt x="449" y="564"/>
                    </a:lnTo>
                    <a:lnTo>
                      <a:pt x="428" y="552"/>
                    </a:lnTo>
                    <a:lnTo>
                      <a:pt x="409" y="538"/>
                    </a:lnTo>
                    <a:lnTo>
                      <a:pt x="401" y="531"/>
                    </a:lnTo>
                    <a:lnTo>
                      <a:pt x="393" y="523"/>
                    </a:lnTo>
                    <a:lnTo>
                      <a:pt x="386" y="516"/>
                    </a:lnTo>
                    <a:lnTo>
                      <a:pt x="380" y="508"/>
                    </a:lnTo>
                    <a:lnTo>
                      <a:pt x="373" y="500"/>
                    </a:lnTo>
                    <a:lnTo>
                      <a:pt x="368" y="492"/>
                    </a:lnTo>
                    <a:lnTo>
                      <a:pt x="364" y="483"/>
                    </a:lnTo>
                    <a:lnTo>
                      <a:pt x="360" y="474"/>
                    </a:lnTo>
                    <a:lnTo>
                      <a:pt x="358" y="464"/>
                    </a:lnTo>
                    <a:lnTo>
                      <a:pt x="355" y="455"/>
                    </a:lnTo>
                    <a:lnTo>
                      <a:pt x="353" y="445"/>
                    </a:lnTo>
                    <a:lnTo>
                      <a:pt x="353" y="434"/>
                    </a:lnTo>
                    <a:lnTo>
                      <a:pt x="353" y="428"/>
                    </a:lnTo>
                    <a:lnTo>
                      <a:pt x="354" y="410"/>
                    </a:lnTo>
                    <a:lnTo>
                      <a:pt x="358" y="393"/>
                    </a:lnTo>
                    <a:lnTo>
                      <a:pt x="362" y="376"/>
                    </a:lnTo>
                    <a:lnTo>
                      <a:pt x="369" y="362"/>
                    </a:lnTo>
                    <a:lnTo>
                      <a:pt x="378" y="347"/>
                    </a:lnTo>
                    <a:lnTo>
                      <a:pt x="388" y="332"/>
                    </a:lnTo>
                    <a:lnTo>
                      <a:pt x="400" y="319"/>
                    </a:lnTo>
                    <a:lnTo>
                      <a:pt x="414" y="308"/>
                    </a:lnTo>
                    <a:lnTo>
                      <a:pt x="428" y="297"/>
                    </a:lnTo>
                    <a:lnTo>
                      <a:pt x="445" y="288"/>
                    </a:lnTo>
                    <a:lnTo>
                      <a:pt x="463" y="279"/>
                    </a:lnTo>
                    <a:lnTo>
                      <a:pt x="483" y="273"/>
                    </a:lnTo>
                    <a:lnTo>
                      <a:pt x="504" y="267"/>
                    </a:lnTo>
                    <a:lnTo>
                      <a:pt x="527" y="263"/>
                    </a:lnTo>
                    <a:lnTo>
                      <a:pt x="550" y="261"/>
                    </a:lnTo>
                    <a:lnTo>
                      <a:pt x="574" y="260"/>
                    </a:lnTo>
                    <a:lnTo>
                      <a:pt x="603" y="260"/>
                    </a:lnTo>
                    <a:lnTo>
                      <a:pt x="631" y="262"/>
                    </a:lnTo>
                    <a:lnTo>
                      <a:pt x="661" y="265"/>
                    </a:lnTo>
                    <a:lnTo>
                      <a:pt x="690" y="269"/>
                    </a:lnTo>
                    <a:lnTo>
                      <a:pt x="720" y="274"/>
                    </a:lnTo>
                    <a:lnTo>
                      <a:pt x="749" y="279"/>
                    </a:lnTo>
                    <a:lnTo>
                      <a:pt x="779" y="285"/>
                    </a:lnTo>
                    <a:lnTo>
                      <a:pt x="807" y="293"/>
                    </a:lnTo>
                    <a:lnTo>
                      <a:pt x="837" y="300"/>
                    </a:lnTo>
                    <a:lnTo>
                      <a:pt x="864" y="310"/>
                    </a:lnTo>
                    <a:lnTo>
                      <a:pt x="892" y="318"/>
                    </a:lnTo>
                    <a:lnTo>
                      <a:pt x="919" y="329"/>
                    </a:lnTo>
                    <a:lnTo>
                      <a:pt x="945" y="339"/>
                    </a:lnTo>
                    <a:lnTo>
                      <a:pt x="969" y="350"/>
                    </a:lnTo>
                    <a:lnTo>
                      <a:pt x="992" y="362"/>
                    </a:lnTo>
                    <a:lnTo>
                      <a:pt x="1014" y="373"/>
                    </a:lnTo>
                    <a:lnTo>
                      <a:pt x="1021" y="375"/>
                    </a:lnTo>
                    <a:lnTo>
                      <a:pt x="1033" y="379"/>
                    </a:lnTo>
                    <a:lnTo>
                      <a:pt x="1037" y="379"/>
                    </a:lnTo>
                    <a:lnTo>
                      <a:pt x="1041" y="379"/>
                    </a:lnTo>
                    <a:lnTo>
                      <a:pt x="1045" y="378"/>
                    </a:lnTo>
                    <a:lnTo>
                      <a:pt x="1048" y="377"/>
                    </a:lnTo>
                    <a:lnTo>
                      <a:pt x="1051" y="375"/>
                    </a:lnTo>
                    <a:lnTo>
                      <a:pt x="1055" y="372"/>
                    </a:lnTo>
                    <a:lnTo>
                      <a:pt x="1058" y="368"/>
                    </a:lnTo>
                    <a:lnTo>
                      <a:pt x="1061" y="362"/>
                    </a:lnTo>
                    <a:lnTo>
                      <a:pt x="1065" y="350"/>
                    </a:lnTo>
                    <a:lnTo>
                      <a:pt x="1074" y="328"/>
                    </a:lnTo>
                    <a:lnTo>
                      <a:pt x="1084" y="299"/>
                    </a:lnTo>
                    <a:lnTo>
                      <a:pt x="1096" y="266"/>
                    </a:lnTo>
                    <a:lnTo>
                      <a:pt x="1108" y="235"/>
                    </a:lnTo>
                    <a:lnTo>
                      <a:pt x="1119" y="206"/>
                    </a:lnTo>
                    <a:lnTo>
                      <a:pt x="1126" y="184"/>
                    </a:lnTo>
                    <a:lnTo>
                      <a:pt x="1131" y="172"/>
                    </a:lnTo>
                    <a:lnTo>
                      <a:pt x="1133" y="165"/>
                    </a:lnTo>
                    <a:lnTo>
                      <a:pt x="1133" y="160"/>
                    </a:lnTo>
                    <a:lnTo>
                      <a:pt x="1132" y="153"/>
                    </a:lnTo>
                    <a:lnTo>
                      <a:pt x="1130" y="148"/>
                    </a:lnTo>
                    <a:lnTo>
                      <a:pt x="1126" y="144"/>
                    </a:lnTo>
                    <a:lnTo>
                      <a:pt x="1123" y="140"/>
                    </a:lnTo>
                    <a:lnTo>
                      <a:pt x="1119" y="136"/>
                    </a:lnTo>
                    <a:lnTo>
                      <a:pt x="1115" y="133"/>
                    </a:lnTo>
                    <a:lnTo>
                      <a:pt x="1089" y="118"/>
                    </a:lnTo>
                    <a:lnTo>
                      <a:pt x="1063" y="105"/>
                    </a:lnTo>
                    <a:lnTo>
                      <a:pt x="1036" y="91"/>
                    </a:lnTo>
                    <a:lnTo>
                      <a:pt x="1008" y="78"/>
                    </a:lnTo>
                    <a:lnTo>
                      <a:pt x="978" y="67"/>
                    </a:lnTo>
                    <a:lnTo>
                      <a:pt x="949" y="56"/>
                    </a:lnTo>
                    <a:lnTo>
                      <a:pt x="918" y="46"/>
                    </a:lnTo>
                    <a:lnTo>
                      <a:pt x="887" y="37"/>
                    </a:lnTo>
                    <a:lnTo>
                      <a:pt x="855" y="29"/>
                    </a:lnTo>
                    <a:lnTo>
                      <a:pt x="822" y="21"/>
                    </a:lnTo>
                    <a:lnTo>
                      <a:pt x="789" y="15"/>
                    </a:lnTo>
                    <a:lnTo>
                      <a:pt x="756" y="10"/>
                    </a:lnTo>
                    <a:lnTo>
                      <a:pt x="722" y="5"/>
                    </a:lnTo>
                    <a:lnTo>
                      <a:pt x="687" y="2"/>
                    </a:lnTo>
                    <a:lnTo>
                      <a:pt x="652" y="0"/>
                    </a:lnTo>
                    <a:lnTo>
                      <a:pt x="617" y="0"/>
                    </a:lnTo>
                    <a:lnTo>
                      <a:pt x="582" y="0"/>
                    </a:lnTo>
                    <a:lnTo>
                      <a:pt x="554" y="0"/>
                    </a:lnTo>
                    <a:lnTo>
                      <a:pt x="524" y="2"/>
                    </a:lnTo>
                    <a:lnTo>
                      <a:pt x="496" y="4"/>
                    </a:lnTo>
                    <a:lnTo>
                      <a:pt x="468" y="9"/>
                    </a:lnTo>
                    <a:lnTo>
                      <a:pt x="442" y="14"/>
                    </a:lnTo>
                    <a:lnTo>
                      <a:pt x="416" y="19"/>
                    </a:lnTo>
                    <a:lnTo>
                      <a:pt x="390" y="26"/>
                    </a:lnTo>
                    <a:lnTo>
                      <a:pt x="365" y="34"/>
                    </a:lnTo>
                    <a:lnTo>
                      <a:pt x="341" y="43"/>
                    </a:lnTo>
                    <a:lnTo>
                      <a:pt x="317" y="53"/>
                    </a:lnTo>
                    <a:lnTo>
                      <a:pt x="295" y="63"/>
                    </a:lnTo>
                    <a:lnTo>
                      <a:pt x="273" y="75"/>
                    </a:lnTo>
                    <a:lnTo>
                      <a:pt x="252" y="88"/>
                    </a:lnTo>
                    <a:lnTo>
                      <a:pt x="232" y="100"/>
                    </a:lnTo>
                    <a:lnTo>
                      <a:pt x="213" y="115"/>
                    </a:lnTo>
                    <a:lnTo>
                      <a:pt x="195" y="130"/>
                    </a:lnTo>
                    <a:lnTo>
                      <a:pt x="177" y="146"/>
                    </a:lnTo>
                    <a:lnTo>
                      <a:pt x="161" y="163"/>
                    </a:lnTo>
                    <a:lnTo>
                      <a:pt x="145" y="180"/>
                    </a:lnTo>
                    <a:lnTo>
                      <a:pt x="132" y="198"/>
                    </a:lnTo>
                    <a:lnTo>
                      <a:pt x="118" y="217"/>
                    </a:lnTo>
                    <a:lnTo>
                      <a:pt x="105" y="237"/>
                    </a:lnTo>
                    <a:lnTo>
                      <a:pt x="95" y="257"/>
                    </a:lnTo>
                    <a:lnTo>
                      <a:pt x="84" y="278"/>
                    </a:lnTo>
                    <a:lnTo>
                      <a:pt x="75" y="299"/>
                    </a:lnTo>
                    <a:lnTo>
                      <a:pt x="67" y="321"/>
                    </a:lnTo>
                    <a:lnTo>
                      <a:pt x="60" y="344"/>
                    </a:lnTo>
                    <a:lnTo>
                      <a:pt x="54" y="368"/>
                    </a:lnTo>
                    <a:lnTo>
                      <a:pt x="50" y="391"/>
                    </a:lnTo>
                    <a:lnTo>
                      <a:pt x="47" y="415"/>
                    </a:lnTo>
                    <a:lnTo>
                      <a:pt x="45" y="441"/>
                    </a:lnTo>
                    <a:lnTo>
                      <a:pt x="44" y="466"/>
                    </a:lnTo>
                    <a:lnTo>
                      <a:pt x="44" y="472"/>
                    </a:lnTo>
                    <a:lnTo>
                      <a:pt x="45" y="499"/>
                    </a:lnTo>
                    <a:lnTo>
                      <a:pt x="47" y="524"/>
                    </a:lnTo>
                    <a:lnTo>
                      <a:pt x="50" y="549"/>
                    </a:lnTo>
                    <a:lnTo>
                      <a:pt x="56" y="572"/>
                    </a:lnTo>
                    <a:lnTo>
                      <a:pt x="61" y="594"/>
                    </a:lnTo>
                    <a:lnTo>
                      <a:pt x="68" y="615"/>
                    </a:lnTo>
                    <a:lnTo>
                      <a:pt x="77" y="636"/>
                    </a:lnTo>
                    <a:lnTo>
                      <a:pt x="86" y="655"/>
                    </a:lnTo>
                    <a:lnTo>
                      <a:pt x="97" y="674"/>
                    </a:lnTo>
                    <a:lnTo>
                      <a:pt x="108" y="691"/>
                    </a:lnTo>
                    <a:lnTo>
                      <a:pt x="120" y="708"/>
                    </a:lnTo>
                    <a:lnTo>
                      <a:pt x="134" y="724"/>
                    </a:lnTo>
                    <a:lnTo>
                      <a:pt x="147" y="740"/>
                    </a:lnTo>
                    <a:lnTo>
                      <a:pt x="163" y="754"/>
                    </a:lnTo>
                    <a:lnTo>
                      <a:pt x="179" y="767"/>
                    </a:lnTo>
                    <a:lnTo>
                      <a:pt x="195" y="781"/>
                    </a:lnTo>
                    <a:lnTo>
                      <a:pt x="212" y="794"/>
                    </a:lnTo>
                    <a:lnTo>
                      <a:pt x="230" y="805"/>
                    </a:lnTo>
                    <a:lnTo>
                      <a:pt x="249" y="816"/>
                    </a:lnTo>
                    <a:lnTo>
                      <a:pt x="267" y="827"/>
                    </a:lnTo>
                    <a:lnTo>
                      <a:pt x="287" y="837"/>
                    </a:lnTo>
                    <a:lnTo>
                      <a:pt x="307" y="847"/>
                    </a:lnTo>
                    <a:lnTo>
                      <a:pt x="327" y="856"/>
                    </a:lnTo>
                    <a:lnTo>
                      <a:pt x="347" y="865"/>
                    </a:lnTo>
                    <a:lnTo>
                      <a:pt x="389" y="880"/>
                    </a:lnTo>
                    <a:lnTo>
                      <a:pt x="431" y="895"/>
                    </a:lnTo>
                    <a:lnTo>
                      <a:pt x="475" y="909"/>
                    </a:lnTo>
                    <a:lnTo>
                      <a:pt x="518" y="922"/>
                    </a:lnTo>
                    <a:lnTo>
                      <a:pt x="554" y="933"/>
                    </a:lnTo>
                    <a:lnTo>
                      <a:pt x="615" y="952"/>
                    </a:lnTo>
                    <a:lnTo>
                      <a:pt x="673" y="971"/>
                    </a:lnTo>
                    <a:lnTo>
                      <a:pt x="701" y="981"/>
                    </a:lnTo>
                    <a:lnTo>
                      <a:pt x="726" y="991"/>
                    </a:lnTo>
                    <a:lnTo>
                      <a:pt x="750" y="1003"/>
                    </a:lnTo>
                    <a:lnTo>
                      <a:pt x="773" y="1015"/>
                    </a:lnTo>
                    <a:lnTo>
                      <a:pt x="793" y="1027"/>
                    </a:lnTo>
                    <a:lnTo>
                      <a:pt x="811" y="1040"/>
                    </a:lnTo>
                    <a:lnTo>
                      <a:pt x="819" y="1047"/>
                    </a:lnTo>
                    <a:lnTo>
                      <a:pt x="826" y="1055"/>
                    </a:lnTo>
                    <a:lnTo>
                      <a:pt x="834" y="1062"/>
                    </a:lnTo>
                    <a:lnTo>
                      <a:pt x="840" y="1070"/>
                    </a:lnTo>
                    <a:lnTo>
                      <a:pt x="845" y="1078"/>
                    </a:lnTo>
                    <a:lnTo>
                      <a:pt x="851" y="1087"/>
                    </a:lnTo>
                    <a:lnTo>
                      <a:pt x="855" y="1096"/>
                    </a:lnTo>
                    <a:lnTo>
                      <a:pt x="858" y="1105"/>
                    </a:lnTo>
                    <a:lnTo>
                      <a:pt x="861" y="1114"/>
                    </a:lnTo>
                    <a:lnTo>
                      <a:pt x="863" y="1125"/>
                    </a:lnTo>
                    <a:lnTo>
                      <a:pt x="864" y="1135"/>
                    </a:lnTo>
                    <a:lnTo>
                      <a:pt x="864" y="1146"/>
                    </a:lnTo>
                    <a:lnTo>
                      <a:pt x="864" y="1151"/>
                    </a:lnTo>
                    <a:lnTo>
                      <a:pt x="864" y="1162"/>
                    </a:lnTo>
                    <a:lnTo>
                      <a:pt x="863" y="1171"/>
                    </a:lnTo>
                    <a:lnTo>
                      <a:pt x="862" y="1181"/>
                    </a:lnTo>
                    <a:lnTo>
                      <a:pt x="860" y="1190"/>
                    </a:lnTo>
                    <a:lnTo>
                      <a:pt x="858" y="1200"/>
                    </a:lnTo>
                    <a:lnTo>
                      <a:pt x="855" y="1209"/>
                    </a:lnTo>
                    <a:lnTo>
                      <a:pt x="852" y="1218"/>
                    </a:lnTo>
                    <a:lnTo>
                      <a:pt x="848" y="1226"/>
                    </a:lnTo>
                    <a:lnTo>
                      <a:pt x="843" y="1235"/>
                    </a:lnTo>
                    <a:lnTo>
                      <a:pt x="839" y="1243"/>
                    </a:lnTo>
                    <a:lnTo>
                      <a:pt x="833" y="1250"/>
                    </a:lnTo>
                    <a:lnTo>
                      <a:pt x="827" y="1258"/>
                    </a:lnTo>
                    <a:lnTo>
                      <a:pt x="821" y="1265"/>
                    </a:lnTo>
                    <a:lnTo>
                      <a:pt x="815" y="1273"/>
                    </a:lnTo>
                    <a:lnTo>
                      <a:pt x="807" y="1279"/>
                    </a:lnTo>
                    <a:lnTo>
                      <a:pt x="799" y="1285"/>
                    </a:lnTo>
                    <a:lnTo>
                      <a:pt x="783" y="1297"/>
                    </a:lnTo>
                    <a:lnTo>
                      <a:pt x="764" y="1307"/>
                    </a:lnTo>
                    <a:lnTo>
                      <a:pt x="744" y="1317"/>
                    </a:lnTo>
                    <a:lnTo>
                      <a:pt x="723" y="1324"/>
                    </a:lnTo>
                    <a:lnTo>
                      <a:pt x="700" y="1331"/>
                    </a:lnTo>
                    <a:lnTo>
                      <a:pt x="674" y="1335"/>
                    </a:lnTo>
                    <a:lnTo>
                      <a:pt x="648" y="1338"/>
                    </a:lnTo>
                    <a:lnTo>
                      <a:pt x="621" y="1339"/>
                    </a:lnTo>
                    <a:lnTo>
                      <a:pt x="593" y="1338"/>
                    </a:lnTo>
                    <a:lnTo>
                      <a:pt x="555" y="1337"/>
                    </a:lnTo>
                    <a:lnTo>
                      <a:pt x="532" y="1335"/>
                    </a:lnTo>
                    <a:lnTo>
                      <a:pt x="506" y="1332"/>
                    </a:lnTo>
                    <a:lnTo>
                      <a:pt x="480" y="1328"/>
                    </a:lnTo>
                    <a:lnTo>
                      <a:pt x="452" y="1322"/>
                    </a:lnTo>
                    <a:lnTo>
                      <a:pt x="421" y="1316"/>
                    </a:lnTo>
                    <a:lnTo>
                      <a:pt x="388" y="1307"/>
                    </a:lnTo>
                    <a:lnTo>
                      <a:pt x="355" y="1297"/>
                    </a:lnTo>
                    <a:lnTo>
                      <a:pt x="321" y="1284"/>
                    </a:lnTo>
                    <a:lnTo>
                      <a:pt x="286" y="1269"/>
                    </a:lnTo>
                    <a:lnTo>
                      <a:pt x="249" y="1252"/>
                    </a:lnTo>
                    <a:lnTo>
                      <a:pt x="231" y="1243"/>
                    </a:lnTo>
                    <a:lnTo>
                      <a:pt x="212" y="1232"/>
                    </a:lnTo>
                    <a:lnTo>
                      <a:pt x="193" y="1222"/>
                    </a:lnTo>
                    <a:lnTo>
                      <a:pt x="174" y="1210"/>
                    </a:lnTo>
                    <a:lnTo>
                      <a:pt x="158" y="1201"/>
                    </a:lnTo>
                    <a:lnTo>
                      <a:pt x="143" y="1191"/>
                    </a:lnTo>
                    <a:lnTo>
                      <a:pt x="131" y="1183"/>
                    </a:lnTo>
                    <a:lnTo>
                      <a:pt x="117" y="1174"/>
                    </a:lnTo>
                    <a:lnTo>
                      <a:pt x="113" y="1172"/>
                    </a:lnTo>
                    <a:lnTo>
                      <a:pt x="107" y="1170"/>
                    </a:lnTo>
                    <a:lnTo>
                      <a:pt x="101" y="1168"/>
                    </a:lnTo>
                    <a:lnTo>
                      <a:pt x="95" y="1168"/>
                    </a:lnTo>
                    <a:lnTo>
                      <a:pt x="91" y="1168"/>
                    </a:lnTo>
                    <a:lnTo>
                      <a:pt x="88" y="1169"/>
                    </a:lnTo>
                    <a:lnTo>
                      <a:pt x="85" y="1171"/>
                    </a:lnTo>
                    <a:lnTo>
                      <a:pt x="82" y="1173"/>
                    </a:lnTo>
                    <a:lnTo>
                      <a:pt x="79" y="1176"/>
                    </a:lnTo>
                    <a:lnTo>
                      <a:pt x="77" y="1180"/>
                    </a:lnTo>
                    <a:lnTo>
                      <a:pt x="74" y="1185"/>
                    </a:lnTo>
                    <a:lnTo>
                      <a:pt x="71" y="1190"/>
                    </a:lnTo>
                    <a:lnTo>
                      <a:pt x="3" y="1380"/>
                    </a:lnTo>
                    <a:lnTo>
                      <a:pt x="3" y="13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69" name="Freeform 8"/>
              <p:cNvSpPr>
                <a:spLocks/>
              </p:cNvSpPr>
              <p:nvPr/>
            </p:nvSpPr>
            <p:spPr bwMode="auto">
              <a:xfrm>
                <a:off x="3755" y="2055"/>
                <a:ext cx="107" cy="145"/>
              </a:xfrm>
              <a:custGeom>
                <a:avLst/>
                <a:gdLst>
                  <a:gd name="T0" fmla="*/ 6 w 1174"/>
                  <a:gd name="T1" fmla="*/ 1414 h 1595"/>
                  <a:gd name="T2" fmla="*/ 139 w 1174"/>
                  <a:gd name="T3" fmla="*/ 1492 h 1595"/>
                  <a:gd name="T4" fmla="*/ 329 w 1174"/>
                  <a:gd name="T5" fmla="*/ 1562 h 1595"/>
                  <a:gd name="T6" fmla="*/ 517 w 1174"/>
                  <a:gd name="T7" fmla="*/ 1592 h 1595"/>
                  <a:gd name="T8" fmla="*/ 706 w 1174"/>
                  <a:gd name="T9" fmla="*/ 1590 h 1595"/>
                  <a:gd name="T10" fmla="*/ 872 w 1174"/>
                  <a:gd name="T11" fmla="*/ 1553 h 1595"/>
                  <a:gd name="T12" fmla="*/ 1004 w 1174"/>
                  <a:gd name="T13" fmla="*/ 1481 h 1595"/>
                  <a:gd name="T14" fmla="*/ 1101 w 1174"/>
                  <a:gd name="T15" fmla="*/ 1377 h 1595"/>
                  <a:gd name="T16" fmla="*/ 1158 w 1174"/>
                  <a:gd name="T17" fmla="*/ 1244 h 1595"/>
                  <a:gd name="T18" fmla="*/ 1174 w 1174"/>
                  <a:gd name="T19" fmla="*/ 1108 h 1595"/>
                  <a:gd name="T20" fmla="*/ 1150 w 1174"/>
                  <a:gd name="T21" fmla="*/ 970 h 1595"/>
                  <a:gd name="T22" fmla="*/ 1085 w 1174"/>
                  <a:gd name="T23" fmla="*/ 865 h 1595"/>
                  <a:gd name="T24" fmla="*/ 989 w 1174"/>
                  <a:gd name="T25" fmla="*/ 784 h 1595"/>
                  <a:gd name="T26" fmla="*/ 873 w 1174"/>
                  <a:gd name="T27" fmla="*/ 723 h 1595"/>
                  <a:gd name="T28" fmla="*/ 610 w 1174"/>
                  <a:gd name="T29" fmla="*/ 631 h 1595"/>
                  <a:gd name="T30" fmla="*/ 428 w 1174"/>
                  <a:gd name="T31" fmla="*/ 552 h 1595"/>
                  <a:gd name="T32" fmla="*/ 373 w 1174"/>
                  <a:gd name="T33" fmla="*/ 500 h 1595"/>
                  <a:gd name="T34" fmla="*/ 353 w 1174"/>
                  <a:gd name="T35" fmla="*/ 445 h 1595"/>
                  <a:gd name="T36" fmla="*/ 369 w 1174"/>
                  <a:gd name="T37" fmla="*/ 362 h 1595"/>
                  <a:gd name="T38" fmla="*/ 445 w 1174"/>
                  <a:gd name="T39" fmla="*/ 288 h 1595"/>
                  <a:gd name="T40" fmla="*/ 574 w 1174"/>
                  <a:gd name="T41" fmla="*/ 260 h 1595"/>
                  <a:gd name="T42" fmla="*/ 749 w 1174"/>
                  <a:gd name="T43" fmla="*/ 279 h 1595"/>
                  <a:gd name="T44" fmla="*/ 918 w 1174"/>
                  <a:gd name="T45" fmla="*/ 329 h 1595"/>
                  <a:gd name="T46" fmla="*/ 1032 w 1174"/>
                  <a:gd name="T47" fmla="*/ 379 h 1595"/>
                  <a:gd name="T48" fmla="*/ 1055 w 1174"/>
                  <a:gd name="T49" fmla="*/ 372 h 1595"/>
                  <a:gd name="T50" fmla="*/ 1096 w 1174"/>
                  <a:gd name="T51" fmla="*/ 266 h 1595"/>
                  <a:gd name="T52" fmla="*/ 1133 w 1174"/>
                  <a:gd name="T53" fmla="*/ 160 h 1595"/>
                  <a:gd name="T54" fmla="*/ 1114 w 1174"/>
                  <a:gd name="T55" fmla="*/ 133 h 1595"/>
                  <a:gd name="T56" fmla="*/ 949 w 1174"/>
                  <a:gd name="T57" fmla="*/ 56 h 1595"/>
                  <a:gd name="T58" fmla="*/ 756 w 1174"/>
                  <a:gd name="T59" fmla="*/ 10 h 1595"/>
                  <a:gd name="T60" fmla="*/ 553 w 1174"/>
                  <a:gd name="T61" fmla="*/ 0 h 1595"/>
                  <a:gd name="T62" fmla="*/ 389 w 1174"/>
                  <a:gd name="T63" fmla="*/ 26 h 1595"/>
                  <a:gd name="T64" fmla="*/ 252 w 1174"/>
                  <a:gd name="T65" fmla="*/ 88 h 1595"/>
                  <a:gd name="T66" fmla="*/ 145 w 1174"/>
                  <a:gd name="T67" fmla="*/ 180 h 1595"/>
                  <a:gd name="T68" fmla="*/ 75 w 1174"/>
                  <a:gd name="T69" fmla="*/ 299 h 1595"/>
                  <a:gd name="T70" fmla="*/ 45 w 1174"/>
                  <a:gd name="T71" fmla="*/ 441 h 1595"/>
                  <a:gd name="T72" fmla="*/ 56 w 1174"/>
                  <a:gd name="T73" fmla="*/ 572 h 1595"/>
                  <a:gd name="T74" fmla="*/ 107 w 1174"/>
                  <a:gd name="T75" fmla="*/ 691 h 1595"/>
                  <a:gd name="T76" fmla="*/ 195 w 1174"/>
                  <a:gd name="T77" fmla="*/ 781 h 1595"/>
                  <a:gd name="T78" fmla="*/ 306 w 1174"/>
                  <a:gd name="T79" fmla="*/ 847 h 1595"/>
                  <a:gd name="T80" fmla="*/ 517 w 1174"/>
                  <a:gd name="T81" fmla="*/ 922 h 1595"/>
                  <a:gd name="T82" fmla="*/ 749 w 1174"/>
                  <a:gd name="T83" fmla="*/ 1003 h 1595"/>
                  <a:gd name="T84" fmla="*/ 834 w 1174"/>
                  <a:gd name="T85" fmla="*/ 1062 h 1595"/>
                  <a:gd name="T86" fmla="*/ 861 w 1174"/>
                  <a:gd name="T87" fmla="*/ 1114 h 1595"/>
                  <a:gd name="T88" fmla="*/ 863 w 1174"/>
                  <a:gd name="T89" fmla="*/ 1171 h 1595"/>
                  <a:gd name="T90" fmla="*/ 848 w 1174"/>
                  <a:gd name="T91" fmla="*/ 1226 h 1595"/>
                  <a:gd name="T92" fmla="*/ 814 w 1174"/>
                  <a:gd name="T93" fmla="*/ 1273 h 1595"/>
                  <a:gd name="T94" fmla="*/ 722 w 1174"/>
                  <a:gd name="T95" fmla="*/ 1324 h 1595"/>
                  <a:gd name="T96" fmla="*/ 554 w 1174"/>
                  <a:gd name="T97" fmla="*/ 1337 h 1595"/>
                  <a:gd name="T98" fmla="*/ 388 w 1174"/>
                  <a:gd name="T99" fmla="*/ 1307 h 1595"/>
                  <a:gd name="T100" fmla="*/ 212 w 1174"/>
                  <a:gd name="T101" fmla="*/ 1232 h 1595"/>
                  <a:gd name="T102" fmla="*/ 117 w 1174"/>
                  <a:gd name="T103" fmla="*/ 1174 h 1595"/>
                  <a:gd name="T104" fmla="*/ 88 w 1174"/>
                  <a:gd name="T105" fmla="*/ 1170 h 1595"/>
                  <a:gd name="T106" fmla="*/ 71 w 1174"/>
                  <a:gd name="T107" fmla="*/ 1190 h 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74" h="1595">
                    <a:moveTo>
                      <a:pt x="3" y="1380"/>
                    </a:moveTo>
                    <a:lnTo>
                      <a:pt x="1" y="1389"/>
                    </a:lnTo>
                    <a:lnTo>
                      <a:pt x="0" y="1397"/>
                    </a:lnTo>
                    <a:lnTo>
                      <a:pt x="0" y="1403"/>
                    </a:lnTo>
                    <a:lnTo>
                      <a:pt x="2" y="1408"/>
                    </a:lnTo>
                    <a:lnTo>
                      <a:pt x="6" y="1414"/>
                    </a:lnTo>
                    <a:lnTo>
                      <a:pt x="10" y="1418"/>
                    </a:lnTo>
                    <a:lnTo>
                      <a:pt x="35" y="1434"/>
                    </a:lnTo>
                    <a:lnTo>
                      <a:pt x="59" y="1449"/>
                    </a:lnTo>
                    <a:lnTo>
                      <a:pt x="82" y="1463"/>
                    </a:lnTo>
                    <a:lnTo>
                      <a:pt x="106" y="1477"/>
                    </a:lnTo>
                    <a:lnTo>
                      <a:pt x="139" y="1492"/>
                    </a:lnTo>
                    <a:lnTo>
                      <a:pt x="171" y="1508"/>
                    </a:lnTo>
                    <a:lnTo>
                      <a:pt x="202" y="1521"/>
                    </a:lnTo>
                    <a:lnTo>
                      <a:pt x="234" y="1534"/>
                    </a:lnTo>
                    <a:lnTo>
                      <a:pt x="266" y="1544"/>
                    </a:lnTo>
                    <a:lnTo>
                      <a:pt x="297" y="1554"/>
                    </a:lnTo>
                    <a:lnTo>
                      <a:pt x="329" y="1562"/>
                    </a:lnTo>
                    <a:lnTo>
                      <a:pt x="360" y="1570"/>
                    </a:lnTo>
                    <a:lnTo>
                      <a:pt x="391" y="1576"/>
                    </a:lnTo>
                    <a:lnTo>
                      <a:pt x="423" y="1581"/>
                    </a:lnTo>
                    <a:lnTo>
                      <a:pt x="454" y="1585"/>
                    </a:lnTo>
                    <a:lnTo>
                      <a:pt x="485" y="1590"/>
                    </a:lnTo>
                    <a:lnTo>
                      <a:pt x="517" y="1592"/>
                    </a:lnTo>
                    <a:lnTo>
                      <a:pt x="549" y="1594"/>
                    </a:lnTo>
                    <a:lnTo>
                      <a:pt x="580" y="1595"/>
                    </a:lnTo>
                    <a:lnTo>
                      <a:pt x="612" y="1595"/>
                    </a:lnTo>
                    <a:lnTo>
                      <a:pt x="644" y="1594"/>
                    </a:lnTo>
                    <a:lnTo>
                      <a:pt x="676" y="1593"/>
                    </a:lnTo>
                    <a:lnTo>
                      <a:pt x="706" y="1590"/>
                    </a:lnTo>
                    <a:lnTo>
                      <a:pt x="736" y="1586"/>
                    </a:lnTo>
                    <a:lnTo>
                      <a:pt x="764" y="1581"/>
                    </a:lnTo>
                    <a:lnTo>
                      <a:pt x="793" y="1576"/>
                    </a:lnTo>
                    <a:lnTo>
                      <a:pt x="820" y="1568"/>
                    </a:lnTo>
                    <a:lnTo>
                      <a:pt x="846" y="1561"/>
                    </a:lnTo>
                    <a:lnTo>
                      <a:pt x="872" y="1553"/>
                    </a:lnTo>
                    <a:lnTo>
                      <a:pt x="896" y="1543"/>
                    </a:lnTo>
                    <a:lnTo>
                      <a:pt x="919" y="1533"/>
                    </a:lnTo>
                    <a:lnTo>
                      <a:pt x="942" y="1521"/>
                    </a:lnTo>
                    <a:lnTo>
                      <a:pt x="964" y="1508"/>
                    </a:lnTo>
                    <a:lnTo>
                      <a:pt x="985" y="1495"/>
                    </a:lnTo>
                    <a:lnTo>
                      <a:pt x="1004" y="1481"/>
                    </a:lnTo>
                    <a:lnTo>
                      <a:pt x="1023" y="1465"/>
                    </a:lnTo>
                    <a:lnTo>
                      <a:pt x="1041" y="1449"/>
                    </a:lnTo>
                    <a:lnTo>
                      <a:pt x="1057" y="1432"/>
                    </a:lnTo>
                    <a:lnTo>
                      <a:pt x="1073" y="1414"/>
                    </a:lnTo>
                    <a:lnTo>
                      <a:pt x="1087" y="1396"/>
                    </a:lnTo>
                    <a:lnTo>
                      <a:pt x="1101" y="1377"/>
                    </a:lnTo>
                    <a:lnTo>
                      <a:pt x="1114" y="1356"/>
                    </a:lnTo>
                    <a:lnTo>
                      <a:pt x="1124" y="1336"/>
                    </a:lnTo>
                    <a:lnTo>
                      <a:pt x="1135" y="1314"/>
                    </a:lnTo>
                    <a:lnTo>
                      <a:pt x="1143" y="1292"/>
                    </a:lnTo>
                    <a:lnTo>
                      <a:pt x="1152" y="1268"/>
                    </a:lnTo>
                    <a:lnTo>
                      <a:pt x="1158" y="1244"/>
                    </a:lnTo>
                    <a:lnTo>
                      <a:pt x="1163" y="1219"/>
                    </a:lnTo>
                    <a:lnTo>
                      <a:pt x="1169" y="1193"/>
                    </a:lnTo>
                    <a:lnTo>
                      <a:pt x="1171" y="1168"/>
                    </a:lnTo>
                    <a:lnTo>
                      <a:pt x="1173" y="1140"/>
                    </a:lnTo>
                    <a:lnTo>
                      <a:pt x="1174" y="1113"/>
                    </a:lnTo>
                    <a:lnTo>
                      <a:pt x="1174" y="1108"/>
                    </a:lnTo>
                    <a:lnTo>
                      <a:pt x="1173" y="1082"/>
                    </a:lnTo>
                    <a:lnTo>
                      <a:pt x="1171" y="1058"/>
                    </a:lnTo>
                    <a:lnTo>
                      <a:pt x="1168" y="1035"/>
                    </a:lnTo>
                    <a:lnTo>
                      <a:pt x="1163" y="1013"/>
                    </a:lnTo>
                    <a:lnTo>
                      <a:pt x="1157" y="991"/>
                    </a:lnTo>
                    <a:lnTo>
                      <a:pt x="1150" y="970"/>
                    </a:lnTo>
                    <a:lnTo>
                      <a:pt x="1141" y="951"/>
                    </a:lnTo>
                    <a:lnTo>
                      <a:pt x="1133" y="932"/>
                    </a:lnTo>
                    <a:lnTo>
                      <a:pt x="1122" y="914"/>
                    </a:lnTo>
                    <a:lnTo>
                      <a:pt x="1111" y="896"/>
                    </a:lnTo>
                    <a:lnTo>
                      <a:pt x="1098" y="880"/>
                    </a:lnTo>
                    <a:lnTo>
                      <a:pt x="1085" y="865"/>
                    </a:lnTo>
                    <a:lnTo>
                      <a:pt x="1070" y="850"/>
                    </a:lnTo>
                    <a:lnTo>
                      <a:pt x="1056" y="835"/>
                    </a:lnTo>
                    <a:lnTo>
                      <a:pt x="1040" y="821"/>
                    </a:lnTo>
                    <a:lnTo>
                      <a:pt x="1024" y="809"/>
                    </a:lnTo>
                    <a:lnTo>
                      <a:pt x="1007" y="796"/>
                    </a:lnTo>
                    <a:lnTo>
                      <a:pt x="989" y="784"/>
                    </a:lnTo>
                    <a:lnTo>
                      <a:pt x="971" y="773"/>
                    </a:lnTo>
                    <a:lnTo>
                      <a:pt x="952" y="761"/>
                    </a:lnTo>
                    <a:lnTo>
                      <a:pt x="933" y="752"/>
                    </a:lnTo>
                    <a:lnTo>
                      <a:pt x="913" y="741"/>
                    </a:lnTo>
                    <a:lnTo>
                      <a:pt x="893" y="731"/>
                    </a:lnTo>
                    <a:lnTo>
                      <a:pt x="873" y="723"/>
                    </a:lnTo>
                    <a:lnTo>
                      <a:pt x="831" y="705"/>
                    </a:lnTo>
                    <a:lnTo>
                      <a:pt x="788" y="689"/>
                    </a:lnTo>
                    <a:lnTo>
                      <a:pt x="746" y="675"/>
                    </a:lnTo>
                    <a:lnTo>
                      <a:pt x="703" y="661"/>
                    </a:lnTo>
                    <a:lnTo>
                      <a:pt x="673" y="651"/>
                    </a:lnTo>
                    <a:lnTo>
                      <a:pt x="610" y="631"/>
                    </a:lnTo>
                    <a:lnTo>
                      <a:pt x="551" y="610"/>
                    </a:lnTo>
                    <a:lnTo>
                      <a:pt x="523" y="599"/>
                    </a:lnTo>
                    <a:lnTo>
                      <a:pt x="497" y="588"/>
                    </a:lnTo>
                    <a:lnTo>
                      <a:pt x="472" y="576"/>
                    </a:lnTo>
                    <a:lnTo>
                      <a:pt x="448" y="564"/>
                    </a:lnTo>
                    <a:lnTo>
                      <a:pt x="428" y="552"/>
                    </a:lnTo>
                    <a:lnTo>
                      <a:pt x="409" y="538"/>
                    </a:lnTo>
                    <a:lnTo>
                      <a:pt x="401" y="531"/>
                    </a:lnTo>
                    <a:lnTo>
                      <a:pt x="392" y="523"/>
                    </a:lnTo>
                    <a:lnTo>
                      <a:pt x="386" y="516"/>
                    </a:lnTo>
                    <a:lnTo>
                      <a:pt x="379" y="508"/>
                    </a:lnTo>
                    <a:lnTo>
                      <a:pt x="373" y="500"/>
                    </a:lnTo>
                    <a:lnTo>
                      <a:pt x="368" y="492"/>
                    </a:lnTo>
                    <a:lnTo>
                      <a:pt x="364" y="483"/>
                    </a:lnTo>
                    <a:lnTo>
                      <a:pt x="360" y="474"/>
                    </a:lnTo>
                    <a:lnTo>
                      <a:pt x="357" y="464"/>
                    </a:lnTo>
                    <a:lnTo>
                      <a:pt x="354" y="455"/>
                    </a:lnTo>
                    <a:lnTo>
                      <a:pt x="353" y="445"/>
                    </a:lnTo>
                    <a:lnTo>
                      <a:pt x="353" y="434"/>
                    </a:lnTo>
                    <a:lnTo>
                      <a:pt x="353" y="428"/>
                    </a:lnTo>
                    <a:lnTo>
                      <a:pt x="354" y="410"/>
                    </a:lnTo>
                    <a:lnTo>
                      <a:pt x="358" y="393"/>
                    </a:lnTo>
                    <a:lnTo>
                      <a:pt x="362" y="376"/>
                    </a:lnTo>
                    <a:lnTo>
                      <a:pt x="369" y="362"/>
                    </a:lnTo>
                    <a:lnTo>
                      <a:pt x="378" y="347"/>
                    </a:lnTo>
                    <a:lnTo>
                      <a:pt x="388" y="332"/>
                    </a:lnTo>
                    <a:lnTo>
                      <a:pt x="400" y="319"/>
                    </a:lnTo>
                    <a:lnTo>
                      <a:pt x="414" y="308"/>
                    </a:lnTo>
                    <a:lnTo>
                      <a:pt x="428" y="297"/>
                    </a:lnTo>
                    <a:lnTo>
                      <a:pt x="445" y="288"/>
                    </a:lnTo>
                    <a:lnTo>
                      <a:pt x="463" y="279"/>
                    </a:lnTo>
                    <a:lnTo>
                      <a:pt x="483" y="273"/>
                    </a:lnTo>
                    <a:lnTo>
                      <a:pt x="504" y="267"/>
                    </a:lnTo>
                    <a:lnTo>
                      <a:pt x="527" y="263"/>
                    </a:lnTo>
                    <a:lnTo>
                      <a:pt x="550" y="261"/>
                    </a:lnTo>
                    <a:lnTo>
                      <a:pt x="574" y="260"/>
                    </a:lnTo>
                    <a:lnTo>
                      <a:pt x="603" y="260"/>
                    </a:lnTo>
                    <a:lnTo>
                      <a:pt x="631" y="262"/>
                    </a:lnTo>
                    <a:lnTo>
                      <a:pt x="661" y="265"/>
                    </a:lnTo>
                    <a:lnTo>
                      <a:pt x="690" y="269"/>
                    </a:lnTo>
                    <a:lnTo>
                      <a:pt x="720" y="274"/>
                    </a:lnTo>
                    <a:lnTo>
                      <a:pt x="749" y="279"/>
                    </a:lnTo>
                    <a:lnTo>
                      <a:pt x="779" y="285"/>
                    </a:lnTo>
                    <a:lnTo>
                      <a:pt x="808" y="293"/>
                    </a:lnTo>
                    <a:lnTo>
                      <a:pt x="836" y="300"/>
                    </a:lnTo>
                    <a:lnTo>
                      <a:pt x="865" y="310"/>
                    </a:lnTo>
                    <a:lnTo>
                      <a:pt x="892" y="318"/>
                    </a:lnTo>
                    <a:lnTo>
                      <a:pt x="918" y="329"/>
                    </a:lnTo>
                    <a:lnTo>
                      <a:pt x="945" y="339"/>
                    </a:lnTo>
                    <a:lnTo>
                      <a:pt x="969" y="350"/>
                    </a:lnTo>
                    <a:lnTo>
                      <a:pt x="992" y="362"/>
                    </a:lnTo>
                    <a:lnTo>
                      <a:pt x="1014" y="373"/>
                    </a:lnTo>
                    <a:lnTo>
                      <a:pt x="1020" y="375"/>
                    </a:lnTo>
                    <a:lnTo>
                      <a:pt x="1032" y="379"/>
                    </a:lnTo>
                    <a:lnTo>
                      <a:pt x="1037" y="379"/>
                    </a:lnTo>
                    <a:lnTo>
                      <a:pt x="1041" y="379"/>
                    </a:lnTo>
                    <a:lnTo>
                      <a:pt x="1044" y="378"/>
                    </a:lnTo>
                    <a:lnTo>
                      <a:pt x="1048" y="377"/>
                    </a:lnTo>
                    <a:lnTo>
                      <a:pt x="1051" y="375"/>
                    </a:lnTo>
                    <a:lnTo>
                      <a:pt x="1055" y="372"/>
                    </a:lnTo>
                    <a:lnTo>
                      <a:pt x="1058" y="368"/>
                    </a:lnTo>
                    <a:lnTo>
                      <a:pt x="1060" y="362"/>
                    </a:lnTo>
                    <a:lnTo>
                      <a:pt x="1065" y="350"/>
                    </a:lnTo>
                    <a:lnTo>
                      <a:pt x="1074" y="328"/>
                    </a:lnTo>
                    <a:lnTo>
                      <a:pt x="1084" y="299"/>
                    </a:lnTo>
                    <a:lnTo>
                      <a:pt x="1096" y="266"/>
                    </a:lnTo>
                    <a:lnTo>
                      <a:pt x="1107" y="235"/>
                    </a:lnTo>
                    <a:lnTo>
                      <a:pt x="1118" y="206"/>
                    </a:lnTo>
                    <a:lnTo>
                      <a:pt x="1126" y="184"/>
                    </a:lnTo>
                    <a:lnTo>
                      <a:pt x="1131" y="172"/>
                    </a:lnTo>
                    <a:lnTo>
                      <a:pt x="1133" y="165"/>
                    </a:lnTo>
                    <a:lnTo>
                      <a:pt x="1133" y="160"/>
                    </a:lnTo>
                    <a:lnTo>
                      <a:pt x="1132" y="153"/>
                    </a:lnTo>
                    <a:lnTo>
                      <a:pt x="1130" y="148"/>
                    </a:lnTo>
                    <a:lnTo>
                      <a:pt x="1126" y="144"/>
                    </a:lnTo>
                    <a:lnTo>
                      <a:pt x="1122" y="140"/>
                    </a:lnTo>
                    <a:lnTo>
                      <a:pt x="1118" y="136"/>
                    </a:lnTo>
                    <a:lnTo>
                      <a:pt x="1114" y="133"/>
                    </a:lnTo>
                    <a:lnTo>
                      <a:pt x="1089" y="118"/>
                    </a:lnTo>
                    <a:lnTo>
                      <a:pt x="1063" y="105"/>
                    </a:lnTo>
                    <a:lnTo>
                      <a:pt x="1036" y="91"/>
                    </a:lnTo>
                    <a:lnTo>
                      <a:pt x="1008" y="78"/>
                    </a:lnTo>
                    <a:lnTo>
                      <a:pt x="979" y="67"/>
                    </a:lnTo>
                    <a:lnTo>
                      <a:pt x="949" y="56"/>
                    </a:lnTo>
                    <a:lnTo>
                      <a:pt x="918" y="46"/>
                    </a:lnTo>
                    <a:lnTo>
                      <a:pt x="887" y="37"/>
                    </a:lnTo>
                    <a:lnTo>
                      <a:pt x="855" y="29"/>
                    </a:lnTo>
                    <a:lnTo>
                      <a:pt x="822" y="21"/>
                    </a:lnTo>
                    <a:lnTo>
                      <a:pt x="788" y="15"/>
                    </a:lnTo>
                    <a:lnTo>
                      <a:pt x="756" y="10"/>
                    </a:lnTo>
                    <a:lnTo>
                      <a:pt x="721" y="5"/>
                    </a:lnTo>
                    <a:lnTo>
                      <a:pt x="687" y="2"/>
                    </a:lnTo>
                    <a:lnTo>
                      <a:pt x="652" y="0"/>
                    </a:lnTo>
                    <a:lnTo>
                      <a:pt x="617" y="0"/>
                    </a:lnTo>
                    <a:lnTo>
                      <a:pt x="583" y="0"/>
                    </a:lnTo>
                    <a:lnTo>
                      <a:pt x="553" y="0"/>
                    </a:lnTo>
                    <a:lnTo>
                      <a:pt x="524" y="2"/>
                    </a:lnTo>
                    <a:lnTo>
                      <a:pt x="496" y="4"/>
                    </a:lnTo>
                    <a:lnTo>
                      <a:pt x="469" y="9"/>
                    </a:lnTo>
                    <a:lnTo>
                      <a:pt x="442" y="14"/>
                    </a:lnTo>
                    <a:lnTo>
                      <a:pt x="416" y="19"/>
                    </a:lnTo>
                    <a:lnTo>
                      <a:pt x="389" y="26"/>
                    </a:lnTo>
                    <a:lnTo>
                      <a:pt x="365" y="34"/>
                    </a:lnTo>
                    <a:lnTo>
                      <a:pt x="341" y="43"/>
                    </a:lnTo>
                    <a:lnTo>
                      <a:pt x="318" y="53"/>
                    </a:lnTo>
                    <a:lnTo>
                      <a:pt x="295" y="63"/>
                    </a:lnTo>
                    <a:lnTo>
                      <a:pt x="273" y="75"/>
                    </a:lnTo>
                    <a:lnTo>
                      <a:pt x="252" y="88"/>
                    </a:lnTo>
                    <a:lnTo>
                      <a:pt x="232" y="100"/>
                    </a:lnTo>
                    <a:lnTo>
                      <a:pt x="213" y="115"/>
                    </a:lnTo>
                    <a:lnTo>
                      <a:pt x="195" y="130"/>
                    </a:lnTo>
                    <a:lnTo>
                      <a:pt x="177" y="146"/>
                    </a:lnTo>
                    <a:lnTo>
                      <a:pt x="161" y="163"/>
                    </a:lnTo>
                    <a:lnTo>
                      <a:pt x="145" y="180"/>
                    </a:lnTo>
                    <a:lnTo>
                      <a:pt x="131" y="198"/>
                    </a:lnTo>
                    <a:lnTo>
                      <a:pt x="118" y="217"/>
                    </a:lnTo>
                    <a:lnTo>
                      <a:pt x="105" y="237"/>
                    </a:lnTo>
                    <a:lnTo>
                      <a:pt x="94" y="257"/>
                    </a:lnTo>
                    <a:lnTo>
                      <a:pt x="84" y="278"/>
                    </a:lnTo>
                    <a:lnTo>
                      <a:pt x="75" y="299"/>
                    </a:lnTo>
                    <a:lnTo>
                      <a:pt x="67" y="321"/>
                    </a:lnTo>
                    <a:lnTo>
                      <a:pt x="60" y="344"/>
                    </a:lnTo>
                    <a:lnTo>
                      <a:pt x="55" y="368"/>
                    </a:lnTo>
                    <a:lnTo>
                      <a:pt x="50" y="391"/>
                    </a:lnTo>
                    <a:lnTo>
                      <a:pt x="47" y="415"/>
                    </a:lnTo>
                    <a:lnTo>
                      <a:pt x="45" y="441"/>
                    </a:lnTo>
                    <a:lnTo>
                      <a:pt x="44" y="466"/>
                    </a:lnTo>
                    <a:lnTo>
                      <a:pt x="44" y="472"/>
                    </a:lnTo>
                    <a:lnTo>
                      <a:pt x="45" y="499"/>
                    </a:lnTo>
                    <a:lnTo>
                      <a:pt x="47" y="524"/>
                    </a:lnTo>
                    <a:lnTo>
                      <a:pt x="50" y="549"/>
                    </a:lnTo>
                    <a:lnTo>
                      <a:pt x="56" y="572"/>
                    </a:lnTo>
                    <a:lnTo>
                      <a:pt x="61" y="594"/>
                    </a:lnTo>
                    <a:lnTo>
                      <a:pt x="68" y="615"/>
                    </a:lnTo>
                    <a:lnTo>
                      <a:pt x="77" y="636"/>
                    </a:lnTo>
                    <a:lnTo>
                      <a:pt x="86" y="655"/>
                    </a:lnTo>
                    <a:lnTo>
                      <a:pt x="97" y="674"/>
                    </a:lnTo>
                    <a:lnTo>
                      <a:pt x="107" y="691"/>
                    </a:lnTo>
                    <a:lnTo>
                      <a:pt x="120" y="708"/>
                    </a:lnTo>
                    <a:lnTo>
                      <a:pt x="134" y="724"/>
                    </a:lnTo>
                    <a:lnTo>
                      <a:pt x="148" y="740"/>
                    </a:lnTo>
                    <a:lnTo>
                      <a:pt x="162" y="754"/>
                    </a:lnTo>
                    <a:lnTo>
                      <a:pt x="178" y="767"/>
                    </a:lnTo>
                    <a:lnTo>
                      <a:pt x="195" y="781"/>
                    </a:lnTo>
                    <a:lnTo>
                      <a:pt x="212" y="794"/>
                    </a:lnTo>
                    <a:lnTo>
                      <a:pt x="230" y="805"/>
                    </a:lnTo>
                    <a:lnTo>
                      <a:pt x="248" y="816"/>
                    </a:lnTo>
                    <a:lnTo>
                      <a:pt x="267" y="827"/>
                    </a:lnTo>
                    <a:lnTo>
                      <a:pt x="287" y="837"/>
                    </a:lnTo>
                    <a:lnTo>
                      <a:pt x="306" y="847"/>
                    </a:lnTo>
                    <a:lnTo>
                      <a:pt x="326" y="856"/>
                    </a:lnTo>
                    <a:lnTo>
                      <a:pt x="347" y="865"/>
                    </a:lnTo>
                    <a:lnTo>
                      <a:pt x="388" y="880"/>
                    </a:lnTo>
                    <a:lnTo>
                      <a:pt x="432" y="895"/>
                    </a:lnTo>
                    <a:lnTo>
                      <a:pt x="475" y="909"/>
                    </a:lnTo>
                    <a:lnTo>
                      <a:pt x="517" y="922"/>
                    </a:lnTo>
                    <a:lnTo>
                      <a:pt x="554" y="933"/>
                    </a:lnTo>
                    <a:lnTo>
                      <a:pt x="615" y="952"/>
                    </a:lnTo>
                    <a:lnTo>
                      <a:pt x="673" y="971"/>
                    </a:lnTo>
                    <a:lnTo>
                      <a:pt x="700" y="981"/>
                    </a:lnTo>
                    <a:lnTo>
                      <a:pt x="726" y="991"/>
                    </a:lnTo>
                    <a:lnTo>
                      <a:pt x="749" y="1003"/>
                    </a:lnTo>
                    <a:lnTo>
                      <a:pt x="773" y="1015"/>
                    </a:lnTo>
                    <a:lnTo>
                      <a:pt x="793" y="1027"/>
                    </a:lnTo>
                    <a:lnTo>
                      <a:pt x="811" y="1040"/>
                    </a:lnTo>
                    <a:lnTo>
                      <a:pt x="819" y="1047"/>
                    </a:lnTo>
                    <a:lnTo>
                      <a:pt x="827" y="1055"/>
                    </a:lnTo>
                    <a:lnTo>
                      <a:pt x="834" y="1062"/>
                    </a:lnTo>
                    <a:lnTo>
                      <a:pt x="840" y="1070"/>
                    </a:lnTo>
                    <a:lnTo>
                      <a:pt x="846" y="1078"/>
                    </a:lnTo>
                    <a:lnTo>
                      <a:pt x="851" y="1087"/>
                    </a:lnTo>
                    <a:lnTo>
                      <a:pt x="855" y="1096"/>
                    </a:lnTo>
                    <a:lnTo>
                      <a:pt x="858" y="1105"/>
                    </a:lnTo>
                    <a:lnTo>
                      <a:pt x="861" y="1114"/>
                    </a:lnTo>
                    <a:lnTo>
                      <a:pt x="863" y="1125"/>
                    </a:lnTo>
                    <a:lnTo>
                      <a:pt x="865" y="1135"/>
                    </a:lnTo>
                    <a:lnTo>
                      <a:pt x="865" y="1146"/>
                    </a:lnTo>
                    <a:lnTo>
                      <a:pt x="865" y="1151"/>
                    </a:lnTo>
                    <a:lnTo>
                      <a:pt x="865" y="1162"/>
                    </a:lnTo>
                    <a:lnTo>
                      <a:pt x="863" y="1171"/>
                    </a:lnTo>
                    <a:lnTo>
                      <a:pt x="862" y="1181"/>
                    </a:lnTo>
                    <a:lnTo>
                      <a:pt x="860" y="1190"/>
                    </a:lnTo>
                    <a:lnTo>
                      <a:pt x="858" y="1200"/>
                    </a:lnTo>
                    <a:lnTo>
                      <a:pt x="855" y="1209"/>
                    </a:lnTo>
                    <a:lnTo>
                      <a:pt x="852" y="1218"/>
                    </a:lnTo>
                    <a:lnTo>
                      <a:pt x="848" y="1226"/>
                    </a:lnTo>
                    <a:lnTo>
                      <a:pt x="843" y="1235"/>
                    </a:lnTo>
                    <a:lnTo>
                      <a:pt x="839" y="1243"/>
                    </a:lnTo>
                    <a:lnTo>
                      <a:pt x="833" y="1250"/>
                    </a:lnTo>
                    <a:lnTo>
                      <a:pt x="828" y="1258"/>
                    </a:lnTo>
                    <a:lnTo>
                      <a:pt x="821" y="1265"/>
                    </a:lnTo>
                    <a:lnTo>
                      <a:pt x="814" y="1273"/>
                    </a:lnTo>
                    <a:lnTo>
                      <a:pt x="808" y="1279"/>
                    </a:lnTo>
                    <a:lnTo>
                      <a:pt x="799" y="1285"/>
                    </a:lnTo>
                    <a:lnTo>
                      <a:pt x="782" y="1297"/>
                    </a:lnTo>
                    <a:lnTo>
                      <a:pt x="764" y="1307"/>
                    </a:lnTo>
                    <a:lnTo>
                      <a:pt x="744" y="1317"/>
                    </a:lnTo>
                    <a:lnTo>
                      <a:pt x="722" y="1324"/>
                    </a:lnTo>
                    <a:lnTo>
                      <a:pt x="699" y="1331"/>
                    </a:lnTo>
                    <a:lnTo>
                      <a:pt x="674" y="1335"/>
                    </a:lnTo>
                    <a:lnTo>
                      <a:pt x="648" y="1338"/>
                    </a:lnTo>
                    <a:lnTo>
                      <a:pt x="621" y="1339"/>
                    </a:lnTo>
                    <a:lnTo>
                      <a:pt x="593" y="1338"/>
                    </a:lnTo>
                    <a:lnTo>
                      <a:pt x="554" y="1337"/>
                    </a:lnTo>
                    <a:lnTo>
                      <a:pt x="532" y="1335"/>
                    </a:lnTo>
                    <a:lnTo>
                      <a:pt x="507" y="1332"/>
                    </a:lnTo>
                    <a:lnTo>
                      <a:pt x="480" y="1328"/>
                    </a:lnTo>
                    <a:lnTo>
                      <a:pt x="451" y="1322"/>
                    </a:lnTo>
                    <a:lnTo>
                      <a:pt x="421" y="1316"/>
                    </a:lnTo>
                    <a:lnTo>
                      <a:pt x="388" y="1307"/>
                    </a:lnTo>
                    <a:lnTo>
                      <a:pt x="356" y="1297"/>
                    </a:lnTo>
                    <a:lnTo>
                      <a:pt x="321" y="1284"/>
                    </a:lnTo>
                    <a:lnTo>
                      <a:pt x="285" y="1269"/>
                    </a:lnTo>
                    <a:lnTo>
                      <a:pt x="249" y="1252"/>
                    </a:lnTo>
                    <a:lnTo>
                      <a:pt x="230" y="1243"/>
                    </a:lnTo>
                    <a:lnTo>
                      <a:pt x="212" y="1232"/>
                    </a:lnTo>
                    <a:lnTo>
                      <a:pt x="193" y="1222"/>
                    </a:lnTo>
                    <a:lnTo>
                      <a:pt x="174" y="1210"/>
                    </a:lnTo>
                    <a:lnTo>
                      <a:pt x="158" y="1201"/>
                    </a:lnTo>
                    <a:lnTo>
                      <a:pt x="143" y="1191"/>
                    </a:lnTo>
                    <a:lnTo>
                      <a:pt x="131" y="1183"/>
                    </a:lnTo>
                    <a:lnTo>
                      <a:pt x="117" y="1174"/>
                    </a:lnTo>
                    <a:lnTo>
                      <a:pt x="114" y="1172"/>
                    </a:lnTo>
                    <a:lnTo>
                      <a:pt x="108" y="1171"/>
                    </a:lnTo>
                    <a:lnTo>
                      <a:pt x="102" y="1169"/>
                    </a:lnTo>
                    <a:lnTo>
                      <a:pt x="96" y="1169"/>
                    </a:lnTo>
                    <a:lnTo>
                      <a:pt x="93" y="1169"/>
                    </a:lnTo>
                    <a:lnTo>
                      <a:pt x="88" y="1170"/>
                    </a:lnTo>
                    <a:lnTo>
                      <a:pt x="85" y="1172"/>
                    </a:lnTo>
                    <a:lnTo>
                      <a:pt x="82" y="1174"/>
                    </a:lnTo>
                    <a:lnTo>
                      <a:pt x="79" y="1176"/>
                    </a:lnTo>
                    <a:lnTo>
                      <a:pt x="76" y="1181"/>
                    </a:lnTo>
                    <a:lnTo>
                      <a:pt x="74" y="1185"/>
                    </a:lnTo>
                    <a:lnTo>
                      <a:pt x="71" y="1190"/>
                    </a:lnTo>
                    <a:lnTo>
                      <a:pt x="3" y="1380"/>
                    </a:lnTo>
                    <a:lnTo>
                      <a:pt x="3" y="13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70" name="Freeform 9"/>
              <p:cNvSpPr>
                <a:spLocks noEditPoints="1"/>
              </p:cNvSpPr>
              <p:nvPr/>
            </p:nvSpPr>
            <p:spPr bwMode="auto">
              <a:xfrm>
                <a:off x="3972" y="2055"/>
                <a:ext cx="129" cy="144"/>
              </a:xfrm>
              <a:custGeom>
                <a:avLst/>
                <a:gdLst>
                  <a:gd name="T0" fmla="*/ 1076 w 1414"/>
                  <a:gd name="T1" fmla="*/ 913 h 1586"/>
                  <a:gd name="T2" fmla="*/ 1052 w 1414"/>
                  <a:gd name="T3" fmla="*/ 1043 h 1586"/>
                  <a:gd name="T4" fmla="*/ 1011 w 1414"/>
                  <a:gd name="T5" fmla="*/ 1151 h 1586"/>
                  <a:gd name="T6" fmla="*/ 952 w 1414"/>
                  <a:gd name="T7" fmla="*/ 1235 h 1586"/>
                  <a:gd name="T8" fmla="*/ 873 w 1414"/>
                  <a:gd name="T9" fmla="*/ 1291 h 1586"/>
                  <a:gd name="T10" fmla="*/ 776 w 1414"/>
                  <a:gd name="T11" fmla="*/ 1320 h 1586"/>
                  <a:gd name="T12" fmla="*/ 661 w 1414"/>
                  <a:gd name="T13" fmla="*/ 1324 h 1586"/>
                  <a:gd name="T14" fmla="*/ 559 w 1414"/>
                  <a:gd name="T15" fmla="*/ 1299 h 1586"/>
                  <a:gd name="T16" fmla="*/ 477 w 1414"/>
                  <a:gd name="T17" fmla="*/ 1248 h 1586"/>
                  <a:gd name="T18" fmla="*/ 416 w 1414"/>
                  <a:gd name="T19" fmla="*/ 1170 h 1586"/>
                  <a:gd name="T20" fmla="*/ 372 w 1414"/>
                  <a:gd name="T21" fmla="*/ 1067 h 1586"/>
                  <a:gd name="T22" fmla="*/ 344 w 1414"/>
                  <a:gd name="T23" fmla="*/ 941 h 1586"/>
                  <a:gd name="T24" fmla="*/ 336 w 1414"/>
                  <a:gd name="T25" fmla="*/ 794 h 1586"/>
                  <a:gd name="T26" fmla="*/ 344 w 1414"/>
                  <a:gd name="T27" fmla="*/ 647 h 1586"/>
                  <a:gd name="T28" fmla="*/ 372 w 1414"/>
                  <a:gd name="T29" fmla="*/ 522 h 1586"/>
                  <a:gd name="T30" fmla="*/ 416 w 1414"/>
                  <a:gd name="T31" fmla="*/ 420 h 1586"/>
                  <a:gd name="T32" fmla="*/ 477 w 1414"/>
                  <a:gd name="T33" fmla="*/ 342 h 1586"/>
                  <a:gd name="T34" fmla="*/ 559 w 1414"/>
                  <a:gd name="T35" fmla="*/ 292 h 1586"/>
                  <a:gd name="T36" fmla="*/ 661 w 1414"/>
                  <a:gd name="T37" fmla="*/ 268 h 1586"/>
                  <a:gd name="T38" fmla="*/ 776 w 1414"/>
                  <a:gd name="T39" fmla="*/ 271 h 1586"/>
                  <a:gd name="T40" fmla="*/ 873 w 1414"/>
                  <a:gd name="T41" fmla="*/ 299 h 1586"/>
                  <a:gd name="T42" fmla="*/ 952 w 1414"/>
                  <a:gd name="T43" fmla="*/ 355 h 1586"/>
                  <a:gd name="T44" fmla="*/ 1011 w 1414"/>
                  <a:gd name="T45" fmla="*/ 439 h 1586"/>
                  <a:gd name="T46" fmla="*/ 1052 w 1414"/>
                  <a:gd name="T47" fmla="*/ 546 h 1586"/>
                  <a:gd name="T48" fmla="*/ 1076 w 1414"/>
                  <a:gd name="T49" fmla="*/ 675 h 1586"/>
                  <a:gd name="T50" fmla="*/ 1371 w 1414"/>
                  <a:gd name="T51" fmla="*/ 483 h 1586"/>
                  <a:gd name="T52" fmla="*/ 1299 w 1414"/>
                  <a:gd name="T53" fmla="*/ 316 h 1586"/>
                  <a:gd name="T54" fmla="*/ 1192 w 1414"/>
                  <a:gd name="T55" fmla="*/ 181 h 1586"/>
                  <a:gd name="T56" fmla="*/ 1050 w 1414"/>
                  <a:gd name="T57" fmla="*/ 79 h 1586"/>
                  <a:gd name="T58" fmla="*/ 948 w 1414"/>
                  <a:gd name="T59" fmla="*/ 35 h 1586"/>
                  <a:gd name="T60" fmla="*/ 853 w 1414"/>
                  <a:gd name="T61" fmla="*/ 12 h 1586"/>
                  <a:gd name="T62" fmla="*/ 708 w 1414"/>
                  <a:gd name="T63" fmla="*/ 0 h 1586"/>
                  <a:gd name="T64" fmla="*/ 561 w 1414"/>
                  <a:gd name="T65" fmla="*/ 12 h 1586"/>
                  <a:gd name="T66" fmla="*/ 466 w 1414"/>
                  <a:gd name="T67" fmla="*/ 35 h 1586"/>
                  <a:gd name="T68" fmla="*/ 364 w 1414"/>
                  <a:gd name="T69" fmla="*/ 79 h 1586"/>
                  <a:gd name="T70" fmla="*/ 222 w 1414"/>
                  <a:gd name="T71" fmla="*/ 181 h 1586"/>
                  <a:gd name="T72" fmla="*/ 115 w 1414"/>
                  <a:gd name="T73" fmla="*/ 316 h 1586"/>
                  <a:gd name="T74" fmla="*/ 43 w 1414"/>
                  <a:gd name="T75" fmla="*/ 483 h 1586"/>
                  <a:gd name="T76" fmla="*/ 7 w 1414"/>
                  <a:gd name="T77" fmla="*/ 672 h 1586"/>
                  <a:gd name="T78" fmla="*/ 3 w 1414"/>
                  <a:gd name="T79" fmla="*/ 876 h 1586"/>
                  <a:gd name="T80" fmla="*/ 33 w 1414"/>
                  <a:gd name="T81" fmla="*/ 1069 h 1586"/>
                  <a:gd name="T82" fmla="*/ 97 w 1414"/>
                  <a:gd name="T83" fmla="*/ 1240 h 1586"/>
                  <a:gd name="T84" fmla="*/ 198 w 1414"/>
                  <a:gd name="T85" fmla="*/ 1383 h 1586"/>
                  <a:gd name="T86" fmla="*/ 334 w 1414"/>
                  <a:gd name="T87" fmla="*/ 1492 h 1586"/>
                  <a:gd name="T88" fmla="*/ 449 w 1414"/>
                  <a:gd name="T89" fmla="*/ 1545 h 1586"/>
                  <a:gd name="T90" fmla="*/ 542 w 1414"/>
                  <a:gd name="T91" fmla="*/ 1570 h 1586"/>
                  <a:gd name="T92" fmla="*/ 751 w 1414"/>
                  <a:gd name="T93" fmla="*/ 1585 h 1586"/>
                  <a:gd name="T94" fmla="*/ 911 w 1414"/>
                  <a:gd name="T95" fmla="*/ 1561 h 1586"/>
                  <a:gd name="T96" fmla="*/ 1000 w 1414"/>
                  <a:gd name="T97" fmla="*/ 1532 h 1586"/>
                  <a:gd name="T98" fmla="*/ 1140 w 1414"/>
                  <a:gd name="T99" fmla="*/ 1452 h 1586"/>
                  <a:gd name="T100" fmla="*/ 1261 w 1414"/>
                  <a:gd name="T101" fmla="*/ 1330 h 1586"/>
                  <a:gd name="T102" fmla="*/ 1347 w 1414"/>
                  <a:gd name="T103" fmla="*/ 1176 h 1586"/>
                  <a:gd name="T104" fmla="*/ 1397 w 1414"/>
                  <a:gd name="T105" fmla="*/ 994 h 1586"/>
                  <a:gd name="T106" fmla="*/ 1414 w 1414"/>
                  <a:gd name="T107" fmla="*/ 794 h 1586"/>
                  <a:gd name="T108" fmla="*/ 1397 w 1414"/>
                  <a:gd name="T109" fmla="*/ 594 h 1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4" h="1586">
                    <a:moveTo>
                      <a:pt x="1082" y="794"/>
                    </a:moveTo>
                    <a:lnTo>
                      <a:pt x="1082" y="825"/>
                    </a:lnTo>
                    <a:lnTo>
                      <a:pt x="1080" y="855"/>
                    </a:lnTo>
                    <a:lnTo>
                      <a:pt x="1078" y="885"/>
                    </a:lnTo>
                    <a:lnTo>
                      <a:pt x="1076" y="913"/>
                    </a:lnTo>
                    <a:lnTo>
                      <a:pt x="1073" y="941"/>
                    </a:lnTo>
                    <a:lnTo>
                      <a:pt x="1069" y="967"/>
                    </a:lnTo>
                    <a:lnTo>
                      <a:pt x="1064" y="994"/>
                    </a:lnTo>
                    <a:lnTo>
                      <a:pt x="1058" y="1019"/>
                    </a:lnTo>
                    <a:lnTo>
                      <a:pt x="1052" y="1043"/>
                    </a:lnTo>
                    <a:lnTo>
                      <a:pt x="1046" y="1067"/>
                    </a:lnTo>
                    <a:lnTo>
                      <a:pt x="1038" y="1089"/>
                    </a:lnTo>
                    <a:lnTo>
                      <a:pt x="1030" y="1110"/>
                    </a:lnTo>
                    <a:lnTo>
                      <a:pt x="1020" y="1131"/>
                    </a:lnTo>
                    <a:lnTo>
                      <a:pt x="1011" y="1151"/>
                    </a:lnTo>
                    <a:lnTo>
                      <a:pt x="1000" y="1169"/>
                    </a:lnTo>
                    <a:lnTo>
                      <a:pt x="989" y="1187"/>
                    </a:lnTo>
                    <a:lnTo>
                      <a:pt x="977" y="1204"/>
                    </a:lnTo>
                    <a:lnTo>
                      <a:pt x="964" y="1220"/>
                    </a:lnTo>
                    <a:lnTo>
                      <a:pt x="952" y="1235"/>
                    </a:lnTo>
                    <a:lnTo>
                      <a:pt x="937" y="1248"/>
                    </a:lnTo>
                    <a:lnTo>
                      <a:pt x="922" y="1260"/>
                    </a:lnTo>
                    <a:lnTo>
                      <a:pt x="907" y="1272"/>
                    </a:lnTo>
                    <a:lnTo>
                      <a:pt x="890" y="1282"/>
                    </a:lnTo>
                    <a:lnTo>
                      <a:pt x="873" y="1291"/>
                    </a:lnTo>
                    <a:lnTo>
                      <a:pt x="856" y="1299"/>
                    </a:lnTo>
                    <a:lnTo>
                      <a:pt x="837" y="1307"/>
                    </a:lnTo>
                    <a:lnTo>
                      <a:pt x="818" y="1312"/>
                    </a:lnTo>
                    <a:lnTo>
                      <a:pt x="797" y="1317"/>
                    </a:lnTo>
                    <a:lnTo>
                      <a:pt x="776" y="1320"/>
                    </a:lnTo>
                    <a:lnTo>
                      <a:pt x="754" y="1324"/>
                    </a:lnTo>
                    <a:lnTo>
                      <a:pt x="731" y="1325"/>
                    </a:lnTo>
                    <a:lnTo>
                      <a:pt x="708" y="1326"/>
                    </a:lnTo>
                    <a:lnTo>
                      <a:pt x="683" y="1325"/>
                    </a:lnTo>
                    <a:lnTo>
                      <a:pt x="661" y="1324"/>
                    </a:lnTo>
                    <a:lnTo>
                      <a:pt x="639" y="1320"/>
                    </a:lnTo>
                    <a:lnTo>
                      <a:pt x="618" y="1317"/>
                    </a:lnTo>
                    <a:lnTo>
                      <a:pt x="597" y="1312"/>
                    </a:lnTo>
                    <a:lnTo>
                      <a:pt x="578" y="1307"/>
                    </a:lnTo>
                    <a:lnTo>
                      <a:pt x="559" y="1299"/>
                    </a:lnTo>
                    <a:lnTo>
                      <a:pt x="541" y="1291"/>
                    </a:lnTo>
                    <a:lnTo>
                      <a:pt x="524" y="1282"/>
                    </a:lnTo>
                    <a:lnTo>
                      <a:pt x="508" y="1272"/>
                    </a:lnTo>
                    <a:lnTo>
                      <a:pt x="492" y="1261"/>
                    </a:lnTo>
                    <a:lnTo>
                      <a:pt x="477" y="1248"/>
                    </a:lnTo>
                    <a:lnTo>
                      <a:pt x="464" y="1235"/>
                    </a:lnTo>
                    <a:lnTo>
                      <a:pt x="451" y="1220"/>
                    </a:lnTo>
                    <a:lnTo>
                      <a:pt x="438" y="1204"/>
                    </a:lnTo>
                    <a:lnTo>
                      <a:pt x="427" y="1187"/>
                    </a:lnTo>
                    <a:lnTo>
                      <a:pt x="416" y="1170"/>
                    </a:lnTo>
                    <a:lnTo>
                      <a:pt x="406" y="1151"/>
                    </a:lnTo>
                    <a:lnTo>
                      <a:pt x="396" y="1131"/>
                    </a:lnTo>
                    <a:lnTo>
                      <a:pt x="387" y="1110"/>
                    </a:lnTo>
                    <a:lnTo>
                      <a:pt x="379" y="1089"/>
                    </a:lnTo>
                    <a:lnTo>
                      <a:pt x="372" y="1067"/>
                    </a:lnTo>
                    <a:lnTo>
                      <a:pt x="364" y="1043"/>
                    </a:lnTo>
                    <a:lnTo>
                      <a:pt x="358" y="1019"/>
                    </a:lnTo>
                    <a:lnTo>
                      <a:pt x="353" y="994"/>
                    </a:lnTo>
                    <a:lnTo>
                      <a:pt x="349" y="967"/>
                    </a:lnTo>
                    <a:lnTo>
                      <a:pt x="344" y="941"/>
                    </a:lnTo>
                    <a:lnTo>
                      <a:pt x="341" y="913"/>
                    </a:lnTo>
                    <a:lnTo>
                      <a:pt x="339" y="885"/>
                    </a:lnTo>
                    <a:lnTo>
                      <a:pt x="337" y="855"/>
                    </a:lnTo>
                    <a:lnTo>
                      <a:pt x="336" y="825"/>
                    </a:lnTo>
                    <a:lnTo>
                      <a:pt x="336" y="794"/>
                    </a:lnTo>
                    <a:lnTo>
                      <a:pt x="336" y="763"/>
                    </a:lnTo>
                    <a:lnTo>
                      <a:pt x="337" y="733"/>
                    </a:lnTo>
                    <a:lnTo>
                      <a:pt x="339" y="703"/>
                    </a:lnTo>
                    <a:lnTo>
                      <a:pt x="341" y="675"/>
                    </a:lnTo>
                    <a:lnTo>
                      <a:pt x="344" y="647"/>
                    </a:lnTo>
                    <a:lnTo>
                      <a:pt x="349" y="621"/>
                    </a:lnTo>
                    <a:lnTo>
                      <a:pt x="353" y="595"/>
                    </a:lnTo>
                    <a:lnTo>
                      <a:pt x="358" y="570"/>
                    </a:lnTo>
                    <a:lnTo>
                      <a:pt x="364" y="546"/>
                    </a:lnTo>
                    <a:lnTo>
                      <a:pt x="372" y="522"/>
                    </a:lnTo>
                    <a:lnTo>
                      <a:pt x="379" y="500"/>
                    </a:lnTo>
                    <a:lnTo>
                      <a:pt x="387" y="479"/>
                    </a:lnTo>
                    <a:lnTo>
                      <a:pt x="396" y="458"/>
                    </a:lnTo>
                    <a:lnTo>
                      <a:pt x="406" y="439"/>
                    </a:lnTo>
                    <a:lnTo>
                      <a:pt x="416" y="420"/>
                    </a:lnTo>
                    <a:lnTo>
                      <a:pt x="427" y="402"/>
                    </a:lnTo>
                    <a:lnTo>
                      <a:pt x="438" y="385"/>
                    </a:lnTo>
                    <a:lnTo>
                      <a:pt x="451" y="370"/>
                    </a:lnTo>
                    <a:lnTo>
                      <a:pt x="464" y="355"/>
                    </a:lnTo>
                    <a:lnTo>
                      <a:pt x="477" y="342"/>
                    </a:lnTo>
                    <a:lnTo>
                      <a:pt x="492" y="330"/>
                    </a:lnTo>
                    <a:lnTo>
                      <a:pt x="508" y="318"/>
                    </a:lnTo>
                    <a:lnTo>
                      <a:pt x="524" y="309"/>
                    </a:lnTo>
                    <a:lnTo>
                      <a:pt x="541" y="299"/>
                    </a:lnTo>
                    <a:lnTo>
                      <a:pt x="559" y="292"/>
                    </a:lnTo>
                    <a:lnTo>
                      <a:pt x="578" y="285"/>
                    </a:lnTo>
                    <a:lnTo>
                      <a:pt x="597" y="279"/>
                    </a:lnTo>
                    <a:lnTo>
                      <a:pt x="618" y="274"/>
                    </a:lnTo>
                    <a:lnTo>
                      <a:pt x="639" y="271"/>
                    </a:lnTo>
                    <a:lnTo>
                      <a:pt x="661" y="268"/>
                    </a:lnTo>
                    <a:lnTo>
                      <a:pt x="683" y="267"/>
                    </a:lnTo>
                    <a:lnTo>
                      <a:pt x="708" y="266"/>
                    </a:lnTo>
                    <a:lnTo>
                      <a:pt x="731" y="267"/>
                    </a:lnTo>
                    <a:lnTo>
                      <a:pt x="754" y="268"/>
                    </a:lnTo>
                    <a:lnTo>
                      <a:pt x="776" y="271"/>
                    </a:lnTo>
                    <a:lnTo>
                      <a:pt x="797" y="274"/>
                    </a:lnTo>
                    <a:lnTo>
                      <a:pt x="818" y="279"/>
                    </a:lnTo>
                    <a:lnTo>
                      <a:pt x="837" y="285"/>
                    </a:lnTo>
                    <a:lnTo>
                      <a:pt x="856" y="292"/>
                    </a:lnTo>
                    <a:lnTo>
                      <a:pt x="873" y="299"/>
                    </a:lnTo>
                    <a:lnTo>
                      <a:pt x="890" y="309"/>
                    </a:lnTo>
                    <a:lnTo>
                      <a:pt x="907" y="318"/>
                    </a:lnTo>
                    <a:lnTo>
                      <a:pt x="923" y="330"/>
                    </a:lnTo>
                    <a:lnTo>
                      <a:pt x="938" y="342"/>
                    </a:lnTo>
                    <a:lnTo>
                      <a:pt x="952" y="355"/>
                    </a:lnTo>
                    <a:lnTo>
                      <a:pt x="964" y="370"/>
                    </a:lnTo>
                    <a:lnTo>
                      <a:pt x="977" y="385"/>
                    </a:lnTo>
                    <a:lnTo>
                      <a:pt x="990" y="402"/>
                    </a:lnTo>
                    <a:lnTo>
                      <a:pt x="1000" y="420"/>
                    </a:lnTo>
                    <a:lnTo>
                      <a:pt x="1011" y="439"/>
                    </a:lnTo>
                    <a:lnTo>
                      <a:pt x="1020" y="458"/>
                    </a:lnTo>
                    <a:lnTo>
                      <a:pt x="1030" y="479"/>
                    </a:lnTo>
                    <a:lnTo>
                      <a:pt x="1038" y="500"/>
                    </a:lnTo>
                    <a:lnTo>
                      <a:pt x="1046" y="522"/>
                    </a:lnTo>
                    <a:lnTo>
                      <a:pt x="1052" y="546"/>
                    </a:lnTo>
                    <a:lnTo>
                      <a:pt x="1058" y="570"/>
                    </a:lnTo>
                    <a:lnTo>
                      <a:pt x="1064" y="595"/>
                    </a:lnTo>
                    <a:lnTo>
                      <a:pt x="1069" y="621"/>
                    </a:lnTo>
                    <a:lnTo>
                      <a:pt x="1073" y="647"/>
                    </a:lnTo>
                    <a:lnTo>
                      <a:pt x="1076" y="675"/>
                    </a:lnTo>
                    <a:lnTo>
                      <a:pt x="1078" y="703"/>
                    </a:lnTo>
                    <a:lnTo>
                      <a:pt x="1080" y="733"/>
                    </a:lnTo>
                    <a:lnTo>
                      <a:pt x="1082" y="763"/>
                    </a:lnTo>
                    <a:lnTo>
                      <a:pt x="1082" y="794"/>
                    </a:lnTo>
                    <a:close/>
                    <a:moveTo>
                      <a:pt x="1371" y="483"/>
                    </a:moveTo>
                    <a:lnTo>
                      <a:pt x="1360" y="447"/>
                    </a:lnTo>
                    <a:lnTo>
                      <a:pt x="1347" y="412"/>
                    </a:lnTo>
                    <a:lnTo>
                      <a:pt x="1333" y="380"/>
                    </a:lnTo>
                    <a:lnTo>
                      <a:pt x="1317" y="348"/>
                    </a:lnTo>
                    <a:lnTo>
                      <a:pt x="1299" y="316"/>
                    </a:lnTo>
                    <a:lnTo>
                      <a:pt x="1281" y="287"/>
                    </a:lnTo>
                    <a:lnTo>
                      <a:pt x="1261" y="258"/>
                    </a:lnTo>
                    <a:lnTo>
                      <a:pt x="1240" y="232"/>
                    </a:lnTo>
                    <a:lnTo>
                      <a:pt x="1217" y="205"/>
                    </a:lnTo>
                    <a:lnTo>
                      <a:pt x="1192" y="181"/>
                    </a:lnTo>
                    <a:lnTo>
                      <a:pt x="1167" y="158"/>
                    </a:lnTo>
                    <a:lnTo>
                      <a:pt x="1140" y="136"/>
                    </a:lnTo>
                    <a:lnTo>
                      <a:pt x="1111" y="116"/>
                    </a:lnTo>
                    <a:lnTo>
                      <a:pt x="1082" y="96"/>
                    </a:lnTo>
                    <a:lnTo>
                      <a:pt x="1050" y="79"/>
                    </a:lnTo>
                    <a:lnTo>
                      <a:pt x="1017" y="63"/>
                    </a:lnTo>
                    <a:lnTo>
                      <a:pt x="1000" y="55"/>
                    </a:lnTo>
                    <a:lnTo>
                      <a:pt x="983" y="48"/>
                    </a:lnTo>
                    <a:lnTo>
                      <a:pt x="966" y="42"/>
                    </a:lnTo>
                    <a:lnTo>
                      <a:pt x="948" y="35"/>
                    </a:lnTo>
                    <a:lnTo>
                      <a:pt x="929" y="30"/>
                    </a:lnTo>
                    <a:lnTo>
                      <a:pt x="911" y="25"/>
                    </a:lnTo>
                    <a:lnTo>
                      <a:pt x="892" y="20"/>
                    </a:lnTo>
                    <a:lnTo>
                      <a:pt x="873" y="16"/>
                    </a:lnTo>
                    <a:lnTo>
                      <a:pt x="853" y="12"/>
                    </a:lnTo>
                    <a:lnTo>
                      <a:pt x="833" y="9"/>
                    </a:lnTo>
                    <a:lnTo>
                      <a:pt x="813" y="7"/>
                    </a:lnTo>
                    <a:lnTo>
                      <a:pt x="793" y="5"/>
                    </a:lnTo>
                    <a:lnTo>
                      <a:pt x="751" y="1"/>
                    </a:lnTo>
                    <a:lnTo>
                      <a:pt x="708" y="0"/>
                    </a:lnTo>
                    <a:lnTo>
                      <a:pt x="664" y="1"/>
                    </a:lnTo>
                    <a:lnTo>
                      <a:pt x="622" y="5"/>
                    </a:lnTo>
                    <a:lnTo>
                      <a:pt x="601" y="7"/>
                    </a:lnTo>
                    <a:lnTo>
                      <a:pt x="581" y="9"/>
                    </a:lnTo>
                    <a:lnTo>
                      <a:pt x="561" y="12"/>
                    </a:lnTo>
                    <a:lnTo>
                      <a:pt x="541" y="16"/>
                    </a:lnTo>
                    <a:lnTo>
                      <a:pt x="522" y="20"/>
                    </a:lnTo>
                    <a:lnTo>
                      <a:pt x="503" y="25"/>
                    </a:lnTo>
                    <a:lnTo>
                      <a:pt x="485" y="30"/>
                    </a:lnTo>
                    <a:lnTo>
                      <a:pt x="466" y="35"/>
                    </a:lnTo>
                    <a:lnTo>
                      <a:pt x="449" y="42"/>
                    </a:lnTo>
                    <a:lnTo>
                      <a:pt x="431" y="48"/>
                    </a:lnTo>
                    <a:lnTo>
                      <a:pt x="414" y="55"/>
                    </a:lnTo>
                    <a:lnTo>
                      <a:pt x="397" y="63"/>
                    </a:lnTo>
                    <a:lnTo>
                      <a:pt x="364" y="79"/>
                    </a:lnTo>
                    <a:lnTo>
                      <a:pt x="333" y="96"/>
                    </a:lnTo>
                    <a:lnTo>
                      <a:pt x="303" y="116"/>
                    </a:lnTo>
                    <a:lnTo>
                      <a:pt x="275" y="136"/>
                    </a:lnTo>
                    <a:lnTo>
                      <a:pt x="247" y="158"/>
                    </a:lnTo>
                    <a:lnTo>
                      <a:pt x="222" y="181"/>
                    </a:lnTo>
                    <a:lnTo>
                      <a:pt x="198" y="205"/>
                    </a:lnTo>
                    <a:lnTo>
                      <a:pt x="174" y="232"/>
                    </a:lnTo>
                    <a:lnTo>
                      <a:pt x="153" y="258"/>
                    </a:lnTo>
                    <a:lnTo>
                      <a:pt x="133" y="287"/>
                    </a:lnTo>
                    <a:lnTo>
                      <a:pt x="115" y="316"/>
                    </a:lnTo>
                    <a:lnTo>
                      <a:pt x="97" y="348"/>
                    </a:lnTo>
                    <a:lnTo>
                      <a:pt x="81" y="380"/>
                    </a:lnTo>
                    <a:lnTo>
                      <a:pt x="68" y="414"/>
                    </a:lnTo>
                    <a:lnTo>
                      <a:pt x="54" y="447"/>
                    </a:lnTo>
                    <a:lnTo>
                      <a:pt x="43" y="483"/>
                    </a:lnTo>
                    <a:lnTo>
                      <a:pt x="33" y="519"/>
                    </a:lnTo>
                    <a:lnTo>
                      <a:pt x="24" y="556"/>
                    </a:lnTo>
                    <a:lnTo>
                      <a:pt x="17" y="594"/>
                    </a:lnTo>
                    <a:lnTo>
                      <a:pt x="12" y="632"/>
                    </a:lnTo>
                    <a:lnTo>
                      <a:pt x="7" y="672"/>
                    </a:lnTo>
                    <a:lnTo>
                      <a:pt x="3" y="712"/>
                    </a:lnTo>
                    <a:lnTo>
                      <a:pt x="1" y="753"/>
                    </a:lnTo>
                    <a:lnTo>
                      <a:pt x="0" y="794"/>
                    </a:lnTo>
                    <a:lnTo>
                      <a:pt x="1" y="835"/>
                    </a:lnTo>
                    <a:lnTo>
                      <a:pt x="3" y="876"/>
                    </a:lnTo>
                    <a:lnTo>
                      <a:pt x="7" y="917"/>
                    </a:lnTo>
                    <a:lnTo>
                      <a:pt x="12" y="956"/>
                    </a:lnTo>
                    <a:lnTo>
                      <a:pt x="17" y="994"/>
                    </a:lnTo>
                    <a:lnTo>
                      <a:pt x="24" y="1032"/>
                    </a:lnTo>
                    <a:lnTo>
                      <a:pt x="33" y="1069"/>
                    </a:lnTo>
                    <a:lnTo>
                      <a:pt x="43" y="1106"/>
                    </a:lnTo>
                    <a:lnTo>
                      <a:pt x="54" y="1141"/>
                    </a:lnTo>
                    <a:lnTo>
                      <a:pt x="68" y="1176"/>
                    </a:lnTo>
                    <a:lnTo>
                      <a:pt x="81" y="1208"/>
                    </a:lnTo>
                    <a:lnTo>
                      <a:pt x="97" y="1240"/>
                    </a:lnTo>
                    <a:lnTo>
                      <a:pt x="115" y="1272"/>
                    </a:lnTo>
                    <a:lnTo>
                      <a:pt x="133" y="1301"/>
                    </a:lnTo>
                    <a:lnTo>
                      <a:pt x="153" y="1330"/>
                    </a:lnTo>
                    <a:lnTo>
                      <a:pt x="175" y="1356"/>
                    </a:lnTo>
                    <a:lnTo>
                      <a:pt x="198" y="1383"/>
                    </a:lnTo>
                    <a:lnTo>
                      <a:pt x="222" y="1407"/>
                    </a:lnTo>
                    <a:lnTo>
                      <a:pt x="248" y="1430"/>
                    </a:lnTo>
                    <a:lnTo>
                      <a:pt x="275" y="1452"/>
                    </a:lnTo>
                    <a:lnTo>
                      <a:pt x="303" y="1473"/>
                    </a:lnTo>
                    <a:lnTo>
                      <a:pt x="334" y="1492"/>
                    </a:lnTo>
                    <a:lnTo>
                      <a:pt x="364" y="1508"/>
                    </a:lnTo>
                    <a:lnTo>
                      <a:pt x="397" y="1524"/>
                    </a:lnTo>
                    <a:lnTo>
                      <a:pt x="414" y="1532"/>
                    </a:lnTo>
                    <a:lnTo>
                      <a:pt x="431" y="1539"/>
                    </a:lnTo>
                    <a:lnTo>
                      <a:pt x="449" y="1545"/>
                    </a:lnTo>
                    <a:lnTo>
                      <a:pt x="467" y="1551"/>
                    </a:lnTo>
                    <a:lnTo>
                      <a:pt x="485" y="1556"/>
                    </a:lnTo>
                    <a:lnTo>
                      <a:pt x="503" y="1561"/>
                    </a:lnTo>
                    <a:lnTo>
                      <a:pt x="522" y="1566"/>
                    </a:lnTo>
                    <a:lnTo>
                      <a:pt x="542" y="1570"/>
                    </a:lnTo>
                    <a:lnTo>
                      <a:pt x="581" y="1576"/>
                    </a:lnTo>
                    <a:lnTo>
                      <a:pt x="622" y="1581"/>
                    </a:lnTo>
                    <a:lnTo>
                      <a:pt x="664" y="1585"/>
                    </a:lnTo>
                    <a:lnTo>
                      <a:pt x="708" y="1586"/>
                    </a:lnTo>
                    <a:lnTo>
                      <a:pt x="751" y="1585"/>
                    </a:lnTo>
                    <a:lnTo>
                      <a:pt x="793" y="1581"/>
                    </a:lnTo>
                    <a:lnTo>
                      <a:pt x="833" y="1576"/>
                    </a:lnTo>
                    <a:lnTo>
                      <a:pt x="873" y="1570"/>
                    </a:lnTo>
                    <a:lnTo>
                      <a:pt x="892" y="1566"/>
                    </a:lnTo>
                    <a:lnTo>
                      <a:pt x="911" y="1561"/>
                    </a:lnTo>
                    <a:lnTo>
                      <a:pt x="929" y="1556"/>
                    </a:lnTo>
                    <a:lnTo>
                      <a:pt x="948" y="1551"/>
                    </a:lnTo>
                    <a:lnTo>
                      <a:pt x="965" y="1545"/>
                    </a:lnTo>
                    <a:lnTo>
                      <a:pt x="983" y="1539"/>
                    </a:lnTo>
                    <a:lnTo>
                      <a:pt x="1000" y="1532"/>
                    </a:lnTo>
                    <a:lnTo>
                      <a:pt x="1017" y="1524"/>
                    </a:lnTo>
                    <a:lnTo>
                      <a:pt x="1050" y="1508"/>
                    </a:lnTo>
                    <a:lnTo>
                      <a:pt x="1082" y="1492"/>
                    </a:lnTo>
                    <a:lnTo>
                      <a:pt x="1111" y="1473"/>
                    </a:lnTo>
                    <a:lnTo>
                      <a:pt x="1140" y="1452"/>
                    </a:lnTo>
                    <a:lnTo>
                      <a:pt x="1167" y="1430"/>
                    </a:lnTo>
                    <a:lnTo>
                      <a:pt x="1192" y="1407"/>
                    </a:lnTo>
                    <a:lnTo>
                      <a:pt x="1217" y="1383"/>
                    </a:lnTo>
                    <a:lnTo>
                      <a:pt x="1240" y="1356"/>
                    </a:lnTo>
                    <a:lnTo>
                      <a:pt x="1261" y="1330"/>
                    </a:lnTo>
                    <a:lnTo>
                      <a:pt x="1281" y="1301"/>
                    </a:lnTo>
                    <a:lnTo>
                      <a:pt x="1299" y="1272"/>
                    </a:lnTo>
                    <a:lnTo>
                      <a:pt x="1317" y="1241"/>
                    </a:lnTo>
                    <a:lnTo>
                      <a:pt x="1333" y="1208"/>
                    </a:lnTo>
                    <a:lnTo>
                      <a:pt x="1347" y="1176"/>
                    </a:lnTo>
                    <a:lnTo>
                      <a:pt x="1360" y="1141"/>
                    </a:lnTo>
                    <a:lnTo>
                      <a:pt x="1371" y="1106"/>
                    </a:lnTo>
                    <a:lnTo>
                      <a:pt x="1381" y="1069"/>
                    </a:lnTo>
                    <a:lnTo>
                      <a:pt x="1390" y="1032"/>
                    </a:lnTo>
                    <a:lnTo>
                      <a:pt x="1397" y="994"/>
                    </a:lnTo>
                    <a:lnTo>
                      <a:pt x="1404" y="956"/>
                    </a:lnTo>
                    <a:lnTo>
                      <a:pt x="1408" y="916"/>
                    </a:lnTo>
                    <a:lnTo>
                      <a:pt x="1411" y="876"/>
                    </a:lnTo>
                    <a:lnTo>
                      <a:pt x="1413" y="835"/>
                    </a:lnTo>
                    <a:lnTo>
                      <a:pt x="1414" y="794"/>
                    </a:lnTo>
                    <a:lnTo>
                      <a:pt x="1413" y="753"/>
                    </a:lnTo>
                    <a:lnTo>
                      <a:pt x="1411" y="713"/>
                    </a:lnTo>
                    <a:lnTo>
                      <a:pt x="1408" y="672"/>
                    </a:lnTo>
                    <a:lnTo>
                      <a:pt x="1404" y="632"/>
                    </a:lnTo>
                    <a:lnTo>
                      <a:pt x="1397" y="594"/>
                    </a:lnTo>
                    <a:lnTo>
                      <a:pt x="1390" y="556"/>
                    </a:lnTo>
                    <a:lnTo>
                      <a:pt x="1381" y="519"/>
                    </a:lnTo>
                    <a:lnTo>
                      <a:pt x="1371" y="4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71" name="Freeform 10"/>
              <p:cNvSpPr>
                <a:spLocks/>
              </p:cNvSpPr>
              <p:nvPr/>
            </p:nvSpPr>
            <p:spPr bwMode="auto">
              <a:xfrm>
                <a:off x="4212" y="2055"/>
                <a:ext cx="108" cy="144"/>
              </a:xfrm>
              <a:custGeom>
                <a:avLst/>
                <a:gdLst>
                  <a:gd name="T0" fmla="*/ 1106 w 1187"/>
                  <a:gd name="T1" fmla="*/ 1271 h 1587"/>
                  <a:gd name="T2" fmla="*/ 1081 w 1187"/>
                  <a:gd name="T3" fmla="*/ 1263 h 1587"/>
                  <a:gd name="T4" fmla="*/ 995 w 1187"/>
                  <a:gd name="T5" fmla="*/ 1292 h 1587"/>
                  <a:gd name="T6" fmla="*/ 924 w 1187"/>
                  <a:gd name="T7" fmla="*/ 1306 h 1587"/>
                  <a:gd name="T8" fmla="*/ 847 w 1187"/>
                  <a:gd name="T9" fmla="*/ 1313 h 1587"/>
                  <a:gd name="T10" fmla="*/ 758 w 1187"/>
                  <a:gd name="T11" fmla="*/ 1314 h 1587"/>
                  <a:gd name="T12" fmla="*/ 661 w 1187"/>
                  <a:gd name="T13" fmla="*/ 1302 h 1587"/>
                  <a:gd name="T14" fmla="*/ 575 w 1187"/>
                  <a:gd name="T15" fmla="*/ 1275 h 1587"/>
                  <a:gd name="T16" fmla="*/ 501 w 1187"/>
                  <a:gd name="T17" fmla="*/ 1233 h 1587"/>
                  <a:gd name="T18" fmla="*/ 438 w 1187"/>
                  <a:gd name="T19" fmla="*/ 1174 h 1587"/>
                  <a:gd name="T20" fmla="*/ 388 w 1187"/>
                  <a:gd name="T21" fmla="*/ 1098 h 1587"/>
                  <a:gd name="T22" fmla="*/ 354 w 1187"/>
                  <a:gd name="T23" fmla="*/ 1004 h 1587"/>
                  <a:gd name="T24" fmla="*/ 333 w 1187"/>
                  <a:gd name="T25" fmla="*/ 891 h 1587"/>
                  <a:gd name="T26" fmla="*/ 329 w 1187"/>
                  <a:gd name="T27" fmla="*/ 764 h 1587"/>
                  <a:gd name="T28" fmla="*/ 341 w 1187"/>
                  <a:gd name="T29" fmla="*/ 652 h 1587"/>
                  <a:gd name="T30" fmla="*/ 365 w 1187"/>
                  <a:gd name="T31" fmla="*/ 555 h 1587"/>
                  <a:gd name="T32" fmla="*/ 403 w 1187"/>
                  <a:gd name="T33" fmla="*/ 469 h 1587"/>
                  <a:gd name="T34" fmla="*/ 454 w 1187"/>
                  <a:gd name="T35" fmla="*/ 397 h 1587"/>
                  <a:gd name="T36" fmla="*/ 516 w 1187"/>
                  <a:gd name="T37" fmla="*/ 339 h 1587"/>
                  <a:gd name="T38" fmla="*/ 593 w 1187"/>
                  <a:gd name="T39" fmla="*/ 299 h 1587"/>
                  <a:gd name="T40" fmla="*/ 684 w 1187"/>
                  <a:gd name="T41" fmla="*/ 277 h 1587"/>
                  <a:gd name="T42" fmla="*/ 804 w 1187"/>
                  <a:gd name="T43" fmla="*/ 273 h 1587"/>
                  <a:gd name="T44" fmla="*/ 960 w 1187"/>
                  <a:gd name="T45" fmla="*/ 289 h 1587"/>
                  <a:gd name="T46" fmla="*/ 1071 w 1187"/>
                  <a:gd name="T47" fmla="*/ 317 h 1587"/>
                  <a:gd name="T48" fmla="*/ 1093 w 1187"/>
                  <a:gd name="T49" fmla="*/ 309 h 1587"/>
                  <a:gd name="T50" fmla="*/ 1110 w 1187"/>
                  <a:gd name="T51" fmla="*/ 271 h 1587"/>
                  <a:gd name="T52" fmla="*/ 1143 w 1187"/>
                  <a:gd name="T53" fmla="*/ 176 h 1587"/>
                  <a:gd name="T54" fmla="*/ 1173 w 1187"/>
                  <a:gd name="T55" fmla="*/ 90 h 1587"/>
                  <a:gd name="T56" fmla="*/ 1160 w 1187"/>
                  <a:gd name="T57" fmla="*/ 68 h 1587"/>
                  <a:gd name="T58" fmla="*/ 1094 w 1187"/>
                  <a:gd name="T59" fmla="*/ 45 h 1587"/>
                  <a:gd name="T60" fmla="*/ 986 w 1187"/>
                  <a:gd name="T61" fmla="*/ 20 h 1587"/>
                  <a:gd name="T62" fmla="*/ 886 w 1187"/>
                  <a:gd name="T63" fmla="*/ 7 h 1587"/>
                  <a:gd name="T64" fmla="*/ 774 w 1187"/>
                  <a:gd name="T65" fmla="*/ 1 h 1587"/>
                  <a:gd name="T66" fmla="*/ 633 w 1187"/>
                  <a:gd name="T67" fmla="*/ 7 h 1587"/>
                  <a:gd name="T68" fmla="*/ 551 w 1187"/>
                  <a:gd name="T69" fmla="*/ 20 h 1587"/>
                  <a:gd name="T70" fmla="*/ 475 w 1187"/>
                  <a:gd name="T71" fmla="*/ 41 h 1587"/>
                  <a:gd name="T72" fmla="*/ 386 w 1187"/>
                  <a:gd name="T73" fmla="*/ 79 h 1587"/>
                  <a:gd name="T74" fmla="*/ 265 w 1187"/>
                  <a:gd name="T75" fmla="*/ 158 h 1587"/>
                  <a:gd name="T76" fmla="*/ 166 w 1187"/>
                  <a:gd name="T77" fmla="*/ 259 h 1587"/>
                  <a:gd name="T78" fmla="*/ 88 w 1187"/>
                  <a:gd name="T79" fmla="*/ 380 h 1587"/>
                  <a:gd name="T80" fmla="*/ 36 w 1187"/>
                  <a:gd name="T81" fmla="*/ 519 h 1587"/>
                  <a:gd name="T82" fmla="*/ 6 w 1187"/>
                  <a:gd name="T83" fmla="*/ 672 h 1587"/>
                  <a:gd name="T84" fmla="*/ 1 w 1187"/>
                  <a:gd name="T85" fmla="*/ 839 h 1587"/>
                  <a:gd name="T86" fmla="*/ 19 w 1187"/>
                  <a:gd name="T87" fmla="*/ 1006 h 1587"/>
                  <a:gd name="T88" fmla="*/ 61 w 1187"/>
                  <a:gd name="T89" fmla="*/ 1155 h 1587"/>
                  <a:gd name="T90" fmla="*/ 128 w 1187"/>
                  <a:gd name="T91" fmla="*/ 1285 h 1587"/>
                  <a:gd name="T92" fmla="*/ 205 w 1187"/>
                  <a:gd name="T93" fmla="*/ 1385 h 1587"/>
                  <a:gd name="T94" fmla="*/ 257 w 1187"/>
                  <a:gd name="T95" fmla="*/ 1433 h 1587"/>
                  <a:gd name="T96" fmla="*/ 316 w 1187"/>
                  <a:gd name="T97" fmla="*/ 1475 h 1587"/>
                  <a:gd name="T98" fmla="*/ 380 w 1187"/>
                  <a:gd name="T99" fmla="*/ 1510 h 1587"/>
                  <a:gd name="T100" fmla="*/ 469 w 1187"/>
                  <a:gd name="T101" fmla="*/ 1545 h 1587"/>
                  <a:gd name="T102" fmla="*/ 628 w 1187"/>
                  <a:gd name="T103" fmla="*/ 1579 h 1587"/>
                  <a:gd name="T104" fmla="*/ 792 w 1187"/>
                  <a:gd name="T105" fmla="*/ 1587 h 1587"/>
                  <a:gd name="T106" fmla="*/ 903 w 1187"/>
                  <a:gd name="T107" fmla="*/ 1578 h 1587"/>
                  <a:gd name="T108" fmla="*/ 1009 w 1187"/>
                  <a:gd name="T109" fmla="*/ 1561 h 1587"/>
                  <a:gd name="T110" fmla="*/ 1108 w 1187"/>
                  <a:gd name="T111" fmla="*/ 1536 h 1587"/>
                  <a:gd name="T112" fmla="*/ 1176 w 1187"/>
                  <a:gd name="T113" fmla="*/ 1512 h 1587"/>
                  <a:gd name="T114" fmla="*/ 1187 w 1187"/>
                  <a:gd name="T115" fmla="*/ 14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87" h="1587">
                    <a:moveTo>
                      <a:pt x="1114" y="1282"/>
                    </a:moveTo>
                    <a:lnTo>
                      <a:pt x="1112" y="1278"/>
                    </a:lnTo>
                    <a:lnTo>
                      <a:pt x="1110" y="1274"/>
                    </a:lnTo>
                    <a:lnTo>
                      <a:pt x="1106" y="1271"/>
                    </a:lnTo>
                    <a:lnTo>
                      <a:pt x="1104" y="1267"/>
                    </a:lnTo>
                    <a:lnTo>
                      <a:pt x="1098" y="1264"/>
                    </a:lnTo>
                    <a:lnTo>
                      <a:pt x="1092" y="1263"/>
                    </a:lnTo>
                    <a:lnTo>
                      <a:pt x="1081" y="1263"/>
                    </a:lnTo>
                    <a:lnTo>
                      <a:pt x="1077" y="1265"/>
                    </a:lnTo>
                    <a:lnTo>
                      <a:pt x="1045" y="1277"/>
                    </a:lnTo>
                    <a:lnTo>
                      <a:pt x="1011" y="1287"/>
                    </a:lnTo>
                    <a:lnTo>
                      <a:pt x="995" y="1292"/>
                    </a:lnTo>
                    <a:lnTo>
                      <a:pt x="978" y="1296"/>
                    </a:lnTo>
                    <a:lnTo>
                      <a:pt x="961" y="1300"/>
                    </a:lnTo>
                    <a:lnTo>
                      <a:pt x="943" y="1303"/>
                    </a:lnTo>
                    <a:lnTo>
                      <a:pt x="924" y="1306"/>
                    </a:lnTo>
                    <a:lnTo>
                      <a:pt x="906" y="1309"/>
                    </a:lnTo>
                    <a:lnTo>
                      <a:pt x="886" y="1311"/>
                    </a:lnTo>
                    <a:lnTo>
                      <a:pt x="867" y="1312"/>
                    </a:lnTo>
                    <a:lnTo>
                      <a:pt x="847" y="1313"/>
                    </a:lnTo>
                    <a:lnTo>
                      <a:pt x="826" y="1314"/>
                    </a:lnTo>
                    <a:lnTo>
                      <a:pt x="806" y="1315"/>
                    </a:lnTo>
                    <a:lnTo>
                      <a:pt x="784" y="1315"/>
                    </a:lnTo>
                    <a:lnTo>
                      <a:pt x="758" y="1314"/>
                    </a:lnTo>
                    <a:lnTo>
                      <a:pt x="733" y="1313"/>
                    </a:lnTo>
                    <a:lnTo>
                      <a:pt x="708" y="1311"/>
                    </a:lnTo>
                    <a:lnTo>
                      <a:pt x="684" y="1306"/>
                    </a:lnTo>
                    <a:lnTo>
                      <a:pt x="661" y="1302"/>
                    </a:lnTo>
                    <a:lnTo>
                      <a:pt x="639" y="1297"/>
                    </a:lnTo>
                    <a:lnTo>
                      <a:pt x="616" y="1291"/>
                    </a:lnTo>
                    <a:lnTo>
                      <a:pt x="595" y="1283"/>
                    </a:lnTo>
                    <a:lnTo>
                      <a:pt x="575" y="1275"/>
                    </a:lnTo>
                    <a:lnTo>
                      <a:pt x="555" y="1266"/>
                    </a:lnTo>
                    <a:lnTo>
                      <a:pt x="537" y="1256"/>
                    </a:lnTo>
                    <a:lnTo>
                      <a:pt x="518" y="1245"/>
                    </a:lnTo>
                    <a:lnTo>
                      <a:pt x="501" y="1233"/>
                    </a:lnTo>
                    <a:lnTo>
                      <a:pt x="484" y="1220"/>
                    </a:lnTo>
                    <a:lnTo>
                      <a:pt x="469" y="1206"/>
                    </a:lnTo>
                    <a:lnTo>
                      <a:pt x="453" y="1190"/>
                    </a:lnTo>
                    <a:lnTo>
                      <a:pt x="438" y="1174"/>
                    </a:lnTo>
                    <a:lnTo>
                      <a:pt x="424" y="1157"/>
                    </a:lnTo>
                    <a:lnTo>
                      <a:pt x="412" y="1138"/>
                    </a:lnTo>
                    <a:lnTo>
                      <a:pt x="400" y="1119"/>
                    </a:lnTo>
                    <a:lnTo>
                      <a:pt x="388" y="1098"/>
                    </a:lnTo>
                    <a:lnTo>
                      <a:pt x="379" y="1077"/>
                    </a:lnTo>
                    <a:lnTo>
                      <a:pt x="369" y="1054"/>
                    </a:lnTo>
                    <a:lnTo>
                      <a:pt x="361" y="1030"/>
                    </a:lnTo>
                    <a:lnTo>
                      <a:pt x="354" y="1004"/>
                    </a:lnTo>
                    <a:lnTo>
                      <a:pt x="347" y="978"/>
                    </a:lnTo>
                    <a:lnTo>
                      <a:pt x="341" y="950"/>
                    </a:lnTo>
                    <a:lnTo>
                      <a:pt x="337" y="921"/>
                    </a:lnTo>
                    <a:lnTo>
                      <a:pt x="333" y="891"/>
                    </a:lnTo>
                    <a:lnTo>
                      <a:pt x="330" y="860"/>
                    </a:lnTo>
                    <a:lnTo>
                      <a:pt x="329" y="828"/>
                    </a:lnTo>
                    <a:lnTo>
                      <a:pt x="329" y="795"/>
                    </a:lnTo>
                    <a:lnTo>
                      <a:pt x="329" y="764"/>
                    </a:lnTo>
                    <a:lnTo>
                      <a:pt x="330" y="735"/>
                    </a:lnTo>
                    <a:lnTo>
                      <a:pt x="333" y="707"/>
                    </a:lnTo>
                    <a:lnTo>
                      <a:pt x="337" y="680"/>
                    </a:lnTo>
                    <a:lnTo>
                      <a:pt x="341" y="652"/>
                    </a:lnTo>
                    <a:lnTo>
                      <a:pt x="345" y="627"/>
                    </a:lnTo>
                    <a:lnTo>
                      <a:pt x="351" y="602"/>
                    </a:lnTo>
                    <a:lnTo>
                      <a:pt x="358" y="578"/>
                    </a:lnTo>
                    <a:lnTo>
                      <a:pt x="365" y="555"/>
                    </a:lnTo>
                    <a:lnTo>
                      <a:pt x="374" y="532"/>
                    </a:lnTo>
                    <a:lnTo>
                      <a:pt x="383" y="511"/>
                    </a:lnTo>
                    <a:lnTo>
                      <a:pt x="393" y="490"/>
                    </a:lnTo>
                    <a:lnTo>
                      <a:pt x="403" y="469"/>
                    </a:lnTo>
                    <a:lnTo>
                      <a:pt x="415" y="450"/>
                    </a:lnTo>
                    <a:lnTo>
                      <a:pt x="426" y="431"/>
                    </a:lnTo>
                    <a:lnTo>
                      <a:pt x="440" y="413"/>
                    </a:lnTo>
                    <a:lnTo>
                      <a:pt x="454" y="397"/>
                    </a:lnTo>
                    <a:lnTo>
                      <a:pt x="468" y="381"/>
                    </a:lnTo>
                    <a:lnTo>
                      <a:pt x="483" y="366"/>
                    </a:lnTo>
                    <a:lnTo>
                      <a:pt x="499" y="352"/>
                    </a:lnTo>
                    <a:lnTo>
                      <a:pt x="516" y="339"/>
                    </a:lnTo>
                    <a:lnTo>
                      <a:pt x="534" y="328"/>
                    </a:lnTo>
                    <a:lnTo>
                      <a:pt x="553" y="317"/>
                    </a:lnTo>
                    <a:lnTo>
                      <a:pt x="573" y="308"/>
                    </a:lnTo>
                    <a:lnTo>
                      <a:pt x="593" y="299"/>
                    </a:lnTo>
                    <a:lnTo>
                      <a:pt x="614" y="292"/>
                    </a:lnTo>
                    <a:lnTo>
                      <a:pt x="637" y="287"/>
                    </a:lnTo>
                    <a:lnTo>
                      <a:pt x="660" y="281"/>
                    </a:lnTo>
                    <a:lnTo>
                      <a:pt x="684" y="277"/>
                    </a:lnTo>
                    <a:lnTo>
                      <a:pt x="708" y="274"/>
                    </a:lnTo>
                    <a:lnTo>
                      <a:pt x="735" y="273"/>
                    </a:lnTo>
                    <a:lnTo>
                      <a:pt x="761" y="272"/>
                    </a:lnTo>
                    <a:lnTo>
                      <a:pt x="804" y="273"/>
                    </a:lnTo>
                    <a:lnTo>
                      <a:pt x="846" y="275"/>
                    </a:lnTo>
                    <a:lnTo>
                      <a:pt x="885" y="278"/>
                    </a:lnTo>
                    <a:lnTo>
                      <a:pt x="923" y="282"/>
                    </a:lnTo>
                    <a:lnTo>
                      <a:pt x="960" y="289"/>
                    </a:lnTo>
                    <a:lnTo>
                      <a:pt x="996" y="296"/>
                    </a:lnTo>
                    <a:lnTo>
                      <a:pt x="1030" y="306"/>
                    </a:lnTo>
                    <a:lnTo>
                      <a:pt x="1066" y="316"/>
                    </a:lnTo>
                    <a:lnTo>
                      <a:pt x="1071" y="317"/>
                    </a:lnTo>
                    <a:lnTo>
                      <a:pt x="1079" y="317"/>
                    </a:lnTo>
                    <a:lnTo>
                      <a:pt x="1084" y="315"/>
                    </a:lnTo>
                    <a:lnTo>
                      <a:pt x="1091" y="312"/>
                    </a:lnTo>
                    <a:lnTo>
                      <a:pt x="1093" y="309"/>
                    </a:lnTo>
                    <a:lnTo>
                      <a:pt x="1096" y="306"/>
                    </a:lnTo>
                    <a:lnTo>
                      <a:pt x="1098" y="301"/>
                    </a:lnTo>
                    <a:lnTo>
                      <a:pt x="1100" y="296"/>
                    </a:lnTo>
                    <a:lnTo>
                      <a:pt x="1110" y="271"/>
                    </a:lnTo>
                    <a:lnTo>
                      <a:pt x="1118" y="246"/>
                    </a:lnTo>
                    <a:lnTo>
                      <a:pt x="1127" y="223"/>
                    </a:lnTo>
                    <a:lnTo>
                      <a:pt x="1135" y="200"/>
                    </a:lnTo>
                    <a:lnTo>
                      <a:pt x="1143" y="176"/>
                    </a:lnTo>
                    <a:lnTo>
                      <a:pt x="1152" y="151"/>
                    </a:lnTo>
                    <a:lnTo>
                      <a:pt x="1161" y="126"/>
                    </a:lnTo>
                    <a:lnTo>
                      <a:pt x="1171" y="98"/>
                    </a:lnTo>
                    <a:lnTo>
                      <a:pt x="1173" y="90"/>
                    </a:lnTo>
                    <a:lnTo>
                      <a:pt x="1173" y="84"/>
                    </a:lnTo>
                    <a:lnTo>
                      <a:pt x="1171" y="78"/>
                    </a:lnTo>
                    <a:lnTo>
                      <a:pt x="1168" y="74"/>
                    </a:lnTo>
                    <a:lnTo>
                      <a:pt x="1160" y="68"/>
                    </a:lnTo>
                    <a:lnTo>
                      <a:pt x="1153" y="64"/>
                    </a:lnTo>
                    <a:lnTo>
                      <a:pt x="1137" y="58"/>
                    </a:lnTo>
                    <a:lnTo>
                      <a:pt x="1117" y="52"/>
                    </a:lnTo>
                    <a:lnTo>
                      <a:pt x="1094" y="45"/>
                    </a:lnTo>
                    <a:lnTo>
                      <a:pt x="1067" y="38"/>
                    </a:lnTo>
                    <a:lnTo>
                      <a:pt x="1041" y="31"/>
                    </a:lnTo>
                    <a:lnTo>
                      <a:pt x="1014" y="26"/>
                    </a:lnTo>
                    <a:lnTo>
                      <a:pt x="986" y="20"/>
                    </a:lnTo>
                    <a:lnTo>
                      <a:pt x="961" y="15"/>
                    </a:lnTo>
                    <a:lnTo>
                      <a:pt x="936" y="12"/>
                    </a:lnTo>
                    <a:lnTo>
                      <a:pt x="911" y="9"/>
                    </a:lnTo>
                    <a:lnTo>
                      <a:pt x="886" y="7"/>
                    </a:lnTo>
                    <a:lnTo>
                      <a:pt x="858" y="4"/>
                    </a:lnTo>
                    <a:lnTo>
                      <a:pt x="831" y="2"/>
                    </a:lnTo>
                    <a:lnTo>
                      <a:pt x="802" y="1"/>
                    </a:lnTo>
                    <a:lnTo>
                      <a:pt x="774" y="1"/>
                    </a:lnTo>
                    <a:lnTo>
                      <a:pt x="743" y="0"/>
                    </a:lnTo>
                    <a:lnTo>
                      <a:pt x="698" y="1"/>
                    </a:lnTo>
                    <a:lnTo>
                      <a:pt x="654" y="4"/>
                    </a:lnTo>
                    <a:lnTo>
                      <a:pt x="633" y="7"/>
                    </a:lnTo>
                    <a:lnTo>
                      <a:pt x="612" y="10"/>
                    </a:lnTo>
                    <a:lnTo>
                      <a:pt x="591" y="13"/>
                    </a:lnTo>
                    <a:lnTo>
                      <a:pt x="571" y="16"/>
                    </a:lnTo>
                    <a:lnTo>
                      <a:pt x="551" y="20"/>
                    </a:lnTo>
                    <a:lnTo>
                      <a:pt x="531" y="24"/>
                    </a:lnTo>
                    <a:lnTo>
                      <a:pt x="512" y="30"/>
                    </a:lnTo>
                    <a:lnTo>
                      <a:pt x="493" y="36"/>
                    </a:lnTo>
                    <a:lnTo>
                      <a:pt x="475" y="41"/>
                    </a:lnTo>
                    <a:lnTo>
                      <a:pt x="456" y="48"/>
                    </a:lnTo>
                    <a:lnTo>
                      <a:pt x="438" y="55"/>
                    </a:lnTo>
                    <a:lnTo>
                      <a:pt x="421" y="63"/>
                    </a:lnTo>
                    <a:lnTo>
                      <a:pt x="386" y="79"/>
                    </a:lnTo>
                    <a:lnTo>
                      <a:pt x="354" y="96"/>
                    </a:lnTo>
                    <a:lnTo>
                      <a:pt x="323" y="115"/>
                    </a:lnTo>
                    <a:lnTo>
                      <a:pt x="293" y="137"/>
                    </a:lnTo>
                    <a:lnTo>
                      <a:pt x="265" y="158"/>
                    </a:lnTo>
                    <a:lnTo>
                      <a:pt x="237" y="181"/>
                    </a:lnTo>
                    <a:lnTo>
                      <a:pt x="212" y="206"/>
                    </a:lnTo>
                    <a:lnTo>
                      <a:pt x="188" y="232"/>
                    </a:lnTo>
                    <a:lnTo>
                      <a:pt x="166" y="259"/>
                    </a:lnTo>
                    <a:lnTo>
                      <a:pt x="144" y="288"/>
                    </a:lnTo>
                    <a:lnTo>
                      <a:pt x="124" y="317"/>
                    </a:lnTo>
                    <a:lnTo>
                      <a:pt x="105" y="348"/>
                    </a:lnTo>
                    <a:lnTo>
                      <a:pt x="88" y="380"/>
                    </a:lnTo>
                    <a:lnTo>
                      <a:pt x="74" y="413"/>
                    </a:lnTo>
                    <a:lnTo>
                      <a:pt x="60" y="447"/>
                    </a:lnTo>
                    <a:lnTo>
                      <a:pt x="47" y="483"/>
                    </a:lnTo>
                    <a:lnTo>
                      <a:pt x="36" y="519"/>
                    </a:lnTo>
                    <a:lnTo>
                      <a:pt x="26" y="556"/>
                    </a:lnTo>
                    <a:lnTo>
                      <a:pt x="18" y="594"/>
                    </a:lnTo>
                    <a:lnTo>
                      <a:pt x="11" y="633"/>
                    </a:lnTo>
                    <a:lnTo>
                      <a:pt x="6" y="672"/>
                    </a:lnTo>
                    <a:lnTo>
                      <a:pt x="3" y="713"/>
                    </a:lnTo>
                    <a:lnTo>
                      <a:pt x="1" y="754"/>
                    </a:lnTo>
                    <a:lnTo>
                      <a:pt x="0" y="795"/>
                    </a:lnTo>
                    <a:lnTo>
                      <a:pt x="1" y="839"/>
                    </a:lnTo>
                    <a:lnTo>
                      <a:pt x="3" y="883"/>
                    </a:lnTo>
                    <a:lnTo>
                      <a:pt x="6" y="925"/>
                    </a:lnTo>
                    <a:lnTo>
                      <a:pt x="11" y="966"/>
                    </a:lnTo>
                    <a:lnTo>
                      <a:pt x="19" y="1006"/>
                    </a:lnTo>
                    <a:lnTo>
                      <a:pt x="27" y="1045"/>
                    </a:lnTo>
                    <a:lnTo>
                      <a:pt x="37" y="1083"/>
                    </a:lnTo>
                    <a:lnTo>
                      <a:pt x="48" y="1119"/>
                    </a:lnTo>
                    <a:lnTo>
                      <a:pt x="61" y="1155"/>
                    </a:lnTo>
                    <a:lnTo>
                      <a:pt x="75" y="1190"/>
                    </a:lnTo>
                    <a:lnTo>
                      <a:pt x="91" y="1223"/>
                    </a:lnTo>
                    <a:lnTo>
                      <a:pt x="109" y="1255"/>
                    </a:lnTo>
                    <a:lnTo>
                      <a:pt x="128" y="1285"/>
                    </a:lnTo>
                    <a:lnTo>
                      <a:pt x="148" y="1316"/>
                    </a:lnTo>
                    <a:lnTo>
                      <a:pt x="169" y="1343"/>
                    </a:lnTo>
                    <a:lnTo>
                      <a:pt x="192" y="1371"/>
                    </a:lnTo>
                    <a:lnTo>
                      <a:pt x="205" y="1385"/>
                    </a:lnTo>
                    <a:lnTo>
                      <a:pt x="217" y="1397"/>
                    </a:lnTo>
                    <a:lnTo>
                      <a:pt x="230" y="1409"/>
                    </a:lnTo>
                    <a:lnTo>
                      <a:pt x="244" y="1422"/>
                    </a:lnTo>
                    <a:lnTo>
                      <a:pt x="257" y="1433"/>
                    </a:lnTo>
                    <a:lnTo>
                      <a:pt x="271" y="1444"/>
                    </a:lnTo>
                    <a:lnTo>
                      <a:pt x="286" y="1454"/>
                    </a:lnTo>
                    <a:lnTo>
                      <a:pt x="301" y="1465"/>
                    </a:lnTo>
                    <a:lnTo>
                      <a:pt x="316" y="1475"/>
                    </a:lnTo>
                    <a:lnTo>
                      <a:pt x="331" y="1484"/>
                    </a:lnTo>
                    <a:lnTo>
                      <a:pt x="347" y="1494"/>
                    </a:lnTo>
                    <a:lnTo>
                      <a:pt x="363" y="1502"/>
                    </a:lnTo>
                    <a:lnTo>
                      <a:pt x="380" y="1510"/>
                    </a:lnTo>
                    <a:lnTo>
                      <a:pt x="397" y="1518"/>
                    </a:lnTo>
                    <a:lnTo>
                      <a:pt x="414" y="1525"/>
                    </a:lnTo>
                    <a:lnTo>
                      <a:pt x="432" y="1533"/>
                    </a:lnTo>
                    <a:lnTo>
                      <a:pt x="469" y="1545"/>
                    </a:lnTo>
                    <a:lnTo>
                      <a:pt x="507" y="1556"/>
                    </a:lnTo>
                    <a:lnTo>
                      <a:pt x="546" y="1565"/>
                    </a:lnTo>
                    <a:lnTo>
                      <a:pt x="587" y="1573"/>
                    </a:lnTo>
                    <a:lnTo>
                      <a:pt x="628" y="1579"/>
                    </a:lnTo>
                    <a:lnTo>
                      <a:pt x="672" y="1583"/>
                    </a:lnTo>
                    <a:lnTo>
                      <a:pt x="717" y="1586"/>
                    </a:lnTo>
                    <a:lnTo>
                      <a:pt x="763" y="1587"/>
                    </a:lnTo>
                    <a:lnTo>
                      <a:pt x="792" y="1587"/>
                    </a:lnTo>
                    <a:lnTo>
                      <a:pt x="819" y="1586"/>
                    </a:lnTo>
                    <a:lnTo>
                      <a:pt x="847" y="1583"/>
                    </a:lnTo>
                    <a:lnTo>
                      <a:pt x="874" y="1581"/>
                    </a:lnTo>
                    <a:lnTo>
                      <a:pt x="903" y="1578"/>
                    </a:lnTo>
                    <a:lnTo>
                      <a:pt x="929" y="1575"/>
                    </a:lnTo>
                    <a:lnTo>
                      <a:pt x="957" y="1571"/>
                    </a:lnTo>
                    <a:lnTo>
                      <a:pt x="983" y="1565"/>
                    </a:lnTo>
                    <a:lnTo>
                      <a:pt x="1009" y="1561"/>
                    </a:lnTo>
                    <a:lnTo>
                      <a:pt x="1035" y="1555"/>
                    </a:lnTo>
                    <a:lnTo>
                      <a:pt x="1060" y="1550"/>
                    </a:lnTo>
                    <a:lnTo>
                      <a:pt x="1084" y="1543"/>
                    </a:lnTo>
                    <a:lnTo>
                      <a:pt x="1108" y="1536"/>
                    </a:lnTo>
                    <a:lnTo>
                      <a:pt x="1130" y="1528"/>
                    </a:lnTo>
                    <a:lnTo>
                      <a:pt x="1152" y="1521"/>
                    </a:lnTo>
                    <a:lnTo>
                      <a:pt x="1173" y="1514"/>
                    </a:lnTo>
                    <a:lnTo>
                      <a:pt x="1176" y="1512"/>
                    </a:lnTo>
                    <a:lnTo>
                      <a:pt x="1182" y="1505"/>
                    </a:lnTo>
                    <a:lnTo>
                      <a:pt x="1186" y="1500"/>
                    </a:lnTo>
                    <a:lnTo>
                      <a:pt x="1187" y="1495"/>
                    </a:lnTo>
                    <a:lnTo>
                      <a:pt x="1187" y="1487"/>
                    </a:lnTo>
                    <a:lnTo>
                      <a:pt x="1185" y="1479"/>
                    </a:lnTo>
                    <a:lnTo>
                      <a:pt x="1114" y="1282"/>
                    </a:lnTo>
                    <a:lnTo>
                      <a:pt x="1114" y="12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72" name="Freeform 11"/>
              <p:cNvSpPr>
                <a:spLocks noEditPoints="1"/>
              </p:cNvSpPr>
              <p:nvPr/>
            </p:nvSpPr>
            <p:spPr bwMode="auto">
              <a:xfrm>
                <a:off x="4328" y="2055"/>
                <a:ext cx="123" cy="144"/>
              </a:xfrm>
              <a:custGeom>
                <a:avLst/>
                <a:gdLst>
                  <a:gd name="T0" fmla="*/ 372 w 1354"/>
                  <a:gd name="T1" fmla="*/ 505 h 1586"/>
                  <a:gd name="T2" fmla="*/ 432 w 1354"/>
                  <a:gd name="T3" fmla="*/ 385 h 1586"/>
                  <a:gd name="T4" fmla="*/ 502 w 1354"/>
                  <a:gd name="T5" fmla="*/ 316 h 1586"/>
                  <a:gd name="T6" fmla="*/ 591 w 1354"/>
                  <a:gd name="T7" fmla="*/ 274 h 1586"/>
                  <a:gd name="T8" fmla="*/ 701 w 1354"/>
                  <a:gd name="T9" fmla="*/ 260 h 1586"/>
                  <a:gd name="T10" fmla="*/ 809 w 1354"/>
                  <a:gd name="T11" fmla="*/ 274 h 1586"/>
                  <a:gd name="T12" fmla="*/ 896 w 1354"/>
                  <a:gd name="T13" fmla="*/ 316 h 1586"/>
                  <a:gd name="T14" fmla="*/ 964 w 1354"/>
                  <a:gd name="T15" fmla="*/ 385 h 1586"/>
                  <a:gd name="T16" fmla="*/ 1002 w 1354"/>
                  <a:gd name="T17" fmla="*/ 451 h 1586"/>
                  <a:gd name="T18" fmla="*/ 1028 w 1354"/>
                  <a:gd name="T19" fmla="*/ 536 h 1586"/>
                  <a:gd name="T20" fmla="*/ 342 w 1354"/>
                  <a:gd name="T21" fmla="*/ 633 h 1586"/>
                  <a:gd name="T22" fmla="*/ 1292 w 1354"/>
                  <a:gd name="T23" fmla="*/ 360 h 1586"/>
                  <a:gd name="T24" fmla="*/ 1207 w 1354"/>
                  <a:gd name="T25" fmla="*/ 217 h 1586"/>
                  <a:gd name="T26" fmla="*/ 1097 w 1354"/>
                  <a:gd name="T27" fmla="*/ 112 h 1586"/>
                  <a:gd name="T28" fmla="*/ 974 w 1354"/>
                  <a:gd name="T29" fmla="*/ 45 h 1586"/>
                  <a:gd name="T30" fmla="*/ 801 w 1354"/>
                  <a:gd name="T31" fmla="*/ 5 h 1586"/>
                  <a:gd name="T32" fmla="*/ 613 w 1354"/>
                  <a:gd name="T33" fmla="*/ 7 h 1586"/>
                  <a:gd name="T34" fmla="*/ 511 w 1354"/>
                  <a:gd name="T35" fmla="*/ 25 h 1586"/>
                  <a:gd name="T36" fmla="*/ 418 w 1354"/>
                  <a:gd name="T37" fmla="*/ 55 h 1586"/>
                  <a:gd name="T38" fmla="*/ 276 w 1354"/>
                  <a:gd name="T39" fmla="*/ 138 h 1586"/>
                  <a:gd name="T40" fmla="*/ 154 w 1354"/>
                  <a:gd name="T41" fmla="*/ 262 h 1586"/>
                  <a:gd name="T42" fmla="*/ 67 w 1354"/>
                  <a:gd name="T43" fmla="*/ 419 h 1586"/>
                  <a:gd name="T44" fmla="*/ 16 w 1354"/>
                  <a:gd name="T45" fmla="*/ 602 h 1586"/>
                  <a:gd name="T46" fmla="*/ 0 w 1354"/>
                  <a:gd name="T47" fmla="*/ 802 h 1586"/>
                  <a:gd name="T48" fmla="*/ 17 w 1354"/>
                  <a:gd name="T49" fmla="*/ 1004 h 1586"/>
                  <a:gd name="T50" fmla="*/ 70 w 1354"/>
                  <a:gd name="T51" fmla="*/ 1185 h 1586"/>
                  <a:gd name="T52" fmla="*/ 163 w 1354"/>
                  <a:gd name="T53" fmla="*/ 1337 h 1586"/>
                  <a:gd name="T54" fmla="*/ 238 w 1354"/>
                  <a:gd name="T55" fmla="*/ 1414 h 1586"/>
                  <a:gd name="T56" fmla="*/ 312 w 1354"/>
                  <a:gd name="T57" fmla="*/ 1468 h 1586"/>
                  <a:gd name="T58" fmla="*/ 432 w 1354"/>
                  <a:gd name="T59" fmla="*/ 1527 h 1586"/>
                  <a:gd name="T60" fmla="*/ 531 w 1354"/>
                  <a:gd name="T61" fmla="*/ 1558 h 1586"/>
                  <a:gd name="T62" fmla="*/ 688 w 1354"/>
                  <a:gd name="T63" fmla="*/ 1581 h 1586"/>
                  <a:gd name="T64" fmla="*/ 933 w 1354"/>
                  <a:gd name="T65" fmla="*/ 1579 h 1586"/>
                  <a:gd name="T66" fmla="*/ 1118 w 1354"/>
                  <a:gd name="T67" fmla="*/ 1549 h 1586"/>
                  <a:gd name="T68" fmla="*/ 1237 w 1354"/>
                  <a:gd name="T69" fmla="*/ 1508 h 1586"/>
                  <a:gd name="T70" fmla="*/ 1289 w 1354"/>
                  <a:gd name="T71" fmla="*/ 1482 h 1586"/>
                  <a:gd name="T72" fmla="*/ 1293 w 1354"/>
                  <a:gd name="T73" fmla="*/ 1451 h 1586"/>
                  <a:gd name="T74" fmla="*/ 1218 w 1354"/>
                  <a:gd name="T75" fmla="*/ 1250 h 1586"/>
                  <a:gd name="T76" fmla="*/ 1189 w 1354"/>
                  <a:gd name="T77" fmla="*/ 1244 h 1586"/>
                  <a:gd name="T78" fmla="*/ 1071 w 1354"/>
                  <a:gd name="T79" fmla="*/ 1284 h 1586"/>
                  <a:gd name="T80" fmla="*/ 937 w 1354"/>
                  <a:gd name="T81" fmla="*/ 1309 h 1586"/>
                  <a:gd name="T82" fmla="*/ 759 w 1354"/>
                  <a:gd name="T83" fmla="*/ 1316 h 1586"/>
                  <a:gd name="T84" fmla="*/ 632 w 1354"/>
                  <a:gd name="T85" fmla="*/ 1298 h 1586"/>
                  <a:gd name="T86" fmla="*/ 530 w 1354"/>
                  <a:gd name="T87" fmla="*/ 1259 h 1586"/>
                  <a:gd name="T88" fmla="*/ 452 w 1354"/>
                  <a:gd name="T89" fmla="*/ 1201 h 1586"/>
                  <a:gd name="T90" fmla="*/ 394 w 1354"/>
                  <a:gd name="T91" fmla="*/ 1124 h 1586"/>
                  <a:gd name="T92" fmla="*/ 358 w 1354"/>
                  <a:gd name="T93" fmla="*/ 1024 h 1586"/>
                  <a:gd name="T94" fmla="*/ 339 w 1354"/>
                  <a:gd name="T95" fmla="*/ 903 h 1586"/>
                  <a:gd name="T96" fmla="*/ 1335 w 1354"/>
                  <a:gd name="T97" fmla="*/ 870 h 1586"/>
                  <a:gd name="T98" fmla="*/ 1345 w 1354"/>
                  <a:gd name="T99" fmla="*/ 850 h 1586"/>
                  <a:gd name="T100" fmla="*/ 1354 w 1354"/>
                  <a:gd name="T101" fmla="*/ 688 h 1586"/>
                  <a:gd name="T102" fmla="*/ 1335 w 1354"/>
                  <a:gd name="T103" fmla="*/ 510 h 1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4" h="1586">
                    <a:moveTo>
                      <a:pt x="342" y="633"/>
                    </a:moveTo>
                    <a:lnTo>
                      <a:pt x="348" y="598"/>
                    </a:lnTo>
                    <a:lnTo>
                      <a:pt x="354" y="567"/>
                    </a:lnTo>
                    <a:lnTo>
                      <a:pt x="363" y="535"/>
                    </a:lnTo>
                    <a:lnTo>
                      <a:pt x="372" y="505"/>
                    </a:lnTo>
                    <a:lnTo>
                      <a:pt x="383" y="477"/>
                    </a:lnTo>
                    <a:lnTo>
                      <a:pt x="394" y="451"/>
                    </a:lnTo>
                    <a:lnTo>
                      <a:pt x="407" y="425"/>
                    </a:lnTo>
                    <a:lnTo>
                      <a:pt x="421" y="402"/>
                    </a:lnTo>
                    <a:lnTo>
                      <a:pt x="432" y="385"/>
                    </a:lnTo>
                    <a:lnTo>
                      <a:pt x="445" y="369"/>
                    </a:lnTo>
                    <a:lnTo>
                      <a:pt x="458" y="354"/>
                    </a:lnTo>
                    <a:lnTo>
                      <a:pt x="473" y="341"/>
                    </a:lnTo>
                    <a:lnTo>
                      <a:pt x="486" y="328"/>
                    </a:lnTo>
                    <a:lnTo>
                      <a:pt x="502" y="316"/>
                    </a:lnTo>
                    <a:lnTo>
                      <a:pt x="518" y="306"/>
                    </a:lnTo>
                    <a:lnTo>
                      <a:pt x="536" y="296"/>
                    </a:lnTo>
                    <a:lnTo>
                      <a:pt x="553" y="288"/>
                    </a:lnTo>
                    <a:lnTo>
                      <a:pt x="572" y="280"/>
                    </a:lnTo>
                    <a:lnTo>
                      <a:pt x="591" y="274"/>
                    </a:lnTo>
                    <a:lnTo>
                      <a:pt x="612" y="269"/>
                    </a:lnTo>
                    <a:lnTo>
                      <a:pt x="633" y="266"/>
                    </a:lnTo>
                    <a:lnTo>
                      <a:pt x="654" y="262"/>
                    </a:lnTo>
                    <a:lnTo>
                      <a:pt x="677" y="260"/>
                    </a:lnTo>
                    <a:lnTo>
                      <a:pt x="701" y="260"/>
                    </a:lnTo>
                    <a:lnTo>
                      <a:pt x="725" y="260"/>
                    </a:lnTo>
                    <a:lnTo>
                      <a:pt x="747" y="262"/>
                    </a:lnTo>
                    <a:lnTo>
                      <a:pt x="769" y="266"/>
                    </a:lnTo>
                    <a:lnTo>
                      <a:pt x="789" y="269"/>
                    </a:lnTo>
                    <a:lnTo>
                      <a:pt x="809" y="274"/>
                    </a:lnTo>
                    <a:lnTo>
                      <a:pt x="828" y="280"/>
                    </a:lnTo>
                    <a:lnTo>
                      <a:pt x="846" y="288"/>
                    </a:lnTo>
                    <a:lnTo>
                      <a:pt x="863" y="296"/>
                    </a:lnTo>
                    <a:lnTo>
                      <a:pt x="880" y="306"/>
                    </a:lnTo>
                    <a:lnTo>
                      <a:pt x="896" y="316"/>
                    </a:lnTo>
                    <a:lnTo>
                      <a:pt x="911" y="329"/>
                    </a:lnTo>
                    <a:lnTo>
                      <a:pt x="925" y="342"/>
                    </a:lnTo>
                    <a:lnTo>
                      <a:pt x="938" y="354"/>
                    </a:lnTo>
                    <a:lnTo>
                      <a:pt x="952" y="369"/>
                    </a:lnTo>
                    <a:lnTo>
                      <a:pt x="964" y="385"/>
                    </a:lnTo>
                    <a:lnTo>
                      <a:pt x="975" y="402"/>
                    </a:lnTo>
                    <a:lnTo>
                      <a:pt x="983" y="414"/>
                    </a:lnTo>
                    <a:lnTo>
                      <a:pt x="990" y="425"/>
                    </a:lnTo>
                    <a:lnTo>
                      <a:pt x="996" y="438"/>
                    </a:lnTo>
                    <a:lnTo>
                      <a:pt x="1002" y="451"/>
                    </a:lnTo>
                    <a:lnTo>
                      <a:pt x="1007" y="464"/>
                    </a:lnTo>
                    <a:lnTo>
                      <a:pt x="1012" y="478"/>
                    </a:lnTo>
                    <a:lnTo>
                      <a:pt x="1016" y="492"/>
                    </a:lnTo>
                    <a:lnTo>
                      <a:pt x="1021" y="507"/>
                    </a:lnTo>
                    <a:lnTo>
                      <a:pt x="1028" y="536"/>
                    </a:lnTo>
                    <a:lnTo>
                      <a:pt x="1033" y="568"/>
                    </a:lnTo>
                    <a:lnTo>
                      <a:pt x="1038" y="600"/>
                    </a:lnTo>
                    <a:lnTo>
                      <a:pt x="1041" y="633"/>
                    </a:lnTo>
                    <a:lnTo>
                      <a:pt x="342" y="633"/>
                    </a:lnTo>
                    <a:lnTo>
                      <a:pt x="342" y="633"/>
                    </a:lnTo>
                    <a:close/>
                    <a:moveTo>
                      <a:pt x="1316" y="428"/>
                    </a:moveTo>
                    <a:lnTo>
                      <a:pt x="1311" y="410"/>
                    </a:lnTo>
                    <a:lnTo>
                      <a:pt x="1306" y="393"/>
                    </a:lnTo>
                    <a:lnTo>
                      <a:pt x="1298" y="377"/>
                    </a:lnTo>
                    <a:lnTo>
                      <a:pt x="1292" y="360"/>
                    </a:lnTo>
                    <a:lnTo>
                      <a:pt x="1276" y="326"/>
                    </a:lnTo>
                    <a:lnTo>
                      <a:pt x="1259" y="295"/>
                    </a:lnTo>
                    <a:lnTo>
                      <a:pt x="1241" y="266"/>
                    </a:lnTo>
                    <a:lnTo>
                      <a:pt x="1223" y="240"/>
                    </a:lnTo>
                    <a:lnTo>
                      <a:pt x="1207" y="217"/>
                    </a:lnTo>
                    <a:lnTo>
                      <a:pt x="1191" y="199"/>
                    </a:lnTo>
                    <a:lnTo>
                      <a:pt x="1167" y="175"/>
                    </a:lnTo>
                    <a:lnTo>
                      <a:pt x="1143" y="151"/>
                    </a:lnTo>
                    <a:lnTo>
                      <a:pt x="1120" y="131"/>
                    </a:lnTo>
                    <a:lnTo>
                      <a:pt x="1097" y="112"/>
                    </a:lnTo>
                    <a:lnTo>
                      <a:pt x="1073" y="95"/>
                    </a:lnTo>
                    <a:lnTo>
                      <a:pt x="1051" y="81"/>
                    </a:lnTo>
                    <a:lnTo>
                      <a:pt x="1028" y="68"/>
                    </a:lnTo>
                    <a:lnTo>
                      <a:pt x="1005" y="57"/>
                    </a:lnTo>
                    <a:lnTo>
                      <a:pt x="974" y="45"/>
                    </a:lnTo>
                    <a:lnTo>
                      <a:pt x="943" y="34"/>
                    </a:lnTo>
                    <a:lnTo>
                      <a:pt x="909" y="24"/>
                    </a:lnTo>
                    <a:lnTo>
                      <a:pt x="874" y="16"/>
                    </a:lnTo>
                    <a:lnTo>
                      <a:pt x="838" y="9"/>
                    </a:lnTo>
                    <a:lnTo>
                      <a:pt x="801" y="5"/>
                    </a:lnTo>
                    <a:lnTo>
                      <a:pt x="763" y="1"/>
                    </a:lnTo>
                    <a:lnTo>
                      <a:pt x="724" y="0"/>
                    </a:lnTo>
                    <a:lnTo>
                      <a:pt x="679" y="1"/>
                    </a:lnTo>
                    <a:lnTo>
                      <a:pt x="635" y="5"/>
                    </a:lnTo>
                    <a:lnTo>
                      <a:pt x="613" y="7"/>
                    </a:lnTo>
                    <a:lnTo>
                      <a:pt x="592" y="9"/>
                    </a:lnTo>
                    <a:lnTo>
                      <a:pt x="571" y="12"/>
                    </a:lnTo>
                    <a:lnTo>
                      <a:pt x="551" y="16"/>
                    </a:lnTo>
                    <a:lnTo>
                      <a:pt x="531" y="20"/>
                    </a:lnTo>
                    <a:lnTo>
                      <a:pt x="511" y="25"/>
                    </a:lnTo>
                    <a:lnTo>
                      <a:pt x="492" y="30"/>
                    </a:lnTo>
                    <a:lnTo>
                      <a:pt x="473" y="35"/>
                    </a:lnTo>
                    <a:lnTo>
                      <a:pt x="454" y="42"/>
                    </a:lnTo>
                    <a:lnTo>
                      <a:pt x="436" y="48"/>
                    </a:lnTo>
                    <a:lnTo>
                      <a:pt x="418" y="55"/>
                    </a:lnTo>
                    <a:lnTo>
                      <a:pt x="401" y="63"/>
                    </a:lnTo>
                    <a:lnTo>
                      <a:pt x="368" y="80"/>
                    </a:lnTo>
                    <a:lnTo>
                      <a:pt x="336" y="98"/>
                    </a:lnTo>
                    <a:lnTo>
                      <a:pt x="306" y="118"/>
                    </a:lnTo>
                    <a:lnTo>
                      <a:pt x="276" y="138"/>
                    </a:lnTo>
                    <a:lnTo>
                      <a:pt x="249" y="160"/>
                    </a:lnTo>
                    <a:lnTo>
                      <a:pt x="223" y="184"/>
                    </a:lnTo>
                    <a:lnTo>
                      <a:pt x="198" y="209"/>
                    </a:lnTo>
                    <a:lnTo>
                      <a:pt x="176" y="235"/>
                    </a:lnTo>
                    <a:lnTo>
                      <a:pt x="154" y="262"/>
                    </a:lnTo>
                    <a:lnTo>
                      <a:pt x="134" y="292"/>
                    </a:lnTo>
                    <a:lnTo>
                      <a:pt x="115" y="322"/>
                    </a:lnTo>
                    <a:lnTo>
                      <a:pt x="98" y="353"/>
                    </a:lnTo>
                    <a:lnTo>
                      <a:pt x="82" y="385"/>
                    </a:lnTo>
                    <a:lnTo>
                      <a:pt x="67" y="419"/>
                    </a:lnTo>
                    <a:lnTo>
                      <a:pt x="54" y="454"/>
                    </a:lnTo>
                    <a:lnTo>
                      <a:pt x="43" y="490"/>
                    </a:lnTo>
                    <a:lnTo>
                      <a:pt x="33" y="527"/>
                    </a:lnTo>
                    <a:lnTo>
                      <a:pt x="24" y="564"/>
                    </a:lnTo>
                    <a:lnTo>
                      <a:pt x="16" y="602"/>
                    </a:lnTo>
                    <a:lnTo>
                      <a:pt x="10" y="641"/>
                    </a:lnTo>
                    <a:lnTo>
                      <a:pt x="6" y="680"/>
                    </a:lnTo>
                    <a:lnTo>
                      <a:pt x="3" y="720"/>
                    </a:lnTo>
                    <a:lnTo>
                      <a:pt x="1" y="761"/>
                    </a:lnTo>
                    <a:lnTo>
                      <a:pt x="0" y="802"/>
                    </a:lnTo>
                    <a:lnTo>
                      <a:pt x="1" y="845"/>
                    </a:lnTo>
                    <a:lnTo>
                      <a:pt x="3" y="886"/>
                    </a:lnTo>
                    <a:lnTo>
                      <a:pt x="6" y="926"/>
                    </a:lnTo>
                    <a:lnTo>
                      <a:pt x="11" y="966"/>
                    </a:lnTo>
                    <a:lnTo>
                      <a:pt x="17" y="1004"/>
                    </a:lnTo>
                    <a:lnTo>
                      <a:pt x="25" y="1042"/>
                    </a:lnTo>
                    <a:lnTo>
                      <a:pt x="34" y="1079"/>
                    </a:lnTo>
                    <a:lnTo>
                      <a:pt x="44" y="1115"/>
                    </a:lnTo>
                    <a:lnTo>
                      <a:pt x="57" y="1151"/>
                    </a:lnTo>
                    <a:lnTo>
                      <a:pt x="70" y="1185"/>
                    </a:lnTo>
                    <a:lnTo>
                      <a:pt x="85" y="1218"/>
                    </a:lnTo>
                    <a:lnTo>
                      <a:pt x="102" y="1250"/>
                    </a:lnTo>
                    <a:lnTo>
                      <a:pt x="121" y="1280"/>
                    </a:lnTo>
                    <a:lnTo>
                      <a:pt x="141" y="1310"/>
                    </a:lnTo>
                    <a:lnTo>
                      <a:pt x="163" y="1337"/>
                    </a:lnTo>
                    <a:lnTo>
                      <a:pt x="186" y="1365"/>
                    </a:lnTo>
                    <a:lnTo>
                      <a:pt x="198" y="1377"/>
                    </a:lnTo>
                    <a:lnTo>
                      <a:pt x="212" y="1390"/>
                    </a:lnTo>
                    <a:lnTo>
                      <a:pt x="224" y="1403"/>
                    </a:lnTo>
                    <a:lnTo>
                      <a:pt x="238" y="1414"/>
                    </a:lnTo>
                    <a:lnTo>
                      <a:pt x="252" y="1426"/>
                    </a:lnTo>
                    <a:lnTo>
                      <a:pt x="267" y="1437"/>
                    </a:lnTo>
                    <a:lnTo>
                      <a:pt x="281" y="1448"/>
                    </a:lnTo>
                    <a:lnTo>
                      <a:pt x="296" y="1458"/>
                    </a:lnTo>
                    <a:lnTo>
                      <a:pt x="312" y="1468"/>
                    </a:lnTo>
                    <a:lnTo>
                      <a:pt x="328" y="1478"/>
                    </a:lnTo>
                    <a:lnTo>
                      <a:pt x="345" y="1487"/>
                    </a:lnTo>
                    <a:lnTo>
                      <a:pt x="362" y="1496"/>
                    </a:lnTo>
                    <a:lnTo>
                      <a:pt x="397" y="1513"/>
                    </a:lnTo>
                    <a:lnTo>
                      <a:pt x="432" y="1527"/>
                    </a:lnTo>
                    <a:lnTo>
                      <a:pt x="452" y="1535"/>
                    </a:lnTo>
                    <a:lnTo>
                      <a:pt x="471" y="1541"/>
                    </a:lnTo>
                    <a:lnTo>
                      <a:pt x="491" y="1548"/>
                    </a:lnTo>
                    <a:lnTo>
                      <a:pt x="511" y="1553"/>
                    </a:lnTo>
                    <a:lnTo>
                      <a:pt x="531" y="1558"/>
                    </a:lnTo>
                    <a:lnTo>
                      <a:pt x="552" y="1562"/>
                    </a:lnTo>
                    <a:lnTo>
                      <a:pt x="574" y="1568"/>
                    </a:lnTo>
                    <a:lnTo>
                      <a:pt x="596" y="1571"/>
                    </a:lnTo>
                    <a:lnTo>
                      <a:pt x="642" y="1577"/>
                    </a:lnTo>
                    <a:lnTo>
                      <a:pt x="688" y="1581"/>
                    </a:lnTo>
                    <a:lnTo>
                      <a:pt x="738" y="1585"/>
                    </a:lnTo>
                    <a:lnTo>
                      <a:pt x="788" y="1586"/>
                    </a:lnTo>
                    <a:lnTo>
                      <a:pt x="839" y="1585"/>
                    </a:lnTo>
                    <a:lnTo>
                      <a:pt x="888" y="1582"/>
                    </a:lnTo>
                    <a:lnTo>
                      <a:pt x="933" y="1579"/>
                    </a:lnTo>
                    <a:lnTo>
                      <a:pt x="975" y="1574"/>
                    </a:lnTo>
                    <a:lnTo>
                      <a:pt x="1015" y="1569"/>
                    </a:lnTo>
                    <a:lnTo>
                      <a:pt x="1052" y="1563"/>
                    </a:lnTo>
                    <a:lnTo>
                      <a:pt x="1086" y="1556"/>
                    </a:lnTo>
                    <a:lnTo>
                      <a:pt x="1118" y="1549"/>
                    </a:lnTo>
                    <a:lnTo>
                      <a:pt x="1146" y="1541"/>
                    </a:lnTo>
                    <a:lnTo>
                      <a:pt x="1173" y="1533"/>
                    </a:lnTo>
                    <a:lnTo>
                      <a:pt x="1197" y="1525"/>
                    </a:lnTo>
                    <a:lnTo>
                      <a:pt x="1218" y="1517"/>
                    </a:lnTo>
                    <a:lnTo>
                      <a:pt x="1237" y="1508"/>
                    </a:lnTo>
                    <a:lnTo>
                      <a:pt x="1254" y="1501"/>
                    </a:lnTo>
                    <a:lnTo>
                      <a:pt x="1269" y="1494"/>
                    </a:lnTo>
                    <a:lnTo>
                      <a:pt x="1282" y="1487"/>
                    </a:lnTo>
                    <a:lnTo>
                      <a:pt x="1285" y="1485"/>
                    </a:lnTo>
                    <a:lnTo>
                      <a:pt x="1289" y="1482"/>
                    </a:lnTo>
                    <a:lnTo>
                      <a:pt x="1292" y="1478"/>
                    </a:lnTo>
                    <a:lnTo>
                      <a:pt x="1294" y="1473"/>
                    </a:lnTo>
                    <a:lnTo>
                      <a:pt x="1295" y="1467"/>
                    </a:lnTo>
                    <a:lnTo>
                      <a:pt x="1295" y="1460"/>
                    </a:lnTo>
                    <a:lnTo>
                      <a:pt x="1293" y="1451"/>
                    </a:lnTo>
                    <a:lnTo>
                      <a:pt x="1289" y="1441"/>
                    </a:lnTo>
                    <a:lnTo>
                      <a:pt x="1226" y="1261"/>
                    </a:lnTo>
                    <a:lnTo>
                      <a:pt x="1223" y="1256"/>
                    </a:lnTo>
                    <a:lnTo>
                      <a:pt x="1221" y="1253"/>
                    </a:lnTo>
                    <a:lnTo>
                      <a:pt x="1218" y="1250"/>
                    </a:lnTo>
                    <a:lnTo>
                      <a:pt x="1216" y="1247"/>
                    </a:lnTo>
                    <a:lnTo>
                      <a:pt x="1210" y="1244"/>
                    </a:lnTo>
                    <a:lnTo>
                      <a:pt x="1203" y="1242"/>
                    </a:lnTo>
                    <a:lnTo>
                      <a:pt x="1193" y="1243"/>
                    </a:lnTo>
                    <a:lnTo>
                      <a:pt x="1189" y="1244"/>
                    </a:lnTo>
                    <a:lnTo>
                      <a:pt x="1161" y="1255"/>
                    </a:lnTo>
                    <a:lnTo>
                      <a:pt x="1128" y="1266"/>
                    </a:lnTo>
                    <a:lnTo>
                      <a:pt x="1112" y="1273"/>
                    </a:lnTo>
                    <a:lnTo>
                      <a:pt x="1091" y="1278"/>
                    </a:lnTo>
                    <a:lnTo>
                      <a:pt x="1071" y="1284"/>
                    </a:lnTo>
                    <a:lnTo>
                      <a:pt x="1048" y="1290"/>
                    </a:lnTo>
                    <a:lnTo>
                      <a:pt x="1024" y="1296"/>
                    </a:lnTo>
                    <a:lnTo>
                      <a:pt x="997" y="1300"/>
                    </a:lnTo>
                    <a:lnTo>
                      <a:pt x="969" y="1306"/>
                    </a:lnTo>
                    <a:lnTo>
                      <a:pt x="937" y="1309"/>
                    </a:lnTo>
                    <a:lnTo>
                      <a:pt x="903" y="1312"/>
                    </a:lnTo>
                    <a:lnTo>
                      <a:pt x="868" y="1314"/>
                    </a:lnTo>
                    <a:lnTo>
                      <a:pt x="828" y="1316"/>
                    </a:lnTo>
                    <a:lnTo>
                      <a:pt x="786" y="1316"/>
                    </a:lnTo>
                    <a:lnTo>
                      <a:pt x="759" y="1316"/>
                    </a:lnTo>
                    <a:lnTo>
                      <a:pt x="731" y="1314"/>
                    </a:lnTo>
                    <a:lnTo>
                      <a:pt x="705" y="1312"/>
                    </a:lnTo>
                    <a:lnTo>
                      <a:pt x="680" y="1308"/>
                    </a:lnTo>
                    <a:lnTo>
                      <a:pt x="655" y="1303"/>
                    </a:lnTo>
                    <a:lnTo>
                      <a:pt x="632" y="1298"/>
                    </a:lnTo>
                    <a:lnTo>
                      <a:pt x="610" y="1292"/>
                    </a:lnTo>
                    <a:lnTo>
                      <a:pt x="589" y="1285"/>
                    </a:lnTo>
                    <a:lnTo>
                      <a:pt x="568" y="1277"/>
                    </a:lnTo>
                    <a:lnTo>
                      <a:pt x="549" y="1269"/>
                    </a:lnTo>
                    <a:lnTo>
                      <a:pt x="530" y="1259"/>
                    </a:lnTo>
                    <a:lnTo>
                      <a:pt x="513" y="1248"/>
                    </a:lnTo>
                    <a:lnTo>
                      <a:pt x="496" y="1238"/>
                    </a:lnTo>
                    <a:lnTo>
                      <a:pt x="480" y="1226"/>
                    </a:lnTo>
                    <a:lnTo>
                      <a:pt x="465" y="1214"/>
                    </a:lnTo>
                    <a:lnTo>
                      <a:pt x="452" y="1201"/>
                    </a:lnTo>
                    <a:lnTo>
                      <a:pt x="439" y="1187"/>
                    </a:lnTo>
                    <a:lnTo>
                      <a:pt x="426" y="1172"/>
                    </a:lnTo>
                    <a:lnTo>
                      <a:pt x="415" y="1158"/>
                    </a:lnTo>
                    <a:lnTo>
                      <a:pt x="404" y="1141"/>
                    </a:lnTo>
                    <a:lnTo>
                      <a:pt x="394" y="1124"/>
                    </a:lnTo>
                    <a:lnTo>
                      <a:pt x="385" y="1106"/>
                    </a:lnTo>
                    <a:lnTo>
                      <a:pt x="378" y="1087"/>
                    </a:lnTo>
                    <a:lnTo>
                      <a:pt x="370" y="1067"/>
                    </a:lnTo>
                    <a:lnTo>
                      <a:pt x="363" y="1047"/>
                    </a:lnTo>
                    <a:lnTo>
                      <a:pt x="358" y="1024"/>
                    </a:lnTo>
                    <a:lnTo>
                      <a:pt x="352" y="1002"/>
                    </a:lnTo>
                    <a:lnTo>
                      <a:pt x="348" y="979"/>
                    </a:lnTo>
                    <a:lnTo>
                      <a:pt x="344" y="955"/>
                    </a:lnTo>
                    <a:lnTo>
                      <a:pt x="342" y="929"/>
                    </a:lnTo>
                    <a:lnTo>
                      <a:pt x="339" y="903"/>
                    </a:lnTo>
                    <a:lnTo>
                      <a:pt x="337" y="875"/>
                    </a:lnTo>
                    <a:lnTo>
                      <a:pt x="1316" y="876"/>
                    </a:lnTo>
                    <a:lnTo>
                      <a:pt x="1321" y="875"/>
                    </a:lnTo>
                    <a:lnTo>
                      <a:pt x="1330" y="872"/>
                    </a:lnTo>
                    <a:lnTo>
                      <a:pt x="1335" y="870"/>
                    </a:lnTo>
                    <a:lnTo>
                      <a:pt x="1340" y="865"/>
                    </a:lnTo>
                    <a:lnTo>
                      <a:pt x="1342" y="862"/>
                    </a:lnTo>
                    <a:lnTo>
                      <a:pt x="1343" y="858"/>
                    </a:lnTo>
                    <a:lnTo>
                      <a:pt x="1345" y="855"/>
                    </a:lnTo>
                    <a:lnTo>
                      <a:pt x="1345" y="850"/>
                    </a:lnTo>
                    <a:lnTo>
                      <a:pt x="1347" y="838"/>
                    </a:lnTo>
                    <a:lnTo>
                      <a:pt x="1350" y="811"/>
                    </a:lnTo>
                    <a:lnTo>
                      <a:pt x="1353" y="771"/>
                    </a:lnTo>
                    <a:lnTo>
                      <a:pt x="1354" y="718"/>
                    </a:lnTo>
                    <a:lnTo>
                      <a:pt x="1354" y="688"/>
                    </a:lnTo>
                    <a:lnTo>
                      <a:pt x="1353" y="657"/>
                    </a:lnTo>
                    <a:lnTo>
                      <a:pt x="1351" y="622"/>
                    </a:lnTo>
                    <a:lnTo>
                      <a:pt x="1347" y="586"/>
                    </a:lnTo>
                    <a:lnTo>
                      <a:pt x="1342" y="549"/>
                    </a:lnTo>
                    <a:lnTo>
                      <a:pt x="1335" y="510"/>
                    </a:lnTo>
                    <a:lnTo>
                      <a:pt x="1327" y="470"/>
                    </a:lnTo>
                    <a:lnTo>
                      <a:pt x="1316" y="428"/>
                    </a:lnTo>
                    <a:lnTo>
                      <a:pt x="1316" y="4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73" name="Freeform 12"/>
              <p:cNvSpPr>
                <a:spLocks noEditPoints="1"/>
              </p:cNvSpPr>
              <p:nvPr/>
            </p:nvSpPr>
            <p:spPr bwMode="auto">
              <a:xfrm>
                <a:off x="3615" y="2055"/>
                <a:ext cx="123" cy="144"/>
              </a:xfrm>
              <a:custGeom>
                <a:avLst/>
                <a:gdLst>
                  <a:gd name="T0" fmla="*/ 372 w 1354"/>
                  <a:gd name="T1" fmla="*/ 505 h 1586"/>
                  <a:gd name="T2" fmla="*/ 433 w 1354"/>
                  <a:gd name="T3" fmla="*/ 385 h 1586"/>
                  <a:gd name="T4" fmla="*/ 502 w 1354"/>
                  <a:gd name="T5" fmla="*/ 316 h 1586"/>
                  <a:gd name="T6" fmla="*/ 591 w 1354"/>
                  <a:gd name="T7" fmla="*/ 274 h 1586"/>
                  <a:gd name="T8" fmla="*/ 701 w 1354"/>
                  <a:gd name="T9" fmla="*/ 260 h 1586"/>
                  <a:gd name="T10" fmla="*/ 810 w 1354"/>
                  <a:gd name="T11" fmla="*/ 274 h 1586"/>
                  <a:gd name="T12" fmla="*/ 896 w 1354"/>
                  <a:gd name="T13" fmla="*/ 316 h 1586"/>
                  <a:gd name="T14" fmla="*/ 964 w 1354"/>
                  <a:gd name="T15" fmla="*/ 385 h 1586"/>
                  <a:gd name="T16" fmla="*/ 1002 w 1354"/>
                  <a:gd name="T17" fmla="*/ 451 h 1586"/>
                  <a:gd name="T18" fmla="*/ 1038 w 1354"/>
                  <a:gd name="T19" fmla="*/ 600 h 1586"/>
                  <a:gd name="T20" fmla="*/ 1311 w 1354"/>
                  <a:gd name="T21" fmla="*/ 410 h 1586"/>
                  <a:gd name="T22" fmla="*/ 1259 w 1354"/>
                  <a:gd name="T23" fmla="*/ 295 h 1586"/>
                  <a:gd name="T24" fmla="*/ 1167 w 1354"/>
                  <a:gd name="T25" fmla="*/ 175 h 1586"/>
                  <a:gd name="T26" fmla="*/ 1050 w 1354"/>
                  <a:gd name="T27" fmla="*/ 81 h 1586"/>
                  <a:gd name="T28" fmla="*/ 909 w 1354"/>
                  <a:gd name="T29" fmla="*/ 24 h 1586"/>
                  <a:gd name="T30" fmla="*/ 724 w 1354"/>
                  <a:gd name="T31" fmla="*/ 0 h 1586"/>
                  <a:gd name="T32" fmla="*/ 571 w 1354"/>
                  <a:gd name="T33" fmla="*/ 12 h 1586"/>
                  <a:gd name="T34" fmla="*/ 473 w 1354"/>
                  <a:gd name="T35" fmla="*/ 35 h 1586"/>
                  <a:gd name="T36" fmla="*/ 368 w 1354"/>
                  <a:gd name="T37" fmla="*/ 80 h 1586"/>
                  <a:gd name="T38" fmla="*/ 223 w 1354"/>
                  <a:gd name="T39" fmla="*/ 184 h 1586"/>
                  <a:gd name="T40" fmla="*/ 115 w 1354"/>
                  <a:gd name="T41" fmla="*/ 322 h 1586"/>
                  <a:gd name="T42" fmla="*/ 43 w 1354"/>
                  <a:gd name="T43" fmla="*/ 490 h 1586"/>
                  <a:gd name="T44" fmla="*/ 6 w 1354"/>
                  <a:gd name="T45" fmla="*/ 680 h 1586"/>
                  <a:gd name="T46" fmla="*/ 3 w 1354"/>
                  <a:gd name="T47" fmla="*/ 886 h 1586"/>
                  <a:gd name="T48" fmla="*/ 33 w 1354"/>
                  <a:gd name="T49" fmla="*/ 1079 h 1586"/>
                  <a:gd name="T50" fmla="*/ 102 w 1354"/>
                  <a:gd name="T51" fmla="*/ 1250 h 1586"/>
                  <a:gd name="T52" fmla="*/ 198 w 1354"/>
                  <a:gd name="T53" fmla="*/ 1377 h 1586"/>
                  <a:gd name="T54" fmla="*/ 266 w 1354"/>
                  <a:gd name="T55" fmla="*/ 1437 h 1586"/>
                  <a:gd name="T56" fmla="*/ 344 w 1354"/>
                  <a:gd name="T57" fmla="*/ 1487 h 1586"/>
                  <a:gd name="T58" fmla="*/ 471 w 1354"/>
                  <a:gd name="T59" fmla="*/ 1541 h 1586"/>
                  <a:gd name="T60" fmla="*/ 573 w 1354"/>
                  <a:gd name="T61" fmla="*/ 1568 h 1586"/>
                  <a:gd name="T62" fmla="*/ 788 w 1354"/>
                  <a:gd name="T63" fmla="*/ 1586 h 1586"/>
                  <a:gd name="T64" fmla="*/ 1015 w 1354"/>
                  <a:gd name="T65" fmla="*/ 1569 h 1586"/>
                  <a:gd name="T66" fmla="*/ 1173 w 1354"/>
                  <a:gd name="T67" fmla="*/ 1533 h 1586"/>
                  <a:gd name="T68" fmla="*/ 1269 w 1354"/>
                  <a:gd name="T69" fmla="*/ 1494 h 1586"/>
                  <a:gd name="T70" fmla="*/ 1294 w 1354"/>
                  <a:gd name="T71" fmla="*/ 1473 h 1586"/>
                  <a:gd name="T72" fmla="*/ 1226 w 1354"/>
                  <a:gd name="T73" fmla="*/ 1261 h 1586"/>
                  <a:gd name="T74" fmla="*/ 1210 w 1354"/>
                  <a:gd name="T75" fmla="*/ 1244 h 1586"/>
                  <a:gd name="T76" fmla="*/ 1128 w 1354"/>
                  <a:gd name="T77" fmla="*/ 1266 h 1586"/>
                  <a:gd name="T78" fmla="*/ 1024 w 1354"/>
                  <a:gd name="T79" fmla="*/ 1296 h 1586"/>
                  <a:gd name="T80" fmla="*/ 868 w 1354"/>
                  <a:gd name="T81" fmla="*/ 1314 h 1586"/>
                  <a:gd name="T82" fmla="*/ 705 w 1354"/>
                  <a:gd name="T83" fmla="*/ 1312 h 1586"/>
                  <a:gd name="T84" fmla="*/ 589 w 1354"/>
                  <a:gd name="T85" fmla="*/ 1285 h 1586"/>
                  <a:gd name="T86" fmla="*/ 496 w 1354"/>
                  <a:gd name="T87" fmla="*/ 1238 h 1586"/>
                  <a:gd name="T88" fmla="*/ 426 w 1354"/>
                  <a:gd name="T89" fmla="*/ 1172 h 1586"/>
                  <a:gd name="T90" fmla="*/ 377 w 1354"/>
                  <a:gd name="T91" fmla="*/ 1087 h 1586"/>
                  <a:gd name="T92" fmla="*/ 348 w 1354"/>
                  <a:gd name="T93" fmla="*/ 979 h 1586"/>
                  <a:gd name="T94" fmla="*/ 1316 w 1354"/>
                  <a:gd name="T95" fmla="*/ 876 h 1586"/>
                  <a:gd name="T96" fmla="*/ 1342 w 1354"/>
                  <a:gd name="T97" fmla="*/ 862 h 1586"/>
                  <a:gd name="T98" fmla="*/ 1350 w 1354"/>
                  <a:gd name="T99" fmla="*/ 811 h 1586"/>
                  <a:gd name="T100" fmla="*/ 1350 w 1354"/>
                  <a:gd name="T101" fmla="*/ 622 h 1586"/>
                  <a:gd name="T102" fmla="*/ 1315 w 1354"/>
                  <a:gd name="T103" fmla="*/ 428 h 1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4" h="1586">
                    <a:moveTo>
                      <a:pt x="342" y="633"/>
                    </a:moveTo>
                    <a:lnTo>
                      <a:pt x="348" y="598"/>
                    </a:lnTo>
                    <a:lnTo>
                      <a:pt x="354" y="567"/>
                    </a:lnTo>
                    <a:lnTo>
                      <a:pt x="363" y="535"/>
                    </a:lnTo>
                    <a:lnTo>
                      <a:pt x="372" y="505"/>
                    </a:lnTo>
                    <a:lnTo>
                      <a:pt x="382" y="477"/>
                    </a:lnTo>
                    <a:lnTo>
                      <a:pt x="394" y="451"/>
                    </a:lnTo>
                    <a:lnTo>
                      <a:pt x="407" y="425"/>
                    </a:lnTo>
                    <a:lnTo>
                      <a:pt x="421" y="402"/>
                    </a:lnTo>
                    <a:lnTo>
                      <a:pt x="433" y="385"/>
                    </a:lnTo>
                    <a:lnTo>
                      <a:pt x="445" y="369"/>
                    </a:lnTo>
                    <a:lnTo>
                      <a:pt x="458" y="354"/>
                    </a:lnTo>
                    <a:lnTo>
                      <a:pt x="472" y="341"/>
                    </a:lnTo>
                    <a:lnTo>
                      <a:pt x="486" y="328"/>
                    </a:lnTo>
                    <a:lnTo>
                      <a:pt x="502" y="316"/>
                    </a:lnTo>
                    <a:lnTo>
                      <a:pt x="518" y="306"/>
                    </a:lnTo>
                    <a:lnTo>
                      <a:pt x="535" y="296"/>
                    </a:lnTo>
                    <a:lnTo>
                      <a:pt x="553" y="288"/>
                    </a:lnTo>
                    <a:lnTo>
                      <a:pt x="572" y="280"/>
                    </a:lnTo>
                    <a:lnTo>
                      <a:pt x="591" y="274"/>
                    </a:lnTo>
                    <a:lnTo>
                      <a:pt x="611" y="269"/>
                    </a:lnTo>
                    <a:lnTo>
                      <a:pt x="632" y="266"/>
                    </a:lnTo>
                    <a:lnTo>
                      <a:pt x="654" y="262"/>
                    </a:lnTo>
                    <a:lnTo>
                      <a:pt x="678" y="260"/>
                    </a:lnTo>
                    <a:lnTo>
                      <a:pt x="701" y="260"/>
                    </a:lnTo>
                    <a:lnTo>
                      <a:pt x="725" y="260"/>
                    </a:lnTo>
                    <a:lnTo>
                      <a:pt x="747" y="262"/>
                    </a:lnTo>
                    <a:lnTo>
                      <a:pt x="768" y="266"/>
                    </a:lnTo>
                    <a:lnTo>
                      <a:pt x="790" y="269"/>
                    </a:lnTo>
                    <a:lnTo>
                      <a:pt x="810" y="274"/>
                    </a:lnTo>
                    <a:lnTo>
                      <a:pt x="829" y="280"/>
                    </a:lnTo>
                    <a:lnTo>
                      <a:pt x="847" y="288"/>
                    </a:lnTo>
                    <a:lnTo>
                      <a:pt x="863" y="296"/>
                    </a:lnTo>
                    <a:lnTo>
                      <a:pt x="880" y="306"/>
                    </a:lnTo>
                    <a:lnTo>
                      <a:pt x="896" y="316"/>
                    </a:lnTo>
                    <a:lnTo>
                      <a:pt x="911" y="329"/>
                    </a:lnTo>
                    <a:lnTo>
                      <a:pt x="925" y="342"/>
                    </a:lnTo>
                    <a:lnTo>
                      <a:pt x="938" y="354"/>
                    </a:lnTo>
                    <a:lnTo>
                      <a:pt x="951" y="369"/>
                    </a:lnTo>
                    <a:lnTo>
                      <a:pt x="964" y="385"/>
                    </a:lnTo>
                    <a:lnTo>
                      <a:pt x="975" y="402"/>
                    </a:lnTo>
                    <a:lnTo>
                      <a:pt x="983" y="414"/>
                    </a:lnTo>
                    <a:lnTo>
                      <a:pt x="990" y="425"/>
                    </a:lnTo>
                    <a:lnTo>
                      <a:pt x="996" y="438"/>
                    </a:lnTo>
                    <a:lnTo>
                      <a:pt x="1002" y="451"/>
                    </a:lnTo>
                    <a:lnTo>
                      <a:pt x="1012" y="478"/>
                    </a:lnTo>
                    <a:lnTo>
                      <a:pt x="1021" y="507"/>
                    </a:lnTo>
                    <a:lnTo>
                      <a:pt x="1027" y="536"/>
                    </a:lnTo>
                    <a:lnTo>
                      <a:pt x="1033" y="568"/>
                    </a:lnTo>
                    <a:lnTo>
                      <a:pt x="1038" y="600"/>
                    </a:lnTo>
                    <a:lnTo>
                      <a:pt x="1041" y="633"/>
                    </a:lnTo>
                    <a:lnTo>
                      <a:pt x="342" y="633"/>
                    </a:lnTo>
                    <a:lnTo>
                      <a:pt x="342" y="633"/>
                    </a:lnTo>
                    <a:close/>
                    <a:moveTo>
                      <a:pt x="1315" y="428"/>
                    </a:moveTo>
                    <a:lnTo>
                      <a:pt x="1311" y="410"/>
                    </a:lnTo>
                    <a:lnTo>
                      <a:pt x="1305" y="393"/>
                    </a:lnTo>
                    <a:lnTo>
                      <a:pt x="1299" y="377"/>
                    </a:lnTo>
                    <a:lnTo>
                      <a:pt x="1291" y="360"/>
                    </a:lnTo>
                    <a:lnTo>
                      <a:pt x="1276" y="326"/>
                    </a:lnTo>
                    <a:lnTo>
                      <a:pt x="1259" y="295"/>
                    </a:lnTo>
                    <a:lnTo>
                      <a:pt x="1241" y="266"/>
                    </a:lnTo>
                    <a:lnTo>
                      <a:pt x="1224" y="240"/>
                    </a:lnTo>
                    <a:lnTo>
                      <a:pt x="1207" y="217"/>
                    </a:lnTo>
                    <a:lnTo>
                      <a:pt x="1191" y="199"/>
                    </a:lnTo>
                    <a:lnTo>
                      <a:pt x="1167" y="175"/>
                    </a:lnTo>
                    <a:lnTo>
                      <a:pt x="1143" y="151"/>
                    </a:lnTo>
                    <a:lnTo>
                      <a:pt x="1120" y="131"/>
                    </a:lnTo>
                    <a:lnTo>
                      <a:pt x="1097" y="112"/>
                    </a:lnTo>
                    <a:lnTo>
                      <a:pt x="1074" y="95"/>
                    </a:lnTo>
                    <a:lnTo>
                      <a:pt x="1050" y="81"/>
                    </a:lnTo>
                    <a:lnTo>
                      <a:pt x="1028" y="68"/>
                    </a:lnTo>
                    <a:lnTo>
                      <a:pt x="1005" y="57"/>
                    </a:lnTo>
                    <a:lnTo>
                      <a:pt x="974" y="45"/>
                    </a:lnTo>
                    <a:lnTo>
                      <a:pt x="942" y="34"/>
                    </a:lnTo>
                    <a:lnTo>
                      <a:pt x="909" y="24"/>
                    </a:lnTo>
                    <a:lnTo>
                      <a:pt x="874" y="16"/>
                    </a:lnTo>
                    <a:lnTo>
                      <a:pt x="838" y="9"/>
                    </a:lnTo>
                    <a:lnTo>
                      <a:pt x="801" y="5"/>
                    </a:lnTo>
                    <a:lnTo>
                      <a:pt x="763" y="1"/>
                    </a:lnTo>
                    <a:lnTo>
                      <a:pt x="724" y="0"/>
                    </a:lnTo>
                    <a:lnTo>
                      <a:pt x="679" y="1"/>
                    </a:lnTo>
                    <a:lnTo>
                      <a:pt x="635" y="5"/>
                    </a:lnTo>
                    <a:lnTo>
                      <a:pt x="613" y="7"/>
                    </a:lnTo>
                    <a:lnTo>
                      <a:pt x="592" y="9"/>
                    </a:lnTo>
                    <a:lnTo>
                      <a:pt x="571" y="12"/>
                    </a:lnTo>
                    <a:lnTo>
                      <a:pt x="551" y="16"/>
                    </a:lnTo>
                    <a:lnTo>
                      <a:pt x="531" y="20"/>
                    </a:lnTo>
                    <a:lnTo>
                      <a:pt x="511" y="25"/>
                    </a:lnTo>
                    <a:lnTo>
                      <a:pt x="491" y="30"/>
                    </a:lnTo>
                    <a:lnTo>
                      <a:pt x="473" y="35"/>
                    </a:lnTo>
                    <a:lnTo>
                      <a:pt x="454" y="42"/>
                    </a:lnTo>
                    <a:lnTo>
                      <a:pt x="436" y="48"/>
                    </a:lnTo>
                    <a:lnTo>
                      <a:pt x="418" y="55"/>
                    </a:lnTo>
                    <a:lnTo>
                      <a:pt x="401" y="63"/>
                    </a:lnTo>
                    <a:lnTo>
                      <a:pt x="368" y="80"/>
                    </a:lnTo>
                    <a:lnTo>
                      <a:pt x="336" y="98"/>
                    </a:lnTo>
                    <a:lnTo>
                      <a:pt x="306" y="118"/>
                    </a:lnTo>
                    <a:lnTo>
                      <a:pt x="276" y="138"/>
                    </a:lnTo>
                    <a:lnTo>
                      <a:pt x="249" y="160"/>
                    </a:lnTo>
                    <a:lnTo>
                      <a:pt x="223" y="184"/>
                    </a:lnTo>
                    <a:lnTo>
                      <a:pt x="198" y="209"/>
                    </a:lnTo>
                    <a:lnTo>
                      <a:pt x="175" y="235"/>
                    </a:lnTo>
                    <a:lnTo>
                      <a:pt x="154" y="262"/>
                    </a:lnTo>
                    <a:lnTo>
                      <a:pt x="134" y="292"/>
                    </a:lnTo>
                    <a:lnTo>
                      <a:pt x="115" y="322"/>
                    </a:lnTo>
                    <a:lnTo>
                      <a:pt x="98" y="353"/>
                    </a:lnTo>
                    <a:lnTo>
                      <a:pt x="82" y="385"/>
                    </a:lnTo>
                    <a:lnTo>
                      <a:pt x="67" y="419"/>
                    </a:lnTo>
                    <a:lnTo>
                      <a:pt x="55" y="454"/>
                    </a:lnTo>
                    <a:lnTo>
                      <a:pt x="43" y="490"/>
                    </a:lnTo>
                    <a:lnTo>
                      <a:pt x="32" y="527"/>
                    </a:lnTo>
                    <a:lnTo>
                      <a:pt x="24" y="564"/>
                    </a:lnTo>
                    <a:lnTo>
                      <a:pt x="17" y="602"/>
                    </a:lnTo>
                    <a:lnTo>
                      <a:pt x="10" y="641"/>
                    </a:lnTo>
                    <a:lnTo>
                      <a:pt x="6" y="680"/>
                    </a:lnTo>
                    <a:lnTo>
                      <a:pt x="3" y="720"/>
                    </a:lnTo>
                    <a:lnTo>
                      <a:pt x="1" y="761"/>
                    </a:lnTo>
                    <a:lnTo>
                      <a:pt x="0" y="802"/>
                    </a:lnTo>
                    <a:lnTo>
                      <a:pt x="1" y="845"/>
                    </a:lnTo>
                    <a:lnTo>
                      <a:pt x="3" y="886"/>
                    </a:lnTo>
                    <a:lnTo>
                      <a:pt x="6" y="926"/>
                    </a:lnTo>
                    <a:lnTo>
                      <a:pt x="11" y="966"/>
                    </a:lnTo>
                    <a:lnTo>
                      <a:pt x="18" y="1004"/>
                    </a:lnTo>
                    <a:lnTo>
                      <a:pt x="25" y="1042"/>
                    </a:lnTo>
                    <a:lnTo>
                      <a:pt x="33" y="1079"/>
                    </a:lnTo>
                    <a:lnTo>
                      <a:pt x="44" y="1115"/>
                    </a:lnTo>
                    <a:lnTo>
                      <a:pt x="57" y="1151"/>
                    </a:lnTo>
                    <a:lnTo>
                      <a:pt x="70" y="1185"/>
                    </a:lnTo>
                    <a:lnTo>
                      <a:pt x="85" y="1218"/>
                    </a:lnTo>
                    <a:lnTo>
                      <a:pt x="102" y="1250"/>
                    </a:lnTo>
                    <a:lnTo>
                      <a:pt x="121" y="1280"/>
                    </a:lnTo>
                    <a:lnTo>
                      <a:pt x="141" y="1310"/>
                    </a:lnTo>
                    <a:lnTo>
                      <a:pt x="163" y="1337"/>
                    </a:lnTo>
                    <a:lnTo>
                      <a:pt x="187" y="1365"/>
                    </a:lnTo>
                    <a:lnTo>
                      <a:pt x="198" y="1377"/>
                    </a:lnTo>
                    <a:lnTo>
                      <a:pt x="211" y="1390"/>
                    </a:lnTo>
                    <a:lnTo>
                      <a:pt x="225" y="1403"/>
                    </a:lnTo>
                    <a:lnTo>
                      <a:pt x="238" y="1414"/>
                    </a:lnTo>
                    <a:lnTo>
                      <a:pt x="252" y="1426"/>
                    </a:lnTo>
                    <a:lnTo>
                      <a:pt x="266" y="1437"/>
                    </a:lnTo>
                    <a:lnTo>
                      <a:pt x="281" y="1448"/>
                    </a:lnTo>
                    <a:lnTo>
                      <a:pt x="296" y="1458"/>
                    </a:lnTo>
                    <a:lnTo>
                      <a:pt x="312" y="1468"/>
                    </a:lnTo>
                    <a:lnTo>
                      <a:pt x="328" y="1478"/>
                    </a:lnTo>
                    <a:lnTo>
                      <a:pt x="344" y="1487"/>
                    </a:lnTo>
                    <a:lnTo>
                      <a:pt x="361" y="1496"/>
                    </a:lnTo>
                    <a:lnTo>
                      <a:pt x="396" y="1513"/>
                    </a:lnTo>
                    <a:lnTo>
                      <a:pt x="433" y="1527"/>
                    </a:lnTo>
                    <a:lnTo>
                      <a:pt x="452" y="1535"/>
                    </a:lnTo>
                    <a:lnTo>
                      <a:pt x="471" y="1541"/>
                    </a:lnTo>
                    <a:lnTo>
                      <a:pt x="490" y="1548"/>
                    </a:lnTo>
                    <a:lnTo>
                      <a:pt x="510" y="1553"/>
                    </a:lnTo>
                    <a:lnTo>
                      <a:pt x="531" y="1558"/>
                    </a:lnTo>
                    <a:lnTo>
                      <a:pt x="552" y="1562"/>
                    </a:lnTo>
                    <a:lnTo>
                      <a:pt x="573" y="1568"/>
                    </a:lnTo>
                    <a:lnTo>
                      <a:pt x="595" y="1571"/>
                    </a:lnTo>
                    <a:lnTo>
                      <a:pt x="641" y="1577"/>
                    </a:lnTo>
                    <a:lnTo>
                      <a:pt x="688" y="1581"/>
                    </a:lnTo>
                    <a:lnTo>
                      <a:pt x="738" y="1585"/>
                    </a:lnTo>
                    <a:lnTo>
                      <a:pt x="788" y="1586"/>
                    </a:lnTo>
                    <a:lnTo>
                      <a:pt x="839" y="1585"/>
                    </a:lnTo>
                    <a:lnTo>
                      <a:pt x="888" y="1582"/>
                    </a:lnTo>
                    <a:lnTo>
                      <a:pt x="933" y="1579"/>
                    </a:lnTo>
                    <a:lnTo>
                      <a:pt x="975" y="1574"/>
                    </a:lnTo>
                    <a:lnTo>
                      <a:pt x="1015" y="1569"/>
                    </a:lnTo>
                    <a:lnTo>
                      <a:pt x="1052" y="1563"/>
                    </a:lnTo>
                    <a:lnTo>
                      <a:pt x="1086" y="1556"/>
                    </a:lnTo>
                    <a:lnTo>
                      <a:pt x="1118" y="1549"/>
                    </a:lnTo>
                    <a:lnTo>
                      <a:pt x="1146" y="1541"/>
                    </a:lnTo>
                    <a:lnTo>
                      <a:pt x="1173" y="1533"/>
                    </a:lnTo>
                    <a:lnTo>
                      <a:pt x="1196" y="1525"/>
                    </a:lnTo>
                    <a:lnTo>
                      <a:pt x="1218" y="1517"/>
                    </a:lnTo>
                    <a:lnTo>
                      <a:pt x="1237" y="1508"/>
                    </a:lnTo>
                    <a:lnTo>
                      <a:pt x="1254" y="1501"/>
                    </a:lnTo>
                    <a:lnTo>
                      <a:pt x="1269" y="1494"/>
                    </a:lnTo>
                    <a:lnTo>
                      <a:pt x="1282" y="1487"/>
                    </a:lnTo>
                    <a:lnTo>
                      <a:pt x="1285" y="1485"/>
                    </a:lnTo>
                    <a:lnTo>
                      <a:pt x="1289" y="1482"/>
                    </a:lnTo>
                    <a:lnTo>
                      <a:pt x="1292" y="1478"/>
                    </a:lnTo>
                    <a:lnTo>
                      <a:pt x="1294" y="1473"/>
                    </a:lnTo>
                    <a:lnTo>
                      <a:pt x="1295" y="1467"/>
                    </a:lnTo>
                    <a:lnTo>
                      <a:pt x="1295" y="1460"/>
                    </a:lnTo>
                    <a:lnTo>
                      <a:pt x="1293" y="1451"/>
                    </a:lnTo>
                    <a:lnTo>
                      <a:pt x="1289" y="1441"/>
                    </a:lnTo>
                    <a:lnTo>
                      <a:pt x="1226" y="1261"/>
                    </a:lnTo>
                    <a:lnTo>
                      <a:pt x="1224" y="1256"/>
                    </a:lnTo>
                    <a:lnTo>
                      <a:pt x="1221" y="1253"/>
                    </a:lnTo>
                    <a:lnTo>
                      <a:pt x="1218" y="1250"/>
                    </a:lnTo>
                    <a:lnTo>
                      <a:pt x="1215" y="1247"/>
                    </a:lnTo>
                    <a:lnTo>
                      <a:pt x="1210" y="1244"/>
                    </a:lnTo>
                    <a:lnTo>
                      <a:pt x="1203" y="1242"/>
                    </a:lnTo>
                    <a:lnTo>
                      <a:pt x="1193" y="1243"/>
                    </a:lnTo>
                    <a:lnTo>
                      <a:pt x="1189" y="1244"/>
                    </a:lnTo>
                    <a:lnTo>
                      <a:pt x="1160" y="1255"/>
                    </a:lnTo>
                    <a:lnTo>
                      <a:pt x="1128" y="1266"/>
                    </a:lnTo>
                    <a:lnTo>
                      <a:pt x="1111" y="1273"/>
                    </a:lnTo>
                    <a:lnTo>
                      <a:pt x="1092" y="1278"/>
                    </a:lnTo>
                    <a:lnTo>
                      <a:pt x="1070" y="1284"/>
                    </a:lnTo>
                    <a:lnTo>
                      <a:pt x="1048" y="1290"/>
                    </a:lnTo>
                    <a:lnTo>
                      <a:pt x="1024" y="1296"/>
                    </a:lnTo>
                    <a:lnTo>
                      <a:pt x="998" y="1300"/>
                    </a:lnTo>
                    <a:lnTo>
                      <a:pt x="969" y="1306"/>
                    </a:lnTo>
                    <a:lnTo>
                      <a:pt x="937" y="1309"/>
                    </a:lnTo>
                    <a:lnTo>
                      <a:pt x="904" y="1312"/>
                    </a:lnTo>
                    <a:lnTo>
                      <a:pt x="868" y="1314"/>
                    </a:lnTo>
                    <a:lnTo>
                      <a:pt x="829" y="1316"/>
                    </a:lnTo>
                    <a:lnTo>
                      <a:pt x="786" y="1316"/>
                    </a:lnTo>
                    <a:lnTo>
                      <a:pt x="758" y="1316"/>
                    </a:lnTo>
                    <a:lnTo>
                      <a:pt x="731" y="1314"/>
                    </a:lnTo>
                    <a:lnTo>
                      <a:pt x="705" y="1312"/>
                    </a:lnTo>
                    <a:lnTo>
                      <a:pt x="680" y="1308"/>
                    </a:lnTo>
                    <a:lnTo>
                      <a:pt x="655" y="1303"/>
                    </a:lnTo>
                    <a:lnTo>
                      <a:pt x="632" y="1298"/>
                    </a:lnTo>
                    <a:lnTo>
                      <a:pt x="610" y="1292"/>
                    </a:lnTo>
                    <a:lnTo>
                      <a:pt x="589" y="1285"/>
                    </a:lnTo>
                    <a:lnTo>
                      <a:pt x="568" y="1277"/>
                    </a:lnTo>
                    <a:lnTo>
                      <a:pt x="549" y="1269"/>
                    </a:lnTo>
                    <a:lnTo>
                      <a:pt x="530" y="1259"/>
                    </a:lnTo>
                    <a:lnTo>
                      <a:pt x="512" y="1248"/>
                    </a:lnTo>
                    <a:lnTo>
                      <a:pt x="496" y="1238"/>
                    </a:lnTo>
                    <a:lnTo>
                      <a:pt x="480" y="1226"/>
                    </a:lnTo>
                    <a:lnTo>
                      <a:pt x="465" y="1214"/>
                    </a:lnTo>
                    <a:lnTo>
                      <a:pt x="452" y="1201"/>
                    </a:lnTo>
                    <a:lnTo>
                      <a:pt x="438" y="1187"/>
                    </a:lnTo>
                    <a:lnTo>
                      <a:pt x="426" y="1172"/>
                    </a:lnTo>
                    <a:lnTo>
                      <a:pt x="415" y="1158"/>
                    </a:lnTo>
                    <a:lnTo>
                      <a:pt x="404" y="1141"/>
                    </a:lnTo>
                    <a:lnTo>
                      <a:pt x="395" y="1124"/>
                    </a:lnTo>
                    <a:lnTo>
                      <a:pt x="385" y="1106"/>
                    </a:lnTo>
                    <a:lnTo>
                      <a:pt x="377" y="1087"/>
                    </a:lnTo>
                    <a:lnTo>
                      <a:pt x="369" y="1067"/>
                    </a:lnTo>
                    <a:lnTo>
                      <a:pt x="363" y="1047"/>
                    </a:lnTo>
                    <a:lnTo>
                      <a:pt x="358" y="1024"/>
                    </a:lnTo>
                    <a:lnTo>
                      <a:pt x="352" y="1002"/>
                    </a:lnTo>
                    <a:lnTo>
                      <a:pt x="348" y="979"/>
                    </a:lnTo>
                    <a:lnTo>
                      <a:pt x="344" y="955"/>
                    </a:lnTo>
                    <a:lnTo>
                      <a:pt x="341" y="929"/>
                    </a:lnTo>
                    <a:lnTo>
                      <a:pt x="339" y="903"/>
                    </a:lnTo>
                    <a:lnTo>
                      <a:pt x="338" y="875"/>
                    </a:lnTo>
                    <a:lnTo>
                      <a:pt x="1316" y="876"/>
                    </a:lnTo>
                    <a:lnTo>
                      <a:pt x="1321" y="875"/>
                    </a:lnTo>
                    <a:lnTo>
                      <a:pt x="1330" y="872"/>
                    </a:lnTo>
                    <a:lnTo>
                      <a:pt x="1335" y="870"/>
                    </a:lnTo>
                    <a:lnTo>
                      <a:pt x="1340" y="865"/>
                    </a:lnTo>
                    <a:lnTo>
                      <a:pt x="1342" y="862"/>
                    </a:lnTo>
                    <a:lnTo>
                      <a:pt x="1343" y="858"/>
                    </a:lnTo>
                    <a:lnTo>
                      <a:pt x="1344" y="855"/>
                    </a:lnTo>
                    <a:lnTo>
                      <a:pt x="1345" y="850"/>
                    </a:lnTo>
                    <a:lnTo>
                      <a:pt x="1347" y="838"/>
                    </a:lnTo>
                    <a:lnTo>
                      <a:pt x="1350" y="811"/>
                    </a:lnTo>
                    <a:lnTo>
                      <a:pt x="1352" y="771"/>
                    </a:lnTo>
                    <a:lnTo>
                      <a:pt x="1354" y="718"/>
                    </a:lnTo>
                    <a:lnTo>
                      <a:pt x="1354" y="688"/>
                    </a:lnTo>
                    <a:lnTo>
                      <a:pt x="1353" y="657"/>
                    </a:lnTo>
                    <a:lnTo>
                      <a:pt x="1350" y="622"/>
                    </a:lnTo>
                    <a:lnTo>
                      <a:pt x="1347" y="586"/>
                    </a:lnTo>
                    <a:lnTo>
                      <a:pt x="1342" y="549"/>
                    </a:lnTo>
                    <a:lnTo>
                      <a:pt x="1335" y="510"/>
                    </a:lnTo>
                    <a:lnTo>
                      <a:pt x="1327" y="470"/>
                    </a:lnTo>
                    <a:lnTo>
                      <a:pt x="1315" y="428"/>
                    </a:lnTo>
                    <a:lnTo>
                      <a:pt x="1315" y="4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74" name="Freeform 13"/>
              <p:cNvSpPr>
                <a:spLocks noEditPoints="1"/>
              </p:cNvSpPr>
              <p:nvPr/>
            </p:nvSpPr>
            <p:spPr bwMode="auto">
              <a:xfrm>
                <a:off x="3417" y="2055"/>
                <a:ext cx="115" cy="144"/>
              </a:xfrm>
              <a:custGeom>
                <a:avLst/>
                <a:gdLst>
                  <a:gd name="T0" fmla="*/ 347 w 1266"/>
                  <a:gd name="T1" fmla="*/ 1219 h 1588"/>
                  <a:gd name="T2" fmla="*/ 321 w 1266"/>
                  <a:gd name="T3" fmla="*/ 1148 h 1588"/>
                  <a:gd name="T4" fmla="*/ 319 w 1266"/>
                  <a:gd name="T5" fmla="*/ 1060 h 1588"/>
                  <a:gd name="T6" fmla="*/ 334 w 1266"/>
                  <a:gd name="T7" fmla="*/ 992 h 1588"/>
                  <a:gd name="T8" fmla="*/ 367 w 1266"/>
                  <a:gd name="T9" fmla="*/ 937 h 1588"/>
                  <a:gd name="T10" fmla="*/ 409 w 1266"/>
                  <a:gd name="T11" fmla="*/ 899 h 1588"/>
                  <a:gd name="T12" fmla="*/ 471 w 1266"/>
                  <a:gd name="T13" fmla="*/ 866 h 1588"/>
                  <a:gd name="T14" fmla="*/ 588 w 1266"/>
                  <a:gd name="T15" fmla="*/ 836 h 1588"/>
                  <a:gd name="T16" fmla="*/ 790 w 1266"/>
                  <a:gd name="T17" fmla="*/ 835 h 1588"/>
                  <a:gd name="T18" fmla="*/ 948 w 1266"/>
                  <a:gd name="T19" fmla="*/ 853 h 1588"/>
                  <a:gd name="T20" fmla="*/ 933 w 1266"/>
                  <a:gd name="T21" fmla="*/ 1303 h 1588"/>
                  <a:gd name="T22" fmla="*/ 741 w 1266"/>
                  <a:gd name="T23" fmla="*/ 1331 h 1588"/>
                  <a:gd name="T24" fmla="*/ 561 w 1266"/>
                  <a:gd name="T25" fmla="*/ 1331 h 1588"/>
                  <a:gd name="T26" fmla="*/ 455 w 1266"/>
                  <a:gd name="T27" fmla="*/ 1304 h 1588"/>
                  <a:gd name="T28" fmla="*/ 404 w 1266"/>
                  <a:gd name="T29" fmla="*/ 1277 h 1588"/>
                  <a:gd name="T30" fmla="*/ 640 w 1266"/>
                  <a:gd name="T31" fmla="*/ 584 h 1588"/>
                  <a:gd name="T32" fmla="*/ 486 w 1266"/>
                  <a:gd name="T33" fmla="*/ 596 h 1588"/>
                  <a:gd name="T34" fmla="*/ 343 w 1266"/>
                  <a:gd name="T35" fmla="*/ 632 h 1588"/>
                  <a:gd name="T36" fmla="*/ 217 w 1266"/>
                  <a:gd name="T37" fmla="*/ 695 h 1588"/>
                  <a:gd name="T38" fmla="*/ 114 w 1266"/>
                  <a:gd name="T39" fmla="*/ 782 h 1588"/>
                  <a:gd name="T40" fmla="*/ 40 w 1266"/>
                  <a:gd name="T41" fmla="*/ 896 h 1588"/>
                  <a:gd name="T42" fmla="*/ 3 w 1266"/>
                  <a:gd name="T43" fmla="*/ 1035 h 1588"/>
                  <a:gd name="T44" fmla="*/ 6 w 1266"/>
                  <a:gd name="T45" fmla="*/ 1190 h 1588"/>
                  <a:gd name="T46" fmla="*/ 45 w 1266"/>
                  <a:gd name="T47" fmla="*/ 1321 h 1588"/>
                  <a:gd name="T48" fmla="*/ 116 w 1266"/>
                  <a:gd name="T49" fmla="*/ 1425 h 1588"/>
                  <a:gd name="T50" fmla="*/ 216 w 1266"/>
                  <a:gd name="T51" fmla="*/ 1502 h 1588"/>
                  <a:gd name="T52" fmla="*/ 343 w 1266"/>
                  <a:gd name="T53" fmla="*/ 1554 h 1588"/>
                  <a:gd name="T54" fmla="*/ 494 w 1266"/>
                  <a:gd name="T55" fmla="*/ 1580 h 1588"/>
                  <a:gd name="T56" fmla="*/ 669 w 1266"/>
                  <a:gd name="T57" fmla="*/ 1587 h 1588"/>
                  <a:gd name="T58" fmla="*/ 856 w 1266"/>
                  <a:gd name="T59" fmla="*/ 1574 h 1588"/>
                  <a:gd name="T60" fmla="*/ 1040 w 1266"/>
                  <a:gd name="T61" fmla="*/ 1542 h 1588"/>
                  <a:gd name="T62" fmla="*/ 1175 w 1266"/>
                  <a:gd name="T63" fmla="*/ 1515 h 1588"/>
                  <a:gd name="T64" fmla="*/ 1248 w 1266"/>
                  <a:gd name="T65" fmla="*/ 1496 h 1588"/>
                  <a:gd name="T66" fmla="*/ 1264 w 1266"/>
                  <a:gd name="T67" fmla="*/ 1479 h 1588"/>
                  <a:gd name="T68" fmla="*/ 1263 w 1266"/>
                  <a:gd name="T69" fmla="*/ 498 h 1588"/>
                  <a:gd name="T70" fmla="*/ 1236 w 1266"/>
                  <a:gd name="T71" fmla="*/ 341 h 1588"/>
                  <a:gd name="T72" fmla="*/ 1179 w 1266"/>
                  <a:gd name="T73" fmla="*/ 215 h 1588"/>
                  <a:gd name="T74" fmla="*/ 1090 w 1266"/>
                  <a:gd name="T75" fmla="*/ 120 h 1588"/>
                  <a:gd name="T76" fmla="*/ 975 w 1266"/>
                  <a:gd name="T77" fmla="*/ 54 h 1588"/>
                  <a:gd name="T78" fmla="*/ 831 w 1266"/>
                  <a:gd name="T79" fmla="*/ 14 h 1588"/>
                  <a:gd name="T80" fmla="*/ 660 w 1266"/>
                  <a:gd name="T81" fmla="*/ 0 h 1588"/>
                  <a:gd name="T82" fmla="*/ 493 w 1266"/>
                  <a:gd name="T83" fmla="*/ 11 h 1588"/>
                  <a:gd name="T84" fmla="*/ 363 w 1266"/>
                  <a:gd name="T85" fmla="*/ 33 h 1588"/>
                  <a:gd name="T86" fmla="*/ 205 w 1266"/>
                  <a:gd name="T87" fmla="*/ 79 h 1588"/>
                  <a:gd name="T88" fmla="*/ 96 w 1266"/>
                  <a:gd name="T89" fmla="*/ 135 h 1588"/>
                  <a:gd name="T90" fmla="*/ 85 w 1266"/>
                  <a:gd name="T91" fmla="*/ 165 h 1588"/>
                  <a:gd name="T92" fmla="*/ 163 w 1266"/>
                  <a:gd name="T93" fmla="*/ 371 h 1588"/>
                  <a:gd name="T94" fmla="*/ 189 w 1266"/>
                  <a:gd name="T95" fmla="*/ 376 h 1588"/>
                  <a:gd name="T96" fmla="*/ 259 w 1266"/>
                  <a:gd name="T97" fmla="*/ 343 h 1588"/>
                  <a:gd name="T98" fmla="*/ 423 w 1266"/>
                  <a:gd name="T99" fmla="*/ 292 h 1588"/>
                  <a:gd name="T100" fmla="*/ 570 w 1266"/>
                  <a:gd name="T101" fmla="*/ 272 h 1588"/>
                  <a:gd name="T102" fmla="*/ 670 w 1266"/>
                  <a:gd name="T103" fmla="*/ 270 h 1588"/>
                  <a:gd name="T104" fmla="*/ 756 w 1266"/>
                  <a:gd name="T105" fmla="*/ 281 h 1588"/>
                  <a:gd name="T106" fmla="*/ 828 w 1266"/>
                  <a:gd name="T107" fmla="*/ 305 h 1588"/>
                  <a:gd name="T108" fmla="*/ 883 w 1266"/>
                  <a:gd name="T109" fmla="*/ 341 h 1588"/>
                  <a:gd name="T110" fmla="*/ 923 w 1266"/>
                  <a:gd name="T111" fmla="*/ 390 h 1588"/>
                  <a:gd name="T112" fmla="*/ 946 w 1266"/>
                  <a:gd name="T113" fmla="*/ 462 h 1588"/>
                  <a:gd name="T114" fmla="*/ 955 w 1266"/>
                  <a:gd name="T115" fmla="*/ 566 h 1588"/>
                  <a:gd name="T116" fmla="*/ 842 w 1266"/>
                  <a:gd name="T117" fmla="*/ 593 h 1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66" h="1588">
                    <a:moveTo>
                      <a:pt x="404" y="1277"/>
                    </a:moveTo>
                    <a:lnTo>
                      <a:pt x="380" y="1258"/>
                    </a:lnTo>
                    <a:lnTo>
                      <a:pt x="366" y="1244"/>
                    </a:lnTo>
                    <a:lnTo>
                      <a:pt x="355" y="1233"/>
                    </a:lnTo>
                    <a:lnTo>
                      <a:pt x="347" y="1219"/>
                    </a:lnTo>
                    <a:lnTo>
                      <a:pt x="340" y="1207"/>
                    </a:lnTo>
                    <a:lnTo>
                      <a:pt x="334" y="1194"/>
                    </a:lnTo>
                    <a:lnTo>
                      <a:pt x="329" y="1180"/>
                    </a:lnTo>
                    <a:lnTo>
                      <a:pt x="324" y="1165"/>
                    </a:lnTo>
                    <a:lnTo>
                      <a:pt x="321" y="1148"/>
                    </a:lnTo>
                    <a:lnTo>
                      <a:pt x="319" y="1130"/>
                    </a:lnTo>
                    <a:lnTo>
                      <a:pt x="318" y="1111"/>
                    </a:lnTo>
                    <a:lnTo>
                      <a:pt x="317" y="1092"/>
                    </a:lnTo>
                    <a:lnTo>
                      <a:pt x="318" y="1076"/>
                    </a:lnTo>
                    <a:lnTo>
                      <a:pt x="319" y="1060"/>
                    </a:lnTo>
                    <a:lnTo>
                      <a:pt x="320" y="1045"/>
                    </a:lnTo>
                    <a:lnTo>
                      <a:pt x="323" y="1032"/>
                    </a:lnTo>
                    <a:lnTo>
                      <a:pt x="325" y="1018"/>
                    </a:lnTo>
                    <a:lnTo>
                      <a:pt x="330" y="1004"/>
                    </a:lnTo>
                    <a:lnTo>
                      <a:pt x="334" y="992"/>
                    </a:lnTo>
                    <a:lnTo>
                      <a:pt x="339" y="980"/>
                    </a:lnTo>
                    <a:lnTo>
                      <a:pt x="344" y="968"/>
                    </a:lnTo>
                    <a:lnTo>
                      <a:pt x="351" y="958"/>
                    </a:lnTo>
                    <a:lnTo>
                      <a:pt x="358" y="947"/>
                    </a:lnTo>
                    <a:lnTo>
                      <a:pt x="367" y="937"/>
                    </a:lnTo>
                    <a:lnTo>
                      <a:pt x="375" y="927"/>
                    </a:lnTo>
                    <a:lnTo>
                      <a:pt x="385" y="919"/>
                    </a:lnTo>
                    <a:lnTo>
                      <a:pt x="394" y="910"/>
                    </a:lnTo>
                    <a:lnTo>
                      <a:pt x="405" y="902"/>
                    </a:lnTo>
                    <a:lnTo>
                      <a:pt x="409" y="899"/>
                    </a:lnTo>
                    <a:lnTo>
                      <a:pt x="420" y="890"/>
                    </a:lnTo>
                    <a:lnTo>
                      <a:pt x="430" y="885"/>
                    </a:lnTo>
                    <a:lnTo>
                      <a:pt x="442" y="878"/>
                    </a:lnTo>
                    <a:lnTo>
                      <a:pt x="455" y="872"/>
                    </a:lnTo>
                    <a:lnTo>
                      <a:pt x="471" y="866"/>
                    </a:lnTo>
                    <a:lnTo>
                      <a:pt x="490" y="858"/>
                    </a:lnTo>
                    <a:lnTo>
                      <a:pt x="511" y="852"/>
                    </a:lnTo>
                    <a:lnTo>
                      <a:pt x="534" y="846"/>
                    </a:lnTo>
                    <a:lnTo>
                      <a:pt x="560" y="840"/>
                    </a:lnTo>
                    <a:lnTo>
                      <a:pt x="588" y="836"/>
                    </a:lnTo>
                    <a:lnTo>
                      <a:pt x="619" y="833"/>
                    </a:lnTo>
                    <a:lnTo>
                      <a:pt x="653" y="831"/>
                    </a:lnTo>
                    <a:lnTo>
                      <a:pt x="689" y="831"/>
                    </a:lnTo>
                    <a:lnTo>
                      <a:pt x="740" y="832"/>
                    </a:lnTo>
                    <a:lnTo>
                      <a:pt x="790" y="835"/>
                    </a:lnTo>
                    <a:lnTo>
                      <a:pt x="834" y="839"/>
                    </a:lnTo>
                    <a:lnTo>
                      <a:pt x="875" y="843"/>
                    </a:lnTo>
                    <a:lnTo>
                      <a:pt x="907" y="847"/>
                    </a:lnTo>
                    <a:lnTo>
                      <a:pt x="933" y="850"/>
                    </a:lnTo>
                    <a:lnTo>
                      <a:pt x="948" y="853"/>
                    </a:lnTo>
                    <a:lnTo>
                      <a:pt x="955" y="853"/>
                    </a:lnTo>
                    <a:lnTo>
                      <a:pt x="955" y="1299"/>
                    </a:lnTo>
                    <a:lnTo>
                      <a:pt x="955" y="1299"/>
                    </a:lnTo>
                    <a:lnTo>
                      <a:pt x="949" y="1300"/>
                    </a:lnTo>
                    <a:lnTo>
                      <a:pt x="933" y="1303"/>
                    </a:lnTo>
                    <a:lnTo>
                      <a:pt x="908" y="1308"/>
                    </a:lnTo>
                    <a:lnTo>
                      <a:pt x="875" y="1314"/>
                    </a:lnTo>
                    <a:lnTo>
                      <a:pt x="835" y="1319"/>
                    </a:lnTo>
                    <a:lnTo>
                      <a:pt x="791" y="1326"/>
                    </a:lnTo>
                    <a:lnTo>
                      <a:pt x="741" y="1331"/>
                    </a:lnTo>
                    <a:lnTo>
                      <a:pt x="690" y="1334"/>
                    </a:lnTo>
                    <a:lnTo>
                      <a:pt x="654" y="1336"/>
                    </a:lnTo>
                    <a:lnTo>
                      <a:pt x="621" y="1335"/>
                    </a:lnTo>
                    <a:lnTo>
                      <a:pt x="589" y="1334"/>
                    </a:lnTo>
                    <a:lnTo>
                      <a:pt x="561" y="1331"/>
                    </a:lnTo>
                    <a:lnTo>
                      <a:pt x="536" y="1327"/>
                    </a:lnTo>
                    <a:lnTo>
                      <a:pt x="511" y="1321"/>
                    </a:lnTo>
                    <a:lnTo>
                      <a:pt x="490" y="1316"/>
                    </a:lnTo>
                    <a:lnTo>
                      <a:pt x="472" y="1310"/>
                    </a:lnTo>
                    <a:lnTo>
                      <a:pt x="455" y="1304"/>
                    </a:lnTo>
                    <a:lnTo>
                      <a:pt x="442" y="1298"/>
                    </a:lnTo>
                    <a:lnTo>
                      <a:pt x="429" y="1293"/>
                    </a:lnTo>
                    <a:lnTo>
                      <a:pt x="419" y="1287"/>
                    </a:lnTo>
                    <a:lnTo>
                      <a:pt x="407" y="1280"/>
                    </a:lnTo>
                    <a:lnTo>
                      <a:pt x="404" y="1277"/>
                    </a:lnTo>
                    <a:close/>
                    <a:moveTo>
                      <a:pt x="793" y="588"/>
                    </a:moveTo>
                    <a:lnTo>
                      <a:pt x="760" y="587"/>
                    </a:lnTo>
                    <a:lnTo>
                      <a:pt x="725" y="585"/>
                    </a:lnTo>
                    <a:lnTo>
                      <a:pt x="684" y="584"/>
                    </a:lnTo>
                    <a:lnTo>
                      <a:pt x="640" y="584"/>
                    </a:lnTo>
                    <a:lnTo>
                      <a:pt x="608" y="585"/>
                    </a:lnTo>
                    <a:lnTo>
                      <a:pt x="578" y="586"/>
                    </a:lnTo>
                    <a:lnTo>
                      <a:pt x="547" y="588"/>
                    </a:lnTo>
                    <a:lnTo>
                      <a:pt x="517" y="592"/>
                    </a:lnTo>
                    <a:lnTo>
                      <a:pt x="486" y="596"/>
                    </a:lnTo>
                    <a:lnTo>
                      <a:pt x="456" y="602"/>
                    </a:lnTo>
                    <a:lnTo>
                      <a:pt x="428" y="608"/>
                    </a:lnTo>
                    <a:lnTo>
                      <a:pt x="398" y="615"/>
                    </a:lnTo>
                    <a:lnTo>
                      <a:pt x="371" y="623"/>
                    </a:lnTo>
                    <a:lnTo>
                      <a:pt x="343" y="632"/>
                    </a:lnTo>
                    <a:lnTo>
                      <a:pt x="316" y="643"/>
                    </a:lnTo>
                    <a:lnTo>
                      <a:pt x="289" y="654"/>
                    </a:lnTo>
                    <a:lnTo>
                      <a:pt x="265" y="666"/>
                    </a:lnTo>
                    <a:lnTo>
                      <a:pt x="240" y="680"/>
                    </a:lnTo>
                    <a:lnTo>
                      <a:pt x="217" y="695"/>
                    </a:lnTo>
                    <a:lnTo>
                      <a:pt x="194" y="709"/>
                    </a:lnTo>
                    <a:lnTo>
                      <a:pt x="172" y="726"/>
                    </a:lnTo>
                    <a:lnTo>
                      <a:pt x="152" y="744"/>
                    </a:lnTo>
                    <a:lnTo>
                      <a:pt x="132" y="762"/>
                    </a:lnTo>
                    <a:lnTo>
                      <a:pt x="114" y="782"/>
                    </a:lnTo>
                    <a:lnTo>
                      <a:pt x="96" y="803"/>
                    </a:lnTo>
                    <a:lnTo>
                      <a:pt x="80" y="825"/>
                    </a:lnTo>
                    <a:lnTo>
                      <a:pt x="66" y="848"/>
                    </a:lnTo>
                    <a:lnTo>
                      <a:pt x="52" y="871"/>
                    </a:lnTo>
                    <a:lnTo>
                      <a:pt x="40" y="896"/>
                    </a:lnTo>
                    <a:lnTo>
                      <a:pt x="30" y="922"/>
                    </a:lnTo>
                    <a:lnTo>
                      <a:pt x="20" y="949"/>
                    </a:lnTo>
                    <a:lnTo>
                      <a:pt x="13" y="977"/>
                    </a:lnTo>
                    <a:lnTo>
                      <a:pt x="8" y="1005"/>
                    </a:lnTo>
                    <a:lnTo>
                      <a:pt x="3" y="1035"/>
                    </a:lnTo>
                    <a:lnTo>
                      <a:pt x="1" y="1066"/>
                    </a:lnTo>
                    <a:lnTo>
                      <a:pt x="0" y="1097"/>
                    </a:lnTo>
                    <a:lnTo>
                      <a:pt x="0" y="1129"/>
                    </a:lnTo>
                    <a:lnTo>
                      <a:pt x="2" y="1161"/>
                    </a:lnTo>
                    <a:lnTo>
                      <a:pt x="6" y="1190"/>
                    </a:lnTo>
                    <a:lnTo>
                      <a:pt x="11" y="1219"/>
                    </a:lnTo>
                    <a:lnTo>
                      <a:pt x="17" y="1246"/>
                    </a:lnTo>
                    <a:lnTo>
                      <a:pt x="25" y="1273"/>
                    </a:lnTo>
                    <a:lnTo>
                      <a:pt x="34" y="1297"/>
                    </a:lnTo>
                    <a:lnTo>
                      <a:pt x="45" y="1321"/>
                    </a:lnTo>
                    <a:lnTo>
                      <a:pt x="56" y="1343"/>
                    </a:lnTo>
                    <a:lnTo>
                      <a:pt x="70" y="1366"/>
                    </a:lnTo>
                    <a:lnTo>
                      <a:pt x="84" y="1387"/>
                    </a:lnTo>
                    <a:lnTo>
                      <a:pt x="99" y="1406"/>
                    </a:lnTo>
                    <a:lnTo>
                      <a:pt x="116" y="1425"/>
                    </a:lnTo>
                    <a:lnTo>
                      <a:pt x="133" y="1442"/>
                    </a:lnTo>
                    <a:lnTo>
                      <a:pt x="152" y="1459"/>
                    </a:lnTo>
                    <a:lnTo>
                      <a:pt x="172" y="1475"/>
                    </a:lnTo>
                    <a:lnTo>
                      <a:pt x="193" y="1488"/>
                    </a:lnTo>
                    <a:lnTo>
                      <a:pt x="216" y="1502"/>
                    </a:lnTo>
                    <a:lnTo>
                      <a:pt x="239" y="1515"/>
                    </a:lnTo>
                    <a:lnTo>
                      <a:pt x="263" y="1526"/>
                    </a:lnTo>
                    <a:lnTo>
                      <a:pt x="289" y="1536"/>
                    </a:lnTo>
                    <a:lnTo>
                      <a:pt x="316" y="1545"/>
                    </a:lnTo>
                    <a:lnTo>
                      <a:pt x="343" y="1554"/>
                    </a:lnTo>
                    <a:lnTo>
                      <a:pt x="372" y="1561"/>
                    </a:lnTo>
                    <a:lnTo>
                      <a:pt x="401" y="1566"/>
                    </a:lnTo>
                    <a:lnTo>
                      <a:pt x="432" y="1573"/>
                    </a:lnTo>
                    <a:lnTo>
                      <a:pt x="463" y="1577"/>
                    </a:lnTo>
                    <a:lnTo>
                      <a:pt x="494" y="1580"/>
                    </a:lnTo>
                    <a:lnTo>
                      <a:pt x="527" y="1583"/>
                    </a:lnTo>
                    <a:lnTo>
                      <a:pt x="561" y="1586"/>
                    </a:lnTo>
                    <a:lnTo>
                      <a:pt x="596" y="1587"/>
                    </a:lnTo>
                    <a:lnTo>
                      <a:pt x="632" y="1588"/>
                    </a:lnTo>
                    <a:lnTo>
                      <a:pt x="669" y="1587"/>
                    </a:lnTo>
                    <a:lnTo>
                      <a:pt x="707" y="1586"/>
                    </a:lnTo>
                    <a:lnTo>
                      <a:pt x="744" y="1583"/>
                    </a:lnTo>
                    <a:lnTo>
                      <a:pt x="782" y="1581"/>
                    </a:lnTo>
                    <a:lnTo>
                      <a:pt x="819" y="1578"/>
                    </a:lnTo>
                    <a:lnTo>
                      <a:pt x="856" y="1574"/>
                    </a:lnTo>
                    <a:lnTo>
                      <a:pt x="892" y="1569"/>
                    </a:lnTo>
                    <a:lnTo>
                      <a:pt x="928" y="1562"/>
                    </a:lnTo>
                    <a:lnTo>
                      <a:pt x="965" y="1556"/>
                    </a:lnTo>
                    <a:lnTo>
                      <a:pt x="1003" y="1550"/>
                    </a:lnTo>
                    <a:lnTo>
                      <a:pt x="1040" y="1542"/>
                    </a:lnTo>
                    <a:lnTo>
                      <a:pt x="1076" y="1535"/>
                    </a:lnTo>
                    <a:lnTo>
                      <a:pt x="1108" y="1528"/>
                    </a:lnTo>
                    <a:lnTo>
                      <a:pt x="1136" y="1523"/>
                    </a:lnTo>
                    <a:lnTo>
                      <a:pt x="1160" y="1518"/>
                    </a:lnTo>
                    <a:lnTo>
                      <a:pt x="1175" y="1515"/>
                    </a:lnTo>
                    <a:lnTo>
                      <a:pt x="1200" y="1508"/>
                    </a:lnTo>
                    <a:lnTo>
                      <a:pt x="1222" y="1503"/>
                    </a:lnTo>
                    <a:lnTo>
                      <a:pt x="1238" y="1499"/>
                    </a:lnTo>
                    <a:lnTo>
                      <a:pt x="1244" y="1497"/>
                    </a:lnTo>
                    <a:lnTo>
                      <a:pt x="1248" y="1496"/>
                    </a:lnTo>
                    <a:lnTo>
                      <a:pt x="1252" y="1495"/>
                    </a:lnTo>
                    <a:lnTo>
                      <a:pt x="1255" y="1493"/>
                    </a:lnTo>
                    <a:lnTo>
                      <a:pt x="1258" y="1489"/>
                    </a:lnTo>
                    <a:lnTo>
                      <a:pt x="1262" y="1484"/>
                    </a:lnTo>
                    <a:lnTo>
                      <a:pt x="1264" y="1479"/>
                    </a:lnTo>
                    <a:lnTo>
                      <a:pt x="1266" y="1469"/>
                    </a:lnTo>
                    <a:lnTo>
                      <a:pt x="1266" y="1465"/>
                    </a:lnTo>
                    <a:lnTo>
                      <a:pt x="1266" y="569"/>
                    </a:lnTo>
                    <a:lnTo>
                      <a:pt x="1265" y="533"/>
                    </a:lnTo>
                    <a:lnTo>
                      <a:pt x="1263" y="498"/>
                    </a:lnTo>
                    <a:lnTo>
                      <a:pt x="1260" y="464"/>
                    </a:lnTo>
                    <a:lnTo>
                      <a:pt x="1256" y="431"/>
                    </a:lnTo>
                    <a:lnTo>
                      <a:pt x="1250" y="400"/>
                    </a:lnTo>
                    <a:lnTo>
                      <a:pt x="1244" y="369"/>
                    </a:lnTo>
                    <a:lnTo>
                      <a:pt x="1236" y="341"/>
                    </a:lnTo>
                    <a:lnTo>
                      <a:pt x="1227" y="313"/>
                    </a:lnTo>
                    <a:lnTo>
                      <a:pt x="1217" y="287"/>
                    </a:lnTo>
                    <a:lnTo>
                      <a:pt x="1205" y="261"/>
                    </a:lnTo>
                    <a:lnTo>
                      <a:pt x="1192" y="237"/>
                    </a:lnTo>
                    <a:lnTo>
                      <a:pt x="1179" y="215"/>
                    </a:lnTo>
                    <a:lnTo>
                      <a:pt x="1163" y="193"/>
                    </a:lnTo>
                    <a:lnTo>
                      <a:pt x="1147" y="172"/>
                    </a:lnTo>
                    <a:lnTo>
                      <a:pt x="1129" y="153"/>
                    </a:lnTo>
                    <a:lnTo>
                      <a:pt x="1110" y="137"/>
                    </a:lnTo>
                    <a:lnTo>
                      <a:pt x="1090" y="120"/>
                    </a:lnTo>
                    <a:lnTo>
                      <a:pt x="1070" y="105"/>
                    </a:lnTo>
                    <a:lnTo>
                      <a:pt x="1048" y="90"/>
                    </a:lnTo>
                    <a:lnTo>
                      <a:pt x="1024" y="77"/>
                    </a:lnTo>
                    <a:lnTo>
                      <a:pt x="1000" y="65"/>
                    </a:lnTo>
                    <a:lnTo>
                      <a:pt x="975" y="54"/>
                    </a:lnTo>
                    <a:lnTo>
                      <a:pt x="947" y="44"/>
                    </a:lnTo>
                    <a:lnTo>
                      <a:pt x="920" y="35"/>
                    </a:lnTo>
                    <a:lnTo>
                      <a:pt x="891" y="27"/>
                    </a:lnTo>
                    <a:lnTo>
                      <a:pt x="862" y="19"/>
                    </a:lnTo>
                    <a:lnTo>
                      <a:pt x="831" y="14"/>
                    </a:lnTo>
                    <a:lnTo>
                      <a:pt x="798" y="9"/>
                    </a:lnTo>
                    <a:lnTo>
                      <a:pt x="766" y="5"/>
                    </a:lnTo>
                    <a:lnTo>
                      <a:pt x="732" y="2"/>
                    </a:lnTo>
                    <a:lnTo>
                      <a:pt x="696" y="1"/>
                    </a:lnTo>
                    <a:lnTo>
                      <a:pt x="660" y="0"/>
                    </a:lnTo>
                    <a:lnTo>
                      <a:pt x="631" y="1"/>
                    </a:lnTo>
                    <a:lnTo>
                      <a:pt x="598" y="2"/>
                    </a:lnTo>
                    <a:lnTo>
                      <a:pt x="564" y="4"/>
                    </a:lnTo>
                    <a:lnTo>
                      <a:pt x="528" y="8"/>
                    </a:lnTo>
                    <a:lnTo>
                      <a:pt x="493" y="11"/>
                    </a:lnTo>
                    <a:lnTo>
                      <a:pt x="458" y="15"/>
                    </a:lnTo>
                    <a:lnTo>
                      <a:pt x="427" y="20"/>
                    </a:lnTo>
                    <a:lnTo>
                      <a:pt x="398" y="24"/>
                    </a:lnTo>
                    <a:lnTo>
                      <a:pt x="389" y="27"/>
                    </a:lnTo>
                    <a:lnTo>
                      <a:pt x="363" y="33"/>
                    </a:lnTo>
                    <a:lnTo>
                      <a:pt x="325" y="41"/>
                    </a:lnTo>
                    <a:lnTo>
                      <a:pt x="280" y="54"/>
                    </a:lnTo>
                    <a:lnTo>
                      <a:pt x="256" y="61"/>
                    </a:lnTo>
                    <a:lnTo>
                      <a:pt x="230" y="70"/>
                    </a:lnTo>
                    <a:lnTo>
                      <a:pt x="205" y="79"/>
                    </a:lnTo>
                    <a:lnTo>
                      <a:pt x="181" y="89"/>
                    </a:lnTo>
                    <a:lnTo>
                      <a:pt x="156" y="100"/>
                    </a:lnTo>
                    <a:lnTo>
                      <a:pt x="134" y="111"/>
                    </a:lnTo>
                    <a:lnTo>
                      <a:pt x="114" y="123"/>
                    </a:lnTo>
                    <a:lnTo>
                      <a:pt x="96" y="135"/>
                    </a:lnTo>
                    <a:lnTo>
                      <a:pt x="93" y="138"/>
                    </a:lnTo>
                    <a:lnTo>
                      <a:pt x="88" y="145"/>
                    </a:lnTo>
                    <a:lnTo>
                      <a:pt x="86" y="150"/>
                    </a:lnTo>
                    <a:lnTo>
                      <a:pt x="85" y="157"/>
                    </a:lnTo>
                    <a:lnTo>
                      <a:pt x="85" y="165"/>
                    </a:lnTo>
                    <a:lnTo>
                      <a:pt x="88" y="175"/>
                    </a:lnTo>
                    <a:lnTo>
                      <a:pt x="156" y="361"/>
                    </a:lnTo>
                    <a:lnTo>
                      <a:pt x="159" y="365"/>
                    </a:lnTo>
                    <a:lnTo>
                      <a:pt x="161" y="368"/>
                    </a:lnTo>
                    <a:lnTo>
                      <a:pt x="163" y="371"/>
                    </a:lnTo>
                    <a:lnTo>
                      <a:pt x="165" y="373"/>
                    </a:lnTo>
                    <a:lnTo>
                      <a:pt x="170" y="376"/>
                    </a:lnTo>
                    <a:lnTo>
                      <a:pt x="175" y="377"/>
                    </a:lnTo>
                    <a:lnTo>
                      <a:pt x="185" y="377"/>
                    </a:lnTo>
                    <a:lnTo>
                      <a:pt x="189" y="376"/>
                    </a:lnTo>
                    <a:lnTo>
                      <a:pt x="193" y="374"/>
                    </a:lnTo>
                    <a:lnTo>
                      <a:pt x="205" y="369"/>
                    </a:lnTo>
                    <a:lnTo>
                      <a:pt x="223" y="360"/>
                    </a:lnTo>
                    <a:lnTo>
                      <a:pt x="241" y="351"/>
                    </a:lnTo>
                    <a:lnTo>
                      <a:pt x="259" y="343"/>
                    </a:lnTo>
                    <a:lnTo>
                      <a:pt x="277" y="335"/>
                    </a:lnTo>
                    <a:lnTo>
                      <a:pt x="314" y="321"/>
                    </a:lnTo>
                    <a:lnTo>
                      <a:pt x="351" y="310"/>
                    </a:lnTo>
                    <a:lnTo>
                      <a:pt x="388" y="300"/>
                    </a:lnTo>
                    <a:lnTo>
                      <a:pt x="423" y="292"/>
                    </a:lnTo>
                    <a:lnTo>
                      <a:pt x="456" y="286"/>
                    </a:lnTo>
                    <a:lnTo>
                      <a:pt x="489" y="280"/>
                    </a:lnTo>
                    <a:lnTo>
                      <a:pt x="519" y="276"/>
                    </a:lnTo>
                    <a:lnTo>
                      <a:pt x="546" y="274"/>
                    </a:lnTo>
                    <a:lnTo>
                      <a:pt x="570" y="272"/>
                    </a:lnTo>
                    <a:lnTo>
                      <a:pt x="592" y="271"/>
                    </a:lnTo>
                    <a:lnTo>
                      <a:pt x="621" y="270"/>
                    </a:lnTo>
                    <a:lnTo>
                      <a:pt x="632" y="269"/>
                    </a:lnTo>
                    <a:lnTo>
                      <a:pt x="651" y="270"/>
                    </a:lnTo>
                    <a:lnTo>
                      <a:pt x="670" y="270"/>
                    </a:lnTo>
                    <a:lnTo>
                      <a:pt x="689" y="272"/>
                    </a:lnTo>
                    <a:lnTo>
                      <a:pt x="707" y="273"/>
                    </a:lnTo>
                    <a:lnTo>
                      <a:pt x="724" y="275"/>
                    </a:lnTo>
                    <a:lnTo>
                      <a:pt x="740" y="278"/>
                    </a:lnTo>
                    <a:lnTo>
                      <a:pt x="756" y="281"/>
                    </a:lnTo>
                    <a:lnTo>
                      <a:pt x="772" y="286"/>
                    </a:lnTo>
                    <a:lnTo>
                      <a:pt x="787" y="289"/>
                    </a:lnTo>
                    <a:lnTo>
                      <a:pt x="801" y="294"/>
                    </a:lnTo>
                    <a:lnTo>
                      <a:pt x="814" y="299"/>
                    </a:lnTo>
                    <a:lnTo>
                      <a:pt x="828" y="305"/>
                    </a:lnTo>
                    <a:lnTo>
                      <a:pt x="840" y="311"/>
                    </a:lnTo>
                    <a:lnTo>
                      <a:pt x="852" y="317"/>
                    </a:lnTo>
                    <a:lnTo>
                      <a:pt x="863" y="325"/>
                    </a:lnTo>
                    <a:lnTo>
                      <a:pt x="873" y="332"/>
                    </a:lnTo>
                    <a:lnTo>
                      <a:pt x="883" y="341"/>
                    </a:lnTo>
                    <a:lnTo>
                      <a:pt x="892" y="349"/>
                    </a:lnTo>
                    <a:lnTo>
                      <a:pt x="901" y="358"/>
                    </a:lnTo>
                    <a:lnTo>
                      <a:pt x="908" y="368"/>
                    </a:lnTo>
                    <a:lnTo>
                      <a:pt x="916" y="379"/>
                    </a:lnTo>
                    <a:lnTo>
                      <a:pt x="923" y="390"/>
                    </a:lnTo>
                    <a:lnTo>
                      <a:pt x="928" y="402"/>
                    </a:lnTo>
                    <a:lnTo>
                      <a:pt x="934" y="416"/>
                    </a:lnTo>
                    <a:lnTo>
                      <a:pt x="939" y="430"/>
                    </a:lnTo>
                    <a:lnTo>
                      <a:pt x="943" y="445"/>
                    </a:lnTo>
                    <a:lnTo>
                      <a:pt x="946" y="462"/>
                    </a:lnTo>
                    <a:lnTo>
                      <a:pt x="949" y="480"/>
                    </a:lnTo>
                    <a:lnTo>
                      <a:pt x="952" y="499"/>
                    </a:lnTo>
                    <a:lnTo>
                      <a:pt x="953" y="520"/>
                    </a:lnTo>
                    <a:lnTo>
                      <a:pt x="954" y="542"/>
                    </a:lnTo>
                    <a:lnTo>
                      <a:pt x="955" y="566"/>
                    </a:lnTo>
                    <a:lnTo>
                      <a:pt x="955" y="607"/>
                    </a:lnTo>
                    <a:lnTo>
                      <a:pt x="923" y="603"/>
                    </a:lnTo>
                    <a:lnTo>
                      <a:pt x="894" y="599"/>
                    </a:lnTo>
                    <a:lnTo>
                      <a:pt x="866" y="596"/>
                    </a:lnTo>
                    <a:lnTo>
                      <a:pt x="842" y="593"/>
                    </a:lnTo>
                    <a:lnTo>
                      <a:pt x="822" y="591"/>
                    </a:lnTo>
                    <a:lnTo>
                      <a:pt x="806" y="590"/>
                    </a:lnTo>
                    <a:lnTo>
                      <a:pt x="796" y="589"/>
                    </a:lnTo>
                    <a:lnTo>
                      <a:pt x="793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75" name="Freeform 14"/>
              <p:cNvSpPr>
                <a:spLocks/>
              </p:cNvSpPr>
              <p:nvPr/>
            </p:nvSpPr>
            <p:spPr bwMode="auto">
              <a:xfrm>
                <a:off x="4125" y="2056"/>
                <a:ext cx="82" cy="140"/>
              </a:xfrm>
              <a:custGeom>
                <a:avLst/>
                <a:gdLst>
                  <a:gd name="T0" fmla="*/ 906 w 906"/>
                  <a:gd name="T1" fmla="*/ 51 h 1537"/>
                  <a:gd name="T2" fmla="*/ 900 w 906"/>
                  <a:gd name="T3" fmla="*/ 36 h 1537"/>
                  <a:gd name="T4" fmla="*/ 890 w 906"/>
                  <a:gd name="T5" fmla="*/ 30 h 1537"/>
                  <a:gd name="T6" fmla="*/ 848 w 906"/>
                  <a:gd name="T7" fmla="*/ 19 h 1537"/>
                  <a:gd name="T8" fmla="*/ 776 w 906"/>
                  <a:gd name="T9" fmla="*/ 8 h 1537"/>
                  <a:gd name="T10" fmla="*/ 703 w 906"/>
                  <a:gd name="T11" fmla="*/ 1 h 1537"/>
                  <a:gd name="T12" fmla="*/ 643 w 906"/>
                  <a:gd name="T13" fmla="*/ 1 h 1537"/>
                  <a:gd name="T14" fmla="*/ 591 w 906"/>
                  <a:gd name="T15" fmla="*/ 6 h 1537"/>
                  <a:gd name="T16" fmla="*/ 521 w 906"/>
                  <a:gd name="T17" fmla="*/ 23 h 1537"/>
                  <a:gd name="T18" fmla="*/ 450 w 906"/>
                  <a:gd name="T19" fmla="*/ 54 h 1537"/>
                  <a:gd name="T20" fmla="*/ 381 w 906"/>
                  <a:gd name="T21" fmla="*/ 95 h 1537"/>
                  <a:gd name="T22" fmla="*/ 332 w 906"/>
                  <a:gd name="T23" fmla="*/ 138 h 1537"/>
                  <a:gd name="T24" fmla="*/ 307 w 906"/>
                  <a:gd name="T25" fmla="*/ 165 h 1537"/>
                  <a:gd name="T26" fmla="*/ 305 w 906"/>
                  <a:gd name="T27" fmla="*/ 34 h 1537"/>
                  <a:gd name="T28" fmla="*/ 296 w 906"/>
                  <a:gd name="T29" fmla="*/ 20 h 1537"/>
                  <a:gd name="T30" fmla="*/ 280 w 906"/>
                  <a:gd name="T31" fmla="*/ 16 h 1537"/>
                  <a:gd name="T32" fmla="*/ 17 w 906"/>
                  <a:gd name="T33" fmla="*/ 18 h 1537"/>
                  <a:gd name="T34" fmla="*/ 5 w 906"/>
                  <a:gd name="T35" fmla="*/ 29 h 1537"/>
                  <a:gd name="T36" fmla="*/ 0 w 906"/>
                  <a:gd name="T37" fmla="*/ 46 h 1537"/>
                  <a:gd name="T38" fmla="*/ 2 w 906"/>
                  <a:gd name="T39" fmla="*/ 1519 h 1537"/>
                  <a:gd name="T40" fmla="*/ 14 w 906"/>
                  <a:gd name="T41" fmla="*/ 1533 h 1537"/>
                  <a:gd name="T42" fmla="*/ 30 w 906"/>
                  <a:gd name="T43" fmla="*/ 1537 h 1537"/>
                  <a:gd name="T44" fmla="*/ 299 w 906"/>
                  <a:gd name="T45" fmla="*/ 1535 h 1537"/>
                  <a:gd name="T46" fmla="*/ 312 w 906"/>
                  <a:gd name="T47" fmla="*/ 1524 h 1537"/>
                  <a:gd name="T48" fmla="*/ 317 w 906"/>
                  <a:gd name="T49" fmla="*/ 1507 h 1537"/>
                  <a:gd name="T50" fmla="*/ 319 w 906"/>
                  <a:gd name="T51" fmla="*/ 704 h 1537"/>
                  <a:gd name="T52" fmla="*/ 330 w 906"/>
                  <a:gd name="T53" fmla="*/ 603 h 1537"/>
                  <a:gd name="T54" fmla="*/ 350 w 906"/>
                  <a:gd name="T55" fmla="*/ 520 h 1537"/>
                  <a:gd name="T56" fmla="*/ 377 w 906"/>
                  <a:gd name="T57" fmla="*/ 457 h 1537"/>
                  <a:gd name="T58" fmla="*/ 410 w 906"/>
                  <a:gd name="T59" fmla="*/ 404 h 1537"/>
                  <a:gd name="T60" fmla="*/ 449 w 906"/>
                  <a:gd name="T61" fmla="*/ 363 h 1537"/>
                  <a:gd name="T62" fmla="*/ 492 w 906"/>
                  <a:gd name="T63" fmla="*/ 331 h 1537"/>
                  <a:gd name="T64" fmla="*/ 540 w 906"/>
                  <a:gd name="T65" fmla="*/ 309 h 1537"/>
                  <a:gd name="T66" fmla="*/ 591 w 906"/>
                  <a:gd name="T67" fmla="*/ 294 h 1537"/>
                  <a:gd name="T68" fmla="*/ 659 w 906"/>
                  <a:gd name="T69" fmla="*/ 286 h 1537"/>
                  <a:gd name="T70" fmla="*/ 727 w 906"/>
                  <a:gd name="T71" fmla="*/ 287 h 1537"/>
                  <a:gd name="T72" fmla="*/ 786 w 906"/>
                  <a:gd name="T73" fmla="*/ 295 h 1537"/>
                  <a:gd name="T74" fmla="*/ 808 w 906"/>
                  <a:gd name="T75" fmla="*/ 297 h 1537"/>
                  <a:gd name="T76" fmla="*/ 822 w 906"/>
                  <a:gd name="T77" fmla="*/ 288 h 1537"/>
                  <a:gd name="T78" fmla="*/ 831 w 906"/>
                  <a:gd name="T79" fmla="*/ 271 h 1537"/>
                  <a:gd name="T80" fmla="*/ 860 w 906"/>
                  <a:gd name="T81" fmla="*/ 194 h 1537"/>
                  <a:gd name="T82" fmla="*/ 891 w 906"/>
                  <a:gd name="T83" fmla="*/ 103 h 1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6" h="1537">
                    <a:moveTo>
                      <a:pt x="905" y="66"/>
                    </a:moveTo>
                    <a:lnTo>
                      <a:pt x="906" y="57"/>
                    </a:lnTo>
                    <a:lnTo>
                      <a:pt x="906" y="51"/>
                    </a:lnTo>
                    <a:lnTo>
                      <a:pt x="905" y="45"/>
                    </a:lnTo>
                    <a:lnTo>
                      <a:pt x="903" y="40"/>
                    </a:lnTo>
                    <a:lnTo>
                      <a:pt x="900" y="36"/>
                    </a:lnTo>
                    <a:lnTo>
                      <a:pt x="896" y="34"/>
                    </a:lnTo>
                    <a:lnTo>
                      <a:pt x="892" y="32"/>
                    </a:lnTo>
                    <a:lnTo>
                      <a:pt x="890" y="30"/>
                    </a:lnTo>
                    <a:lnTo>
                      <a:pt x="881" y="28"/>
                    </a:lnTo>
                    <a:lnTo>
                      <a:pt x="866" y="23"/>
                    </a:lnTo>
                    <a:lnTo>
                      <a:pt x="848" y="19"/>
                    </a:lnTo>
                    <a:lnTo>
                      <a:pt x="826" y="15"/>
                    </a:lnTo>
                    <a:lnTo>
                      <a:pt x="802" y="11"/>
                    </a:lnTo>
                    <a:lnTo>
                      <a:pt x="776" y="8"/>
                    </a:lnTo>
                    <a:lnTo>
                      <a:pt x="751" y="4"/>
                    </a:lnTo>
                    <a:lnTo>
                      <a:pt x="726" y="2"/>
                    </a:lnTo>
                    <a:lnTo>
                      <a:pt x="703" y="1"/>
                    </a:lnTo>
                    <a:lnTo>
                      <a:pt x="682" y="0"/>
                    </a:lnTo>
                    <a:lnTo>
                      <a:pt x="662" y="0"/>
                    </a:lnTo>
                    <a:lnTo>
                      <a:pt x="643" y="1"/>
                    </a:lnTo>
                    <a:lnTo>
                      <a:pt x="625" y="2"/>
                    </a:lnTo>
                    <a:lnTo>
                      <a:pt x="608" y="4"/>
                    </a:lnTo>
                    <a:lnTo>
                      <a:pt x="591" y="6"/>
                    </a:lnTo>
                    <a:lnTo>
                      <a:pt x="577" y="10"/>
                    </a:lnTo>
                    <a:lnTo>
                      <a:pt x="547" y="16"/>
                    </a:lnTo>
                    <a:lnTo>
                      <a:pt x="521" y="23"/>
                    </a:lnTo>
                    <a:lnTo>
                      <a:pt x="496" y="33"/>
                    </a:lnTo>
                    <a:lnTo>
                      <a:pt x="473" y="42"/>
                    </a:lnTo>
                    <a:lnTo>
                      <a:pt x="450" y="54"/>
                    </a:lnTo>
                    <a:lnTo>
                      <a:pt x="427" y="67"/>
                    </a:lnTo>
                    <a:lnTo>
                      <a:pt x="405" y="80"/>
                    </a:lnTo>
                    <a:lnTo>
                      <a:pt x="381" y="95"/>
                    </a:lnTo>
                    <a:lnTo>
                      <a:pt x="360" y="111"/>
                    </a:lnTo>
                    <a:lnTo>
                      <a:pt x="341" y="128"/>
                    </a:lnTo>
                    <a:lnTo>
                      <a:pt x="332" y="138"/>
                    </a:lnTo>
                    <a:lnTo>
                      <a:pt x="323" y="146"/>
                    </a:lnTo>
                    <a:lnTo>
                      <a:pt x="315" y="156"/>
                    </a:lnTo>
                    <a:lnTo>
                      <a:pt x="307" y="165"/>
                    </a:lnTo>
                    <a:lnTo>
                      <a:pt x="307" y="46"/>
                    </a:lnTo>
                    <a:lnTo>
                      <a:pt x="307" y="39"/>
                    </a:lnTo>
                    <a:lnTo>
                      <a:pt x="305" y="34"/>
                    </a:lnTo>
                    <a:lnTo>
                      <a:pt x="303" y="29"/>
                    </a:lnTo>
                    <a:lnTo>
                      <a:pt x="300" y="24"/>
                    </a:lnTo>
                    <a:lnTo>
                      <a:pt x="296" y="20"/>
                    </a:lnTo>
                    <a:lnTo>
                      <a:pt x="290" y="18"/>
                    </a:lnTo>
                    <a:lnTo>
                      <a:pt x="285" y="16"/>
                    </a:lnTo>
                    <a:lnTo>
                      <a:pt x="280" y="16"/>
                    </a:lnTo>
                    <a:lnTo>
                      <a:pt x="29" y="16"/>
                    </a:lnTo>
                    <a:lnTo>
                      <a:pt x="22" y="16"/>
                    </a:lnTo>
                    <a:lnTo>
                      <a:pt x="17" y="18"/>
                    </a:lnTo>
                    <a:lnTo>
                      <a:pt x="13" y="20"/>
                    </a:lnTo>
                    <a:lnTo>
                      <a:pt x="9" y="24"/>
                    </a:lnTo>
                    <a:lnTo>
                      <a:pt x="5" y="29"/>
                    </a:lnTo>
                    <a:lnTo>
                      <a:pt x="2" y="34"/>
                    </a:lnTo>
                    <a:lnTo>
                      <a:pt x="1" y="39"/>
                    </a:lnTo>
                    <a:lnTo>
                      <a:pt x="0" y="46"/>
                    </a:lnTo>
                    <a:lnTo>
                      <a:pt x="0" y="1507"/>
                    </a:lnTo>
                    <a:lnTo>
                      <a:pt x="1" y="1514"/>
                    </a:lnTo>
                    <a:lnTo>
                      <a:pt x="2" y="1519"/>
                    </a:lnTo>
                    <a:lnTo>
                      <a:pt x="5" y="1524"/>
                    </a:lnTo>
                    <a:lnTo>
                      <a:pt x="10" y="1528"/>
                    </a:lnTo>
                    <a:lnTo>
                      <a:pt x="14" y="1533"/>
                    </a:lnTo>
                    <a:lnTo>
                      <a:pt x="19" y="1535"/>
                    </a:lnTo>
                    <a:lnTo>
                      <a:pt x="24" y="1537"/>
                    </a:lnTo>
                    <a:lnTo>
                      <a:pt x="30" y="1537"/>
                    </a:lnTo>
                    <a:lnTo>
                      <a:pt x="287" y="1537"/>
                    </a:lnTo>
                    <a:lnTo>
                      <a:pt x="294" y="1537"/>
                    </a:lnTo>
                    <a:lnTo>
                      <a:pt x="299" y="1535"/>
                    </a:lnTo>
                    <a:lnTo>
                      <a:pt x="304" y="1533"/>
                    </a:lnTo>
                    <a:lnTo>
                      <a:pt x="308" y="1528"/>
                    </a:lnTo>
                    <a:lnTo>
                      <a:pt x="312" y="1524"/>
                    </a:lnTo>
                    <a:lnTo>
                      <a:pt x="315" y="1519"/>
                    </a:lnTo>
                    <a:lnTo>
                      <a:pt x="317" y="1514"/>
                    </a:lnTo>
                    <a:lnTo>
                      <a:pt x="317" y="1507"/>
                    </a:lnTo>
                    <a:lnTo>
                      <a:pt x="317" y="777"/>
                    </a:lnTo>
                    <a:lnTo>
                      <a:pt x="318" y="740"/>
                    </a:lnTo>
                    <a:lnTo>
                      <a:pt x="319" y="704"/>
                    </a:lnTo>
                    <a:lnTo>
                      <a:pt x="321" y="669"/>
                    </a:lnTo>
                    <a:lnTo>
                      <a:pt x="325" y="634"/>
                    </a:lnTo>
                    <a:lnTo>
                      <a:pt x="330" y="603"/>
                    </a:lnTo>
                    <a:lnTo>
                      <a:pt x="335" y="572"/>
                    </a:lnTo>
                    <a:lnTo>
                      <a:pt x="342" y="544"/>
                    </a:lnTo>
                    <a:lnTo>
                      <a:pt x="350" y="520"/>
                    </a:lnTo>
                    <a:lnTo>
                      <a:pt x="358" y="498"/>
                    </a:lnTo>
                    <a:lnTo>
                      <a:pt x="367" y="477"/>
                    </a:lnTo>
                    <a:lnTo>
                      <a:pt x="377" y="457"/>
                    </a:lnTo>
                    <a:lnTo>
                      <a:pt x="387" y="438"/>
                    </a:lnTo>
                    <a:lnTo>
                      <a:pt x="398" y="421"/>
                    </a:lnTo>
                    <a:lnTo>
                      <a:pt x="410" y="404"/>
                    </a:lnTo>
                    <a:lnTo>
                      <a:pt x="422" y="389"/>
                    </a:lnTo>
                    <a:lnTo>
                      <a:pt x="435" y="375"/>
                    </a:lnTo>
                    <a:lnTo>
                      <a:pt x="449" y="363"/>
                    </a:lnTo>
                    <a:lnTo>
                      <a:pt x="463" y="351"/>
                    </a:lnTo>
                    <a:lnTo>
                      <a:pt x="477" y="340"/>
                    </a:lnTo>
                    <a:lnTo>
                      <a:pt x="492" y="331"/>
                    </a:lnTo>
                    <a:lnTo>
                      <a:pt x="508" y="323"/>
                    </a:lnTo>
                    <a:lnTo>
                      <a:pt x="524" y="315"/>
                    </a:lnTo>
                    <a:lnTo>
                      <a:pt x="540" y="309"/>
                    </a:lnTo>
                    <a:lnTo>
                      <a:pt x="557" y="302"/>
                    </a:lnTo>
                    <a:lnTo>
                      <a:pt x="574" y="298"/>
                    </a:lnTo>
                    <a:lnTo>
                      <a:pt x="591" y="294"/>
                    </a:lnTo>
                    <a:lnTo>
                      <a:pt x="608" y="291"/>
                    </a:lnTo>
                    <a:lnTo>
                      <a:pt x="625" y="289"/>
                    </a:lnTo>
                    <a:lnTo>
                      <a:pt x="659" y="286"/>
                    </a:lnTo>
                    <a:lnTo>
                      <a:pt x="688" y="284"/>
                    </a:lnTo>
                    <a:lnTo>
                      <a:pt x="707" y="284"/>
                    </a:lnTo>
                    <a:lnTo>
                      <a:pt x="727" y="287"/>
                    </a:lnTo>
                    <a:lnTo>
                      <a:pt x="745" y="289"/>
                    </a:lnTo>
                    <a:lnTo>
                      <a:pt x="760" y="291"/>
                    </a:lnTo>
                    <a:lnTo>
                      <a:pt x="786" y="295"/>
                    </a:lnTo>
                    <a:lnTo>
                      <a:pt x="795" y="297"/>
                    </a:lnTo>
                    <a:lnTo>
                      <a:pt x="802" y="298"/>
                    </a:lnTo>
                    <a:lnTo>
                      <a:pt x="808" y="297"/>
                    </a:lnTo>
                    <a:lnTo>
                      <a:pt x="813" y="295"/>
                    </a:lnTo>
                    <a:lnTo>
                      <a:pt x="817" y="292"/>
                    </a:lnTo>
                    <a:lnTo>
                      <a:pt x="822" y="288"/>
                    </a:lnTo>
                    <a:lnTo>
                      <a:pt x="826" y="282"/>
                    </a:lnTo>
                    <a:lnTo>
                      <a:pt x="828" y="277"/>
                    </a:lnTo>
                    <a:lnTo>
                      <a:pt x="831" y="271"/>
                    </a:lnTo>
                    <a:lnTo>
                      <a:pt x="839" y="251"/>
                    </a:lnTo>
                    <a:lnTo>
                      <a:pt x="848" y="224"/>
                    </a:lnTo>
                    <a:lnTo>
                      <a:pt x="860" y="194"/>
                    </a:lnTo>
                    <a:lnTo>
                      <a:pt x="870" y="162"/>
                    </a:lnTo>
                    <a:lnTo>
                      <a:pt x="882" y="130"/>
                    </a:lnTo>
                    <a:lnTo>
                      <a:pt x="891" y="103"/>
                    </a:lnTo>
                    <a:lnTo>
                      <a:pt x="900" y="80"/>
                    </a:lnTo>
                    <a:lnTo>
                      <a:pt x="905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76" name="Freeform 15"/>
              <p:cNvSpPr>
                <a:spLocks/>
              </p:cNvSpPr>
              <p:nvPr/>
            </p:nvSpPr>
            <p:spPr bwMode="auto">
              <a:xfrm>
                <a:off x="3834" y="1998"/>
                <a:ext cx="155" cy="262"/>
              </a:xfrm>
              <a:custGeom>
                <a:avLst/>
                <a:gdLst>
                  <a:gd name="T0" fmla="*/ 1620 w 1710"/>
                  <a:gd name="T1" fmla="*/ 16 h 2886"/>
                  <a:gd name="T2" fmla="*/ 1498 w 1710"/>
                  <a:gd name="T3" fmla="*/ 1 h 2886"/>
                  <a:gd name="T4" fmla="*/ 1365 w 1710"/>
                  <a:gd name="T5" fmla="*/ 6 h 2886"/>
                  <a:gd name="T6" fmla="*/ 1250 w 1710"/>
                  <a:gd name="T7" fmla="*/ 29 h 2886"/>
                  <a:gd name="T8" fmla="*/ 1150 w 1710"/>
                  <a:gd name="T9" fmla="*/ 71 h 2886"/>
                  <a:gd name="T10" fmla="*/ 1065 w 1710"/>
                  <a:gd name="T11" fmla="*/ 131 h 2886"/>
                  <a:gd name="T12" fmla="*/ 994 w 1710"/>
                  <a:gd name="T13" fmla="*/ 210 h 2886"/>
                  <a:gd name="T14" fmla="*/ 936 w 1710"/>
                  <a:gd name="T15" fmla="*/ 308 h 2886"/>
                  <a:gd name="T16" fmla="*/ 890 w 1710"/>
                  <a:gd name="T17" fmla="*/ 423 h 2886"/>
                  <a:gd name="T18" fmla="*/ 856 w 1710"/>
                  <a:gd name="T19" fmla="*/ 557 h 2886"/>
                  <a:gd name="T20" fmla="*/ 611 w 1710"/>
                  <a:gd name="T21" fmla="*/ 661 h 2886"/>
                  <a:gd name="T22" fmla="*/ 587 w 1710"/>
                  <a:gd name="T23" fmla="*/ 675 h 2886"/>
                  <a:gd name="T24" fmla="*/ 545 w 1710"/>
                  <a:gd name="T25" fmla="*/ 892 h 2886"/>
                  <a:gd name="T26" fmla="*/ 551 w 1710"/>
                  <a:gd name="T27" fmla="*/ 916 h 2886"/>
                  <a:gd name="T28" fmla="*/ 577 w 1710"/>
                  <a:gd name="T29" fmla="*/ 924 h 2886"/>
                  <a:gd name="T30" fmla="*/ 561 w 1710"/>
                  <a:gd name="T31" fmla="*/ 2222 h 2886"/>
                  <a:gd name="T32" fmla="*/ 532 w 1710"/>
                  <a:gd name="T33" fmla="*/ 2342 h 2886"/>
                  <a:gd name="T34" fmla="*/ 500 w 1710"/>
                  <a:gd name="T35" fmla="*/ 2435 h 2886"/>
                  <a:gd name="T36" fmla="*/ 466 w 1710"/>
                  <a:gd name="T37" fmla="*/ 2504 h 2886"/>
                  <a:gd name="T38" fmla="*/ 428 w 1710"/>
                  <a:gd name="T39" fmla="*/ 2554 h 2886"/>
                  <a:gd name="T40" fmla="*/ 386 w 1710"/>
                  <a:gd name="T41" fmla="*/ 2589 h 2886"/>
                  <a:gd name="T42" fmla="*/ 331 w 1710"/>
                  <a:gd name="T43" fmla="*/ 2609 h 2886"/>
                  <a:gd name="T44" fmla="*/ 274 w 1710"/>
                  <a:gd name="T45" fmla="*/ 2616 h 2886"/>
                  <a:gd name="T46" fmla="*/ 203 w 1710"/>
                  <a:gd name="T47" fmla="*/ 2615 h 2886"/>
                  <a:gd name="T48" fmla="*/ 136 w 1710"/>
                  <a:gd name="T49" fmla="*/ 2601 h 2886"/>
                  <a:gd name="T50" fmla="*/ 98 w 1710"/>
                  <a:gd name="T51" fmla="*/ 2590 h 2886"/>
                  <a:gd name="T52" fmla="*/ 80 w 1710"/>
                  <a:gd name="T53" fmla="*/ 2599 h 2886"/>
                  <a:gd name="T54" fmla="*/ 62 w 1710"/>
                  <a:gd name="T55" fmla="*/ 2645 h 2886"/>
                  <a:gd name="T56" fmla="*/ 16 w 1710"/>
                  <a:gd name="T57" fmla="*/ 2770 h 2886"/>
                  <a:gd name="T58" fmla="*/ 0 w 1710"/>
                  <a:gd name="T59" fmla="*/ 2820 h 2886"/>
                  <a:gd name="T60" fmla="*/ 10 w 1710"/>
                  <a:gd name="T61" fmla="*/ 2840 h 2886"/>
                  <a:gd name="T62" fmla="*/ 58 w 1710"/>
                  <a:gd name="T63" fmla="*/ 2859 h 2886"/>
                  <a:gd name="T64" fmla="*/ 147 w 1710"/>
                  <a:gd name="T65" fmla="*/ 2879 h 2886"/>
                  <a:gd name="T66" fmla="*/ 251 w 1710"/>
                  <a:gd name="T67" fmla="*/ 2886 h 2886"/>
                  <a:gd name="T68" fmla="*/ 379 w 1710"/>
                  <a:gd name="T69" fmla="*/ 2876 h 2886"/>
                  <a:gd name="T70" fmla="*/ 491 w 1710"/>
                  <a:gd name="T71" fmla="*/ 2849 h 2886"/>
                  <a:gd name="T72" fmla="*/ 587 w 1710"/>
                  <a:gd name="T73" fmla="*/ 2798 h 2886"/>
                  <a:gd name="T74" fmla="*/ 672 w 1710"/>
                  <a:gd name="T75" fmla="*/ 2722 h 2886"/>
                  <a:gd name="T76" fmla="*/ 745 w 1710"/>
                  <a:gd name="T77" fmla="*/ 2623 h 2886"/>
                  <a:gd name="T78" fmla="*/ 800 w 1710"/>
                  <a:gd name="T79" fmla="*/ 2503 h 2886"/>
                  <a:gd name="T80" fmla="*/ 846 w 1710"/>
                  <a:gd name="T81" fmla="*/ 2353 h 2886"/>
                  <a:gd name="T82" fmla="*/ 885 w 1710"/>
                  <a:gd name="T83" fmla="*/ 2173 h 2886"/>
                  <a:gd name="T84" fmla="*/ 1443 w 1710"/>
                  <a:gd name="T85" fmla="*/ 921 h 2886"/>
                  <a:gd name="T86" fmla="*/ 1459 w 1710"/>
                  <a:gd name="T87" fmla="*/ 905 h 2886"/>
                  <a:gd name="T88" fmla="*/ 1499 w 1710"/>
                  <a:gd name="T89" fmla="*/ 685 h 2886"/>
                  <a:gd name="T90" fmla="*/ 1488 w 1710"/>
                  <a:gd name="T91" fmla="*/ 665 h 2886"/>
                  <a:gd name="T92" fmla="*/ 1154 w 1710"/>
                  <a:gd name="T93" fmla="*/ 660 h 2886"/>
                  <a:gd name="T94" fmla="*/ 1166 w 1710"/>
                  <a:gd name="T95" fmla="*/ 586 h 2886"/>
                  <a:gd name="T96" fmla="*/ 1205 w 1710"/>
                  <a:gd name="T97" fmla="*/ 439 h 2886"/>
                  <a:gd name="T98" fmla="*/ 1236 w 1710"/>
                  <a:gd name="T99" fmla="*/ 380 h 2886"/>
                  <a:gd name="T100" fmla="*/ 1274 w 1710"/>
                  <a:gd name="T101" fmla="*/ 334 h 2886"/>
                  <a:gd name="T102" fmla="*/ 1312 w 1710"/>
                  <a:gd name="T103" fmla="*/ 304 h 2886"/>
                  <a:gd name="T104" fmla="*/ 1355 w 1710"/>
                  <a:gd name="T105" fmla="*/ 284 h 2886"/>
                  <a:gd name="T106" fmla="*/ 1405 w 1710"/>
                  <a:gd name="T107" fmla="*/ 272 h 2886"/>
                  <a:gd name="T108" fmla="*/ 1504 w 1710"/>
                  <a:gd name="T109" fmla="*/ 271 h 2886"/>
                  <a:gd name="T110" fmla="*/ 1575 w 1710"/>
                  <a:gd name="T111" fmla="*/ 285 h 2886"/>
                  <a:gd name="T112" fmla="*/ 1611 w 1710"/>
                  <a:gd name="T113" fmla="*/ 293 h 2886"/>
                  <a:gd name="T114" fmla="*/ 1629 w 1710"/>
                  <a:gd name="T115" fmla="*/ 284 h 2886"/>
                  <a:gd name="T116" fmla="*/ 1710 w 1710"/>
                  <a:gd name="T117" fmla="*/ 61 h 2886"/>
                  <a:gd name="T118" fmla="*/ 1697 w 1710"/>
                  <a:gd name="T119" fmla="*/ 37 h 2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0" h="2886">
                    <a:moveTo>
                      <a:pt x="1691" y="34"/>
                    </a:moveTo>
                    <a:lnTo>
                      <a:pt x="1668" y="27"/>
                    </a:lnTo>
                    <a:lnTo>
                      <a:pt x="1645" y="22"/>
                    </a:lnTo>
                    <a:lnTo>
                      <a:pt x="1620" y="16"/>
                    </a:lnTo>
                    <a:lnTo>
                      <a:pt x="1594" y="11"/>
                    </a:lnTo>
                    <a:lnTo>
                      <a:pt x="1564" y="6"/>
                    </a:lnTo>
                    <a:lnTo>
                      <a:pt x="1533" y="3"/>
                    </a:lnTo>
                    <a:lnTo>
                      <a:pt x="1498" y="1"/>
                    </a:lnTo>
                    <a:lnTo>
                      <a:pt x="1461" y="0"/>
                    </a:lnTo>
                    <a:lnTo>
                      <a:pt x="1428" y="1"/>
                    </a:lnTo>
                    <a:lnTo>
                      <a:pt x="1396" y="3"/>
                    </a:lnTo>
                    <a:lnTo>
                      <a:pt x="1365" y="6"/>
                    </a:lnTo>
                    <a:lnTo>
                      <a:pt x="1335" y="10"/>
                    </a:lnTo>
                    <a:lnTo>
                      <a:pt x="1306" y="15"/>
                    </a:lnTo>
                    <a:lnTo>
                      <a:pt x="1277" y="22"/>
                    </a:lnTo>
                    <a:lnTo>
                      <a:pt x="1250" y="29"/>
                    </a:lnTo>
                    <a:lnTo>
                      <a:pt x="1223" y="37"/>
                    </a:lnTo>
                    <a:lnTo>
                      <a:pt x="1198" y="48"/>
                    </a:lnTo>
                    <a:lnTo>
                      <a:pt x="1174" y="59"/>
                    </a:lnTo>
                    <a:lnTo>
                      <a:pt x="1150" y="71"/>
                    </a:lnTo>
                    <a:lnTo>
                      <a:pt x="1127" y="85"/>
                    </a:lnTo>
                    <a:lnTo>
                      <a:pt x="1105" y="99"/>
                    </a:lnTo>
                    <a:lnTo>
                      <a:pt x="1085" y="115"/>
                    </a:lnTo>
                    <a:lnTo>
                      <a:pt x="1065" y="131"/>
                    </a:lnTo>
                    <a:lnTo>
                      <a:pt x="1046" y="149"/>
                    </a:lnTo>
                    <a:lnTo>
                      <a:pt x="1028" y="168"/>
                    </a:lnTo>
                    <a:lnTo>
                      <a:pt x="1011" y="189"/>
                    </a:lnTo>
                    <a:lnTo>
                      <a:pt x="994" y="210"/>
                    </a:lnTo>
                    <a:lnTo>
                      <a:pt x="979" y="233"/>
                    </a:lnTo>
                    <a:lnTo>
                      <a:pt x="963" y="256"/>
                    </a:lnTo>
                    <a:lnTo>
                      <a:pt x="950" y="282"/>
                    </a:lnTo>
                    <a:lnTo>
                      <a:pt x="936" y="308"/>
                    </a:lnTo>
                    <a:lnTo>
                      <a:pt x="923" y="334"/>
                    </a:lnTo>
                    <a:lnTo>
                      <a:pt x="912" y="363"/>
                    </a:lnTo>
                    <a:lnTo>
                      <a:pt x="900" y="393"/>
                    </a:lnTo>
                    <a:lnTo>
                      <a:pt x="890" y="423"/>
                    </a:lnTo>
                    <a:lnTo>
                      <a:pt x="880" y="455"/>
                    </a:lnTo>
                    <a:lnTo>
                      <a:pt x="872" y="489"/>
                    </a:lnTo>
                    <a:lnTo>
                      <a:pt x="863" y="522"/>
                    </a:lnTo>
                    <a:lnTo>
                      <a:pt x="856" y="557"/>
                    </a:lnTo>
                    <a:lnTo>
                      <a:pt x="849" y="594"/>
                    </a:lnTo>
                    <a:lnTo>
                      <a:pt x="837" y="660"/>
                    </a:lnTo>
                    <a:lnTo>
                      <a:pt x="615" y="660"/>
                    </a:lnTo>
                    <a:lnTo>
                      <a:pt x="611" y="661"/>
                    </a:lnTo>
                    <a:lnTo>
                      <a:pt x="600" y="663"/>
                    </a:lnTo>
                    <a:lnTo>
                      <a:pt x="595" y="667"/>
                    </a:lnTo>
                    <a:lnTo>
                      <a:pt x="590" y="672"/>
                    </a:lnTo>
                    <a:lnTo>
                      <a:pt x="587" y="675"/>
                    </a:lnTo>
                    <a:lnTo>
                      <a:pt x="585" y="679"/>
                    </a:lnTo>
                    <a:lnTo>
                      <a:pt x="583" y="683"/>
                    </a:lnTo>
                    <a:lnTo>
                      <a:pt x="582" y="688"/>
                    </a:lnTo>
                    <a:lnTo>
                      <a:pt x="545" y="892"/>
                    </a:lnTo>
                    <a:lnTo>
                      <a:pt x="545" y="900"/>
                    </a:lnTo>
                    <a:lnTo>
                      <a:pt x="545" y="906"/>
                    </a:lnTo>
                    <a:lnTo>
                      <a:pt x="547" y="911"/>
                    </a:lnTo>
                    <a:lnTo>
                      <a:pt x="551" y="916"/>
                    </a:lnTo>
                    <a:lnTo>
                      <a:pt x="555" y="920"/>
                    </a:lnTo>
                    <a:lnTo>
                      <a:pt x="561" y="922"/>
                    </a:lnTo>
                    <a:lnTo>
                      <a:pt x="568" y="924"/>
                    </a:lnTo>
                    <a:lnTo>
                      <a:pt x="577" y="924"/>
                    </a:lnTo>
                    <a:lnTo>
                      <a:pt x="793" y="924"/>
                    </a:lnTo>
                    <a:lnTo>
                      <a:pt x="574" y="2151"/>
                    </a:lnTo>
                    <a:lnTo>
                      <a:pt x="567" y="2187"/>
                    </a:lnTo>
                    <a:lnTo>
                      <a:pt x="561" y="2222"/>
                    </a:lnTo>
                    <a:lnTo>
                      <a:pt x="554" y="2255"/>
                    </a:lnTo>
                    <a:lnTo>
                      <a:pt x="546" y="2285"/>
                    </a:lnTo>
                    <a:lnTo>
                      <a:pt x="539" y="2315"/>
                    </a:lnTo>
                    <a:lnTo>
                      <a:pt x="532" y="2342"/>
                    </a:lnTo>
                    <a:lnTo>
                      <a:pt x="523" y="2369"/>
                    </a:lnTo>
                    <a:lnTo>
                      <a:pt x="516" y="2392"/>
                    </a:lnTo>
                    <a:lnTo>
                      <a:pt x="507" y="2414"/>
                    </a:lnTo>
                    <a:lnTo>
                      <a:pt x="500" y="2435"/>
                    </a:lnTo>
                    <a:lnTo>
                      <a:pt x="491" y="2454"/>
                    </a:lnTo>
                    <a:lnTo>
                      <a:pt x="483" y="2472"/>
                    </a:lnTo>
                    <a:lnTo>
                      <a:pt x="475" y="2489"/>
                    </a:lnTo>
                    <a:lnTo>
                      <a:pt x="466" y="2504"/>
                    </a:lnTo>
                    <a:lnTo>
                      <a:pt x="457" y="2519"/>
                    </a:lnTo>
                    <a:lnTo>
                      <a:pt x="447" y="2532"/>
                    </a:lnTo>
                    <a:lnTo>
                      <a:pt x="438" y="2543"/>
                    </a:lnTo>
                    <a:lnTo>
                      <a:pt x="428" y="2554"/>
                    </a:lnTo>
                    <a:lnTo>
                      <a:pt x="419" y="2564"/>
                    </a:lnTo>
                    <a:lnTo>
                      <a:pt x="408" y="2573"/>
                    </a:lnTo>
                    <a:lnTo>
                      <a:pt x="397" y="2581"/>
                    </a:lnTo>
                    <a:lnTo>
                      <a:pt x="386" y="2589"/>
                    </a:lnTo>
                    <a:lnTo>
                      <a:pt x="372" y="2595"/>
                    </a:lnTo>
                    <a:lnTo>
                      <a:pt x="357" y="2601"/>
                    </a:lnTo>
                    <a:lnTo>
                      <a:pt x="345" y="2605"/>
                    </a:lnTo>
                    <a:lnTo>
                      <a:pt x="331" y="2609"/>
                    </a:lnTo>
                    <a:lnTo>
                      <a:pt x="317" y="2611"/>
                    </a:lnTo>
                    <a:lnTo>
                      <a:pt x="303" y="2614"/>
                    </a:lnTo>
                    <a:lnTo>
                      <a:pt x="289" y="2615"/>
                    </a:lnTo>
                    <a:lnTo>
                      <a:pt x="274" y="2616"/>
                    </a:lnTo>
                    <a:lnTo>
                      <a:pt x="258" y="2617"/>
                    </a:lnTo>
                    <a:lnTo>
                      <a:pt x="242" y="2617"/>
                    </a:lnTo>
                    <a:lnTo>
                      <a:pt x="223" y="2617"/>
                    </a:lnTo>
                    <a:lnTo>
                      <a:pt x="203" y="2615"/>
                    </a:lnTo>
                    <a:lnTo>
                      <a:pt x="183" y="2612"/>
                    </a:lnTo>
                    <a:lnTo>
                      <a:pt x="164" y="2609"/>
                    </a:lnTo>
                    <a:lnTo>
                      <a:pt x="148" y="2606"/>
                    </a:lnTo>
                    <a:lnTo>
                      <a:pt x="136" y="2601"/>
                    </a:lnTo>
                    <a:lnTo>
                      <a:pt x="123" y="2597"/>
                    </a:lnTo>
                    <a:lnTo>
                      <a:pt x="111" y="2592"/>
                    </a:lnTo>
                    <a:lnTo>
                      <a:pt x="107" y="2591"/>
                    </a:lnTo>
                    <a:lnTo>
                      <a:pt x="98" y="2590"/>
                    </a:lnTo>
                    <a:lnTo>
                      <a:pt x="91" y="2592"/>
                    </a:lnTo>
                    <a:lnTo>
                      <a:pt x="85" y="2594"/>
                    </a:lnTo>
                    <a:lnTo>
                      <a:pt x="83" y="2597"/>
                    </a:lnTo>
                    <a:lnTo>
                      <a:pt x="80" y="2599"/>
                    </a:lnTo>
                    <a:lnTo>
                      <a:pt x="77" y="2603"/>
                    </a:lnTo>
                    <a:lnTo>
                      <a:pt x="75" y="2608"/>
                    </a:lnTo>
                    <a:lnTo>
                      <a:pt x="70" y="2621"/>
                    </a:lnTo>
                    <a:lnTo>
                      <a:pt x="62" y="2645"/>
                    </a:lnTo>
                    <a:lnTo>
                      <a:pt x="51" y="2674"/>
                    </a:lnTo>
                    <a:lnTo>
                      <a:pt x="38" y="2708"/>
                    </a:lnTo>
                    <a:lnTo>
                      <a:pt x="27" y="2741"/>
                    </a:lnTo>
                    <a:lnTo>
                      <a:pt x="16" y="2770"/>
                    </a:lnTo>
                    <a:lnTo>
                      <a:pt x="8" y="2794"/>
                    </a:lnTo>
                    <a:lnTo>
                      <a:pt x="2" y="2806"/>
                    </a:lnTo>
                    <a:lnTo>
                      <a:pt x="1" y="2814"/>
                    </a:lnTo>
                    <a:lnTo>
                      <a:pt x="0" y="2820"/>
                    </a:lnTo>
                    <a:lnTo>
                      <a:pt x="1" y="2826"/>
                    </a:lnTo>
                    <a:lnTo>
                      <a:pt x="4" y="2832"/>
                    </a:lnTo>
                    <a:lnTo>
                      <a:pt x="6" y="2837"/>
                    </a:lnTo>
                    <a:lnTo>
                      <a:pt x="10" y="2840"/>
                    </a:lnTo>
                    <a:lnTo>
                      <a:pt x="13" y="2843"/>
                    </a:lnTo>
                    <a:lnTo>
                      <a:pt x="18" y="2846"/>
                    </a:lnTo>
                    <a:lnTo>
                      <a:pt x="38" y="2853"/>
                    </a:lnTo>
                    <a:lnTo>
                      <a:pt x="58" y="2859"/>
                    </a:lnTo>
                    <a:lnTo>
                      <a:pt x="81" y="2866"/>
                    </a:lnTo>
                    <a:lnTo>
                      <a:pt x="107" y="2872"/>
                    </a:lnTo>
                    <a:lnTo>
                      <a:pt x="127" y="2876"/>
                    </a:lnTo>
                    <a:lnTo>
                      <a:pt x="147" y="2879"/>
                    </a:lnTo>
                    <a:lnTo>
                      <a:pt x="165" y="2883"/>
                    </a:lnTo>
                    <a:lnTo>
                      <a:pt x="183" y="2884"/>
                    </a:lnTo>
                    <a:lnTo>
                      <a:pt x="218" y="2886"/>
                    </a:lnTo>
                    <a:lnTo>
                      <a:pt x="251" y="2886"/>
                    </a:lnTo>
                    <a:lnTo>
                      <a:pt x="284" y="2886"/>
                    </a:lnTo>
                    <a:lnTo>
                      <a:pt x="317" y="2884"/>
                    </a:lnTo>
                    <a:lnTo>
                      <a:pt x="349" y="2880"/>
                    </a:lnTo>
                    <a:lnTo>
                      <a:pt x="379" y="2876"/>
                    </a:lnTo>
                    <a:lnTo>
                      <a:pt x="409" y="2871"/>
                    </a:lnTo>
                    <a:lnTo>
                      <a:pt x="438" y="2865"/>
                    </a:lnTo>
                    <a:lnTo>
                      <a:pt x="465" y="2857"/>
                    </a:lnTo>
                    <a:lnTo>
                      <a:pt x="491" y="2849"/>
                    </a:lnTo>
                    <a:lnTo>
                      <a:pt x="517" y="2838"/>
                    </a:lnTo>
                    <a:lnTo>
                      <a:pt x="541" y="2826"/>
                    </a:lnTo>
                    <a:lnTo>
                      <a:pt x="564" y="2813"/>
                    </a:lnTo>
                    <a:lnTo>
                      <a:pt x="587" y="2798"/>
                    </a:lnTo>
                    <a:lnTo>
                      <a:pt x="610" y="2781"/>
                    </a:lnTo>
                    <a:lnTo>
                      <a:pt x="632" y="2763"/>
                    </a:lnTo>
                    <a:lnTo>
                      <a:pt x="652" y="2743"/>
                    </a:lnTo>
                    <a:lnTo>
                      <a:pt x="672" y="2722"/>
                    </a:lnTo>
                    <a:lnTo>
                      <a:pt x="693" y="2699"/>
                    </a:lnTo>
                    <a:lnTo>
                      <a:pt x="711" y="2674"/>
                    </a:lnTo>
                    <a:lnTo>
                      <a:pt x="729" y="2649"/>
                    </a:lnTo>
                    <a:lnTo>
                      <a:pt x="745" y="2623"/>
                    </a:lnTo>
                    <a:lnTo>
                      <a:pt x="760" y="2595"/>
                    </a:lnTo>
                    <a:lnTo>
                      <a:pt x="773" y="2567"/>
                    </a:lnTo>
                    <a:lnTo>
                      <a:pt x="787" y="2536"/>
                    </a:lnTo>
                    <a:lnTo>
                      <a:pt x="800" y="2503"/>
                    </a:lnTo>
                    <a:lnTo>
                      <a:pt x="812" y="2468"/>
                    </a:lnTo>
                    <a:lnTo>
                      <a:pt x="824" y="2432"/>
                    </a:lnTo>
                    <a:lnTo>
                      <a:pt x="836" y="2393"/>
                    </a:lnTo>
                    <a:lnTo>
                      <a:pt x="846" y="2353"/>
                    </a:lnTo>
                    <a:lnTo>
                      <a:pt x="857" y="2311"/>
                    </a:lnTo>
                    <a:lnTo>
                      <a:pt x="867" y="2267"/>
                    </a:lnTo>
                    <a:lnTo>
                      <a:pt x="877" y="2221"/>
                    </a:lnTo>
                    <a:lnTo>
                      <a:pt x="885" y="2173"/>
                    </a:lnTo>
                    <a:lnTo>
                      <a:pt x="1106" y="924"/>
                    </a:lnTo>
                    <a:lnTo>
                      <a:pt x="1429" y="924"/>
                    </a:lnTo>
                    <a:lnTo>
                      <a:pt x="1433" y="924"/>
                    </a:lnTo>
                    <a:lnTo>
                      <a:pt x="1443" y="921"/>
                    </a:lnTo>
                    <a:lnTo>
                      <a:pt x="1449" y="918"/>
                    </a:lnTo>
                    <a:lnTo>
                      <a:pt x="1454" y="912"/>
                    </a:lnTo>
                    <a:lnTo>
                      <a:pt x="1457" y="909"/>
                    </a:lnTo>
                    <a:lnTo>
                      <a:pt x="1459" y="905"/>
                    </a:lnTo>
                    <a:lnTo>
                      <a:pt x="1461" y="901"/>
                    </a:lnTo>
                    <a:lnTo>
                      <a:pt x="1462" y="896"/>
                    </a:lnTo>
                    <a:lnTo>
                      <a:pt x="1498" y="692"/>
                    </a:lnTo>
                    <a:lnTo>
                      <a:pt x="1499" y="685"/>
                    </a:lnTo>
                    <a:lnTo>
                      <a:pt x="1498" y="679"/>
                    </a:lnTo>
                    <a:lnTo>
                      <a:pt x="1496" y="674"/>
                    </a:lnTo>
                    <a:lnTo>
                      <a:pt x="1492" y="668"/>
                    </a:lnTo>
                    <a:lnTo>
                      <a:pt x="1488" y="665"/>
                    </a:lnTo>
                    <a:lnTo>
                      <a:pt x="1483" y="662"/>
                    </a:lnTo>
                    <a:lnTo>
                      <a:pt x="1476" y="661"/>
                    </a:lnTo>
                    <a:lnTo>
                      <a:pt x="1466" y="660"/>
                    </a:lnTo>
                    <a:lnTo>
                      <a:pt x="1154" y="660"/>
                    </a:lnTo>
                    <a:lnTo>
                      <a:pt x="1155" y="654"/>
                    </a:lnTo>
                    <a:lnTo>
                      <a:pt x="1157" y="638"/>
                    </a:lnTo>
                    <a:lnTo>
                      <a:pt x="1161" y="614"/>
                    </a:lnTo>
                    <a:lnTo>
                      <a:pt x="1166" y="586"/>
                    </a:lnTo>
                    <a:lnTo>
                      <a:pt x="1174" y="553"/>
                    </a:lnTo>
                    <a:lnTo>
                      <a:pt x="1182" y="516"/>
                    </a:lnTo>
                    <a:lnTo>
                      <a:pt x="1193" y="478"/>
                    </a:lnTo>
                    <a:lnTo>
                      <a:pt x="1205" y="439"/>
                    </a:lnTo>
                    <a:lnTo>
                      <a:pt x="1212" y="423"/>
                    </a:lnTo>
                    <a:lnTo>
                      <a:pt x="1219" y="407"/>
                    </a:lnTo>
                    <a:lnTo>
                      <a:pt x="1226" y="394"/>
                    </a:lnTo>
                    <a:lnTo>
                      <a:pt x="1236" y="380"/>
                    </a:lnTo>
                    <a:lnTo>
                      <a:pt x="1245" y="367"/>
                    </a:lnTo>
                    <a:lnTo>
                      <a:pt x="1255" y="356"/>
                    </a:lnTo>
                    <a:lnTo>
                      <a:pt x="1264" y="344"/>
                    </a:lnTo>
                    <a:lnTo>
                      <a:pt x="1274" y="334"/>
                    </a:lnTo>
                    <a:lnTo>
                      <a:pt x="1282" y="326"/>
                    </a:lnTo>
                    <a:lnTo>
                      <a:pt x="1292" y="317"/>
                    </a:lnTo>
                    <a:lnTo>
                      <a:pt x="1302" y="310"/>
                    </a:lnTo>
                    <a:lnTo>
                      <a:pt x="1312" y="304"/>
                    </a:lnTo>
                    <a:lnTo>
                      <a:pt x="1322" y="297"/>
                    </a:lnTo>
                    <a:lnTo>
                      <a:pt x="1333" y="292"/>
                    </a:lnTo>
                    <a:lnTo>
                      <a:pt x="1345" y="288"/>
                    </a:lnTo>
                    <a:lnTo>
                      <a:pt x="1355" y="284"/>
                    </a:lnTo>
                    <a:lnTo>
                      <a:pt x="1367" y="280"/>
                    </a:lnTo>
                    <a:lnTo>
                      <a:pt x="1379" y="277"/>
                    </a:lnTo>
                    <a:lnTo>
                      <a:pt x="1392" y="274"/>
                    </a:lnTo>
                    <a:lnTo>
                      <a:pt x="1405" y="272"/>
                    </a:lnTo>
                    <a:lnTo>
                      <a:pt x="1432" y="270"/>
                    </a:lnTo>
                    <a:lnTo>
                      <a:pt x="1461" y="269"/>
                    </a:lnTo>
                    <a:lnTo>
                      <a:pt x="1483" y="269"/>
                    </a:lnTo>
                    <a:lnTo>
                      <a:pt x="1504" y="271"/>
                    </a:lnTo>
                    <a:lnTo>
                      <a:pt x="1523" y="273"/>
                    </a:lnTo>
                    <a:lnTo>
                      <a:pt x="1541" y="276"/>
                    </a:lnTo>
                    <a:lnTo>
                      <a:pt x="1560" y="280"/>
                    </a:lnTo>
                    <a:lnTo>
                      <a:pt x="1575" y="285"/>
                    </a:lnTo>
                    <a:lnTo>
                      <a:pt x="1584" y="287"/>
                    </a:lnTo>
                    <a:lnTo>
                      <a:pt x="1591" y="289"/>
                    </a:lnTo>
                    <a:lnTo>
                      <a:pt x="1602" y="292"/>
                    </a:lnTo>
                    <a:lnTo>
                      <a:pt x="1611" y="293"/>
                    </a:lnTo>
                    <a:lnTo>
                      <a:pt x="1617" y="292"/>
                    </a:lnTo>
                    <a:lnTo>
                      <a:pt x="1622" y="291"/>
                    </a:lnTo>
                    <a:lnTo>
                      <a:pt x="1626" y="288"/>
                    </a:lnTo>
                    <a:lnTo>
                      <a:pt x="1629" y="284"/>
                    </a:lnTo>
                    <a:lnTo>
                      <a:pt x="1632" y="279"/>
                    </a:lnTo>
                    <a:lnTo>
                      <a:pt x="1634" y="274"/>
                    </a:lnTo>
                    <a:lnTo>
                      <a:pt x="1709" y="68"/>
                    </a:lnTo>
                    <a:lnTo>
                      <a:pt x="1710" y="61"/>
                    </a:lnTo>
                    <a:lnTo>
                      <a:pt x="1710" y="53"/>
                    </a:lnTo>
                    <a:lnTo>
                      <a:pt x="1708" y="48"/>
                    </a:lnTo>
                    <a:lnTo>
                      <a:pt x="1705" y="44"/>
                    </a:lnTo>
                    <a:lnTo>
                      <a:pt x="1697" y="37"/>
                    </a:lnTo>
                    <a:lnTo>
                      <a:pt x="1691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  <p:sp>
            <p:nvSpPr>
              <p:cNvPr id="277" name="Freeform 16"/>
              <p:cNvSpPr>
                <a:spLocks/>
              </p:cNvSpPr>
              <p:nvPr/>
            </p:nvSpPr>
            <p:spPr bwMode="auto">
              <a:xfrm>
                <a:off x="3561" y="2001"/>
                <a:ext cx="29" cy="195"/>
              </a:xfrm>
              <a:custGeom>
                <a:avLst/>
                <a:gdLst>
                  <a:gd name="T0" fmla="*/ 316 w 316"/>
                  <a:gd name="T1" fmla="*/ 2121 h 2151"/>
                  <a:gd name="T2" fmla="*/ 316 w 316"/>
                  <a:gd name="T3" fmla="*/ 2128 h 2151"/>
                  <a:gd name="T4" fmla="*/ 315 w 316"/>
                  <a:gd name="T5" fmla="*/ 2133 h 2151"/>
                  <a:gd name="T6" fmla="*/ 312 w 316"/>
                  <a:gd name="T7" fmla="*/ 2138 h 2151"/>
                  <a:gd name="T8" fmla="*/ 309 w 316"/>
                  <a:gd name="T9" fmla="*/ 2142 h 2151"/>
                  <a:gd name="T10" fmla="*/ 304 w 316"/>
                  <a:gd name="T11" fmla="*/ 2147 h 2151"/>
                  <a:gd name="T12" fmla="*/ 300 w 316"/>
                  <a:gd name="T13" fmla="*/ 2149 h 2151"/>
                  <a:gd name="T14" fmla="*/ 294 w 316"/>
                  <a:gd name="T15" fmla="*/ 2151 h 2151"/>
                  <a:gd name="T16" fmla="*/ 288 w 316"/>
                  <a:gd name="T17" fmla="*/ 2151 h 2151"/>
                  <a:gd name="T18" fmla="*/ 29 w 316"/>
                  <a:gd name="T19" fmla="*/ 2151 h 2151"/>
                  <a:gd name="T20" fmla="*/ 22 w 316"/>
                  <a:gd name="T21" fmla="*/ 2151 h 2151"/>
                  <a:gd name="T22" fmla="*/ 17 w 316"/>
                  <a:gd name="T23" fmla="*/ 2149 h 2151"/>
                  <a:gd name="T24" fmla="*/ 13 w 316"/>
                  <a:gd name="T25" fmla="*/ 2147 h 2151"/>
                  <a:gd name="T26" fmla="*/ 9 w 316"/>
                  <a:gd name="T27" fmla="*/ 2142 h 2151"/>
                  <a:gd name="T28" fmla="*/ 5 w 316"/>
                  <a:gd name="T29" fmla="*/ 2138 h 2151"/>
                  <a:gd name="T30" fmla="*/ 2 w 316"/>
                  <a:gd name="T31" fmla="*/ 2133 h 2151"/>
                  <a:gd name="T32" fmla="*/ 1 w 316"/>
                  <a:gd name="T33" fmla="*/ 2128 h 2151"/>
                  <a:gd name="T34" fmla="*/ 0 w 316"/>
                  <a:gd name="T35" fmla="*/ 2121 h 2151"/>
                  <a:gd name="T36" fmla="*/ 0 w 316"/>
                  <a:gd name="T37" fmla="*/ 30 h 2151"/>
                  <a:gd name="T38" fmla="*/ 1 w 316"/>
                  <a:gd name="T39" fmla="*/ 23 h 2151"/>
                  <a:gd name="T40" fmla="*/ 2 w 316"/>
                  <a:gd name="T41" fmla="*/ 18 h 2151"/>
                  <a:gd name="T42" fmla="*/ 5 w 316"/>
                  <a:gd name="T43" fmla="*/ 13 h 2151"/>
                  <a:gd name="T44" fmla="*/ 9 w 316"/>
                  <a:gd name="T45" fmla="*/ 9 h 2151"/>
                  <a:gd name="T46" fmla="*/ 13 w 316"/>
                  <a:gd name="T47" fmla="*/ 5 h 2151"/>
                  <a:gd name="T48" fmla="*/ 17 w 316"/>
                  <a:gd name="T49" fmla="*/ 2 h 2151"/>
                  <a:gd name="T50" fmla="*/ 22 w 316"/>
                  <a:gd name="T51" fmla="*/ 1 h 2151"/>
                  <a:gd name="T52" fmla="*/ 29 w 316"/>
                  <a:gd name="T53" fmla="*/ 0 h 2151"/>
                  <a:gd name="T54" fmla="*/ 288 w 316"/>
                  <a:gd name="T55" fmla="*/ 0 h 2151"/>
                  <a:gd name="T56" fmla="*/ 294 w 316"/>
                  <a:gd name="T57" fmla="*/ 1 h 2151"/>
                  <a:gd name="T58" fmla="*/ 300 w 316"/>
                  <a:gd name="T59" fmla="*/ 2 h 2151"/>
                  <a:gd name="T60" fmla="*/ 304 w 316"/>
                  <a:gd name="T61" fmla="*/ 5 h 2151"/>
                  <a:gd name="T62" fmla="*/ 309 w 316"/>
                  <a:gd name="T63" fmla="*/ 9 h 2151"/>
                  <a:gd name="T64" fmla="*/ 312 w 316"/>
                  <a:gd name="T65" fmla="*/ 13 h 2151"/>
                  <a:gd name="T66" fmla="*/ 315 w 316"/>
                  <a:gd name="T67" fmla="*/ 18 h 2151"/>
                  <a:gd name="T68" fmla="*/ 316 w 316"/>
                  <a:gd name="T69" fmla="*/ 23 h 2151"/>
                  <a:gd name="T70" fmla="*/ 316 w 316"/>
                  <a:gd name="T71" fmla="*/ 30 h 2151"/>
                  <a:gd name="T72" fmla="*/ 316 w 316"/>
                  <a:gd name="T73" fmla="*/ 2121 h 2151"/>
                  <a:gd name="T74" fmla="*/ 316 w 316"/>
                  <a:gd name="T75" fmla="*/ 2121 h 2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6" h="2151">
                    <a:moveTo>
                      <a:pt x="316" y="2121"/>
                    </a:moveTo>
                    <a:lnTo>
                      <a:pt x="316" y="2128"/>
                    </a:lnTo>
                    <a:lnTo>
                      <a:pt x="315" y="2133"/>
                    </a:lnTo>
                    <a:lnTo>
                      <a:pt x="312" y="2138"/>
                    </a:lnTo>
                    <a:lnTo>
                      <a:pt x="309" y="2142"/>
                    </a:lnTo>
                    <a:lnTo>
                      <a:pt x="304" y="2147"/>
                    </a:lnTo>
                    <a:lnTo>
                      <a:pt x="300" y="2149"/>
                    </a:lnTo>
                    <a:lnTo>
                      <a:pt x="294" y="2151"/>
                    </a:lnTo>
                    <a:lnTo>
                      <a:pt x="288" y="2151"/>
                    </a:lnTo>
                    <a:lnTo>
                      <a:pt x="29" y="2151"/>
                    </a:lnTo>
                    <a:lnTo>
                      <a:pt x="22" y="2151"/>
                    </a:lnTo>
                    <a:lnTo>
                      <a:pt x="17" y="2149"/>
                    </a:lnTo>
                    <a:lnTo>
                      <a:pt x="13" y="2147"/>
                    </a:lnTo>
                    <a:lnTo>
                      <a:pt x="9" y="2142"/>
                    </a:lnTo>
                    <a:lnTo>
                      <a:pt x="5" y="2138"/>
                    </a:lnTo>
                    <a:lnTo>
                      <a:pt x="2" y="2133"/>
                    </a:lnTo>
                    <a:lnTo>
                      <a:pt x="1" y="2128"/>
                    </a:lnTo>
                    <a:lnTo>
                      <a:pt x="0" y="2121"/>
                    </a:lnTo>
                    <a:lnTo>
                      <a:pt x="0" y="30"/>
                    </a:lnTo>
                    <a:lnTo>
                      <a:pt x="1" y="23"/>
                    </a:lnTo>
                    <a:lnTo>
                      <a:pt x="2" y="18"/>
                    </a:lnTo>
                    <a:lnTo>
                      <a:pt x="5" y="13"/>
                    </a:lnTo>
                    <a:lnTo>
                      <a:pt x="9" y="9"/>
                    </a:lnTo>
                    <a:lnTo>
                      <a:pt x="13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9" y="0"/>
                    </a:lnTo>
                    <a:lnTo>
                      <a:pt x="288" y="0"/>
                    </a:lnTo>
                    <a:lnTo>
                      <a:pt x="294" y="1"/>
                    </a:lnTo>
                    <a:lnTo>
                      <a:pt x="300" y="2"/>
                    </a:lnTo>
                    <a:lnTo>
                      <a:pt x="304" y="5"/>
                    </a:lnTo>
                    <a:lnTo>
                      <a:pt x="309" y="9"/>
                    </a:lnTo>
                    <a:lnTo>
                      <a:pt x="312" y="13"/>
                    </a:lnTo>
                    <a:lnTo>
                      <a:pt x="315" y="18"/>
                    </a:lnTo>
                    <a:lnTo>
                      <a:pt x="316" y="23"/>
                    </a:lnTo>
                    <a:lnTo>
                      <a:pt x="316" y="30"/>
                    </a:lnTo>
                    <a:lnTo>
                      <a:pt x="316" y="2121"/>
                    </a:lnTo>
                    <a:lnTo>
                      <a:pt x="316" y="2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600"/>
              </a:p>
            </p:txBody>
          </p:sp>
        </p:grpSp>
      </p:grpSp>
      <p:pic>
        <p:nvPicPr>
          <p:cNvPr id="483" name="Picture 4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61" y="6116769"/>
            <a:ext cx="2105763" cy="4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35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914400" indent="-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12573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7145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21717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2019 </a:t>
            </a:r>
            <a:r>
              <a:rPr lang="en-US" dirty="0" err="1"/>
              <a:t>Speridian</a:t>
            </a:r>
            <a:r>
              <a:rPr lang="en-US" dirty="0"/>
              <a:t> Technologies.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4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5491"/>
            <a:ext cx="12192000" cy="6040583"/>
          </a:xfrm>
          <a:prstGeom prst="rect">
            <a:avLst/>
          </a:prstGeom>
          <a:gradFill flip="none" rotWithShape="1">
            <a:gsLst>
              <a:gs pos="0">
                <a:srgbClr val="F49312"/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2019 </a:t>
            </a:r>
            <a:r>
              <a:rPr lang="en-US" dirty="0" err="1"/>
              <a:t>Speridian</a:t>
            </a:r>
            <a:r>
              <a:rPr lang="en-US" dirty="0"/>
              <a:t> Technologies.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72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2019 </a:t>
            </a:r>
            <a:r>
              <a:rPr lang="en-US" dirty="0" err="1"/>
              <a:t>Speridian</a:t>
            </a:r>
            <a:r>
              <a:rPr lang="en-US" dirty="0"/>
              <a:t> Technologies.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4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>
                <a:latin typeface="Montserrat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>
                <a:latin typeface="Montserrat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2019 </a:t>
            </a:r>
            <a:r>
              <a:rPr lang="en-US" dirty="0" err="1"/>
              <a:t>Speridian</a:t>
            </a:r>
            <a:r>
              <a:rPr lang="en-US" dirty="0"/>
              <a:t> Technologies.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06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2019 </a:t>
            </a:r>
            <a:r>
              <a:rPr lang="en-US" dirty="0" err="1"/>
              <a:t>Speridian</a:t>
            </a:r>
            <a:r>
              <a:rPr lang="en-US" dirty="0"/>
              <a:t> Technologies.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3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2019 </a:t>
            </a:r>
            <a:r>
              <a:rPr lang="en-US" dirty="0" err="1"/>
              <a:t>Speridian</a:t>
            </a:r>
            <a:r>
              <a:rPr lang="en-US" dirty="0"/>
              <a:t> Technologies.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02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2019 </a:t>
            </a:r>
            <a:r>
              <a:rPr lang="en-US" dirty="0" err="1"/>
              <a:t>Speridian</a:t>
            </a:r>
            <a:r>
              <a:rPr lang="en-US" dirty="0"/>
              <a:t> Technologies.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49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2019 </a:t>
            </a:r>
            <a:r>
              <a:rPr lang="en-US" dirty="0" err="1"/>
              <a:t>Speridian</a:t>
            </a:r>
            <a:r>
              <a:rPr lang="en-US" dirty="0"/>
              <a:t> Technologies.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66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1381F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65" y="804976"/>
            <a:ext cx="10228330" cy="254895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365" y="3446003"/>
            <a:ext cx="10228330" cy="13151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82" y="1630928"/>
            <a:ext cx="3044400" cy="7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7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02AB4714-ECE2-4B5B-95AC-6FE99DE26A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2700" y="2514600"/>
            <a:ext cx="9208311" cy="1828800"/>
          </a:xfrm>
          <a:prstGeom prst="rect">
            <a:avLst/>
          </a:prstGeom>
          <a:solidFill>
            <a:srgbClr val="0EA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10" name="Rectangle 9"/>
          <p:cNvSpPr/>
          <p:nvPr/>
        </p:nvSpPr>
        <p:spPr>
          <a:xfrm>
            <a:off x="9182911" y="2514600"/>
            <a:ext cx="3009088" cy="1828800"/>
          </a:xfrm>
          <a:prstGeom prst="rect">
            <a:avLst/>
          </a:prstGeom>
          <a:solidFill>
            <a:srgbClr val="308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714018"/>
            <a:ext cx="9195609" cy="876401"/>
          </a:xfrm>
        </p:spPr>
        <p:txBody>
          <a:bodyPr anchor="ctr">
            <a:normAutofit/>
          </a:bodyPr>
          <a:lstStyle>
            <a:lvl1pPr marL="127412" indent="0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389" y="3639390"/>
            <a:ext cx="4724267" cy="41829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49624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249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3pPr>
            <a:lvl4pPr marL="748873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4pPr>
            <a:lvl5pPr marL="998497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5pPr>
            <a:lvl6pPr marL="1248122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6pPr>
            <a:lvl7pPr marL="1497746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7pPr>
            <a:lvl8pPr marL="1747370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8pPr>
            <a:lvl9pPr marL="1996995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8033513" y="2135898"/>
            <a:ext cx="2579363" cy="2581244"/>
          </a:xfrm>
          <a:prstGeom prst="rect">
            <a:avLst/>
          </a:prstGeom>
          <a:solidFill>
            <a:srgbClr val="A8C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</p:spTree>
    <p:extLst>
      <p:ext uri="{BB962C8B-B14F-4D97-AF65-F5344CB8AC3E}">
        <p14:creationId xmlns:p14="http://schemas.microsoft.com/office/powerpoint/2010/main" val="17688295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2019 </a:t>
            </a:r>
            <a:r>
              <a:rPr lang="en-US" dirty="0" err="1"/>
              <a:t>Speridian</a:t>
            </a:r>
            <a:r>
              <a:rPr lang="en-US" dirty="0"/>
              <a:t> Technologies.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94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2019 </a:t>
            </a:r>
            <a:r>
              <a:rPr lang="en-US" dirty="0" err="1"/>
              <a:t>Speridian</a:t>
            </a:r>
            <a:r>
              <a:rPr lang="en-US" dirty="0"/>
              <a:t> Technologies.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4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6368" y="6489139"/>
            <a:ext cx="284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100" smtClean="0">
                <a:latin typeface="Segoe UI Light" pitchFamily="34" charset="0"/>
                <a:cs typeface="Arial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" y="412954"/>
            <a:ext cx="10972800" cy="6096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9600" y="1219200"/>
            <a:ext cx="10972800" cy="4648200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FF9900"/>
              </a:buClr>
              <a:buSzPct val="85000"/>
              <a:buFont typeface="Wingdings" panose="05000000000000000000" pitchFamily="2" charset="2"/>
              <a:buChar char="§"/>
              <a:defRPr sz="2800" b="0"/>
            </a:lvl1pPr>
            <a:lvl2pPr marL="742932" indent="-285744">
              <a:buClr>
                <a:srgbClr val="FF9933"/>
              </a:buClr>
              <a:buSzPct val="85000"/>
              <a:buFont typeface="Arial" panose="020B0604020202020204" pitchFamily="34" charset="0"/>
              <a:buChar char="•"/>
              <a:defRPr/>
            </a:lvl2pPr>
            <a:lvl3pPr marL="1142971" indent="-228594">
              <a:buClr>
                <a:srgbClr val="FF9933"/>
              </a:buClr>
              <a:buSzPct val="65000"/>
              <a:buFont typeface="Courier New" panose="02070309020205020404" pitchFamily="49" charset="0"/>
              <a:buChar char="o"/>
              <a:defRPr/>
            </a:lvl3pPr>
            <a:lvl4pPr marL="1714457" indent="-342891">
              <a:buClr>
                <a:srgbClr val="FF9933"/>
              </a:buClr>
              <a:buSzPct val="50000"/>
              <a:buFont typeface="Wingdings" panose="05000000000000000000" pitchFamily="2" charset="2"/>
              <a:buChar char="v"/>
              <a:defRPr/>
            </a:lvl4pPr>
            <a:lvl5pPr>
              <a:buClr>
                <a:srgbClr val="FF9933"/>
              </a:buClr>
              <a:buSzPct val="65000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0238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43600" y="3200400"/>
            <a:ext cx="5638800" cy="884540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1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3" b="1"/>
            </a:lvl3pPr>
            <a:lvl4pPr marL="748873" indent="0">
              <a:buNone/>
              <a:defRPr sz="874" b="1"/>
            </a:lvl4pPr>
            <a:lvl5pPr marL="998497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3" b="1"/>
            </a:lvl3pPr>
            <a:lvl4pPr marL="748873" indent="0">
              <a:buNone/>
              <a:defRPr sz="874" b="1"/>
            </a:lvl4pPr>
            <a:lvl5pPr marL="998497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187-FF3E-4E05-B6AC-4791EAD4DF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3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heme" Target="../theme/them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-1"/>
            <a:ext cx="12192001" cy="684167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25" y="0"/>
            <a:ext cx="12188952" cy="6858000"/>
          </a:xfrm>
          <a:prstGeom prst="rect">
            <a:avLst/>
          </a:prstGeom>
          <a:solidFill>
            <a:srgbClr val="333E4B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8" name="Rectangle 7"/>
          <p:cNvSpPr/>
          <p:nvPr/>
        </p:nvSpPr>
        <p:spPr>
          <a:xfrm flipV="1">
            <a:off x="3008376" y="2138870"/>
            <a:ext cx="2953512" cy="2955667"/>
          </a:xfrm>
          <a:prstGeom prst="rect">
            <a:avLst/>
          </a:prstGeom>
          <a:solidFill>
            <a:srgbClr val="A8C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9" name="Rectangle 8"/>
          <p:cNvSpPr/>
          <p:nvPr/>
        </p:nvSpPr>
        <p:spPr>
          <a:xfrm>
            <a:off x="5962648" y="0"/>
            <a:ext cx="2114551" cy="2152650"/>
          </a:xfrm>
          <a:prstGeom prst="rect">
            <a:avLst/>
          </a:prstGeom>
          <a:solidFill>
            <a:srgbClr val="2C8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10" name="Rectangle 9"/>
          <p:cNvSpPr/>
          <p:nvPr/>
        </p:nvSpPr>
        <p:spPr>
          <a:xfrm>
            <a:off x="8077199" y="2152650"/>
            <a:ext cx="876301" cy="914400"/>
          </a:xfrm>
          <a:prstGeom prst="rect">
            <a:avLst/>
          </a:prstGeom>
          <a:solidFill>
            <a:srgbClr val="0EA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8376" y="653958"/>
            <a:ext cx="2632469" cy="8873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2848" y="1541306"/>
            <a:ext cx="205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www.speridian.com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18738" y="5125051"/>
            <a:ext cx="528535" cy="514022"/>
          </a:xfrm>
          <a:prstGeom prst="rect">
            <a:avLst/>
          </a:prstGeom>
          <a:solidFill>
            <a:srgbClr val="FD9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18" name="Rectangle 17"/>
          <p:cNvSpPr/>
          <p:nvPr/>
        </p:nvSpPr>
        <p:spPr>
          <a:xfrm>
            <a:off x="9447273" y="5639074"/>
            <a:ext cx="375583" cy="365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</p:spTree>
    <p:extLst>
      <p:ext uri="{BB962C8B-B14F-4D97-AF65-F5344CB8AC3E}">
        <p14:creationId xmlns:p14="http://schemas.microsoft.com/office/powerpoint/2010/main" val="300750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99249" rtl="0" eaLnBrk="1" latinLnBrk="0" hangingPunct="1">
        <a:lnSpc>
          <a:spcPct val="90000"/>
        </a:lnSpc>
        <a:spcBef>
          <a:spcPct val="0"/>
        </a:spcBef>
        <a:buNone/>
        <a:defRPr sz="2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812" indent="-124812" algn="l" defTabSz="499249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chemeClr val="tx1"/>
          </a:solidFill>
          <a:latin typeface="+mn-lt"/>
          <a:ea typeface="+mn-ea"/>
          <a:cs typeface="+mn-cs"/>
        </a:defRPr>
      </a:lvl1pPr>
      <a:lvl2pPr marL="37443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2pPr>
      <a:lvl3pPr marL="624061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3pPr>
      <a:lvl4pPr marL="873685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4pPr>
      <a:lvl5pPr marL="1123310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5pPr>
      <a:lvl6pPr marL="1372934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622558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872183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212180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1pPr>
      <a:lvl2pPr marL="249624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2pPr>
      <a:lvl3pPr marL="499249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3pPr>
      <a:lvl4pPr marL="748873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4pPr>
      <a:lvl5pPr marL="998497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5pPr>
      <a:lvl6pPr marL="1248122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497746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747370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1996995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119" y="2"/>
            <a:ext cx="10515600" cy="722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004" y="16310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" y="2"/>
            <a:ext cx="710119" cy="722914"/>
          </a:xfrm>
          <a:prstGeom prst="rect">
            <a:avLst/>
          </a:prstGeom>
          <a:solidFill>
            <a:srgbClr val="2C8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9" name="Rectangle 8"/>
          <p:cNvSpPr/>
          <p:nvPr/>
        </p:nvSpPr>
        <p:spPr>
          <a:xfrm>
            <a:off x="11481882" y="6117007"/>
            <a:ext cx="710119" cy="740994"/>
          </a:xfrm>
          <a:prstGeom prst="rect">
            <a:avLst/>
          </a:prstGeom>
          <a:solidFill>
            <a:srgbClr val="0EA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9437" y="6370268"/>
            <a:ext cx="59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E6C55187-FF3E-4E05-B6AC-4791EAD4DF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1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</p:sldLayoutIdLst>
  <p:hf hdr="0"/>
  <p:txStyles>
    <p:titleStyle>
      <a:lvl1pPr algn="l" defTabSz="499249" rtl="0" eaLnBrk="1" latinLnBrk="0" hangingPunct="1">
        <a:lnSpc>
          <a:spcPct val="90000"/>
        </a:lnSpc>
        <a:spcBef>
          <a:spcPct val="0"/>
        </a:spcBef>
        <a:buNone/>
        <a:defRPr sz="1747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24812" indent="-124812" algn="l" defTabSz="499249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7443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624061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873685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123310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372934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622558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872183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212180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1pPr>
      <a:lvl2pPr marL="249624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2pPr>
      <a:lvl3pPr marL="499249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3pPr>
      <a:lvl4pPr marL="748873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4pPr>
      <a:lvl5pPr marL="998497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5pPr>
      <a:lvl6pPr marL="1248122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497746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747370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1996995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-1"/>
            <a:ext cx="12192001" cy="684167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25" y="0"/>
            <a:ext cx="12188952" cy="6858000"/>
          </a:xfrm>
          <a:prstGeom prst="rect">
            <a:avLst/>
          </a:prstGeom>
          <a:solidFill>
            <a:srgbClr val="333E4B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8" name="Rectangle 7"/>
          <p:cNvSpPr/>
          <p:nvPr/>
        </p:nvSpPr>
        <p:spPr>
          <a:xfrm flipV="1">
            <a:off x="3008376" y="2138870"/>
            <a:ext cx="2953512" cy="2955667"/>
          </a:xfrm>
          <a:prstGeom prst="rect">
            <a:avLst/>
          </a:prstGeom>
          <a:solidFill>
            <a:srgbClr val="A8C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9" name="Rectangle 8"/>
          <p:cNvSpPr/>
          <p:nvPr/>
        </p:nvSpPr>
        <p:spPr>
          <a:xfrm>
            <a:off x="5962648" y="0"/>
            <a:ext cx="2114551" cy="2152650"/>
          </a:xfrm>
          <a:prstGeom prst="rect">
            <a:avLst/>
          </a:prstGeom>
          <a:solidFill>
            <a:srgbClr val="2C8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10" name="Rectangle 9"/>
          <p:cNvSpPr/>
          <p:nvPr/>
        </p:nvSpPr>
        <p:spPr>
          <a:xfrm>
            <a:off x="8077199" y="2152650"/>
            <a:ext cx="876301" cy="914400"/>
          </a:xfrm>
          <a:prstGeom prst="rect">
            <a:avLst/>
          </a:prstGeom>
          <a:solidFill>
            <a:srgbClr val="0EA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8376" y="653958"/>
            <a:ext cx="2632469" cy="8873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24201" y="1541307"/>
            <a:ext cx="251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www.speridian.com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18738" y="5125051"/>
            <a:ext cx="528535" cy="514022"/>
          </a:xfrm>
          <a:prstGeom prst="rect">
            <a:avLst/>
          </a:prstGeom>
          <a:solidFill>
            <a:srgbClr val="FD9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18" name="Rectangle 17"/>
          <p:cNvSpPr/>
          <p:nvPr/>
        </p:nvSpPr>
        <p:spPr>
          <a:xfrm>
            <a:off x="9447273" y="5639074"/>
            <a:ext cx="375583" cy="365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14" name="Rectangle 13"/>
          <p:cNvSpPr/>
          <p:nvPr/>
        </p:nvSpPr>
        <p:spPr>
          <a:xfrm flipV="1">
            <a:off x="3008376" y="5181600"/>
            <a:ext cx="2953512" cy="879292"/>
          </a:xfrm>
          <a:prstGeom prst="rect">
            <a:avLst/>
          </a:prstGeom>
          <a:solidFill>
            <a:srgbClr val="326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7225" y="5392646"/>
            <a:ext cx="2679214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589" y="5233373"/>
            <a:ext cx="1322983" cy="77574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4595" y="4591888"/>
            <a:ext cx="2731844" cy="4073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335" y="5181600"/>
            <a:ext cx="1743617" cy="87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8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99249" rtl="0" eaLnBrk="1" latinLnBrk="0" hangingPunct="1">
        <a:lnSpc>
          <a:spcPct val="90000"/>
        </a:lnSpc>
        <a:spcBef>
          <a:spcPct val="0"/>
        </a:spcBef>
        <a:buNone/>
        <a:defRPr sz="2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812" indent="-124812" algn="l" defTabSz="499249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chemeClr val="tx1"/>
          </a:solidFill>
          <a:latin typeface="+mn-lt"/>
          <a:ea typeface="+mn-ea"/>
          <a:cs typeface="+mn-cs"/>
        </a:defRPr>
      </a:lvl1pPr>
      <a:lvl2pPr marL="37443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2pPr>
      <a:lvl3pPr marL="624061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3pPr>
      <a:lvl4pPr marL="873685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4pPr>
      <a:lvl5pPr marL="1123310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5pPr>
      <a:lvl6pPr marL="1372934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622558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872183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212180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1pPr>
      <a:lvl2pPr marL="249624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2pPr>
      <a:lvl3pPr marL="499249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3pPr>
      <a:lvl4pPr marL="748873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4pPr>
      <a:lvl5pPr marL="998497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5pPr>
      <a:lvl6pPr marL="1248122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497746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747370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1996995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119" y="2"/>
            <a:ext cx="10515600" cy="722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004" y="16310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2019 Speridian Technologies. All Rights Reserved.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" y="2"/>
            <a:ext cx="710119" cy="722914"/>
          </a:xfrm>
          <a:prstGeom prst="rect">
            <a:avLst/>
          </a:prstGeom>
          <a:solidFill>
            <a:srgbClr val="2C8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9" name="Rectangle 8"/>
          <p:cNvSpPr/>
          <p:nvPr/>
        </p:nvSpPr>
        <p:spPr>
          <a:xfrm>
            <a:off x="11481882" y="6117007"/>
            <a:ext cx="710119" cy="740994"/>
          </a:xfrm>
          <a:prstGeom prst="rect">
            <a:avLst/>
          </a:prstGeom>
          <a:solidFill>
            <a:srgbClr val="0EA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9437" y="6370268"/>
            <a:ext cx="59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E6C55187-FF3E-4E05-B6AC-4791EAD4DF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1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/>
  <p:txStyles>
    <p:titleStyle>
      <a:lvl1pPr algn="l" defTabSz="499249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6075" indent="-230188" algn="l" defTabSz="499249" rtl="0" eaLnBrk="1" latinLnBrk="0" hangingPunct="1">
        <a:lnSpc>
          <a:spcPct val="90000"/>
        </a:lnSpc>
        <a:spcBef>
          <a:spcPts val="546"/>
        </a:spcBef>
        <a:buClr>
          <a:srgbClr val="FF66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50" indent="-230188" algn="l" defTabSz="499249" rtl="0" eaLnBrk="1" latinLnBrk="0" hangingPunct="1">
        <a:lnSpc>
          <a:spcPct val="90000"/>
        </a:lnSpc>
        <a:spcBef>
          <a:spcPts val="273"/>
        </a:spcBef>
        <a:buClr>
          <a:srgbClr val="FF66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684213" indent="-184150" algn="l" defTabSz="499249" rtl="0" eaLnBrk="1" latinLnBrk="0" hangingPunct="1">
        <a:lnSpc>
          <a:spcPct val="90000"/>
        </a:lnSpc>
        <a:spcBef>
          <a:spcPts val="273"/>
        </a:spcBef>
        <a:buClr>
          <a:srgbClr val="FF9933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968375" indent="-219075" algn="l" defTabSz="499249" rtl="0" eaLnBrk="1" latinLnBrk="0" hangingPunct="1">
        <a:lnSpc>
          <a:spcPct val="90000"/>
        </a:lnSpc>
        <a:spcBef>
          <a:spcPts val="273"/>
        </a:spcBef>
        <a:buClr>
          <a:srgbClr val="FF9933"/>
        </a:buClr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144588" indent="-230188" algn="l" defTabSz="499249" rtl="0" eaLnBrk="1" latinLnBrk="0" hangingPunct="1">
        <a:lnSpc>
          <a:spcPct val="90000"/>
        </a:lnSpc>
        <a:spcBef>
          <a:spcPts val="273"/>
        </a:spcBef>
        <a:buClr>
          <a:srgbClr val="FF9933"/>
        </a:buClr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372934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622558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872183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212180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1pPr>
      <a:lvl2pPr marL="249624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2pPr>
      <a:lvl3pPr marL="499249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3pPr>
      <a:lvl4pPr marL="748873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4pPr>
      <a:lvl5pPr marL="998497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5pPr>
      <a:lvl6pPr marL="1248122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497746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747370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1996995" algn="l" defTabSz="499249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6158" y="6356351"/>
            <a:ext cx="52076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49494C"/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dirty="0"/>
              <a:t>Copyright © 2019 </a:t>
            </a:r>
            <a:r>
              <a:rPr lang="en-US" dirty="0" err="1"/>
              <a:t>Speridian</a:t>
            </a:r>
            <a:r>
              <a:rPr lang="en-US" dirty="0"/>
              <a:t> Technologies.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1" y="6356351"/>
            <a:ext cx="838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95C34646-DD61-4C6D-8006-41ECB0C4335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-4" y="0"/>
            <a:ext cx="12192003" cy="174788"/>
            <a:chOff x="269223" y="284441"/>
            <a:chExt cx="11922777" cy="181725"/>
          </a:xfrm>
        </p:grpSpPr>
        <p:sp>
          <p:nvSpPr>
            <p:cNvPr id="11" name="Rectangle 10"/>
            <p:cNvSpPr/>
            <p:nvPr/>
          </p:nvSpPr>
          <p:spPr>
            <a:xfrm>
              <a:off x="269223" y="284441"/>
              <a:ext cx="7551091" cy="181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07617" y="284442"/>
              <a:ext cx="2960021" cy="181724"/>
            </a:xfrm>
            <a:prstGeom prst="rect">
              <a:avLst/>
            </a:prstGeom>
            <a:solidFill>
              <a:srgbClr val="1C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67639" y="284441"/>
              <a:ext cx="1424361" cy="181724"/>
            </a:xfrm>
            <a:prstGeom prst="rect">
              <a:avLst/>
            </a:prstGeom>
            <a:solidFill>
              <a:srgbClr val="077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03201" y="6195435"/>
            <a:ext cx="1181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6356351"/>
            <a:ext cx="1533236" cy="3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0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0000"/>
          </a:solidFill>
          <a:latin typeface="Montserrat SemiBold" panose="00000700000000000000" pitchFamily="2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lang="en-US" sz="2400" kern="1200" dirty="0" smtClean="0">
          <a:solidFill>
            <a:srgbClr val="000000"/>
          </a:solidFill>
          <a:latin typeface="Montserrat" panose="00000500000000000000" pitchFamily="2" charset="0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Montserrat" panose="00000500000000000000" pitchFamily="2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Montserrat" panose="00000500000000000000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Montserrat" panose="00000500000000000000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image" Target="../media/image27.jfif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0.jf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fif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/>
              <a:t>Loan Defaulter Prediction </a:t>
            </a:r>
            <a:br>
              <a:rPr lang="en-IN" dirty="0"/>
            </a:br>
            <a:r>
              <a:rPr lang="en-IN" dirty="0"/>
              <a:t>and Customer Segmentation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02571" cy="1655762"/>
          </a:xfrm>
        </p:spPr>
        <p:txBody>
          <a:bodyPr>
            <a:normAutofit fontScale="70000" lnSpcReduction="20000"/>
          </a:bodyPr>
          <a:lstStyle/>
          <a:p>
            <a:pPr algn="r"/>
            <a:endParaRPr lang="en-IN" dirty="0"/>
          </a:p>
          <a:p>
            <a:pPr algn="r"/>
            <a:r>
              <a:rPr lang="en-IN" dirty="0"/>
              <a:t> </a:t>
            </a:r>
          </a:p>
          <a:p>
            <a:pPr algn="r"/>
            <a:r>
              <a:rPr lang="en-IN" b="1" dirty="0"/>
              <a:t>Siddhant Kashyap</a:t>
            </a:r>
          </a:p>
          <a:p>
            <a:pPr algn="r"/>
            <a:r>
              <a:rPr lang="en-IN" b="1" dirty="0"/>
              <a:t>Kailas S </a:t>
            </a:r>
            <a:r>
              <a:rPr lang="en-IN" b="1" dirty="0" err="1"/>
              <a:t>Warrier</a:t>
            </a:r>
            <a:endParaRPr lang="en-IN" b="1" dirty="0"/>
          </a:p>
          <a:p>
            <a:pPr algn="r"/>
            <a:r>
              <a:rPr lang="en-IN" b="1" dirty="0"/>
              <a:t>Nikhil </a:t>
            </a:r>
            <a:r>
              <a:rPr lang="en-IN" b="1" dirty="0" err="1"/>
              <a:t>Mayaral</a:t>
            </a:r>
            <a:endParaRPr lang="en-IN" b="1" dirty="0"/>
          </a:p>
          <a:p>
            <a:pPr algn="r"/>
            <a:r>
              <a:rPr lang="en-IN" b="1" dirty="0"/>
              <a:t>  Hari Prakash G</a:t>
            </a:r>
          </a:p>
          <a:p>
            <a:r>
              <a:rPr lang="en-IN" dirty="0"/>
              <a:t>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5143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10</a:t>
            </a:fld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0F83FC83-8CB9-4F46-87AB-24B34368D389}"/>
              </a:ext>
            </a:extLst>
          </p:cNvPr>
          <p:cNvSpPr/>
          <p:nvPr/>
        </p:nvSpPr>
        <p:spPr>
          <a:xfrm flipH="1" flipV="1">
            <a:off x="5498001" y="4680280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Top Corners Rounded 2">
            <a:extLst>
              <a:ext uri="{FF2B5EF4-FFF2-40B4-BE49-F238E27FC236}">
                <a16:creationId xmlns:a16="http://schemas.microsoft.com/office/drawing/2014/main" id="{2089BD9D-60A8-544C-9A17-B735411E02DC}"/>
              </a:ext>
            </a:extLst>
          </p:cNvPr>
          <p:cNvSpPr/>
          <p:nvPr/>
        </p:nvSpPr>
        <p:spPr>
          <a:xfrm rot="5400000" flipH="1">
            <a:off x="6513639" y="2684927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0B33E1EF-CBE8-294C-9A8C-2074105532E9}"/>
              </a:ext>
            </a:extLst>
          </p:cNvPr>
          <p:cNvSpPr/>
          <p:nvPr/>
        </p:nvSpPr>
        <p:spPr>
          <a:xfrm flipV="1">
            <a:off x="3630012" y="3537283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Top Corners Rounded 4">
            <a:extLst>
              <a:ext uri="{FF2B5EF4-FFF2-40B4-BE49-F238E27FC236}">
                <a16:creationId xmlns:a16="http://schemas.microsoft.com/office/drawing/2014/main" id="{6B254F3E-CAFE-1B44-B1B3-B33A4A2D621C}"/>
              </a:ext>
            </a:extLst>
          </p:cNvPr>
          <p:cNvSpPr/>
          <p:nvPr/>
        </p:nvSpPr>
        <p:spPr>
          <a:xfrm rot="16200000">
            <a:off x="4730558" y="1541930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19BF2F2-102C-6E4B-AA2E-418A323C89EE}"/>
              </a:ext>
            </a:extLst>
          </p:cNvPr>
          <p:cNvSpPr/>
          <p:nvPr/>
        </p:nvSpPr>
        <p:spPr>
          <a:xfrm flipH="1" flipV="1">
            <a:off x="5498001" y="2401175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51E76A85-89B7-E445-9774-AD74E7BA675C}"/>
              </a:ext>
            </a:extLst>
          </p:cNvPr>
          <p:cNvSpPr/>
          <p:nvPr/>
        </p:nvSpPr>
        <p:spPr>
          <a:xfrm rot="5400000" flipH="1">
            <a:off x="6513639" y="405822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94B071B3-26D9-BC46-9ED6-12ADF9A1085A}"/>
              </a:ext>
            </a:extLst>
          </p:cNvPr>
          <p:cNvSpPr/>
          <p:nvPr/>
        </p:nvSpPr>
        <p:spPr>
          <a:xfrm flipV="1">
            <a:off x="3630012" y="1270875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Top Corners Rounded 8">
            <a:extLst>
              <a:ext uri="{FF2B5EF4-FFF2-40B4-BE49-F238E27FC236}">
                <a16:creationId xmlns:a16="http://schemas.microsoft.com/office/drawing/2014/main" id="{0A002F46-5EED-C243-98CA-3F6C8F557C28}"/>
              </a:ext>
            </a:extLst>
          </p:cNvPr>
          <p:cNvSpPr/>
          <p:nvPr/>
        </p:nvSpPr>
        <p:spPr>
          <a:xfrm rot="16200000">
            <a:off x="4730558" y="-724478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C48619-99A2-FF4C-8BB3-4A7A807D5E70}"/>
              </a:ext>
            </a:extLst>
          </p:cNvPr>
          <p:cNvSpPr/>
          <p:nvPr/>
        </p:nvSpPr>
        <p:spPr>
          <a:xfrm>
            <a:off x="3811801" y="382599"/>
            <a:ext cx="940526" cy="94052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176210-7F4B-3644-90BB-4F9C124B7E16}"/>
              </a:ext>
            </a:extLst>
          </p:cNvPr>
          <p:cNvSpPr/>
          <p:nvPr/>
        </p:nvSpPr>
        <p:spPr>
          <a:xfrm>
            <a:off x="3811801" y="2656627"/>
            <a:ext cx="940526" cy="94052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0E12E5-98D5-4247-8344-2A27FB741B74}"/>
              </a:ext>
            </a:extLst>
          </p:cNvPr>
          <p:cNvSpPr/>
          <p:nvPr/>
        </p:nvSpPr>
        <p:spPr>
          <a:xfrm>
            <a:off x="7597862" y="1512899"/>
            <a:ext cx="940526" cy="94052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0524B5-7FFF-5F45-9065-F4E2A5C0BF08}"/>
              </a:ext>
            </a:extLst>
          </p:cNvPr>
          <p:cNvSpPr/>
          <p:nvPr/>
        </p:nvSpPr>
        <p:spPr>
          <a:xfrm>
            <a:off x="7597862" y="3794547"/>
            <a:ext cx="940526" cy="940526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AB3A6-FE6E-F04C-A6DB-98CCC83D0236}"/>
              </a:ext>
            </a:extLst>
          </p:cNvPr>
          <p:cNvSpPr txBox="1"/>
          <p:nvPr/>
        </p:nvSpPr>
        <p:spPr>
          <a:xfrm>
            <a:off x="4803125" y="399795"/>
            <a:ext cx="3126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EMI PAID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(</a:t>
            </a:r>
            <a:r>
              <a:rPr lang="en-US" sz="1200" b="1" dirty="0" err="1"/>
              <a:t>emi_income_sum</a:t>
            </a:r>
            <a:r>
              <a:rPr lang="en-US" sz="1200" b="1" dirty="0"/>
              <a:t> * </a:t>
            </a:r>
            <a:r>
              <a:rPr lang="en-US" sz="1200" b="1" dirty="0" err="1"/>
              <a:t>income_sum</a:t>
            </a:r>
            <a:r>
              <a:rPr lang="en-US" sz="1200" b="1" dirty="0"/>
              <a:t>)</a:t>
            </a:r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A2A712-944C-924B-908D-F86DA54349C9}"/>
              </a:ext>
            </a:extLst>
          </p:cNvPr>
          <p:cNvSpPr txBox="1"/>
          <p:nvPr/>
        </p:nvSpPr>
        <p:spPr>
          <a:xfrm>
            <a:off x="4598091" y="1550734"/>
            <a:ext cx="316271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Amount Left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(</a:t>
            </a:r>
            <a:r>
              <a:rPr lang="en-US" sz="1200" b="1" dirty="0" err="1"/>
              <a:t>Income_sum</a:t>
            </a:r>
            <a:r>
              <a:rPr lang="en-US" sz="1200" b="1" dirty="0"/>
              <a:t> – </a:t>
            </a:r>
            <a:r>
              <a:rPr lang="en-US" sz="1200" b="1" dirty="0" err="1"/>
              <a:t>emi</a:t>
            </a:r>
            <a:r>
              <a:rPr lang="en-US" sz="1200" b="1" dirty="0"/>
              <a:t>)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70AFF7-6180-604D-A185-2530965B2BFF}"/>
              </a:ext>
            </a:extLst>
          </p:cNvPr>
          <p:cNvSpPr txBox="1"/>
          <p:nvPr/>
        </p:nvSpPr>
        <p:spPr>
          <a:xfrm>
            <a:off x="4953317" y="2724722"/>
            <a:ext cx="31746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Eligible amount</a:t>
            </a:r>
          </a:p>
          <a:p>
            <a:r>
              <a:rPr lang="en-US" sz="11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F919A6-C376-4C4F-8C9A-AD01A96006A3}"/>
              </a:ext>
            </a:extLst>
          </p:cNvPr>
          <p:cNvSpPr txBox="1"/>
          <p:nvPr/>
        </p:nvSpPr>
        <p:spPr>
          <a:xfrm>
            <a:off x="4598091" y="3919637"/>
            <a:ext cx="33310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Property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Eligible amount / LTV</a:t>
            </a: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B33E1EF-CBE8-294C-9A8C-2074105532E9}"/>
              </a:ext>
            </a:extLst>
          </p:cNvPr>
          <p:cNvSpPr/>
          <p:nvPr/>
        </p:nvSpPr>
        <p:spPr>
          <a:xfrm flipV="1">
            <a:off x="3659062" y="5724224"/>
            <a:ext cx="3239590" cy="465031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176210-7F4B-3644-90BB-4F9C124B7E16}"/>
              </a:ext>
            </a:extLst>
          </p:cNvPr>
          <p:cNvSpPr/>
          <p:nvPr/>
        </p:nvSpPr>
        <p:spPr>
          <a:xfrm>
            <a:off x="3840851" y="4843569"/>
            <a:ext cx="940526" cy="94052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70AFF7-6180-604D-A185-2530965B2BFF}"/>
              </a:ext>
            </a:extLst>
          </p:cNvPr>
          <p:cNvSpPr txBox="1"/>
          <p:nvPr/>
        </p:nvSpPr>
        <p:spPr>
          <a:xfrm>
            <a:off x="5000501" y="4950881"/>
            <a:ext cx="31746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Revenue Generated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err="1"/>
              <a:t>amount_left</a:t>
            </a:r>
            <a:r>
              <a:rPr lang="en-US" sz="1100" b="1" dirty="0"/>
              <a:t> * requested tenure *12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987DAF-E885-459A-8804-2720A104CCDD}"/>
              </a:ext>
            </a:extLst>
          </p:cNvPr>
          <p:cNvSpPr/>
          <p:nvPr/>
        </p:nvSpPr>
        <p:spPr>
          <a:xfrm>
            <a:off x="1532414" y="382598"/>
            <a:ext cx="1778690" cy="5401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DERIVED</a:t>
            </a:r>
            <a:r>
              <a:rPr lang="en-IN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14522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E74C-F20F-49FC-A263-EB0BCD56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  CORRECTION &amp; OUTLIER TREATMENT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9E9E-CC07-4D14-B48A-38009D4DF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600" dirty="0"/>
          </a:p>
          <a:p>
            <a:pPr marL="115887" indent="0">
              <a:buNone/>
            </a:pPr>
            <a:endParaRPr lang="en-IN" sz="1600" dirty="0"/>
          </a:p>
          <a:p>
            <a:pPr marL="115887" indent="0">
              <a:buNone/>
            </a:pPr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5887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62A7-9738-46FD-A808-31607CF8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33D70-CA91-42BC-99E8-E7E1634D3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642" y="1005840"/>
            <a:ext cx="6543675" cy="51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9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440354" y="4861360"/>
            <a:ext cx="4665326" cy="1547318"/>
            <a:chOff x="6687802" y="4751045"/>
            <a:chExt cx="4665326" cy="154731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7775BBE-648E-43F5-9007-5144098B23ED}"/>
                </a:ext>
              </a:extLst>
            </p:cNvPr>
            <p:cNvSpPr/>
            <p:nvPr/>
          </p:nvSpPr>
          <p:spPr>
            <a:xfrm flipH="1">
              <a:off x="6814144" y="4890521"/>
              <a:ext cx="4538984" cy="140784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83000">
                  <a:schemeClr val="tx1">
                    <a:lumMod val="75000"/>
                    <a:lumOff val="25000"/>
                    <a:alpha val="86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BFD768-8016-44F5-A9AB-BFD03C3AD7CB}"/>
                </a:ext>
              </a:extLst>
            </p:cNvPr>
            <p:cNvSpPr/>
            <p:nvPr/>
          </p:nvSpPr>
          <p:spPr>
            <a:xfrm>
              <a:off x="6687802" y="5040818"/>
              <a:ext cx="3368138" cy="869324"/>
            </a:xfrm>
            <a:custGeom>
              <a:avLst/>
              <a:gdLst>
                <a:gd name="connsiteX0" fmla="*/ 1 w 3368138"/>
                <a:gd name="connsiteY0" fmla="*/ 0 h 869324"/>
                <a:gd name="connsiteX1" fmla="*/ 3368138 w 3368138"/>
                <a:gd name="connsiteY1" fmla="*/ 0 h 869324"/>
                <a:gd name="connsiteX2" fmla="*/ 3368138 w 3368138"/>
                <a:gd name="connsiteY2" fmla="*/ 579549 h 869324"/>
                <a:gd name="connsiteX3" fmla="*/ 1684069 w 3368138"/>
                <a:gd name="connsiteY3" fmla="*/ 869324 h 869324"/>
                <a:gd name="connsiteX4" fmla="*/ 0 w 3368138"/>
                <a:gd name="connsiteY4" fmla="*/ 579549 h 869324"/>
                <a:gd name="connsiteX5" fmla="*/ 1 w 3368138"/>
                <a:gd name="connsiteY5" fmla="*/ 579547 h 86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8138" h="869324">
                  <a:moveTo>
                    <a:pt x="1" y="0"/>
                  </a:moveTo>
                  <a:lnTo>
                    <a:pt x="3368138" y="0"/>
                  </a:lnTo>
                  <a:lnTo>
                    <a:pt x="3368138" y="579549"/>
                  </a:lnTo>
                  <a:cubicBezTo>
                    <a:pt x="3368138" y="739587"/>
                    <a:pt x="2614155" y="869324"/>
                    <a:pt x="1684069" y="869324"/>
                  </a:cubicBezTo>
                  <a:cubicBezTo>
                    <a:pt x="753983" y="869324"/>
                    <a:pt x="0" y="739587"/>
                    <a:pt x="0" y="579549"/>
                  </a:cubicBezTo>
                  <a:lnTo>
                    <a:pt x="1" y="57954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6890664-597D-4C09-B778-C5E5266D4AF3}"/>
                </a:ext>
              </a:extLst>
            </p:cNvPr>
            <p:cNvSpPr/>
            <p:nvPr/>
          </p:nvSpPr>
          <p:spPr>
            <a:xfrm>
              <a:off x="6687805" y="4751045"/>
              <a:ext cx="3368137" cy="579549"/>
            </a:xfrm>
            <a:prstGeom prst="ellipse">
              <a:avLst/>
            </a:prstGeom>
            <a:gradFill>
              <a:gsLst>
                <a:gs pos="0">
                  <a:srgbClr val="BFA8D6"/>
                </a:gs>
                <a:gs pos="83000">
                  <a:srgbClr val="9690C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CBD01F09-8E33-4950-A9C1-AE03EDE890CB}"/>
              </a:ext>
            </a:extLst>
          </p:cNvPr>
          <p:cNvSpPr/>
          <p:nvPr/>
        </p:nvSpPr>
        <p:spPr>
          <a:xfrm>
            <a:off x="5484149" y="4418136"/>
            <a:ext cx="4113358" cy="130069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5856760" y="4043349"/>
            <a:ext cx="3368138" cy="1225594"/>
            <a:chOff x="8373121" y="2001718"/>
            <a:chExt cx="3368138" cy="1225594"/>
          </a:xfrm>
        </p:grpSpPr>
        <p:sp>
          <p:nvSpPr>
            <p:cNvPr id="15" name="Freeform: Shape 18">
              <a:extLst>
                <a:ext uri="{FF2B5EF4-FFF2-40B4-BE49-F238E27FC236}">
                  <a16:creationId xmlns:a16="http://schemas.microsoft.com/office/drawing/2014/main" id="{DEB018CF-3BA4-4270-A259-13391C75866E}"/>
                </a:ext>
              </a:extLst>
            </p:cNvPr>
            <p:cNvSpPr/>
            <p:nvPr/>
          </p:nvSpPr>
          <p:spPr>
            <a:xfrm>
              <a:off x="8373121" y="2357988"/>
              <a:ext cx="3368138" cy="869324"/>
            </a:xfrm>
            <a:custGeom>
              <a:avLst/>
              <a:gdLst>
                <a:gd name="connsiteX0" fmla="*/ 1 w 3368138"/>
                <a:gd name="connsiteY0" fmla="*/ 0 h 869324"/>
                <a:gd name="connsiteX1" fmla="*/ 3368138 w 3368138"/>
                <a:gd name="connsiteY1" fmla="*/ 0 h 869324"/>
                <a:gd name="connsiteX2" fmla="*/ 3368138 w 3368138"/>
                <a:gd name="connsiteY2" fmla="*/ 579549 h 869324"/>
                <a:gd name="connsiteX3" fmla="*/ 1684069 w 3368138"/>
                <a:gd name="connsiteY3" fmla="*/ 869324 h 869324"/>
                <a:gd name="connsiteX4" fmla="*/ 0 w 3368138"/>
                <a:gd name="connsiteY4" fmla="*/ 579549 h 869324"/>
                <a:gd name="connsiteX5" fmla="*/ 1 w 3368138"/>
                <a:gd name="connsiteY5" fmla="*/ 579547 h 86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8138" h="869324">
                  <a:moveTo>
                    <a:pt x="1" y="0"/>
                  </a:moveTo>
                  <a:lnTo>
                    <a:pt x="3368138" y="0"/>
                  </a:lnTo>
                  <a:lnTo>
                    <a:pt x="3368138" y="579549"/>
                  </a:lnTo>
                  <a:cubicBezTo>
                    <a:pt x="3368138" y="739587"/>
                    <a:pt x="2614155" y="869324"/>
                    <a:pt x="1684069" y="869324"/>
                  </a:cubicBezTo>
                  <a:cubicBezTo>
                    <a:pt x="753983" y="869324"/>
                    <a:pt x="0" y="739587"/>
                    <a:pt x="0" y="579549"/>
                  </a:cubicBezTo>
                  <a:lnTo>
                    <a:pt x="1" y="57954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245D02-66B5-459D-8C6E-7384E4B8FEB1}"/>
                </a:ext>
              </a:extLst>
            </p:cNvPr>
            <p:cNvSpPr/>
            <p:nvPr/>
          </p:nvSpPr>
          <p:spPr>
            <a:xfrm>
              <a:off x="8373121" y="2001718"/>
              <a:ext cx="3368137" cy="5795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9BBA3A9-0627-4353-B946-697D29F9B28A}"/>
              </a:ext>
            </a:extLst>
          </p:cNvPr>
          <p:cNvSpPr txBox="1"/>
          <p:nvPr/>
        </p:nvSpPr>
        <p:spPr>
          <a:xfrm>
            <a:off x="6312170" y="4661098"/>
            <a:ext cx="2864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600" dirty="0" err="1">
                <a:solidFill>
                  <a:srgbClr val="767676"/>
                </a:solidFill>
              </a:rPr>
              <a:t>emi_income_sum</a:t>
            </a:r>
            <a:endParaRPr lang="en-US" sz="1400" b="1" spc="600" dirty="0">
              <a:solidFill>
                <a:srgbClr val="767676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BBA3A9-0627-4353-B946-697D29F9B28A}"/>
              </a:ext>
            </a:extLst>
          </p:cNvPr>
          <p:cNvSpPr txBox="1"/>
          <p:nvPr/>
        </p:nvSpPr>
        <p:spPr>
          <a:xfrm>
            <a:off x="5955953" y="5470390"/>
            <a:ext cx="1952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600" dirty="0">
                <a:solidFill>
                  <a:srgbClr val="9690CB"/>
                </a:solidFill>
              </a:rPr>
              <a:t>Requested tenure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7929EE-F623-4D68-B999-8A57445141F6}"/>
              </a:ext>
            </a:extLst>
          </p:cNvPr>
          <p:cNvSpPr/>
          <p:nvPr/>
        </p:nvSpPr>
        <p:spPr>
          <a:xfrm>
            <a:off x="5852715" y="3647168"/>
            <a:ext cx="4113358" cy="130069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20AFE90E-C1D4-4256-B934-A55DF55FB621}"/>
              </a:ext>
            </a:extLst>
          </p:cNvPr>
          <p:cNvSpPr/>
          <p:nvPr/>
        </p:nvSpPr>
        <p:spPr>
          <a:xfrm>
            <a:off x="6380837" y="3569738"/>
            <a:ext cx="3368138" cy="869324"/>
          </a:xfrm>
          <a:custGeom>
            <a:avLst/>
            <a:gdLst>
              <a:gd name="connsiteX0" fmla="*/ 1 w 3368138"/>
              <a:gd name="connsiteY0" fmla="*/ 0 h 869324"/>
              <a:gd name="connsiteX1" fmla="*/ 3368138 w 3368138"/>
              <a:gd name="connsiteY1" fmla="*/ 0 h 869324"/>
              <a:gd name="connsiteX2" fmla="*/ 3368138 w 3368138"/>
              <a:gd name="connsiteY2" fmla="*/ 579549 h 869324"/>
              <a:gd name="connsiteX3" fmla="*/ 1684069 w 3368138"/>
              <a:gd name="connsiteY3" fmla="*/ 869324 h 869324"/>
              <a:gd name="connsiteX4" fmla="*/ 0 w 3368138"/>
              <a:gd name="connsiteY4" fmla="*/ 579549 h 869324"/>
              <a:gd name="connsiteX5" fmla="*/ 1 w 3368138"/>
              <a:gd name="connsiteY5" fmla="*/ 579547 h 86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8138" h="869324">
                <a:moveTo>
                  <a:pt x="1" y="0"/>
                </a:moveTo>
                <a:lnTo>
                  <a:pt x="3368138" y="0"/>
                </a:lnTo>
                <a:lnTo>
                  <a:pt x="3368138" y="579549"/>
                </a:lnTo>
                <a:cubicBezTo>
                  <a:pt x="3368138" y="739587"/>
                  <a:pt x="2614155" y="869324"/>
                  <a:pt x="1684069" y="869324"/>
                </a:cubicBezTo>
                <a:cubicBezTo>
                  <a:pt x="753983" y="869324"/>
                  <a:pt x="0" y="739587"/>
                  <a:pt x="0" y="579549"/>
                </a:cubicBezTo>
                <a:lnTo>
                  <a:pt x="1" y="5795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7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663EA-60CB-4EE2-9E85-F2D341F86A30}"/>
              </a:ext>
            </a:extLst>
          </p:cNvPr>
          <p:cNvSpPr/>
          <p:nvPr/>
        </p:nvSpPr>
        <p:spPr>
          <a:xfrm>
            <a:off x="6380840" y="3279965"/>
            <a:ext cx="3368137" cy="579549"/>
          </a:xfrm>
          <a:prstGeom prst="ellipse">
            <a:avLst/>
          </a:prstGeom>
          <a:gradFill>
            <a:gsLst>
              <a:gs pos="0">
                <a:srgbClr val="94C8D8"/>
              </a:gs>
              <a:gs pos="83000">
                <a:srgbClr val="7AB5D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F46755-C5FA-478A-B98C-DCDB19ABA69B}"/>
              </a:ext>
            </a:extLst>
          </p:cNvPr>
          <p:cNvSpPr/>
          <p:nvPr/>
        </p:nvSpPr>
        <p:spPr>
          <a:xfrm>
            <a:off x="6380837" y="2866416"/>
            <a:ext cx="4113358" cy="130069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E8C3B6C6-1BBE-4C10-B4FE-BC33717D09CE}"/>
              </a:ext>
            </a:extLst>
          </p:cNvPr>
          <p:cNvSpPr/>
          <p:nvPr/>
        </p:nvSpPr>
        <p:spPr>
          <a:xfrm>
            <a:off x="6933539" y="2802308"/>
            <a:ext cx="3368138" cy="869324"/>
          </a:xfrm>
          <a:custGeom>
            <a:avLst/>
            <a:gdLst>
              <a:gd name="connsiteX0" fmla="*/ 1 w 3368138"/>
              <a:gd name="connsiteY0" fmla="*/ 0 h 869324"/>
              <a:gd name="connsiteX1" fmla="*/ 3368138 w 3368138"/>
              <a:gd name="connsiteY1" fmla="*/ 0 h 869324"/>
              <a:gd name="connsiteX2" fmla="*/ 3368138 w 3368138"/>
              <a:gd name="connsiteY2" fmla="*/ 579549 h 869324"/>
              <a:gd name="connsiteX3" fmla="*/ 1684069 w 3368138"/>
              <a:gd name="connsiteY3" fmla="*/ 869324 h 869324"/>
              <a:gd name="connsiteX4" fmla="*/ 0 w 3368138"/>
              <a:gd name="connsiteY4" fmla="*/ 579549 h 869324"/>
              <a:gd name="connsiteX5" fmla="*/ 1 w 3368138"/>
              <a:gd name="connsiteY5" fmla="*/ 579547 h 86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8138" h="869324">
                <a:moveTo>
                  <a:pt x="1" y="0"/>
                </a:moveTo>
                <a:lnTo>
                  <a:pt x="3368138" y="0"/>
                </a:lnTo>
                <a:lnTo>
                  <a:pt x="3368138" y="579549"/>
                </a:lnTo>
                <a:cubicBezTo>
                  <a:pt x="3368138" y="739587"/>
                  <a:pt x="2614155" y="869324"/>
                  <a:pt x="1684069" y="869324"/>
                </a:cubicBezTo>
                <a:cubicBezTo>
                  <a:pt x="753983" y="869324"/>
                  <a:pt x="0" y="739587"/>
                  <a:pt x="0" y="579549"/>
                </a:cubicBezTo>
                <a:lnTo>
                  <a:pt x="1" y="5795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7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F740B4-1491-4ACE-92C1-9717DE5BE640}"/>
              </a:ext>
            </a:extLst>
          </p:cNvPr>
          <p:cNvSpPr/>
          <p:nvPr/>
        </p:nvSpPr>
        <p:spPr>
          <a:xfrm>
            <a:off x="6933542" y="2512535"/>
            <a:ext cx="3368137" cy="579549"/>
          </a:xfrm>
          <a:prstGeom prst="ellipse">
            <a:avLst/>
          </a:prstGeom>
          <a:gradFill>
            <a:gsLst>
              <a:gs pos="0">
                <a:srgbClr val="9CD4AD"/>
              </a:gs>
              <a:gs pos="83000">
                <a:srgbClr val="82C7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6BB0EC-259F-49D9-8C8B-6ADF711BBDDC}"/>
              </a:ext>
            </a:extLst>
          </p:cNvPr>
          <p:cNvSpPr/>
          <p:nvPr/>
        </p:nvSpPr>
        <p:spPr>
          <a:xfrm>
            <a:off x="7084369" y="2081163"/>
            <a:ext cx="4113358" cy="130069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70E383D8-5E40-47CF-AD67-475E16BFEDA1}"/>
              </a:ext>
            </a:extLst>
          </p:cNvPr>
          <p:cNvSpPr/>
          <p:nvPr/>
        </p:nvSpPr>
        <p:spPr>
          <a:xfrm>
            <a:off x="7587284" y="2018359"/>
            <a:ext cx="3368138" cy="869324"/>
          </a:xfrm>
          <a:custGeom>
            <a:avLst/>
            <a:gdLst>
              <a:gd name="connsiteX0" fmla="*/ 1 w 3368138"/>
              <a:gd name="connsiteY0" fmla="*/ 0 h 869324"/>
              <a:gd name="connsiteX1" fmla="*/ 3368138 w 3368138"/>
              <a:gd name="connsiteY1" fmla="*/ 0 h 869324"/>
              <a:gd name="connsiteX2" fmla="*/ 3368138 w 3368138"/>
              <a:gd name="connsiteY2" fmla="*/ 579549 h 869324"/>
              <a:gd name="connsiteX3" fmla="*/ 1684069 w 3368138"/>
              <a:gd name="connsiteY3" fmla="*/ 869324 h 869324"/>
              <a:gd name="connsiteX4" fmla="*/ 0 w 3368138"/>
              <a:gd name="connsiteY4" fmla="*/ 579549 h 869324"/>
              <a:gd name="connsiteX5" fmla="*/ 1 w 3368138"/>
              <a:gd name="connsiteY5" fmla="*/ 579547 h 86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8138" h="869324">
                <a:moveTo>
                  <a:pt x="1" y="0"/>
                </a:moveTo>
                <a:lnTo>
                  <a:pt x="3368138" y="0"/>
                </a:lnTo>
                <a:lnTo>
                  <a:pt x="3368138" y="579549"/>
                </a:lnTo>
                <a:cubicBezTo>
                  <a:pt x="3368138" y="739587"/>
                  <a:pt x="2614155" y="869324"/>
                  <a:pt x="1684069" y="869324"/>
                </a:cubicBezTo>
                <a:cubicBezTo>
                  <a:pt x="753983" y="869324"/>
                  <a:pt x="0" y="739587"/>
                  <a:pt x="0" y="579549"/>
                </a:cubicBezTo>
                <a:lnTo>
                  <a:pt x="1" y="5795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7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D7D6FF-B2AE-42C5-8B17-5AA99BB95AF2}"/>
              </a:ext>
            </a:extLst>
          </p:cNvPr>
          <p:cNvSpPr/>
          <p:nvPr/>
        </p:nvSpPr>
        <p:spPr>
          <a:xfrm>
            <a:off x="7587287" y="1728586"/>
            <a:ext cx="3368137" cy="579549"/>
          </a:xfrm>
          <a:prstGeom prst="ellipse">
            <a:avLst/>
          </a:prstGeom>
          <a:gradFill>
            <a:gsLst>
              <a:gs pos="0">
                <a:srgbClr val="F2EA84"/>
              </a:gs>
              <a:gs pos="83000">
                <a:srgbClr val="FFC74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D01F09-8E33-4950-A9C1-AE03EDE890CB}"/>
              </a:ext>
            </a:extLst>
          </p:cNvPr>
          <p:cNvSpPr/>
          <p:nvPr/>
        </p:nvSpPr>
        <p:spPr>
          <a:xfrm>
            <a:off x="7692296" y="1206224"/>
            <a:ext cx="4113358" cy="130069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DEB018CF-3BA4-4270-A259-13391C75866E}"/>
              </a:ext>
            </a:extLst>
          </p:cNvPr>
          <p:cNvSpPr/>
          <p:nvPr/>
        </p:nvSpPr>
        <p:spPr>
          <a:xfrm>
            <a:off x="8174230" y="1219056"/>
            <a:ext cx="3368138" cy="869324"/>
          </a:xfrm>
          <a:custGeom>
            <a:avLst/>
            <a:gdLst>
              <a:gd name="connsiteX0" fmla="*/ 1 w 3368138"/>
              <a:gd name="connsiteY0" fmla="*/ 0 h 869324"/>
              <a:gd name="connsiteX1" fmla="*/ 3368138 w 3368138"/>
              <a:gd name="connsiteY1" fmla="*/ 0 h 869324"/>
              <a:gd name="connsiteX2" fmla="*/ 3368138 w 3368138"/>
              <a:gd name="connsiteY2" fmla="*/ 579549 h 869324"/>
              <a:gd name="connsiteX3" fmla="*/ 1684069 w 3368138"/>
              <a:gd name="connsiteY3" fmla="*/ 869324 h 869324"/>
              <a:gd name="connsiteX4" fmla="*/ 0 w 3368138"/>
              <a:gd name="connsiteY4" fmla="*/ 579549 h 869324"/>
              <a:gd name="connsiteX5" fmla="*/ 1 w 3368138"/>
              <a:gd name="connsiteY5" fmla="*/ 579547 h 86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8138" h="869324">
                <a:moveTo>
                  <a:pt x="1" y="0"/>
                </a:moveTo>
                <a:lnTo>
                  <a:pt x="3368138" y="0"/>
                </a:lnTo>
                <a:lnTo>
                  <a:pt x="3368138" y="579549"/>
                </a:lnTo>
                <a:cubicBezTo>
                  <a:pt x="3368138" y="739587"/>
                  <a:pt x="2614155" y="869324"/>
                  <a:pt x="1684069" y="869324"/>
                </a:cubicBezTo>
                <a:cubicBezTo>
                  <a:pt x="753983" y="869324"/>
                  <a:pt x="0" y="739587"/>
                  <a:pt x="0" y="579549"/>
                </a:cubicBezTo>
                <a:lnTo>
                  <a:pt x="1" y="5795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7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245D02-66B5-459D-8C6E-7384E4B8FEB1}"/>
              </a:ext>
            </a:extLst>
          </p:cNvPr>
          <p:cNvSpPr/>
          <p:nvPr/>
        </p:nvSpPr>
        <p:spPr>
          <a:xfrm>
            <a:off x="8174233" y="929283"/>
            <a:ext cx="3368137" cy="579549"/>
          </a:xfrm>
          <a:prstGeom prst="ellipse">
            <a:avLst/>
          </a:prstGeom>
          <a:solidFill>
            <a:srgbClr val="F3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A38B9C-B3F7-4C6C-920D-760F208D84B5}"/>
              </a:ext>
            </a:extLst>
          </p:cNvPr>
          <p:cNvSpPr txBox="1"/>
          <p:nvPr/>
        </p:nvSpPr>
        <p:spPr>
          <a:xfrm>
            <a:off x="6901035" y="3868878"/>
            <a:ext cx="1952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600" dirty="0" err="1">
                <a:solidFill>
                  <a:srgbClr val="8EBCCC"/>
                </a:solidFill>
              </a:rPr>
              <a:t>age_max</a:t>
            </a:r>
            <a:r>
              <a:rPr lang="en-US" sz="1400" b="1" spc="600" dirty="0">
                <a:solidFill>
                  <a:srgbClr val="8EBCCC"/>
                </a:solidFill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76D8D4-5654-47C0-8E47-72D2E797950F}"/>
              </a:ext>
            </a:extLst>
          </p:cNvPr>
          <p:cNvSpPr txBox="1"/>
          <p:nvPr/>
        </p:nvSpPr>
        <p:spPr>
          <a:xfrm>
            <a:off x="7367527" y="3099270"/>
            <a:ext cx="1952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600" dirty="0" err="1">
                <a:solidFill>
                  <a:srgbClr val="98D1AA"/>
                </a:solidFill>
              </a:rPr>
              <a:t>age_min</a:t>
            </a:r>
            <a:endParaRPr lang="en-US" sz="1400" b="1" spc="600" dirty="0">
              <a:solidFill>
                <a:srgbClr val="98D1A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15C311-120F-45AE-8FFF-BE15DBA48121}"/>
              </a:ext>
            </a:extLst>
          </p:cNvPr>
          <p:cNvSpPr txBox="1"/>
          <p:nvPr/>
        </p:nvSpPr>
        <p:spPr>
          <a:xfrm>
            <a:off x="7995027" y="2293846"/>
            <a:ext cx="213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600" dirty="0">
                <a:solidFill>
                  <a:srgbClr val="EBDB78"/>
                </a:solidFill>
              </a:rPr>
              <a:t>L T V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15C311-120F-45AE-8FFF-BE15DBA48121}"/>
              </a:ext>
            </a:extLst>
          </p:cNvPr>
          <p:cNvSpPr txBox="1"/>
          <p:nvPr/>
        </p:nvSpPr>
        <p:spPr>
          <a:xfrm>
            <a:off x="8605502" y="1540704"/>
            <a:ext cx="267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600" dirty="0">
                <a:solidFill>
                  <a:srgbClr val="FF4F65"/>
                </a:solidFill>
              </a:rPr>
              <a:t>INCOME SUM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86518" y="4646522"/>
            <a:ext cx="392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j-lt"/>
              </a:rPr>
              <a:t>Z score method applied to remove outliers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62743" y="3789032"/>
            <a:ext cx="4086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j-lt"/>
              </a:rPr>
              <a:t>Similar treatment as </a:t>
            </a:r>
            <a:r>
              <a:rPr lang="en-IN" sz="1400" dirty="0" err="1">
                <a:latin typeface="+mj-lt"/>
              </a:rPr>
              <a:t>age_min</a:t>
            </a:r>
            <a:endParaRPr lang="en-IN" sz="1400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64401" y="5371594"/>
            <a:ext cx="3891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j-lt"/>
              </a:rPr>
              <a:t>Z score method applied to remove outliers 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61663" y="2647116"/>
            <a:ext cx="4226655" cy="749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j-lt"/>
              </a:rPr>
              <a:t>Log transformation applied and skew reduced from  0.71 to 0.75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j-lt"/>
              </a:rPr>
              <a:t>Z Score method applied to remove the outliers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52651" y="1916970"/>
            <a:ext cx="408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j-lt"/>
              </a:rPr>
              <a:t>Median imputation to the outliers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j-lt"/>
              </a:rPr>
              <a:t>LTV &gt; 1 removed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84320" y="708099"/>
            <a:ext cx="4603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j-lt"/>
              </a:rPr>
              <a:t>log10 transformation applied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j-lt"/>
              </a:rPr>
              <a:t>Skew reduced from 30 to 1.4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j-lt"/>
              </a:rPr>
              <a:t>Outliers reduced from 967 to 410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j-lt"/>
              </a:rPr>
              <a:t>Removed outlier and feature became normal</a:t>
            </a:r>
          </a:p>
        </p:txBody>
      </p:sp>
      <p:pic>
        <p:nvPicPr>
          <p:cNvPr id="80" name="Graphic 30" descr="Bar chart">
            <a:extLst>
              <a:ext uri="{FF2B5EF4-FFF2-40B4-BE49-F238E27FC236}">
                <a16:creationId xmlns:a16="http://schemas.microsoft.com/office/drawing/2014/main" id="{5EC74FB2-0733-45F7-AB6C-9F91438038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8737" y="1008046"/>
            <a:ext cx="422019" cy="422019"/>
          </a:xfrm>
          <a:prstGeom prst="rect">
            <a:avLst/>
          </a:prstGeom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995503" y="6415241"/>
            <a:ext cx="5207643" cy="36512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40" name="Graphic 30" descr="Bar chart">
            <a:extLst>
              <a:ext uri="{FF2B5EF4-FFF2-40B4-BE49-F238E27FC236}">
                <a16:creationId xmlns:a16="http://schemas.microsoft.com/office/drawing/2014/main" id="{1C6693BC-D1BA-4896-A7F8-27D1605215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266" y="1930778"/>
            <a:ext cx="422019" cy="422019"/>
          </a:xfrm>
          <a:prstGeom prst="rect">
            <a:avLst/>
          </a:prstGeom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Graphic 30" descr="Bar chart">
            <a:extLst>
              <a:ext uri="{FF2B5EF4-FFF2-40B4-BE49-F238E27FC236}">
                <a16:creationId xmlns:a16="http://schemas.microsoft.com/office/drawing/2014/main" id="{97B5B6C9-D8DE-4C62-8536-D718429D4B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6012" y="2737493"/>
            <a:ext cx="422019" cy="422019"/>
          </a:xfrm>
          <a:prstGeom prst="rect">
            <a:avLst/>
          </a:prstGeom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Graphic 30" descr="Bar chart">
            <a:extLst>
              <a:ext uri="{FF2B5EF4-FFF2-40B4-BE49-F238E27FC236}">
                <a16:creationId xmlns:a16="http://schemas.microsoft.com/office/drawing/2014/main" id="{0EA43199-1159-4F0E-B0A6-336167C8E3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4498" y="3690872"/>
            <a:ext cx="422019" cy="422019"/>
          </a:xfrm>
          <a:prstGeom prst="rect">
            <a:avLst/>
          </a:prstGeom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Graphic 30" descr="Bar chart">
            <a:extLst>
              <a:ext uri="{FF2B5EF4-FFF2-40B4-BE49-F238E27FC236}">
                <a16:creationId xmlns:a16="http://schemas.microsoft.com/office/drawing/2014/main" id="{4AABF2AC-49A0-4BF2-8BB9-A88C1CBCE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890" y="4559337"/>
            <a:ext cx="422019" cy="422019"/>
          </a:xfrm>
          <a:prstGeom prst="rect">
            <a:avLst/>
          </a:prstGeom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Graphic 30" descr="Bar chart">
            <a:extLst>
              <a:ext uri="{FF2B5EF4-FFF2-40B4-BE49-F238E27FC236}">
                <a16:creationId xmlns:a16="http://schemas.microsoft.com/office/drawing/2014/main" id="{5DAC6892-DBD7-4D36-9253-4FFC630AD4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890" y="4554286"/>
            <a:ext cx="422019" cy="422019"/>
          </a:xfrm>
          <a:prstGeom prst="rect">
            <a:avLst/>
          </a:prstGeom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Graphic 30" descr="Bar chart">
            <a:extLst>
              <a:ext uri="{FF2B5EF4-FFF2-40B4-BE49-F238E27FC236}">
                <a16:creationId xmlns:a16="http://schemas.microsoft.com/office/drawing/2014/main" id="{0631D525-0DE6-4507-BA1F-BA7CF39EC8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127" y="5282738"/>
            <a:ext cx="422019" cy="422019"/>
          </a:xfrm>
          <a:prstGeom prst="rect">
            <a:avLst/>
          </a:prstGeom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45F6A25-5B21-4363-A491-68AAB8C9CBFC}"/>
              </a:ext>
            </a:extLst>
          </p:cNvPr>
          <p:cNvSpPr/>
          <p:nvPr/>
        </p:nvSpPr>
        <p:spPr>
          <a:xfrm>
            <a:off x="243043" y="929283"/>
            <a:ext cx="3094176" cy="14150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OUTLIER  TREATMENT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04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E74C-F20F-49FC-A263-EB0BCD56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9E9E-CC07-4D14-B48A-38009D4D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004" y="1112520"/>
            <a:ext cx="10515600" cy="4869889"/>
          </a:xfrm>
        </p:spPr>
        <p:txBody>
          <a:bodyPr/>
          <a:lstStyle/>
          <a:p>
            <a:pPr marL="115887" indent="0">
              <a:buNone/>
            </a:pPr>
            <a:r>
              <a:rPr lang="en-IN" sz="1600" b="1" u="sng" dirty="0"/>
              <a:t>Conversion of numerical to categorical </a:t>
            </a:r>
          </a:p>
          <a:p>
            <a:endParaRPr lang="en-IN" sz="1600" b="1" dirty="0"/>
          </a:p>
          <a:p>
            <a:pPr marL="115887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5887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62A7-9738-46FD-A808-31607CF8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8D1DD-6C81-493B-9E78-D1AE8C5D3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" y="2164080"/>
            <a:ext cx="5988996" cy="3032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1A726-4899-4C6A-A53F-BF5E3CFDF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0841"/>
            <a:ext cx="5821680" cy="276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0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E74C-F20F-49FC-A263-EB0BCD56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9E9E-CC07-4D14-B48A-38009D4D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004" y="1112520"/>
            <a:ext cx="10515600" cy="4869889"/>
          </a:xfrm>
        </p:spPr>
        <p:txBody>
          <a:bodyPr/>
          <a:lstStyle/>
          <a:p>
            <a:pPr marL="115887" indent="0">
              <a:buNone/>
            </a:pPr>
            <a:r>
              <a:rPr lang="en-IN" sz="1600" b="1" u="sng" dirty="0"/>
              <a:t>Categorical variables  </a:t>
            </a:r>
          </a:p>
          <a:p>
            <a:pPr marL="115887" indent="0">
              <a:buNone/>
            </a:pPr>
            <a:endParaRPr lang="en-IN" sz="1600" b="1" u="sng" dirty="0"/>
          </a:p>
          <a:p>
            <a:pPr marL="115887" indent="0">
              <a:buNone/>
            </a:pPr>
            <a:endParaRPr lang="en-IN" sz="1600" b="1" u="sng" dirty="0"/>
          </a:p>
          <a:p>
            <a:pPr marL="115887" indent="0">
              <a:buNone/>
            </a:pPr>
            <a:endParaRPr lang="en-IN" sz="1600" b="1" u="sng" dirty="0"/>
          </a:p>
          <a:p>
            <a:endParaRPr lang="en-IN" sz="1600" b="1" dirty="0"/>
          </a:p>
          <a:p>
            <a:pPr marL="115887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5887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62A7-9738-46FD-A808-31607CF8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2262758-0616-40C1-90C4-58741A54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25096"/>
              </p:ext>
            </p:extLst>
          </p:nvPr>
        </p:nvGraphicFramePr>
        <p:xfrm>
          <a:off x="1516185" y="1547446"/>
          <a:ext cx="8237415" cy="431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575">
                  <a:extLst>
                    <a:ext uri="{9D8B030D-6E8A-4147-A177-3AD203B41FA5}">
                      <a16:colId xmlns:a16="http://schemas.microsoft.com/office/drawing/2014/main" val="2024599462"/>
                    </a:ext>
                  </a:extLst>
                </a:gridCol>
                <a:gridCol w="4192840">
                  <a:extLst>
                    <a:ext uri="{9D8B030D-6E8A-4147-A177-3AD203B41FA5}">
                      <a16:colId xmlns:a16="http://schemas.microsoft.com/office/drawing/2014/main" val="1568777671"/>
                    </a:ext>
                  </a:extLst>
                </a:gridCol>
              </a:tblGrid>
              <a:tr h="862818">
                <a:tc>
                  <a:txBody>
                    <a:bodyPr/>
                    <a:lstStyle/>
                    <a:p>
                      <a:r>
                        <a:rPr lang="en-IN" sz="1800" dirty="0"/>
                        <a:t>ORGINAL  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n-lt"/>
                        </a:rPr>
                        <a:t>CONVERTED</a:t>
                      </a:r>
                      <a:r>
                        <a:rPr lang="en-IN" sz="1800" baseline="0" dirty="0">
                          <a:latin typeface="+mn-lt"/>
                        </a:rPr>
                        <a:t> VARIABLES</a:t>
                      </a:r>
                      <a:endParaRPr lang="en-IN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22937"/>
                  </a:ext>
                </a:extLst>
              </a:tr>
              <a:tr h="862818">
                <a:tc>
                  <a:txBody>
                    <a:bodyPr/>
                    <a:lstStyle/>
                    <a:p>
                      <a:pPr marL="0" marR="0" lvl="0" indent="0" algn="l" defTabSz="4992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+mn-lt"/>
                        </a:rPr>
                        <a:t>NO_OF_ENQ_ALL   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ENQ BIN    [0,2,4,10,151]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67097"/>
                  </a:ext>
                </a:extLst>
              </a:tr>
              <a:tr h="862818">
                <a:tc>
                  <a:txBody>
                    <a:bodyPr/>
                    <a:lstStyle/>
                    <a:p>
                      <a:r>
                        <a:rPr lang="en-IN" sz="1400" b="1" dirty="0"/>
                        <a:t>ALL_DELQ_TL_24_M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NO OFF DELQ</a:t>
                      </a:r>
                    </a:p>
                    <a:p>
                      <a:endParaRPr lang="en-IN" sz="1400" b="1" dirty="0"/>
                    </a:p>
                    <a:p>
                      <a:r>
                        <a:rPr lang="en-IN" sz="1400" b="1" dirty="0"/>
                        <a:t>ZERO and NON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1796"/>
                  </a:ext>
                </a:extLst>
              </a:tr>
              <a:tr h="862818">
                <a:tc>
                  <a:txBody>
                    <a:bodyPr/>
                    <a:lstStyle/>
                    <a:p>
                      <a:r>
                        <a:rPr lang="en-IN" sz="1400" b="1" dirty="0"/>
                        <a:t>NO OF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YEARS BIN</a:t>
                      </a:r>
                    </a:p>
                    <a:p>
                      <a:r>
                        <a:rPr lang="en-IN" sz="1600" b="1" dirty="0"/>
                        <a:t>0,2,4,7,10,37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88434"/>
                  </a:ext>
                </a:extLst>
              </a:tr>
              <a:tr h="862818">
                <a:tc>
                  <a:txBody>
                    <a:bodyPr/>
                    <a:lstStyle/>
                    <a:p>
                      <a:r>
                        <a:rPr lang="en-IN" sz="1600" b="1" dirty="0"/>
                        <a:t>NO OF YEARS LAST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+mn-lt"/>
                        </a:rPr>
                        <a:t>YEARS OF LAST BIN</a:t>
                      </a:r>
                    </a:p>
                    <a:p>
                      <a:endParaRPr lang="en-IN" sz="1400" b="1" dirty="0">
                        <a:latin typeface="Arial Black" panose="020B0A04020102020204" pitchFamily="34" charset="0"/>
                      </a:endParaRPr>
                    </a:p>
                    <a:p>
                      <a:r>
                        <a:rPr lang="en-IN" sz="1400" b="1" dirty="0">
                          <a:latin typeface="Arial Black" panose="020B0A04020102020204" pitchFamily="34" charset="0"/>
                        </a:rPr>
                        <a:t>0,1,2,3,5,25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2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E74C-F20F-49FC-A263-EB0BCD56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9E9E-CC07-4D14-B48A-38009D4D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004" y="1112520"/>
            <a:ext cx="10515600" cy="4869889"/>
          </a:xfrm>
        </p:spPr>
        <p:txBody>
          <a:bodyPr/>
          <a:lstStyle/>
          <a:p>
            <a:pPr marL="115887" indent="0">
              <a:buNone/>
            </a:pPr>
            <a:r>
              <a:rPr lang="en-IN" sz="1600" b="1" u="sng" dirty="0"/>
              <a:t>Categorical variables  </a:t>
            </a:r>
          </a:p>
          <a:p>
            <a:pPr marL="115887" indent="0">
              <a:buNone/>
            </a:pPr>
            <a:endParaRPr lang="en-IN" sz="1600" b="1" u="sng" dirty="0"/>
          </a:p>
          <a:p>
            <a:pPr marL="115887" indent="0">
              <a:buNone/>
            </a:pPr>
            <a:endParaRPr lang="en-IN" sz="1600" b="1" u="sng" dirty="0"/>
          </a:p>
          <a:p>
            <a:pPr marL="115887" indent="0">
              <a:buNone/>
            </a:pPr>
            <a:endParaRPr lang="en-IN" sz="1600" b="1" u="sng" dirty="0"/>
          </a:p>
          <a:p>
            <a:endParaRPr lang="en-IN" sz="1600" b="1" dirty="0"/>
          </a:p>
          <a:p>
            <a:pPr marL="115887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5887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62A7-9738-46FD-A808-31607CF8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2262758-0616-40C1-90C4-58741A54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53412"/>
              </p:ext>
            </p:extLst>
          </p:nvPr>
        </p:nvGraphicFramePr>
        <p:xfrm>
          <a:off x="1516185" y="1547446"/>
          <a:ext cx="8237415" cy="431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575">
                  <a:extLst>
                    <a:ext uri="{9D8B030D-6E8A-4147-A177-3AD203B41FA5}">
                      <a16:colId xmlns:a16="http://schemas.microsoft.com/office/drawing/2014/main" val="2024599462"/>
                    </a:ext>
                  </a:extLst>
                </a:gridCol>
                <a:gridCol w="4192840">
                  <a:extLst>
                    <a:ext uri="{9D8B030D-6E8A-4147-A177-3AD203B41FA5}">
                      <a16:colId xmlns:a16="http://schemas.microsoft.com/office/drawing/2014/main" val="1568777671"/>
                    </a:ext>
                  </a:extLst>
                </a:gridCol>
              </a:tblGrid>
              <a:tr h="862818">
                <a:tc>
                  <a:txBody>
                    <a:bodyPr/>
                    <a:lstStyle/>
                    <a:p>
                      <a:r>
                        <a:rPr lang="en-IN" sz="1800" dirty="0"/>
                        <a:t>ORIGINAL  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CONVERTED  VARIABLES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22937"/>
                  </a:ext>
                </a:extLst>
              </a:tr>
              <a:tr h="862818">
                <a:tc>
                  <a:txBody>
                    <a:bodyPr/>
                    <a:lstStyle/>
                    <a:p>
                      <a:pPr marL="0" marR="0" lvl="0" indent="0" algn="l" defTabSz="4992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+mn-lt"/>
                        </a:rPr>
                        <a:t>ALL_NO_OF_TL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NO OF LOANS   [1,4,8,304]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67097"/>
                  </a:ext>
                </a:extLst>
              </a:tr>
              <a:tr h="862818">
                <a:tc>
                  <a:txBody>
                    <a:bodyPr/>
                    <a:lstStyle/>
                    <a:p>
                      <a:r>
                        <a:rPr lang="en-IN" sz="1400" b="1" dirty="0"/>
                        <a:t>ALL OPEN TL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NO OF ACTIVE LOANS</a:t>
                      </a:r>
                    </a:p>
                    <a:p>
                      <a:endParaRPr lang="en-IN" sz="1400" b="1" dirty="0"/>
                    </a:p>
                    <a:p>
                      <a:r>
                        <a:rPr lang="en-IN" sz="1400" b="1" dirty="0"/>
                        <a:t>[0,1,2,4,159]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1796"/>
                  </a:ext>
                </a:extLst>
              </a:tr>
              <a:tr h="862818">
                <a:tc>
                  <a:txBody>
                    <a:bodyPr/>
                    <a:lstStyle/>
                    <a:p>
                      <a:r>
                        <a:rPr lang="en-IN" sz="1400" b="1" dirty="0"/>
                        <a:t>CNT COAPPLICANT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CNT COAPPLICANT</a:t>
                      </a:r>
                    </a:p>
                    <a:p>
                      <a:r>
                        <a:rPr lang="en-IN" sz="1600" b="1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88434"/>
                  </a:ext>
                </a:extLst>
              </a:tr>
              <a:tr h="862818">
                <a:tc>
                  <a:txBody>
                    <a:bodyPr/>
                    <a:lstStyle/>
                    <a:p>
                      <a:r>
                        <a:rPr lang="en-IN" sz="1600" b="1" dirty="0"/>
                        <a:t>CHANNEL </a:t>
                      </a:r>
                      <a:r>
                        <a:rPr lang="en-IN" sz="1400" b="1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+mn-lt"/>
                        </a:rPr>
                        <a:t>CHANNEL CODE </a:t>
                      </a:r>
                    </a:p>
                    <a:p>
                      <a:endParaRPr lang="en-IN" b="1" dirty="0">
                        <a:latin typeface="Arial Black" panose="020B0A04020102020204" pitchFamily="34" charset="0"/>
                      </a:endParaRPr>
                    </a:p>
                    <a:p>
                      <a:r>
                        <a:rPr lang="en-IN" sz="1400" b="1" dirty="0">
                          <a:latin typeface="+mn-lt"/>
                        </a:rPr>
                        <a:t>0,1,2,3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2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3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Arrow 30"/>
          <p:cNvSpPr/>
          <p:nvPr/>
        </p:nvSpPr>
        <p:spPr>
          <a:xfrm>
            <a:off x="224654" y="154607"/>
            <a:ext cx="6532419" cy="1001131"/>
          </a:xfrm>
          <a:prstGeom prst="rightArrow">
            <a:avLst/>
          </a:prstGeom>
          <a:solidFill>
            <a:srgbClr val="0D577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 Symbol" panose="020B0502040204020203" pitchFamily="34" charset="0"/>
              </a:rPr>
              <a:t>FEATURE SELECTION 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171587" y="3027093"/>
            <a:ext cx="734170" cy="40190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4AD29-EAC1-43A8-8B5F-FD2D3C717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575"/>
            <a:ext cx="6085211" cy="4466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7BA8E0-A98E-49C4-A592-60AD08AE4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67" y="1375575"/>
            <a:ext cx="4723074" cy="401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7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Arrow 30"/>
          <p:cNvSpPr/>
          <p:nvPr/>
        </p:nvSpPr>
        <p:spPr>
          <a:xfrm>
            <a:off x="224654" y="154607"/>
            <a:ext cx="6532419" cy="1001131"/>
          </a:xfrm>
          <a:prstGeom prst="rightArrow">
            <a:avLst/>
          </a:prstGeom>
          <a:solidFill>
            <a:srgbClr val="0D577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 Symbol" panose="020B0502040204020203" pitchFamily="34" charset="0"/>
              </a:rPr>
              <a:t>FEATURE SELECTION  OF NUMERICAL VARIABLES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C5E9E-F3E9-4331-AFC5-2C179C50A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86" y="1543339"/>
            <a:ext cx="8829675" cy="42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Arrow 30"/>
          <p:cNvSpPr/>
          <p:nvPr/>
        </p:nvSpPr>
        <p:spPr>
          <a:xfrm>
            <a:off x="224654" y="154607"/>
            <a:ext cx="6532419" cy="1001131"/>
          </a:xfrm>
          <a:prstGeom prst="rightArrow">
            <a:avLst/>
          </a:prstGeom>
          <a:solidFill>
            <a:srgbClr val="0D577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 Symbol" panose="020B0502040204020203" pitchFamily="34" charset="0"/>
              </a:rPr>
              <a:t>FEATURE SELECTION  OF NUMERICAL VARIABLES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C5E9E-F3E9-4331-AFC5-2C179C50A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86" y="1543339"/>
            <a:ext cx="8829675" cy="42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Arrow 30"/>
          <p:cNvSpPr/>
          <p:nvPr/>
        </p:nvSpPr>
        <p:spPr>
          <a:xfrm>
            <a:off x="224654" y="154607"/>
            <a:ext cx="6532419" cy="1001131"/>
          </a:xfrm>
          <a:prstGeom prst="rightArrow">
            <a:avLst/>
          </a:prstGeom>
          <a:solidFill>
            <a:srgbClr val="0D577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 Symbol" panose="020B0502040204020203" pitchFamily="34" charset="0"/>
              </a:rPr>
              <a:t>FEATURE SELECTION  OF CATEGORICAL VARIABLES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4B245-52C4-43FC-A157-43805D2A3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23" y="1155738"/>
            <a:ext cx="7970694" cy="55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386669" y="1470918"/>
            <a:ext cx="2501503" cy="4039389"/>
            <a:chOff x="8485220" y="1561705"/>
            <a:chExt cx="2501503" cy="4039389"/>
          </a:xfrm>
        </p:grpSpPr>
        <p:sp>
          <p:nvSpPr>
            <p:cNvPr id="65" name="Rectangle: Rounded Corners 1">
              <a:extLst>
                <a:ext uri="{FF2B5EF4-FFF2-40B4-BE49-F238E27FC236}">
                  <a16:creationId xmlns:a16="http://schemas.microsoft.com/office/drawing/2014/main" id="{261E231A-27EE-634F-8DA5-857C17813C73}"/>
                </a:ext>
              </a:extLst>
            </p:cNvPr>
            <p:cNvSpPr/>
            <p:nvPr/>
          </p:nvSpPr>
          <p:spPr>
            <a:xfrm>
              <a:off x="10028270" y="1781570"/>
              <a:ext cx="657225" cy="3600450"/>
            </a:xfrm>
            <a:prstGeom prst="roundRect">
              <a:avLst>
                <a:gd name="adj" fmla="val 1363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4D2658F1-FAB4-0149-8F9D-A53193FCFAA3}"/>
                </a:ext>
              </a:extLst>
            </p:cNvPr>
            <p:cNvSpPr/>
            <p:nvPr/>
          </p:nvSpPr>
          <p:spPr>
            <a:xfrm>
              <a:off x="8485220" y="1561705"/>
              <a:ext cx="2124075" cy="4039389"/>
            </a:xfrm>
            <a:custGeom>
              <a:avLst/>
              <a:gdLst>
                <a:gd name="connsiteX0" fmla="*/ 0 w 2113108"/>
                <a:gd name="connsiteY0" fmla="*/ 0 h 3869635"/>
                <a:gd name="connsiteX1" fmla="*/ 2113108 w 2113108"/>
                <a:gd name="connsiteY1" fmla="*/ 0 h 3869635"/>
                <a:gd name="connsiteX2" fmla="*/ 2113108 w 2113108"/>
                <a:gd name="connsiteY2" fmla="*/ 3869635 h 3869635"/>
                <a:gd name="connsiteX3" fmla="*/ 0 w 2113108"/>
                <a:gd name="connsiteY3" fmla="*/ 3869635 h 3869635"/>
                <a:gd name="connsiteX4" fmla="*/ 0 w 2113108"/>
                <a:gd name="connsiteY4" fmla="*/ 0 h 3869635"/>
                <a:gd name="connsiteX0" fmla="*/ 0 w 2113108"/>
                <a:gd name="connsiteY0" fmla="*/ 76200 h 3945835"/>
                <a:gd name="connsiteX1" fmla="*/ 2113108 w 2113108"/>
                <a:gd name="connsiteY1" fmla="*/ 0 h 3945835"/>
                <a:gd name="connsiteX2" fmla="*/ 2113108 w 2113108"/>
                <a:gd name="connsiteY2" fmla="*/ 3945835 h 3945835"/>
                <a:gd name="connsiteX3" fmla="*/ 0 w 2113108"/>
                <a:gd name="connsiteY3" fmla="*/ 3945835 h 3945835"/>
                <a:gd name="connsiteX4" fmla="*/ 0 w 2113108"/>
                <a:gd name="connsiteY4" fmla="*/ 76200 h 3945835"/>
                <a:gd name="connsiteX0" fmla="*/ 0 w 2113108"/>
                <a:gd name="connsiteY0" fmla="*/ 76200 h 4050610"/>
                <a:gd name="connsiteX1" fmla="*/ 2113108 w 2113108"/>
                <a:gd name="connsiteY1" fmla="*/ 0 h 4050610"/>
                <a:gd name="connsiteX2" fmla="*/ 2113108 w 2113108"/>
                <a:gd name="connsiteY2" fmla="*/ 4050610 h 4050610"/>
                <a:gd name="connsiteX3" fmla="*/ 0 w 2113108"/>
                <a:gd name="connsiteY3" fmla="*/ 3945835 h 4050610"/>
                <a:gd name="connsiteX4" fmla="*/ 0 w 2113108"/>
                <a:gd name="connsiteY4" fmla="*/ 76200 h 4050610"/>
                <a:gd name="connsiteX0" fmla="*/ 3927 w 2117035"/>
                <a:gd name="connsiteY0" fmla="*/ 76200 h 4050610"/>
                <a:gd name="connsiteX1" fmla="*/ 2117035 w 2117035"/>
                <a:gd name="connsiteY1" fmla="*/ 0 h 4050610"/>
                <a:gd name="connsiteX2" fmla="*/ 2117035 w 2117035"/>
                <a:gd name="connsiteY2" fmla="*/ 4050610 h 4050610"/>
                <a:gd name="connsiteX3" fmla="*/ 3927 w 2117035"/>
                <a:gd name="connsiteY3" fmla="*/ 3945835 h 4050610"/>
                <a:gd name="connsiteX4" fmla="*/ 0 w 2117035"/>
                <a:gd name="connsiteY4" fmla="*/ 267942 h 4050610"/>
                <a:gd name="connsiteX5" fmla="*/ 3927 w 2117035"/>
                <a:gd name="connsiteY5" fmla="*/ 76200 h 4050610"/>
                <a:gd name="connsiteX0" fmla="*/ 3927 w 2117035"/>
                <a:gd name="connsiteY0" fmla="*/ 76200 h 4050610"/>
                <a:gd name="connsiteX1" fmla="*/ 180976 w 2117035"/>
                <a:gd name="connsiteY1" fmla="*/ 58392 h 4050610"/>
                <a:gd name="connsiteX2" fmla="*/ 2117035 w 2117035"/>
                <a:gd name="connsiteY2" fmla="*/ 0 h 4050610"/>
                <a:gd name="connsiteX3" fmla="*/ 2117035 w 2117035"/>
                <a:gd name="connsiteY3" fmla="*/ 4050610 h 4050610"/>
                <a:gd name="connsiteX4" fmla="*/ 3927 w 2117035"/>
                <a:gd name="connsiteY4" fmla="*/ 3945835 h 4050610"/>
                <a:gd name="connsiteX5" fmla="*/ 0 w 2117035"/>
                <a:gd name="connsiteY5" fmla="*/ 267942 h 4050610"/>
                <a:gd name="connsiteX6" fmla="*/ 3927 w 2117035"/>
                <a:gd name="connsiteY6" fmla="*/ 76200 h 4050610"/>
                <a:gd name="connsiteX0" fmla="*/ 3927 w 2117035"/>
                <a:gd name="connsiteY0" fmla="*/ 76200 h 4050610"/>
                <a:gd name="connsiteX1" fmla="*/ 180976 w 2117035"/>
                <a:gd name="connsiteY1" fmla="*/ 58392 h 4050610"/>
                <a:gd name="connsiteX2" fmla="*/ 2117035 w 2117035"/>
                <a:gd name="connsiteY2" fmla="*/ 0 h 4050610"/>
                <a:gd name="connsiteX3" fmla="*/ 2117035 w 2117035"/>
                <a:gd name="connsiteY3" fmla="*/ 4050610 h 4050610"/>
                <a:gd name="connsiteX4" fmla="*/ 1876426 w 2117035"/>
                <a:gd name="connsiteY4" fmla="*/ 4030317 h 4050610"/>
                <a:gd name="connsiteX5" fmla="*/ 3927 w 2117035"/>
                <a:gd name="connsiteY5" fmla="*/ 3945835 h 4050610"/>
                <a:gd name="connsiteX6" fmla="*/ 0 w 2117035"/>
                <a:gd name="connsiteY6" fmla="*/ 267942 h 4050610"/>
                <a:gd name="connsiteX7" fmla="*/ 3927 w 2117035"/>
                <a:gd name="connsiteY7" fmla="*/ 76200 h 4050610"/>
                <a:gd name="connsiteX0" fmla="*/ 3927 w 2117035"/>
                <a:gd name="connsiteY0" fmla="*/ 76200 h 4050610"/>
                <a:gd name="connsiteX1" fmla="*/ 180976 w 2117035"/>
                <a:gd name="connsiteY1" fmla="*/ 58392 h 4050610"/>
                <a:gd name="connsiteX2" fmla="*/ 2117035 w 2117035"/>
                <a:gd name="connsiteY2" fmla="*/ 0 h 4050610"/>
                <a:gd name="connsiteX3" fmla="*/ 2114551 w 2117035"/>
                <a:gd name="connsiteY3" fmla="*/ 3849342 h 4050610"/>
                <a:gd name="connsiteX4" fmla="*/ 2117035 w 2117035"/>
                <a:gd name="connsiteY4" fmla="*/ 4050610 h 4050610"/>
                <a:gd name="connsiteX5" fmla="*/ 1876426 w 2117035"/>
                <a:gd name="connsiteY5" fmla="*/ 4030317 h 4050610"/>
                <a:gd name="connsiteX6" fmla="*/ 3927 w 2117035"/>
                <a:gd name="connsiteY6" fmla="*/ 3945835 h 4050610"/>
                <a:gd name="connsiteX7" fmla="*/ 0 w 2117035"/>
                <a:gd name="connsiteY7" fmla="*/ 267942 h 4050610"/>
                <a:gd name="connsiteX8" fmla="*/ 3927 w 2117035"/>
                <a:gd name="connsiteY8" fmla="*/ 76200 h 4050610"/>
                <a:gd name="connsiteX0" fmla="*/ 3927 w 2117035"/>
                <a:gd name="connsiteY0" fmla="*/ 76200 h 4050610"/>
                <a:gd name="connsiteX1" fmla="*/ 180976 w 2117035"/>
                <a:gd name="connsiteY1" fmla="*/ 58392 h 4050610"/>
                <a:gd name="connsiteX2" fmla="*/ 2117035 w 2117035"/>
                <a:gd name="connsiteY2" fmla="*/ 0 h 4050610"/>
                <a:gd name="connsiteX3" fmla="*/ 2114551 w 2117035"/>
                <a:gd name="connsiteY3" fmla="*/ 210792 h 4050610"/>
                <a:gd name="connsiteX4" fmla="*/ 2114551 w 2117035"/>
                <a:gd name="connsiteY4" fmla="*/ 3849342 h 4050610"/>
                <a:gd name="connsiteX5" fmla="*/ 2117035 w 2117035"/>
                <a:gd name="connsiteY5" fmla="*/ 4050610 h 4050610"/>
                <a:gd name="connsiteX6" fmla="*/ 1876426 w 2117035"/>
                <a:gd name="connsiteY6" fmla="*/ 4030317 h 4050610"/>
                <a:gd name="connsiteX7" fmla="*/ 3927 w 2117035"/>
                <a:gd name="connsiteY7" fmla="*/ 3945835 h 4050610"/>
                <a:gd name="connsiteX8" fmla="*/ 0 w 2117035"/>
                <a:gd name="connsiteY8" fmla="*/ 267942 h 4050610"/>
                <a:gd name="connsiteX9" fmla="*/ 3927 w 2117035"/>
                <a:gd name="connsiteY9" fmla="*/ 76200 h 4050610"/>
                <a:gd name="connsiteX0" fmla="*/ 3927 w 2117035"/>
                <a:gd name="connsiteY0" fmla="*/ 84483 h 4058893"/>
                <a:gd name="connsiteX1" fmla="*/ 180976 w 2117035"/>
                <a:gd name="connsiteY1" fmla="*/ 66675 h 4058893"/>
                <a:gd name="connsiteX2" fmla="*/ 1885951 w 2117035"/>
                <a:gd name="connsiteY2" fmla="*/ 0 h 4058893"/>
                <a:gd name="connsiteX3" fmla="*/ 2117035 w 2117035"/>
                <a:gd name="connsiteY3" fmla="*/ 8283 h 4058893"/>
                <a:gd name="connsiteX4" fmla="*/ 2114551 w 2117035"/>
                <a:gd name="connsiteY4" fmla="*/ 219075 h 4058893"/>
                <a:gd name="connsiteX5" fmla="*/ 2114551 w 2117035"/>
                <a:gd name="connsiteY5" fmla="*/ 3857625 h 4058893"/>
                <a:gd name="connsiteX6" fmla="*/ 2117035 w 2117035"/>
                <a:gd name="connsiteY6" fmla="*/ 4058893 h 4058893"/>
                <a:gd name="connsiteX7" fmla="*/ 1876426 w 2117035"/>
                <a:gd name="connsiteY7" fmla="*/ 4038600 h 4058893"/>
                <a:gd name="connsiteX8" fmla="*/ 3927 w 2117035"/>
                <a:gd name="connsiteY8" fmla="*/ 3954118 h 4058893"/>
                <a:gd name="connsiteX9" fmla="*/ 0 w 2117035"/>
                <a:gd name="connsiteY9" fmla="*/ 276225 h 4058893"/>
                <a:gd name="connsiteX10" fmla="*/ 3927 w 2117035"/>
                <a:gd name="connsiteY10" fmla="*/ 84483 h 4058893"/>
                <a:gd name="connsiteX0" fmla="*/ 3927 w 2117035"/>
                <a:gd name="connsiteY0" fmla="*/ 84483 h 4058893"/>
                <a:gd name="connsiteX1" fmla="*/ 180976 w 2117035"/>
                <a:gd name="connsiteY1" fmla="*/ 66675 h 4058893"/>
                <a:gd name="connsiteX2" fmla="*/ 1885951 w 2117035"/>
                <a:gd name="connsiteY2" fmla="*/ 0 h 4058893"/>
                <a:gd name="connsiteX3" fmla="*/ 2117035 w 2117035"/>
                <a:gd name="connsiteY3" fmla="*/ 8283 h 4058893"/>
                <a:gd name="connsiteX4" fmla="*/ 2114551 w 2117035"/>
                <a:gd name="connsiteY4" fmla="*/ 219075 h 4058893"/>
                <a:gd name="connsiteX5" fmla="*/ 2114551 w 2117035"/>
                <a:gd name="connsiteY5" fmla="*/ 3857625 h 4058893"/>
                <a:gd name="connsiteX6" fmla="*/ 2117035 w 2117035"/>
                <a:gd name="connsiteY6" fmla="*/ 4058893 h 4058893"/>
                <a:gd name="connsiteX7" fmla="*/ 1876426 w 2117035"/>
                <a:gd name="connsiteY7" fmla="*/ 4038600 h 4058893"/>
                <a:gd name="connsiteX8" fmla="*/ 190501 w 2117035"/>
                <a:gd name="connsiteY8" fmla="*/ 3952876 h 4058893"/>
                <a:gd name="connsiteX9" fmla="*/ 3927 w 2117035"/>
                <a:gd name="connsiteY9" fmla="*/ 3954118 h 4058893"/>
                <a:gd name="connsiteX10" fmla="*/ 0 w 2117035"/>
                <a:gd name="connsiteY10" fmla="*/ 276225 h 4058893"/>
                <a:gd name="connsiteX11" fmla="*/ 3927 w 2117035"/>
                <a:gd name="connsiteY11" fmla="*/ 84483 h 4058893"/>
                <a:gd name="connsiteX0" fmla="*/ 13451 w 2126559"/>
                <a:gd name="connsiteY0" fmla="*/ 84483 h 4058893"/>
                <a:gd name="connsiteX1" fmla="*/ 190500 w 2126559"/>
                <a:gd name="connsiteY1" fmla="*/ 66675 h 4058893"/>
                <a:gd name="connsiteX2" fmla="*/ 1895475 w 2126559"/>
                <a:gd name="connsiteY2" fmla="*/ 0 h 4058893"/>
                <a:gd name="connsiteX3" fmla="*/ 2126559 w 2126559"/>
                <a:gd name="connsiteY3" fmla="*/ 8283 h 4058893"/>
                <a:gd name="connsiteX4" fmla="*/ 2124075 w 2126559"/>
                <a:gd name="connsiteY4" fmla="*/ 219075 h 4058893"/>
                <a:gd name="connsiteX5" fmla="*/ 2124075 w 2126559"/>
                <a:gd name="connsiteY5" fmla="*/ 3857625 h 4058893"/>
                <a:gd name="connsiteX6" fmla="*/ 2126559 w 2126559"/>
                <a:gd name="connsiteY6" fmla="*/ 4058893 h 4058893"/>
                <a:gd name="connsiteX7" fmla="*/ 1885950 w 2126559"/>
                <a:gd name="connsiteY7" fmla="*/ 4038600 h 4058893"/>
                <a:gd name="connsiteX8" fmla="*/ 200025 w 2126559"/>
                <a:gd name="connsiteY8" fmla="*/ 3952876 h 4058893"/>
                <a:gd name="connsiteX9" fmla="*/ 13451 w 2126559"/>
                <a:gd name="connsiteY9" fmla="*/ 3954118 h 4058893"/>
                <a:gd name="connsiteX10" fmla="*/ 0 w 2126559"/>
                <a:gd name="connsiteY10" fmla="*/ 3752851 h 4058893"/>
                <a:gd name="connsiteX11" fmla="*/ 9524 w 2126559"/>
                <a:gd name="connsiteY11" fmla="*/ 276225 h 4058893"/>
                <a:gd name="connsiteX12" fmla="*/ 13451 w 2126559"/>
                <a:gd name="connsiteY12" fmla="*/ 84483 h 4058893"/>
                <a:gd name="connsiteX0" fmla="*/ 13451 w 2126559"/>
                <a:gd name="connsiteY0" fmla="*/ 84483 h 4058893"/>
                <a:gd name="connsiteX1" fmla="*/ 190500 w 2126559"/>
                <a:gd name="connsiteY1" fmla="*/ 66675 h 4058893"/>
                <a:gd name="connsiteX2" fmla="*/ 1895475 w 2126559"/>
                <a:gd name="connsiteY2" fmla="*/ 0 h 4058893"/>
                <a:gd name="connsiteX3" fmla="*/ 2126559 w 2126559"/>
                <a:gd name="connsiteY3" fmla="*/ 8283 h 4058893"/>
                <a:gd name="connsiteX4" fmla="*/ 2124075 w 2126559"/>
                <a:gd name="connsiteY4" fmla="*/ 219075 h 4058893"/>
                <a:gd name="connsiteX5" fmla="*/ 2124075 w 2126559"/>
                <a:gd name="connsiteY5" fmla="*/ 3857625 h 4058893"/>
                <a:gd name="connsiteX6" fmla="*/ 2126559 w 2126559"/>
                <a:gd name="connsiteY6" fmla="*/ 4058893 h 4058893"/>
                <a:gd name="connsiteX7" fmla="*/ 1885950 w 2126559"/>
                <a:gd name="connsiteY7" fmla="*/ 4038600 h 4058893"/>
                <a:gd name="connsiteX8" fmla="*/ 200025 w 2126559"/>
                <a:gd name="connsiteY8" fmla="*/ 3952876 h 4058893"/>
                <a:gd name="connsiteX9" fmla="*/ 0 w 2126559"/>
                <a:gd name="connsiteY9" fmla="*/ 3752851 h 4058893"/>
                <a:gd name="connsiteX10" fmla="*/ 9524 w 2126559"/>
                <a:gd name="connsiteY10" fmla="*/ 276225 h 4058893"/>
                <a:gd name="connsiteX11" fmla="*/ 13451 w 2126559"/>
                <a:gd name="connsiteY11" fmla="*/ 84483 h 4058893"/>
                <a:gd name="connsiteX0" fmla="*/ 9524 w 2126559"/>
                <a:gd name="connsiteY0" fmla="*/ 276225 h 4058893"/>
                <a:gd name="connsiteX1" fmla="*/ 190500 w 2126559"/>
                <a:gd name="connsiteY1" fmla="*/ 66675 h 4058893"/>
                <a:gd name="connsiteX2" fmla="*/ 1895475 w 2126559"/>
                <a:gd name="connsiteY2" fmla="*/ 0 h 4058893"/>
                <a:gd name="connsiteX3" fmla="*/ 2126559 w 2126559"/>
                <a:gd name="connsiteY3" fmla="*/ 8283 h 4058893"/>
                <a:gd name="connsiteX4" fmla="*/ 2124075 w 2126559"/>
                <a:gd name="connsiteY4" fmla="*/ 219075 h 4058893"/>
                <a:gd name="connsiteX5" fmla="*/ 2124075 w 2126559"/>
                <a:gd name="connsiteY5" fmla="*/ 3857625 h 4058893"/>
                <a:gd name="connsiteX6" fmla="*/ 2126559 w 2126559"/>
                <a:gd name="connsiteY6" fmla="*/ 4058893 h 4058893"/>
                <a:gd name="connsiteX7" fmla="*/ 1885950 w 2126559"/>
                <a:gd name="connsiteY7" fmla="*/ 4038600 h 4058893"/>
                <a:gd name="connsiteX8" fmla="*/ 200025 w 2126559"/>
                <a:gd name="connsiteY8" fmla="*/ 3952876 h 4058893"/>
                <a:gd name="connsiteX9" fmla="*/ 0 w 2126559"/>
                <a:gd name="connsiteY9" fmla="*/ 3752851 h 4058893"/>
                <a:gd name="connsiteX10" fmla="*/ 9524 w 2126559"/>
                <a:gd name="connsiteY10" fmla="*/ 276225 h 4058893"/>
                <a:gd name="connsiteX0" fmla="*/ 9524 w 2126559"/>
                <a:gd name="connsiteY0" fmla="*/ 276225 h 4058893"/>
                <a:gd name="connsiteX1" fmla="*/ 190500 w 2126559"/>
                <a:gd name="connsiteY1" fmla="*/ 66675 h 4058893"/>
                <a:gd name="connsiteX2" fmla="*/ 1895475 w 2126559"/>
                <a:gd name="connsiteY2" fmla="*/ 0 h 4058893"/>
                <a:gd name="connsiteX3" fmla="*/ 2124075 w 2126559"/>
                <a:gd name="connsiteY3" fmla="*/ 219075 h 4058893"/>
                <a:gd name="connsiteX4" fmla="*/ 2124075 w 2126559"/>
                <a:gd name="connsiteY4" fmla="*/ 3857625 h 4058893"/>
                <a:gd name="connsiteX5" fmla="*/ 2126559 w 2126559"/>
                <a:gd name="connsiteY5" fmla="*/ 4058893 h 4058893"/>
                <a:gd name="connsiteX6" fmla="*/ 1885950 w 2126559"/>
                <a:gd name="connsiteY6" fmla="*/ 4038600 h 4058893"/>
                <a:gd name="connsiteX7" fmla="*/ 200025 w 2126559"/>
                <a:gd name="connsiteY7" fmla="*/ 3952876 h 4058893"/>
                <a:gd name="connsiteX8" fmla="*/ 0 w 2126559"/>
                <a:gd name="connsiteY8" fmla="*/ 3752851 h 4058893"/>
                <a:gd name="connsiteX9" fmla="*/ 9524 w 2126559"/>
                <a:gd name="connsiteY9" fmla="*/ 276225 h 4058893"/>
                <a:gd name="connsiteX0" fmla="*/ 9524 w 2124075"/>
                <a:gd name="connsiteY0" fmla="*/ 276225 h 4038600"/>
                <a:gd name="connsiteX1" fmla="*/ 190500 w 2124075"/>
                <a:gd name="connsiteY1" fmla="*/ 66675 h 4038600"/>
                <a:gd name="connsiteX2" fmla="*/ 1895475 w 2124075"/>
                <a:gd name="connsiteY2" fmla="*/ 0 h 4038600"/>
                <a:gd name="connsiteX3" fmla="*/ 2124075 w 2124075"/>
                <a:gd name="connsiteY3" fmla="*/ 219075 h 4038600"/>
                <a:gd name="connsiteX4" fmla="*/ 2124075 w 2124075"/>
                <a:gd name="connsiteY4" fmla="*/ 3857625 h 4038600"/>
                <a:gd name="connsiteX5" fmla="*/ 1885950 w 2124075"/>
                <a:gd name="connsiteY5" fmla="*/ 4038600 h 4038600"/>
                <a:gd name="connsiteX6" fmla="*/ 200025 w 2124075"/>
                <a:gd name="connsiteY6" fmla="*/ 3952876 h 4038600"/>
                <a:gd name="connsiteX7" fmla="*/ 0 w 2124075"/>
                <a:gd name="connsiteY7" fmla="*/ 3752851 h 4038600"/>
                <a:gd name="connsiteX8" fmla="*/ 9524 w 2124075"/>
                <a:gd name="connsiteY8" fmla="*/ 276225 h 4038600"/>
                <a:gd name="connsiteX0" fmla="*/ 9524 w 2124075"/>
                <a:gd name="connsiteY0" fmla="*/ 276225 h 4038600"/>
                <a:gd name="connsiteX1" fmla="*/ 190500 w 2124075"/>
                <a:gd name="connsiteY1" fmla="*/ 66675 h 4038600"/>
                <a:gd name="connsiteX2" fmla="*/ 1895475 w 2124075"/>
                <a:gd name="connsiteY2" fmla="*/ 0 h 4038600"/>
                <a:gd name="connsiteX3" fmla="*/ 2124075 w 2124075"/>
                <a:gd name="connsiteY3" fmla="*/ 219075 h 4038600"/>
                <a:gd name="connsiteX4" fmla="*/ 2124075 w 2124075"/>
                <a:gd name="connsiteY4" fmla="*/ 3857625 h 4038600"/>
                <a:gd name="connsiteX5" fmla="*/ 1885950 w 2124075"/>
                <a:gd name="connsiteY5" fmla="*/ 4038600 h 4038600"/>
                <a:gd name="connsiteX6" fmla="*/ 200025 w 2124075"/>
                <a:gd name="connsiteY6" fmla="*/ 3952876 h 4038600"/>
                <a:gd name="connsiteX7" fmla="*/ 0 w 2124075"/>
                <a:gd name="connsiteY7" fmla="*/ 3752851 h 4038600"/>
                <a:gd name="connsiteX8" fmla="*/ 9524 w 2124075"/>
                <a:gd name="connsiteY8" fmla="*/ 276225 h 4038600"/>
                <a:gd name="connsiteX0" fmla="*/ 9524 w 2124075"/>
                <a:gd name="connsiteY0" fmla="*/ 276225 h 4038600"/>
                <a:gd name="connsiteX1" fmla="*/ 190500 w 2124075"/>
                <a:gd name="connsiteY1" fmla="*/ 66675 h 4038600"/>
                <a:gd name="connsiteX2" fmla="*/ 1895475 w 2124075"/>
                <a:gd name="connsiteY2" fmla="*/ 0 h 4038600"/>
                <a:gd name="connsiteX3" fmla="*/ 2124075 w 2124075"/>
                <a:gd name="connsiteY3" fmla="*/ 219075 h 4038600"/>
                <a:gd name="connsiteX4" fmla="*/ 2124075 w 2124075"/>
                <a:gd name="connsiteY4" fmla="*/ 3857625 h 4038600"/>
                <a:gd name="connsiteX5" fmla="*/ 1885950 w 2124075"/>
                <a:gd name="connsiteY5" fmla="*/ 4038600 h 4038600"/>
                <a:gd name="connsiteX6" fmla="*/ 200025 w 2124075"/>
                <a:gd name="connsiteY6" fmla="*/ 3952876 h 4038600"/>
                <a:gd name="connsiteX7" fmla="*/ 0 w 2124075"/>
                <a:gd name="connsiteY7" fmla="*/ 3752851 h 4038600"/>
                <a:gd name="connsiteX8" fmla="*/ 9524 w 2124075"/>
                <a:gd name="connsiteY8" fmla="*/ 276225 h 4038600"/>
                <a:gd name="connsiteX0" fmla="*/ 9524 w 2124075"/>
                <a:gd name="connsiteY0" fmla="*/ 277313 h 4039688"/>
                <a:gd name="connsiteX1" fmla="*/ 190500 w 2124075"/>
                <a:gd name="connsiteY1" fmla="*/ 67763 h 4039688"/>
                <a:gd name="connsiteX2" fmla="*/ 1895475 w 2124075"/>
                <a:gd name="connsiteY2" fmla="*/ 1088 h 4039688"/>
                <a:gd name="connsiteX3" fmla="*/ 2124075 w 2124075"/>
                <a:gd name="connsiteY3" fmla="*/ 220163 h 4039688"/>
                <a:gd name="connsiteX4" fmla="*/ 2124075 w 2124075"/>
                <a:gd name="connsiteY4" fmla="*/ 3858713 h 4039688"/>
                <a:gd name="connsiteX5" fmla="*/ 1885950 w 2124075"/>
                <a:gd name="connsiteY5" fmla="*/ 4039688 h 4039688"/>
                <a:gd name="connsiteX6" fmla="*/ 200025 w 2124075"/>
                <a:gd name="connsiteY6" fmla="*/ 3953964 h 4039688"/>
                <a:gd name="connsiteX7" fmla="*/ 0 w 2124075"/>
                <a:gd name="connsiteY7" fmla="*/ 3753939 h 4039688"/>
                <a:gd name="connsiteX8" fmla="*/ 9524 w 2124075"/>
                <a:gd name="connsiteY8" fmla="*/ 277313 h 4039688"/>
                <a:gd name="connsiteX0" fmla="*/ 9524 w 2131177"/>
                <a:gd name="connsiteY0" fmla="*/ 279313 h 4041688"/>
                <a:gd name="connsiteX1" fmla="*/ 190500 w 2131177"/>
                <a:gd name="connsiteY1" fmla="*/ 69763 h 4041688"/>
                <a:gd name="connsiteX2" fmla="*/ 1895475 w 2131177"/>
                <a:gd name="connsiteY2" fmla="*/ 3088 h 4041688"/>
                <a:gd name="connsiteX3" fmla="*/ 2124075 w 2131177"/>
                <a:gd name="connsiteY3" fmla="*/ 222163 h 4041688"/>
                <a:gd name="connsiteX4" fmla="*/ 2124075 w 2131177"/>
                <a:gd name="connsiteY4" fmla="*/ 3860713 h 4041688"/>
                <a:gd name="connsiteX5" fmla="*/ 1885950 w 2131177"/>
                <a:gd name="connsiteY5" fmla="*/ 4041688 h 4041688"/>
                <a:gd name="connsiteX6" fmla="*/ 200025 w 2131177"/>
                <a:gd name="connsiteY6" fmla="*/ 3955964 h 4041688"/>
                <a:gd name="connsiteX7" fmla="*/ 0 w 2131177"/>
                <a:gd name="connsiteY7" fmla="*/ 3755939 h 4041688"/>
                <a:gd name="connsiteX8" fmla="*/ 9524 w 2131177"/>
                <a:gd name="connsiteY8" fmla="*/ 279313 h 4041688"/>
                <a:gd name="connsiteX0" fmla="*/ 9524 w 2124075"/>
                <a:gd name="connsiteY0" fmla="*/ 279313 h 4041688"/>
                <a:gd name="connsiteX1" fmla="*/ 190500 w 2124075"/>
                <a:gd name="connsiteY1" fmla="*/ 69763 h 4041688"/>
                <a:gd name="connsiteX2" fmla="*/ 1895475 w 2124075"/>
                <a:gd name="connsiteY2" fmla="*/ 3088 h 4041688"/>
                <a:gd name="connsiteX3" fmla="*/ 2124075 w 2124075"/>
                <a:gd name="connsiteY3" fmla="*/ 222163 h 4041688"/>
                <a:gd name="connsiteX4" fmla="*/ 2124075 w 2124075"/>
                <a:gd name="connsiteY4" fmla="*/ 3860713 h 4041688"/>
                <a:gd name="connsiteX5" fmla="*/ 1885950 w 2124075"/>
                <a:gd name="connsiteY5" fmla="*/ 4041688 h 4041688"/>
                <a:gd name="connsiteX6" fmla="*/ 200025 w 2124075"/>
                <a:gd name="connsiteY6" fmla="*/ 3955964 h 4041688"/>
                <a:gd name="connsiteX7" fmla="*/ 0 w 2124075"/>
                <a:gd name="connsiteY7" fmla="*/ 3755939 h 4041688"/>
                <a:gd name="connsiteX8" fmla="*/ 9524 w 2124075"/>
                <a:gd name="connsiteY8" fmla="*/ 279313 h 4041688"/>
                <a:gd name="connsiteX0" fmla="*/ 9524 w 2124075"/>
                <a:gd name="connsiteY0" fmla="*/ 279313 h 4041688"/>
                <a:gd name="connsiteX1" fmla="*/ 190500 w 2124075"/>
                <a:gd name="connsiteY1" fmla="*/ 69763 h 4041688"/>
                <a:gd name="connsiteX2" fmla="*/ 1895475 w 2124075"/>
                <a:gd name="connsiteY2" fmla="*/ 3088 h 4041688"/>
                <a:gd name="connsiteX3" fmla="*/ 2124075 w 2124075"/>
                <a:gd name="connsiteY3" fmla="*/ 222163 h 4041688"/>
                <a:gd name="connsiteX4" fmla="*/ 2124075 w 2124075"/>
                <a:gd name="connsiteY4" fmla="*/ 3860713 h 4041688"/>
                <a:gd name="connsiteX5" fmla="*/ 1885950 w 2124075"/>
                <a:gd name="connsiteY5" fmla="*/ 4041688 h 4041688"/>
                <a:gd name="connsiteX6" fmla="*/ 200025 w 2124075"/>
                <a:gd name="connsiteY6" fmla="*/ 3955964 h 4041688"/>
                <a:gd name="connsiteX7" fmla="*/ 0 w 2124075"/>
                <a:gd name="connsiteY7" fmla="*/ 3755939 h 4041688"/>
                <a:gd name="connsiteX8" fmla="*/ 9524 w 2124075"/>
                <a:gd name="connsiteY8" fmla="*/ 279313 h 4041688"/>
                <a:gd name="connsiteX0" fmla="*/ 9524 w 2124075"/>
                <a:gd name="connsiteY0" fmla="*/ 279313 h 4041688"/>
                <a:gd name="connsiteX1" fmla="*/ 190500 w 2124075"/>
                <a:gd name="connsiteY1" fmla="*/ 69763 h 4041688"/>
                <a:gd name="connsiteX2" fmla="*/ 1895475 w 2124075"/>
                <a:gd name="connsiteY2" fmla="*/ 3088 h 4041688"/>
                <a:gd name="connsiteX3" fmla="*/ 2124075 w 2124075"/>
                <a:gd name="connsiteY3" fmla="*/ 222163 h 4041688"/>
                <a:gd name="connsiteX4" fmla="*/ 2124075 w 2124075"/>
                <a:gd name="connsiteY4" fmla="*/ 3860713 h 4041688"/>
                <a:gd name="connsiteX5" fmla="*/ 1885950 w 2124075"/>
                <a:gd name="connsiteY5" fmla="*/ 4041688 h 4041688"/>
                <a:gd name="connsiteX6" fmla="*/ 200025 w 2124075"/>
                <a:gd name="connsiteY6" fmla="*/ 3955964 h 4041688"/>
                <a:gd name="connsiteX7" fmla="*/ 0 w 2124075"/>
                <a:gd name="connsiteY7" fmla="*/ 3755939 h 4041688"/>
                <a:gd name="connsiteX8" fmla="*/ 9524 w 2124075"/>
                <a:gd name="connsiteY8" fmla="*/ 279313 h 4041688"/>
                <a:gd name="connsiteX0" fmla="*/ 9524 w 2124075"/>
                <a:gd name="connsiteY0" fmla="*/ 279313 h 4041688"/>
                <a:gd name="connsiteX1" fmla="*/ 190500 w 2124075"/>
                <a:gd name="connsiteY1" fmla="*/ 69763 h 4041688"/>
                <a:gd name="connsiteX2" fmla="*/ 1895475 w 2124075"/>
                <a:gd name="connsiteY2" fmla="*/ 3088 h 4041688"/>
                <a:gd name="connsiteX3" fmla="*/ 2124075 w 2124075"/>
                <a:gd name="connsiteY3" fmla="*/ 222163 h 4041688"/>
                <a:gd name="connsiteX4" fmla="*/ 2124075 w 2124075"/>
                <a:gd name="connsiteY4" fmla="*/ 3860713 h 4041688"/>
                <a:gd name="connsiteX5" fmla="*/ 1885950 w 2124075"/>
                <a:gd name="connsiteY5" fmla="*/ 4041688 h 4041688"/>
                <a:gd name="connsiteX6" fmla="*/ 200025 w 2124075"/>
                <a:gd name="connsiteY6" fmla="*/ 3955964 h 4041688"/>
                <a:gd name="connsiteX7" fmla="*/ 0 w 2124075"/>
                <a:gd name="connsiteY7" fmla="*/ 3755939 h 4041688"/>
                <a:gd name="connsiteX8" fmla="*/ 9524 w 2124075"/>
                <a:gd name="connsiteY8" fmla="*/ 279313 h 4041688"/>
                <a:gd name="connsiteX0" fmla="*/ 9524 w 2124075"/>
                <a:gd name="connsiteY0" fmla="*/ 279313 h 4041688"/>
                <a:gd name="connsiteX1" fmla="*/ 190500 w 2124075"/>
                <a:gd name="connsiteY1" fmla="*/ 69763 h 4041688"/>
                <a:gd name="connsiteX2" fmla="*/ 1895475 w 2124075"/>
                <a:gd name="connsiteY2" fmla="*/ 3088 h 4041688"/>
                <a:gd name="connsiteX3" fmla="*/ 2124075 w 2124075"/>
                <a:gd name="connsiteY3" fmla="*/ 222163 h 4041688"/>
                <a:gd name="connsiteX4" fmla="*/ 2124075 w 2124075"/>
                <a:gd name="connsiteY4" fmla="*/ 3860713 h 4041688"/>
                <a:gd name="connsiteX5" fmla="*/ 1885950 w 2124075"/>
                <a:gd name="connsiteY5" fmla="*/ 4041688 h 4041688"/>
                <a:gd name="connsiteX6" fmla="*/ 200025 w 2124075"/>
                <a:gd name="connsiteY6" fmla="*/ 3955964 h 4041688"/>
                <a:gd name="connsiteX7" fmla="*/ 0 w 2124075"/>
                <a:gd name="connsiteY7" fmla="*/ 3755939 h 4041688"/>
                <a:gd name="connsiteX8" fmla="*/ 9524 w 2124075"/>
                <a:gd name="connsiteY8" fmla="*/ 279313 h 4041688"/>
                <a:gd name="connsiteX0" fmla="*/ 9524 w 2124075"/>
                <a:gd name="connsiteY0" fmla="*/ 279313 h 4041688"/>
                <a:gd name="connsiteX1" fmla="*/ 190500 w 2124075"/>
                <a:gd name="connsiteY1" fmla="*/ 69763 h 4041688"/>
                <a:gd name="connsiteX2" fmla="*/ 1895475 w 2124075"/>
                <a:gd name="connsiteY2" fmla="*/ 3088 h 4041688"/>
                <a:gd name="connsiteX3" fmla="*/ 2124075 w 2124075"/>
                <a:gd name="connsiteY3" fmla="*/ 222163 h 4041688"/>
                <a:gd name="connsiteX4" fmla="*/ 2124075 w 2124075"/>
                <a:gd name="connsiteY4" fmla="*/ 3860713 h 4041688"/>
                <a:gd name="connsiteX5" fmla="*/ 1885950 w 2124075"/>
                <a:gd name="connsiteY5" fmla="*/ 4041688 h 4041688"/>
                <a:gd name="connsiteX6" fmla="*/ 200025 w 2124075"/>
                <a:gd name="connsiteY6" fmla="*/ 3955964 h 4041688"/>
                <a:gd name="connsiteX7" fmla="*/ 0 w 2124075"/>
                <a:gd name="connsiteY7" fmla="*/ 3755939 h 4041688"/>
                <a:gd name="connsiteX8" fmla="*/ 9524 w 2124075"/>
                <a:gd name="connsiteY8" fmla="*/ 279313 h 4041688"/>
                <a:gd name="connsiteX0" fmla="*/ 9524 w 2127654"/>
                <a:gd name="connsiteY0" fmla="*/ 277781 h 4040156"/>
                <a:gd name="connsiteX1" fmla="*/ 190500 w 2127654"/>
                <a:gd name="connsiteY1" fmla="*/ 68231 h 4040156"/>
                <a:gd name="connsiteX2" fmla="*/ 1895475 w 2127654"/>
                <a:gd name="connsiteY2" fmla="*/ 1556 h 4040156"/>
                <a:gd name="connsiteX3" fmla="*/ 2124075 w 2127654"/>
                <a:gd name="connsiteY3" fmla="*/ 220631 h 4040156"/>
                <a:gd name="connsiteX4" fmla="*/ 2124075 w 2127654"/>
                <a:gd name="connsiteY4" fmla="*/ 3859181 h 4040156"/>
                <a:gd name="connsiteX5" fmla="*/ 1885950 w 2127654"/>
                <a:gd name="connsiteY5" fmla="*/ 4040156 h 4040156"/>
                <a:gd name="connsiteX6" fmla="*/ 200025 w 2127654"/>
                <a:gd name="connsiteY6" fmla="*/ 3954432 h 4040156"/>
                <a:gd name="connsiteX7" fmla="*/ 0 w 2127654"/>
                <a:gd name="connsiteY7" fmla="*/ 3754407 h 4040156"/>
                <a:gd name="connsiteX8" fmla="*/ 9524 w 2127654"/>
                <a:gd name="connsiteY8" fmla="*/ 277781 h 4040156"/>
                <a:gd name="connsiteX0" fmla="*/ 9524 w 2124075"/>
                <a:gd name="connsiteY0" fmla="*/ 277781 h 4040156"/>
                <a:gd name="connsiteX1" fmla="*/ 190500 w 2124075"/>
                <a:gd name="connsiteY1" fmla="*/ 68231 h 4040156"/>
                <a:gd name="connsiteX2" fmla="*/ 1895475 w 2124075"/>
                <a:gd name="connsiteY2" fmla="*/ 1556 h 4040156"/>
                <a:gd name="connsiteX3" fmla="*/ 2124075 w 2124075"/>
                <a:gd name="connsiteY3" fmla="*/ 220631 h 4040156"/>
                <a:gd name="connsiteX4" fmla="*/ 2124075 w 2124075"/>
                <a:gd name="connsiteY4" fmla="*/ 3859181 h 4040156"/>
                <a:gd name="connsiteX5" fmla="*/ 1885950 w 2124075"/>
                <a:gd name="connsiteY5" fmla="*/ 4040156 h 4040156"/>
                <a:gd name="connsiteX6" fmla="*/ 200025 w 2124075"/>
                <a:gd name="connsiteY6" fmla="*/ 3954432 h 4040156"/>
                <a:gd name="connsiteX7" fmla="*/ 0 w 2124075"/>
                <a:gd name="connsiteY7" fmla="*/ 3754407 h 4040156"/>
                <a:gd name="connsiteX8" fmla="*/ 9524 w 2124075"/>
                <a:gd name="connsiteY8" fmla="*/ 277781 h 4040156"/>
                <a:gd name="connsiteX0" fmla="*/ 9524 w 2131881"/>
                <a:gd name="connsiteY0" fmla="*/ 277840 h 4040215"/>
                <a:gd name="connsiteX1" fmla="*/ 190500 w 2131881"/>
                <a:gd name="connsiteY1" fmla="*/ 68290 h 4040215"/>
                <a:gd name="connsiteX2" fmla="*/ 1895475 w 2131881"/>
                <a:gd name="connsiteY2" fmla="*/ 1615 h 4040215"/>
                <a:gd name="connsiteX3" fmla="*/ 2124075 w 2131881"/>
                <a:gd name="connsiteY3" fmla="*/ 220690 h 4040215"/>
                <a:gd name="connsiteX4" fmla="*/ 2124075 w 2131881"/>
                <a:gd name="connsiteY4" fmla="*/ 3859240 h 4040215"/>
                <a:gd name="connsiteX5" fmla="*/ 1885950 w 2131881"/>
                <a:gd name="connsiteY5" fmla="*/ 4040215 h 4040215"/>
                <a:gd name="connsiteX6" fmla="*/ 200025 w 2131881"/>
                <a:gd name="connsiteY6" fmla="*/ 3954491 h 4040215"/>
                <a:gd name="connsiteX7" fmla="*/ 0 w 2131881"/>
                <a:gd name="connsiteY7" fmla="*/ 3754466 h 4040215"/>
                <a:gd name="connsiteX8" fmla="*/ 9524 w 2131881"/>
                <a:gd name="connsiteY8" fmla="*/ 277840 h 4040215"/>
                <a:gd name="connsiteX0" fmla="*/ 9524 w 2124075"/>
                <a:gd name="connsiteY0" fmla="*/ 277725 h 4040100"/>
                <a:gd name="connsiteX1" fmla="*/ 190500 w 2124075"/>
                <a:gd name="connsiteY1" fmla="*/ 68175 h 4040100"/>
                <a:gd name="connsiteX2" fmla="*/ 1895475 w 2124075"/>
                <a:gd name="connsiteY2" fmla="*/ 1500 h 4040100"/>
                <a:gd name="connsiteX3" fmla="*/ 2124075 w 2124075"/>
                <a:gd name="connsiteY3" fmla="*/ 220575 h 4040100"/>
                <a:gd name="connsiteX4" fmla="*/ 2124075 w 2124075"/>
                <a:gd name="connsiteY4" fmla="*/ 3859125 h 4040100"/>
                <a:gd name="connsiteX5" fmla="*/ 1885950 w 2124075"/>
                <a:gd name="connsiteY5" fmla="*/ 4040100 h 4040100"/>
                <a:gd name="connsiteX6" fmla="*/ 200025 w 2124075"/>
                <a:gd name="connsiteY6" fmla="*/ 3954376 h 4040100"/>
                <a:gd name="connsiteX7" fmla="*/ 0 w 2124075"/>
                <a:gd name="connsiteY7" fmla="*/ 3754351 h 4040100"/>
                <a:gd name="connsiteX8" fmla="*/ 9524 w 2124075"/>
                <a:gd name="connsiteY8" fmla="*/ 277725 h 4040100"/>
                <a:gd name="connsiteX0" fmla="*/ 9524 w 2124075"/>
                <a:gd name="connsiteY0" fmla="*/ 277014 h 4039389"/>
                <a:gd name="connsiteX1" fmla="*/ 190500 w 2124075"/>
                <a:gd name="connsiteY1" fmla="*/ 67464 h 4039389"/>
                <a:gd name="connsiteX2" fmla="*/ 1895475 w 2124075"/>
                <a:gd name="connsiteY2" fmla="*/ 789 h 4039389"/>
                <a:gd name="connsiteX3" fmla="*/ 2124075 w 2124075"/>
                <a:gd name="connsiteY3" fmla="*/ 219864 h 4039389"/>
                <a:gd name="connsiteX4" fmla="*/ 2124075 w 2124075"/>
                <a:gd name="connsiteY4" fmla="*/ 3858414 h 4039389"/>
                <a:gd name="connsiteX5" fmla="*/ 1885950 w 2124075"/>
                <a:gd name="connsiteY5" fmla="*/ 4039389 h 4039389"/>
                <a:gd name="connsiteX6" fmla="*/ 200025 w 2124075"/>
                <a:gd name="connsiteY6" fmla="*/ 3953665 h 4039389"/>
                <a:gd name="connsiteX7" fmla="*/ 0 w 2124075"/>
                <a:gd name="connsiteY7" fmla="*/ 3753640 h 4039389"/>
                <a:gd name="connsiteX8" fmla="*/ 9524 w 2124075"/>
                <a:gd name="connsiteY8" fmla="*/ 277014 h 4039389"/>
                <a:gd name="connsiteX0" fmla="*/ 9524 w 2124075"/>
                <a:gd name="connsiteY0" fmla="*/ 277014 h 4039389"/>
                <a:gd name="connsiteX1" fmla="*/ 190500 w 2124075"/>
                <a:gd name="connsiteY1" fmla="*/ 67464 h 4039389"/>
                <a:gd name="connsiteX2" fmla="*/ 1895475 w 2124075"/>
                <a:gd name="connsiteY2" fmla="*/ 789 h 4039389"/>
                <a:gd name="connsiteX3" fmla="*/ 2124075 w 2124075"/>
                <a:gd name="connsiteY3" fmla="*/ 219864 h 4039389"/>
                <a:gd name="connsiteX4" fmla="*/ 2124075 w 2124075"/>
                <a:gd name="connsiteY4" fmla="*/ 3858414 h 4039389"/>
                <a:gd name="connsiteX5" fmla="*/ 1885950 w 2124075"/>
                <a:gd name="connsiteY5" fmla="*/ 4039389 h 4039389"/>
                <a:gd name="connsiteX6" fmla="*/ 200025 w 2124075"/>
                <a:gd name="connsiteY6" fmla="*/ 3953665 h 4039389"/>
                <a:gd name="connsiteX7" fmla="*/ 0 w 2124075"/>
                <a:gd name="connsiteY7" fmla="*/ 3753640 h 4039389"/>
                <a:gd name="connsiteX8" fmla="*/ 9524 w 2124075"/>
                <a:gd name="connsiteY8" fmla="*/ 277014 h 4039389"/>
                <a:gd name="connsiteX0" fmla="*/ 9524 w 2124075"/>
                <a:gd name="connsiteY0" fmla="*/ 277014 h 4039389"/>
                <a:gd name="connsiteX1" fmla="*/ 190500 w 2124075"/>
                <a:gd name="connsiteY1" fmla="*/ 67464 h 4039389"/>
                <a:gd name="connsiteX2" fmla="*/ 1895475 w 2124075"/>
                <a:gd name="connsiteY2" fmla="*/ 789 h 4039389"/>
                <a:gd name="connsiteX3" fmla="*/ 2124075 w 2124075"/>
                <a:gd name="connsiteY3" fmla="*/ 219864 h 4039389"/>
                <a:gd name="connsiteX4" fmla="*/ 2124075 w 2124075"/>
                <a:gd name="connsiteY4" fmla="*/ 3858414 h 4039389"/>
                <a:gd name="connsiteX5" fmla="*/ 1885950 w 2124075"/>
                <a:gd name="connsiteY5" fmla="*/ 4039389 h 4039389"/>
                <a:gd name="connsiteX6" fmla="*/ 200025 w 2124075"/>
                <a:gd name="connsiteY6" fmla="*/ 3953665 h 4039389"/>
                <a:gd name="connsiteX7" fmla="*/ 0 w 2124075"/>
                <a:gd name="connsiteY7" fmla="*/ 3753640 h 4039389"/>
                <a:gd name="connsiteX8" fmla="*/ 9524 w 2124075"/>
                <a:gd name="connsiteY8" fmla="*/ 277014 h 4039389"/>
                <a:gd name="connsiteX0" fmla="*/ 9524 w 2124075"/>
                <a:gd name="connsiteY0" fmla="*/ 277014 h 4039389"/>
                <a:gd name="connsiteX1" fmla="*/ 190500 w 2124075"/>
                <a:gd name="connsiteY1" fmla="*/ 67464 h 4039389"/>
                <a:gd name="connsiteX2" fmla="*/ 1895475 w 2124075"/>
                <a:gd name="connsiteY2" fmla="*/ 789 h 4039389"/>
                <a:gd name="connsiteX3" fmla="*/ 2124075 w 2124075"/>
                <a:gd name="connsiteY3" fmla="*/ 219864 h 4039389"/>
                <a:gd name="connsiteX4" fmla="*/ 2124075 w 2124075"/>
                <a:gd name="connsiteY4" fmla="*/ 3858414 h 4039389"/>
                <a:gd name="connsiteX5" fmla="*/ 1885950 w 2124075"/>
                <a:gd name="connsiteY5" fmla="*/ 4039389 h 4039389"/>
                <a:gd name="connsiteX6" fmla="*/ 200025 w 2124075"/>
                <a:gd name="connsiteY6" fmla="*/ 3953665 h 4039389"/>
                <a:gd name="connsiteX7" fmla="*/ 0 w 2124075"/>
                <a:gd name="connsiteY7" fmla="*/ 3753640 h 4039389"/>
                <a:gd name="connsiteX8" fmla="*/ 9524 w 2124075"/>
                <a:gd name="connsiteY8" fmla="*/ 277014 h 4039389"/>
                <a:gd name="connsiteX0" fmla="*/ 9524 w 2124075"/>
                <a:gd name="connsiteY0" fmla="*/ 277014 h 4039389"/>
                <a:gd name="connsiteX1" fmla="*/ 190500 w 2124075"/>
                <a:gd name="connsiteY1" fmla="*/ 67464 h 4039389"/>
                <a:gd name="connsiteX2" fmla="*/ 1895475 w 2124075"/>
                <a:gd name="connsiteY2" fmla="*/ 789 h 4039389"/>
                <a:gd name="connsiteX3" fmla="*/ 2124075 w 2124075"/>
                <a:gd name="connsiteY3" fmla="*/ 219864 h 4039389"/>
                <a:gd name="connsiteX4" fmla="*/ 2124075 w 2124075"/>
                <a:gd name="connsiteY4" fmla="*/ 3858414 h 4039389"/>
                <a:gd name="connsiteX5" fmla="*/ 1885950 w 2124075"/>
                <a:gd name="connsiteY5" fmla="*/ 4039389 h 4039389"/>
                <a:gd name="connsiteX6" fmla="*/ 200025 w 2124075"/>
                <a:gd name="connsiteY6" fmla="*/ 3953665 h 4039389"/>
                <a:gd name="connsiteX7" fmla="*/ 0 w 2124075"/>
                <a:gd name="connsiteY7" fmla="*/ 3753640 h 4039389"/>
                <a:gd name="connsiteX8" fmla="*/ 9524 w 2124075"/>
                <a:gd name="connsiteY8" fmla="*/ 277014 h 403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4075" h="4039389">
                  <a:moveTo>
                    <a:pt x="9524" y="277014"/>
                  </a:moveTo>
                  <a:cubicBezTo>
                    <a:pt x="12699" y="99214"/>
                    <a:pt x="41275" y="80164"/>
                    <a:pt x="190500" y="67464"/>
                  </a:cubicBezTo>
                  <a:lnTo>
                    <a:pt x="1895475" y="789"/>
                  </a:lnTo>
                  <a:cubicBezTo>
                    <a:pt x="2168525" y="-10324"/>
                    <a:pt x="2105024" y="97626"/>
                    <a:pt x="2124075" y="219864"/>
                  </a:cubicBezTo>
                  <a:lnTo>
                    <a:pt x="2124075" y="3858414"/>
                  </a:lnTo>
                  <a:cubicBezTo>
                    <a:pt x="2111375" y="4033039"/>
                    <a:pt x="2060575" y="4036214"/>
                    <a:pt x="1885950" y="4039389"/>
                  </a:cubicBezTo>
                  <a:lnTo>
                    <a:pt x="200025" y="3953665"/>
                  </a:lnTo>
                  <a:cubicBezTo>
                    <a:pt x="66675" y="3948902"/>
                    <a:pt x="0" y="3929852"/>
                    <a:pt x="0" y="3753640"/>
                  </a:cubicBezTo>
                  <a:cubicBezTo>
                    <a:pt x="3175" y="2594765"/>
                    <a:pt x="6349" y="1435889"/>
                    <a:pt x="9524" y="277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F4F5F9"/>
                  </a:gs>
                </a:gsLst>
                <a:lin ang="5400000" scaled="1"/>
              </a:gradFill>
            </a:ln>
            <a:effectLst>
              <a:reflection blurRad="1651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Triangle 66">
              <a:extLst>
                <a:ext uri="{FF2B5EF4-FFF2-40B4-BE49-F238E27FC236}">
                  <a16:creationId xmlns:a16="http://schemas.microsoft.com/office/drawing/2014/main" id="{AD0A384D-8AFA-564D-B9DE-B86D10727D2A}"/>
                </a:ext>
              </a:extLst>
            </p:cNvPr>
            <p:cNvSpPr/>
            <p:nvPr/>
          </p:nvSpPr>
          <p:spPr>
            <a:xfrm rot="5400000">
              <a:off x="10314019" y="2242726"/>
              <a:ext cx="285751" cy="1059657"/>
            </a:xfrm>
            <a:prstGeom prst="rtTriangle">
              <a:avLst/>
            </a:prstGeom>
            <a:gradFill>
              <a:gsLst>
                <a:gs pos="45000">
                  <a:schemeClr val="tx1">
                    <a:lumMod val="75000"/>
                    <a:lumOff val="25000"/>
                  </a:schemeClr>
                </a:gs>
                <a:gs pos="100000">
                  <a:srgbClr val="ECEDF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4">
              <a:extLst>
                <a:ext uri="{FF2B5EF4-FFF2-40B4-BE49-F238E27FC236}">
                  <a16:creationId xmlns:a16="http://schemas.microsoft.com/office/drawing/2014/main" id="{7AC9C7AE-ECEE-644F-83A5-1D006F17F5E0}"/>
                </a:ext>
              </a:extLst>
            </p:cNvPr>
            <p:cNvSpPr/>
            <p:nvPr/>
          </p:nvSpPr>
          <p:spPr>
            <a:xfrm>
              <a:off x="10028270" y="1781570"/>
              <a:ext cx="657225" cy="1024323"/>
            </a:xfrm>
            <a:custGeom>
              <a:avLst/>
              <a:gdLst>
                <a:gd name="connsiteX0" fmla="*/ 621412 w 657225"/>
                <a:gd name="connsiteY0" fmla="*/ 894596 h 1024323"/>
                <a:gd name="connsiteX1" fmla="*/ 612285 w 657225"/>
                <a:gd name="connsiteY1" fmla="*/ 900750 h 1024323"/>
                <a:gd name="connsiteX2" fmla="*/ 617709 w 657225"/>
                <a:gd name="connsiteY2" fmla="*/ 899093 h 1024323"/>
                <a:gd name="connsiteX3" fmla="*/ 89626 w 657225"/>
                <a:gd name="connsiteY3" fmla="*/ 0 h 1024323"/>
                <a:gd name="connsiteX4" fmla="*/ 567599 w 657225"/>
                <a:gd name="connsiteY4" fmla="*/ 0 h 1024323"/>
                <a:gd name="connsiteX5" fmla="*/ 657225 w 657225"/>
                <a:gd name="connsiteY5" fmla="*/ 89626 h 1024323"/>
                <a:gd name="connsiteX6" fmla="*/ 657225 w 657225"/>
                <a:gd name="connsiteY6" fmla="*/ 824774 h 1024323"/>
                <a:gd name="connsiteX7" fmla="*/ 657223 w 657225"/>
                <a:gd name="connsiteY7" fmla="*/ 824784 h 1024323"/>
                <a:gd name="connsiteX8" fmla="*/ 657223 w 657225"/>
                <a:gd name="connsiteY8" fmla="*/ 1024323 h 1024323"/>
                <a:gd name="connsiteX9" fmla="*/ 648586 w 657225"/>
                <a:gd name="connsiteY9" fmla="*/ 981542 h 1024323"/>
                <a:gd name="connsiteX10" fmla="*/ 547292 w 657225"/>
                <a:gd name="connsiteY10" fmla="*/ 914400 h 1024323"/>
                <a:gd name="connsiteX11" fmla="*/ 89626 w 657225"/>
                <a:gd name="connsiteY11" fmla="*/ 914400 h 1024323"/>
                <a:gd name="connsiteX12" fmla="*/ 0 w 657225"/>
                <a:gd name="connsiteY12" fmla="*/ 824774 h 1024323"/>
                <a:gd name="connsiteX13" fmla="*/ 0 w 657225"/>
                <a:gd name="connsiteY13" fmla="*/ 89626 h 1024323"/>
                <a:gd name="connsiteX14" fmla="*/ 89626 w 657225"/>
                <a:gd name="connsiteY14" fmla="*/ 0 h 102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7225" h="1024323">
                  <a:moveTo>
                    <a:pt x="621412" y="894596"/>
                  </a:moveTo>
                  <a:lnTo>
                    <a:pt x="612285" y="900750"/>
                  </a:lnTo>
                  <a:lnTo>
                    <a:pt x="617709" y="899093"/>
                  </a:lnTo>
                  <a:close/>
                  <a:moveTo>
                    <a:pt x="89626" y="0"/>
                  </a:moveTo>
                  <a:lnTo>
                    <a:pt x="567599" y="0"/>
                  </a:lnTo>
                  <a:cubicBezTo>
                    <a:pt x="617098" y="0"/>
                    <a:pt x="657225" y="40127"/>
                    <a:pt x="657225" y="89626"/>
                  </a:cubicBezTo>
                  <a:lnTo>
                    <a:pt x="657225" y="824774"/>
                  </a:lnTo>
                  <a:lnTo>
                    <a:pt x="657223" y="824784"/>
                  </a:lnTo>
                  <a:lnTo>
                    <a:pt x="657223" y="1024323"/>
                  </a:lnTo>
                  <a:lnTo>
                    <a:pt x="648586" y="981542"/>
                  </a:lnTo>
                  <a:cubicBezTo>
                    <a:pt x="631897" y="942086"/>
                    <a:pt x="592828" y="914400"/>
                    <a:pt x="547292" y="914400"/>
                  </a:cubicBezTo>
                  <a:lnTo>
                    <a:pt x="89626" y="914400"/>
                  </a:lnTo>
                  <a:cubicBezTo>
                    <a:pt x="40127" y="914400"/>
                    <a:pt x="0" y="874273"/>
                    <a:pt x="0" y="824774"/>
                  </a:cubicBezTo>
                  <a:lnTo>
                    <a:pt x="0" y="89626"/>
                  </a:lnTo>
                  <a:cubicBezTo>
                    <a:pt x="0" y="40127"/>
                    <a:pt x="40127" y="0"/>
                    <a:pt x="89626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  <a:gs pos="85000">
                  <a:schemeClr val="accent3">
                    <a:lumMod val="40000"/>
                    <a:lumOff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4EF0A3A-4A90-0340-B3A4-B825F608735C}"/>
                </a:ext>
              </a:extLst>
            </p:cNvPr>
            <p:cNvSpPr txBox="1"/>
            <p:nvPr/>
          </p:nvSpPr>
          <p:spPr>
            <a:xfrm>
              <a:off x="9990169" y="1943089"/>
              <a:ext cx="667657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Bahnschrift" panose="020B0502040204020203" pitchFamily="34" charset="0"/>
                </a:rPr>
                <a:t>06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24996C7-580B-8F40-BC8C-99F47ACDCDC2}"/>
                </a:ext>
              </a:extLst>
            </p:cNvPr>
            <p:cNvSpPr txBox="1"/>
            <p:nvPr/>
          </p:nvSpPr>
          <p:spPr>
            <a:xfrm>
              <a:off x="9040748" y="3457339"/>
              <a:ext cx="163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itchFamily="2" charset="77"/>
                  <a:ea typeface="HGGothicE" panose="020B0909000000000000" pitchFamily="49" charset="-128"/>
                </a:rPr>
                <a:t>Scopes</a:t>
              </a:r>
            </a:p>
          </p:txBody>
        </p:sp>
        <p:pic>
          <p:nvPicPr>
            <p:cNvPr id="71" name="Graphic 60" descr="Group brainstorm">
              <a:extLst>
                <a:ext uri="{FF2B5EF4-FFF2-40B4-BE49-F238E27FC236}">
                  <a16:creationId xmlns:a16="http://schemas.microsoft.com/office/drawing/2014/main" id="{A6D8F50F-2388-A040-8350-4E1590A3C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49953" y="4754433"/>
              <a:ext cx="657225" cy="657225"/>
            </a:xfrm>
            <a:prstGeom prst="rect">
              <a:avLst/>
            </a:prstGeom>
            <a:noFill/>
          </p:spPr>
        </p:pic>
      </p:grpSp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id="{261E231A-27EE-634F-8DA5-857C17813C73}"/>
              </a:ext>
            </a:extLst>
          </p:cNvPr>
          <p:cNvSpPr/>
          <p:nvPr/>
        </p:nvSpPr>
        <p:spPr>
          <a:xfrm>
            <a:off x="9394607" y="1677296"/>
            <a:ext cx="657225" cy="3600450"/>
          </a:xfrm>
          <a:prstGeom prst="roundRect">
            <a:avLst>
              <a:gd name="adj" fmla="val 13637"/>
            </a:avLst>
          </a:prstGeom>
          <a:gradFill flip="none" rotWithShape="1">
            <a:gsLst>
              <a:gs pos="0">
                <a:srgbClr val="82C994"/>
              </a:gs>
              <a:gs pos="100000">
                <a:srgbClr val="5BBD79"/>
              </a:gs>
              <a:gs pos="85000">
                <a:srgbClr val="BCFDD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4D2658F1-FAB4-0149-8F9D-A53193FCFAA3}"/>
              </a:ext>
            </a:extLst>
          </p:cNvPr>
          <p:cNvSpPr/>
          <p:nvPr/>
        </p:nvSpPr>
        <p:spPr>
          <a:xfrm>
            <a:off x="7882326" y="1457034"/>
            <a:ext cx="2273178" cy="4053273"/>
          </a:xfrm>
          <a:custGeom>
            <a:avLst/>
            <a:gdLst>
              <a:gd name="connsiteX0" fmla="*/ 0 w 2113108"/>
              <a:gd name="connsiteY0" fmla="*/ 0 h 3869635"/>
              <a:gd name="connsiteX1" fmla="*/ 2113108 w 2113108"/>
              <a:gd name="connsiteY1" fmla="*/ 0 h 3869635"/>
              <a:gd name="connsiteX2" fmla="*/ 2113108 w 2113108"/>
              <a:gd name="connsiteY2" fmla="*/ 3869635 h 3869635"/>
              <a:gd name="connsiteX3" fmla="*/ 0 w 2113108"/>
              <a:gd name="connsiteY3" fmla="*/ 3869635 h 3869635"/>
              <a:gd name="connsiteX4" fmla="*/ 0 w 2113108"/>
              <a:gd name="connsiteY4" fmla="*/ 0 h 3869635"/>
              <a:gd name="connsiteX0" fmla="*/ 0 w 2113108"/>
              <a:gd name="connsiteY0" fmla="*/ 76200 h 3945835"/>
              <a:gd name="connsiteX1" fmla="*/ 2113108 w 2113108"/>
              <a:gd name="connsiteY1" fmla="*/ 0 h 3945835"/>
              <a:gd name="connsiteX2" fmla="*/ 2113108 w 2113108"/>
              <a:gd name="connsiteY2" fmla="*/ 3945835 h 3945835"/>
              <a:gd name="connsiteX3" fmla="*/ 0 w 2113108"/>
              <a:gd name="connsiteY3" fmla="*/ 3945835 h 3945835"/>
              <a:gd name="connsiteX4" fmla="*/ 0 w 2113108"/>
              <a:gd name="connsiteY4" fmla="*/ 76200 h 3945835"/>
              <a:gd name="connsiteX0" fmla="*/ 0 w 2113108"/>
              <a:gd name="connsiteY0" fmla="*/ 76200 h 4050610"/>
              <a:gd name="connsiteX1" fmla="*/ 2113108 w 2113108"/>
              <a:gd name="connsiteY1" fmla="*/ 0 h 4050610"/>
              <a:gd name="connsiteX2" fmla="*/ 2113108 w 2113108"/>
              <a:gd name="connsiteY2" fmla="*/ 4050610 h 4050610"/>
              <a:gd name="connsiteX3" fmla="*/ 0 w 2113108"/>
              <a:gd name="connsiteY3" fmla="*/ 3945835 h 4050610"/>
              <a:gd name="connsiteX4" fmla="*/ 0 w 2113108"/>
              <a:gd name="connsiteY4" fmla="*/ 76200 h 4050610"/>
              <a:gd name="connsiteX0" fmla="*/ 3927 w 2117035"/>
              <a:gd name="connsiteY0" fmla="*/ 76200 h 4050610"/>
              <a:gd name="connsiteX1" fmla="*/ 2117035 w 2117035"/>
              <a:gd name="connsiteY1" fmla="*/ 0 h 4050610"/>
              <a:gd name="connsiteX2" fmla="*/ 2117035 w 2117035"/>
              <a:gd name="connsiteY2" fmla="*/ 4050610 h 4050610"/>
              <a:gd name="connsiteX3" fmla="*/ 3927 w 2117035"/>
              <a:gd name="connsiteY3" fmla="*/ 3945835 h 4050610"/>
              <a:gd name="connsiteX4" fmla="*/ 0 w 2117035"/>
              <a:gd name="connsiteY4" fmla="*/ 267942 h 4050610"/>
              <a:gd name="connsiteX5" fmla="*/ 3927 w 2117035"/>
              <a:gd name="connsiteY5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7035 w 2117035"/>
              <a:gd name="connsiteY3" fmla="*/ 4050610 h 4050610"/>
              <a:gd name="connsiteX4" fmla="*/ 3927 w 2117035"/>
              <a:gd name="connsiteY4" fmla="*/ 3945835 h 4050610"/>
              <a:gd name="connsiteX5" fmla="*/ 0 w 2117035"/>
              <a:gd name="connsiteY5" fmla="*/ 267942 h 4050610"/>
              <a:gd name="connsiteX6" fmla="*/ 3927 w 2117035"/>
              <a:gd name="connsiteY6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7035 w 2117035"/>
              <a:gd name="connsiteY3" fmla="*/ 4050610 h 4050610"/>
              <a:gd name="connsiteX4" fmla="*/ 1876426 w 2117035"/>
              <a:gd name="connsiteY4" fmla="*/ 4030317 h 4050610"/>
              <a:gd name="connsiteX5" fmla="*/ 3927 w 2117035"/>
              <a:gd name="connsiteY5" fmla="*/ 3945835 h 4050610"/>
              <a:gd name="connsiteX6" fmla="*/ 0 w 2117035"/>
              <a:gd name="connsiteY6" fmla="*/ 267942 h 4050610"/>
              <a:gd name="connsiteX7" fmla="*/ 3927 w 2117035"/>
              <a:gd name="connsiteY7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4551 w 2117035"/>
              <a:gd name="connsiteY3" fmla="*/ 3849342 h 4050610"/>
              <a:gd name="connsiteX4" fmla="*/ 2117035 w 2117035"/>
              <a:gd name="connsiteY4" fmla="*/ 4050610 h 4050610"/>
              <a:gd name="connsiteX5" fmla="*/ 1876426 w 2117035"/>
              <a:gd name="connsiteY5" fmla="*/ 4030317 h 4050610"/>
              <a:gd name="connsiteX6" fmla="*/ 3927 w 2117035"/>
              <a:gd name="connsiteY6" fmla="*/ 3945835 h 4050610"/>
              <a:gd name="connsiteX7" fmla="*/ 0 w 2117035"/>
              <a:gd name="connsiteY7" fmla="*/ 267942 h 4050610"/>
              <a:gd name="connsiteX8" fmla="*/ 3927 w 2117035"/>
              <a:gd name="connsiteY8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4551 w 2117035"/>
              <a:gd name="connsiteY3" fmla="*/ 210792 h 4050610"/>
              <a:gd name="connsiteX4" fmla="*/ 2114551 w 2117035"/>
              <a:gd name="connsiteY4" fmla="*/ 3849342 h 4050610"/>
              <a:gd name="connsiteX5" fmla="*/ 2117035 w 2117035"/>
              <a:gd name="connsiteY5" fmla="*/ 4050610 h 4050610"/>
              <a:gd name="connsiteX6" fmla="*/ 1876426 w 2117035"/>
              <a:gd name="connsiteY6" fmla="*/ 4030317 h 4050610"/>
              <a:gd name="connsiteX7" fmla="*/ 3927 w 2117035"/>
              <a:gd name="connsiteY7" fmla="*/ 3945835 h 4050610"/>
              <a:gd name="connsiteX8" fmla="*/ 0 w 2117035"/>
              <a:gd name="connsiteY8" fmla="*/ 267942 h 4050610"/>
              <a:gd name="connsiteX9" fmla="*/ 3927 w 2117035"/>
              <a:gd name="connsiteY9" fmla="*/ 76200 h 4050610"/>
              <a:gd name="connsiteX0" fmla="*/ 3927 w 2117035"/>
              <a:gd name="connsiteY0" fmla="*/ 84483 h 4058893"/>
              <a:gd name="connsiteX1" fmla="*/ 180976 w 2117035"/>
              <a:gd name="connsiteY1" fmla="*/ 66675 h 4058893"/>
              <a:gd name="connsiteX2" fmla="*/ 1885951 w 2117035"/>
              <a:gd name="connsiteY2" fmla="*/ 0 h 4058893"/>
              <a:gd name="connsiteX3" fmla="*/ 2117035 w 2117035"/>
              <a:gd name="connsiteY3" fmla="*/ 8283 h 4058893"/>
              <a:gd name="connsiteX4" fmla="*/ 2114551 w 2117035"/>
              <a:gd name="connsiteY4" fmla="*/ 219075 h 4058893"/>
              <a:gd name="connsiteX5" fmla="*/ 2114551 w 2117035"/>
              <a:gd name="connsiteY5" fmla="*/ 3857625 h 4058893"/>
              <a:gd name="connsiteX6" fmla="*/ 2117035 w 2117035"/>
              <a:gd name="connsiteY6" fmla="*/ 4058893 h 4058893"/>
              <a:gd name="connsiteX7" fmla="*/ 1876426 w 2117035"/>
              <a:gd name="connsiteY7" fmla="*/ 4038600 h 4058893"/>
              <a:gd name="connsiteX8" fmla="*/ 3927 w 2117035"/>
              <a:gd name="connsiteY8" fmla="*/ 3954118 h 4058893"/>
              <a:gd name="connsiteX9" fmla="*/ 0 w 2117035"/>
              <a:gd name="connsiteY9" fmla="*/ 276225 h 4058893"/>
              <a:gd name="connsiteX10" fmla="*/ 3927 w 2117035"/>
              <a:gd name="connsiteY10" fmla="*/ 84483 h 4058893"/>
              <a:gd name="connsiteX0" fmla="*/ 3927 w 2117035"/>
              <a:gd name="connsiteY0" fmla="*/ 84483 h 4058893"/>
              <a:gd name="connsiteX1" fmla="*/ 180976 w 2117035"/>
              <a:gd name="connsiteY1" fmla="*/ 66675 h 4058893"/>
              <a:gd name="connsiteX2" fmla="*/ 1885951 w 2117035"/>
              <a:gd name="connsiteY2" fmla="*/ 0 h 4058893"/>
              <a:gd name="connsiteX3" fmla="*/ 2117035 w 2117035"/>
              <a:gd name="connsiteY3" fmla="*/ 8283 h 4058893"/>
              <a:gd name="connsiteX4" fmla="*/ 2114551 w 2117035"/>
              <a:gd name="connsiteY4" fmla="*/ 219075 h 4058893"/>
              <a:gd name="connsiteX5" fmla="*/ 2114551 w 2117035"/>
              <a:gd name="connsiteY5" fmla="*/ 3857625 h 4058893"/>
              <a:gd name="connsiteX6" fmla="*/ 2117035 w 2117035"/>
              <a:gd name="connsiteY6" fmla="*/ 4058893 h 4058893"/>
              <a:gd name="connsiteX7" fmla="*/ 1876426 w 2117035"/>
              <a:gd name="connsiteY7" fmla="*/ 4038600 h 4058893"/>
              <a:gd name="connsiteX8" fmla="*/ 190501 w 2117035"/>
              <a:gd name="connsiteY8" fmla="*/ 3952876 h 4058893"/>
              <a:gd name="connsiteX9" fmla="*/ 3927 w 2117035"/>
              <a:gd name="connsiteY9" fmla="*/ 3954118 h 4058893"/>
              <a:gd name="connsiteX10" fmla="*/ 0 w 2117035"/>
              <a:gd name="connsiteY10" fmla="*/ 276225 h 4058893"/>
              <a:gd name="connsiteX11" fmla="*/ 3927 w 2117035"/>
              <a:gd name="connsiteY11" fmla="*/ 84483 h 4058893"/>
              <a:gd name="connsiteX0" fmla="*/ 13451 w 2126559"/>
              <a:gd name="connsiteY0" fmla="*/ 84483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6559 w 2126559"/>
              <a:gd name="connsiteY3" fmla="*/ 8283 h 4058893"/>
              <a:gd name="connsiteX4" fmla="*/ 2124075 w 2126559"/>
              <a:gd name="connsiteY4" fmla="*/ 219075 h 4058893"/>
              <a:gd name="connsiteX5" fmla="*/ 2124075 w 2126559"/>
              <a:gd name="connsiteY5" fmla="*/ 3857625 h 4058893"/>
              <a:gd name="connsiteX6" fmla="*/ 2126559 w 2126559"/>
              <a:gd name="connsiteY6" fmla="*/ 4058893 h 4058893"/>
              <a:gd name="connsiteX7" fmla="*/ 1885950 w 2126559"/>
              <a:gd name="connsiteY7" fmla="*/ 4038600 h 4058893"/>
              <a:gd name="connsiteX8" fmla="*/ 200025 w 2126559"/>
              <a:gd name="connsiteY8" fmla="*/ 3952876 h 4058893"/>
              <a:gd name="connsiteX9" fmla="*/ 13451 w 2126559"/>
              <a:gd name="connsiteY9" fmla="*/ 3954118 h 4058893"/>
              <a:gd name="connsiteX10" fmla="*/ 0 w 2126559"/>
              <a:gd name="connsiteY10" fmla="*/ 3752851 h 4058893"/>
              <a:gd name="connsiteX11" fmla="*/ 9524 w 2126559"/>
              <a:gd name="connsiteY11" fmla="*/ 276225 h 4058893"/>
              <a:gd name="connsiteX12" fmla="*/ 13451 w 2126559"/>
              <a:gd name="connsiteY12" fmla="*/ 84483 h 4058893"/>
              <a:gd name="connsiteX0" fmla="*/ 13451 w 2126559"/>
              <a:gd name="connsiteY0" fmla="*/ 84483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6559 w 2126559"/>
              <a:gd name="connsiteY3" fmla="*/ 8283 h 4058893"/>
              <a:gd name="connsiteX4" fmla="*/ 2124075 w 2126559"/>
              <a:gd name="connsiteY4" fmla="*/ 219075 h 4058893"/>
              <a:gd name="connsiteX5" fmla="*/ 2124075 w 2126559"/>
              <a:gd name="connsiteY5" fmla="*/ 3857625 h 4058893"/>
              <a:gd name="connsiteX6" fmla="*/ 2126559 w 2126559"/>
              <a:gd name="connsiteY6" fmla="*/ 4058893 h 4058893"/>
              <a:gd name="connsiteX7" fmla="*/ 1885950 w 2126559"/>
              <a:gd name="connsiteY7" fmla="*/ 4038600 h 4058893"/>
              <a:gd name="connsiteX8" fmla="*/ 200025 w 2126559"/>
              <a:gd name="connsiteY8" fmla="*/ 3952876 h 4058893"/>
              <a:gd name="connsiteX9" fmla="*/ 0 w 2126559"/>
              <a:gd name="connsiteY9" fmla="*/ 3752851 h 4058893"/>
              <a:gd name="connsiteX10" fmla="*/ 9524 w 2126559"/>
              <a:gd name="connsiteY10" fmla="*/ 276225 h 4058893"/>
              <a:gd name="connsiteX11" fmla="*/ 13451 w 2126559"/>
              <a:gd name="connsiteY11" fmla="*/ 84483 h 4058893"/>
              <a:gd name="connsiteX0" fmla="*/ 9524 w 2126559"/>
              <a:gd name="connsiteY0" fmla="*/ 276225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6559 w 2126559"/>
              <a:gd name="connsiteY3" fmla="*/ 8283 h 4058893"/>
              <a:gd name="connsiteX4" fmla="*/ 2124075 w 2126559"/>
              <a:gd name="connsiteY4" fmla="*/ 219075 h 4058893"/>
              <a:gd name="connsiteX5" fmla="*/ 2124075 w 2126559"/>
              <a:gd name="connsiteY5" fmla="*/ 3857625 h 4058893"/>
              <a:gd name="connsiteX6" fmla="*/ 2126559 w 2126559"/>
              <a:gd name="connsiteY6" fmla="*/ 4058893 h 4058893"/>
              <a:gd name="connsiteX7" fmla="*/ 1885950 w 2126559"/>
              <a:gd name="connsiteY7" fmla="*/ 4038600 h 4058893"/>
              <a:gd name="connsiteX8" fmla="*/ 200025 w 2126559"/>
              <a:gd name="connsiteY8" fmla="*/ 3952876 h 4058893"/>
              <a:gd name="connsiteX9" fmla="*/ 0 w 2126559"/>
              <a:gd name="connsiteY9" fmla="*/ 3752851 h 4058893"/>
              <a:gd name="connsiteX10" fmla="*/ 9524 w 2126559"/>
              <a:gd name="connsiteY10" fmla="*/ 276225 h 4058893"/>
              <a:gd name="connsiteX0" fmla="*/ 9524 w 2126559"/>
              <a:gd name="connsiteY0" fmla="*/ 276225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4075 w 2126559"/>
              <a:gd name="connsiteY3" fmla="*/ 219075 h 4058893"/>
              <a:gd name="connsiteX4" fmla="*/ 2124075 w 2126559"/>
              <a:gd name="connsiteY4" fmla="*/ 3857625 h 4058893"/>
              <a:gd name="connsiteX5" fmla="*/ 2126559 w 2126559"/>
              <a:gd name="connsiteY5" fmla="*/ 4058893 h 4058893"/>
              <a:gd name="connsiteX6" fmla="*/ 1885950 w 2126559"/>
              <a:gd name="connsiteY6" fmla="*/ 4038600 h 4058893"/>
              <a:gd name="connsiteX7" fmla="*/ 200025 w 2126559"/>
              <a:gd name="connsiteY7" fmla="*/ 3952876 h 4058893"/>
              <a:gd name="connsiteX8" fmla="*/ 0 w 2126559"/>
              <a:gd name="connsiteY8" fmla="*/ 3752851 h 4058893"/>
              <a:gd name="connsiteX9" fmla="*/ 9524 w 2126559"/>
              <a:gd name="connsiteY9" fmla="*/ 276225 h 4058893"/>
              <a:gd name="connsiteX0" fmla="*/ 9524 w 2124075"/>
              <a:gd name="connsiteY0" fmla="*/ 276225 h 4038600"/>
              <a:gd name="connsiteX1" fmla="*/ 190500 w 2124075"/>
              <a:gd name="connsiteY1" fmla="*/ 66675 h 4038600"/>
              <a:gd name="connsiteX2" fmla="*/ 1895475 w 2124075"/>
              <a:gd name="connsiteY2" fmla="*/ 0 h 4038600"/>
              <a:gd name="connsiteX3" fmla="*/ 2124075 w 2124075"/>
              <a:gd name="connsiteY3" fmla="*/ 219075 h 4038600"/>
              <a:gd name="connsiteX4" fmla="*/ 2124075 w 2124075"/>
              <a:gd name="connsiteY4" fmla="*/ 3857625 h 4038600"/>
              <a:gd name="connsiteX5" fmla="*/ 1885950 w 2124075"/>
              <a:gd name="connsiteY5" fmla="*/ 4038600 h 4038600"/>
              <a:gd name="connsiteX6" fmla="*/ 200025 w 2124075"/>
              <a:gd name="connsiteY6" fmla="*/ 3952876 h 4038600"/>
              <a:gd name="connsiteX7" fmla="*/ 0 w 2124075"/>
              <a:gd name="connsiteY7" fmla="*/ 3752851 h 4038600"/>
              <a:gd name="connsiteX8" fmla="*/ 9524 w 2124075"/>
              <a:gd name="connsiteY8" fmla="*/ 276225 h 4038600"/>
              <a:gd name="connsiteX0" fmla="*/ 9524 w 2124075"/>
              <a:gd name="connsiteY0" fmla="*/ 276225 h 4038600"/>
              <a:gd name="connsiteX1" fmla="*/ 190500 w 2124075"/>
              <a:gd name="connsiteY1" fmla="*/ 66675 h 4038600"/>
              <a:gd name="connsiteX2" fmla="*/ 1895475 w 2124075"/>
              <a:gd name="connsiteY2" fmla="*/ 0 h 4038600"/>
              <a:gd name="connsiteX3" fmla="*/ 2124075 w 2124075"/>
              <a:gd name="connsiteY3" fmla="*/ 219075 h 4038600"/>
              <a:gd name="connsiteX4" fmla="*/ 2124075 w 2124075"/>
              <a:gd name="connsiteY4" fmla="*/ 3857625 h 4038600"/>
              <a:gd name="connsiteX5" fmla="*/ 1885950 w 2124075"/>
              <a:gd name="connsiteY5" fmla="*/ 4038600 h 4038600"/>
              <a:gd name="connsiteX6" fmla="*/ 200025 w 2124075"/>
              <a:gd name="connsiteY6" fmla="*/ 3952876 h 4038600"/>
              <a:gd name="connsiteX7" fmla="*/ 0 w 2124075"/>
              <a:gd name="connsiteY7" fmla="*/ 3752851 h 4038600"/>
              <a:gd name="connsiteX8" fmla="*/ 9524 w 2124075"/>
              <a:gd name="connsiteY8" fmla="*/ 276225 h 4038600"/>
              <a:gd name="connsiteX0" fmla="*/ 9524 w 2124075"/>
              <a:gd name="connsiteY0" fmla="*/ 276225 h 4038600"/>
              <a:gd name="connsiteX1" fmla="*/ 190500 w 2124075"/>
              <a:gd name="connsiteY1" fmla="*/ 66675 h 4038600"/>
              <a:gd name="connsiteX2" fmla="*/ 1895475 w 2124075"/>
              <a:gd name="connsiteY2" fmla="*/ 0 h 4038600"/>
              <a:gd name="connsiteX3" fmla="*/ 2124075 w 2124075"/>
              <a:gd name="connsiteY3" fmla="*/ 219075 h 4038600"/>
              <a:gd name="connsiteX4" fmla="*/ 2124075 w 2124075"/>
              <a:gd name="connsiteY4" fmla="*/ 3857625 h 4038600"/>
              <a:gd name="connsiteX5" fmla="*/ 1885950 w 2124075"/>
              <a:gd name="connsiteY5" fmla="*/ 4038600 h 4038600"/>
              <a:gd name="connsiteX6" fmla="*/ 200025 w 2124075"/>
              <a:gd name="connsiteY6" fmla="*/ 3952876 h 4038600"/>
              <a:gd name="connsiteX7" fmla="*/ 0 w 2124075"/>
              <a:gd name="connsiteY7" fmla="*/ 3752851 h 4038600"/>
              <a:gd name="connsiteX8" fmla="*/ 9524 w 2124075"/>
              <a:gd name="connsiteY8" fmla="*/ 276225 h 4038600"/>
              <a:gd name="connsiteX0" fmla="*/ 9524 w 2124075"/>
              <a:gd name="connsiteY0" fmla="*/ 277313 h 4039688"/>
              <a:gd name="connsiteX1" fmla="*/ 190500 w 2124075"/>
              <a:gd name="connsiteY1" fmla="*/ 67763 h 4039688"/>
              <a:gd name="connsiteX2" fmla="*/ 1895475 w 2124075"/>
              <a:gd name="connsiteY2" fmla="*/ 1088 h 4039688"/>
              <a:gd name="connsiteX3" fmla="*/ 2124075 w 2124075"/>
              <a:gd name="connsiteY3" fmla="*/ 220163 h 4039688"/>
              <a:gd name="connsiteX4" fmla="*/ 2124075 w 2124075"/>
              <a:gd name="connsiteY4" fmla="*/ 3858713 h 4039688"/>
              <a:gd name="connsiteX5" fmla="*/ 1885950 w 2124075"/>
              <a:gd name="connsiteY5" fmla="*/ 4039688 h 4039688"/>
              <a:gd name="connsiteX6" fmla="*/ 200025 w 2124075"/>
              <a:gd name="connsiteY6" fmla="*/ 3953964 h 4039688"/>
              <a:gd name="connsiteX7" fmla="*/ 0 w 2124075"/>
              <a:gd name="connsiteY7" fmla="*/ 3753939 h 4039688"/>
              <a:gd name="connsiteX8" fmla="*/ 9524 w 2124075"/>
              <a:gd name="connsiteY8" fmla="*/ 277313 h 4039688"/>
              <a:gd name="connsiteX0" fmla="*/ 9524 w 2131177"/>
              <a:gd name="connsiteY0" fmla="*/ 279313 h 4041688"/>
              <a:gd name="connsiteX1" fmla="*/ 190500 w 2131177"/>
              <a:gd name="connsiteY1" fmla="*/ 69763 h 4041688"/>
              <a:gd name="connsiteX2" fmla="*/ 1895475 w 2131177"/>
              <a:gd name="connsiteY2" fmla="*/ 3088 h 4041688"/>
              <a:gd name="connsiteX3" fmla="*/ 2124075 w 2131177"/>
              <a:gd name="connsiteY3" fmla="*/ 222163 h 4041688"/>
              <a:gd name="connsiteX4" fmla="*/ 2124075 w 2131177"/>
              <a:gd name="connsiteY4" fmla="*/ 3860713 h 4041688"/>
              <a:gd name="connsiteX5" fmla="*/ 1885950 w 2131177"/>
              <a:gd name="connsiteY5" fmla="*/ 4041688 h 4041688"/>
              <a:gd name="connsiteX6" fmla="*/ 200025 w 2131177"/>
              <a:gd name="connsiteY6" fmla="*/ 3955964 h 4041688"/>
              <a:gd name="connsiteX7" fmla="*/ 0 w 2131177"/>
              <a:gd name="connsiteY7" fmla="*/ 3755939 h 4041688"/>
              <a:gd name="connsiteX8" fmla="*/ 9524 w 2131177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7654"/>
              <a:gd name="connsiteY0" fmla="*/ 277781 h 4040156"/>
              <a:gd name="connsiteX1" fmla="*/ 190500 w 2127654"/>
              <a:gd name="connsiteY1" fmla="*/ 68231 h 4040156"/>
              <a:gd name="connsiteX2" fmla="*/ 1895475 w 2127654"/>
              <a:gd name="connsiteY2" fmla="*/ 1556 h 4040156"/>
              <a:gd name="connsiteX3" fmla="*/ 2124075 w 2127654"/>
              <a:gd name="connsiteY3" fmla="*/ 220631 h 4040156"/>
              <a:gd name="connsiteX4" fmla="*/ 2124075 w 2127654"/>
              <a:gd name="connsiteY4" fmla="*/ 3859181 h 4040156"/>
              <a:gd name="connsiteX5" fmla="*/ 1885950 w 2127654"/>
              <a:gd name="connsiteY5" fmla="*/ 4040156 h 4040156"/>
              <a:gd name="connsiteX6" fmla="*/ 200025 w 2127654"/>
              <a:gd name="connsiteY6" fmla="*/ 3954432 h 4040156"/>
              <a:gd name="connsiteX7" fmla="*/ 0 w 2127654"/>
              <a:gd name="connsiteY7" fmla="*/ 3754407 h 4040156"/>
              <a:gd name="connsiteX8" fmla="*/ 9524 w 2127654"/>
              <a:gd name="connsiteY8" fmla="*/ 277781 h 4040156"/>
              <a:gd name="connsiteX0" fmla="*/ 9524 w 2124075"/>
              <a:gd name="connsiteY0" fmla="*/ 277781 h 4040156"/>
              <a:gd name="connsiteX1" fmla="*/ 190500 w 2124075"/>
              <a:gd name="connsiteY1" fmla="*/ 68231 h 4040156"/>
              <a:gd name="connsiteX2" fmla="*/ 1895475 w 2124075"/>
              <a:gd name="connsiteY2" fmla="*/ 1556 h 4040156"/>
              <a:gd name="connsiteX3" fmla="*/ 2124075 w 2124075"/>
              <a:gd name="connsiteY3" fmla="*/ 220631 h 4040156"/>
              <a:gd name="connsiteX4" fmla="*/ 2124075 w 2124075"/>
              <a:gd name="connsiteY4" fmla="*/ 3859181 h 4040156"/>
              <a:gd name="connsiteX5" fmla="*/ 1885950 w 2124075"/>
              <a:gd name="connsiteY5" fmla="*/ 4040156 h 4040156"/>
              <a:gd name="connsiteX6" fmla="*/ 200025 w 2124075"/>
              <a:gd name="connsiteY6" fmla="*/ 3954432 h 4040156"/>
              <a:gd name="connsiteX7" fmla="*/ 0 w 2124075"/>
              <a:gd name="connsiteY7" fmla="*/ 3754407 h 4040156"/>
              <a:gd name="connsiteX8" fmla="*/ 9524 w 2124075"/>
              <a:gd name="connsiteY8" fmla="*/ 277781 h 4040156"/>
              <a:gd name="connsiteX0" fmla="*/ 9524 w 2131881"/>
              <a:gd name="connsiteY0" fmla="*/ 277840 h 4040215"/>
              <a:gd name="connsiteX1" fmla="*/ 190500 w 2131881"/>
              <a:gd name="connsiteY1" fmla="*/ 68290 h 4040215"/>
              <a:gd name="connsiteX2" fmla="*/ 1895475 w 2131881"/>
              <a:gd name="connsiteY2" fmla="*/ 1615 h 4040215"/>
              <a:gd name="connsiteX3" fmla="*/ 2124075 w 2131881"/>
              <a:gd name="connsiteY3" fmla="*/ 220690 h 4040215"/>
              <a:gd name="connsiteX4" fmla="*/ 2124075 w 2131881"/>
              <a:gd name="connsiteY4" fmla="*/ 3859240 h 4040215"/>
              <a:gd name="connsiteX5" fmla="*/ 1885950 w 2131881"/>
              <a:gd name="connsiteY5" fmla="*/ 4040215 h 4040215"/>
              <a:gd name="connsiteX6" fmla="*/ 200025 w 2131881"/>
              <a:gd name="connsiteY6" fmla="*/ 3954491 h 4040215"/>
              <a:gd name="connsiteX7" fmla="*/ 0 w 2131881"/>
              <a:gd name="connsiteY7" fmla="*/ 3754466 h 4040215"/>
              <a:gd name="connsiteX8" fmla="*/ 9524 w 2131881"/>
              <a:gd name="connsiteY8" fmla="*/ 277840 h 4040215"/>
              <a:gd name="connsiteX0" fmla="*/ 9524 w 2124075"/>
              <a:gd name="connsiteY0" fmla="*/ 277725 h 4040100"/>
              <a:gd name="connsiteX1" fmla="*/ 190500 w 2124075"/>
              <a:gd name="connsiteY1" fmla="*/ 68175 h 4040100"/>
              <a:gd name="connsiteX2" fmla="*/ 1895475 w 2124075"/>
              <a:gd name="connsiteY2" fmla="*/ 1500 h 4040100"/>
              <a:gd name="connsiteX3" fmla="*/ 2124075 w 2124075"/>
              <a:gd name="connsiteY3" fmla="*/ 220575 h 4040100"/>
              <a:gd name="connsiteX4" fmla="*/ 2124075 w 2124075"/>
              <a:gd name="connsiteY4" fmla="*/ 3859125 h 4040100"/>
              <a:gd name="connsiteX5" fmla="*/ 1885950 w 2124075"/>
              <a:gd name="connsiteY5" fmla="*/ 4040100 h 4040100"/>
              <a:gd name="connsiteX6" fmla="*/ 200025 w 2124075"/>
              <a:gd name="connsiteY6" fmla="*/ 3954376 h 4040100"/>
              <a:gd name="connsiteX7" fmla="*/ 0 w 2124075"/>
              <a:gd name="connsiteY7" fmla="*/ 3754351 h 4040100"/>
              <a:gd name="connsiteX8" fmla="*/ 9524 w 2124075"/>
              <a:gd name="connsiteY8" fmla="*/ 277725 h 4040100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4075" h="4039389">
                <a:moveTo>
                  <a:pt x="9524" y="277014"/>
                </a:moveTo>
                <a:cubicBezTo>
                  <a:pt x="12699" y="99214"/>
                  <a:pt x="41275" y="80164"/>
                  <a:pt x="190500" y="67464"/>
                </a:cubicBezTo>
                <a:lnTo>
                  <a:pt x="1895475" y="789"/>
                </a:lnTo>
                <a:cubicBezTo>
                  <a:pt x="2168525" y="-10324"/>
                  <a:pt x="2105024" y="97626"/>
                  <a:pt x="2124075" y="219864"/>
                </a:cubicBezTo>
                <a:lnTo>
                  <a:pt x="2124075" y="3858414"/>
                </a:lnTo>
                <a:cubicBezTo>
                  <a:pt x="2111375" y="4033039"/>
                  <a:pt x="2060575" y="4036214"/>
                  <a:pt x="1885950" y="4039389"/>
                </a:cubicBezTo>
                <a:lnTo>
                  <a:pt x="200025" y="3953665"/>
                </a:lnTo>
                <a:cubicBezTo>
                  <a:pt x="66675" y="3948902"/>
                  <a:pt x="0" y="3929852"/>
                  <a:pt x="0" y="3753640"/>
                </a:cubicBezTo>
                <a:cubicBezTo>
                  <a:pt x="3175" y="2594765"/>
                  <a:pt x="6349" y="1435889"/>
                  <a:pt x="9524" y="27701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9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4F5F9"/>
                </a:gs>
              </a:gsLst>
              <a:lin ang="5400000" scaled="1"/>
            </a:gradFill>
          </a:ln>
          <a:effectLst>
            <a:reflection blurRad="1651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AD0A384D-8AFA-564D-B9DE-B86D10727D2A}"/>
              </a:ext>
            </a:extLst>
          </p:cNvPr>
          <p:cNvSpPr/>
          <p:nvPr/>
        </p:nvSpPr>
        <p:spPr>
          <a:xfrm rot="5400000">
            <a:off x="9680356" y="2138452"/>
            <a:ext cx="285751" cy="1059657"/>
          </a:xfrm>
          <a:prstGeom prst="rtTriangle">
            <a:avLst/>
          </a:prstGeom>
          <a:gradFill>
            <a:gsLst>
              <a:gs pos="45000">
                <a:schemeClr val="tx1">
                  <a:lumMod val="75000"/>
                  <a:lumOff val="25000"/>
                </a:schemeClr>
              </a:gs>
              <a:gs pos="100000">
                <a:srgbClr val="ECEDF0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4">
            <a:extLst>
              <a:ext uri="{FF2B5EF4-FFF2-40B4-BE49-F238E27FC236}">
                <a16:creationId xmlns:a16="http://schemas.microsoft.com/office/drawing/2014/main" id="{7AC9C7AE-ECEE-644F-83A5-1D006F17F5E0}"/>
              </a:ext>
            </a:extLst>
          </p:cNvPr>
          <p:cNvSpPr/>
          <p:nvPr/>
        </p:nvSpPr>
        <p:spPr>
          <a:xfrm>
            <a:off x="9394607" y="1677296"/>
            <a:ext cx="657225" cy="1024323"/>
          </a:xfrm>
          <a:custGeom>
            <a:avLst/>
            <a:gdLst>
              <a:gd name="connsiteX0" fmla="*/ 621412 w 657225"/>
              <a:gd name="connsiteY0" fmla="*/ 894596 h 1024323"/>
              <a:gd name="connsiteX1" fmla="*/ 612285 w 657225"/>
              <a:gd name="connsiteY1" fmla="*/ 900750 h 1024323"/>
              <a:gd name="connsiteX2" fmla="*/ 617709 w 657225"/>
              <a:gd name="connsiteY2" fmla="*/ 899093 h 1024323"/>
              <a:gd name="connsiteX3" fmla="*/ 89626 w 657225"/>
              <a:gd name="connsiteY3" fmla="*/ 0 h 1024323"/>
              <a:gd name="connsiteX4" fmla="*/ 567599 w 657225"/>
              <a:gd name="connsiteY4" fmla="*/ 0 h 1024323"/>
              <a:gd name="connsiteX5" fmla="*/ 657225 w 657225"/>
              <a:gd name="connsiteY5" fmla="*/ 89626 h 1024323"/>
              <a:gd name="connsiteX6" fmla="*/ 657225 w 657225"/>
              <a:gd name="connsiteY6" fmla="*/ 824774 h 1024323"/>
              <a:gd name="connsiteX7" fmla="*/ 657223 w 657225"/>
              <a:gd name="connsiteY7" fmla="*/ 824784 h 1024323"/>
              <a:gd name="connsiteX8" fmla="*/ 657223 w 657225"/>
              <a:gd name="connsiteY8" fmla="*/ 1024323 h 1024323"/>
              <a:gd name="connsiteX9" fmla="*/ 648586 w 657225"/>
              <a:gd name="connsiteY9" fmla="*/ 981542 h 1024323"/>
              <a:gd name="connsiteX10" fmla="*/ 547292 w 657225"/>
              <a:gd name="connsiteY10" fmla="*/ 914400 h 1024323"/>
              <a:gd name="connsiteX11" fmla="*/ 89626 w 657225"/>
              <a:gd name="connsiteY11" fmla="*/ 914400 h 1024323"/>
              <a:gd name="connsiteX12" fmla="*/ 0 w 657225"/>
              <a:gd name="connsiteY12" fmla="*/ 824774 h 1024323"/>
              <a:gd name="connsiteX13" fmla="*/ 0 w 657225"/>
              <a:gd name="connsiteY13" fmla="*/ 89626 h 1024323"/>
              <a:gd name="connsiteX14" fmla="*/ 89626 w 657225"/>
              <a:gd name="connsiteY14" fmla="*/ 0 h 10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7225" h="1024323">
                <a:moveTo>
                  <a:pt x="621412" y="894596"/>
                </a:moveTo>
                <a:lnTo>
                  <a:pt x="612285" y="900750"/>
                </a:lnTo>
                <a:lnTo>
                  <a:pt x="617709" y="899093"/>
                </a:lnTo>
                <a:close/>
                <a:moveTo>
                  <a:pt x="89626" y="0"/>
                </a:moveTo>
                <a:lnTo>
                  <a:pt x="567599" y="0"/>
                </a:lnTo>
                <a:cubicBezTo>
                  <a:pt x="617098" y="0"/>
                  <a:pt x="657225" y="40127"/>
                  <a:pt x="657225" y="89626"/>
                </a:cubicBezTo>
                <a:lnTo>
                  <a:pt x="657225" y="824774"/>
                </a:lnTo>
                <a:lnTo>
                  <a:pt x="657223" y="824784"/>
                </a:lnTo>
                <a:lnTo>
                  <a:pt x="657223" y="1024323"/>
                </a:lnTo>
                <a:lnTo>
                  <a:pt x="648586" y="981542"/>
                </a:lnTo>
                <a:cubicBezTo>
                  <a:pt x="631897" y="942086"/>
                  <a:pt x="592828" y="914400"/>
                  <a:pt x="547292" y="914400"/>
                </a:cubicBezTo>
                <a:lnTo>
                  <a:pt x="89626" y="914400"/>
                </a:lnTo>
                <a:cubicBezTo>
                  <a:pt x="40127" y="914400"/>
                  <a:pt x="0" y="874273"/>
                  <a:pt x="0" y="824774"/>
                </a:cubicBezTo>
                <a:lnTo>
                  <a:pt x="0" y="89626"/>
                </a:lnTo>
                <a:cubicBezTo>
                  <a:pt x="0" y="40127"/>
                  <a:pt x="40127" y="0"/>
                  <a:pt x="89626" y="0"/>
                </a:cubicBezTo>
                <a:close/>
              </a:path>
            </a:pathLst>
          </a:custGeom>
          <a:gradFill flip="none" rotWithShape="1">
            <a:gsLst>
              <a:gs pos="0">
                <a:srgbClr val="82C994"/>
              </a:gs>
              <a:gs pos="100000">
                <a:srgbClr val="5BBD79"/>
              </a:gs>
              <a:gs pos="85000">
                <a:srgbClr val="BCFDD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: Rounded Corners 5">
            <a:extLst>
              <a:ext uri="{FF2B5EF4-FFF2-40B4-BE49-F238E27FC236}">
                <a16:creationId xmlns:a16="http://schemas.microsoft.com/office/drawing/2014/main" id="{8E0AD674-8A45-054A-9B73-F7DC83CBA901}"/>
              </a:ext>
            </a:extLst>
          </p:cNvPr>
          <p:cNvSpPr/>
          <p:nvPr/>
        </p:nvSpPr>
        <p:spPr>
          <a:xfrm>
            <a:off x="7711759" y="1676898"/>
            <a:ext cx="657225" cy="3600450"/>
          </a:xfrm>
          <a:prstGeom prst="roundRect">
            <a:avLst>
              <a:gd name="adj" fmla="val 13637"/>
            </a:avLst>
          </a:prstGeom>
          <a:gradFill flip="none" rotWithShape="1">
            <a:gsLst>
              <a:gs pos="0">
                <a:srgbClr val="9CE50E"/>
              </a:gs>
              <a:gs pos="100000">
                <a:srgbClr val="89C119"/>
              </a:gs>
              <a:gs pos="85000">
                <a:srgbClr val="D7FD8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BEF80F69-C953-FB41-A088-5ED73AE2CA43}"/>
              </a:ext>
            </a:extLst>
          </p:cNvPr>
          <p:cNvSpPr/>
          <p:nvPr/>
        </p:nvSpPr>
        <p:spPr>
          <a:xfrm>
            <a:off x="6161283" y="1457034"/>
            <a:ext cx="2124075" cy="4039389"/>
          </a:xfrm>
          <a:custGeom>
            <a:avLst/>
            <a:gdLst>
              <a:gd name="connsiteX0" fmla="*/ 0 w 2113108"/>
              <a:gd name="connsiteY0" fmla="*/ 0 h 3869635"/>
              <a:gd name="connsiteX1" fmla="*/ 2113108 w 2113108"/>
              <a:gd name="connsiteY1" fmla="*/ 0 h 3869635"/>
              <a:gd name="connsiteX2" fmla="*/ 2113108 w 2113108"/>
              <a:gd name="connsiteY2" fmla="*/ 3869635 h 3869635"/>
              <a:gd name="connsiteX3" fmla="*/ 0 w 2113108"/>
              <a:gd name="connsiteY3" fmla="*/ 3869635 h 3869635"/>
              <a:gd name="connsiteX4" fmla="*/ 0 w 2113108"/>
              <a:gd name="connsiteY4" fmla="*/ 0 h 3869635"/>
              <a:gd name="connsiteX0" fmla="*/ 0 w 2113108"/>
              <a:gd name="connsiteY0" fmla="*/ 76200 h 3945835"/>
              <a:gd name="connsiteX1" fmla="*/ 2113108 w 2113108"/>
              <a:gd name="connsiteY1" fmla="*/ 0 h 3945835"/>
              <a:gd name="connsiteX2" fmla="*/ 2113108 w 2113108"/>
              <a:gd name="connsiteY2" fmla="*/ 3945835 h 3945835"/>
              <a:gd name="connsiteX3" fmla="*/ 0 w 2113108"/>
              <a:gd name="connsiteY3" fmla="*/ 3945835 h 3945835"/>
              <a:gd name="connsiteX4" fmla="*/ 0 w 2113108"/>
              <a:gd name="connsiteY4" fmla="*/ 76200 h 3945835"/>
              <a:gd name="connsiteX0" fmla="*/ 0 w 2113108"/>
              <a:gd name="connsiteY0" fmla="*/ 76200 h 4050610"/>
              <a:gd name="connsiteX1" fmla="*/ 2113108 w 2113108"/>
              <a:gd name="connsiteY1" fmla="*/ 0 h 4050610"/>
              <a:gd name="connsiteX2" fmla="*/ 2113108 w 2113108"/>
              <a:gd name="connsiteY2" fmla="*/ 4050610 h 4050610"/>
              <a:gd name="connsiteX3" fmla="*/ 0 w 2113108"/>
              <a:gd name="connsiteY3" fmla="*/ 3945835 h 4050610"/>
              <a:gd name="connsiteX4" fmla="*/ 0 w 2113108"/>
              <a:gd name="connsiteY4" fmla="*/ 76200 h 4050610"/>
              <a:gd name="connsiteX0" fmla="*/ 3927 w 2117035"/>
              <a:gd name="connsiteY0" fmla="*/ 76200 h 4050610"/>
              <a:gd name="connsiteX1" fmla="*/ 2117035 w 2117035"/>
              <a:gd name="connsiteY1" fmla="*/ 0 h 4050610"/>
              <a:gd name="connsiteX2" fmla="*/ 2117035 w 2117035"/>
              <a:gd name="connsiteY2" fmla="*/ 4050610 h 4050610"/>
              <a:gd name="connsiteX3" fmla="*/ 3927 w 2117035"/>
              <a:gd name="connsiteY3" fmla="*/ 3945835 h 4050610"/>
              <a:gd name="connsiteX4" fmla="*/ 0 w 2117035"/>
              <a:gd name="connsiteY4" fmla="*/ 267942 h 4050610"/>
              <a:gd name="connsiteX5" fmla="*/ 3927 w 2117035"/>
              <a:gd name="connsiteY5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7035 w 2117035"/>
              <a:gd name="connsiteY3" fmla="*/ 4050610 h 4050610"/>
              <a:gd name="connsiteX4" fmla="*/ 3927 w 2117035"/>
              <a:gd name="connsiteY4" fmla="*/ 3945835 h 4050610"/>
              <a:gd name="connsiteX5" fmla="*/ 0 w 2117035"/>
              <a:gd name="connsiteY5" fmla="*/ 267942 h 4050610"/>
              <a:gd name="connsiteX6" fmla="*/ 3927 w 2117035"/>
              <a:gd name="connsiteY6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7035 w 2117035"/>
              <a:gd name="connsiteY3" fmla="*/ 4050610 h 4050610"/>
              <a:gd name="connsiteX4" fmla="*/ 1876426 w 2117035"/>
              <a:gd name="connsiteY4" fmla="*/ 4030317 h 4050610"/>
              <a:gd name="connsiteX5" fmla="*/ 3927 w 2117035"/>
              <a:gd name="connsiteY5" fmla="*/ 3945835 h 4050610"/>
              <a:gd name="connsiteX6" fmla="*/ 0 w 2117035"/>
              <a:gd name="connsiteY6" fmla="*/ 267942 h 4050610"/>
              <a:gd name="connsiteX7" fmla="*/ 3927 w 2117035"/>
              <a:gd name="connsiteY7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4551 w 2117035"/>
              <a:gd name="connsiteY3" fmla="*/ 3849342 h 4050610"/>
              <a:gd name="connsiteX4" fmla="*/ 2117035 w 2117035"/>
              <a:gd name="connsiteY4" fmla="*/ 4050610 h 4050610"/>
              <a:gd name="connsiteX5" fmla="*/ 1876426 w 2117035"/>
              <a:gd name="connsiteY5" fmla="*/ 4030317 h 4050610"/>
              <a:gd name="connsiteX6" fmla="*/ 3927 w 2117035"/>
              <a:gd name="connsiteY6" fmla="*/ 3945835 h 4050610"/>
              <a:gd name="connsiteX7" fmla="*/ 0 w 2117035"/>
              <a:gd name="connsiteY7" fmla="*/ 267942 h 4050610"/>
              <a:gd name="connsiteX8" fmla="*/ 3927 w 2117035"/>
              <a:gd name="connsiteY8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4551 w 2117035"/>
              <a:gd name="connsiteY3" fmla="*/ 210792 h 4050610"/>
              <a:gd name="connsiteX4" fmla="*/ 2114551 w 2117035"/>
              <a:gd name="connsiteY4" fmla="*/ 3849342 h 4050610"/>
              <a:gd name="connsiteX5" fmla="*/ 2117035 w 2117035"/>
              <a:gd name="connsiteY5" fmla="*/ 4050610 h 4050610"/>
              <a:gd name="connsiteX6" fmla="*/ 1876426 w 2117035"/>
              <a:gd name="connsiteY6" fmla="*/ 4030317 h 4050610"/>
              <a:gd name="connsiteX7" fmla="*/ 3927 w 2117035"/>
              <a:gd name="connsiteY7" fmla="*/ 3945835 h 4050610"/>
              <a:gd name="connsiteX8" fmla="*/ 0 w 2117035"/>
              <a:gd name="connsiteY8" fmla="*/ 267942 h 4050610"/>
              <a:gd name="connsiteX9" fmla="*/ 3927 w 2117035"/>
              <a:gd name="connsiteY9" fmla="*/ 76200 h 4050610"/>
              <a:gd name="connsiteX0" fmla="*/ 3927 w 2117035"/>
              <a:gd name="connsiteY0" fmla="*/ 84483 h 4058893"/>
              <a:gd name="connsiteX1" fmla="*/ 180976 w 2117035"/>
              <a:gd name="connsiteY1" fmla="*/ 66675 h 4058893"/>
              <a:gd name="connsiteX2" fmla="*/ 1885951 w 2117035"/>
              <a:gd name="connsiteY2" fmla="*/ 0 h 4058893"/>
              <a:gd name="connsiteX3" fmla="*/ 2117035 w 2117035"/>
              <a:gd name="connsiteY3" fmla="*/ 8283 h 4058893"/>
              <a:gd name="connsiteX4" fmla="*/ 2114551 w 2117035"/>
              <a:gd name="connsiteY4" fmla="*/ 219075 h 4058893"/>
              <a:gd name="connsiteX5" fmla="*/ 2114551 w 2117035"/>
              <a:gd name="connsiteY5" fmla="*/ 3857625 h 4058893"/>
              <a:gd name="connsiteX6" fmla="*/ 2117035 w 2117035"/>
              <a:gd name="connsiteY6" fmla="*/ 4058893 h 4058893"/>
              <a:gd name="connsiteX7" fmla="*/ 1876426 w 2117035"/>
              <a:gd name="connsiteY7" fmla="*/ 4038600 h 4058893"/>
              <a:gd name="connsiteX8" fmla="*/ 3927 w 2117035"/>
              <a:gd name="connsiteY8" fmla="*/ 3954118 h 4058893"/>
              <a:gd name="connsiteX9" fmla="*/ 0 w 2117035"/>
              <a:gd name="connsiteY9" fmla="*/ 276225 h 4058893"/>
              <a:gd name="connsiteX10" fmla="*/ 3927 w 2117035"/>
              <a:gd name="connsiteY10" fmla="*/ 84483 h 4058893"/>
              <a:gd name="connsiteX0" fmla="*/ 3927 w 2117035"/>
              <a:gd name="connsiteY0" fmla="*/ 84483 h 4058893"/>
              <a:gd name="connsiteX1" fmla="*/ 180976 w 2117035"/>
              <a:gd name="connsiteY1" fmla="*/ 66675 h 4058893"/>
              <a:gd name="connsiteX2" fmla="*/ 1885951 w 2117035"/>
              <a:gd name="connsiteY2" fmla="*/ 0 h 4058893"/>
              <a:gd name="connsiteX3" fmla="*/ 2117035 w 2117035"/>
              <a:gd name="connsiteY3" fmla="*/ 8283 h 4058893"/>
              <a:gd name="connsiteX4" fmla="*/ 2114551 w 2117035"/>
              <a:gd name="connsiteY4" fmla="*/ 219075 h 4058893"/>
              <a:gd name="connsiteX5" fmla="*/ 2114551 w 2117035"/>
              <a:gd name="connsiteY5" fmla="*/ 3857625 h 4058893"/>
              <a:gd name="connsiteX6" fmla="*/ 2117035 w 2117035"/>
              <a:gd name="connsiteY6" fmla="*/ 4058893 h 4058893"/>
              <a:gd name="connsiteX7" fmla="*/ 1876426 w 2117035"/>
              <a:gd name="connsiteY7" fmla="*/ 4038600 h 4058893"/>
              <a:gd name="connsiteX8" fmla="*/ 190501 w 2117035"/>
              <a:gd name="connsiteY8" fmla="*/ 3952876 h 4058893"/>
              <a:gd name="connsiteX9" fmla="*/ 3927 w 2117035"/>
              <a:gd name="connsiteY9" fmla="*/ 3954118 h 4058893"/>
              <a:gd name="connsiteX10" fmla="*/ 0 w 2117035"/>
              <a:gd name="connsiteY10" fmla="*/ 276225 h 4058893"/>
              <a:gd name="connsiteX11" fmla="*/ 3927 w 2117035"/>
              <a:gd name="connsiteY11" fmla="*/ 84483 h 4058893"/>
              <a:gd name="connsiteX0" fmla="*/ 13451 w 2126559"/>
              <a:gd name="connsiteY0" fmla="*/ 84483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6559 w 2126559"/>
              <a:gd name="connsiteY3" fmla="*/ 8283 h 4058893"/>
              <a:gd name="connsiteX4" fmla="*/ 2124075 w 2126559"/>
              <a:gd name="connsiteY4" fmla="*/ 219075 h 4058893"/>
              <a:gd name="connsiteX5" fmla="*/ 2124075 w 2126559"/>
              <a:gd name="connsiteY5" fmla="*/ 3857625 h 4058893"/>
              <a:gd name="connsiteX6" fmla="*/ 2126559 w 2126559"/>
              <a:gd name="connsiteY6" fmla="*/ 4058893 h 4058893"/>
              <a:gd name="connsiteX7" fmla="*/ 1885950 w 2126559"/>
              <a:gd name="connsiteY7" fmla="*/ 4038600 h 4058893"/>
              <a:gd name="connsiteX8" fmla="*/ 200025 w 2126559"/>
              <a:gd name="connsiteY8" fmla="*/ 3952876 h 4058893"/>
              <a:gd name="connsiteX9" fmla="*/ 13451 w 2126559"/>
              <a:gd name="connsiteY9" fmla="*/ 3954118 h 4058893"/>
              <a:gd name="connsiteX10" fmla="*/ 0 w 2126559"/>
              <a:gd name="connsiteY10" fmla="*/ 3752851 h 4058893"/>
              <a:gd name="connsiteX11" fmla="*/ 9524 w 2126559"/>
              <a:gd name="connsiteY11" fmla="*/ 276225 h 4058893"/>
              <a:gd name="connsiteX12" fmla="*/ 13451 w 2126559"/>
              <a:gd name="connsiteY12" fmla="*/ 84483 h 4058893"/>
              <a:gd name="connsiteX0" fmla="*/ 13451 w 2126559"/>
              <a:gd name="connsiteY0" fmla="*/ 84483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6559 w 2126559"/>
              <a:gd name="connsiteY3" fmla="*/ 8283 h 4058893"/>
              <a:gd name="connsiteX4" fmla="*/ 2124075 w 2126559"/>
              <a:gd name="connsiteY4" fmla="*/ 219075 h 4058893"/>
              <a:gd name="connsiteX5" fmla="*/ 2124075 w 2126559"/>
              <a:gd name="connsiteY5" fmla="*/ 3857625 h 4058893"/>
              <a:gd name="connsiteX6" fmla="*/ 2126559 w 2126559"/>
              <a:gd name="connsiteY6" fmla="*/ 4058893 h 4058893"/>
              <a:gd name="connsiteX7" fmla="*/ 1885950 w 2126559"/>
              <a:gd name="connsiteY7" fmla="*/ 4038600 h 4058893"/>
              <a:gd name="connsiteX8" fmla="*/ 200025 w 2126559"/>
              <a:gd name="connsiteY8" fmla="*/ 3952876 h 4058893"/>
              <a:gd name="connsiteX9" fmla="*/ 0 w 2126559"/>
              <a:gd name="connsiteY9" fmla="*/ 3752851 h 4058893"/>
              <a:gd name="connsiteX10" fmla="*/ 9524 w 2126559"/>
              <a:gd name="connsiteY10" fmla="*/ 276225 h 4058893"/>
              <a:gd name="connsiteX11" fmla="*/ 13451 w 2126559"/>
              <a:gd name="connsiteY11" fmla="*/ 84483 h 4058893"/>
              <a:gd name="connsiteX0" fmla="*/ 9524 w 2126559"/>
              <a:gd name="connsiteY0" fmla="*/ 276225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6559 w 2126559"/>
              <a:gd name="connsiteY3" fmla="*/ 8283 h 4058893"/>
              <a:gd name="connsiteX4" fmla="*/ 2124075 w 2126559"/>
              <a:gd name="connsiteY4" fmla="*/ 219075 h 4058893"/>
              <a:gd name="connsiteX5" fmla="*/ 2124075 w 2126559"/>
              <a:gd name="connsiteY5" fmla="*/ 3857625 h 4058893"/>
              <a:gd name="connsiteX6" fmla="*/ 2126559 w 2126559"/>
              <a:gd name="connsiteY6" fmla="*/ 4058893 h 4058893"/>
              <a:gd name="connsiteX7" fmla="*/ 1885950 w 2126559"/>
              <a:gd name="connsiteY7" fmla="*/ 4038600 h 4058893"/>
              <a:gd name="connsiteX8" fmla="*/ 200025 w 2126559"/>
              <a:gd name="connsiteY8" fmla="*/ 3952876 h 4058893"/>
              <a:gd name="connsiteX9" fmla="*/ 0 w 2126559"/>
              <a:gd name="connsiteY9" fmla="*/ 3752851 h 4058893"/>
              <a:gd name="connsiteX10" fmla="*/ 9524 w 2126559"/>
              <a:gd name="connsiteY10" fmla="*/ 276225 h 4058893"/>
              <a:gd name="connsiteX0" fmla="*/ 9524 w 2126559"/>
              <a:gd name="connsiteY0" fmla="*/ 276225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4075 w 2126559"/>
              <a:gd name="connsiteY3" fmla="*/ 219075 h 4058893"/>
              <a:gd name="connsiteX4" fmla="*/ 2124075 w 2126559"/>
              <a:gd name="connsiteY4" fmla="*/ 3857625 h 4058893"/>
              <a:gd name="connsiteX5" fmla="*/ 2126559 w 2126559"/>
              <a:gd name="connsiteY5" fmla="*/ 4058893 h 4058893"/>
              <a:gd name="connsiteX6" fmla="*/ 1885950 w 2126559"/>
              <a:gd name="connsiteY6" fmla="*/ 4038600 h 4058893"/>
              <a:gd name="connsiteX7" fmla="*/ 200025 w 2126559"/>
              <a:gd name="connsiteY7" fmla="*/ 3952876 h 4058893"/>
              <a:gd name="connsiteX8" fmla="*/ 0 w 2126559"/>
              <a:gd name="connsiteY8" fmla="*/ 3752851 h 4058893"/>
              <a:gd name="connsiteX9" fmla="*/ 9524 w 2126559"/>
              <a:gd name="connsiteY9" fmla="*/ 276225 h 4058893"/>
              <a:gd name="connsiteX0" fmla="*/ 9524 w 2124075"/>
              <a:gd name="connsiteY0" fmla="*/ 276225 h 4038600"/>
              <a:gd name="connsiteX1" fmla="*/ 190500 w 2124075"/>
              <a:gd name="connsiteY1" fmla="*/ 66675 h 4038600"/>
              <a:gd name="connsiteX2" fmla="*/ 1895475 w 2124075"/>
              <a:gd name="connsiteY2" fmla="*/ 0 h 4038600"/>
              <a:gd name="connsiteX3" fmla="*/ 2124075 w 2124075"/>
              <a:gd name="connsiteY3" fmla="*/ 219075 h 4038600"/>
              <a:gd name="connsiteX4" fmla="*/ 2124075 w 2124075"/>
              <a:gd name="connsiteY4" fmla="*/ 3857625 h 4038600"/>
              <a:gd name="connsiteX5" fmla="*/ 1885950 w 2124075"/>
              <a:gd name="connsiteY5" fmla="*/ 4038600 h 4038600"/>
              <a:gd name="connsiteX6" fmla="*/ 200025 w 2124075"/>
              <a:gd name="connsiteY6" fmla="*/ 3952876 h 4038600"/>
              <a:gd name="connsiteX7" fmla="*/ 0 w 2124075"/>
              <a:gd name="connsiteY7" fmla="*/ 3752851 h 4038600"/>
              <a:gd name="connsiteX8" fmla="*/ 9524 w 2124075"/>
              <a:gd name="connsiteY8" fmla="*/ 276225 h 4038600"/>
              <a:gd name="connsiteX0" fmla="*/ 9524 w 2124075"/>
              <a:gd name="connsiteY0" fmla="*/ 276225 h 4038600"/>
              <a:gd name="connsiteX1" fmla="*/ 190500 w 2124075"/>
              <a:gd name="connsiteY1" fmla="*/ 66675 h 4038600"/>
              <a:gd name="connsiteX2" fmla="*/ 1895475 w 2124075"/>
              <a:gd name="connsiteY2" fmla="*/ 0 h 4038600"/>
              <a:gd name="connsiteX3" fmla="*/ 2124075 w 2124075"/>
              <a:gd name="connsiteY3" fmla="*/ 219075 h 4038600"/>
              <a:gd name="connsiteX4" fmla="*/ 2124075 w 2124075"/>
              <a:gd name="connsiteY4" fmla="*/ 3857625 h 4038600"/>
              <a:gd name="connsiteX5" fmla="*/ 1885950 w 2124075"/>
              <a:gd name="connsiteY5" fmla="*/ 4038600 h 4038600"/>
              <a:gd name="connsiteX6" fmla="*/ 200025 w 2124075"/>
              <a:gd name="connsiteY6" fmla="*/ 3952876 h 4038600"/>
              <a:gd name="connsiteX7" fmla="*/ 0 w 2124075"/>
              <a:gd name="connsiteY7" fmla="*/ 3752851 h 4038600"/>
              <a:gd name="connsiteX8" fmla="*/ 9524 w 2124075"/>
              <a:gd name="connsiteY8" fmla="*/ 276225 h 4038600"/>
              <a:gd name="connsiteX0" fmla="*/ 9524 w 2124075"/>
              <a:gd name="connsiteY0" fmla="*/ 276225 h 4038600"/>
              <a:gd name="connsiteX1" fmla="*/ 190500 w 2124075"/>
              <a:gd name="connsiteY1" fmla="*/ 66675 h 4038600"/>
              <a:gd name="connsiteX2" fmla="*/ 1895475 w 2124075"/>
              <a:gd name="connsiteY2" fmla="*/ 0 h 4038600"/>
              <a:gd name="connsiteX3" fmla="*/ 2124075 w 2124075"/>
              <a:gd name="connsiteY3" fmla="*/ 219075 h 4038600"/>
              <a:gd name="connsiteX4" fmla="*/ 2124075 w 2124075"/>
              <a:gd name="connsiteY4" fmla="*/ 3857625 h 4038600"/>
              <a:gd name="connsiteX5" fmla="*/ 1885950 w 2124075"/>
              <a:gd name="connsiteY5" fmla="*/ 4038600 h 4038600"/>
              <a:gd name="connsiteX6" fmla="*/ 200025 w 2124075"/>
              <a:gd name="connsiteY6" fmla="*/ 3952876 h 4038600"/>
              <a:gd name="connsiteX7" fmla="*/ 0 w 2124075"/>
              <a:gd name="connsiteY7" fmla="*/ 3752851 h 4038600"/>
              <a:gd name="connsiteX8" fmla="*/ 9524 w 2124075"/>
              <a:gd name="connsiteY8" fmla="*/ 276225 h 4038600"/>
              <a:gd name="connsiteX0" fmla="*/ 9524 w 2124075"/>
              <a:gd name="connsiteY0" fmla="*/ 277313 h 4039688"/>
              <a:gd name="connsiteX1" fmla="*/ 190500 w 2124075"/>
              <a:gd name="connsiteY1" fmla="*/ 67763 h 4039688"/>
              <a:gd name="connsiteX2" fmla="*/ 1895475 w 2124075"/>
              <a:gd name="connsiteY2" fmla="*/ 1088 h 4039688"/>
              <a:gd name="connsiteX3" fmla="*/ 2124075 w 2124075"/>
              <a:gd name="connsiteY3" fmla="*/ 220163 h 4039688"/>
              <a:gd name="connsiteX4" fmla="*/ 2124075 w 2124075"/>
              <a:gd name="connsiteY4" fmla="*/ 3858713 h 4039688"/>
              <a:gd name="connsiteX5" fmla="*/ 1885950 w 2124075"/>
              <a:gd name="connsiteY5" fmla="*/ 4039688 h 4039688"/>
              <a:gd name="connsiteX6" fmla="*/ 200025 w 2124075"/>
              <a:gd name="connsiteY6" fmla="*/ 3953964 h 4039688"/>
              <a:gd name="connsiteX7" fmla="*/ 0 w 2124075"/>
              <a:gd name="connsiteY7" fmla="*/ 3753939 h 4039688"/>
              <a:gd name="connsiteX8" fmla="*/ 9524 w 2124075"/>
              <a:gd name="connsiteY8" fmla="*/ 277313 h 4039688"/>
              <a:gd name="connsiteX0" fmla="*/ 9524 w 2131177"/>
              <a:gd name="connsiteY0" fmla="*/ 279313 h 4041688"/>
              <a:gd name="connsiteX1" fmla="*/ 190500 w 2131177"/>
              <a:gd name="connsiteY1" fmla="*/ 69763 h 4041688"/>
              <a:gd name="connsiteX2" fmla="*/ 1895475 w 2131177"/>
              <a:gd name="connsiteY2" fmla="*/ 3088 h 4041688"/>
              <a:gd name="connsiteX3" fmla="*/ 2124075 w 2131177"/>
              <a:gd name="connsiteY3" fmla="*/ 222163 h 4041688"/>
              <a:gd name="connsiteX4" fmla="*/ 2124075 w 2131177"/>
              <a:gd name="connsiteY4" fmla="*/ 3860713 h 4041688"/>
              <a:gd name="connsiteX5" fmla="*/ 1885950 w 2131177"/>
              <a:gd name="connsiteY5" fmla="*/ 4041688 h 4041688"/>
              <a:gd name="connsiteX6" fmla="*/ 200025 w 2131177"/>
              <a:gd name="connsiteY6" fmla="*/ 3955964 h 4041688"/>
              <a:gd name="connsiteX7" fmla="*/ 0 w 2131177"/>
              <a:gd name="connsiteY7" fmla="*/ 3755939 h 4041688"/>
              <a:gd name="connsiteX8" fmla="*/ 9524 w 2131177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7654"/>
              <a:gd name="connsiteY0" fmla="*/ 277781 h 4040156"/>
              <a:gd name="connsiteX1" fmla="*/ 190500 w 2127654"/>
              <a:gd name="connsiteY1" fmla="*/ 68231 h 4040156"/>
              <a:gd name="connsiteX2" fmla="*/ 1895475 w 2127654"/>
              <a:gd name="connsiteY2" fmla="*/ 1556 h 4040156"/>
              <a:gd name="connsiteX3" fmla="*/ 2124075 w 2127654"/>
              <a:gd name="connsiteY3" fmla="*/ 220631 h 4040156"/>
              <a:gd name="connsiteX4" fmla="*/ 2124075 w 2127654"/>
              <a:gd name="connsiteY4" fmla="*/ 3859181 h 4040156"/>
              <a:gd name="connsiteX5" fmla="*/ 1885950 w 2127654"/>
              <a:gd name="connsiteY5" fmla="*/ 4040156 h 4040156"/>
              <a:gd name="connsiteX6" fmla="*/ 200025 w 2127654"/>
              <a:gd name="connsiteY6" fmla="*/ 3954432 h 4040156"/>
              <a:gd name="connsiteX7" fmla="*/ 0 w 2127654"/>
              <a:gd name="connsiteY7" fmla="*/ 3754407 h 4040156"/>
              <a:gd name="connsiteX8" fmla="*/ 9524 w 2127654"/>
              <a:gd name="connsiteY8" fmla="*/ 277781 h 4040156"/>
              <a:gd name="connsiteX0" fmla="*/ 9524 w 2124075"/>
              <a:gd name="connsiteY0" fmla="*/ 277781 h 4040156"/>
              <a:gd name="connsiteX1" fmla="*/ 190500 w 2124075"/>
              <a:gd name="connsiteY1" fmla="*/ 68231 h 4040156"/>
              <a:gd name="connsiteX2" fmla="*/ 1895475 w 2124075"/>
              <a:gd name="connsiteY2" fmla="*/ 1556 h 4040156"/>
              <a:gd name="connsiteX3" fmla="*/ 2124075 w 2124075"/>
              <a:gd name="connsiteY3" fmla="*/ 220631 h 4040156"/>
              <a:gd name="connsiteX4" fmla="*/ 2124075 w 2124075"/>
              <a:gd name="connsiteY4" fmla="*/ 3859181 h 4040156"/>
              <a:gd name="connsiteX5" fmla="*/ 1885950 w 2124075"/>
              <a:gd name="connsiteY5" fmla="*/ 4040156 h 4040156"/>
              <a:gd name="connsiteX6" fmla="*/ 200025 w 2124075"/>
              <a:gd name="connsiteY6" fmla="*/ 3954432 h 4040156"/>
              <a:gd name="connsiteX7" fmla="*/ 0 w 2124075"/>
              <a:gd name="connsiteY7" fmla="*/ 3754407 h 4040156"/>
              <a:gd name="connsiteX8" fmla="*/ 9524 w 2124075"/>
              <a:gd name="connsiteY8" fmla="*/ 277781 h 4040156"/>
              <a:gd name="connsiteX0" fmla="*/ 9524 w 2131881"/>
              <a:gd name="connsiteY0" fmla="*/ 277840 h 4040215"/>
              <a:gd name="connsiteX1" fmla="*/ 190500 w 2131881"/>
              <a:gd name="connsiteY1" fmla="*/ 68290 h 4040215"/>
              <a:gd name="connsiteX2" fmla="*/ 1895475 w 2131881"/>
              <a:gd name="connsiteY2" fmla="*/ 1615 h 4040215"/>
              <a:gd name="connsiteX3" fmla="*/ 2124075 w 2131881"/>
              <a:gd name="connsiteY3" fmla="*/ 220690 h 4040215"/>
              <a:gd name="connsiteX4" fmla="*/ 2124075 w 2131881"/>
              <a:gd name="connsiteY4" fmla="*/ 3859240 h 4040215"/>
              <a:gd name="connsiteX5" fmla="*/ 1885950 w 2131881"/>
              <a:gd name="connsiteY5" fmla="*/ 4040215 h 4040215"/>
              <a:gd name="connsiteX6" fmla="*/ 200025 w 2131881"/>
              <a:gd name="connsiteY6" fmla="*/ 3954491 h 4040215"/>
              <a:gd name="connsiteX7" fmla="*/ 0 w 2131881"/>
              <a:gd name="connsiteY7" fmla="*/ 3754466 h 4040215"/>
              <a:gd name="connsiteX8" fmla="*/ 9524 w 2131881"/>
              <a:gd name="connsiteY8" fmla="*/ 277840 h 4040215"/>
              <a:gd name="connsiteX0" fmla="*/ 9524 w 2124075"/>
              <a:gd name="connsiteY0" fmla="*/ 277725 h 4040100"/>
              <a:gd name="connsiteX1" fmla="*/ 190500 w 2124075"/>
              <a:gd name="connsiteY1" fmla="*/ 68175 h 4040100"/>
              <a:gd name="connsiteX2" fmla="*/ 1895475 w 2124075"/>
              <a:gd name="connsiteY2" fmla="*/ 1500 h 4040100"/>
              <a:gd name="connsiteX3" fmla="*/ 2124075 w 2124075"/>
              <a:gd name="connsiteY3" fmla="*/ 220575 h 4040100"/>
              <a:gd name="connsiteX4" fmla="*/ 2124075 w 2124075"/>
              <a:gd name="connsiteY4" fmla="*/ 3859125 h 4040100"/>
              <a:gd name="connsiteX5" fmla="*/ 1885950 w 2124075"/>
              <a:gd name="connsiteY5" fmla="*/ 4040100 h 4040100"/>
              <a:gd name="connsiteX6" fmla="*/ 200025 w 2124075"/>
              <a:gd name="connsiteY6" fmla="*/ 3954376 h 4040100"/>
              <a:gd name="connsiteX7" fmla="*/ 0 w 2124075"/>
              <a:gd name="connsiteY7" fmla="*/ 3754351 h 4040100"/>
              <a:gd name="connsiteX8" fmla="*/ 9524 w 2124075"/>
              <a:gd name="connsiteY8" fmla="*/ 277725 h 4040100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4075" h="4039389">
                <a:moveTo>
                  <a:pt x="9524" y="277014"/>
                </a:moveTo>
                <a:cubicBezTo>
                  <a:pt x="12699" y="99214"/>
                  <a:pt x="41275" y="80164"/>
                  <a:pt x="190500" y="67464"/>
                </a:cubicBezTo>
                <a:lnTo>
                  <a:pt x="1895475" y="789"/>
                </a:lnTo>
                <a:cubicBezTo>
                  <a:pt x="2168525" y="-10324"/>
                  <a:pt x="2105024" y="97626"/>
                  <a:pt x="2124075" y="219864"/>
                </a:cubicBezTo>
                <a:lnTo>
                  <a:pt x="2124075" y="3858414"/>
                </a:lnTo>
                <a:cubicBezTo>
                  <a:pt x="2111375" y="4033039"/>
                  <a:pt x="2060575" y="4036214"/>
                  <a:pt x="1885950" y="4039389"/>
                </a:cubicBezTo>
                <a:lnTo>
                  <a:pt x="200025" y="3953665"/>
                </a:lnTo>
                <a:cubicBezTo>
                  <a:pt x="66675" y="3948902"/>
                  <a:pt x="0" y="3929852"/>
                  <a:pt x="0" y="3753640"/>
                </a:cubicBezTo>
                <a:cubicBezTo>
                  <a:pt x="3175" y="2594765"/>
                  <a:pt x="6349" y="1435889"/>
                  <a:pt x="9524" y="27701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9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4F5F9"/>
                </a:gs>
              </a:gsLst>
              <a:lin ang="5400000" scaled="1"/>
            </a:gradFill>
          </a:ln>
          <a:effectLst>
            <a:outerShdw blurRad="165100" dist="38100" algn="l" rotWithShape="0">
              <a:prstClr val="black">
                <a:alpha val="40000"/>
              </a:prstClr>
            </a:outerShdw>
            <a:reflection blurRad="1651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D3643DEA-1D3D-164D-A4C2-D0ED4C0E3E59}"/>
              </a:ext>
            </a:extLst>
          </p:cNvPr>
          <p:cNvSpPr/>
          <p:nvPr/>
        </p:nvSpPr>
        <p:spPr>
          <a:xfrm rot="5400000">
            <a:off x="7997508" y="2138054"/>
            <a:ext cx="285751" cy="1059657"/>
          </a:xfrm>
          <a:prstGeom prst="rtTriangle">
            <a:avLst/>
          </a:prstGeom>
          <a:gradFill>
            <a:gsLst>
              <a:gs pos="45000">
                <a:schemeClr val="tx1">
                  <a:lumMod val="75000"/>
                  <a:lumOff val="25000"/>
                </a:schemeClr>
              </a:gs>
              <a:gs pos="100000">
                <a:srgbClr val="ECEDF0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8">
            <a:extLst>
              <a:ext uri="{FF2B5EF4-FFF2-40B4-BE49-F238E27FC236}">
                <a16:creationId xmlns:a16="http://schemas.microsoft.com/office/drawing/2014/main" id="{29E6F7CE-55E2-084C-9797-A870E6CCA31E}"/>
              </a:ext>
            </a:extLst>
          </p:cNvPr>
          <p:cNvSpPr/>
          <p:nvPr/>
        </p:nvSpPr>
        <p:spPr>
          <a:xfrm>
            <a:off x="7711759" y="1676898"/>
            <a:ext cx="657225" cy="1024323"/>
          </a:xfrm>
          <a:custGeom>
            <a:avLst/>
            <a:gdLst>
              <a:gd name="connsiteX0" fmla="*/ 621412 w 657225"/>
              <a:gd name="connsiteY0" fmla="*/ 894596 h 1024323"/>
              <a:gd name="connsiteX1" fmla="*/ 612285 w 657225"/>
              <a:gd name="connsiteY1" fmla="*/ 900750 h 1024323"/>
              <a:gd name="connsiteX2" fmla="*/ 617709 w 657225"/>
              <a:gd name="connsiteY2" fmla="*/ 899093 h 1024323"/>
              <a:gd name="connsiteX3" fmla="*/ 89626 w 657225"/>
              <a:gd name="connsiteY3" fmla="*/ 0 h 1024323"/>
              <a:gd name="connsiteX4" fmla="*/ 567599 w 657225"/>
              <a:gd name="connsiteY4" fmla="*/ 0 h 1024323"/>
              <a:gd name="connsiteX5" fmla="*/ 657225 w 657225"/>
              <a:gd name="connsiteY5" fmla="*/ 89626 h 1024323"/>
              <a:gd name="connsiteX6" fmla="*/ 657225 w 657225"/>
              <a:gd name="connsiteY6" fmla="*/ 824774 h 1024323"/>
              <a:gd name="connsiteX7" fmla="*/ 657223 w 657225"/>
              <a:gd name="connsiteY7" fmla="*/ 824784 h 1024323"/>
              <a:gd name="connsiteX8" fmla="*/ 657223 w 657225"/>
              <a:gd name="connsiteY8" fmla="*/ 1024323 h 1024323"/>
              <a:gd name="connsiteX9" fmla="*/ 648586 w 657225"/>
              <a:gd name="connsiteY9" fmla="*/ 981542 h 1024323"/>
              <a:gd name="connsiteX10" fmla="*/ 547292 w 657225"/>
              <a:gd name="connsiteY10" fmla="*/ 914400 h 1024323"/>
              <a:gd name="connsiteX11" fmla="*/ 89626 w 657225"/>
              <a:gd name="connsiteY11" fmla="*/ 914400 h 1024323"/>
              <a:gd name="connsiteX12" fmla="*/ 0 w 657225"/>
              <a:gd name="connsiteY12" fmla="*/ 824774 h 1024323"/>
              <a:gd name="connsiteX13" fmla="*/ 0 w 657225"/>
              <a:gd name="connsiteY13" fmla="*/ 89626 h 1024323"/>
              <a:gd name="connsiteX14" fmla="*/ 89626 w 657225"/>
              <a:gd name="connsiteY14" fmla="*/ 0 h 10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7225" h="1024323">
                <a:moveTo>
                  <a:pt x="621412" y="894596"/>
                </a:moveTo>
                <a:lnTo>
                  <a:pt x="612285" y="900750"/>
                </a:lnTo>
                <a:lnTo>
                  <a:pt x="617709" y="899093"/>
                </a:lnTo>
                <a:close/>
                <a:moveTo>
                  <a:pt x="89626" y="0"/>
                </a:moveTo>
                <a:lnTo>
                  <a:pt x="567599" y="0"/>
                </a:lnTo>
                <a:cubicBezTo>
                  <a:pt x="617098" y="0"/>
                  <a:pt x="657225" y="40127"/>
                  <a:pt x="657225" y="89626"/>
                </a:cubicBezTo>
                <a:lnTo>
                  <a:pt x="657225" y="824774"/>
                </a:lnTo>
                <a:lnTo>
                  <a:pt x="657223" y="824784"/>
                </a:lnTo>
                <a:lnTo>
                  <a:pt x="657223" y="1024323"/>
                </a:lnTo>
                <a:lnTo>
                  <a:pt x="648586" y="981542"/>
                </a:lnTo>
                <a:cubicBezTo>
                  <a:pt x="631897" y="942086"/>
                  <a:pt x="592828" y="914400"/>
                  <a:pt x="547292" y="914400"/>
                </a:cubicBezTo>
                <a:lnTo>
                  <a:pt x="89626" y="914400"/>
                </a:lnTo>
                <a:cubicBezTo>
                  <a:pt x="40127" y="914400"/>
                  <a:pt x="0" y="874273"/>
                  <a:pt x="0" y="824774"/>
                </a:cubicBezTo>
                <a:lnTo>
                  <a:pt x="0" y="89626"/>
                </a:lnTo>
                <a:cubicBezTo>
                  <a:pt x="0" y="40127"/>
                  <a:pt x="40127" y="0"/>
                  <a:pt x="89626" y="0"/>
                </a:cubicBezTo>
                <a:close/>
              </a:path>
            </a:pathLst>
          </a:custGeom>
          <a:gradFill flip="none" rotWithShape="1">
            <a:gsLst>
              <a:gs pos="0">
                <a:srgbClr val="9CE50E"/>
              </a:gs>
              <a:gs pos="100000">
                <a:srgbClr val="89C119"/>
              </a:gs>
              <a:gs pos="85000">
                <a:srgbClr val="D7FD8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95E2DAAA-385B-DE4A-8529-61AC8BC47789}"/>
              </a:ext>
            </a:extLst>
          </p:cNvPr>
          <p:cNvSpPr/>
          <p:nvPr/>
        </p:nvSpPr>
        <p:spPr>
          <a:xfrm>
            <a:off x="6028912" y="1676899"/>
            <a:ext cx="657225" cy="3600450"/>
          </a:xfrm>
          <a:prstGeom prst="roundRect">
            <a:avLst>
              <a:gd name="adj" fmla="val 13637"/>
            </a:avLst>
          </a:prstGeom>
          <a:gradFill flip="none" rotWithShape="1">
            <a:gsLst>
              <a:gs pos="0">
                <a:srgbClr val="F9C649"/>
              </a:gs>
              <a:gs pos="100000">
                <a:srgbClr val="EDAE2F"/>
              </a:gs>
              <a:gs pos="85000">
                <a:srgbClr val="FEFB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EB8E9C02-BE99-0541-8215-2D8C24B98DA2}"/>
              </a:ext>
            </a:extLst>
          </p:cNvPr>
          <p:cNvSpPr/>
          <p:nvPr/>
        </p:nvSpPr>
        <p:spPr>
          <a:xfrm>
            <a:off x="4533343" y="1470918"/>
            <a:ext cx="2124075" cy="4039389"/>
          </a:xfrm>
          <a:custGeom>
            <a:avLst/>
            <a:gdLst>
              <a:gd name="connsiteX0" fmla="*/ 0 w 2113108"/>
              <a:gd name="connsiteY0" fmla="*/ 0 h 3869635"/>
              <a:gd name="connsiteX1" fmla="*/ 2113108 w 2113108"/>
              <a:gd name="connsiteY1" fmla="*/ 0 h 3869635"/>
              <a:gd name="connsiteX2" fmla="*/ 2113108 w 2113108"/>
              <a:gd name="connsiteY2" fmla="*/ 3869635 h 3869635"/>
              <a:gd name="connsiteX3" fmla="*/ 0 w 2113108"/>
              <a:gd name="connsiteY3" fmla="*/ 3869635 h 3869635"/>
              <a:gd name="connsiteX4" fmla="*/ 0 w 2113108"/>
              <a:gd name="connsiteY4" fmla="*/ 0 h 3869635"/>
              <a:gd name="connsiteX0" fmla="*/ 0 w 2113108"/>
              <a:gd name="connsiteY0" fmla="*/ 76200 h 3945835"/>
              <a:gd name="connsiteX1" fmla="*/ 2113108 w 2113108"/>
              <a:gd name="connsiteY1" fmla="*/ 0 h 3945835"/>
              <a:gd name="connsiteX2" fmla="*/ 2113108 w 2113108"/>
              <a:gd name="connsiteY2" fmla="*/ 3945835 h 3945835"/>
              <a:gd name="connsiteX3" fmla="*/ 0 w 2113108"/>
              <a:gd name="connsiteY3" fmla="*/ 3945835 h 3945835"/>
              <a:gd name="connsiteX4" fmla="*/ 0 w 2113108"/>
              <a:gd name="connsiteY4" fmla="*/ 76200 h 3945835"/>
              <a:gd name="connsiteX0" fmla="*/ 0 w 2113108"/>
              <a:gd name="connsiteY0" fmla="*/ 76200 h 4050610"/>
              <a:gd name="connsiteX1" fmla="*/ 2113108 w 2113108"/>
              <a:gd name="connsiteY1" fmla="*/ 0 h 4050610"/>
              <a:gd name="connsiteX2" fmla="*/ 2113108 w 2113108"/>
              <a:gd name="connsiteY2" fmla="*/ 4050610 h 4050610"/>
              <a:gd name="connsiteX3" fmla="*/ 0 w 2113108"/>
              <a:gd name="connsiteY3" fmla="*/ 3945835 h 4050610"/>
              <a:gd name="connsiteX4" fmla="*/ 0 w 2113108"/>
              <a:gd name="connsiteY4" fmla="*/ 76200 h 4050610"/>
              <a:gd name="connsiteX0" fmla="*/ 3927 w 2117035"/>
              <a:gd name="connsiteY0" fmla="*/ 76200 h 4050610"/>
              <a:gd name="connsiteX1" fmla="*/ 2117035 w 2117035"/>
              <a:gd name="connsiteY1" fmla="*/ 0 h 4050610"/>
              <a:gd name="connsiteX2" fmla="*/ 2117035 w 2117035"/>
              <a:gd name="connsiteY2" fmla="*/ 4050610 h 4050610"/>
              <a:gd name="connsiteX3" fmla="*/ 3927 w 2117035"/>
              <a:gd name="connsiteY3" fmla="*/ 3945835 h 4050610"/>
              <a:gd name="connsiteX4" fmla="*/ 0 w 2117035"/>
              <a:gd name="connsiteY4" fmla="*/ 267942 h 4050610"/>
              <a:gd name="connsiteX5" fmla="*/ 3927 w 2117035"/>
              <a:gd name="connsiteY5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7035 w 2117035"/>
              <a:gd name="connsiteY3" fmla="*/ 4050610 h 4050610"/>
              <a:gd name="connsiteX4" fmla="*/ 3927 w 2117035"/>
              <a:gd name="connsiteY4" fmla="*/ 3945835 h 4050610"/>
              <a:gd name="connsiteX5" fmla="*/ 0 w 2117035"/>
              <a:gd name="connsiteY5" fmla="*/ 267942 h 4050610"/>
              <a:gd name="connsiteX6" fmla="*/ 3927 w 2117035"/>
              <a:gd name="connsiteY6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7035 w 2117035"/>
              <a:gd name="connsiteY3" fmla="*/ 4050610 h 4050610"/>
              <a:gd name="connsiteX4" fmla="*/ 1876426 w 2117035"/>
              <a:gd name="connsiteY4" fmla="*/ 4030317 h 4050610"/>
              <a:gd name="connsiteX5" fmla="*/ 3927 w 2117035"/>
              <a:gd name="connsiteY5" fmla="*/ 3945835 h 4050610"/>
              <a:gd name="connsiteX6" fmla="*/ 0 w 2117035"/>
              <a:gd name="connsiteY6" fmla="*/ 267942 h 4050610"/>
              <a:gd name="connsiteX7" fmla="*/ 3927 w 2117035"/>
              <a:gd name="connsiteY7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4551 w 2117035"/>
              <a:gd name="connsiteY3" fmla="*/ 3849342 h 4050610"/>
              <a:gd name="connsiteX4" fmla="*/ 2117035 w 2117035"/>
              <a:gd name="connsiteY4" fmla="*/ 4050610 h 4050610"/>
              <a:gd name="connsiteX5" fmla="*/ 1876426 w 2117035"/>
              <a:gd name="connsiteY5" fmla="*/ 4030317 h 4050610"/>
              <a:gd name="connsiteX6" fmla="*/ 3927 w 2117035"/>
              <a:gd name="connsiteY6" fmla="*/ 3945835 h 4050610"/>
              <a:gd name="connsiteX7" fmla="*/ 0 w 2117035"/>
              <a:gd name="connsiteY7" fmla="*/ 267942 h 4050610"/>
              <a:gd name="connsiteX8" fmla="*/ 3927 w 2117035"/>
              <a:gd name="connsiteY8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4551 w 2117035"/>
              <a:gd name="connsiteY3" fmla="*/ 210792 h 4050610"/>
              <a:gd name="connsiteX4" fmla="*/ 2114551 w 2117035"/>
              <a:gd name="connsiteY4" fmla="*/ 3849342 h 4050610"/>
              <a:gd name="connsiteX5" fmla="*/ 2117035 w 2117035"/>
              <a:gd name="connsiteY5" fmla="*/ 4050610 h 4050610"/>
              <a:gd name="connsiteX6" fmla="*/ 1876426 w 2117035"/>
              <a:gd name="connsiteY6" fmla="*/ 4030317 h 4050610"/>
              <a:gd name="connsiteX7" fmla="*/ 3927 w 2117035"/>
              <a:gd name="connsiteY7" fmla="*/ 3945835 h 4050610"/>
              <a:gd name="connsiteX8" fmla="*/ 0 w 2117035"/>
              <a:gd name="connsiteY8" fmla="*/ 267942 h 4050610"/>
              <a:gd name="connsiteX9" fmla="*/ 3927 w 2117035"/>
              <a:gd name="connsiteY9" fmla="*/ 76200 h 4050610"/>
              <a:gd name="connsiteX0" fmla="*/ 3927 w 2117035"/>
              <a:gd name="connsiteY0" fmla="*/ 84483 h 4058893"/>
              <a:gd name="connsiteX1" fmla="*/ 180976 w 2117035"/>
              <a:gd name="connsiteY1" fmla="*/ 66675 h 4058893"/>
              <a:gd name="connsiteX2" fmla="*/ 1885951 w 2117035"/>
              <a:gd name="connsiteY2" fmla="*/ 0 h 4058893"/>
              <a:gd name="connsiteX3" fmla="*/ 2117035 w 2117035"/>
              <a:gd name="connsiteY3" fmla="*/ 8283 h 4058893"/>
              <a:gd name="connsiteX4" fmla="*/ 2114551 w 2117035"/>
              <a:gd name="connsiteY4" fmla="*/ 219075 h 4058893"/>
              <a:gd name="connsiteX5" fmla="*/ 2114551 w 2117035"/>
              <a:gd name="connsiteY5" fmla="*/ 3857625 h 4058893"/>
              <a:gd name="connsiteX6" fmla="*/ 2117035 w 2117035"/>
              <a:gd name="connsiteY6" fmla="*/ 4058893 h 4058893"/>
              <a:gd name="connsiteX7" fmla="*/ 1876426 w 2117035"/>
              <a:gd name="connsiteY7" fmla="*/ 4038600 h 4058893"/>
              <a:gd name="connsiteX8" fmla="*/ 3927 w 2117035"/>
              <a:gd name="connsiteY8" fmla="*/ 3954118 h 4058893"/>
              <a:gd name="connsiteX9" fmla="*/ 0 w 2117035"/>
              <a:gd name="connsiteY9" fmla="*/ 276225 h 4058893"/>
              <a:gd name="connsiteX10" fmla="*/ 3927 w 2117035"/>
              <a:gd name="connsiteY10" fmla="*/ 84483 h 4058893"/>
              <a:gd name="connsiteX0" fmla="*/ 3927 w 2117035"/>
              <a:gd name="connsiteY0" fmla="*/ 84483 h 4058893"/>
              <a:gd name="connsiteX1" fmla="*/ 180976 w 2117035"/>
              <a:gd name="connsiteY1" fmla="*/ 66675 h 4058893"/>
              <a:gd name="connsiteX2" fmla="*/ 1885951 w 2117035"/>
              <a:gd name="connsiteY2" fmla="*/ 0 h 4058893"/>
              <a:gd name="connsiteX3" fmla="*/ 2117035 w 2117035"/>
              <a:gd name="connsiteY3" fmla="*/ 8283 h 4058893"/>
              <a:gd name="connsiteX4" fmla="*/ 2114551 w 2117035"/>
              <a:gd name="connsiteY4" fmla="*/ 219075 h 4058893"/>
              <a:gd name="connsiteX5" fmla="*/ 2114551 w 2117035"/>
              <a:gd name="connsiteY5" fmla="*/ 3857625 h 4058893"/>
              <a:gd name="connsiteX6" fmla="*/ 2117035 w 2117035"/>
              <a:gd name="connsiteY6" fmla="*/ 4058893 h 4058893"/>
              <a:gd name="connsiteX7" fmla="*/ 1876426 w 2117035"/>
              <a:gd name="connsiteY7" fmla="*/ 4038600 h 4058893"/>
              <a:gd name="connsiteX8" fmla="*/ 190501 w 2117035"/>
              <a:gd name="connsiteY8" fmla="*/ 3952876 h 4058893"/>
              <a:gd name="connsiteX9" fmla="*/ 3927 w 2117035"/>
              <a:gd name="connsiteY9" fmla="*/ 3954118 h 4058893"/>
              <a:gd name="connsiteX10" fmla="*/ 0 w 2117035"/>
              <a:gd name="connsiteY10" fmla="*/ 276225 h 4058893"/>
              <a:gd name="connsiteX11" fmla="*/ 3927 w 2117035"/>
              <a:gd name="connsiteY11" fmla="*/ 84483 h 4058893"/>
              <a:gd name="connsiteX0" fmla="*/ 13451 w 2126559"/>
              <a:gd name="connsiteY0" fmla="*/ 84483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6559 w 2126559"/>
              <a:gd name="connsiteY3" fmla="*/ 8283 h 4058893"/>
              <a:gd name="connsiteX4" fmla="*/ 2124075 w 2126559"/>
              <a:gd name="connsiteY4" fmla="*/ 219075 h 4058893"/>
              <a:gd name="connsiteX5" fmla="*/ 2124075 w 2126559"/>
              <a:gd name="connsiteY5" fmla="*/ 3857625 h 4058893"/>
              <a:gd name="connsiteX6" fmla="*/ 2126559 w 2126559"/>
              <a:gd name="connsiteY6" fmla="*/ 4058893 h 4058893"/>
              <a:gd name="connsiteX7" fmla="*/ 1885950 w 2126559"/>
              <a:gd name="connsiteY7" fmla="*/ 4038600 h 4058893"/>
              <a:gd name="connsiteX8" fmla="*/ 200025 w 2126559"/>
              <a:gd name="connsiteY8" fmla="*/ 3952876 h 4058893"/>
              <a:gd name="connsiteX9" fmla="*/ 13451 w 2126559"/>
              <a:gd name="connsiteY9" fmla="*/ 3954118 h 4058893"/>
              <a:gd name="connsiteX10" fmla="*/ 0 w 2126559"/>
              <a:gd name="connsiteY10" fmla="*/ 3752851 h 4058893"/>
              <a:gd name="connsiteX11" fmla="*/ 9524 w 2126559"/>
              <a:gd name="connsiteY11" fmla="*/ 276225 h 4058893"/>
              <a:gd name="connsiteX12" fmla="*/ 13451 w 2126559"/>
              <a:gd name="connsiteY12" fmla="*/ 84483 h 4058893"/>
              <a:gd name="connsiteX0" fmla="*/ 13451 w 2126559"/>
              <a:gd name="connsiteY0" fmla="*/ 84483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6559 w 2126559"/>
              <a:gd name="connsiteY3" fmla="*/ 8283 h 4058893"/>
              <a:gd name="connsiteX4" fmla="*/ 2124075 w 2126559"/>
              <a:gd name="connsiteY4" fmla="*/ 219075 h 4058893"/>
              <a:gd name="connsiteX5" fmla="*/ 2124075 w 2126559"/>
              <a:gd name="connsiteY5" fmla="*/ 3857625 h 4058893"/>
              <a:gd name="connsiteX6" fmla="*/ 2126559 w 2126559"/>
              <a:gd name="connsiteY6" fmla="*/ 4058893 h 4058893"/>
              <a:gd name="connsiteX7" fmla="*/ 1885950 w 2126559"/>
              <a:gd name="connsiteY7" fmla="*/ 4038600 h 4058893"/>
              <a:gd name="connsiteX8" fmla="*/ 200025 w 2126559"/>
              <a:gd name="connsiteY8" fmla="*/ 3952876 h 4058893"/>
              <a:gd name="connsiteX9" fmla="*/ 0 w 2126559"/>
              <a:gd name="connsiteY9" fmla="*/ 3752851 h 4058893"/>
              <a:gd name="connsiteX10" fmla="*/ 9524 w 2126559"/>
              <a:gd name="connsiteY10" fmla="*/ 276225 h 4058893"/>
              <a:gd name="connsiteX11" fmla="*/ 13451 w 2126559"/>
              <a:gd name="connsiteY11" fmla="*/ 84483 h 4058893"/>
              <a:gd name="connsiteX0" fmla="*/ 9524 w 2126559"/>
              <a:gd name="connsiteY0" fmla="*/ 276225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6559 w 2126559"/>
              <a:gd name="connsiteY3" fmla="*/ 8283 h 4058893"/>
              <a:gd name="connsiteX4" fmla="*/ 2124075 w 2126559"/>
              <a:gd name="connsiteY4" fmla="*/ 219075 h 4058893"/>
              <a:gd name="connsiteX5" fmla="*/ 2124075 w 2126559"/>
              <a:gd name="connsiteY5" fmla="*/ 3857625 h 4058893"/>
              <a:gd name="connsiteX6" fmla="*/ 2126559 w 2126559"/>
              <a:gd name="connsiteY6" fmla="*/ 4058893 h 4058893"/>
              <a:gd name="connsiteX7" fmla="*/ 1885950 w 2126559"/>
              <a:gd name="connsiteY7" fmla="*/ 4038600 h 4058893"/>
              <a:gd name="connsiteX8" fmla="*/ 200025 w 2126559"/>
              <a:gd name="connsiteY8" fmla="*/ 3952876 h 4058893"/>
              <a:gd name="connsiteX9" fmla="*/ 0 w 2126559"/>
              <a:gd name="connsiteY9" fmla="*/ 3752851 h 4058893"/>
              <a:gd name="connsiteX10" fmla="*/ 9524 w 2126559"/>
              <a:gd name="connsiteY10" fmla="*/ 276225 h 4058893"/>
              <a:gd name="connsiteX0" fmla="*/ 9524 w 2126559"/>
              <a:gd name="connsiteY0" fmla="*/ 276225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4075 w 2126559"/>
              <a:gd name="connsiteY3" fmla="*/ 219075 h 4058893"/>
              <a:gd name="connsiteX4" fmla="*/ 2124075 w 2126559"/>
              <a:gd name="connsiteY4" fmla="*/ 3857625 h 4058893"/>
              <a:gd name="connsiteX5" fmla="*/ 2126559 w 2126559"/>
              <a:gd name="connsiteY5" fmla="*/ 4058893 h 4058893"/>
              <a:gd name="connsiteX6" fmla="*/ 1885950 w 2126559"/>
              <a:gd name="connsiteY6" fmla="*/ 4038600 h 4058893"/>
              <a:gd name="connsiteX7" fmla="*/ 200025 w 2126559"/>
              <a:gd name="connsiteY7" fmla="*/ 3952876 h 4058893"/>
              <a:gd name="connsiteX8" fmla="*/ 0 w 2126559"/>
              <a:gd name="connsiteY8" fmla="*/ 3752851 h 4058893"/>
              <a:gd name="connsiteX9" fmla="*/ 9524 w 2126559"/>
              <a:gd name="connsiteY9" fmla="*/ 276225 h 4058893"/>
              <a:gd name="connsiteX0" fmla="*/ 9524 w 2124075"/>
              <a:gd name="connsiteY0" fmla="*/ 276225 h 4038600"/>
              <a:gd name="connsiteX1" fmla="*/ 190500 w 2124075"/>
              <a:gd name="connsiteY1" fmla="*/ 66675 h 4038600"/>
              <a:gd name="connsiteX2" fmla="*/ 1895475 w 2124075"/>
              <a:gd name="connsiteY2" fmla="*/ 0 h 4038600"/>
              <a:gd name="connsiteX3" fmla="*/ 2124075 w 2124075"/>
              <a:gd name="connsiteY3" fmla="*/ 219075 h 4038600"/>
              <a:gd name="connsiteX4" fmla="*/ 2124075 w 2124075"/>
              <a:gd name="connsiteY4" fmla="*/ 3857625 h 4038600"/>
              <a:gd name="connsiteX5" fmla="*/ 1885950 w 2124075"/>
              <a:gd name="connsiteY5" fmla="*/ 4038600 h 4038600"/>
              <a:gd name="connsiteX6" fmla="*/ 200025 w 2124075"/>
              <a:gd name="connsiteY6" fmla="*/ 3952876 h 4038600"/>
              <a:gd name="connsiteX7" fmla="*/ 0 w 2124075"/>
              <a:gd name="connsiteY7" fmla="*/ 3752851 h 4038600"/>
              <a:gd name="connsiteX8" fmla="*/ 9524 w 2124075"/>
              <a:gd name="connsiteY8" fmla="*/ 276225 h 4038600"/>
              <a:gd name="connsiteX0" fmla="*/ 9524 w 2124075"/>
              <a:gd name="connsiteY0" fmla="*/ 276225 h 4038600"/>
              <a:gd name="connsiteX1" fmla="*/ 190500 w 2124075"/>
              <a:gd name="connsiteY1" fmla="*/ 66675 h 4038600"/>
              <a:gd name="connsiteX2" fmla="*/ 1895475 w 2124075"/>
              <a:gd name="connsiteY2" fmla="*/ 0 h 4038600"/>
              <a:gd name="connsiteX3" fmla="*/ 2124075 w 2124075"/>
              <a:gd name="connsiteY3" fmla="*/ 219075 h 4038600"/>
              <a:gd name="connsiteX4" fmla="*/ 2124075 w 2124075"/>
              <a:gd name="connsiteY4" fmla="*/ 3857625 h 4038600"/>
              <a:gd name="connsiteX5" fmla="*/ 1885950 w 2124075"/>
              <a:gd name="connsiteY5" fmla="*/ 4038600 h 4038600"/>
              <a:gd name="connsiteX6" fmla="*/ 200025 w 2124075"/>
              <a:gd name="connsiteY6" fmla="*/ 3952876 h 4038600"/>
              <a:gd name="connsiteX7" fmla="*/ 0 w 2124075"/>
              <a:gd name="connsiteY7" fmla="*/ 3752851 h 4038600"/>
              <a:gd name="connsiteX8" fmla="*/ 9524 w 2124075"/>
              <a:gd name="connsiteY8" fmla="*/ 276225 h 4038600"/>
              <a:gd name="connsiteX0" fmla="*/ 9524 w 2124075"/>
              <a:gd name="connsiteY0" fmla="*/ 276225 h 4038600"/>
              <a:gd name="connsiteX1" fmla="*/ 190500 w 2124075"/>
              <a:gd name="connsiteY1" fmla="*/ 66675 h 4038600"/>
              <a:gd name="connsiteX2" fmla="*/ 1895475 w 2124075"/>
              <a:gd name="connsiteY2" fmla="*/ 0 h 4038600"/>
              <a:gd name="connsiteX3" fmla="*/ 2124075 w 2124075"/>
              <a:gd name="connsiteY3" fmla="*/ 219075 h 4038600"/>
              <a:gd name="connsiteX4" fmla="*/ 2124075 w 2124075"/>
              <a:gd name="connsiteY4" fmla="*/ 3857625 h 4038600"/>
              <a:gd name="connsiteX5" fmla="*/ 1885950 w 2124075"/>
              <a:gd name="connsiteY5" fmla="*/ 4038600 h 4038600"/>
              <a:gd name="connsiteX6" fmla="*/ 200025 w 2124075"/>
              <a:gd name="connsiteY6" fmla="*/ 3952876 h 4038600"/>
              <a:gd name="connsiteX7" fmla="*/ 0 w 2124075"/>
              <a:gd name="connsiteY7" fmla="*/ 3752851 h 4038600"/>
              <a:gd name="connsiteX8" fmla="*/ 9524 w 2124075"/>
              <a:gd name="connsiteY8" fmla="*/ 276225 h 4038600"/>
              <a:gd name="connsiteX0" fmla="*/ 9524 w 2124075"/>
              <a:gd name="connsiteY0" fmla="*/ 277313 h 4039688"/>
              <a:gd name="connsiteX1" fmla="*/ 190500 w 2124075"/>
              <a:gd name="connsiteY1" fmla="*/ 67763 h 4039688"/>
              <a:gd name="connsiteX2" fmla="*/ 1895475 w 2124075"/>
              <a:gd name="connsiteY2" fmla="*/ 1088 h 4039688"/>
              <a:gd name="connsiteX3" fmla="*/ 2124075 w 2124075"/>
              <a:gd name="connsiteY3" fmla="*/ 220163 h 4039688"/>
              <a:gd name="connsiteX4" fmla="*/ 2124075 w 2124075"/>
              <a:gd name="connsiteY4" fmla="*/ 3858713 h 4039688"/>
              <a:gd name="connsiteX5" fmla="*/ 1885950 w 2124075"/>
              <a:gd name="connsiteY5" fmla="*/ 4039688 h 4039688"/>
              <a:gd name="connsiteX6" fmla="*/ 200025 w 2124075"/>
              <a:gd name="connsiteY6" fmla="*/ 3953964 h 4039688"/>
              <a:gd name="connsiteX7" fmla="*/ 0 w 2124075"/>
              <a:gd name="connsiteY7" fmla="*/ 3753939 h 4039688"/>
              <a:gd name="connsiteX8" fmla="*/ 9524 w 2124075"/>
              <a:gd name="connsiteY8" fmla="*/ 277313 h 4039688"/>
              <a:gd name="connsiteX0" fmla="*/ 9524 w 2131177"/>
              <a:gd name="connsiteY0" fmla="*/ 279313 h 4041688"/>
              <a:gd name="connsiteX1" fmla="*/ 190500 w 2131177"/>
              <a:gd name="connsiteY1" fmla="*/ 69763 h 4041688"/>
              <a:gd name="connsiteX2" fmla="*/ 1895475 w 2131177"/>
              <a:gd name="connsiteY2" fmla="*/ 3088 h 4041688"/>
              <a:gd name="connsiteX3" fmla="*/ 2124075 w 2131177"/>
              <a:gd name="connsiteY3" fmla="*/ 222163 h 4041688"/>
              <a:gd name="connsiteX4" fmla="*/ 2124075 w 2131177"/>
              <a:gd name="connsiteY4" fmla="*/ 3860713 h 4041688"/>
              <a:gd name="connsiteX5" fmla="*/ 1885950 w 2131177"/>
              <a:gd name="connsiteY5" fmla="*/ 4041688 h 4041688"/>
              <a:gd name="connsiteX6" fmla="*/ 200025 w 2131177"/>
              <a:gd name="connsiteY6" fmla="*/ 3955964 h 4041688"/>
              <a:gd name="connsiteX7" fmla="*/ 0 w 2131177"/>
              <a:gd name="connsiteY7" fmla="*/ 3755939 h 4041688"/>
              <a:gd name="connsiteX8" fmla="*/ 9524 w 2131177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7654"/>
              <a:gd name="connsiteY0" fmla="*/ 277781 h 4040156"/>
              <a:gd name="connsiteX1" fmla="*/ 190500 w 2127654"/>
              <a:gd name="connsiteY1" fmla="*/ 68231 h 4040156"/>
              <a:gd name="connsiteX2" fmla="*/ 1895475 w 2127654"/>
              <a:gd name="connsiteY2" fmla="*/ 1556 h 4040156"/>
              <a:gd name="connsiteX3" fmla="*/ 2124075 w 2127654"/>
              <a:gd name="connsiteY3" fmla="*/ 220631 h 4040156"/>
              <a:gd name="connsiteX4" fmla="*/ 2124075 w 2127654"/>
              <a:gd name="connsiteY4" fmla="*/ 3859181 h 4040156"/>
              <a:gd name="connsiteX5" fmla="*/ 1885950 w 2127654"/>
              <a:gd name="connsiteY5" fmla="*/ 4040156 h 4040156"/>
              <a:gd name="connsiteX6" fmla="*/ 200025 w 2127654"/>
              <a:gd name="connsiteY6" fmla="*/ 3954432 h 4040156"/>
              <a:gd name="connsiteX7" fmla="*/ 0 w 2127654"/>
              <a:gd name="connsiteY7" fmla="*/ 3754407 h 4040156"/>
              <a:gd name="connsiteX8" fmla="*/ 9524 w 2127654"/>
              <a:gd name="connsiteY8" fmla="*/ 277781 h 4040156"/>
              <a:gd name="connsiteX0" fmla="*/ 9524 w 2124075"/>
              <a:gd name="connsiteY0" fmla="*/ 277781 h 4040156"/>
              <a:gd name="connsiteX1" fmla="*/ 190500 w 2124075"/>
              <a:gd name="connsiteY1" fmla="*/ 68231 h 4040156"/>
              <a:gd name="connsiteX2" fmla="*/ 1895475 w 2124075"/>
              <a:gd name="connsiteY2" fmla="*/ 1556 h 4040156"/>
              <a:gd name="connsiteX3" fmla="*/ 2124075 w 2124075"/>
              <a:gd name="connsiteY3" fmla="*/ 220631 h 4040156"/>
              <a:gd name="connsiteX4" fmla="*/ 2124075 w 2124075"/>
              <a:gd name="connsiteY4" fmla="*/ 3859181 h 4040156"/>
              <a:gd name="connsiteX5" fmla="*/ 1885950 w 2124075"/>
              <a:gd name="connsiteY5" fmla="*/ 4040156 h 4040156"/>
              <a:gd name="connsiteX6" fmla="*/ 200025 w 2124075"/>
              <a:gd name="connsiteY6" fmla="*/ 3954432 h 4040156"/>
              <a:gd name="connsiteX7" fmla="*/ 0 w 2124075"/>
              <a:gd name="connsiteY7" fmla="*/ 3754407 h 4040156"/>
              <a:gd name="connsiteX8" fmla="*/ 9524 w 2124075"/>
              <a:gd name="connsiteY8" fmla="*/ 277781 h 4040156"/>
              <a:gd name="connsiteX0" fmla="*/ 9524 w 2131881"/>
              <a:gd name="connsiteY0" fmla="*/ 277840 h 4040215"/>
              <a:gd name="connsiteX1" fmla="*/ 190500 w 2131881"/>
              <a:gd name="connsiteY1" fmla="*/ 68290 h 4040215"/>
              <a:gd name="connsiteX2" fmla="*/ 1895475 w 2131881"/>
              <a:gd name="connsiteY2" fmla="*/ 1615 h 4040215"/>
              <a:gd name="connsiteX3" fmla="*/ 2124075 w 2131881"/>
              <a:gd name="connsiteY3" fmla="*/ 220690 h 4040215"/>
              <a:gd name="connsiteX4" fmla="*/ 2124075 w 2131881"/>
              <a:gd name="connsiteY4" fmla="*/ 3859240 h 4040215"/>
              <a:gd name="connsiteX5" fmla="*/ 1885950 w 2131881"/>
              <a:gd name="connsiteY5" fmla="*/ 4040215 h 4040215"/>
              <a:gd name="connsiteX6" fmla="*/ 200025 w 2131881"/>
              <a:gd name="connsiteY6" fmla="*/ 3954491 h 4040215"/>
              <a:gd name="connsiteX7" fmla="*/ 0 w 2131881"/>
              <a:gd name="connsiteY7" fmla="*/ 3754466 h 4040215"/>
              <a:gd name="connsiteX8" fmla="*/ 9524 w 2131881"/>
              <a:gd name="connsiteY8" fmla="*/ 277840 h 4040215"/>
              <a:gd name="connsiteX0" fmla="*/ 9524 w 2124075"/>
              <a:gd name="connsiteY0" fmla="*/ 277725 h 4040100"/>
              <a:gd name="connsiteX1" fmla="*/ 190500 w 2124075"/>
              <a:gd name="connsiteY1" fmla="*/ 68175 h 4040100"/>
              <a:gd name="connsiteX2" fmla="*/ 1895475 w 2124075"/>
              <a:gd name="connsiteY2" fmla="*/ 1500 h 4040100"/>
              <a:gd name="connsiteX3" fmla="*/ 2124075 w 2124075"/>
              <a:gd name="connsiteY3" fmla="*/ 220575 h 4040100"/>
              <a:gd name="connsiteX4" fmla="*/ 2124075 w 2124075"/>
              <a:gd name="connsiteY4" fmla="*/ 3859125 h 4040100"/>
              <a:gd name="connsiteX5" fmla="*/ 1885950 w 2124075"/>
              <a:gd name="connsiteY5" fmla="*/ 4040100 h 4040100"/>
              <a:gd name="connsiteX6" fmla="*/ 200025 w 2124075"/>
              <a:gd name="connsiteY6" fmla="*/ 3954376 h 4040100"/>
              <a:gd name="connsiteX7" fmla="*/ 0 w 2124075"/>
              <a:gd name="connsiteY7" fmla="*/ 3754351 h 4040100"/>
              <a:gd name="connsiteX8" fmla="*/ 9524 w 2124075"/>
              <a:gd name="connsiteY8" fmla="*/ 277725 h 4040100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4075" h="4039389">
                <a:moveTo>
                  <a:pt x="9524" y="277014"/>
                </a:moveTo>
                <a:cubicBezTo>
                  <a:pt x="12699" y="99214"/>
                  <a:pt x="41275" y="80164"/>
                  <a:pt x="190500" y="67464"/>
                </a:cubicBezTo>
                <a:lnTo>
                  <a:pt x="1895475" y="789"/>
                </a:lnTo>
                <a:cubicBezTo>
                  <a:pt x="2168525" y="-10324"/>
                  <a:pt x="2105024" y="97626"/>
                  <a:pt x="2124075" y="219864"/>
                </a:cubicBezTo>
                <a:lnTo>
                  <a:pt x="2124075" y="3858414"/>
                </a:lnTo>
                <a:cubicBezTo>
                  <a:pt x="2111375" y="4033039"/>
                  <a:pt x="2060575" y="4036214"/>
                  <a:pt x="1885950" y="4039389"/>
                </a:cubicBezTo>
                <a:lnTo>
                  <a:pt x="200025" y="3953665"/>
                </a:lnTo>
                <a:cubicBezTo>
                  <a:pt x="66675" y="3948902"/>
                  <a:pt x="0" y="3929852"/>
                  <a:pt x="0" y="3753640"/>
                </a:cubicBezTo>
                <a:cubicBezTo>
                  <a:pt x="3175" y="2594765"/>
                  <a:pt x="6349" y="1435889"/>
                  <a:pt x="9524" y="27701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9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4F5F9"/>
                </a:gs>
              </a:gsLst>
              <a:lin ang="5400000" scaled="1"/>
            </a:gradFill>
          </a:ln>
          <a:effectLst>
            <a:outerShdw blurRad="165100" dist="38100" algn="l" rotWithShape="0">
              <a:prstClr val="black">
                <a:alpha val="40000"/>
              </a:prstClr>
            </a:outerShdw>
            <a:reflection blurRad="1651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87D6BC3D-5A16-B14D-9341-78C9ED16F8F6}"/>
              </a:ext>
            </a:extLst>
          </p:cNvPr>
          <p:cNvSpPr/>
          <p:nvPr/>
        </p:nvSpPr>
        <p:spPr>
          <a:xfrm rot="5400000">
            <a:off x="6314661" y="2138055"/>
            <a:ext cx="285751" cy="1059657"/>
          </a:xfrm>
          <a:prstGeom prst="rtTriangle">
            <a:avLst/>
          </a:prstGeom>
          <a:gradFill>
            <a:gsLst>
              <a:gs pos="45000">
                <a:schemeClr val="tx1">
                  <a:lumMod val="75000"/>
                  <a:lumOff val="25000"/>
                </a:schemeClr>
              </a:gs>
              <a:gs pos="100000">
                <a:srgbClr val="ECEDF0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2">
            <a:extLst>
              <a:ext uri="{FF2B5EF4-FFF2-40B4-BE49-F238E27FC236}">
                <a16:creationId xmlns:a16="http://schemas.microsoft.com/office/drawing/2014/main" id="{598F2BDE-29A1-0543-95E8-73C9752644D9}"/>
              </a:ext>
            </a:extLst>
          </p:cNvPr>
          <p:cNvSpPr/>
          <p:nvPr/>
        </p:nvSpPr>
        <p:spPr>
          <a:xfrm>
            <a:off x="6028912" y="1676899"/>
            <a:ext cx="657225" cy="1024323"/>
          </a:xfrm>
          <a:custGeom>
            <a:avLst/>
            <a:gdLst>
              <a:gd name="connsiteX0" fmla="*/ 621412 w 657225"/>
              <a:gd name="connsiteY0" fmla="*/ 894596 h 1024323"/>
              <a:gd name="connsiteX1" fmla="*/ 612285 w 657225"/>
              <a:gd name="connsiteY1" fmla="*/ 900750 h 1024323"/>
              <a:gd name="connsiteX2" fmla="*/ 617709 w 657225"/>
              <a:gd name="connsiteY2" fmla="*/ 899093 h 1024323"/>
              <a:gd name="connsiteX3" fmla="*/ 89626 w 657225"/>
              <a:gd name="connsiteY3" fmla="*/ 0 h 1024323"/>
              <a:gd name="connsiteX4" fmla="*/ 567599 w 657225"/>
              <a:gd name="connsiteY4" fmla="*/ 0 h 1024323"/>
              <a:gd name="connsiteX5" fmla="*/ 657225 w 657225"/>
              <a:gd name="connsiteY5" fmla="*/ 89626 h 1024323"/>
              <a:gd name="connsiteX6" fmla="*/ 657225 w 657225"/>
              <a:gd name="connsiteY6" fmla="*/ 824774 h 1024323"/>
              <a:gd name="connsiteX7" fmla="*/ 657223 w 657225"/>
              <a:gd name="connsiteY7" fmla="*/ 824784 h 1024323"/>
              <a:gd name="connsiteX8" fmla="*/ 657223 w 657225"/>
              <a:gd name="connsiteY8" fmla="*/ 1024323 h 1024323"/>
              <a:gd name="connsiteX9" fmla="*/ 648586 w 657225"/>
              <a:gd name="connsiteY9" fmla="*/ 981542 h 1024323"/>
              <a:gd name="connsiteX10" fmla="*/ 547292 w 657225"/>
              <a:gd name="connsiteY10" fmla="*/ 914400 h 1024323"/>
              <a:gd name="connsiteX11" fmla="*/ 89626 w 657225"/>
              <a:gd name="connsiteY11" fmla="*/ 914400 h 1024323"/>
              <a:gd name="connsiteX12" fmla="*/ 0 w 657225"/>
              <a:gd name="connsiteY12" fmla="*/ 824774 h 1024323"/>
              <a:gd name="connsiteX13" fmla="*/ 0 w 657225"/>
              <a:gd name="connsiteY13" fmla="*/ 89626 h 1024323"/>
              <a:gd name="connsiteX14" fmla="*/ 89626 w 657225"/>
              <a:gd name="connsiteY14" fmla="*/ 0 h 10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7225" h="1024323">
                <a:moveTo>
                  <a:pt x="621412" y="894596"/>
                </a:moveTo>
                <a:lnTo>
                  <a:pt x="612285" y="900750"/>
                </a:lnTo>
                <a:lnTo>
                  <a:pt x="617709" y="899093"/>
                </a:lnTo>
                <a:close/>
                <a:moveTo>
                  <a:pt x="89626" y="0"/>
                </a:moveTo>
                <a:lnTo>
                  <a:pt x="567599" y="0"/>
                </a:lnTo>
                <a:cubicBezTo>
                  <a:pt x="617098" y="0"/>
                  <a:pt x="657225" y="40127"/>
                  <a:pt x="657225" y="89626"/>
                </a:cubicBezTo>
                <a:lnTo>
                  <a:pt x="657225" y="824774"/>
                </a:lnTo>
                <a:lnTo>
                  <a:pt x="657223" y="824784"/>
                </a:lnTo>
                <a:lnTo>
                  <a:pt x="657223" y="1024323"/>
                </a:lnTo>
                <a:lnTo>
                  <a:pt x="648586" y="981542"/>
                </a:lnTo>
                <a:cubicBezTo>
                  <a:pt x="631897" y="942086"/>
                  <a:pt x="592828" y="914400"/>
                  <a:pt x="547292" y="914400"/>
                </a:cubicBezTo>
                <a:lnTo>
                  <a:pt x="89626" y="914400"/>
                </a:lnTo>
                <a:cubicBezTo>
                  <a:pt x="40127" y="914400"/>
                  <a:pt x="0" y="874273"/>
                  <a:pt x="0" y="824774"/>
                </a:cubicBezTo>
                <a:lnTo>
                  <a:pt x="0" y="89626"/>
                </a:lnTo>
                <a:cubicBezTo>
                  <a:pt x="0" y="40127"/>
                  <a:pt x="40127" y="0"/>
                  <a:pt x="89626" y="0"/>
                </a:cubicBezTo>
                <a:close/>
              </a:path>
            </a:pathLst>
          </a:custGeom>
          <a:gradFill flip="none" rotWithShape="1">
            <a:gsLst>
              <a:gs pos="0">
                <a:srgbClr val="F9C649"/>
              </a:gs>
              <a:gs pos="100000">
                <a:srgbClr val="EDAE2F"/>
              </a:gs>
              <a:gs pos="85000">
                <a:srgbClr val="FEFB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: Rounded Corners 13">
            <a:extLst>
              <a:ext uri="{FF2B5EF4-FFF2-40B4-BE49-F238E27FC236}">
                <a16:creationId xmlns:a16="http://schemas.microsoft.com/office/drawing/2014/main" id="{DFD41A9D-9D47-2842-B99F-46CF8B2A7192}"/>
              </a:ext>
            </a:extLst>
          </p:cNvPr>
          <p:cNvSpPr/>
          <p:nvPr/>
        </p:nvSpPr>
        <p:spPr>
          <a:xfrm>
            <a:off x="4346065" y="1676900"/>
            <a:ext cx="531797" cy="3600450"/>
          </a:xfrm>
          <a:prstGeom prst="roundRect">
            <a:avLst>
              <a:gd name="adj" fmla="val 13637"/>
            </a:avLst>
          </a:prstGeom>
          <a:gradFill flip="none" rotWithShape="1">
            <a:gsLst>
              <a:gs pos="0">
                <a:srgbClr val="FE8517"/>
              </a:gs>
              <a:gs pos="100000">
                <a:srgbClr val="E27614"/>
              </a:gs>
              <a:gs pos="85000">
                <a:srgbClr val="FFC67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7912EC89-60BC-3E45-8C0D-81305B1BDBE0}"/>
              </a:ext>
            </a:extLst>
          </p:cNvPr>
          <p:cNvSpPr/>
          <p:nvPr/>
        </p:nvSpPr>
        <p:spPr>
          <a:xfrm>
            <a:off x="2841115" y="1457034"/>
            <a:ext cx="2036747" cy="4039389"/>
          </a:xfrm>
          <a:custGeom>
            <a:avLst/>
            <a:gdLst>
              <a:gd name="connsiteX0" fmla="*/ 0 w 2113108"/>
              <a:gd name="connsiteY0" fmla="*/ 0 h 3869635"/>
              <a:gd name="connsiteX1" fmla="*/ 2113108 w 2113108"/>
              <a:gd name="connsiteY1" fmla="*/ 0 h 3869635"/>
              <a:gd name="connsiteX2" fmla="*/ 2113108 w 2113108"/>
              <a:gd name="connsiteY2" fmla="*/ 3869635 h 3869635"/>
              <a:gd name="connsiteX3" fmla="*/ 0 w 2113108"/>
              <a:gd name="connsiteY3" fmla="*/ 3869635 h 3869635"/>
              <a:gd name="connsiteX4" fmla="*/ 0 w 2113108"/>
              <a:gd name="connsiteY4" fmla="*/ 0 h 3869635"/>
              <a:gd name="connsiteX0" fmla="*/ 0 w 2113108"/>
              <a:gd name="connsiteY0" fmla="*/ 76200 h 3945835"/>
              <a:gd name="connsiteX1" fmla="*/ 2113108 w 2113108"/>
              <a:gd name="connsiteY1" fmla="*/ 0 h 3945835"/>
              <a:gd name="connsiteX2" fmla="*/ 2113108 w 2113108"/>
              <a:gd name="connsiteY2" fmla="*/ 3945835 h 3945835"/>
              <a:gd name="connsiteX3" fmla="*/ 0 w 2113108"/>
              <a:gd name="connsiteY3" fmla="*/ 3945835 h 3945835"/>
              <a:gd name="connsiteX4" fmla="*/ 0 w 2113108"/>
              <a:gd name="connsiteY4" fmla="*/ 76200 h 3945835"/>
              <a:gd name="connsiteX0" fmla="*/ 0 w 2113108"/>
              <a:gd name="connsiteY0" fmla="*/ 76200 h 4050610"/>
              <a:gd name="connsiteX1" fmla="*/ 2113108 w 2113108"/>
              <a:gd name="connsiteY1" fmla="*/ 0 h 4050610"/>
              <a:gd name="connsiteX2" fmla="*/ 2113108 w 2113108"/>
              <a:gd name="connsiteY2" fmla="*/ 4050610 h 4050610"/>
              <a:gd name="connsiteX3" fmla="*/ 0 w 2113108"/>
              <a:gd name="connsiteY3" fmla="*/ 3945835 h 4050610"/>
              <a:gd name="connsiteX4" fmla="*/ 0 w 2113108"/>
              <a:gd name="connsiteY4" fmla="*/ 76200 h 4050610"/>
              <a:gd name="connsiteX0" fmla="*/ 3927 w 2117035"/>
              <a:gd name="connsiteY0" fmla="*/ 76200 h 4050610"/>
              <a:gd name="connsiteX1" fmla="*/ 2117035 w 2117035"/>
              <a:gd name="connsiteY1" fmla="*/ 0 h 4050610"/>
              <a:gd name="connsiteX2" fmla="*/ 2117035 w 2117035"/>
              <a:gd name="connsiteY2" fmla="*/ 4050610 h 4050610"/>
              <a:gd name="connsiteX3" fmla="*/ 3927 w 2117035"/>
              <a:gd name="connsiteY3" fmla="*/ 3945835 h 4050610"/>
              <a:gd name="connsiteX4" fmla="*/ 0 w 2117035"/>
              <a:gd name="connsiteY4" fmla="*/ 267942 h 4050610"/>
              <a:gd name="connsiteX5" fmla="*/ 3927 w 2117035"/>
              <a:gd name="connsiteY5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7035 w 2117035"/>
              <a:gd name="connsiteY3" fmla="*/ 4050610 h 4050610"/>
              <a:gd name="connsiteX4" fmla="*/ 3927 w 2117035"/>
              <a:gd name="connsiteY4" fmla="*/ 3945835 h 4050610"/>
              <a:gd name="connsiteX5" fmla="*/ 0 w 2117035"/>
              <a:gd name="connsiteY5" fmla="*/ 267942 h 4050610"/>
              <a:gd name="connsiteX6" fmla="*/ 3927 w 2117035"/>
              <a:gd name="connsiteY6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7035 w 2117035"/>
              <a:gd name="connsiteY3" fmla="*/ 4050610 h 4050610"/>
              <a:gd name="connsiteX4" fmla="*/ 1876426 w 2117035"/>
              <a:gd name="connsiteY4" fmla="*/ 4030317 h 4050610"/>
              <a:gd name="connsiteX5" fmla="*/ 3927 w 2117035"/>
              <a:gd name="connsiteY5" fmla="*/ 3945835 h 4050610"/>
              <a:gd name="connsiteX6" fmla="*/ 0 w 2117035"/>
              <a:gd name="connsiteY6" fmla="*/ 267942 h 4050610"/>
              <a:gd name="connsiteX7" fmla="*/ 3927 w 2117035"/>
              <a:gd name="connsiteY7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4551 w 2117035"/>
              <a:gd name="connsiteY3" fmla="*/ 3849342 h 4050610"/>
              <a:gd name="connsiteX4" fmla="*/ 2117035 w 2117035"/>
              <a:gd name="connsiteY4" fmla="*/ 4050610 h 4050610"/>
              <a:gd name="connsiteX5" fmla="*/ 1876426 w 2117035"/>
              <a:gd name="connsiteY5" fmla="*/ 4030317 h 4050610"/>
              <a:gd name="connsiteX6" fmla="*/ 3927 w 2117035"/>
              <a:gd name="connsiteY6" fmla="*/ 3945835 h 4050610"/>
              <a:gd name="connsiteX7" fmla="*/ 0 w 2117035"/>
              <a:gd name="connsiteY7" fmla="*/ 267942 h 4050610"/>
              <a:gd name="connsiteX8" fmla="*/ 3927 w 2117035"/>
              <a:gd name="connsiteY8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4551 w 2117035"/>
              <a:gd name="connsiteY3" fmla="*/ 210792 h 4050610"/>
              <a:gd name="connsiteX4" fmla="*/ 2114551 w 2117035"/>
              <a:gd name="connsiteY4" fmla="*/ 3849342 h 4050610"/>
              <a:gd name="connsiteX5" fmla="*/ 2117035 w 2117035"/>
              <a:gd name="connsiteY5" fmla="*/ 4050610 h 4050610"/>
              <a:gd name="connsiteX6" fmla="*/ 1876426 w 2117035"/>
              <a:gd name="connsiteY6" fmla="*/ 4030317 h 4050610"/>
              <a:gd name="connsiteX7" fmla="*/ 3927 w 2117035"/>
              <a:gd name="connsiteY7" fmla="*/ 3945835 h 4050610"/>
              <a:gd name="connsiteX8" fmla="*/ 0 w 2117035"/>
              <a:gd name="connsiteY8" fmla="*/ 267942 h 4050610"/>
              <a:gd name="connsiteX9" fmla="*/ 3927 w 2117035"/>
              <a:gd name="connsiteY9" fmla="*/ 76200 h 4050610"/>
              <a:gd name="connsiteX0" fmla="*/ 3927 w 2117035"/>
              <a:gd name="connsiteY0" fmla="*/ 84483 h 4058893"/>
              <a:gd name="connsiteX1" fmla="*/ 180976 w 2117035"/>
              <a:gd name="connsiteY1" fmla="*/ 66675 h 4058893"/>
              <a:gd name="connsiteX2" fmla="*/ 1885951 w 2117035"/>
              <a:gd name="connsiteY2" fmla="*/ 0 h 4058893"/>
              <a:gd name="connsiteX3" fmla="*/ 2117035 w 2117035"/>
              <a:gd name="connsiteY3" fmla="*/ 8283 h 4058893"/>
              <a:gd name="connsiteX4" fmla="*/ 2114551 w 2117035"/>
              <a:gd name="connsiteY4" fmla="*/ 219075 h 4058893"/>
              <a:gd name="connsiteX5" fmla="*/ 2114551 w 2117035"/>
              <a:gd name="connsiteY5" fmla="*/ 3857625 h 4058893"/>
              <a:gd name="connsiteX6" fmla="*/ 2117035 w 2117035"/>
              <a:gd name="connsiteY6" fmla="*/ 4058893 h 4058893"/>
              <a:gd name="connsiteX7" fmla="*/ 1876426 w 2117035"/>
              <a:gd name="connsiteY7" fmla="*/ 4038600 h 4058893"/>
              <a:gd name="connsiteX8" fmla="*/ 3927 w 2117035"/>
              <a:gd name="connsiteY8" fmla="*/ 3954118 h 4058893"/>
              <a:gd name="connsiteX9" fmla="*/ 0 w 2117035"/>
              <a:gd name="connsiteY9" fmla="*/ 276225 h 4058893"/>
              <a:gd name="connsiteX10" fmla="*/ 3927 w 2117035"/>
              <a:gd name="connsiteY10" fmla="*/ 84483 h 4058893"/>
              <a:gd name="connsiteX0" fmla="*/ 3927 w 2117035"/>
              <a:gd name="connsiteY0" fmla="*/ 84483 h 4058893"/>
              <a:gd name="connsiteX1" fmla="*/ 180976 w 2117035"/>
              <a:gd name="connsiteY1" fmla="*/ 66675 h 4058893"/>
              <a:gd name="connsiteX2" fmla="*/ 1885951 w 2117035"/>
              <a:gd name="connsiteY2" fmla="*/ 0 h 4058893"/>
              <a:gd name="connsiteX3" fmla="*/ 2117035 w 2117035"/>
              <a:gd name="connsiteY3" fmla="*/ 8283 h 4058893"/>
              <a:gd name="connsiteX4" fmla="*/ 2114551 w 2117035"/>
              <a:gd name="connsiteY4" fmla="*/ 219075 h 4058893"/>
              <a:gd name="connsiteX5" fmla="*/ 2114551 w 2117035"/>
              <a:gd name="connsiteY5" fmla="*/ 3857625 h 4058893"/>
              <a:gd name="connsiteX6" fmla="*/ 2117035 w 2117035"/>
              <a:gd name="connsiteY6" fmla="*/ 4058893 h 4058893"/>
              <a:gd name="connsiteX7" fmla="*/ 1876426 w 2117035"/>
              <a:gd name="connsiteY7" fmla="*/ 4038600 h 4058893"/>
              <a:gd name="connsiteX8" fmla="*/ 190501 w 2117035"/>
              <a:gd name="connsiteY8" fmla="*/ 3952876 h 4058893"/>
              <a:gd name="connsiteX9" fmla="*/ 3927 w 2117035"/>
              <a:gd name="connsiteY9" fmla="*/ 3954118 h 4058893"/>
              <a:gd name="connsiteX10" fmla="*/ 0 w 2117035"/>
              <a:gd name="connsiteY10" fmla="*/ 276225 h 4058893"/>
              <a:gd name="connsiteX11" fmla="*/ 3927 w 2117035"/>
              <a:gd name="connsiteY11" fmla="*/ 84483 h 4058893"/>
              <a:gd name="connsiteX0" fmla="*/ 13451 w 2126559"/>
              <a:gd name="connsiteY0" fmla="*/ 84483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6559 w 2126559"/>
              <a:gd name="connsiteY3" fmla="*/ 8283 h 4058893"/>
              <a:gd name="connsiteX4" fmla="*/ 2124075 w 2126559"/>
              <a:gd name="connsiteY4" fmla="*/ 219075 h 4058893"/>
              <a:gd name="connsiteX5" fmla="*/ 2124075 w 2126559"/>
              <a:gd name="connsiteY5" fmla="*/ 3857625 h 4058893"/>
              <a:gd name="connsiteX6" fmla="*/ 2126559 w 2126559"/>
              <a:gd name="connsiteY6" fmla="*/ 4058893 h 4058893"/>
              <a:gd name="connsiteX7" fmla="*/ 1885950 w 2126559"/>
              <a:gd name="connsiteY7" fmla="*/ 4038600 h 4058893"/>
              <a:gd name="connsiteX8" fmla="*/ 200025 w 2126559"/>
              <a:gd name="connsiteY8" fmla="*/ 3952876 h 4058893"/>
              <a:gd name="connsiteX9" fmla="*/ 13451 w 2126559"/>
              <a:gd name="connsiteY9" fmla="*/ 3954118 h 4058893"/>
              <a:gd name="connsiteX10" fmla="*/ 0 w 2126559"/>
              <a:gd name="connsiteY10" fmla="*/ 3752851 h 4058893"/>
              <a:gd name="connsiteX11" fmla="*/ 9524 w 2126559"/>
              <a:gd name="connsiteY11" fmla="*/ 276225 h 4058893"/>
              <a:gd name="connsiteX12" fmla="*/ 13451 w 2126559"/>
              <a:gd name="connsiteY12" fmla="*/ 84483 h 4058893"/>
              <a:gd name="connsiteX0" fmla="*/ 13451 w 2126559"/>
              <a:gd name="connsiteY0" fmla="*/ 84483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6559 w 2126559"/>
              <a:gd name="connsiteY3" fmla="*/ 8283 h 4058893"/>
              <a:gd name="connsiteX4" fmla="*/ 2124075 w 2126559"/>
              <a:gd name="connsiteY4" fmla="*/ 219075 h 4058893"/>
              <a:gd name="connsiteX5" fmla="*/ 2124075 w 2126559"/>
              <a:gd name="connsiteY5" fmla="*/ 3857625 h 4058893"/>
              <a:gd name="connsiteX6" fmla="*/ 2126559 w 2126559"/>
              <a:gd name="connsiteY6" fmla="*/ 4058893 h 4058893"/>
              <a:gd name="connsiteX7" fmla="*/ 1885950 w 2126559"/>
              <a:gd name="connsiteY7" fmla="*/ 4038600 h 4058893"/>
              <a:gd name="connsiteX8" fmla="*/ 200025 w 2126559"/>
              <a:gd name="connsiteY8" fmla="*/ 3952876 h 4058893"/>
              <a:gd name="connsiteX9" fmla="*/ 0 w 2126559"/>
              <a:gd name="connsiteY9" fmla="*/ 3752851 h 4058893"/>
              <a:gd name="connsiteX10" fmla="*/ 9524 w 2126559"/>
              <a:gd name="connsiteY10" fmla="*/ 276225 h 4058893"/>
              <a:gd name="connsiteX11" fmla="*/ 13451 w 2126559"/>
              <a:gd name="connsiteY11" fmla="*/ 84483 h 4058893"/>
              <a:gd name="connsiteX0" fmla="*/ 9524 w 2126559"/>
              <a:gd name="connsiteY0" fmla="*/ 276225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6559 w 2126559"/>
              <a:gd name="connsiteY3" fmla="*/ 8283 h 4058893"/>
              <a:gd name="connsiteX4" fmla="*/ 2124075 w 2126559"/>
              <a:gd name="connsiteY4" fmla="*/ 219075 h 4058893"/>
              <a:gd name="connsiteX5" fmla="*/ 2124075 w 2126559"/>
              <a:gd name="connsiteY5" fmla="*/ 3857625 h 4058893"/>
              <a:gd name="connsiteX6" fmla="*/ 2126559 w 2126559"/>
              <a:gd name="connsiteY6" fmla="*/ 4058893 h 4058893"/>
              <a:gd name="connsiteX7" fmla="*/ 1885950 w 2126559"/>
              <a:gd name="connsiteY7" fmla="*/ 4038600 h 4058893"/>
              <a:gd name="connsiteX8" fmla="*/ 200025 w 2126559"/>
              <a:gd name="connsiteY8" fmla="*/ 3952876 h 4058893"/>
              <a:gd name="connsiteX9" fmla="*/ 0 w 2126559"/>
              <a:gd name="connsiteY9" fmla="*/ 3752851 h 4058893"/>
              <a:gd name="connsiteX10" fmla="*/ 9524 w 2126559"/>
              <a:gd name="connsiteY10" fmla="*/ 276225 h 4058893"/>
              <a:gd name="connsiteX0" fmla="*/ 9524 w 2126559"/>
              <a:gd name="connsiteY0" fmla="*/ 276225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4075 w 2126559"/>
              <a:gd name="connsiteY3" fmla="*/ 219075 h 4058893"/>
              <a:gd name="connsiteX4" fmla="*/ 2124075 w 2126559"/>
              <a:gd name="connsiteY4" fmla="*/ 3857625 h 4058893"/>
              <a:gd name="connsiteX5" fmla="*/ 2126559 w 2126559"/>
              <a:gd name="connsiteY5" fmla="*/ 4058893 h 4058893"/>
              <a:gd name="connsiteX6" fmla="*/ 1885950 w 2126559"/>
              <a:gd name="connsiteY6" fmla="*/ 4038600 h 4058893"/>
              <a:gd name="connsiteX7" fmla="*/ 200025 w 2126559"/>
              <a:gd name="connsiteY7" fmla="*/ 3952876 h 4058893"/>
              <a:gd name="connsiteX8" fmla="*/ 0 w 2126559"/>
              <a:gd name="connsiteY8" fmla="*/ 3752851 h 4058893"/>
              <a:gd name="connsiteX9" fmla="*/ 9524 w 2126559"/>
              <a:gd name="connsiteY9" fmla="*/ 276225 h 4058893"/>
              <a:gd name="connsiteX0" fmla="*/ 9524 w 2124075"/>
              <a:gd name="connsiteY0" fmla="*/ 276225 h 4038600"/>
              <a:gd name="connsiteX1" fmla="*/ 190500 w 2124075"/>
              <a:gd name="connsiteY1" fmla="*/ 66675 h 4038600"/>
              <a:gd name="connsiteX2" fmla="*/ 1895475 w 2124075"/>
              <a:gd name="connsiteY2" fmla="*/ 0 h 4038600"/>
              <a:gd name="connsiteX3" fmla="*/ 2124075 w 2124075"/>
              <a:gd name="connsiteY3" fmla="*/ 219075 h 4038600"/>
              <a:gd name="connsiteX4" fmla="*/ 2124075 w 2124075"/>
              <a:gd name="connsiteY4" fmla="*/ 3857625 h 4038600"/>
              <a:gd name="connsiteX5" fmla="*/ 1885950 w 2124075"/>
              <a:gd name="connsiteY5" fmla="*/ 4038600 h 4038600"/>
              <a:gd name="connsiteX6" fmla="*/ 200025 w 2124075"/>
              <a:gd name="connsiteY6" fmla="*/ 3952876 h 4038600"/>
              <a:gd name="connsiteX7" fmla="*/ 0 w 2124075"/>
              <a:gd name="connsiteY7" fmla="*/ 3752851 h 4038600"/>
              <a:gd name="connsiteX8" fmla="*/ 9524 w 2124075"/>
              <a:gd name="connsiteY8" fmla="*/ 276225 h 4038600"/>
              <a:gd name="connsiteX0" fmla="*/ 9524 w 2124075"/>
              <a:gd name="connsiteY0" fmla="*/ 276225 h 4038600"/>
              <a:gd name="connsiteX1" fmla="*/ 190500 w 2124075"/>
              <a:gd name="connsiteY1" fmla="*/ 66675 h 4038600"/>
              <a:gd name="connsiteX2" fmla="*/ 1895475 w 2124075"/>
              <a:gd name="connsiteY2" fmla="*/ 0 h 4038600"/>
              <a:gd name="connsiteX3" fmla="*/ 2124075 w 2124075"/>
              <a:gd name="connsiteY3" fmla="*/ 219075 h 4038600"/>
              <a:gd name="connsiteX4" fmla="*/ 2124075 w 2124075"/>
              <a:gd name="connsiteY4" fmla="*/ 3857625 h 4038600"/>
              <a:gd name="connsiteX5" fmla="*/ 1885950 w 2124075"/>
              <a:gd name="connsiteY5" fmla="*/ 4038600 h 4038600"/>
              <a:gd name="connsiteX6" fmla="*/ 200025 w 2124075"/>
              <a:gd name="connsiteY6" fmla="*/ 3952876 h 4038600"/>
              <a:gd name="connsiteX7" fmla="*/ 0 w 2124075"/>
              <a:gd name="connsiteY7" fmla="*/ 3752851 h 4038600"/>
              <a:gd name="connsiteX8" fmla="*/ 9524 w 2124075"/>
              <a:gd name="connsiteY8" fmla="*/ 276225 h 4038600"/>
              <a:gd name="connsiteX0" fmla="*/ 9524 w 2124075"/>
              <a:gd name="connsiteY0" fmla="*/ 276225 h 4038600"/>
              <a:gd name="connsiteX1" fmla="*/ 190500 w 2124075"/>
              <a:gd name="connsiteY1" fmla="*/ 66675 h 4038600"/>
              <a:gd name="connsiteX2" fmla="*/ 1895475 w 2124075"/>
              <a:gd name="connsiteY2" fmla="*/ 0 h 4038600"/>
              <a:gd name="connsiteX3" fmla="*/ 2124075 w 2124075"/>
              <a:gd name="connsiteY3" fmla="*/ 219075 h 4038600"/>
              <a:gd name="connsiteX4" fmla="*/ 2124075 w 2124075"/>
              <a:gd name="connsiteY4" fmla="*/ 3857625 h 4038600"/>
              <a:gd name="connsiteX5" fmla="*/ 1885950 w 2124075"/>
              <a:gd name="connsiteY5" fmla="*/ 4038600 h 4038600"/>
              <a:gd name="connsiteX6" fmla="*/ 200025 w 2124075"/>
              <a:gd name="connsiteY6" fmla="*/ 3952876 h 4038600"/>
              <a:gd name="connsiteX7" fmla="*/ 0 w 2124075"/>
              <a:gd name="connsiteY7" fmla="*/ 3752851 h 4038600"/>
              <a:gd name="connsiteX8" fmla="*/ 9524 w 2124075"/>
              <a:gd name="connsiteY8" fmla="*/ 276225 h 4038600"/>
              <a:gd name="connsiteX0" fmla="*/ 9524 w 2124075"/>
              <a:gd name="connsiteY0" fmla="*/ 277313 h 4039688"/>
              <a:gd name="connsiteX1" fmla="*/ 190500 w 2124075"/>
              <a:gd name="connsiteY1" fmla="*/ 67763 h 4039688"/>
              <a:gd name="connsiteX2" fmla="*/ 1895475 w 2124075"/>
              <a:gd name="connsiteY2" fmla="*/ 1088 h 4039688"/>
              <a:gd name="connsiteX3" fmla="*/ 2124075 w 2124075"/>
              <a:gd name="connsiteY3" fmla="*/ 220163 h 4039688"/>
              <a:gd name="connsiteX4" fmla="*/ 2124075 w 2124075"/>
              <a:gd name="connsiteY4" fmla="*/ 3858713 h 4039688"/>
              <a:gd name="connsiteX5" fmla="*/ 1885950 w 2124075"/>
              <a:gd name="connsiteY5" fmla="*/ 4039688 h 4039688"/>
              <a:gd name="connsiteX6" fmla="*/ 200025 w 2124075"/>
              <a:gd name="connsiteY6" fmla="*/ 3953964 h 4039688"/>
              <a:gd name="connsiteX7" fmla="*/ 0 w 2124075"/>
              <a:gd name="connsiteY7" fmla="*/ 3753939 h 4039688"/>
              <a:gd name="connsiteX8" fmla="*/ 9524 w 2124075"/>
              <a:gd name="connsiteY8" fmla="*/ 277313 h 4039688"/>
              <a:gd name="connsiteX0" fmla="*/ 9524 w 2131177"/>
              <a:gd name="connsiteY0" fmla="*/ 279313 h 4041688"/>
              <a:gd name="connsiteX1" fmla="*/ 190500 w 2131177"/>
              <a:gd name="connsiteY1" fmla="*/ 69763 h 4041688"/>
              <a:gd name="connsiteX2" fmla="*/ 1895475 w 2131177"/>
              <a:gd name="connsiteY2" fmla="*/ 3088 h 4041688"/>
              <a:gd name="connsiteX3" fmla="*/ 2124075 w 2131177"/>
              <a:gd name="connsiteY3" fmla="*/ 222163 h 4041688"/>
              <a:gd name="connsiteX4" fmla="*/ 2124075 w 2131177"/>
              <a:gd name="connsiteY4" fmla="*/ 3860713 h 4041688"/>
              <a:gd name="connsiteX5" fmla="*/ 1885950 w 2131177"/>
              <a:gd name="connsiteY5" fmla="*/ 4041688 h 4041688"/>
              <a:gd name="connsiteX6" fmla="*/ 200025 w 2131177"/>
              <a:gd name="connsiteY6" fmla="*/ 3955964 h 4041688"/>
              <a:gd name="connsiteX7" fmla="*/ 0 w 2131177"/>
              <a:gd name="connsiteY7" fmla="*/ 3755939 h 4041688"/>
              <a:gd name="connsiteX8" fmla="*/ 9524 w 2131177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7654"/>
              <a:gd name="connsiteY0" fmla="*/ 277781 h 4040156"/>
              <a:gd name="connsiteX1" fmla="*/ 190500 w 2127654"/>
              <a:gd name="connsiteY1" fmla="*/ 68231 h 4040156"/>
              <a:gd name="connsiteX2" fmla="*/ 1895475 w 2127654"/>
              <a:gd name="connsiteY2" fmla="*/ 1556 h 4040156"/>
              <a:gd name="connsiteX3" fmla="*/ 2124075 w 2127654"/>
              <a:gd name="connsiteY3" fmla="*/ 220631 h 4040156"/>
              <a:gd name="connsiteX4" fmla="*/ 2124075 w 2127654"/>
              <a:gd name="connsiteY4" fmla="*/ 3859181 h 4040156"/>
              <a:gd name="connsiteX5" fmla="*/ 1885950 w 2127654"/>
              <a:gd name="connsiteY5" fmla="*/ 4040156 h 4040156"/>
              <a:gd name="connsiteX6" fmla="*/ 200025 w 2127654"/>
              <a:gd name="connsiteY6" fmla="*/ 3954432 h 4040156"/>
              <a:gd name="connsiteX7" fmla="*/ 0 w 2127654"/>
              <a:gd name="connsiteY7" fmla="*/ 3754407 h 4040156"/>
              <a:gd name="connsiteX8" fmla="*/ 9524 w 2127654"/>
              <a:gd name="connsiteY8" fmla="*/ 277781 h 4040156"/>
              <a:gd name="connsiteX0" fmla="*/ 9524 w 2124075"/>
              <a:gd name="connsiteY0" fmla="*/ 277781 h 4040156"/>
              <a:gd name="connsiteX1" fmla="*/ 190500 w 2124075"/>
              <a:gd name="connsiteY1" fmla="*/ 68231 h 4040156"/>
              <a:gd name="connsiteX2" fmla="*/ 1895475 w 2124075"/>
              <a:gd name="connsiteY2" fmla="*/ 1556 h 4040156"/>
              <a:gd name="connsiteX3" fmla="*/ 2124075 w 2124075"/>
              <a:gd name="connsiteY3" fmla="*/ 220631 h 4040156"/>
              <a:gd name="connsiteX4" fmla="*/ 2124075 w 2124075"/>
              <a:gd name="connsiteY4" fmla="*/ 3859181 h 4040156"/>
              <a:gd name="connsiteX5" fmla="*/ 1885950 w 2124075"/>
              <a:gd name="connsiteY5" fmla="*/ 4040156 h 4040156"/>
              <a:gd name="connsiteX6" fmla="*/ 200025 w 2124075"/>
              <a:gd name="connsiteY6" fmla="*/ 3954432 h 4040156"/>
              <a:gd name="connsiteX7" fmla="*/ 0 w 2124075"/>
              <a:gd name="connsiteY7" fmla="*/ 3754407 h 4040156"/>
              <a:gd name="connsiteX8" fmla="*/ 9524 w 2124075"/>
              <a:gd name="connsiteY8" fmla="*/ 277781 h 4040156"/>
              <a:gd name="connsiteX0" fmla="*/ 9524 w 2131881"/>
              <a:gd name="connsiteY0" fmla="*/ 277840 h 4040215"/>
              <a:gd name="connsiteX1" fmla="*/ 190500 w 2131881"/>
              <a:gd name="connsiteY1" fmla="*/ 68290 h 4040215"/>
              <a:gd name="connsiteX2" fmla="*/ 1895475 w 2131881"/>
              <a:gd name="connsiteY2" fmla="*/ 1615 h 4040215"/>
              <a:gd name="connsiteX3" fmla="*/ 2124075 w 2131881"/>
              <a:gd name="connsiteY3" fmla="*/ 220690 h 4040215"/>
              <a:gd name="connsiteX4" fmla="*/ 2124075 w 2131881"/>
              <a:gd name="connsiteY4" fmla="*/ 3859240 h 4040215"/>
              <a:gd name="connsiteX5" fmla="*/ 1885950 w 2131881"/>
              <a:gd name="connsiteY5" fmla="*/ 4040215 h 4040215"/>
              <a:gd name="connsiteX6" fmla="*/ 200025 w 2131881"/>
              <a:gd name="connsiteY6" fmla="*/ 3954491 h 4040215"/>
              <a:gd name="connsiteX7" fmla="*/ 0 w 2131881"/>
              <a:gd name="connsiteY7" fmla="*/ 3754466 h 4040215"/>
              <a:gd name="connsiteX8" fmla="*/ 9524 w 2131881"/>
              <a:gd name="connsiteY8" fmla="*/ 277840 h 4040215"/>
              <a:gd name="connsiteX0" fmla="*/ 9524 w 2124075"/>
              <a:gd name="connsiteY0" fmla="*/ 277725 h 4040100"/>
              <a:gd name="connsiteX1" fmla="*/ 190500 w 2124075"/>
              <a:gd name="connsiteY1" fmla="*/ 68175 h 4040100"/>
              <a:gd name="connsiteX2" fmla="*/ 1895475 w 2124075"/>
              <a:gd name="connsiteY2" fmla="*/ 1500 h 4040100"/>
              <a:gd name="connsiteX3" fmla="*/ 2124075 w 2124075"/>
              <a:gd name="connsiteY3" fmla="*/ 220575 h 4040100"/>
              <a:gd name="connsiteX4" fmla="*/ 2124075 w 2124075"/>
              <a:gd name="connsiteY4" fmla="*/ 3859125 h 4040100"/>
              <a:gd name="connsiteX5" fmla="*/ 1885950 w 2124075"/>
              <a:gd name="connsiteY5" fmla="*/ 4040100 h 4040100"/>
              <a:gd name="connsiteX6" fmla="*/ 200025 w 2124075"/>
              <a:gd name="connsiteY6" fmla="*/ 3954376 h 4040100"/>
              <a:gd name="connsiteX7" fmla="*/ 0 w 2124075"/>
              <a:gd name="connsiteY7" fmla="*/ 3754351 h 4040100"/>
              <a:gd name="connsiteX8" fmla="*/ 9524 w 2124075"/>
              <a:gd name="connsiteY8" fmla="*/ 277725 h 4040100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4075" h="4039389">
                <a:moveTo>
                  <a:pt x="9524" y="277014"/>
                </a:moveTo>
                <a:cubicBezTo>
                  <a:pt x="12699" y="99214"/>
                  <a:pt x="41275" y="80164"/>
                  <a:pt x="190500" y="67464"/>
                </a:cubicBezTo>
                <a:lnTo>
                  <a:pt x="1895475" y="789"/>
                </a:lnTo>
                <a:cubicBezTo>
                  <a:pt x="2168525" y="-10324"/>
                  <a:pt x="2105024" y="97626"/>
                  <a:pt x="2124075" y="219864"/>
                </a:cubicBezTo>
                <a:lnTo>
                  <a:pt x="2124075" y="3858414"/>
                </a:lnTo>
                <a:cubicBezTo>
                  <a:pt x="2111375" y="4033039"/>
                  <a:pt x="2060575" y="4036214"/>
                  <a:pt x="1885950" y="4039389"/>
                </a:cubicBezTo>
                <a:lnTo>
                  <a:pt x="200025" y="3953665"/>
                </a:lnTo>
                <a:cubicBezTo>
                  <a:pt x="66675" y="3948902"/>
                  <a:pt x="0" y="3929852"/>
                  <a:pt x="0" y="3753640"/>
                </a:cubicBezTo>
                <a:cubicBezTo>
                  <a:pt x="3175" y="2594765"/>
                  <a:pt x="6349" y="1435889"/>
                  <a:pt x="9524" y="27701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9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4F5F9"/>
                </a:gs>
              </a:gsLst>
              <a:lin ang="5400000" scaled="1"/>
            </a:gradFill>
          </a:ln>
          <a:effectLst>
            <a:outerShdw blurRad="165100" dist="38100" algn="l" rotWithShape="0">
              <a:prstClr val="black">
                <a:alpha val="40000"/>
              </a:prstClr>
            </a:outerShdw>
            <a:reflection blurRad="1651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CC64D1B3-EFDA-694D-842D-30891DF1215C}"/>
              </a:ext>
            </a:extLst>
          </p:cNvPr>
          <p:cNvSpPr/>
          <p:nvPr/>
        </p:nvSpPr>
        <p:spPr>
          <a:xfrm rot="5400000">
            <a:off x="4631814" y="2138056"/>
            <a:ext cx="285751" cy="1059657"/>
          </a:xfrm>
          <a:prstGeom prst="rtTriangle">
            <a:avLst/>
          </a:prstGeom>
          <a:gradFill>
            <a:gsLst>
              <a:gs pos="45000">
                <a:schemeClr val="tx1">
                  <a:lumMod val="75000"/>
                  <a:lumOff val="25000"/>
                </a:schemeClr>
              </a:gs>
              <a:gs pos="100000">
                <a:srgbClr val="ECEDF0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6">
            <a:extLst>
              <a:ext uri="{FF2B5EF4-FFF2-40B4-BE49-F238E27FC236}">
                <a16:creationId xmlns:a16="http://schemas.microsoft.com/office/drawing/2014/main" id="{D1B2FFC5-8C38-5C4F-975C-280E241E0074}"/>
              </a:ext>
            </a:extLst>
          </p:cNvPr>
          <p:cNvSpPr/>
          <p:nvPr/>
        </p:nvSpPr>
        <p:spPr>
          <a:xfrm>
            <a:off x="4346065" y="1676900"/>
            <a:ext cx="657225" cy="1024323"/>
          </a:xfrm>
          <a:custGeom>
            <a:avLst/>
            <a:gdLst>
              <a:gd name="connsiteX0" fmla="*/ 621412 w 657225"/>
              <a:gd name="connsiteY0" fmla="*/ 894596 h 1024323"/>
              <a:gd name="connsiteX1" fmla="*/ 612285 w 657225"/>
              <a:gd name="connsiteY1" fmla="*/ 900750 h 1024323"/>
              <a:gd name="connsiteX2" fmla="*/ 617709 w 657225"/>
              <a:gd name="connsiteY2" fmla="*/ 899093 h 1024323"/>
              <a:gd name="connsiteX3" fmla="*/ 89626 w 657225"/>
              <a:gd name="connsiteY3" fmla="*/ 0 h 1024323"/>
              <a:gd name="connsiteX4" fmla="*/ 567599 w 657225"/>
              <a:gd name="connsiteY4" fmla="*/ 0 h 1024323"/>
              <a:gd name="connsiteX5" fmla="*/ 657225 w 657225"/>
              <a:gd name="connsiteY5" fmla="*/ 89626 h 1024323"/>
              <a:gd name="connsiteX6" fmla="*/ 657225 w 657225"/>
              <a:gd name="connsiteY6" fmla="*/ 824774 h 1024323"/>
              <a:gd name="connsiteX7" fmla="*/ 657223 w 657225"/>
              <a:gd name="connsiteY7" fmla="*/ 824784 h 1024323"/>
              <a:gd name="connsiteX8" fmla="*/ 657223 w 657225"/>
              <a:gd name="connsiteY8" fmla="*/ 1024323 h 1024323"/>
              <a:gd name="connsiteX9" fmla="*/ 648586 w 657225"/>
              <a:gd name="connsiteY9" fmla="*/ 981542 h 1024323"/>
              <a:gd name="connsiteX10" fmla="*/ 547292 w 657225"/>
              <a:gd name="connsiteY10" fmla="*/ 914400 h 1024323"/>
              <a:gd name="connsiteX11" fmla="*/ 89626 w 657225"/>
              <a:gd name="connsiteY11" fmla="*/ 914400 h 1024323"/>
              <a:gd name="connsiteX12" fmla="*/ 0 w 657225"/>
              <a:gd name="connsiteY12" fmla="*/ 824774 h 1024323"/>
              <a:gd name="connsiteX13" fmla="*/ 0 w 657225"/>
              <a:gd name="connsiteY13" fmla="*/ 89626 h 1024323"/>
              <a:gd name="connsiteX14" fmla="*/ 89626 w 657225"/>
              <a:gd name="connsiteY14" fmla="*/ 0 h 10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7225" h="1024323">
                <a:moveTo>
                  <a:pt x="621412" y="894596"/>
                </a:moveTo>
                <a:lnTo>
                  <a:pt x="612285" y="900750"/>
                </a:lnTo>
                <a:lnTo>
                  <a:pt x="617709" y="899093"/>
                </a:lnTo>
                <a:close/>
                <a:moveTo>
                  <a:pt x="89626" y="0"/>
                </a:moveTo>
                <a:lnTo>
                  <a:pt x="567599" y="0"/>
                </a:lnTo>
                <a:cubicBezTo>
                  <a:pt x="617098" y="0"/>
                  <a:pt x="657225" y="40127"/>
                  <a:pt x="657225" y="89626"/>
                </a:cubicBezTo>
                <a:lnTo>
                  <a:pt x="657225" y="824774"/>
                </a:lnTo>
                <a:lnTo>
                  <a:pt x="657223" y="824784"/>
                </a:lnTo>
                <a:lnTo>
                  <a:pt x="657223" y="1024323"/>
                </a:lnTo>
                <a:lnTo>
                  <a:pt x="648586" y="981542"/>
                </a:lnTo>
                <a:cubicBezTo>
                  <a:pt x="631897" y="942086"/>
                  <a:pt x="592828" y="914400"/>
                  <a:pt x="547292" y="914400"/>
                </a:cubicBezTo>
                <a:lnTo>
                  <a:pt x="89626" y="914400"/>
                </a:lnTo>
                <a:cubicBezTo>
                  <a:pt x="40127" y="914400"/>
                  <a:pt x="0" y="874273"/>
                  <a:pt x="0" y="824774"/>
                </a:cubicBezTo>
                <a:lnTo>
                  <a:pt x="0" y="89626"/>
                </a:lnTo>
                <a:cubicBezTo>
                  <a:pt x="0" y="40127"/>
                  <a:pt x="40127" y="0"/>
                  <a:pt x="89626" y="0"/>
                </a:cubicBezTo>
                <a:close/>
              </a:path>
            </a:pathLst>
          </a:custGeom>
          <a:gradFill flip="none" rotWithShape="1">
            <a:gsLst>
              <a:gs pos="0">
                <a:srgbClr val="FE8517"/>
              </a:gs>
              <a:gs pos="100000">
                <a:srgbClr val="E27614"/>
              </a:gs>
              <a:gs pos="85000">
                <a:srgbClr val="FFC67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: Rounded Corners 17">
            <a:extLst>
              <a:ext uri="{FF2B5EF4-FFF2-40B4-BE49-F238E27FC236}">
                <a16:creationId xmlns:a16="http://schemas.microsoft.com/office/drawing/2014/main" id="{30C843D6-E9EB-2F47-B112-17D8549CDB84}"/>
              </a:ext>
            </a:extLst>
          </p:cNvPr>
          <p:cNvSpPr/>
          <p:nvPr/>
        </p:nvSpPr>
        <p:spPr>
          <a:xfrm>
            <a:off x="2663218" y="1676901"/>
            <a:ext cx="657225" cy="3600450"/>
          </a:xfrm>
          <a:prstGeom prst="roundRect">
            <a:avLst>
              <a:gd name="adj" fmla="val 13637"/>
            </a:avLst>
          </a:prstGeom>
          <a:gradFill flip="none" rotWithShape="1">
            <a:gsLst>
              <a:gs pos="0">
                <a:srgbClr val="FF5D6C"/>
              </a:gs>
              <a:gs pos="100000">
                <a:srgbClr val="FF3B44"/>
              </a:gs>
              <a:gs pos="85000">
                <a:srgbClr val="FFA49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119E5B9C-6CDD-5E41-B294-7DD2826E16AC}"/>
              </a:ext>
            </a:extLst>
          </p:cNvPr>
          <p:cNvSpPr/>
          <p:nvPr/>
        </p:nvSpPr>
        <p:spPr>
          <a:xfrm>
            <a:off x="1105799" y="1457034"/>
            <a:ext cx="2124075" cy="4039389"/>
          </a:xfrm>
          <a:custGeom>
            <a:avLst/>
            <a:gdLst>
              <a:gd name="connsiteX0" fmla="*/ 0 w 2113108"/>
              <a:gd name="connsiteY0" fmla="*/ 0 h 3869635"/>
              <a:gd name="connsiteX1" fmla="*/ 2113108 w 2113108"/>
              <a:gd name="connsiteY1" fmla="*/ 0 h 3869635"/>
              <a:gd name="connsiteX2" fmla="*/ 2113108 w 2113108"/>
              <a:gd name="connsiteY2" fmla="*/ 3869635 h 3869635"/>
              <a:gd name="connsiteX3" fmla="*/ 0 w 2113108"/>
              <a:gd name="connsiteY3" fmla="*/ 3869635 h 3869635"/>
              <a:gd name="connsiteX4" fmla="*/ 0 w 2113108"/>
              <a:gd name="connsiteY4" fmla="*/ 0 h 3869635"/>
              <a:gd name="connsiteX0" fmla="*/ 0 w 2113108"/>
              <a:gd name="connsiteY0" fmla="*/ 76200 h 3945835"/>
              <a:gd name="connsiteX1" fmla="*/ 2113108 w 2113108"/>
              <a:gd name="connsiteY1" fmla="*/ 0 h 3945835"/>
              <a:gd name="connsiteX2" fmla="*/ 2113108 w 2113108"/>
              <a:gd name="connsiteY2" fmla="*/ 3945835 h 3945835"/>
              <a:gd name="connsiteX3" fmla="*/ 0 w 2113108"/>
              <a:gd name="connsiteY3" fmla="*/ 3945835 h 3945835"/>
              <a:gd name="connsiteX4" fmla="*/ 0 w 2113108"/>
              <a:gd name="connsiteY4" fmla="*/ 76200 h 3945835"/>
              <a:gd name="connsiteX0" fmla="*/ 0 w 2113108"/>
              <a:gd name="connsiteY0" fmla="*/ 76200 h 4050610"/>
              <a:gd name="connsiteX1" fmla="*/ 2113108 w 2113108"/>
              <a:gd name="connsiteY1" fmla="*/ 0 h 4050610"/>
              <a:gd name="connsiteX2" fmla="*/ 2113108 w 2113108"/>
              <a:gd name="connsiteY2" fmla="*/ 4050610 h 4050610"/>
              <a:gd name="connsiteX3" fmla="*/ 0 w 2113108"/>
              <a:gd name="connsiteY3" fmla="*/ 3945835 h 4050610"/>
              <a:gd name="connsiteX4" fmla="*/ 0 w 2113108"/>
              <a:gd name="connsiteY4" fmla="*/ 76200 h 4050610"/>
              <a:gd name="connsiteX0" fmla="*/ 3927 w 2117035"/>
              <a:gd name="connsiteY0" fmla="*/ 76200 h 4050610"/>
              <a:gd name="connsiteX1" fmla="*/ 2117035 w 2117035"/>
              <a:gd name="connsiteY1" fmla="*/ 0 h 4050610"/>
              <a:gd name="connsiteX2" fmla="*/ 2117035 w 2117035"/>
              <a:gd name="connsiteY2" fmla="*/ 4050610 h 4050610"/>
              <a:gd name="connsiteX3" fmla="*/ 3927 w 2117035"/>
              <a:gd name="connsiteY3" fmla="*/ 3945835 h 4050610"/>
              <a:gd name="connsiteX4" fmla="*/ 0 w 2117035"/>
              <a:gd name="connsiteY4" fmla="*/ 267942 h 4050610"/>
              <a:gd name="connsiteX5" fmla="*/ 3927 w 2117035"/>
              <a:gd name="connsiteY5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7035 w 2117035"/>
              <a:gd name="connsiteY3" fmla="*/ 4050610 h 4050610"/>
              <a:gd name="connsiteX4" fmla="*/ 3927 w 2117035"/>
              <a:gd name="connsiteY4" fmla="*/ 3945835 h 4050610"/>
              <a:gd name="connsiteX5" fmla="*/ 0 w 2117035"/>
              <a:gd name="connsiteY5" fmla="*/ 267942 h 4050610"/>
              <a:gd name="connsiteX6" fmla="*/ 3927 w 2117035"/>
              <a:gd name="connsiteY6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7035 w 2117035"/>
              <a:gd name="connsiteY3" fmla="*/ 4050610 h 4050610"/>
              <a:gd name="connsiteX4" fmla="*/ 1876426 w 2117035"/>
              <a:gd name="connsiteY4" fmla="*/ 4030317 h 4050610"/>
              <a:gd name="connsiteX5" fmla="*/ 3927 w 2117035"/>
              <a:gd name="connsiteY5" fmla="*/ 3945835 h 4050610"/>
              <a:gd name="connsiteX6" fmla="*/ 0 w 2117035"/>
              <a:gd name="connsiteY6" fmla="*/ 267942 h 4050610"/>
              <a:gd name="connsiteX7" fmla="*/ 3927 w 2117035"/>
              <a:gd name="connsiteY7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4551 w 2117035"/>
              <a:gd name="connsiteY3" fmla="*/ 3849342 h 4050610"/>
              <a:gd name="connsiteX4" fmla="*/ 2117035 w 2117035"/>
              <a:gd name="connsiteY4" fmla="*/ 4050610 h 4050610"/>
              <a:gd name="connsiteX5" fmla="*/ 1876426 w 2117035"/>
              <a:gd name="connsiteY5" fmla="*/ 4030317 h 4050610"/>
              <a:gd name="connsiteX6" fmla="*/ 3927 w 2117035"/>
              <a:gd name="connsiteY6" fmla="*/ 3945835 h 4050610"/>
              <a:gd name="connsiteX7" fmla="*/ 0 w 2117035"/>
              <a:gd name="connsiteY7" fmla="*/ 267942 h 4050610"/>
              <a:gd name="connsiteX8" fmla="*/ 3927 w 2117035"/>
              <a:gd name="connsiteY8" fmla="*/ 76200 h 4050610"/>
              <a:gd name="connsiteX0" fmla="*/ 3927 w 2117035"/>
              <a:gd name="connsiteY0" fmla="*/ 76200 h 4050610"/>
              <a:gd name="connsiteX1" fmla="*/ 180976 w 2117035"/>
              <a:gd name="connsiteY1" fmla="*/ 58392 h 4050610"/>
              <a:gd name="connsiteX2" fmla="*/ 2117035 w 2117035"/>
              <a:gd name="connsiteY2" fmla="*/ 0 h 4050610"/>
              <a:gd name="connsiteX3" fmla="*/ 2114551 w 2117035"/>
              <a:gd name="connsiteY3" fmla="*/ 210792 h 4050610"/>
              <a:gd name="connsiteX4" fmla="*/ 2114551 w 2117035"/>
              <a:gd name="connsiteY4" fmla="*/ 3849342 h 4050610"/>
              <a:gd name="connsiteX5" fmla="*/ 2117035 w 2117035"/>
              <a:gd name="connsiteY5" fmla="*/ 4050610 h 4050610"/>
              <a:gd name="connsiteX6" fmla="*/ 1876426 w 2117035"/>
              <a:gd name="connsiteY6" fmla="*/ 4030317 h 4050610"/>
              <a:gd name="connsiteX7" fmla="*/ 3927 w 2117035"/>
              <a:gd name="connsiteY7" fmla="*/ 3945835 h 4050610"/>
              <a:gd name="connsiteX8" fmla="*/ 0 w 2117035"/>
              <a:gd name="connsiteY8" fmla="*/ 267942 h 4050610"/>
              <a:gd name="connsiteX9" fmla="*/ 3927 w 2117035"/>
              <a:gd name="connsiteY9" fmla="*/ 76200 h 4050610"/>
              <a:gd name="connsiteX0" fmla="*/ 3927 w 2117035"/>
              <a:gd name="connsiteY0" fmla="*/ 84483 h 4058893"/>
              <a:gd name="connsiteX1" fmla="*/ 180976 w 2117035"/>
              <a:gd name="connsiteY1" fmla="*/ 66675 h 4058893"/>
              <a:gd name="connsiteX2" fmla="*/ 1885951 w 2117035"/>
              <a:gd name="connsiteY2" fmla="*/ 0 h 4058893"/>
              <a:gd name="connsiteX3" fmla="*/ 2117035 w 2117035"/>
              <a:gd name="connsiteY3" fmla="*/ 8283 h 4058893"/>
              <a:gd name="connsiteX4" fmla="*/ 2114551 w 2117035"/>
              <a:gd name="connsiteY4" fmla="*/ 219075 h 4058893"/>
              <a:gd name="connsiteX5" fmla="*/ 2114551 w 2117035"/>
              <a:gd name="connsiteY5" fmla="*/ 3857625 h 4058893"/>
              <a:gd name="connsiteX6" fmla="*/ 2117035 w 2117035"/>
              <a:gd name="connsiteY6" fmla="*/ 4058893 h 4058893"/>
              <a:gd name="connsiteX7" fmla="*/ 1876426 w 2117035"/>
              <a:gd name="connsiteY7" fmla="*/ 4038600 h 4058893"/>
              <a:gd name="connsiteX8" fmla="*/ 3927 w 2117035"/>
              <a:gd name="connsiteY8" fmla="*/ 3954118 h 4058893"/>
              <a:gd name="connsiteX9" fmla="*/ 0 w 2117035"/>
              <a:gd name="connsiteY9" fmla="*/ 276225 h 4058893"/>
              <a:gd name="connsiteX10" fmla="*/ 3927 w 2117035"/>
              <a:gd name="connsiteY10" fmla="*/ 84483 h 4058893"/>
              <a:gd name="connsiteX0" fmla="*/ 3927 w 2117035"/>
              <a:gd name="connsiteY0" fmla="*/ 84483 h 4058893"/>
              <a:gd name="connsiteX1" fmla="*/ 180976 w 2117035"/>
              <a:gd name="connsiteY1" fmla="*/ 66675 h 4058893"/>
              <a:gd name="connsiteX2" fmla="*/ 1885951 w 2117035"/>
              <a:gd name="connsiteY2" fmla="*/ 0 h 4058893"/>
              <a:gd name="connsiteX3" fmla="*/ 2117035 w 2117035"/>
              <a:gd name="connsiteY3" fmla="*/ 8283 h 4058893"/>
              <a:gd name="connsiteX4" fmla="*/ 2114551 w 2117035"/>
              <a:gd name="connsiteY4" fmla="*/ 219075 h 4058893"/>
              <a:gd name="connsiteX5" fmla="*/ 2114551 w 2117035"/>
              <a:gd name="connsiteY5" fmla="*/ 3857625 h 4058893"/>
              <a:gd name="connsiteX6" fmla="*/ 2117035 w 2117035"/>
              <a:gd name="connsiteY6" fmla="*/ 4058893 h 4058893"/>
              <a:gd name="connsiteX7" fmla="*/ 1876426 w 2117035"/>
              <a:gd name="connsiteY7" fmla="*/ 4038600 h 4058893"/>
              <a:gd name="connsiteX8" fmla="*/ 190501 w 2117035"/>
              <a:gd name="connsiteY8" fmla="*/ 3952876 h 4058893"/>
              <a:gd name="connsiteX9" fmla="*/ 3927 w 2117035"/>
              <a:gd name="connsiteY9" fmla="*/ 3954118 h 4058893"/>
              <a:gd name="connsiteX10" fmla="*/ 0 w 2117035"/>
              <a:gd name="connsiteY10" fmla="*/ 276225 h 4058893"/>
              <a:gd name="connsiteX11" fmla="*/ 3927 w 2117035"/>
              <a:gd name="connsiteY11" fmla="*/ 84483 h 4058893"/>
              <a:gd name="connsiteX0" fmla="*/ 13451 w 2126559"/>
              <a:gd name="connsiteY0" fmla="*/ 84483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6559 w 2126559"/>
              <a:gd name="connsiteY3" fmla="*/ 8283 h 4058893"/>
              <a:gd name="connsiteX4" fmla="*/ 2124075 w 2126559"/>
              <a:gd name="connsiteY4" fmla="*/ 219075 h 4058893"/>
              <a:gd name="connsiteX5" fmla="*/ 2124075 w 2126559"/>
              <a:gd name="connsiteY5" fmla="*/ 3857625 h 4058893"/>
              <a:gd name="connsiteX6" fmla="*/ 2126559 w 2126559"/>
              <a:gd name="connsiteY6" fmla="*/ 4058893 h 4058893"/>
              <a:gd name="connsiteX7" fmla="*/ 1885950 w 2126559"/>
              <a:gd name="connsiteY7" fmla="*/ 4038600 h 4058893"/>
              <a:gd name="connsiteX8" fmla="*/ 200025 w 2126559"/>
              <a:gd name="connsiteY8" fmla="*/ 3952876 h 4058893"/>
              <a:gd name="connsiteX9" fmla="*/ 13451 w 2126559"/>
              <a:gd name="connsiteY9" fmla="*/ 3954118 h 4058893"/>
              <a:gd name="connsiteX10" fmla="*/ 0 w 2126559"/>
              <a:gd name="connsiteY10" fmla="*/ 3752851 h 4058893"/>
              <a:gd name="connsiteX11" fmla="*/ 9524 w 2126559"/>
              <a:gd name="connsiteY11" fmla="*/ 276225 h 4058893"/>
              <a:gd name="connsiteX12" fmla="*/ 13451 w 2126559"/>
              <a:gd name="connsiteY12" fmla="*/ 84483 h 4058893"/>
              <a:gd name="connsiteX0" fmla="*/ 13451 w 2126559"/>
              <a:gd name="connsiteY0" fmla="*/ 84483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6559 w 2126559"/>
              <a:gd name="connsiteY3" fmla="*/ 8283 h 4058893"/>
              <a:gd name="connsiteX4" fmla="*/ 2124075 w 2126559"/>
              <a:gd name="connsiteY4" fmla="*/ 219075 h 4058893"/>
              <a:gd name="connsiteX5" fmla="*/ 2124075 w 2126559"/>
              <a:gd name="connsiteY5" fmla="*/ 3857625 h 4058893"/>
              <a:gd name="connsiteX6" fmla="*/ 2126559 w 2126559"/>
              <a:gd name="connsiteY6" fmla="*/ 4058893 h 4058893"/>
              <a:gd name="connsiteX7" fmla="*/ 1885950 w 2126559"/>
              <a:gd name="connsiteY7" fmla="*/ 4038600 h 4058893"/>
              <a:gd name="connsiteX8" fmla="*/ 200025 w 2126559"/>
              <a:gd name="connsiteY8" fmla="*/ 3952876 h 4058893"/>
              <a:gd name="connsiteX9" fmla="*/ 0 w 2126559"/>
              <a:gd name="connsiteY9" fmla="*/ 3752851 h 4058893"/>
              <a:gd name="connsiteX10" fmla="*/ 9524 w 2126559"/>
              <a:gd name="connsiteY10" fmla="*/ 276225 h 4058893"/>
              <a:gd name="connsiteX11" fmla="*/ 13451 w 2126559"/>
              <a:gd name="connsiteY11" fmla="*/ 84483 h 4058893"/>
              <a:gd name="connsiteX0" fmla="*/ 9524 w 2126559"/>
              <a:gd name="connsiteY0" fmla="*/ 276225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6559 w 2126559"/>
              <a:gd name="connsiteY3" fmla="*/ 8283 h 4058893"/>
              <a:gd name="connsiteX4" fmla="*/ 2124075 w 2126559"/>
              <a:gd name="connsiteY4" fmla="*/ 219075 h 4058893"/>
              <a:gd name="connsiteX5" fmla="*/ 2124075 w 2126559"/>
              <a:gd name="connsiteY5" fmla="*/ 3857625 h 4058893"/>
              <a:gd name="connsiteX6" fmla="*/ 2126559 w 2126559"/>
              <a:gd name="connsiteY6" fmla="*/ 4058893 h 4058893"/>
              <a:gd name="connsiteX7" fmla="*/ 1885950 w 2126559"/>
              <a:gd name="connsiteY7" fmla="*/ 4038600 h 4058893"/>
              <a:gd name="connsiteX8" fmla="*/ 200025 w 2126559"/>
              <a:gd name="connsiteY8" fmla="*/ 3952876 h 4058893"/>
              <a:gd name="connsiteX9" fmla="*/ 0 w 2126559"/>
              <a:gd name="connsiteY9" fmla="*/ 3752851 h 4058893"/>
              <a:gd name="connsiteX10" fmla="*/ 9524 w 2126559"/>
              <a:gd name="connsiteY10" fmla="*/ 276225 h 4058893"/>
              <a:gd name="connsiteX0" fmla="*/ 9524 w 2126559"/>
              <a:gd name="connsiteY0" fmla="*/ 276225 h 4058893"/>
              <a:gd name="connsiteX1" fmla="*/ 190500 w 2126559"/>
              <a:gd name="connsiteY1" fmla="*/ 66675 h 4058893"/>
              <a:gd name="connsiteX2" fmla="*/ 1895475 w 2126559"/>
              <a:gd name="connsiteY2" fmla="*/ 0 h 4058893"/>
              <a:gd name="connsiteX3" fmla="*/ 2124075 w 2126559"/>
              <a:gd name="connsiteY3" fmla="*/ 219075 h 4058893"/>
              <a:gd name="connsiteX4" fmla="*/ 2124075 w 2126559"/>
              <a:gd name="connsiteY4" fmla="*/ 3857625 h 4058893"/>
              <a:gd name="connsiteX5" fmla="*/ 2126559 w 2126559"/>
              <a:gd name="connsiteY5" fmla="*/ 4058893 h 4058893"/>
              <a:gd name="connsiteX6" fmla="*/ 1885950 w 2126559"/>
              <a:gd name="connsiteY6" fmla="*/ 4038600 h 4058893"/>
              <a:gd name="connsiteX7" fmla="*/ 200025 w 2126559"/>
              <a:gd name="connsiteY7" fmla="*/ 3952876 h 4058893"/>
              <a:gd name="connsiteX8" fmla="*/ 0 w 2126559"/>
              <a:gd name="connsiteY8" fmla="*/ 3752851 h 4058893"/>
              <a:gd name="connsiteX9" fmla="*/ 9524 w 2126559"/>
              <a:gd name="connsiteY9" fmla="*/ 276225 h 4058893"/>
              <a:gd name="connsiteX0" fmla="*/ 9524 w 2124075"/>
              <a:gd name="connsiteY0" fmla="*/ 276225 h 4038600"/>
              <a:gd name="connsiteX1" fmla="*/ 190500 w 2124075"/>
              <a:gd name="connsiteY1" fmla="*/ 66675 h 4038600"/>
              <a:gd name="connsiteX2" fmla="*/ 1895475 w 2124075"/>
              <a:gd name="connsiteY2" fmla="*/ 0 h 4038600"/>
              <a:gd name="connsiteX3" fmla="*/ 2124075 w 2124075"/>
              <a:gd name="connsiteY3" fmla="*/ 219075 h 4038600"/>
              <a:gd name="connsiteX4" fmla="*/ 2124075 w 2124075"/>
              <a:gd name="connsiteY4" fmla="*/ 3857625 h 4038600"/>
              <a:gd name="connsiteX5" fmla="*/ 1885950 w 2124075"/>
              <a:gd name="connsiteY5" fmla="*/ 4038600 h 4038600"/>
              <a:gd name="connsiteX6" fmla="*/ 200025 w 2124075"/>
              <a:gd name="connsiteY6" fmla="*/ 3952876 h 4038600"/>
              <a:gd name="connsiteX7" fmla="*/ 0 w 2124075"/>
              <a:gd name="connsiteY7" fmla="*/ 3752851 h 4038600"/>
              <a:gd name="connsiteX8" fmla="*/ 9524 w 2124075"/>
              <a:gd name="connsiteY8" fmla="*/ 276225 h 4038600"/>
              <a:gd name="connsiteX0" fmla="*/ 9524 w 2124075"/>
              <a:gd name="connsiteY0" fmla="*/ 276225 h 4038600"/>
              <a:gd name="connsiteX1" fmla="*/ 190500 w 2124075"/>
              <a:gd name="connsiteY1" fmla="*/ 66675 h 4038600"/>
              <a:gd name="connsiteX2" fmla="*/ 1895475 w 2124075"/>
              <a:gd name="connsiteY2" fmla="*/ 0 h 4038600"/>
              <a:gd name="connsiteX3" fmla="*/ 2124075 w 2124075"/>
              <a:gd name="connsiteY3" fmla="*/ 219075 h 4038600"/>
              <a:gd name="connsiteX4" fmla="*/ 2124075 w 2124075"/>
              <a:gd name="connsiteY4" fmla="*/ 3857625 h 4038600"/>
              <a:gd name="connsiteX5" fmla="*/ 1885950 w 2124075"/>
              <a:gd name="connsiteY5" fmla="*/ 4038600 h 4038600"/>
              <a:gd name="connsiteX6" fmla="*/ 200025 w 2124075"/>
              <a:gd name="connsiteY6" fmla="*/ 3952876 h 4038600"/>
              <a:gd name="connsiteX7" fmla="*/ 0 w 2124075"/>
              <a:gd name="connsiteY7" fmla="*/ 3752851 h 4038600"/>
              <a:gd name="connsiteX8" fmla="*/ 9524 w 2124075"/>
              <a:gd name="connsiteY8" fmla="*/ 276225 h 4038600"/>
              <a:gd name="connsiteX0" fmla="*/ 9524 w 2124075"/>
              <a:gd name="connsiteY0" fmla="*/ 276225 h 4038600"/>
              <a:gd name="connsiteX1" fmla="*/ 190500 w 2124075"/>
              <a:gd name="connsiteY1" fmla="*/ 66675 h 4038600"/>
              <a:gd name="connsiteX2" fmla="*/ 1895475 w 2124075"/>
              <a:gd name="connsiteY2" fmla="*/ 0 h 4038600"/>
              <a:gd name="connsiteX3" fmla="*/ 2124075 w 2124075"/>
              <a:gd name="connsiteY3" fmla="*/ 219075 h 4038600"/>
              <a:gd name="connsiteX4" fmla="*/ 2124075 w 2124075"/>
              <a:gd name="connsiteY4" fmla="*/ 3857625 h 4038600"/>
              <a:gd name="connsiteX5" fmla="*/ 1885950 w 2124075"/>
              <a:gd name="connsiteY5" fmla="*/ 4038600 h 4038600"/>
              <a:gd name="connsiteX6" fmla="*/ 200025 w 2124075"/>
              <a:gd name="connsiteY6" fmla="*/ 3952876 h 4038600"/>
              <a:gd name="connsiteX7" fmla="*/ 0 w 2124075"/>
              <a:gd name="connsiteY7" fmla="*/ 3752851 h 4038600"/>
              <a:gd name="connsiteX8" fmla="*/ 9524 w 2124075"/>
              <a:gd name="connsiteY8" fmla="*/ 276225 h 4038600"/>
              <a:gd name="connsiteX0" fmla="*/ 9524 w 2124075"/>
              <a:gd name="connsiteY0" fmla="*/ 277313 h 4039688"/>
              <a:gd name="connsiteX1" fmla="*/ 190500 w 2124075"/>
              <a:gd name="connsiteY1" fmla="*/ 67763 h 4039688"/>
              <a:gd name="connsiteX2" fmla="*/ 1895475 w 2124075"/>
              <a:gd name="connsiteY2" fmla="*/ 1088 h 4039688"/>
              <a:gd name="connsiteX3" fmla="*/ 2124075 w 2124075"/>
              <a:gd name="connsiteY3" fmla="*/ 220163 h 4039688"/>
              <a:gd name="connsiteX4" fmla="*/ 2124075 w 2124075"/>
              <a:gd name="connsiteY4" fmla="*/ 3858713 h 4039688"/>
              <a:gd name="connsiteX5" fmla="*/ 1885950 w 2124075"/>
              <a:gd name="connsiteY5" fmla="*/ 4039688 h 4039688"/>
              <a:gd name="connsiteX6" fmla="*/ 200025 w 2124075"/>
              <a:gd name="connsiteY6" fmla="*/ 3953964 h 4039688"/>
              <a:gd name="connsiteX7" fmla="*/ 0 w 2124075"/>
              <a:gd name="connsiteY7" fmla="*/ 3753939 h 4039688"/>
              <a:gd name="connsiteX8" fmla="*/ 9524 w 2124075"/>
              <a:gd name="connsiteY8" fmla="*/ 277313 h 4039688"/>
              <a:gd name="connsiteX0" fmla="*/ 9524 w 2131177"/>
              <a:gd name="connsiteY0" fmla="*/ 279313 h 4041688"/>
              <a:gd name="connsiteX1" fmla="*/ 190500 w 2131177"/>
              <a:gd name="connsiteY1" fmla="*/ 69763 h 4041688"/>
              <a:gd name="connsiteX2" fmla="*/ 1895475 w 2131177"/>
              <a:gd name="connsiteY2" fmla="*/ 3088 h 4041688"/>
              <a:gd name="connsiteX3" fmla="*/ 2124075 w 2131177"/>
              <a:gd name="connsiteY3" fmla="*/ 222163 h 4041688"/>
              <a:gd name="connsiteX4" fmla="*/ 2124075 w 2131177"/>
              <a:gd name="connsiteY4" fmla="*/ 3860713 h 4041688"/>
              <a:gd name="connsiteX5" fmla="*/ 1885950 w 2131177"/>
              <a:gd name="connsiteY5" fmla="*/ 4041688 h 4041688"/>
              <a:gd name="connsiteX6" fmla="*/ 200025 w 2131177"/>
              <a:gd name="connsiteY6" fmla="*/ 3955964 h 4041688"/>
              <a:gd name="connsiteX7" fmla="*/ 0 w 2131177"/>
              <a:gd name="connsiteY7" fmla="*/ 3755939 h 4041688"/>
              <a:gd name="connsiteX8" fmla="*/ 9524 w 2131177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4075"/>
              <a:gd name="connsiteY0" fmla="*/ 279313 h 4041688"/>
              <a:gd name="connsiteX1" fmla="*/ 190500 w 2124075"/>
              <a:gd name="connsiteY1" fmla="*/ 69763 h 4041688"/>
              <a:gd name="connsiteX2" fmla="*/ 1895475 w 2124075"/>
              <a:gd name="connsiteY2" fmla="*/ 3088 h 4041688"/>
              <a:gd name="connsiteX3" fmla="*/ 2124075 w 2124075"/>
              <a:gd name="connsiteY3" fmla="*/ 222163 h 4041688"/>
              <a:gd name="connsiteX4" fmla="*/ 2124075 w 2124075"/>
              <a:gd name="connsiteY4" fmla="*/ 3860713 h 4041688"/>
              <a:gd name="connsiteX5" fmla="*/ 1885950 w 2124075"/>
              <a:gd name="connsiteY5" fmla="*/ 4041688 h 4041688"/>
              <a:gd name="connsiteX6" fmla="*/ 200025 w 2124075"/>
              <a:gd name="connsiteY6" fmla="*/ 3955964 h 4041688"/>
              <a:gd name="connsiteX7" fmla="*/ 0 w 2124075"/>
              <a:gd name="connsiteY7" fmla="*/ 3755939 h 4041688"/>
              <a:gd name="connsiteX8" fmla="*/ 9524 w 2124075"/>
              <a:gd name="connsiteY8" fmla="*/ 279313 h 4041688"/>
              <a:gd name="connsiteX0" fmla="*/ 9524 w 2127654"/>
              <a:gd name="connsiteY0" fmla="*/ 277781 h 4040156"/>
              <a:gd name="connsiteX1" fmla="*/ 190500 w 2127654"/>
              <a:gd name="connsiteY1" fmla="*/ 68231 h 4040156"/>
              <a:gd name="connsiteX2" fmla="*/ 1895475 w 2127654"/>
              <a:gd name="connsiteY2" fmla="*/ 1556 h 4040156"/>
              <a:gd name="connsiteX3" fmla="*/ 2124075 w 2127654"/>
              <a:gd name="connsiteY3" fmla="*/ 220631 h 4040156"/>
              <a:gd name="connsiteX4" fmla="*/ 2124075 w 2127654"/>
              <a:gd name="connsiteY4" fmla="*/ 3859181 h 4040156"/>
              <a:gd name="connsiteX5" fmla="*/ 1885950 w 2127654"/>
              <a:gd name="connsiteY5" fmla="*/ 4040156 h 4040156"/>
              <a:gd name="connsiteX6" fmla="*/ 200025 w 2127654"/>
              <a:gd name="connsiteY6" fmla="*/ 3954432 h 4040156"/>
              <a:gd name="connsiteX7" fmla="*/ 0 w 2127654"/>
              <a:gd name="connsiteY7" fmla="*/ 3754407 h 4040156"/>
              <a:gd name="connsiteX8" fmla="*/ 9524 w 2127654"/>
              <a:gd name="connsiteY8" fmla="*/ 277781 h 4040156"/>
              <a:gd name="connsiteX0" fmla="*/ 9524 w 2124075"/>
              <a:gd name="connsiteY0" fmla="*/ 277781 h 4040156"/>
              <a:gd name="connsiteX1" fmla="*/ 190500 w 2124075"/>
              <a:gd name="connsiteY1" fmla="*/ 68231 h 4040156"/>
              <a:gd name="connsiteX2" fmla="*/ 1895475 w 2124075"/>
              <a:gd name="connsiteY2" fmla="*/ 1556 h 4040156"/>
              <a:gd name="connsiteX3" fmla="*/ 2124075 w 2124075"/>
              <a:gd name="connsiteY3" fmla="*/ 220631 h 4040156"/>
              <a:gd name="connsiteX4" fmla="*/ 2124075 w 2124075"/>
              <a:gd name="connsiteY4" fmla="*/ 3859181 h 4040156"/>
              <a:gd name="connsiteX5" fmla="*/ 1885950 w 2124075"/>
              <a:gd name="connsiteY5" fmla="*/ 4040156 h 4040156"/>
              <a:gd name="connsiteX6" fmla="*/ 200025 w 2124075"/>
              <a:gd name="connsiteY6" fmla="*/ 3954432 h 4040156"/>
              <a:gd name="connsiteX7" fmla="*/ 0 w 2124075"/>
              <a:gd name="connsiteY7" fmla="*/ 3754407 h 4040156"/>
              <a:gd name="connsiteX8" fmla="*/ 9524 w 2124075"/>
              <a:gd name="connsiteY8" fmla="*/ 277781 h 4040156"/>
              <a:gd name="connsiteX0" fmla="*/ 9524 w 2131881"/>
              <a:gd name="connsiteY0" fmla="*/ 277840 h 4040215"/>
              <a:gd name="connsiteX1" fmla="*/ 190500 w 2131881"/>
              <a:gd name="connsiteY1" fmla="*/ 68290 h 4040215"/>
              <a:gd name="connsiteX2" fmla="*/ 1895475 w 2131881"/>
              <a:gd name="connsiteY2" fmla="*/ 1615 h 4040215"/>
              <a:gd name="connsiteX3" fmla="*/ 2124075 w 2131881"/>
              <a:gd name="connsiteY3" fmla="*/ 220690 h 4040215"/>
              <a:gd name="connsiteX4" fmla="*/ 2124075 w 2131881"/>
              <a:gd name="connsiteY4" fmla="*/ 3859240 h 4040215"/>
              <a:gd name="connsiteX5" fmla="*/ 1885950 w 2131881"/>
              <a:gd name="connsiteY5" fmla="*/ 4040215 h 4040215"/>
              <a:gd name="connsiteX6" fmla="*/ 200025 w 2131881"/>
              <a:gd name="connsiteY6" fmla="*/ 3954491 h 4040215"/>
              <a:gd name="connsiteX7" fmla="*/ 0 w 2131881"/>
              <a:gd name="connsiteY7" fmla="*/ 3754466 h 4040215"/>
              <a:gd name="connsiteX8" fmla="*/ 9524 w 2131881"/>
              <a:gd name="connsiteY8" fmla="*/ 277840 h 4040215"/>
              <a:gd name="connsiteX0" fmla="*/ 9524 w 2124075"/>
              <a:gd name="connsiteY0" fmla="*/ 277725 h 4040100"/>
              <a:gd name="connsiteX1" fmla="*/ 190500 w 2124075"/>
              <a:gd name="connsiteY1" fmla="*/ 68175 h 4040100"/>
              <a:gd name="connsiteX2" fmla="*/ 1895475 w 2124075"/>
              <a:gd name="connsiteY2" fmla="*/ 1500 h 4040100"/>
              <a:gd name="connsiteX3" fmla="*/ 2124075 w 2124075"/>
              <a:gd name="connsiteY3" fmla="*/ 220575 h 4040100"/>
              <a:gd name="connsiteX4" fmla="*/ 2124075 w 2124075"/>
              <a:gd name="connsiteY4" fmla="*/ 3859125 h 4040100"/>
              <a:gd name="connsiteX5" fmla="*/ 1885950 w 2124075"/>
              <a:gd name="connsiteY5" fmla="*/ 4040100 h 4040100"/>
              <a:gd name="connsiteX6" fmla="*/ 200025 w 2124075"/>
              <a:gd name="connsiteY6" fmla="*/ 3954376 h 4040100"/>
              <a:gd name="connsiteX7" fmla="*/ 0 w 2124075"/>
              <a:gd name="connsiteY7" fmla="*/ 3754351 h 4040100"/>
              <a:gd name="connsiteX8" fmla="*/ 9524 w 2124075"/>
              <a:gd name="connsiteY8" fmla="*/ 277725 h 4040100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  <a:gd name="connsiteX0" fmla="*/ 9524 w 2124075"/>
              <a:gd name="connsiteY0" fmla="*/ 277014 h 4039389"/>
              <a:gd name="connsiteX1" fmla="*/ 190500 w 2124075"/>
              <a:gd name="connsiteY1" fmla="*/ 67464 h 4039389"/>
              <a:gd name="connsiteX2" fmla="*/ 1895475 w 2124075"/>
              <a:gd name="connsiteY2" fmla="*/ 789 h 4039389"/>
              <a:gd name="connsiteX3" fmla="*/ 2124075 w 2124075"/>
              <a:gd name="connsiteY3" fmla="*/ 219864 h 4039389"/>
              <a:gd name="connsiteX4" fmla="*/ 2124075 w 2124075"/>
              <a:gd name="connsiteY4" fmla="*/ 3858414 h 4039389"/>
              <a:gd name="connsiteX5" fmla="*/ 1885950 w 2124075"/>
              <a:gd name="connsiteY5" fmla="*/ 4039389 h 4039389"/>
              <a:gd name="connsiteX6" fmla="*/ 200025 w 2124075"/>
              <a:gd name="connsiteY6" fmla="*/ 3953665 h 4039389"/>
              <a:gd name="connsiteX7" fmla="*/ 0 w 2124075"/>
              <a:gd name="connsiteY7" fmla="*/ 3753640 h 4039389"/>
              <a:gd name="connsiteX8" fmla="*/ 9524 w 2124075"/>
              <a:gd name="connsiteY8" fmla="*/ 277014 h 40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4075" h="4039389">
                <a:moveTo>
                  <a:pt x="9524" y="277014"/>
                </a:moveTo>
                <a:cubicBezTo>
                  <a:pt x="12699" y="99214"/>
                  <a:pt x="41275" y="80164"/>
                  <a:pt x="190500" y="67464"/>
                </a:cubicBezTo>
                <a:lnTo>
                  <a:pt x="1895475" y="789"/>
                </a:lnTo>
                <a:cubicBezTo>
                  <a:pt x="2168525" y="-10324"/>
                  <a:pt x="2105024" y="97626"/>
                  <a:pt x="2124075" y="219864"/>
                </a:cubicBezTo>
                <a:lnTo>
                  <a:pt x="2124075" y="3858414"/>
                </a:lnTo>
                <a:cubicBezTo>
                  <a:pt x="2111375" y="4033039"/>
                  <a:pt x="2060575" y="4036214"/>
                  <a:pt x="1885950" y="4039389"/>
                </a:cubicBezTo>
                <a:lnTo>
                  <a:pt x="200025" y="3953665"/>
                </a:lnTo>
                <a:cubicBezTo>
                  <a:pt x="66675" y="3948902"/>
                  <a:pt x="0" y="3929852"/>
                  <a:pt x="0" y="3753640"/>
                </a:cubicBezTo>
                <a:cubicBezTo>
                  <a:pt x="3175" y="2594765"/>
                  <a:pt x="6349" y="1435889"/>
                  <a:pt x="9524" y="27701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9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4F5F9"/>
                </a:gs>
              </a:gsLst>
              <a:lin ang="5400000" scaled="1"/>
            </a:gradFill>
          </a:ln>
          <a:effectLst>
            <a:outerShdw blurRad="127000" dist="38100" algn="l" rotWithShape="0">
              <a:prstClr val="black">
                <a:alpha val="40000"/>
              </a:prstClr>
            </a:outerShdw>
            <a:reflection blurRad="1651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47E8738-8F73-BD4D-8923-4B22C732DB4F}"/>
              </a:ext>
            </a:extLst>
          </p:cNvPr>
          <p:cNvSpPr/>
          <p:nvPr/>
        </p:nvSpPr>
        <p:spPr>
          <a:xfrm rot="5400000">
            <a:off x="2948967" y="2138057"/>
            <a:ext cx="285751" cy="1059657"/>
          </a:xfrm>
          <a:prstGeom prst="rtTriangle">
            <a:avLst/>
          </a:prstGeom>
          <a:gradFill>
            <a:gsLst>
              <a:gs pos="45000">
                <a:schemeClr val="tx1">
                  <a:lumMod val="75000"/>
                  <a:lumOff val="25000"/>
                </a:schemeClr>
              </a:gs>
              <a:gs pos="100000">
                <a:srgbClr val="ECEDF0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A54904D4-0BCA-0948-826E-2FE6B7A06F9E}"/>
              </a:ext>
            </a:extLst>
          </p:cNvPr>
          <p:cNvSpPr/>
          <p:nvPr/>
        </p:nvSpPr>
        <p:spPr>
          <a:xfrm>
            <a:off x="2663218" y="1676897"/>
            <a:ext cx="657225" cy="1024323"/>
          </a:xfrm>
          <a:custGeom>
            <a:avLst/>
            <a:gdLst>
              <a:gd name="connsiteX0" fmla="*/ 621412 w 657225"/>
              <a:gd name="connsiteY0" fmla="*/ 894596 h 1024323"/>
              <a:gd name="connsiteX1" fmla="*/ 612285 w 657225"/>
              <a:gd name="connsiteY1" fmla="*/ 900750 h 1024323"/>
              <a:gd name="connsiteX2" fmla="*/ 617709 w 657225"/>
              <a:gd name="connsiteY2" fmla="*/ 899093 h 1024323"/>
              <a:gd name="connsiteX3" fmla="*/ 89626 w 657225"/>
              <a:gd name="connsiteY3" fmla="*/ 0 h 1024323"/>
              <a:gd name="connsiteX4" fmla="*/ 567599 w 657225"/>
              <a:gd name="connsiteY4" fmla="*/ 0 h 1024323"/>
              <a:gd name="connsiteX5" fmla="*/ 657225 w 657225"/>
              <a:gd name="connsiteY5" fmla="*/ 89626 h 1024323"/>
              <a:gd name="connsiteX6" fmla="*/ 657225 w 657225"/>
              <a:gd name="connsiteY6" fmla="*/ 824774 h 1024323"/>
              <a:gd name="connsiteX7" fmla="*/ 657223 w 657225"/>
              <a:gd name="connsiteY7" fmla="*/ 824784 h 1024323"/>
              <a:gd name="connsiteX8" fmla="*/ 657223 w 657225"/>
              <a:gd name="connsiteY8" fmla="*/ 1024323 h 1024323"/>
              <a:gd name="connsiteX9" fmla="*/ 648586 w 657225"/>
              <a:gd name="connsiteY9" fmla="*/ 981542 h 1024323"/>
              <a:gd name="connsiteX10" fmla="*/ 547292 w 657225"/>
              <a:gd name="connsiteY10" fmla="*/ 914400 h 1024323"/>
              <a:gd name="connsiteX11" fmla="*/ 89626 w 657225"/>
              <a:gd name="connsiteY11" fmla="*/ 914400 h 1024323"/>
              <a:gd name="connsiteX12" fmla="*/ 0 w 657225"/>
              <a:gd name="connsiteY12" fmla="*/ 824774 h 1024323"/>
              <a:gd name="connsiteX13" fmla="*/ 0 w 657225"/>
              <a:gd name="connsiteY13" fmla="*/ 89626 h 1024323"/>
              <a:gd name="connsiteX14" fmla="*/ 89626 w 657225"/>
              <a:gd name="connsiteY14" fmla="*/ 0 h 10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7225" h="1024323">
                <a:moveTo>
                  <a:pt x="621412" y="894596"/>
                </a:moveTo>
                <a:lnTo>
                  <a:pt x="612285" y="900750"/>
                </a:lnTo>
                <a:lnTo>
                  <a:pt x="617709" y="899093"/>
                </a:lnTo>
                <a:close/>
                <a:moveTo>
                  <a:pt x="89626" y="0"/>
                </a:moveTo>
                <a:lnTo>
                  <a:pt x="567599" y="0"/>
                </a:lnTo>
                <a:cubicBezTo>
                  <a:pt x="617098" y="0"/>
                  <a:pt x="657225" y="40127"/>
                  <a:pt x="657225" y="89626"/>
                </a:cubicBezTo>
                <a:lnTo>
                  <a:pt x="657225" y="824774"/>
                </a:lnTo>
                <a:lnTo>
                  <a:pt x="657223" y="824784"/>
                </a:lnTo>
                <a:lnTo>
                  <a:pt x="657223" y="1024323"/>
                </a:lnTo>
                <a:lnTo>
                  <a:pt x="648586" y="981542"/>
                </a:lnTo>
                <a:cubicBezTo>
                  <a:pt x="631897" y="942086"/>
                  <a:pt x="592828" y="914400"/>
                  <a:pt x="547292" y="914400"/>
                </a:cubicBezTo>
                <a:lnTo>
                  <a:pt x="89626" y="914400"/>
                </a:lnTo>
                <a:cubicBezTo>
                  <a:pt x="40127" y="914400"/>
                  <a:pt x="0" y="874273"/>
                  <a:pt x="0" y="824774"/>
                </a:cubicBezTo>
                <a:lnTo>
                  <a:pt x="0" y="89626"/>
                </a:lnTo>
                <a:cubicBezTo>
                  <a:pt x="0" y="40127"/>
                  <a:pt x="40127" y="0"/>
                  <a:pt x="89626" y="0"/>
                </a:cubicBezTo>
                <a:close/>
              </a:path>
            </a:pathLst>
          </a:custGeom>
          <a:gradFill flip="none" rotWithShape="1">
            <a:gsLst>
              <a:gs pos="0">
                <a:srgbClr val="FF5D6C"/>
              </a:gs>
              <a:gs pos="100000">
                <a:srgbClr val="FF3B44"/>
              </a:gs>
              <a:gs pos="85000">
                <a:srgbClr val="FFA49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4BB2C2-2CB9-CF40-A4FA-9009D994636C}"/>
              </a:ext>
            </a:extLst>
          </p:cNvPr>
          <p:cNvSpPr txBox="1"/>
          <p:nvPr/>
        </p:nvSpPr>
        <p:spPr>
          <a:xfrm>
            <a:off x="2617195" y="1833630"/>
            <a:ext cx="66765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EC46F7-4FE9-2847-B2FF-E29D17E328CB}"/>
              </a:ext>
            </a:extLst>
          </p:cNvPr>
          <p:cNvSpPr txBox="1"/>
          <p:nvPr/>
        </p:nvSpPr>
        <p:spPr>
          <a:xfrm>
            <a:off x="4297533" y="1833630"/>
            <a:ext cx="66765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02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596DD3-8B50-7748-86F4-7BED12CEE43D}"/>
              </a:ext>
            </a:extLst>
          </p:cNvPr>
          <p:cNvSpPr txBox="1"/>
          <p:nvPr/>
        </p:nvSpPr>
        <p:spPr>
          <a:xfrm>
            <a:off x="5990812" y="1836562"/>
            <a:ext cx="66765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4EDDA7-C8F4-184D-AA57-18B8560F9656}"/>
              </a:ext>
            </a:extLst>
          </p:cNvPr>
          <p:cNvSpPr txBox="1"/>
          <p:nvPr/>
        </p:nvSpPr>
        <p:spPr>
          <a:xfrm>
            <a:off x="7663227" y="1838815"/>
            <a:ext cx="66765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EF0A3A-4A90-0340-B3A4-B825F608735C}"/>
              </a:ext>
            </a:extLst>
          </p:cNvPr>
          <p:cNvSpPr txBox="1"/>
          <p:nvPr/>
        </p:nvSpPr>
        <p:spPr>
          <a:xfrm>
            <a:off x="9356506" y="1838815"/>
            <a:ext cx="66765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05</a:t>
            </a:r>
          </a:p>
        </p:txBody>
      </p:sp>
      <p:pic>
        <p:nvPicPr>
          <p:cNvPr id="49" name="Graphic 48" descr="Bullseye">
            <a:extLst>
              <a:ext uri="{FF2B5EF4-FFF2-40B4-BE49-F238E27FC236}">
                <a16:creationId xmlns:a16="http://schemas.microsoft.com/office/drawing/2014/main" id="{8F161094-338F-2844-90CC-E6DC37084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489307" y="4705394"/>
            <a:ext cx="547131" cy="547131"/>
          </a:xfrm>
          <a:prstGeom prst="rect">
            <a:avLst/>
          </a:prstGeom>
        </p:spPr>
      </p:pic>
      <p:pic>
        <p:nvPicPr>
          <p:cNvPr id="50" name="Graphic 49" descr="Bar chart">
            <a:extLst>
              <a:ext uri="{FF2B5EF4-FFF2-40B4-BE49-F238E27FC236}">
                <a16:creationId xmlns:a16="http://schemas.microsoft.com/office/drawing/2014/main" id="{1DCC392D-0848-5C48-8AD0-1515CA708A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281637" y="4692567"/>
            <a:ext cx="547131" cy="54713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ABC92D7-F59E-2D41-B1D0-975E51B4996B}"/>
              </a:ext>
            </a:extLst>
          </p:cNvPr>
          <p:cNvSpPr txBox="1"/>
          <p:nvPr/>
        </p:nvSpPr>
        <p:spPr>
          <a:xfrm>
            <a:off x="1220415" y="3374700"/>
            <a:ext cx="1825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  <a:ea typeface="HGGothicE" panose="020B0909000000000000" pitchFamily="49" charset="-128"/>
              </a:rPr>
              <a:t>Introduction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A0FDD3-3C9A-DF42-A9C8-8B7ECEF85215}"/>
              </a:ext>
            </a:extLst>
          </p:cNvPr>
          <p:cNvSpPr txBox="1"/>
          <p:nvPr/>
        </p:nvSpPr>
        <p:spPr>
          <a:xfrm>
            <a:off x="3267032" y="3336725"/>
            <a:ext cx="161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  <a:ea typeface="HGGothicE" panose="020B0909000000000000" pitchFamily="49" charset="-128"/>
              </a:rPr>
              <a:t>E D A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620E87-00B1-0045-BF25-C251124BE2EC}"/>
              </a:ext>
            </a:extLst>
          </p:cNvPr>
          <p:cNvSpPr txBox="1"/>
          <p:nvPr/>
        </p:nvSpPr>
        <p:spPr>
          <a:xfrm>
            <a:off x="4774689" y="3324971"/>
            <a:ext cx="194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  <a:ea typeface="HGGothicE" panose="020B0909000000000000" pitchFamily="49" charset="-128"/>
              </a:rPr>
              <a:t>Data</a:t>
            </a:r>
          </a:p>
          <a:p>
            <a:pPr algn="ctr"/>
            <a:r>
              <a:rPr lang="en-US" sz="1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  <a:ea typeface="HGGothicE" panose="020B0909000000000000" pitchFamily="49" charset="-128"/>
              </a:rPr>
              <a:t>Preprocessing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DD7D86-A75F-5140-8721-25C3F845A037}"/>
              </a:ext>
            </a:extLst>
          </p:cNvPr>
          <p:cNvSpPr txBox="1"/>
          <p:nvPr/>
        </p:nvSpPr>
        <p:spPr>
          <a:xfrm>
            <a:off x="6694074" y="3362656"/>
            <a:ext cx="163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  <a:ea typeface="HGGothicE" panose="020B0909000000000000" pitchFamily="49" charset="-128"/>
              </a:rPr>
              <a:t>Balancing</a:t>
            </a:r>
          </a:p>
          <a:p>
            <a:pPr algn="ctr"/>
            <a:r>
              <a:rPr lang="en-US" sz="1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  <a:ea typeface="HGGothicE" panose="020B0909000000000000" pitchFamily="49" charset="-128"/>
              </a:rPr>
              <a:t>Techniques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4996C7-580B-8F40-BC8C-99F47ACDCDC2}"/>
              </a:ext>
            </a:extLst>
          </p:cNvPr>
          <p:cNvSpPr txBox="1"/>
          <p:nvPr/>
        </p:nvSpPr>
        <p:spPr>
          <a:xfrm>
            <a:off x="8368983" y="3352667"/>
            <a:ext cx="1875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  <a:ea typeface="HGGothicE" panose="020B0909000000000000" pitchFamily="49" charset="-128"/>
              </a:rPr>
              <a:t>Modeling</a:t>
            </a:r>
          </a:p>
          <a:p>
            <a:pPr algn="ctr"/>
            <a:r>
              <a:rPr lang="en-US" sz="1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  <a:ea typeface="HGGothicE" panose="020B0909000000000000" pitchFamily="49" charset="-128"/>
              </a:rPr>
              <a:t>&amp;</a:t>
            </a:r>
          </a:p>
          <a:p>
            <a:pPr algn="ctr"/>
            <a:r>
              <a:rPr lang="en-US" sz="1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  <a:ea typeface="HGGothicE" panose="020B0909000000000000" pitchFamily="49" charset="-128"/>
              </a:rPr>
              <a:t>Customer</a:t>
            </a:r>
          </a:p>
          <a:p>
            <a:pPr algn="ctr"/>
            <a:r>
              <a:rPr lang="en-US" sz="1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  <a:ea typeface="HGGothicE" panose="020B0909000000000000" pitchFamily="49" charset="-128"/>
              </a:rPr>
              <a:t>Segmentation</a:t>
            </a:r>
          </a:p>
        </p:txBody>
      </p:sp>
      <p:pic>
        <p:nvPicPr>
          <p:cNvPr id="56" name="Graphic 55" descr="Lecturer">
            <a:extLst>
              <a:ext uri="{FF2B5EF4-FFF2-40B4-BE49-F238E27FC236}">
                <a16:creationId xmlns:a16="http://schemas.microsoft.com/office/drawing/2014/main" id="{5EAC85C6-5C66-0F45-B368-618FD89F6DE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88852" y="4663208"/>
            <a:ext cx="605851" cy="605851"/>
          </a:xfrm>
          <a:prstGeom prst="rect">
            <a:avLst/>
          </a:prstGeom>
        </p:spPr>
      </p:pic>
      <p:pic>
        <p:nvPicPr>
          <p:cNvPr id="58" name="Graphic 57" descr="Hike">
            <a:extLst>
              <a:ext uri="{FF2B5EF4-FFF2-40B4-BE49-F238E27FC236}">
                <a16:creationId xmlns:a16="http://schemas.microsoft.com/office/drawing/2014/main" id="{C6BFCD71-6435-3B4B-8B2A-F02B34111A4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85599" y="4733183"/>
            <a:ext cx="581852" cy="581852"/>
          </a:xfrm>
          <a:prstGeom prst="rect">
            <a:avLst/>
          </a:prstGeom>
        </p:spPr>
      </p:pic>
      <p:pic>
        <p:nvPicPr>
          <p:cNvPr id="61" name="Graphic 60" descr="Group brainstorm">
            <a:extLst>
              <a:ext uri="{FF2B5EF4-FFF2-40B4-BE49-F238E27FC236}">
                <a16:creationId xmlns:a16="http://schemas.microsoft.com/office/drawing/2014/main" id="{A6D8F50F-2388-A040-8350-4E1590A3CA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1557" y="4650346"/>
            <a:ext cx="657225" cy="657225"/>
          </a:xfrm>
          <a:prstGeom prst="rect">
            <a:avLst/>
          </a:prstGeom>
        </p:spPr>
      </p:pic>
      <p:sp>
        <p:nvSpPr>
          <p:cNvPr id="46" name="Right Arrow 45">
            <a:extLst>
              <a:ext uri="{FF2B5EF4-FFF2-40B4-BE49-F238E27FC236}">
                <a16:creationId xmlns:a16="http://schemas.microsoft.com/office/drawing/2014/main" id="{694814E1-0BB6-3D4C-BC05-AD150571735B}"/>
              </a:ext>
            </a:extLst>
          </p:cNvPr>
          <p:cNvSpPr/>
          <p:nvPr/>
        </p:nvSpPr>
        <p:spPr>
          <a:xfrm>
            <a:off x="166076" y="180410"/>
            <a:ext cx="6532419" cy="1001131"/>
          </a:xfrm>
          <a:prstGeom prst="rightArrow">
            <a:avLst/>
          </a:prstGeom>
          <a:solidFill>
            <a:srgbClr val="0D577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 Symbol" panose="020B0502040204020203" pitchFamily="34" charset="0"/>
              </a:rPr>
              <a:t>AGENDA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88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Arrow 30"/>
          <p:cNvSpPr/>
          <p:nvPr/>
        </p:nvSpPr>
        <p:spPr>
          <a:xfrm>
            <a:off x="224654" y="154607"/>
            <a:ext cx="6532419" cy="1001131"/>
          </a:xfrm>
          <a:prstGeom prst="rightArrow">
            <a:avLst/>
          </a:prstGeom>
          <a:solidFill>
            <a:srgbClr val="0D577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 Symbol" panose="020B0502040204020203" pitchFamily="34" charset="0"/>
              </a:rPr>
              <a:t>FEATURE SELECTION  OF CATEGORICAL VARIABLES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C2CA6-B4DE-456E-8F24-22BF1E386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53" y="1262623"/>
            <a:ext cx="8737600" cy="52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08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E74C-F20F-49FC-A263-EB0BCD56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MODELLING RESULTS AND COMPARISON ( WITH IMBALANCE)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9E9E-CC07-4D14-B48A-38009D4DF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600" dirty="0"/>
          </a:p>
          <a:p>
            <a:endParaRPr lang="en-IN" sz="1600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5887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62A7-9738-46FD-A808-31607CF8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81005"/>
              </p:ext>
            </p:extLst>
          </p:nvPr>
        </p:nvGraphicFramePr>
        <p:xfrm>
          <a:off x="1829699" y="1812087"/>
          <a:ext cx="8128000" cy="352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615">
                <a:tc>
                  <a:txBody>
                    <a:bodyPr/>
                    <a:lstStyle/>
                    <a:p>
                      <a:r>
                        <a:rPr lang="en-IN" sz="16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840">
                <a:tc>
                  <a:txBody>
                    <a:bodyPr/>
                    <a:lstStyle/>
                    <a:p>
                      <a:r>
                        <a:rPr lang="en-IN" sz="1200" b="1" dirty="0"/>
                        <a:t>LOGISTIC</a:t>
                      </a:r>
                      <a:r>
                        <a:rPr lang="en-IN" sz="1200" b="1" baseline="0" dirty="0"/>
                        <a:t> REGRESSION</a:t>
                      </a:r>
                    </a:p>
                    <a:p>
                      <a:r>
                        <a:rPr lang="en-IN" sz="1200" b="1" baseline="0" dirty="0"/>
                        <a:t>(2342 , 195)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 – 1.00</a:t>
                      </a:r>
                    </a:p>
                    <a:p>
                      <a:r>
                        <a:rPr lang="en-IN" sz="1200" b="1" dirty="0"/>
                        <a:t>1 -0.00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0- 0.92</a:t>
                      </a:r>
                    </a:p>
                    <a:p>
                      <a:r>
                        <a:rPr lang="en-IN" sz="1200" b="1" dirty="0"/>
                        <a:t>1-0.00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0-0.96</a:t>
                      </a:r>
                    </a:p>
                    <a:p>
                      <a:r>
                        <a:rPr lang="en-IN" sz="1200" b="1" dirty="0"/>
                        <a:t>1-0.00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840">
                <a:tc>
                  <a:txBody>
                    <a:bodyPr/>
                    <a:lstStyle/>
                    <a:p>
                      <a:r>
                        <a:rPr lang="en-IN" sz="1200" b="1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0- 1.00</a:t>
                      </a:r>
                    </a:p>
                    <a:p>
                      <a:r>
                        <a:rPr lang="en-IN" sz="1200" b="1" dirty="0"/>
                        <a:t>1- 0.00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0- 0.92</a:t>
                      </a:r>
                    </a:p>
                    <a:p>
                      <a:r>
                        <a:rPr lang="en-IN" sz="1200" b="1" dirty="0"/>
                        <a:t>1- 1.00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0- 0.96</a:t>
                      </a:r>
                    </a:p>
                    <a:p>
                      <a:r>
                        <a:rPr lang="en-IN" sz="1200" b="1" dirty="0"/>
                        <a:t>1-</a:t>
                      </a:r>
                      <a:r>
                        <a:rPr lang="en-IN" sz="1200" b="1" baseline="0" dirty="0"/>
                        <a:t> 0.00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40">
                <a:tc>
                  <a:txBody>
                    <a:bodyPr/>
                    <a:lstStyle/>
                    <a:p>
                      <a:r>
                        <a:rPr lang="en-IN" sz="1200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0- 1.00</a:t>
                      </a:r>
                    </a:p>
                    <a:p>
                      <a:r>
                        <a:rPr lang="en-IN" sz="1200" b="1" dirty="0"/>
                        <a:t>1- 0.00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0- 0.92</a:t>
                      </a:r>
                    </a:p>
                    <a:p>
                      <a:r>
                        <a:rPr lang="en-IN" sz="1200" b="1" dirty="0"/>
                        <a:t>1- 0.00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0- 0.96</a:t>
                      </a:r>
                    </a:p>
                    <a:p>
                      <a:r>
                        <a:rPr lang="en-IN" sz="1200" b="1" dirty="0"/>
                        <a:t>1- 0.00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840">
                <a:tc>
                  <a:txBody>
                    <a:bodyPr/>
                    <a:lstStyle/>
                    <a:p>
                      <a:r>
                        <a:rPr lang="en-IN" sz="1200" b="1" dirty="0"/>
                        <a:t>LOGISTIC</a:t>
                      </a:r>
                      <a:r>
                        <a:rPr lang="en-IN" sz="1200" b="1" baseline="0" dirty="0"/>
                        <a:t> REGRESSION</a:t>
                      </a:r>
                    </a:p>
                    <a:p>
                      <a:r>
                        <a:rPr lang="en-IN" sz="1200" b="1" baseline="0" dirty="0"/>
                        <a:t>(USING CLASS WEIGHTS)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0- 0.64</a:t>
                      </a:r>
                    </a:p>
                    <a:p>
                      <a:r>
                        <a:rPr lang="en-IN" sz="1200" b="1" dirty="0"/>
                        <a:t>1- 0.52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0- 0.94</a:t>
                      </a:r>
                    </a:p>
                    <a:p>
                      <a:r>
                        <a:rPr lang="en-IN" sz="1200" b="1" dirty="0"/>
                        <a:t>1- 0.11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0- 0.77</a:t>
                      </a:r>
                    </a:p>
                    <a:p>
                      <a:r>
                        <a:rPr lang="en-IN" sz="1200" b="1" dirty="0"/>
                        <a:t>1- 0.18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40">
                <a:tc>
                  <a:txBody>
                    <a:bodyPr/>
                    <a:lstStyle/>
                    <a:p>
                      <a:r>
                        <a:rPr lang="en-IN" sz="1200" b="1" dirty="0"/>
                        <a:t>SVC</a:t>
                      </a:r>
                    </a:p>
                    <a:p>
                      <a:r>
                        <a:rPr lang="en-IN" sz="1200" b="1" dirty="0"/>
                        <a:t>(USING</a:t>
                      </a:r>
                      <a:r>
                        <a:rPr lang="en-IN" sz="1200" b="1" baseline="0" dirty="0"/>
                        <a:t> CLASS WEIGHTS)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0- 0.66</a:t>
                      </a:r>
                    </a:p>
                    <a:p>
                      <a:r>
                        <a:rPr lang="en-IN" sz="1200" b="1" dirty="0"/>
                        <a:t>1- 0.53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0- 0.94</a:t>
                      </a:r>
                    </a:p>
                    <a:p>
                      <a:r>
                        <a:rPr lang="en-IN" sz="1200" b="1" dirty="0"/>
                        <a:t>1-</a:t>
                      </a:r>
                      <a:r>
                        <a:rPr lang="en-IN" sz="1200" b="1" baseline="0" dirty="0"/>
                        <a:t> 0.12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0- 0.78</a:t>
                      </a:r>
                    </a:p>
                    <a:p>
                      <a:r>
                        <a:rPr lang="en-IN" sz="1200" b="1" dirty="0"/>
                        <a:t>1- 0.19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840">
                <a:tc>
                  <a:txBody>
                    <a:bodyPr/>
                    <a:lstStyle/>
                    <a:p>
                      <a:r>
                        <a:rPr lang="en-IN" sz="1200" b="1" dirty="0"/>
                        <a:t>RANDOM FOREST</a:t>
                      </a:r>
                    </a:p>
                    <a:p>
                      <a:r>
                        <a:rPr lang="en-IN" sz="1200" b="1" dirty="0"/>
                        <a:t>(USING CLASS WEIGHTS)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0- 1.00</a:t>
                      </a:r>
                    </a:p>
                    <a:p>
                      <a:r>
                        <a:rPr lang="en-IN" sz="1200" b="1" dirty="0"/>
                        <a:t>1- 0.00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0- 0.92</a:t>
                      </a:r>
                    </a:p>
                    <a:p>
                      <a:r>
                        <a:rPr lang="en-IN" sz="1200" b="1" dirty="0"/>
                        <a:t>1- 0.00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0- 0.96</a:t>
                      </a:r>
                    </a:p>
                    <a:p>
                      <a:r>
                        <a:rPr lang="en-IN" sz="1200" b="1" dirty="0"/>
                        <a:t>1- 0.00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347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E74C-F20F-49FC-A263-EB0BCD56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MODELLING RESULTS AND COMPARISON (USING SMOTE)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9E9E-CC07-4D14-B48A-38009D4DF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600" dirty="0"/>
          </a:p>
          <a:p>
            <a:endParaRPr lang="en-IN" sz="1600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5887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62A7-9738-46FD-A808-31607CF8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1869"/>
              </p:ext>
            </p:extLst>
          </p:nvPr>
        </p:nvGraphicFramePr>
        <p:xfrm>
          <a:off x="1829699" y="1812088"/>
          <a:ext cx="8128000" cy="230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999">
                <a:tc>
                  <a:txBody>
                    <a:bodyPr/>
                    <a:lstStyle/>
                    <a:p>
                      <a:r>
                        <a:rPr lang="en-IN" sz="16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705">
                <a:tc>
                  <a:txBody>
                    <a:bodyPr/>
                    <a:lstStyle/>
                    <a:p>
                      <a:r>
                        <a:rPr lang="en-IN" sz="1200" b="1" dirty="0"/>
                        <a:t>XGB</a:t>
                      </a:r>
                      <a:r>
                        <a:rPr lang="en-IN" sz="1200" b="1" baseline="0" dirty="0"/>
                        <a:t> CLASSIFIER</a:t>
                      </a:r>
                    </a:p>
                    <a:p>
                      <a:r>
                        <a:rPr lang="en-IN" sz="1200" b="1" baseline="0" dirty="0"/>
                        <a:t>(2353 , 2358)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 – 0.89</a:t>
                      </a:r>
                    </a:p>
                    <a:p>
                      <a:r>
                        <a:rPr lang="en-IN" sz="1200" b="1" dirty="0"/>
                        <a:t>1 -0.92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0- 0.92</a:t>
                      </a:r>
                    </a:p>
                    <a:p>
                      <a:r>
                        <a:rPr lang="en-IN" sz="1200" b="1" dirty="0"/>
                        <a:t>1-</a:t>
                      </a:r>
                      <a:r>
                        <a:rPr lang="en-IN" sz="1200" b="1" baseline="0" dirty="0"/>
                        <a:t> 0.89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0- 0.90</a:t>
                      </a:r>
                    </a:p>
                    <a:p>
                      <a:r>
                        <a:rPr lang="en-IN" sz="1200" b="1" dirty="0"/>
                        <a:t>1- 0.90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705">
                <a:tc>
                  <a:txBody>
                    <a:bodyPr/>
                    <a:lstStyle/>
                    <a:p>
                      <a:r>
                        <a:rPr lang="en-IN" sz="1200" b="1" dirty="0"/>
                        <a:t>LOGISTIC</a:t>
                      </a:r>
                      <a:r>
                        <a:rPr lang="en-IN" sz="1200" b="1" baseline="0" dirty="0"/>
                        <a:t> REGRESSION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0- 0.75</a:t>
                      </a:r>
                    </a:p>
                    <a:p>
                      <a:r>
                        <a:rPr lang="en-IN" sz="1200" b="1" dirty="0"/>
                        <a:t>1- 0.74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0- 0.72</a:t>
                      </a:r>
                    </a:p>
                    <a:p>
                      <a:r>
                        <a:rPr lang="en-IN" sz="1200" b="1" dirty="0"/>
                        <a:t>1- 0.71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0- 0.74</a:t>
                      </a:r>
                    </a:p>
                    <a:p>
                      <a:r>
                        <a:rPr lang="en-IN" sz="1200" b="1" dirty="0"/>
                        <a:t>1-</a:t>
                      </a:r>
                      <a:r>
                        <a:rPr lang="en-IN" sz="1200" b="1" baseline="0" dirty="0"/>
                        <a:t> 0.72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705">
                <a:tc>
                  <a:txBody>
                    <a:bodyPr/>
                    <a:lstStyle/>
                    <a:p>
                      <a:r>
                        <a:rPr lang="en-IN" sz="1200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0- 0.91</a:t>
                      </a:r>
                    </a:p>
                    <a:p>
                      <a:r>
                        <a:rPr lang="en-IN" sz="1200" b="1" dirty="0"/>
                        <a:t>1- 0.94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0- 0.94</a:t>
                      </a:r>
                    </a:p>
                    <a:p>
                      <a:r>
                        <a:rPr lang="en-IN" sz="1200" b="1" dirty="0"/>
                        <a:t>1- 0.91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0- 0.92</a:t>
                      </a:r>
                    </a:p>
                    <a:p>
                      <a:r>
                        <a:rPr lang="en-IN" sz="1200" b="1" dirty="0"/>
                        <a:t>1- 0.93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071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636AFC9-0881-4786-BD3B-E0BEBDE2F79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0882232" y="3759948"/>
            <a:ext cx="1297202" cy="527006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" y="4559319"/>
            <a:ext cx="1352549" cy="71900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5367591" y="4061709"/>
            <a:ext cx="1577206" cy="113647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80663" y="3992713"/>
            <a:ext cx="1801641" cy="99137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210092-D838-4687-B1B3-0C0F54FFBBB7}"/>
              </a:ext>
            </a:extLst>
          </p:cNvPr>
          <p:cNvCxnSpPr>
            <a:cxnSpLocks/>
          </p:cNvCxnSpPr>
          <p:nvPr/>
        </p:nvCxnSpPr>
        <p:spPr>
          <a:xfrm flipV="1">
            <a:off x="8939272" y="3789895"/>
            <a:ext cx="1680503" cy="110174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3555177" y="4315879"/>
            <a:ext cx="1709825" cy="88230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</p:cNvCxnSpPr>
          <p:nvPr/>
        </p:nvCxnSpPr>
        <p:spPr>
          <a:xfrm flipV="1">
            <a:off x="1488100" y="4236152"/>
            <a:ext cx="1778890" cy="9620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488099" y="183998"/>
            <a:ext cx="9103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SCOPE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197231" y="862268"/>
            <a:ext cx="1616013" cy="219261"/>
            <a:chOff x="4679586" y="862774"/>
            <a:chExt cx="1434489" cy="20671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578603" y="862774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1122113" y="493025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1224701" y="4901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049114" y="3941913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3151702" y="391298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5001873" y="489164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5104461" y="486271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6708674" y="3698473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6810973" y="366954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8522002" y="468984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8624590" y="466091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53423B-C8BF-4B5C-8334-7B79D6A36B28}"/>
              </a:ext>
            </a:extLst>
          </p:cNvPr>
          <p:cNvSpPr/>
          <p:nvPr/>
        </p:nvSpPr>
        <p:spPr>
          <a:xfrm>
            <a:off x="10396341" y="3465708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E73AB-E79D-4B7E-849F-8FFE43DAB7A5}"/>
              </a:ext>
            </a:extLst>
          </p:cNvPr>
          <p:cNvSpPr txBox="1"/>
          <p:nvPr/>
        </p:nvSpPr>
        <p:spPr>
          <a:xfrm>
            <a:off x="10498929" y="343678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424846" y="3803529"/>
            <a:ext cx="2126507" cy="1015663"/>
            <a:chOff x="378640" y="3809602"/>
            <a:chExt cx="2126507" cy="101566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CUMILATIVE ACCURACY PROFILING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2281192" y="2835528"/>
            <a:ext cx="2126507" cy="707886"/>
            <a:chOff x="2281192" y="2835528"/>
            <a:chExt cx="2126507" cy="70788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PLATT SCALING IN SVC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4253043" y="3639337"/>
            <a:ext cx="2126507" cy="1015663"/>
            <a:chOff x="4246516" y="3872063"/>
            <a:chExt cx="2126507" cy="10156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THRESHOLD </a:t>
              </a:r>
            </a:p>
            <a:p>
              <a:pPr algn="ctr"/>
              <a:r>
                <a:rPr lang="en-US" sz="20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IMBALANCING USING GMEANS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386432-8509-4BF1-B812-3331BAF7D462}"/>
              </a:ext>
            </a:extLst>
          </p:cNvPr>
          <p:cNvGrpSpPr/>
          <p:nvPr/>
        </p:nvGrpSpPr>
        <p:grpSpPr>
          <a:xfrm>
            <a:off x="5943402" y="2692391"/>
            <a:ext cx="2126507" cy="1015663"/>
            <a:chOff x="5943402" y="2692391"/>
            <a:chExt cx="2126507" cy="101566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7F5442-F4B4-4585-AA2E-C0438857AE3B}"/>
                </a:ext>
              </a:extLst>
            </p:cNvPr>
            <p:cNvSpPr txBox="1"/>
            <p:nvPr/>
          </p:nvSpPr>
          <p:spPr>
            <a:xfrm>
              <a:off x="5943402" y="2692391"/>
              <a:ext cx="21265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85723"/>
                  </a:solidFill>
                  <a:latin typeface="Tw Cen MT" panose="020B0602020104020603" pitchFamily="34" charset="0"/>
                </a:rPr>
                <a:t>LOG ODDS</a:t>
              </a:r>
            </a:p>
            <a:p>
              <a:pPr algn="ctr"/>
              <a:r>
                <a:rPr lang="en-US" sz="2000" b="1" dirty="0">
                  <a:solidFill>
                    <a:srgbClr val="385723"/>
                  </a:solidFill>
                  <a:latin typeface="Tw Cen MT" panose="020B0602020104020603" pitchFamily="34" charset="0"/>
                </a:rPr>
                <a:t> RATIO INTERPRETATION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FAF46B-A1C3-45A8-A052-22BF454E6E76}"/>
                </a:ext>
              </a:extLst>
            </p:cNvPr>
            <p:cNvSpPr txBox="1"/>
            <p:nvPr/>
          </p:nvSpPr>
          <p:spPr>
            <a:xfrm>
              <a:off x="5943402" y="3011030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7743766" y="3551262"/>
            <a:ext cx="2126507" cy="707886"/>
            <a:chOff x="7742820" y="3644885"/>
            <a:chExt cx="2126507" cy="70788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DIFFERENT SMOTE VARIETIES 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6E832B5-D939-4937-A3AD-85E2622E16FF}"/>
              </a:ext>
            </a:extLst>
          </p:cNvPr>
          <p:cNvGrpSpPr/>
          <p:nvPr/>
        </p:nvGrpSpPr>
        <p:grpSpPr>
          <a:xfrm>
            <a:off x="9620021" y="2456997"/>
            <a:ext cx="2126507" cy="1015663"/>
            <a:chOff x="9620021" y="2456997"/>
            <a:chExt cx="2126507" cy="1015663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DAF0F2-B209-49E3-8710-C6751814FE90}"/>
                </a:ext>
              </a:extLst>
            </p:cNvPr>
            <p:cNvSpPr txBox="1"/>
            <p:nvPr/>
          </p:nvSpPr>
          <p:spPr>
            <a:xfrm>
              <a:off x="9620021" y="2456997"/>
              <a:ext cx="21265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MORE HYPER PARAMETER TUNING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6C8A93F-CB4D-469B-8E27-AF0329F80A33}"/>
                </a:ext>
              </a:extLst>
            </p:cNvPr>
            <p:cNvSpPr txBox="1"/>
            <p:nvPr/>
          </p:nvSpPr>
          <p:spPr>
            <a:xfrm>
              <a:off x="9620021" y="2775636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0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CFEE-EF63-4CB7-B763-673A9ECCE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51738-5A29-41B6-9666-0168B0853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559C-8963-4A1C-82F3-5B59E7E1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6085-9B76-4128-99EA-AB196836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Speridian Technologies.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9590-CA53-4D28-A170-82FD0C5F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4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E74C-F20F-49FC-A263-EB0BCD56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9E9E-CC07-4D14-B48A-38009D4DF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600" dirty="0"/>
          </a:p>
          <a:p>
            <a:r>
              <a:rPr lang="en-IN" sz="1600" dirty="0"/>
              <a:t>Distribution of the loans is the core business part of almost every banks </a:t>
            </a:r>
          </a:p>
          <a:p>
            <a:pPr marL="115887" indent="0">
              <a:buNone/>
            </a:pPr>
            <a:endParaRPr lang="en-IN" sz="1600" dirty="0"/>
          </a:p>
          <a:p>
            <a:r>
              <a:rPr lang="en-IN" sz="1600" dirty="0"/>
              <a:t>The main portions of the bank’s assets directly come from profit earned from the loans distributed by the banks </a:t>
            </a:r>
          </a:p>
          <a:p>
            <a:endParaRPr lang="en-IN" sz="1600" dirty="0"/>
          </a:p>
          <a:p>
            <a:r>
              <a:rPr lang="en-IN" sz="1600" dirty="0"/>
              <a:t> Prime’s objective in the banking environment is to invest its assets in safe hands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sz="1600" dirty="0"/>
              <a:t>After approving loans, after regressing the progress of verification, there is no surety of repayment</a:t>
            </a:r>
            <a:r>
              <a:rPr lang="en-IN" sz="1600" b="1" dirty="0"/>
              <a:t>.</a:t>
            </a:r>
          </a:p>
          <a:p>
            <a:pPr marL="115887" indent="0">
              <a:buNone/>
            </a:pPr>
            <a:endParaRPr lang="en-IN" sz="1600" b="1" dirty="0"/>
          </a:p>
          <a:p>
            <a:r>
              <a:rPr lang="en-IN" sz="1600" dirty="0"/>
              <a:t>Hence industries need automation in these areas to reduce cost and time.</a:t>
            </a:r>
          </a:p>
          <a:p>
            <a:endParaRPr lang="en-IN" sz="1600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5887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62A7-9738-46FD-A808-31607CF8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E74C-F20F-49FC-A263-EB0BCD56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9E9E-CC07-4D14-B48A-38009D4DF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600" dirty="0"/>
          </a:p>
          <a:p>
            <a:r>
              <a:rPr lang="en-IN" sz="1600" dirty="0"/>
              <a:t>Motive here is to build a credit risk score for affordable home loan applicants and help in approving or declining customer applicants.</a:t>
            </a:r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Hence the model should provide a probability score that gives the likelihood that the applicant will default </a:t>
            </a:r>
            <a:r>
              <a:rPr lang="en-IN" sz="1600" dirty="0" err="1"/>
              <a:t>lf</a:t>
            </a:r>
            <a:r>
              <a:rPr lang="en-IN" sz="1600" dirty="0"/>
              <a:t> approved.</a:t>
            </a:r>
          </a:p>
          <a:p>
            <a:endParaRPr lang="en-IN" sz="1600" dirty="0"/>
          </a:p>
          <a:p>
            <a:pPr marL="115887" indent="0">
              <a:buNone/>
            </a:pPr>
            <a:endParaRPr lang="en-IN" sz="1600" dirty="0"/>
          </a:p>
          <a:p>
            <a:r>
              <a:rPr lang="en-IN" sz="1600" dirty="0"/>
              <a:t>The data is related to the demographics and loan history of the masked customers from XYZ bank who have applied for the HNKS scheme.</a:t>
            </a:r>
          </a:p>
          <a:p>
            <a:pPr marL="115887" indent="0">
              <a:buNone/>
            </a:pPr>
            <a:endParaRPr lang="en-IN" sz="1600" dirty="0"/>
          </a:p>
          <a:p>
            <a:endParaRPr lang="en-IN" sz="1600" dirty="0"/>
          </a:p>
          <a:p>
            <a:pPr marL="115887" indent="0">
              <a:buNone/>
            </a:pPr>
            <a:endParaRPr lang="en-IN" sz="1600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5887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62A7-9738-46FD-A808-31607CF8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4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42095" y="547193"/>
            <a:ext cx="10252099" cy="5376300"/>
            <a:chOff x="1048711" y="1012414"/>
            <a:chExt cx="10252099" cy="53763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048711" y="1012414"/>
              <a:ext cx="10194893" cy="5376300"/>
              <a:chOff x="1478383" y="794467"/>
              <a:chExt cx="10194893" cy="53763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478383" y="1277371"/>
                <a:ext cx="4446163" cy="4446163"/>
              </a:xfrm>
              <a:prstGeom prst="ellipse">
                <a:avLst/>
              </a:prstGeom>
              <a:pattFill prst="smGrid">
                <a:fgClr>
                  <a:schemeClr val="bg1">
                    <a:lumMod val="95000"/>
                  </a:schemeClr>
                </a:fgClr>
                <a:bgClr>
                  <a:srgbClr val="DDE1E2"/>
                </a:bgClr>
              </a:pattFill>
              <a:ln>
                <a:noFill/>
              </a:ln>
              <a:effectLst>
                <a:innerShdw blurRad="952500">
                  <a:schemeClr val="tx1">
                    <a:lumMod val="50000"/>
                    <a:lumOff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850758" y="1649746"/>
                <a:ext cx="3701413" cy="3701413"/>
              </a:xfrm>
              <a:prstGeom prst="ellipse">
                <a:avLst/>
              </a:prstGeom>
              <a:gradFill flip="none" rotWithShape="1">
                <a:gsLst>
                  <a:gs pos="0">
                    <a:srgbClr val="DDE1E2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558800">
                <a:noFill/>
              </a:ln>
              <a:effectLst>
                <a:outerShdw blurRad="508000" dist="76200" dir="2700000" sx="102000" sy="102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152400" prstMaterial="matte">
                <a:bevelT w="101600" h="12700" prst="softRound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/>
              </a:p>
            </p:txBody>
          </p:sp>
          <p:sp>
            <p:nvSpPr>
              <p:cNvPr id="20" name="Rectangle: Rounded Corners 19"/>
              <p:cNvSpPr/>
              <p:nvPr/>
            </p:nvSpPr>
            <p:spPr>
              <a:xfrm>
                <a:off x="7062594" y="1036078"/>
                <a:ext cx="3691885" cy="8035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CB117"/>
                  </a:gs>
                  <a:gs pos="100000">
                    <a:srgbClr val="FFDB3F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innerShdw blurRad="254000" dist="38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21" name="Rectangle: Rounded Corners 20"/>
              <p:cNvSpPr/>
              <p:nvPr/>
            </p:nvSpPr>
            <p:spPr>
              <a:xfrm>
                <a:off x="7601616" y="2058461"/>
                <a:ext cx="3691885" cy="8035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05222"/>
                  </a:gs>
                  <a:gs pos="100000">
                    <a:srgbClr val="FBA31A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innerShdw blurRad="254000" dist="38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7981391" y="3080845"/>
                <a:ext cx="3691885" cy="8035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A6228F"/>
                  </a:gs>
                  <a:gs pos="100000">
                    <a:srgbClr val="D3509D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innerShdw blurRad="254000" dist="38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7601615" y="4103228"/>
                <a:ext cx="3691885" cy="8035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473E8F"/>
                  </a:gs>
                  <a:gs pos="100000">
                    <a:srgbClr val="6957A1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innerShdw blurRad="254000" dist="38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7062594" y="5125612"/>
                <a:ext cx="3691885" cy="8035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AAA9"/>
                  </a:gs>
                  <a:gs pos="100000">
                    <a:srgbClr val="00AED0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innerShdw blurRad="254000" dist="38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3885125" y="794467"/>
                <a:ext cx="2688152" cy="5376300"/>
              </a:xfrm>
              <a:custGeom>
                <a:avLst/>
                <a:gdLst>
                  <a:gd name="connsiteX0" fmla="*/ 0 w 2688152"/>
                  <a:gd name="connsiteY0" fmla="*/ 0 h 5376300"/>
                  <a:gd name="connsiteX1" fmla="*/ 2 w 2688152"/>
                  <a:gd name="connsiteY1" fmla="*/ 0 h 5376300"/>
                  <a:gd name="connsiteX2" fmla="*/ 2688152 w 2688152"/>
                  <a:gd name="connsiteY2" fmla="*/ 2688150 h 5376300"/>
                  <a:gd name="connsiteX3" fmla="*/ 2 w 2688152"/>
                  <a:gd name="connsiteY3" fmla="*/ 5376300 h 5376300"/>
                  <a:gd name="connsiteX4" fmla="*/ 0 w 2688152"/>
                  <a:gd name="connsiteY4" fmla="*/ 5376300 h 5376300"/>
                  <a:gd name="connsiteX5" fmla="*/ 0 w 2688152"/>
                  <a:gd name="connsiteY5" fmla="*/ 5268071 h 5376300"/>
                  <a:gd name="connsiteX6" fmla="*/ 186213 w 2688152"/>
                  <a:gd name="connsiteY6" fmla="*/ 5258902 h 5376300"/>
                  <a:gd name="connsiteX7" fmla="*/ 2565270 w 2688152"/>
                  <a:gd name="connsiteY7" fmla="*/ 2688151 h 5376300"/>
                  <a:gd name="connsiteX8" fmla="*/ 186213 w 2688152"/>
                  <a:gd name="connsiteY8" fmla="*/ 117401 h 5376300"/>
                  <a:gd name="connsiteX9" fmla="*/ 0 w 2688152"/>
                  <a:gd name="connsiteY9" fmla="*/ 108231 h 53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88152" h="5376300">
                    <a:moveTo>
                      <a:pt x="0" y="0"/>
                    </a:moveTo>
                    <a:lnTo>
                      <a:pt x="2" y="0"/>
                    </a:lnTo>
                    <a:cubicBezTo>
                      <a:pt x="1484626" y="0"/>
                      <a:pt x="2688152" y="1203526"/>
                      <a:pt x="2688152" y="2688150"/>
                    </a:cubicBezTo>
                    <a:cubicBezTo>
                      <a:pt x="2688152" y="4172775"/>
                      <a:pt x="1484626" y="5376300"/>
                      <a:pt x="2" y="5376300"/>
                    </a:cubicBezTo>
                    <a:lnTo>
                      <a:pt x="0" y="5376300"/>
                    </a:lnTo>
                    <a:lnTo>
                      <a:pt x="0" y="5268071"/>
                    </a:lnTo>
                    <a:lnTo>
                      <a:pt x="186213" y="5258902"/>
                    </a:lnTo>
                    <a:cubicBezTo>
                      <a:pt x="1522494" y="5126571"/>
                      <a:pt x="2565270" y="4026109"/>
                      <a:pt x="2565270" y="2688151"/>
                    </a:cubicBezTo>
                    <a:cubicBezTo>
                      <a:pt x="2565270" y="1350193"/>
                      <a:pt x="1522494" y="249732"/>
                      <a:pt x="186213" y="117401"/>
                    </a:cubicBezTo>
                    <a:lnTo>
                      <a:pt x="0" y="108231"/>
                    </a:lnTo>
                    <a:close/>
                  </a:path>
                </a:pathLst>
              </a:custGeom>
              <a:gradFill flip="none" rotWithShape="1">
                <a:gsLst>
                  <a:gs pos="75000">
                    <a:srgbClr val="60509C"/>
                  </a:gs>
                  <a:gs pos="50000">
                    <a:srgbClr val="C74399"/>
                  </a:gs>
                  <a:gs pos="25000">
                    <a:srgbClr val="F4941D"/>
                  </a:gs>
                  <a:gs pos="0">
                    <a:srgbClr val="FFD63A"/>
                  </a:gs>
                  <a:gs pos="100000">
                    <a:srgbClr val="00ACBE"/>
                  </a:gs>
                </a:gsLst>
                <a:lin ang="5400000" scaled="1"/>
                <a:tileRect/>
              </a:gradFill>
              <a:ln w="82550">
                <a:solidFill>
                  <a:schemeClr val="bg1">
                    <a:lumMod val="95000"/>
                  </a:schemeClr>
                </a:solidFill>
              </a:ln>
              <a:effectLst>
                <a:glow rad="76200">
                  <a:schemeClr val="accent5">
                    <a:satMod val="175000"/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310723" y="1261625"/>
                <a:ext cx="352449" cy="352449"/>
              </a:xfrm>
              <a:prstGeom prst="ellipse">
                <a:avLst/>
              </a:prstGeom>
              <a:solidFill>
                <a:srgbClr val="FFD539"/>
              </a:solidFill>
              <a:ln>
                <a:noFill/>
              </a:ln>
              <a:effectLst>
                <a:outerShdw blurRad="254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122131" y="2284009"/>
                <a:ext cx="352449" cy="352449"/>
              </a:xfrm>
              <a:prstGeom prst="ellipse">
                <a:avLst/>
              </a:prstGeom>
              <a:solidFill>
                <a:srgbClr val="F9951F"/>
              </a:solidFill>
              <a:ln>
                <a:noFill/>
              </a:ln>
              <a:effectLst>
                <a:outerShdw blurRad="254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317588" y="3306392"/>
                <a:ext cx="352449" cy="352449"/>
              </a:xfrm>
              <a:prstGeom prst="ellipse">
                <a:avLst/>
              </a:prstGeom>
              <a:solidFill>
                <a:srgbClr val="CC499B"/>
              </a:solidFill>
              <a:ln>
                <a:noFill/>
              </a:ln>
              <a:effectLst>
                <a:outerShdw blurRad="254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138006" y="4328776"/>
                <a:ext cx="352449" cy="352449"/>
              </a:xfrm>
              <a:prstGeom prst="ellipse">
                <a:avLst/>
              </a:prstGeom>
              <a:solidFill>
                <a:srgbClr val="64539E"/>
              </a:solidFill>
              <a:ln>
                <a:noFill/>
              </a:ln>
              <a:effectLst>
                <a:outerShdw blurRad="254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310723" y="5351159"/>
                <a:ext cx="352449" cy="352449"/>
              </a:xfrm>
              <a:prstGeom prst="ellipse">
                <a:avLst/>
              </a:prstGeom>
              <a:solidFill>
                <a:srgbClr val="00AECD"/>
              </a:solidFill>
              <a:ln>
                <a:noFill/>
              </a:ln>
              <a:effectLst>
                <a:outerShdw blurRad="254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cxnSp>
            <p:nvCxnSpPr>
              <p:cNvPr id="41" name="Straight Connector 40"/>
              <p:cNvCxnSpPr>
                <a:stCxn id="34" idx="6"/>
                <a:endCxn id="20" idx="1"/>
              </p:cNvCxnSpPr>
              <p:nvPr/>
            </p:nvCxnSpPr>
            <p:spPr>
              <a:xfrm>
                <a:off x="5663172" y="1437850"/>
                <a:ext cx="1399422" cy="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  <a:stCxn id="35" idx="6"/>
                <a:endCxn id="21" idx="1"/>
              </p:cNvCxnSpPr>
              <p:nvPr/>
            </p:nvCxnSpPr>
            <p:spPr>
              <a:xfrm>
                <a:off x="6474580" y="2460234"/>
                <a:ext cx="11270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  <a:stCxn id="36" idx="6"/>
                <a:endCxn id="22" idx="1"/>
              </p:cNvCxnSpPr>
              <p:nvPr/>
            </p:nvCxnSpPr>
            <p:spPr>
              <a:xfrm>
                <a:off x="6670037" y="3482617"/>
                <a:ext cx="1311354" cy="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cxnSpLocks/>
                <a:stCxn id="37" idx="6"/>
                <a:endCxn id="23" idx="1"/>
              </p:cNvCxnSpPr>
              <p:nvPr/>
            </p:nvCxnSpPr>
            <p:spPr>
              <a:xfrm>
                <a:off x="6490455" y="4505001"/>
                <a:ext cx="111116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  <a:stCxn id="38" idx="6"/>
                <a:endCxn id="24" idx="1"/>
              </p:cNvCxnSpPr>
              <p:nvPr/>
            </p:nvCxnSpPr>
            <p:spPr>
              <a:xfrm>
                <a:off x="5663172" y="5527384"/>
                <a:ext cx="1399422" cy="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7137466" y="1115905"/>
                <a:ext cx="643888" cy="643888"/>
              </a:xfrm>
              <a:prstGeom prst="ellipse">
                <a:avLst/>
              </a:prstGeom>
              <a:gradFill flip="none" rotWithShape="1">
                <a:gsLst>
                  <a:gs pos="0">
                    <a:srgbClr val="DDE1E2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558800">
                <a:noFill/>
              </a:ln>
              <a:effectLst>
                <a:outerShdw blurRad="330200" dist="63500" dir="2700000" sx="106000" sy="106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152400" prstMaterial="matte">
                <a:bevelT w="101600" h="12700" prst="softRound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76634" y="2138287"/>
                <a:ext cx="643888" cy="643888"/>
              </a:xfrm>
              <a:prstGeom prst="ellipse">
                <a:avLst/>
              </a:prstGeom>
              <a:gradFill flip="none" rotWithShape="1">
                <a:gsLst>
                  <a:gs pos="0">
                    <a:srgbClr val="DDE1E2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558800">
                <a:noFill/>
              </a:ln>
              <a:effectLst>
                <a:outerShdw blurRad="330200" dist="63500" dir="2700000" sx="106000" sy="106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152400" prstMaterial="matte">
                <a:bevelT w="101600" h="12700" prst="softRound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8050386" y="3161920"/>
                <a:ext cx="643888" cy="643888"/>
              </a:xfrm>
              <a:prstGeom prst="ellipse">
                <a:avLst/>
              </a:prstGeom>
              <a:gradFill flip="none" rotWithShape="1">
                <a:gsLst>
                  <a:gs pos="0">
                    <a:srgbClr val="DDE1E2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558800">
                <a:noFill/>
              </a:ln>
              <a:effectLst>
                <a:outerShdw blurRad="330200" dist="63500" dir="2700000" sx="106000" sy="106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152400" prstMaterial="matte">
                <a:bevelT w="101600" h="12700" prst="softRound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676634" y="4183056"/>
                <a:ext cx="643888" cy="643888"/>
              </a:xfrm>
              <a:prstGeom prst="ellipse">
                <a:avLst/>
              </a:prstGeom>
              <a:gradFill flip="none" rotWithShape="1">
                <a:gsLst>
                  <a:gs pos="0">
                    <a:srgbClr val="DDE1E2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558800">
                <a:noFill/>
              </a:ln>
              <a:effectLst>
                <a:outerShdw blurRad="330200" dist="63500" dir="2700000" sx="106000" sy="106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152400" prstMaterial="matte">
                <a:bevelT w="101600" h="12700" prst="softRound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137466" y="5205439"/>
                <a:ext cx="643888" cy="643888"/>
              </a:xfrm>
              <a:prstGeom prst="ellipse">
                <a:avLst/>
              </a:prstGeom>
              <a:gradFill flip="none" rotWithShape="1">
                <a:gsLst>
                  <a:gs pos="0">
                    <a:srgbClr val="DDE1E2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558800">
                <a:noFill/>
              </a:ln>
              <a:effectLst>
                <a:outerShdw blurRad="330200" dist="63500" dir="2700000" sx="106000" sy="106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152400" prstMaterial="matte">
                <a:bevelT w="101600" h="12700" prst="softRound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964415" y="1740532"/>
                <a:ext cx="3474097" cy="347409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18723" y="1793986"/>
                <a:ext cx="3367188" cy="336718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642887" y="1712814"/>
                <a:ext cx="112102" cy="11210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642887" y="5128127"/>
                <a:ext cx="112102" cy="11210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364358" y="3421529"/>
                <a:ext cx="112102" cy="11210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49728" y="3421529"/>
                <a:ext cx="112102" cy="11210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041120" y="4826944"/>
                <a:ext cx="112102" cy="11210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333200" y="4709737"/>
                <a:ext cx="112102" cy="11210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591554" y="4545692"/>
                <a:ext cx="112102" cy="11210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498662" y="2548617"/>
                <a:ext cx="247265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IN" sz="2400" b="1" spc="300" dirty="0">
                  <a:solidFill>
                    <a:srgbClr val="696989"/>
                  </a:solidFill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  <a:p>
                <a:pPr algn="ctr"/>
                <a:r>
                  <a:rPr lang="en-IN" sz="2400" b="1" spc="300" dirty="0">
                    <a:solidFill>
                      <a:srgbClr val="696989"/>
                    </a:solidFill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Benefits of</a:t>
                </a:r>
              </a:p>
              <a:p>
                <a:pPr algn="ctr"/>
                <a:r>
                  <a:rPr lang="en-IN" sz="2400" b="1" spc="300" dirty="0">
                    <a:solidFill>
                      <a:srgbClr val="696989"/>
                    </a:solidFill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HNKS</a:t>
                </a:r>
              </a:p>
              <a:p>
                <a:pPr algn="ctr"/>
                <a:r>
                  <a:rPr lang="en-IN" sz="2400" b="1" spc="300" dirty="0">
                    <a:solidFill>
                      <a:srgbClr val="696989"/>
                    </a:solidFill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scheme</a:t>
                </a:r>
              </a:p>
              <a:p>
                <a:pPr algn="ctr"/>
                <a:endParaRPr lang="en-IN" sz="2400" b="1" spc="300" dirty="0">
                  <a:solidFill>
                    <a:srgbClr val="696989"/>
                  </a:solidFill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781354" y="1284665"/>
                <a:ext cx="3237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chemeClr val="bg1"/>
                    </a:solidFill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Minimum 1 lakh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493304" y="5581175"/>
              <a:ext cx="2955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Focus on Tier2 and Tier3 cities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850386" y="2533970"/>
              <a:ext cx="3094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Affordable Interest rate  - 7%+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65869" y="4558792"/>
              <a:ext cx="2955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Select your Ideal Home. 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258515" y="3544409"/>
              <a:ext cx="3042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Combined income &gt;8000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29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A54787-2B5D-4C94-9806-FA1FF6B62A9B}" type="slidenum">
              <a:rPr lang="en-US" smtClean="0">
                <a:latin typeface="+mj-lt"/>
              </a:rPr>
              <a:t>6</a:t>
            </a:fld>
            <a:endParaRPr lang="en-US">
              <a:latin typeface="+mj-lt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75480" y="33394"/>
            <a:ext cx="4821879" cy="1001131"/>
          </a:xfrm>
          <a:prstGeom prst="rightArrow">
            <a:avLst/>
          </a:prstGeom>
          <a:solidFill>
            <a:srgbClr val="0D577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Features 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363910" y="1703609"/>
            <a:ext cx="9726296" cy="4652742"/>
            <a:chOff x="1293409" y="1648818"/>
            <a:chExt cx="9726296" cy="3957852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39" name="Freeform 38"/>
            <p:cNvSpPr/>
            <p:nvPr/>
          </p:nvSpPr>
          <p:spPr>
            <a:xfrm>
              <a:off x="1293409" y="1648819"/>
              <a:ext cx="5972196" cy="3957851"/>
            </a:xfrm>
            <a:custGeom>
              <a:avLst/>
              <a:gdLst>
                <a:gd name="connsiteX0" fmla="*/ 2226412 w 5972196"/>
                <a:gd name="connsiteY0" fmla="*/ 1189058 h 3957851"/>
                <a:gd name="connsiteX1" fmla="*/ 2226412 w 5972196"/>
                <a:gd name="connsiteY1" fmla="*/ 1224182 h 3957851"/>
                <a:gd name="connsiteX2" fmla="*/ 2292825 w 5972196"/>
                <a:gd name="connsiteY2" fmla="*/ 1224182 h 3957851"/>
                <a:gd name="connsiteX3" fmla="*/ 2292825 w 5972196"/>
                <a:gd name="connsiteY3" fmla="*/ 1200429 h 3957851"/>
                <a:gd name="connsiteX4" fmla="*/ 2327197 w 5972196"/>
                <a:gd name="connsiteY4" fmla="*/ 1223603 h 3957851"/>
                <a:gd name="connsiteX5" fmla="*/ 2364101 w 5972196"/>
                <a:gd name="connsiteY5" fmla="*/ 1312698 h 3957851"/>
                <a:gd name="connsiteX6" fmla="*/ 2238101 w 5972196"/>
                <a:gd name="connsiteY6" fmla="*/ 1438698 h 3957851"/>
                <a:gd name="connsiteX7" fmla="*/ 2112101 w 5972196"/>
                <a:gd name="connsiteY7" fmla="*/ 1312698 h 3957851"/>
                <a:gd name="connsiteX8" fmla="*/ 2189056 w 5972196"/>
                <a:gd name="connsiteY8" fmla="*/ 1196600 h 3957851"/>
                <a:gd name="connsiteX9" fmla="*/ 3679371 w 5972196"/>
                <a:gd name="connsiteY9" fmla="*/ 1181964 h 3957851"/>
                <a:gd name="connsiteX10" fmla="*/ 3679371 w 5972196"/>
                <a:gd name="connsiteY10" fmla="*/ 1224182 h 3957851"/>
                <a:gd name="connsiteX11" fmla="*/ 3737945 w 5972196"/>
                <a:gd name="connsiteY11" fmla="*/ 1224182 h 3957851"/>
                <a:gd name="connsiteX12" fmla="*/ 3740281 w 5972196"/>
                <a:gd name="connsiteY12" fmla="*/ 1226360 h 3957851"/>
                <a:gd name="connsiteX13" fmla="*/ 2292825 w 5972196"/>
                <a:gd name="connsiteY13" fmla="*/ 2778566 h 3957851"/>
                <a:gd name="connsiteX14" fmla="*/ 2292825 w 5972196"/>
                <a:gd name="connsiteY14" fmla="*/ 2733668 h 3957851"/>
                <a:gd name="connsiteX15" fmla="*/ 2244676 w 5972196"/>
                <a:gd name="connsiteY15" fmla="*/ 2733668 h 3957851"/>
                <a:gd name="connsiteX16" fmla="*/ 2238102 w 5972196"/>
                <a:gd name="connsiteY16" fmla="*/ 2727537 h 3957851"/>
                <a:gd name="connsiteX17" fmla="*/ 3979639 w 5972196"/>
                <a:gd name="connsiteY17" fmla="*/ 0 h 3957851"/>
                <a:gd name="connsiteX18" fmla="*/ 5671928 w 5972196"/>
                <a:gd name="connsiteY18" fmla="*/ 0 h 3957851"/>
                <a:gd name="connsiteX19" fmla="*/ 5972196 w 5972196"/>
                <a:gd name="connsiteY19" fmla="*/ 300268 h 3957851"/>
                <a:gd name="connsiteX20" fmla="*/ 5972196 w 5972196"/>
                <a:gd name="connsiteY20" fmla="*/ 1224182 h 3957851"/>
                <a:gd name="connsiteX21" fmla="*/ 5905783 w 5972196"/>
                <a:gd name="connsiteY21" fmla="*/ 1224182 h 3957851"/>
                <a:gd name="connsiteX22" fmla="*/ 5905783 w 5972196"/>
                <a:gd name="connsiteY22" fmla="*/ 353799 h 3957851"/>
                <a:gd name="connsiteX23" fmla="*/ 5622909 w 5972196"/>
                <a:gd name="connsiteY23" fmla="*/ 70925 h 3957851"/>
                <a:gd name="connsiteX24" fmla="*/ 4028657 w 5972196"/>
                <a:gd name="connsiteY24" fmla="*/ 70925 h 3957851"/>
                <a:gd name="connsiteX25" fmla="*/ 3745783 w 5972196"/>
                <a:gd name="connsiteY25" fmla="*/ 353799 h 3957851"/>
                <a:gd name="connsiteX26" fmla="*/ 3745783 w 5972196"/>
                <a:gd name="connsiteY26" fmla="*/ 1224182 h 3957851"/>
                <a:gd name="connsiteX27" fmla="*/ 3737945 w 5972196"/>
                <a:gd name="connsiteY27" fmla="*/ 1224182 h 3957851"/>
                <a:gd name="connsiteX28" fmla="*/ 3685558 w 5972196"/>
                <a:gd name="connsiteY28" fmla="*/ 1175330 h 3957851"/>
                <a:gd name="connsiteX29" fmla="*/ 3679371 w 5972196"/>
                <a:gd name="connsiteY29" fmla="*/ 1181964 h 3957851"/>
                <a:gd name="connsiteX30" fmla="*/ 3679371 w 5972196"/>
                <a:gd name="connsiteY30" fmla="*/ 300268 h 3957851"/>
                <a:gd name="connsiteX31" fmla="*/ 3979639 w 5972196"/>
                <a:gd name="connsiteY31" fmla="*/ 0 h 3957851"/>
                <a:gd name="connsiteX32" fmla="*/ 300268 w 5972196"/>
                <a:gd name="connsiteY32" fmla="*/ 0 h 3957851"/>
                <a:gd name="connsiteX33" fmla="*/ 1992557 w 5972196"/>
                <a:gd name="connsiteY33" fmla="*/ 0 h 3957851"/>
                <a:gd name="connsiteX34" fmla="*/ 2292825 w 5972196"/>
                <a:gd name="connsiteY34" fmla="*/ 300268 h 3957851"/>
                <a:gd name="connsiteX35" fmla="*/ 2292825 w 5972196"/>
                <a:gd name="connsiteY35" fmla="*/ 1200429 h 3957851"/>
                <a:gd name="connsiteX36" fmla="*/ 2287146 w 5972196"/>
                <a:gd name="connsiteY36" fmla="*/ 1196600 h 3957851"/>
                <a:gd name="connsiteX37" fmla="*/ 2238101 w 5972196"/>
                <a:gd name="connsiteY37" fmla="*/ 1186698 h 3957851"/>
                <a:gd name="connsiteX38" fmla="*/ 2226412 w 5972196"/>
                <a:gd name="connsiteY38" fmla="*/ 1189058 h 3957851"/>
                <a:gd name="connsiteX39" fmla="*/ 2226412 w 5972196"/>
                <a:gd name="connsiteY39" fmla="*/ 353799 h 3957851"/>
                <a:gd name="connsiteX40" fmla="*/ 1943538 w 5972196"/>
                <a:gd name="connsiteY40" fmla="*/ 70925 h 3957851"/>
                <a:gd name="connsiteX41" fmla="*/ 349286 w 5972196"/>
                <a:gd name="connsiteY41" fmla="*/ 70925 h 3957851"/>
                <a:gd name="connsiteX42" fmla="*/ 66412 w 5972196"/>
                <a:gd name="connsiteY42" fmla="*/ 353799 h 3957851"/>
                <a:gd name="connsiteX43" fmla="*/ 66412 w 5972196"/>
                <a:gd name="connsiteY43" fmla="*/ 3604051 h 3957851"/>
                <a:gd name="connsiteX44" fmla="*/ 349286 w 5972196"/>
                <a:gd name="connsiteY44" fmla="*/ 3886925 h 3957851"/>
                <a:gd name="connsiteX45" fmla="*/ 1943538 w 5972196"/>
                <a:gd name="connsiteY45" fmla="*/ 3886925 h 3957851"/>
                <a:gd name="connsiteX46" fmla="*/ 2226412 w 5972196"/>
                <a:gd name="connsiteY46" fmla="*/ 3604051 h 3957851"/>
                <a:gd name="connsiteX47" fmla="*/ 2226412 w 5972196"/>
                <a:gd name="connsiteY47" fmla="*/ 2733668 h 3957851"/>
                <a:gd name="connsiteX48" fmla="*/ 2244676 w 5972196"/>
                <a:gd name="connsiteY48" fmla="*/ 2733668 h 3957851"/>
                <a:gd name="connsiteX49" fmla="*/ 2292824 w 5972196"/>
                <a:gd name="connsiteY49" fmla="*/ 2778567 h 3957851"/>
                <a:gd name="connsiteX50" fmla="*/ 2292825 w 5972196"/>
                <a:gd name="connsiteY50" fmla="*/ 2778566 h 3957851"/>
                <a:gd name="connsiteX51" fmla="*/ 2292825 w 5972196"/>
                <a:gd name="connsiteY51" fmla="*/ 3657583 h 3957851"/>
                <a:gd name="connsiteX52" fmla="*/ 1992557 w 5972196"/>
                <a:gd name="connsiteY52" fmla="*/ 3957851 h 3957851"/>
                <a:gd name="connsiteX53" fmla="*/ 300268 w 5972196"/>
                <a:gd name="connsiteY53" fmla="*/ 3957851 h 3957851"/>
                <a:gd name="connsiteX54" fmla="*/ 0 w 5972196"/>
                <a:gd name="connsiteY54" fmla="*/ 3657583 h 3957851"/>
                <a:gd name="connsiteX55" fmla="*/ 0 w 5972196"/>
                <a:gd name="connsiteY55" fmla="*/ 300268 h 3957851"/>
                <a:gd name="connsiteX56" fmla="*/ 300268 w 5972196"/>
                <a:gd name="connsiteY56" fmla="*/ 0 h 395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972196" h="3957851">
                  <a:moveTo>
                    <a:pt x="2226412" y="1189058"/>
                  </a:moveTo>
                  <a:lnTo>
                    <a:pt x="2226412" y="1224182"/>
                  </a:lnTo>
                  <a:lnTo>
                    <a:pt x="2292825" y="1224182"/>
                  </a:lnTo>
                  <a:lnTo>
                    <a:pt x="2292825" y="1200429"/>
                  </a:lnTo>
                  <a:lnTo>
                    <a:pt x="2327197" y="1223603"/>
                  </a:lnTo>
                  <a:cubicBezTo>
                    <a:pt x="2349998" y="1246404"/>
                    <a:pt x="2364101" y="1277904"/>
                    <a:pt x="2364101" y="1312698"/>
                  </a:cubicBezTo>
                  <a:cubicBezTo>
                    <a:pt x="2364101" y="1382286"/>
                    <a:pt x="2307689" y="1438698"/>
                    <a:pt x="2238101" y="1438698"/>
                  </a:cubicBezTo>
                  <a:cubicBezTo>
                    <a:pt x="2168513" y="1438698"/>
                    <a:pt x="2112101" y="1382286"/>
                    <a:pt x="2112101" y="1312698"/>
                  </a:cubicBezTo>
                  <a:cubicBezTo>
                    <a:pt x="2112101" y="1260507"/>
                    <a:pt x="2143833" y="1215728"/>
                    <a:pt x="2189056" y="1196600"/>
                  </a:cubicBezTo>
                  <a:close/>
                  <a:moveTo>
                    <a:pt x="3679371" y="1181964"/>
                  </a:moveTo>
                  <a:lnTo>
                    <a:pt x="3679371" y="1224182"/>
                  </a:lnTo>
                  <a:lnTo>
                    <a:pt x="3737945" y="1224182"/>
                  </a:lnTo>
                  <a:lnTo>
                    <a:pt x="3740281" y="1226360"/>
                  </a:lnTo>
                  <a:lnTo>
                    <a:pt x="2292825" y="2778566"/>
                  </a:lnTo>
                  <a:lnTo>
                    <a:pt x="2292825" y="2733668"/>
                  </a:lnTo>
                  <a:lnTo>
                    <a:pt x="2244676" y="2733668"/>
                  </a:lnTo>
                  <a:lnTo>
                    <a:pt x="2238102" y="2727537"/>
                  </a:lnTo>
                  <a:close/>
                  <a:moveTo>
                    <a:pt x="3979639" y="0"/>
                  </a:moveTo>
                  <a:lnTo>
                    <a:pt x="5671928" y="0"/>
                  </a:lnTo>
                  <a:cubicBezTo>
                    <a:pt x="5837761" y="0"/>
                    <a:pt x="5972196" y="134435"/>
                    <a:pt x="5972196" y="300268"/>
                  </a:cubicBezTo>
                  <a:lnTo>
                    <a:pt x="5972196" y="1224182"/>
                  </a:lnTo>
                  <a:lnTo>
                    <a:pt x="5905783" y="1224182"/>
                  </a:lnTo>
                  <a:lnTo>
                    <a:pt x="5905783" y="353799"/>
                  </a:lnTo>
                  <a:cubicBezTo>
                    <a:pt x="5905783" y="197572"/>
                    <a:pt x="5779136" y="70925"/>
                    <a:pt x="5622909" y="70925"/>
                  </a:cubicBezTo>
                  <a:lnTo>
                    <a:pt x="4028657" y="70925"/>
                  </a:lnTo>
                  <a:cubicBezTo>
                    <a:pt x="3872430" y="70925"/>
                    <a:pt x="3745783" y="197572"/>
                    <a:pt x="3745783" y="353799"/>
                  </a:cubicBezTo>
                  <a:lnTo>
                    <a:pt x="3745783" y="1224182"/>
                  </a:lnTo>
                  <a:lnTo>
                    <a:pt x="3737945" y="1224182"/>
                  </a:lnTo>
                  <a:lnTo>
                    <a:pt x="3685558" y="1175330"/>
                  </a:lnTo>
                  <a:lnTo>
                    <a:pt x="3679371" y="1181964"/>
                  </a:lnTo>
                  <a:lnTo>
                    <a:pt x="3679371" y="300268"/>
                  </a:lnTo>
                  <a:cubicBezTo>
                    <a:pt x="3679371" y="134435"/>
                    <a:pt x="3813806" y="0"/>
                    <a:pt x="3979639" y="0"/>
                  </a:cubicBezTo>
                  <a:close/>
                  <a:moveTo>
                    <a:pt x="300268" y="0"/>
                  </a:moveTo>
                  <a:lnTo>
                    <a:pt x="1992557" y="0"/>
                  </a:lnTo>
                  <a:cubicBezTo>
                    <a:pt x="2158390" y="0"/>
                    <a:pt x="2292825" y="134435"/>
                    <a:pt x="2292825" y="300268"/>
                  </a:cubicBezTo>
                  <a:lnTo>
                    <a:pt x="2292825" y="1200429"/>
                  </a:lnTo>
                  <a:lnTo>
                    <a:pt x="2287146" y="1196600"/>
                  </a:lnTo>
                  <a:cubicBezTo>
                    <a:pt x="2272072" y="1190224"/>
                    <a:pt x="2255498" y="1186698"/>
                    <a:pt x="2238101" y="1186698"/>
                  </a:cubicBezTo>
                  <a:lnTo>
                    <a:pt x="2226412" y="1189058"/>
                  </a:lnTo>
                  <a:lnTo>
                    <a:pt x="2226412" y="353799"/>
                  </a:lnTo>
                  <a:cubicBezTo>
                    <a:pt x="2226412" y="197572"/>
                    <a:pt x="2099765" y="70925"/>
                    <a:pt x="1943538" y="70925"/>
                  </a:cubicBezTo>
                  <a:lnTo>
                    <a:pt x="349286" y="70925"/>
                  </a:lnTo>
                  <a:cubicBezTo>
                    <a:pt x="193059" y="70925"/>
                    <a:pt x="66412" y="197572"/>
                    <a:pt x="66412" y="353799"/>
                  </a:cubicBezTo>
                  <a:lnTo>
                    <a:pt x="66412" y="3604051"/>
                  </a:lnTo>
                  <a:cubicBezTo>
                    <a:pt x="66412" y="3760278"/>
                    <a:pt x="193059" y="3886925"/>
                    <a:pt x="349286" y="3886925"/>
                  </a:cubicBezTo>
                  <a:lnTo>
                    <a:pt x="1943538" y="3886925"/>
                  </a:lnTo>
                  <a:cubicBezTo>
                    <a:pt x="2099765" y="3886925"/>
                    <a:pt x="2226412" y="3760278"/>
                    <a:pt x="2226412" y="3604051"/>
                  </a:cubicBezTo>
                  <a:lnTo>
                    <a:pt x="2226412" y="2733668"/>
                  </a:lnTo>
                  <a:lnTo>
                    <a:pt x="2244676" y="2733668"/>
                  </a:lnTo>
                  <a:lnTo>
                    <a:pt x="2292824" y="2778567"/>
                  </a:lnTo>
                  <a:lnTo>
                    <a:pt x="2292825" y="2778566"/>
                  </a:lnTo>
                  <a:lnTo>
                    <a:pt x="2292825" y="3657583"/>
                  </a:lnTo>
                  <a:cubicBezTo>
                    <a:pt x="2292825" y="3823416"/>
                    <a:pt x="2158390" y="3957851"/>
                    <a:pt x="1992557" y="3957851"/>
                  </a:cubicBezTo>
                  <a:lnTo>
                    <a:pt x="300268" y="3957851"/>
                  </a:lnTo>
                  <a:cubicBezTo>
                    <a:pt x="134435" y="3957851"/>
                    <a:pt x="0" y="3823416"/>
                    <a:pt x="0" y="3657583"/>
                  </a:cubicBezTo>
                  <a:lnTo>
                    <a:pt x="0" y="300268"/>
                  </a:lnTo>
                  <a:cubicBezTo>
                    <a:pt x="0" y="134435"/>
                    <a:pt x="134435" y="0"/>
                    <a:pt x="300268" y="0"/>
                  </a:cubicBezTo>
                  <a:close/>
                </a:path>
              </a:pathLst>
            </a:custGeom>
            <a:gradFill flip="none" rotWithShape="1">
              <a:gsLst>
                <a:gs pos="6000">
                  <a:srgbClr val="FFFF00"/>
                </a:gs>
                <a:gs pos="22000">
                  <a:srgbClr val="FFC000"/>
                </a:gs>
                <a:gs pos="53000">
                  <a:schemeClr val="accent5">
                    <a:lumMod val="60000"/>
                    <a:lumOff val="40000"/>
                  </a:schemeClr>
                </a:gs>
                <a:gs pos="83000">
                  <a:schemeClr val="accent4">
                    <a:lumMod val="60000"/>
                    <a:lumOff val="40000"/>
                  </a:schemeClr>
                </a:gs>
                <a:gs pos="68000">
                  <a:srgbClr val="FFC000"/>
                </a:gs>
                <a:gs pos="36000">
                  <a:srgbClr val="FF0000"/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+mj-lt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flipH="1" flipV="1">
              <a:off x="5047509" y="1648818"/>
              <a:ext cx="5972196" cy="3957851"/>
            </a:xfrm>
            <a:custGeom>
              <a:avLst/>
              <a:gdLst>
                <a:gd name="connsiteX0" fmla="*/ 2226412 w 5972196"/>
                <a:gd name="connsiteY0" fmla="*/ 1189058 h 3957851"/>
                <a:gd name="connsiteX1" fmla="*/ 2226412 w 5972196"/>
                <a:gd name="connsiteY1" fmla="*/ 1224182 h 3957851"/>
                <a:gd name="connsiteX2" fmla="*/ 2292825 w 5972196"/>
                <a:gd name="connsiteY2" fmla="*/ 1224182 h 3957851"/>
                <a:gd name="connsiteX3" fmla="*/ 2292825 w 5972196"/>
                <a:gd name="connsiteY3" fmla="*/ 1200429 h 3957851"/>
                <a:gd name="connsiteX4" fmla="*/ 2327197 w 5972196"/>
                <a:gd name="connsiteY4" fmla="*/ 1223603 h 3957851"/>
                <a:gd name="connsiteX5" fmla="*/ 2364101 w 5972196"/>
                <a:gd name="connsiteY5" fmla="*/ 1312698 h 3957851"/>
                <a:gd name="connsiteX6" fmla="*/ 2238101 w 5972196"/>
                <a:gd name="connsiteY6" fmla="*/ 1438698 h 3957851"/>
                <a:gd name="connsiteX7" fmla="*/ 2112101 w 5972196"/>
                <a:gd name="connsiteY7" fmla="*/ 1312698 h 3957851"/>
                <a:gd name="connsiteX8" fmla="*/ 2189056 w 5972196"/>
                <a:gd name="connsiteY8" fmla="*/ 1196600 h 3957851"/>
                <a:gd name="connsiteX9" fmla="*/ 3679371 w 5972196"/>
                <a:gd name="connsiteY9" fmla="*/ 1181964 h 3957851"/>
                <a:gd name="connsiteX10" fmla="*/ 3679371 w 5972196"/>
                <a:gd name="connsiteY10" fmla="*/ 1224182 h 3957851"/>
                <a:gd name="connsiteX11" fmla="*/ 3737945 w 5972196"/>
                <a:gd name="connsiteY11" fmla="*/ 1224182 h 3957851"/>
                <a:gd name="connsiteX12" fmla="*/ 3740281 w 5972196"/>
                <a:gd name="connsiteY12" fmla="*/ 1226360 h 3957851"/>
                <a:gd name="connsiteX13" fmla="*/ 2292825 w 5972196"/>
                <a:gd name="connsiteY13" fmla="*/ 2778566 h 3957851"/>
                <a:gd name="connsiteX14" fmla="*/ 2292825 w 5972196"/>
                <a:gd name="connsiteY14" fmla="*/ 2733668 h 3957851"/>
                <a:gd name="connsiteX15" fmla="*/ 2244676 w 5972196"/>
                <a:gd name="connsiteY15" fmla="*/ 2733668 h 3957851"/>
                <a:gd name="connsiteX16" fmla="*/ 2238102 w 5972196"/>
                <a:gd name="connsiteY16" fmla="*/ 2727537 h 3957851"/>
                <a:gd name="connsiteX17" fmla="*/ 3979639 w 5972196"/>
                <a:gd name="connsiteY17" fmla="*/ 0 h 3957851"/>
                <a:gd name="connsiteX18" fmla="*/ 5671928 w 5972196"/>
                <a:gd name="connsiteY18" fmla="*/ 0 h 3957851"/>
                <a:gd name="connsiteX19" fmla="*/ 5972196 w 5972196"/>
                <a:gd name="connsiteY19" fmla="*/ 300268 h 3957851"/>
                <a:gd name="connsiteX20" fmla="*/ 5972196 w 5972196"/>
                <a:gd name="connsiteY20" fmla="*/ 1224182 h 3957851"/>
                <a:gd name="connsiteX21" fmla="*/ 5905783 w 5972196"/>
                <a:gd name="connsiteY21" fmla="*/ 1224182 h 3957851"/>
                <a:gd name="connsiteX22" fmla="*/ 5905783 w 5972196"/>
                <a:gd name="connsiteY22" fmla="*/ 353799 h 3957851"/>
                <a:gd name="connsiteX23" fmla="*/ 5622909 w 5972196"/>
                <a:gd name="connsiteY23" fmla="*/ 70925 h 3957851"/>
                <a:gd name="connsiteX24" fmla="*/ 4028657 w 5972196"/>
                <a:gd name="connsiteY24" fmla="*/ 70925 h 3957851"/>
                <a:gd name="connsiteX25" fmla="*/ 3745783 w 5972196"/>
                <a:gd name="connsiteY25" fmla="*/ 353799 h 3957851"/>
                <a:gd name="connsiteX26" fmla="*/ 3745783 w 5972196"/>
                <a:gd name="connsiteY26" fmla="*/ 1224182 h 3957851"/>
                <a:gd name="connsiteX27" fmla="*/ 3737945 w 5972196"/>
                <a:gd name="connsiteY27" fmla="*/ 1224182 h 3957851"/>
                <a:gd name="connsiteX28" fmla="*/ 3685558 w 5972196"/>
                <a:gd name="connsiteY28" fmla="*/ 1175330 h 3957851"/>
                <a:gd name="connsiteX29" fmla="*/ 3679371 w 5972196"/>
                <a:gd name="connsiteY29" fmla="*/ 1181964 h 3957851"/>
                <a:gd name="connsiteX30" fmla="*/ 3679371 w 5972196"/>
                <a:gd name="connsiteY30" fmla="*/ 300268 h 3957851"/>
                <a:gd name="connsiteX31" fmla="*/ 3979639 w 5972196"/>
                <a:gd name="connsiteY31" fmla="*/ 0 h 3957851"/>
                <a:gd name="connsiteX32" fmla="*/ 300268 w 5972196"/>
                <a:gd name="connsiteY32" fmla="*/ 0 h 3957851"/>
                <a:gd name="connsiteX33" fmla="*/ 1992557 w 5972196"/>
                <a:gd name="connsiteY33" fmla="*/ 0 h 3957851"/>
                <a:gd name="connsiteX34" fmla="*/ 2292825 w 5972196"/>
                <a:gd name="connsiteY34" fmla="*/ 300268 h 3957851"/>
                <a:gd name="connsiteX35" fmla="*/ 2292825 w 5972196"/>
                <a:gd name="connsiteY35" fmla="*/ 1200429 h 3957851"/>
                <a:gd name="connsiteX36" fmla="*/ 2287146 w 5972196"/>
                <a:gd name="connsiteY36" fmla="*/ 1196600 h 3957851"/>
                <a:gd name="connsiteX37" fmla="*/ 2238101 w 5972196"/>
                <a:gd name="connsiteY37" fmla="*/ 1186698 h 3957851"/>
                <a:gd name="connsiteX38" fmla="*/ 2226412 w 5972196"/>
                <a:gd name="connsiteY38" fmla="*/ 1189058 h 3957851"/>
                <a:gd name="connsiteX39" fmla="*/ 2226412 w 5972196"/>
                <a:gd name="connsiteY39" fmla="*/ 353799 h 3957851"/>
                <a:gd name="connsiteX40" fmla="*/ 1943538 w 5972196"/>
                <a:gd name="connsiteY40" fmla="*/ 70925 h 3957851"/>
                <a:gd name="connsiteX41" fmla="*/ 349286 w 5972196"/>
                <a:gd name="connsiteY41" fmla="*/ 70925 h 3957851"/>
                <a:gd name="connsiteX42" fmla="*/ 66412 w 5972196"/>
                <a:gd name="connsiteY42" fmla="*/ 353799 h 3957851"/>
                <a:gd name="connsiteX43" fmla="*/ 66412 w 5972196"/>
                <a:gd name="connsiteY43" fmla="*/ 3604051 h 3957851"/>
                <a:gd name="connsiteX44" fmla="*/ 349286 w 5972196"/>
                <a:gd name="connsiteY44" fmla="*/ 3886925 h 3957851"/>
                <a:gd name="connsiteX45" fmla="*/ 1943538 w 5972196"/>
                <a:gd name="connsiteY45" fmla="*/ 3886925 h 3957851"/>
                <a:gd name="connsiteX46" fmla="*/ 2226412 w 5972196"/>
                <a:gd name="connsiteY46" fmla="*/ 3604051 h 3957851"/>
                <a:gd name="connsiteX47" fmla="*/ 2226412 w 5972196"/>
                <a:gd name="connsiteY47" fmla="*/ 2733668 h 3957851"/>
                <a:gd name="connsiteX48" fmla="*/ 2244676 w 5972196"/>
                <a:gd name="connsiteY48" fmla="*/ 2733668 h 3957851"/>
                <a:gd name="connsiteX49" fmla="*/ 2292824 w 5972196"/>
                <a:gd name="connsiteY49" fmla="*/ 2778567 h 3957851"/>
                <a:gd name="connsiteX50" fmla="*/ 2292825 w 5972196"/>
                <a:gd name="connsiteY50" fmla="*/ 2778566 h 3957851"/>
                <a:gd name="connsiteX51" fmla="*/ 2292825 w 5972196"/>
                <a:gd name="connsiteY51" fmla="*/ 3657583 h 3957851"/>
                <a:gd name="connsiteX52" fmla="*/ 1992557 w 5972196"/>
                <a:gd name="connsiteY52" fmla="*/ 3957851 h 3957851"/>
                <a:gd name="connsiteX53" fmla="*/ 300268 w 5972196"/>
                <a:gd name="connsiteY53" fmla="*/ 3957851 h 3957851"/>
                <a:gd name="connsiteX54" fmla="*/ 0 w 5972196"/>
                <a:gd name="connsiteY54" fmla="*/ 3657583 h 3957851"/>
                <a:gd name="connsiteX55" fmla="*/ 0 w 5972196"/>
                <a:gd name="connsiteY55" fmla="*/ 300268 h 3957851"/>
                <a:gd name="connsiteX56" fmla="*/ 300268 w 5972196"/>
                <a:gd name="connsiteY56" fmla="*/ 0 h 395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972196" h="3957851">
                  <a:moveTo>
                    <a:pt x="2226412" y="1189058"/>
                  </a:moveTo>
                  <a:lnTo>
                    <a:pt x="2226412" y="1224182"/>
                  </a:lnTo>
                  <a:lnTo>
                    <a:pt x="2292825" y="1224182"/>
                  </a:lnTo>
                  <a:lnTo>
                    <a:pt x="2292825" y="1200429"/>
                  </a:lnTo>
                  <a:lnTo>
                    <a:pt x="2327197" y="1223603"/>
                  </a:lnTo>
                  <a:cubicBezTo>
                    <a:pt x="2349998" y="1246404"/>
                    <a:pt x="2364101" y="1277904"/>
                    <a:pt x="2364101" y="1312698"/>
                  </a:cubicBezTo>
                  <a:cubicBezTo>
                    <a:pt x="2364101" y="1382286"/>
                    <a:pt x="2307689" y="1438698"/>
                    <a:pt x="2238101" y="1438698"/>
                  </a:cubicBezTo>
                  <a:cubicBezTo>
                    <a:pt x="2168513" y="1438698"/>
                    <a:pt x="2112101" y="1382286"/>
                    <a:pt x="2112101" y="1312698"/>
                  </a:cubicBezTo>
                  <a:cubicBezTo>
                    <a:pt x="2112101" y="1260507"/>
                    <a:pt x="2143833" y="1215728"/>
                    <a:pt x="2189056" y="1196600"/>
                  </a:cubicBezTo>
                  <a:close/>
                  <a:moveTo>
                    <a:pt x="3679371" y="1181964"/>
                  </a:moveTo>
                  <a:lnTo>
                    <a:pt x="3679371" y="1224182"/>
                  </a:lnTo>
                  <a:lnTo>
                    <a:pt x="3737945" y="1224182"/>
                  </a:lnTo>
                  <a:lnTo>
                    <a:pt x="3740281" y="1226360"/>
                  </a:lnTo>
                  <a:lnTo>
                    <a:pt x="2292825" y="2778566"/>
                  </a:lnTo>
                  <a:lnTo>
                    <a:pt x="2292825" y="2733668"/>
                  </a:lnTo>
                  <a:lnTo>
                    <a:pt x="2244676" y="2733668"/>
                  </a:lnTo>
                  <a:lnTo>
                    <a:pt x="2238102" y="2727537"/>
                  </a:lnTo>
                  <a:close/>
                  <a:moveTo>
                    <a:pt x="3979639" y="0"/>
                  </a:moveTo>
                  <a:lnTo>
                    <a:pt x="5671928" y="0"/>
                  </a:lnTo>
                  <a:cubicBezTo>
                    <a:pt x="5837761" y="0"/>
                    <a:pt x="5972196" y="134435"/>
                    <a:pt x="5972196" y="300268"/>
                  </a:cubicBezTo>
                  <a:lnTo>
                    <a:pt x="5972196" y="1224182"/>
                  </a:lnTo>
                  <a:lnTo>
                    <a:pt x="5905783" y="1224182"/>
                  </a:lnTo>
                  <a:lnTo>
                    <a:pt x="5905783" y="353799"/>
                  </a:lnTo>
                  <a:cubicBezTo>
                    <a:pt x="5905783" y="197572"/>
                    <a:pt x="5779136" y="70925"/>
                    <a:pt x="5622909" y="70925"/>
                  </a:cubicBezTo>
                  <a:lnTo>
                    <a:pt x="4028657" y="70925"/>
                  </a:lnTo>
                  <a:cubicBezTo>
                    <a:pt x="3872430" y="70925"/>
                    <a:pt x="3745783" y="197572"/>
                    <a:pt x="3745783" y="353799"/>
                  </a:cubicBezTo>
                  <a:lnTo>
                    <a:pt x="3745783" y="1224182"/>
                  </a:lnTo>
                  <a:lnTo>
                    <a:pt x="3737945" y="1224182"/>
                  </a:lnTo>
                  <a:lnTo>
                    <a:pt x="3685558" y="1175330"/>
                  </a:lnTo>
                  <a:lnTo>
                    <a:pt x="3679371" y="1181964"/>
                  </a:lnTo>
                  <a:lnTo>
                    <a:pt x="3679371" y="300268"/>
                  </a:lnTo>
                  <a:cubicBezTo>
                    <a:pt x="3679371" y="134435"/>
                    <a:pt x="3813806" y="0"/>
                    <a:pt x="3979639" y="0"/>
                  </a:cubicBezTo>
                  <a:close/>
                  <a:moveTo>
                    <a:pt x="300268" y="0"/>
                  </a:moveTo>
                  <a:lnTo>
                    <a:pt x="1992557" y="0"/>
                  </a:lnTo>
                  <a:cubicBezTo>
                    <a:pt x="2158390" y="0"/>
                    <a:pt x="2292825" y="134435"/>
                    <a:pt x="2292825" y="300268"/>
                  </a:cubicBezTo>
                  <a:lnTo>
                    <a:pt x="2292825" y="1200429"/>
                  </a:lnTo>
                  <a:lnTo>
                    <a:pt x="2287146" y="1196600"/>
                  </a:lnTo>
                  <a:cubicBezTo>
                    <a:pt x="2272072" y="1190224"/>
                    <a:pt x="2255498" y="1186698"/>
                    <a:pt x="2238101" y="1186698"/>
                  </a:cubicBezTo>
                  <a:lnTo>
                    <a:pt x="2226412" y="1189058"/>
                  </a:lnTo>
                  <a:lnTo>
                    <a:pt x="2226412" y="353799"/>
                  </a:lnTo>
                  <a:cubicBezTo>
                    <a:pt x="2226412" y="197572"/>
                    <a:pt x="2099765" y="70925"/>
                    <a:pt x="1943538" y="70925"/>
                  </a:cubicBezTo>
                  <a:lnTo>
                    <a:pt x="349286" y="70925"/>
                  </a:lnTo>
                  <a:cubicBezTo>
                    <a:pt x="193059" y="70925"/>
                    <a:pt x="66412" y="197572"/>
                    <a:pt x="66412" y="353799"/>
                  </a:cubicBezTo>
                  <a:lnTo>
                    <a:pt x="66412" y="3604051"/>
                  </a:lnTo>
                  <a:cubicBezTo>
                    <a:pt x="66412" y="3760278"/>
                    <a:pt x="193059" y="3886925"/>
                    <a:pt x="349286" y="3886925"/>
                  </a:cubicBezTo>
                  <a:lnTo>
                    <a:pt x="1943538" y="3886925"/>
                  </a:lnTo>
                  <a:cubicBezTo>
                    <a:pt x="2099765" y="3886925"/>
                    <a:pt x="2226412" y="3760278"/>
                    <a:pt x="2226412" y="3604051"/>
                  </a:cubicBezTo>
                  <a:lnTo>
                    <a:pt x="2226412" y="2733668"/>
                  </a:lnTo>
                  <a:lnTo>
                    <a:pt x="2244676" y="2733668"/>
                  </a:lnTo>
                  <a:lnTo>
                    <a:pt x="2292824" y="2778567"/>
                  </a:lnTo>
                  <a:lnTo>
                    <a:pt x="2292825" y="2778566"/>
                  </a:lnTo>
                  <a:lnTo>
                    <a:pt x="2292825" y="3657583"/>
                  </a:lnTo>
                  <a:cubicBezTo>
                    <a:pt x="2292825" y="3823416"/>
                    <a:pt x="2158390" y="3957851"/>
                    <a:pt x="1992557" y="3957851"/>
                  </a:cubicBezTo>
                  <a:lnTo>
                    <a:pt x="300268" y="3957851"/>
                  </a:lnTo>
                  <a:cubicBezTo>
                    <a:pt x="134435" y="3957851"/>
                    <a:pt x="0" y="3823416"/>
                    <a:pt x="0" y="3657583"/>
                  </a:cubicBezTo>
                  <a:lnTo>
                    <a:pt x="0" y="300268"/>
                  </a:lnTo>
                  <a:cubicBezTo>
                    <a:pt x="0" y="134435"/>
                    <a:pt x="134435" y="0"/>
                    <a:pt x="300268" y="0"/>
                  </a:cubicBezTo>
                  <a:close/>
                </a:path>
              </a:pathLst>
            </a:custGeom>
            <a:gradFill flip="none" rotWithShape="1">
              <a:gsLst>
                <a:gs pos="6000">
                  <a:srgbClr val="FFFF00"/>
                </a:gs>
                <a:gs pos="22000">
                  <a:srgbClr val="FFC000"/>
                </a:gs>
                <a:gs pos="53000">
                  <a:schemeClr val="accent5">
                    <a:lumMod val="60000"/>
                    <a:lumOff val="40000"/>
                  </a:schemeClr>
                </a:gs>
                <a:gs pos="83000">
                  <a:schemeClr val="accent4">
                    <a:lumMod val="60000"/>
                    <a:lumOff val="40000"/>
                  </a:schemeClr>
                </a:gs>
                <a:gs pos="68000">
                  <a:srgbClr val="FFC000"/>
                </a:gs>
                <a:gs pos="36000">
                  <a:srgbClr val="FF0000"/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+mj-lt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29646" y="1818918"/>
            <a:ext cx="2470854" cy="33855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1600" b="1" u="sng" dirty="0" err="1">
                <a:latin typeface="+mj-lt"/>
              </a:rPr>
              <a:t>Demog</a:t>
            </a:r>
            <a:r>
              <a:rPr lang="en-US" sz="1600" b="1" u="sng" dirty="0">
                <a:latin typeface="+mj-lt"/>
              </a:rPr>
              <a:t> Variables  </a:t>
            </a:r>
            <a:endParaRPr lang="en-IN" sz="1600" b="1" u="sng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26380" y="1910949"/>
            <a:ext cx="2748568" cy="5847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 </a:t>
            </a:r>
            <a:endParaRPr lang="en-IN" sz="1600" b="1" u="sng" dirty="0"/>
          </a:p>
          <a:p>
            <a:endParaRPr lang="en-IN" sz="16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33394" y="1876277"/>
            <a:ext cx="2009950" cy="33855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+mj-lt"/>
              </a:rPr>
              <a:t>Bureau Variables </a:t>
            </a:r>
            <a:endParaRPr lang="en-IN" sz="1600" b="1" u="sng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13640" y="2080226"/>
            <a:ext cx="2151994" cy="4184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err="1">
                <a:latin typeface="+mj-lt"/>
                <a:cs typeface="Times New Roman" panose="02020603050405020304" pitchFamily="18" charset="0"/>
              </a:rPr>
              <a:t>Dummy_application_id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ever60_24m_StrictFlag       </a:t>
            </a:r>
            <a:r>
              <a:rPr lang="en-US" sz="1100" dirty="0">
                <a:latin typeface="+mj-lt"/>
                <a:cs typeface="Times New Roman" panose="02020603050405020304" pitchFamily="18" charset="0"/>
              </a:rPr>
              <a:t>NATURE_OF_ORGANISATION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OCCUPATION_TYPE</a:t>
            </a:r>
          </a:p>
          <a:p>
            <a:pPr algn="ctr">
              <a:lnSpc>
                <a:spcPct val="150000"/>
              </a:lnSpc>
            </a:pPr>
            <a:r>
              <a:rPr lang="en-US" sz="1400" dirty="0" err="1">
                <a:latin typeface="+mj-lt"/>
                <a:cs typeface="Times New Roman" panose="02020603050405020304" pitchFamily="18" charset="0"/>
              </a:rPr>
              <a:t>Max_dependent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LTV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 Doc_form_16  </a:t>
            </a:r>
            <a:r>
              <a:rPr lang="en-US" sz="1400" dirty="0" err="1">
                <a:latin typeface="+mj-lt"/>
                <a:cs typeface="Times New Roman" panose="02020603050405020304" pitchFamily="18" charset="0"/>
              </a:rPr>
              <a:t>income_max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+mj-lt"/>
                <a:cs typeface="Times New Roman" panose="02020603050405020304" pitchFamily="18" charset="0"/>
              </a:rPr>
              <a:t>income_sum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+mj-lt"/>
                <a:cs typeface="Times New Roman" panose="02020603050405020304" pitchFamily="18" charset="0"/>
              </a:rPr>
              <a:t>income_min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+mj-lt"/>
                <a:cs typeface="Times New Roman" panose="02020603050405020304" pitchFamily="18" charset="0"/>
              </a:rPr>
              <a:t>edu_max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 err="1">
                <a:latin typeface="+mj-lt"/>
                <a:cs typeface="Times New Roman" panose="02020603050405020304" pitchFamily="18" charset="0"/>
              </a:rPr>
              <a:t>edu_min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 err="1">
                <a:latin typeface="+mj-lt"/>
                <a:cs typeface="Times New Roman" panose="02020603050405020304" pitchFamily="18" charset="0"/>
              </a:rPr>
              <a:t>age_max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96646" y="2082385"/>
            <a:ext cx="2223089" cy="420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cs typeface="Times New Roman" panose="02020603050405020304" pitchFamily="18" charset="0"/>
              </a:rPr>
              <a:t>age_min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400" dirty="0" err="1">
                <a:cs typeface="Times New Roman" panose="02020603050405020304" pitchFamily="18" charset="0"/>
              </a:rPr>
              <a:t>cnt_coapplicant</a:t>
            </a:r>
            <a:endParaRPr lang="en-US" sz="1400" dirty="0"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cs typeface="Times New Roman" panose="02020603050405020304" pitchFamily="18" charset="0"/>
              </a:rPr>
              <a:t>REQUESTED_TENURE      </a:t>
            </a:r>
            <a:r>
              <a:rPr lang="en-US" sz="1200" dirty="0">
                <a:cs typeface="Times New Roman" panose="02020603050405020304" pitchFamily="18" charset="0"/>
              </a:rPr>
              <a:t>PROPERTY_INSURANCE_AMT</a:t>
            </a:r>
          </a:p>
          <a:p>
            <a:pPr algn="ctr">
              <a:lnSpc>
                <a:spcPct val="150000"/>
              </a:lnSpc>
            </a:pPr>
            <a:r>
              <a:rPr lang="en-US" sz="1400" dirty="0" err="1">
                <a:cs typeface="Times New Roman" panose="02020603050405020304" pitchFamily="18" charset="0"/>
              </a:rPr>
              <a:t>Organization_type</a:t>
            </a:r>
            <a:endParaRPr lang="en-US" sz="1400" dirty="0"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cs typeface="Times New Roman" panose="02020603050405020304" pitchFamily="18" charset="0"/>
              </a:rPr>
              <a:t>SALARIED_SELF    CHANNEL_CODE</a:t>
            </a:r>
          </a:p>
          <a:p>
            <a:pPr algn="ctr">
              <a:lnSpc>
                <a:spcPct val="150000"/>
              </a:lnSpc>
            </a:pPr>
            <a:r>
              <a:rPr lang="en-US" sz="1400" dirty="0" err="1">
                <a:cs typeface="Times New Roman" panose="02020603050405020304" pitchFamily="18" charset="0"/>
              </a:rPr>
              <a:t>City_tier</a:t>
            </a:r>
            <a:endParaRPr lang="en-US" sz="1400" dirty="0"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cs typeface="Times New Roman" panose="02020603050405020304" pitchFamily="18" charset="0"/>
              </a:rPr>
              <a:t>FOIR2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cs typeface="Times New Roman" panose="02020603050405020304" pitchFamily="18" charset="0"/>
              </a:rPr>
              <a:t>Loan_sub_type_1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cs typeface="Times New Roman" panose="02020603050405020304" pitchFamily="18" charset="0"/>
              </a:rPr>
              <a:t>SAL_FLAG     </a:t>
            </a:r>
            <a:r>
              <a:rPr lang="en-US" sz="1400" dirty="0" err="1">
                <a:cs typeface="Times New Roman" panose="02020603050405020304" pitchFamily="18" charset="0"/>
              </a:rPr>
              <a:t>emi_income_max</a:t>
            </a:r>
            <a:endParaRPr lang="en-US" sz="1400" dirty="0"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 err="1">
                <a:cs typeface="Times New Roman" panose="02020603050405020304" pitchFamily="18" charset="0"/>
              </a:rPr>
              <a:t>emi_income_sum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67710" y="2288915"/>
            <a:ext cx="2075634" cy="263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err="1">
                <a:cs typeface="Times New Roman" panose="02020603050405020304" pitchFamily="18" charset="0"/>
              </a:rPr>
              <a:t>All_No_of_TL</a:t>
            </a:r>
            <a:endParaRPr lang="en-US" sz="1400" dirty="0"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 err="1">
                <a:cs typeface="Times New Roman" panose="02020603050405020304" pitchFamily="18" charset="0"/>
              </a:rPr>
              <a:t>All_open_TL</a:t>
            </a:r>
            <a:r>
              <a:rPr lang="en-US" sz="1400" dirty="0"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cs typeface="Times New Roman" panose="02020603050405020304" pitchFamily="18" charset="0"/>
              </a:rPr>
              <a:t>All_Vin_bureau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cs typeface="Times New Roman" panose="02020603050405020304" pitchFamily="18" charset="0"/>
              </a:rPr>
              <a:t>All_min_Vin_bureau</a:t>
            </a:r>
            <a:r>
              <a:rPr lang="en-US" sz="1400" dirty="0">
                <a:cs typeface="Times New Roman" panose="02020603050405020304" pitchFamily="18" charset="0"/>
              </a:rPr>
              <a:t> All_Delq_TL_24_M     </a:t>
            </a:r>
            <a:r>
              <a:rPr lang="en-US" sz="1400" dirty="0" err="1">
                <a:cs typeface="Times New Roman" panose="02020603050405020304" pitchFamily="18" charset="0"/>
              </a:rPr>
              <a:t>No_of_enq_All</a:t>
            </a:r>
            <a:endParaRPr lang="en-US" sz="1400" dirty="0"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 err="1">
                <a:cs typeface="Times New Roman" panose="02020603050405020304" pitchFamily="18" charset="0"/>
              </a:rPr>
              <a:t>Latest_Bureau_prd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cs typeface="Times New Roman" panose="02020603050405020304" pitchFamily="18" charset="0"/>
              </a:rPr>
              <a:t>Bureau_TL</a:t>
            </a:r>
            <a:endParaRPr lang="en-IN" sz="1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5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45276" y="2047164"/>
            <a:ext cx="1828800" cy="1828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ORGINAL </a:t>
            </a:r>
          </a:p>
          <a:p>
            <a:pPr algn="ctr"/>
            <a:r>
              <a:rPr lang="en-US" dirty="0"/>
              <a:t>DATA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985260" y="2049780"/>
            <a:ext cx="4564693" cy="1820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DROPPED UNNAMED, FOIR2 AND APPLICATION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DROPPED ROWS HAVING INCOME_SUM&lt;8000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DROPPED ROWS HAVING EMI_INCOME_SUM &lt; 1 </a:t>
            </a:r>
          </a:p>
          <a:p>
            <a:pPr algn="ctr"/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9770479" y="2023567"/>
            <a:ext cx="1828800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UPDATED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944881" y="3954724"/>
            <a:ext cx="2286000" cy="701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(13409 * 35)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6570" y="3870013"/>
            <a:ext cx="2223145" cy="135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2988" y="4754879"/>
            <a:ext cx="1989787" cy="258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70479" y="3761683"/>
            <a:ext cx="1989787" cy="785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(13154 * 32)</a:t>
            </a: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063923" y="2709080"/>
            <a:ext cx="701096" cy="50496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8935910" y="2553028"/>
            <a:ext cx="701096" cy="50496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0"/>
          <p:cNvSpPr>
            <a:spLocks noEditPoints="1"/>
          </p:cNvSpPr>
          <p:nvPr/>
        </p:nvSpPr>
        <p:spPr bwMode="auto">
          <a:xfrm>
            <a:off x="8445083" y="1262019"/>
            <a:ext cx="841375" cy="863600"/>
          </a:xfrm>
          <a:custGeom>
            <a:avLst/>
            <a:gdLst>
              <a:gd name="T0" fmla="*/ 2406 w 3180"/>
              <a:gd name="T1" fmla="*/ 1358 h 3260"/>
              <a:gd name="T2" fmla="*/ 2504 w 3180"/>
              <a:gd name="T3" fmla="*/ 1507 h 3260"/>
              <a:gd name="T4" fmla="*/ 2654 w 3180"/>
              <a:gd name="T5" fmla="*/ 1408 h 3260"/>
              <a:gd name="T6" fmla="*/ 2555 w 3180"/>
              <a:gd name="T7" fmla="*/ 1259 h 3260"/>
              <a:gd name="T8" fmla="*/ 2770 w 3180"/>
              <a:gd name="T9" fmla="*/ 565 h 3260"/>
              <a:gd name="T10" fmla="*/ 2754 w 3180"/>
              <a:gd name="T11" fmla="*/ 758 h 3260"/>
              <a:gd name="T12" fmla="*/ 2622 w 3180"/>
              <a:gd name="T13" fmla="*/ 955 h 3260"/>
              <a:gd name="T14" fmla="*/ 2986 w 3180"/>
              <a:gd name="T15" fmla="*/ 1513 h 3260"/>
              <a:gd name="T16" fmla="*/ 3103 w 3180"/>
              <a:gd name="T17" fmla="*/ 1857 h 3260"/>
              <a:gd name="T18" fmla="*/ 3180 w 3180"/>
              <a:gd name="T19" fmla="*/ 1873 h 3260"/>
              <a:gd name="T20" fmla="*/ 3043 w 3180"/>
              <a:gd name="T21" fmla="*/ 2392 h 3260"/>
              <a:gd name="T22" fmla="*/ 2730 w 3180"/>
              <a:gd name="T23" fmla="*/ 2607 h 3260"/>
              <a:gd name="T24" fmla="*/ 2477 w 3180"/>
              <a:gd name="T25" fmla="*/ 2882 h 3260"/>
              <a:gd name="T26" fmla="*/ 2508 w 3180"/>
              <a:gd name="T27" fmla="*/ 3060 h 3260"/>
              <a:gd name="T28" fmla="*/ 2118 w 3180"/>
              <a:gd name="T29" fmla="*/ 3117 h 3260"/>
              <a:gd name="T30" fmla="*/ 2022 w 3180"/>
              <a:gd name="T31" fmla="*/ 3060 h 3260"/>
              <a:gd name="T32" fmla="*/ 1953 w 3180"/>
              <a:gd name="T33" fmla="*/ 3189 h 3260"/>
              <a:gd name="T34" fmla="*/ 1668 w 3180"/>
              <a:gd name="T35" fmla="*/ 3257 h 3260"/>
              <a:gd name="T36" fmla="*/ 1621 w 3180"/>
              <a:gd name="T37" fmla="*/ 3155 h 3260"/>
              <a:gd name="T38" fmla="*/ 1208 w 3180"/>
              <a:gd name="T39" fmla="*/ 3149 h 3260"/>
              <a:gd name="T40" fmla="*/ 930 w 3180"/>
              <a:gd name="T41" fmla="*/ 3112 h 3260"/>
              <a:gd name="T42" fmla="*/ 917 w 3180"/>
              <a:gd name="T43" fmla="*/ 3211 h 3260"/>
              <a:gd name="T44" fmla="*/ 551 w 3180"/>
              <a:gd name="T45" fmla="*/ 3206 h 3260"/>
              <a:gd name="T46" fmla="*/ 535 w 3180"/>
              <a:gd name="T47" fmla="*/ 2998 h 3260"/>
              <a:gd name="T48" fmla="*/ 404 w 3180"/>
              <a:gd name="T49" fmla="*/ 2796 h 3260"/>
              <a:gd name="T50" fmla="*/ 70 w 3180"/>
              <a:gd name="T51" fmla="*/ 2369 h 3260"/>
              <a:gd name="T52" fmla="*/ 3 w 3180"/>
              <a:gd name="T53" fmla="*/ 1798 h 3260"/>
              <a:gd name="T54" fmla="*/ 221 w 3180"/>
              <a:gd name="T55" fmla="*/ 1191 h 3260"/>
              <a:gd name="T56" fmla="*/ 650 w 3180"/>
              <a:gd name="T57" fmla="*/ 934 h 3260"/>
              <a:gd name="T58" fmla="*/ 863 w 3180"/>
              <a:gd name="T59" fmla="*/ 1110 h 3260"/>
              <a:gd name="T60" fmla="*/ 735 w 3180"/>
              <a:gd name="T61" fmla="*/ 1163 h 3260"/>
              <a:gd name="T62" fmla="*/ 744 w 3180"/>
              <a:gd name="T63" fmla="*/ 1311 h 3260"/>
              <a:gd name="T64" fmla="*/ 1090 w 3180"/>
              <a:gd name="T65" fmla="*/ 1254 h 3260"/>
              <a:gd name="T66" fmla="*/ 1413 w 3180"/>
              <a:gd name="T67" fmla="*/ 1229 h 3260"/>
              <a:gd name="T68" fmla="*/ 1541 w 3180"/>
              <a:gd name="T69" fmla="*/ 1194 h 3260"/>
              <a:gd name="T70" fmla="*/ 1506 w 3180"/>
              <a:gd name="T71" fmla="*/ 1039 h 3260"/>
              <a:gd name="T72" fmla="*/ 1580 w 3180"/>
              <a:gd name="T73" fmla="*/ 837 h 3260"/>
              <a:gd name="T74" fmla="*/ 1830 w 3180"/>
              <a:gd name="T75" fmla="*/ 659 h 3260"/>
              <a:gd name="T76" fmla="*/ 2014 w 3180"/>
              <a:gd name="T77" fmla="*/ 703 h 3260"/>
              <a:gd name="T78" fmla="*/ 2125 w 3180"/>
              <a:gd name="T79" fmla="*/ 659 h 3260"/>
              <a:gd name="T80" fmla="*/ 2406 w 3180"/>
              <a:gd name="T81" fmla="*/ 560 h 3260"/>
              <a:gd name="T82" fmla="*/ 1131 w 3180"/>
              <a:gd name="T83" fmla="*/ 202 h 3260"/>
              <a:gd name="T84" fmla="*/ 894 w 3180"/>
              <a:gd name="T85" fmla="*/ 332 h 3260"/>
              <a:gd name="T86" fmla="*/ 1020 w 3180"/>
              <a:gd name="T87" fmla="*/ 271 h 3260"/>
              <a:gd name="T88" fmla="*/ 995 w 3180"/>
              <a:gd name="T89" fmla="*/ 125 h 3260"/>
              <a:gd name="T90" fmla="*/ 719 w 3180"/>
              <a:gd name="T91" fmla="*/ 370 h 3260"/>
              <a:gd name="T92" fmla="*/ 765 w 3180"/>
              <a:gd name="T93" fmla="*/ 746 h 3260"/>
              <a:gd name="T94" fmla="*/ 1094 w 3180"/>
              <a:gd name="T95" fmla="*/ 919 h 3260"/>
              <a:gd name="T96" fmla="*/ 1423 w 3180"/>
              <a:gd name="T97" fmla="*/ 746 h 3260"/>
              <a:gd name="T98" fmla="*/ 1468 w 3180"/>
              <a:gd name="T99" fmla="*/ 370 h 3260"/>
              <a:gd name="T100" fmla="*/ 1192 w 3180"/>
              <a:gd name="T101" fmla="*/ 125 h 3260"/>
              <a:gd name="T102" fmla="*/ 1352 w 3180"/>
              <a:gd name="T103" fmla="*/ 71 h 3260"/>
              <a:gd name="T104" fmla="*/ 1595 w 3180"/>
              <a:gd name="T105" fmla="*/ 406 h 3260"/>
              <a:gd name="T106" fmla="*/ 1508 w 3180"/>
              <a:gd name="T107" fmla="*/ 820 h 3260"/>
              <a:gd name="T108" fmla="*/ 1150 w 3180"/>
              <a:gd name="T109" fmla="*/ 1028 h 3260"/>
              <a:gd name="T110" fmla="*/ 750 w 3180"/>
              <a:gd name="T111" fmla="*/ 899 h 3260"/>
              <a:gd name="T112" fmla="*/ 581 w 3180"/>
              <a:gd name="T113" fmla="*/ 516 h 3260"/>
              <a:gd name="T114" fmla="*/ 750 w 3180"/>
              <a:gd name="T115" fmla="*/ 133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180" h="3260">
                <a:moveTo>
                  <a:pt x="2530" y="1257"/>
                </a:moveTo>
                <a:lnTo>
                  <a:pt x="2504" y="1259"/>
                </a:lnTo>
                <a:lnTo>
                  <a:pt x="2480" y="1266"/>
                </a:lnTo>
                <a:lnTo>
                  <a:pt x="2458" y="1278"/>
                </a:lnTo>
                <a:lnTo>
                  <a:pt x="2440" y="1293"/>
                </a:lnTo>
                <a:lnTo>
                  <a:pt x="2425" y="1312"/>
                </a:lnTo>
                <a:lnTo>
                  <a:pt x="2413" y="1334"/>
                </a:lnTo>
                <a:lnTo>
                  <a:pt x="2406" y="1358"/>
                </a:lnTo>
                <a:lnTo>
                  <a:pt x="2403" y="1383"/>
                </a:lnTo>
                <a:lnTo>
                  <a:pt x="2406" y="1409"/>
                </a:lnTo>
                <a:lnTo>
                  <a:pt x="2413" y="1433"/>
                </a:lnTo>
                <a:lnTo>
                  <a:pt x="2425" y="1454"/>
                </a:lnTo>
                <a:lnTo>
                  <a:pt x="2440" y="1473"/>
                </a:lnTo>
                <a:lnTo>
                  <a:pt x="2458" y="1488"/>
                </a:lnTo>
                <a:lnTo>
                  <a:pt x="2480" y="1500"/>
                </a:lnTo>
                <a:lnTo>
                  <a:pt x="2504" y="1507"/>
                </a:lnTo>
                <a:lnTo>
                  <a:pt x="2530" y="1511"/>
                </a:lnTo>
                <a:lnTo>
                  <a:pt x="2555" y="1507"/>
                </a:lnTo>
                <a:lnTo>
                  <a:pt x="2579" y="1500"/>
                </a:lnTo>
                <a:lnTo>
                  <a:pt x="2600" y="1488"/>
                </a:lnTo>
                <a:lnTo>
                  <a:pt x="2618" y="1473"/>
                </a:lnTo>
                <a:lnTo>
                  <a:pt x="2634" y="1454"/>
                </a:lnTo>
                <a:lnTo>
                  <a:pt x="2645" y="1433"/>
                </a:lnTo>
                <a:lnTo>
                  <a:pt x="2654" y="1408"/>
                </a:lnTo>
                <a:lnTo>
                  <a:pt x="2656" y="1383"/>
                </a:lnTo>
                <a:lnTo>
                  <a:pt x="2654" y="1358"/>
                </a:lnTo>
                <a:lnTo>
                  <a:pt x="2645" y="1334"/>
                </a:lnTo>
                <a:lnTo>
                  <a:pt x="2634" y="1312"/>
                </a:lnTo>
                <a:lnTo>
                  <a:pt x="2618" y="1293"/>
                </a:lnTo>
                <a:lnTo>
                  <a:pt x="2600" y="1278"/>
                </a:lnTo>
                <a:lnTo>
                  <a:pt x="2579" y="1266"/>
                </a:lnTo>
                <a:lnTo>
                  <a:pt x="2555" y="1259"/>
                </a:lnTo>
                <a:lnTo>
                  <a:pt x="2530" y="1257"/>
                </a:lnTo>
                <a:close/>
                <a:moveTo>
                  <a:pt x="2647" y="514"/>
                </a:moveTo>
                <a:lnTo>
                  <a:pt x="2675" y="514"/>
                </a:lnTo>
                <a:lnTo>
                  <a:pt x="2698" y="517"/>
                </a:lnTo>
                <a:lnTo>
                  <a:pt x="2718" y="523"/>
                </a:lnTo>
                <a:lnTo>
                  <a:pt x="2740" y="534"/>
                </a:lnTo>
                <a:lnTo>
                  <a:pt x="2757" y="548"/>
                </a:lnTo>
                <a:lnTo>
                  <a:pt x="2770" y="565"/>
                </a:lnTo>
                <a:lnTo>
                  <a:pt x="2779" y="584"/>
                </a:lnTo>
                <a:lnTo>
                  <a:pt x="2784" y="605"/>
                </a:lnTo>
                <a:lnTo>
                  <a:pt x="2786" y="628"/>
                </a:lnTo>
                <a:lnTo>
                  <a:pt x="2785" y="652"/>
                </a:lnTo>
                <a:lnTo>
                  <a:pt x="2781" y="678"/>
                </a:lnTo>
                <a:lnTo>
                  <a:pt x="2774" y="704"/>
                </a:lnTo>
                <a:lnTo>
                  <a:pt x="2765" y="731"/>
                </a:lnTo>
                <a:lnTo>
                  <a:pt x="2754" y="758"/>
                </a:lnTo>
                <a:lnTo>
                  <a:pt x="2741" y="786"/>
                </a:lnTo>
                <a:lnTo>
                  <a:pt x="2727" y="813"/>
                </a:lnTo>
                <a:lnTo>
                  <a:pt x="2711" y="839"/>
                </a:lnTo>
                <a:lnTo>
                  <a:pt x="2694" y="866"/>
                </a:lnTo>
                <a:lnTo>
                  <a:pt x="2677" y="890"/>
                </a:lnTo>
                <a:lnTo>
                  <a:pt x="2659" y="913"/>
                </a:lnTo>
                <a:lnTo>
                  <a:pt x="2640" y="934"/>
                </a:lnTo>
                <a:lnTo>
                  <a:pt x="2622" y="955"/>
                </a:lnTo>
                <a:lnTo>
                  <a:pt x="2685" y="1015"/>
                </a:lnTo>
                <a:lnTo>
                  <a:pt x="2742" y="1078"/>
                </a:lnTo>
                <a:lnTo>
                  <a:pt x="2795" y="1145"/>
                </a:lnTo>
                <a:lnTo>
                  <a:pt x="2845" y="1213"/>
                </a:lnTo>
                <a:lnTo>
                  <a:pt x="2888" y="1285"/>
                </a:lnTo>
                <a:lnTo>
                  <a:pt x="2926" y="1359"/>
                </a:lnTo>
                <a:lnTo>
                  <a:pt x="2958" y="1435"/>
                </a:lnTo>
                <a:lnTo>
                  <a:pt x="2986" y="1513"/>
                </a:lnTo>
                <a:lnTo>
                  <a:pt x="3008" y="1592"/>
                </a:lnTo>
                <a:lnTo>
                  <a:pt x="3023" y="1674"/>
                </a:lnTo>
                <a:lnTo>
                  <a:pt x="3032" y="1757"/>
                </a:lnTo>
                <a:lnTo>
                  <a:pt x="3045" y="1788"/>
                </a:lnTo>
                <a:lnTo>
                  <a:pt x="3059" y="1811"/>
                </a:lnTo>
                <a:lnTo>
                  <a:pt x="3073" y="1831"/>
                </a:lnTo>
                <a:lnTo>
                  <a:pt x="3088" y="1846"/>
                </a:lnTo>
                <a:lnTo>
                  <a:pt x="3103" y="1857"/>
                </a:lnTo>
                <a:lnTo>
                  <a:pt x="3118" y="1865"/>
                </a:lnTo>
                <a:lnTo>
                  <a:pt x="3133" y="1870"/>
                </a:lnTo>
                <a:lnTo>
                  <a:pt x="3146" y="1873"/>
                </a:lnTo>
                <a:lnTo>
                  <a:pt x="3157" y="1874"/>
                </a:lnTo>
                <a:lnTo>
                  <a:pt x="3167" y="1875"/>
                </a:lnTo>
                <a:lnTo>
                  <a:pt x="3174" y="1874"/>
                </a:lnTo>
                <a:lnTo>
                  <a:pt x="3179" y="1873"/>
                </a:lnTo>
                <a:lnTo>
                  <a:pt x="3180" y="1873"/>
                </a:lnTo>
                <a:lnTo>
                  <a:pt x="3180" y="2376"/>
                </a:lnTo>
                <a:lnTo>
                  <a:pt x="3177" y="2375"/>
                </a:lnTo>
                <a:lnTo>
                  <a:pt x="3167" y="2375"/>
                </a:lnTo>
                <a:lnTo>
                  <a:pt x="3151" y="2376"/>
                </a:lnTo>
                <a:lnTo>
                  <a:pt x="3131" y="2377"/>
                </a:lnTo>
                <a:lnTo>
                  <a:pt x="3104" y="2380"/>
                </a:lnTo>
                <a:lnTo>
                  <a:pt x="3075" y="2385"/>
                </a:lnTo>
                <a:lnTo>
                  <a:pt x="3043" y="2392"/>
                </a:lnTo>
                <a:lnTo>
                  <a:pt x="3008" y="2402"/>
                </a:lnTo>
                <a:lnTo>
                  <a:pt x="2971" y="2415"/>
                </a:lnTo>
                <a:lnTo>
                  <a:pt x="2933" y="2431"/>
                </a:lnTo>
                <a:lnTo>
                  <a:pt x="2894" y="2453"/>
                </a:lnTo>
                <a:lnTo>
                  <a:pt x="2856" y="2478"/>
                </a:lnTo>
                <a:lnTo>
                  <a:pt x="2818" y="2509"/>
                </a:lnTo>
                <a:lnTo>
                  <a:pt x="2781" y="2546"/>
                </a:lnTo>
                <a:lnTo>
                  <a:pt x="2730" y="2607"/>
                </a:lnTo>
                <a:lnTo>
                  <a:pt x="2675" y="2666"/>
                </a:lnTo>
                <a:lnTo>
                  <a:pt x="2614" y="2723"/>
                </a:lnTo>
                <a:lnTo>
                  <a:pt x="2552" y="2776"/>
                </a:lnTo>
                <a:lnTo>
                  <a:pt x="2484" y="2827"/>
                </a:lnTo>
                <a:lnTo>
                  <a:pt x="2480" y="2835"/>
                </a:lnTo>
                <a:lnTo>
                  <a:pt x="2477" y="2847"/>
                </a:lnTo>
                <a:lnTo>
                  <a:pt x="2476" y="2863"/>
                </a:lnTo>
                <a:lnTo>
                  <a:pt x="2477" y="2882"/>
                </a:lnTo>
                <a:lnTo>
                  <a:pt x="2479" y="2904"/>
                </a:lnTo>
                <a:lnTo>
                  <a:pt x="2481" y="2926"/>
                </a:lnTo>
                <a:lnTo>
                  <a:pt x="2485" y="2950"/>
                </a:lnTo>
                <a:lnTo>
                  <a:pt x="2490" y="2973"/>
                </a:lnTo>
                <a:lnTo>
                  <a:pt x="2495" y="2998"/>
                </a:lnTo>
                <a:lnTo>
                  <a:pt x="2499" y="3020"/>
                </a:lnTo>
                <a:lnTo>
                  <a:pt x="2504" y="3041"/>
                </a:lnTo>
                <a:lnTo>
                  <a:pt x="2508" y="3060"/>
                </a:lnTo>
                <a:lnTo>
                  <a:pt x="2512" y="3075"/>
                </a:lnTo>
                <a:lnTo>
                  <a:pt x="2515" y="3088"/>
                </a:lnTo>
                <a:lnTo>
                  <a:pt x="2517" y="3096"/>
                </a:lnTo>
                <a:lnTo>
                  <a:pt x="2517" y="3098"/>
                </a:lnTo>
                <a:lnTo>
                  <a:pt x="2119" y="3136"/>
                </a:lnTo>
                <a:lnTo>
                  <a:pt x="2119" y="3134"/>
                </a:lnTo>
                <a:lnTo>
                  <a:pt x="2119" y="3127"/>
                </a:lnTo>
                <a:lnTo>
                  <a:pt x="2118" y="3117"/>
                </a:lnTo>
                <a:lnTo>
                  <a:pt x="2117" y="3105"/>
                </a:lnTo>
                <a:lnTo>
                  <a:pt x="2114" y="3091"/>
                </a:lnTo>
                <a:lnTo>
                  <a:pt x="2111" y="3076"/>
                </a:lnTo>
                <a:lnTo>
                  <a:pt x="2107" y="3063"/>
                </a:lnTo>
                <a:lnTo>
                  <a:pt x="2101" y="3052"/>
                </a:lnTo>
                <a:lnTo>
                  <a:pt x="2094" y="3043"/>
                </a:lnTo>
                <a:lnTo>
                  <a:pt x="2084" y="3038"/>
                </a:lnTo>
                <a:lnTo>
                  <a:pt x="2022" y="3060"/>
                </a:lnTo>
                <a:lnTo>
                  <a:pt x="2015" y="3067"/>
                </a:lnTo>
                <a:lnTo>
                  <a:pt x="2005" y="3079"/>
                </a:lnTo>
                <a:lnTo>
                  <a:pt x="1996" y="3095"/>
                </a:lnTo>
                <a:lnTo>
                  <a:pt x="1987" y="3111"/>
                </a:lnTo>
                <a:lnTo>
                  <a:pt x="1978" y="3130"/>
                </a:lnTo>
                <a:lnTo>
                  <a:pt x="1970" y="3149"/>
                </a:lnTo>
                <a:lnTo>
                  <a:pt x="1961" y="3169"/>
                </a:lnTo>
                <a:lnTo>
                  <a:pt x="1953" y="3189"/>
                </a:lnTo>
                <a:lnTo>
                  <a:pt x="1946" y="3208"/>
                </a:lnTo>
                <a:lnTo>
                  <a:pt x="1940" y="3224"/>
                </a:lnTo>
                <a:lnTo>
                  <a:pt x="1935" y="3238"/>
                </a:lnTo>
                <a:lnTo>
                  <a:pt x="1931" y="3249"/>
                </a:lnTo>
                <a:lnTo>
                  <a:pt x="1928" y="3256"/>
                </a:lnTo>
                <a:lnTo>
                  <a:pt x="1927" y="3258"/>
                </a:lnTo>
                <a:lnTo>
                  <a:pt x="1669" y="3260"/>
                </a:lnTo>
                <a:lnTo>
                  <a:pt x="1668" y="3257"/>
                </a:lnTo>
                <a:lnTo>
                  <a:pt x="1665" y="3250"/>
                </a:lnTo>
                <a:lnTo>
                  <a:pt x="1661" y="3239"/>
                </a:lnTo>
                <a:lnTo>
                  <a:pt x="1656" y="3225"/>
                </a:lnTo>
                <a:lnTo>
                  <a:pt x="1649" y="3210"/>
                </a:lnTo>
                <a:lnTo>
                  <a:pt x="1643" y="3195"/>
                </a:lnTo>
                <a:lnTo>
                  <a:pt x="1635" y="3180"/>
                </a:lnTo>
                <a:lnTo>
                  <a:pt x="1628" y="3166"/>
                </a:lnTo>
                <a:lnTo>
                  <a:pt x="1621" y="3155"/>
                </a:lnTo>
                <a:lnTo>
                  <a:pt x="1615" y="3148"/>
                </a:lnTo>
                <a:lnTo>
                  <a:pt x="1610" y="3146"/>
                </a:lnTo>
                <a:lnTo>
                  <a:pt x="1514" y="3153"/>
                </a:lnTo>
                <a:lnTo>
                  <a:pt x="1418" y="3155"/>
                </a:lnTo>
                <a:lnTo>
                  <a:pt x="1359" y="3155"/>
                </a:lnTo>
                <a:lnTo>
                  <a:pt x="1305" y="3154"/>
                </a:lnTo>
                <a:lnTo>
                  <a:pt x="1255" y="3152"/>
                </a:lnTo>
                <a:lnTo>
                  <a:pt x="1208" y="3149"/>
                </a:lnTo>
                <a:lnTo>
                  <a:pt x="1161" y="3144"/>
                </a:lnTo>
                <a:lnTo>
                  <a:pt x="1115" y="3137"/>
                </a:lnTo>
                <a:lnTo>
                  <a:pt x="1069" y="3129"/>
                </a:lnTo>
                <a:lnTo>
                  <a:pt x="1020" y="3118"/>
                </a:lnTo>
                <a:lnTo>
                  <a:pt x="970" y="3104"/>
                </a:lnTo>
                <a:lnTo>
                  <a:pt x="953" y="3103"/>
                </a:lnTo>
                <a:lnTo>
                  <a:pt x="940" y="3106"/>
                </a:lnTo>
                <a:lnTo>
                  <a:pt x="930" y="3112"/>
                </a:lnTo>
                <a:lnTo>
                  <a:pt x="922" y="3120"/>
                </a:lnTo>
                <a:lnTo>
                  <a:pt x="917" y="3130"/>
                </a:lnTo>
                <a:lnTo>
                  <a:pt x="913" y="3143"/>
                </a:lnTo>
                <a:lnTo>
                  <a:pt x="912" y="3156"/>
                </a:lnTo>
                <a:lnTo>
                  <a:pt x="912" y="3170"/>
                </a:lnTo>
                <a:lnTo>
                  <a:pt x="913" y="3185"/>
                </a:lnTo>
                <a:lnTo>
                  <a:pt x="915" y="3198"/>
                </a:lnTo>
                <a:lnTo>
                  <a:pt x="917" y="3211"/>
                </a:lnTo>
                <a:lnTo>
                  <a:pt x="920" y="3223"/>
                </a:lnTo>
                <a:lnTo>
                  <a:pt x="922" y="3233"/>
                </a:lnTo>
                <a:lnTo>
                  <a:pt x="924" y="3241"/>
                </a:lnTo>
                <a:lnTo>
                  <a:pt x="926" y="3246"/>
                </a:lnTo>
                <a:lnTo>
                  <a:pt x="927" y="3247"/>
                </a:lnTo>
                <a:lnTo>
                  <a:pt x="551" y="3219"/>
                </a:lnTo>
                <a:lnTo>
                  <a:pt x="551" y="3216"/>
                </a:lnTo>
                <a:lnTo>
                  <a:pt x="551" y="3206"/>
                </a:lnTo>
                <a:lnTo>
                  <a:pt x="551" y="3191"/>
                </a:lnTo>
                <a:lnTo>
                  <a:pt x="550" y="3171"/>
                </a:lnTo>
                <a:lnTo>
                  <a:pt x="549" y="3147"/>
                </a:lnTo>
                <a:lnTo>
                  <a:pt x="547" y="3121"/>
                </a:lnTo>
                <a:lnTo>
                  <a:pt x="545" y="3092"/>
                </a:lnTo>
                <a:lnTo>
                  <a:pt x="543" y="3060"/>
                </a:lnTo>
                <a:lnTo>
                  <a:pt x="539" y="3029"/>
                </a:lnTo>
                <a:lnTo>
                  <a:pt x="535" y="2998"/>
                </a:lnTo>
                <a:lnTo>
                  <a:pt x="529" y="2967"/>
                </a:lnTo>
                <a:lnTo>
                  <a:pt x="523" y="2938"/>
                </a:lnTo>
                <a:lnTo>
                  <a:pt x="515" y="2911"/>
                </a:lnTo>
                <a:lnTo>
                  <a:pt x="506" y="2887"/>
                </a:lnTo>
                <a:lnTo>
                  <a:pt x="496" y="2867"/>
                </a:lnTo>
                <a:lnTo>
                  <a:pt x="484" y="2852"/>
                </a:lnTo>
                <a:lnTo>
                  <a:pt x="470" y="2842"/>
                </a:lnTo>
                <a:lnTo>
                  <a:pt x="404" y="2796"/>
                </a:lnTo>
                <a:lnTo>
                  <a:pt x="343" y="2749"/>
                </a:lnTo>
                <a:lnTo>
                  <a:pt x="289" y="2700"/>
                </a:lnTo>
                <a:lnTo>
                  <a:pt x="239" y="2650"/>
                </a:lnTo>
                <a:lnTo>
                  <a:pt x="196" y="2597"/>
                </a:lnTo>
                <a:lnTo>
                  <a:pt x="158" y="2544"/>
                </a:lnTo>
                <a:lnTo>
                  <a:pt x="124" y="2487"/>
                </a:lnTo>
                <a:lnTo>
                  <a:pt x="96" y="2429"/>
                </a:lnTo>
                <a:lnTo>
                  <a:pt x="70" y="2369"/>
                </a:lnTo>
                <a:lnTo>
                  <a:pt x="50" y="2306"/>
                </a:lnTo>
                <a:lnTo>
                  <a:pt x="34" y="2241"/>
                </a:lnTo>
                <a:lnTo>
                  <a:pt x="21" y="2175"/>
                </a:lnTo>
                <a:lnTo>
                  <a:pt x="11" y="2105"/>
                </a:lnTo>
                <a:lnTo>
                  <a:pt x="5" y="2033"/>
                </a:lnTo>
                <a:lnTo>
                  <a:pt x="1" y="1959"/>
                </a:lnTo>
                <a:lnTo>
                  <a:pt x="0" y="1882"/>
                </a:lnTo>
                <a:lnTo>
                  <a:pt x="3" y="1798"/>
                </a:lnTo>
                <a:lnTo>
                  <a:pt x="11" y="1715"/>
                </a:lnTo>
                <a:lnTo>
                  <a:pt x="26" y="1634"/>
                </a:lnTo>
                <a:lnTo>
                  <a:pt x="45" y="1554"/>
                </a:lnTo>
                <a:lnTo>
                  <a:pt x="70" y="1477"/>
                </a:lnTo>
                <a:lnTo>
                  <a:pt x="101" y="1401"/>
                </a:lnTo>
                <a:lnTo>
                  <a:pt x="136" y="1329"/>
                </a:lnTo>
                <a:lnTo>
                  <a:pt x="176" y="1259"/>
                </a:lnTo>
                <a:lnTo>
                  <a:pt x="221" y="1191"/>
                </a:lnTo>
                <a:lnTo>
                  <a:pt x="271" y="1126"/>
                </a:lnTo>
                <a:lnTo>
                  <a:pt x="325" y="1065"/>
                </a:lnTo>
                <a:lnTo>
                  <a:pt x="384" y="1007"/>
                </a:lnTo>
                <a:lnTo>
                  <a:pt x="447" y="951"/>
                </a:lnTo>
                <a:lnTo>
                  <a:pt x="514" y="900"/>
                </a:lnTo>
                <a:lnTo>
                  <a:pt x="585" y="852"/>
                </a:lnTo>
                <a:lnTo>
                  <a:pt x="616" y="895"/>
                </a:lnTo>
                <a:lnTo>
                  <a:pt x="650" y="934"/>
                </a:lnTo>
                <a:lnTo>
                  <a:pt x="687" y="970"/>
                </a:lnTo>
                <a:lnTo>
                  <a:pt x="728" y="1003"/>
                </a:lnTo>
                <a:lnTo>
                  <a:pt x="771" y="1031"/>
                </a:lnTo>
                <a:lnTo>
                  <a:pt x="817" y="1057"/>
                </a:lnTo>
                <a:lnTo>
                  <a:pt x="865" y="1078"/>
                </a:lnTo>
                <a:lnTo>
                  <a:pt x="916" y="1095"/>
                </a:lnTo>
                <a:lnTo>
                  <a:pt x="888" y="1103"/>
                </a:lnTo>
                <a:lnTo>
                  <a:pt x="863" y="1110"/>
                </a:lnTo>
                <a:lnTo>
                  <a:pt x="843" y="1117"/>
                </a:lnTo>
                <a:lnTo>
                  <a:pt x="827" y="1123"/>
                </a:lnTo>
                <a:lnTo>
                  <a:pt x="815" y="1127"/>
                </a:lnTo>
                <a:lnTo>
                  <a:pt x="808" y="1130"/>
                </a:lnTo>
                <a:lnTo>
                  <a:pt x="805" y="1131"/>
                </a:lnTo>
                <a:lnTo>
                  <a:pt x="776" y="1141"/>
                </a:lnTo>
                <a:lnTo>
                  <a:pt x="753" y="1151"/>
                </a:lnTo>
                <a:lnTo>
                  <a:pt x="735" y="1163"/>
                </a:lnTo>
                <a:lnTo>
                  <a:pt x="721" y="1176"/>
                </a:lnTo>
                <a:lnTo>
                  <a:pt x="713" y="1192"/>
                </a:lnTo>
                <a:lnTo>
                  <a:pt x="708" y="1210"/>
                </a:lnTo>
                <a:lnTo>
                  <a:pt x="707" y="1233"/>
                </a:lnTo>
                <a:lnTo>
                  <a:pt x="709" y="1256"/>
                </a:lnTo>
                <a:lnTo>
                  <a:pt x="717" y="1277"/>
                </a:lnTo>
                <a:lnTo>
                  <a:pt x="729" y="1296"/>
                </a:lnTo>
                <a:lnTo>
                  <a:pt x="744" y="1311"/>
                </a:lnTo>
                <a:lnTo>
                  <a:pt x="762" y="1323"/>
                </a:lnTo>
                <a:lnTo>
                  <a:pt x="782" y="1332"/>
                </a:lnTo>
                <a:lnTo>
                  <a:pt x="805" y="1334"/>
                </a:lnTo>
                <a:lnTo>
                  <a:pt x="864" y="1312"/>
                </a:lnTo>
                <a:lnTo>
                  <a:pt x="923" y="1293"/>
                </a:lnTo>
                <a:lnTo>
                  <a:pt x="980" y="1277"/>
                </a:lnTo>
                <a:lnTo>
                  <a:pt x="1036" y="1264"/>
                </a:lnTo>
                <a:lnTo>
                  <a:pt x="1090" y="1254"/>
                </a:lnTo>
                <a:lnTo>
                  <a:pt x="1142" y="1245"/>
                </a:lnTo>
                <a:lnTo>
                  <a:pt x="1191" y="1239"/>
                </a:lnTo>
                <a:lnTo>
                  <a:pt x="1238" y="1235"/>
                </a:lnTo>
                <a:lnTo>
                  <a:pt x="1281" y="1232"/>
                </a:lnTo>
                <a:lnTo>
                  <a:pt x="1320" y="1229"/>
                </a:lnTo>
                <a:lnTo>
                  <a:pt x="1355" y="1228"/>
                </a:lnTo>
                <a:lnTo>
                  <a:pt x="1387" y="1228"/>
                </a:lnTo>
                <a:lnTo>
                  <a:pt x="1413" y="1229"/>
                </a:lnTo>
                <a:lnTo>
                  <a:pt x="1434" y="1230"/>
                </a:lnTo>
                <a:lnTo>
                  <a:pt x="1449" y="1232"/>
                </a:lnTo>
                <a:lnTo>
                  <a:pt x="1459" y="1233"/>
                </a:lnTo>
                <a:lnTo>
                  <a:pt x="1462" y="1233"/>
                </a:lnTo>
                <a:lnTo>
                  <a:pt x="1485" y="1229"/>
                </a:lnTo>
                <a:lnTo>
                  <a:pt x="1506" y="1222"/>
                </a:lnTo>
                <a:lnTo>
                  <a:pt x="1526" y="1210"/>
                </a:lnTo>
                <a:lnTo>
                  <a:pt x="1541" y="1194"/>
                </a:lnTo>
                <a:lnTo>
                  <a:pt x="1553" y="1176"/>
                </a:lnTo>
                <a:lnTo>
                  <a:pt x="1561" y="1155"/>
                </a:lnTo>
                <a:lnTo>
                  <a:pt x="1563" y="1131"/>
                </a:lnTo>
                <a:lnTo>
                  <a:pt x="1561" y="1108"/>
                </a:lnTo>
                <a:lnTo>
                  <a:pt x="1553" y="1086"/>
                </a:lnTo>
                <a:lnTo>
                  <a:pt x="1541" y="1068"/>
                </a:lnTo>
                <a:lnTo>
                  <a:pt x="1526" y="1052"/>
                </a:lnTo>
                <a:lnTo>
                  <a:pt x="1506" y="1039"/>
                </a:lnTo>
                <a:lnTo>
                  <a:pt x="1485" y="1032"/>
                </a:lnTo>
                <a:lnTo>
                  <a:pt x="1462" y="1029"/>
                </a:lnTo>
                <a:lnTo>
                  <a:pt x="1390" y="1028"/>
                </a:lnTo>
                <a:lnTo>
                  <a:pt x="1435" y="997"/>
                </a:lnTo>
                <a:lnTo>
                  <a:pt x="1476" y="963"/>
                </a:lnTo>
                <a:lnTo>
                  <a:pt x="1514" y="924"/>
                </a:lnTo>
                <a:lnTo>
                  <a:pt x="1549" y="883"/>
                </a:lnTo>
                <a:lnTo>
                  <a:pt x="1580" y="837"/>
                </a:lnTo>
                <a:lnTo>
                  <a:pt x="1607" y="790"/>
                </a:lnTo>
                <a:lnTo>
                  <a:pt x="1629" y="740"/>
                </a:lnTo>
                <a:lnTo>
                  <a:pt x="1646" y="688"/>
                </a:lnTo>
                <a:lnTo>
                  <a:pt x="1659" y="633"/>
                </a:lnTo>
                <a:lnTo>
                  <a:pt x="1706" y="638"/>
                </a:lnTo>
                <a:lnTo>
                  <a:pt x="1750" y="645"/>
                </a:lnTo>
                <a:lnTo>
                  <a:pt x="1791" y="652"/>
                </a:lnTo>
                <a:lnTo>
                  <a:pt x="1830" y="659"/>
                </a:lnTo>
                <a:lnTo>
                  <a:pt x="1867" y="666"/>
                </a:lnTo>
                <a:lnTo>
                  <a:pt x="1899" y="673"/>
                </a:lnTo>
                <a:lnTo>
                  <a:pt x="1929" y="681"/>
                </a:lnTo>
                <a:lnTo>
                  <a:pt x="1954" y="687"/>
                </a:lnTo>
                <a:lnTo>
                  <a:pt x="1976" y="693"/>
                </a:lnTo>
                <a:lnTo>
                  <a:pt x="1993" y="698"/>
                </a:lnTo>
                <a:lnTo>
                  <a:pt x="2007" y="701"/>
                </a:lnTo>
                <a:lnTo>
                  <a:pt x="2014" y="703"/>
                </a:lnTo>
                <a:lnTo>
                  <a:pt x="2017" y="704"/>
                </a:lnTo>
                <a:lnTo>
                  <a:pt x="2020" y="703"/>
                </a:lnTo>
                <a:lnTo>
                  <a:pt x="2027" y="700"/>
                </a:lnTo>
                <a:lnTo>
                  <a:pt x="2039" y="695"/>
                </a:lnTo>
                <a:lnTo>
                  <a:pt x="2055" y="688"/>
                </a:lnTo>
                <a:lnTo>
                  <a:pt x="2075" y="680"/>
                </a:lnTo>
                <a:lnTo>
                  <a:pt x="2098" y="669"/>
                </a:lnTo>
                <a:lnTo>
                  <a:pt x="2125" y="659"/>
                </a:lnTo>
                <a:lnTo>
                  <a:pt x="2154" y="647"/>
                </a:lnTo>
                <a:lnTo>
                  <a:pt x="2187" y="635"/>
                </a:lnTo>
                <a:lnTo>
                  <a:pt x="2220" y="623"/>
                </a:lnTo>
                <a:lnTo>
                  <a:pt x="2255" y="610"/>
                </a:lnTo>
                <a:lnTo>
                  <a:pt x="2291" y="598"/>
                </a:lnTo>
                <a:lnTo>
                  <a:pt x="2330" y="585"/>
                </a:lnTo>
                <a:lnTo>
                  <a:pt x="2368" y="572"/>
                </a:lnTo>
                <a:lnTo>
                  <a:pt x="2406" y="560"/>
                </a:lnTo>
                <a:lnTo>
                  <a:pt x="2443" y="550"/>
                </a:lnTo>
                <a:lnTo>
                  <a:pt x="2481" y="540"/>
                </a:lnTo>
                <a:lnTo>
                  <a:pt x="2518" y="531"/>
                </a:lnTo>
                <a:lnTo>
                  <a:pt x="2553" y="524"/>
                </a:lnTo>
                <a:lnTo>
                  <a:pt x="2587" y="519"/>
                </a:lnTo>
                <a:lnTo>
                  <a:pt x="2618" y="515"/>
                </a:lnTo>
                <a:lnTo>
                  <a:pt x="2647" y="514"/>
                </a:lnTo>
                <a:close/>
                <a:moveTo>
                  <a:pt x="1131" y="202"/>
                </a:moveTo>
                <a:lnTo>
                  <a:pt x="1210" y="796"/>
                </a:lnTo>
                <a:lnTo>
                  <a:pt x="1086" y="813"/>
                </a:lnTo>
                <a:lnTo>
                  <a:pt x="1033" y="413"/>
                </a:lnTo>
                <a:lnTo>
                  <a:pt x="1005" y="423"/>
                </a:lnTo>
                <a:lnTo>
                  <a:pt x="973" y="432"/>
                </a:lnTo>
                <a:lnTo>
                  <a:pt x="936" y="438"/>
                </a:lnTo>
                <a:lnTo>
                  <a:pt x="909" y="441"/>
                </a:lnTo>
                <a:lnTo>
                  <a:pt x="894" y="332"/>
                </a:lnTo>
                <a:lnTo>
                  <a:pt x="922" y="328"/>
                </a:lnTo>
                <a:lnTo>
                  <a:pt x="947" y="324"/>
                </a:lnTo>
                <a:lnTo>
                  <a:pt x="967" y="318"/>
                </a:lnTo>
                <a:lnTo>
                  <a:pt x="984" y="310"/>
                </a:lnTo>
                <a:lnTo>
                  <a:pt x="997" y="301"/>
                </a:lnTo>
                <a:lnTo>
                  <a:pt x="1007" y="291"/>
                </a:lnTo>
                <a:lnTo>
                  <a:pt x="1015" y="281"/>
                </a:lnTo>
                <a:lnTo>
                  <a:pt x="1020" y="271"/>
                </a:lnTo>
                <a:lnTo>
                  <a:pt x="1024" y="260"/>
                </a:lnTo>
                <a:lnTo>
                  <a:pt x="1026" y="250"/>
                </a:lnTo>
                <a:lnTo>
                  <a:pt x="1027" y="240"/>
                </a:lnTo>
                <a:lnTo>
                  <a:pt x="1028" y="217"/>
                </a:lnTo>
                <a:lnTo>
                  <a:pt x="1131" y="202"/>
                </a:lnTo>
                <a:close/>
                <a:moveTo>
                  <a:pt x="1094" y="112"/>
                </a:moveTo>
                <a:lnTo>
                  <a:pt x="1044" y="115"/>
                </a:lnTo>
                <a:lnTo>
                  <a:pt x="995" y="125"/>
                </a:lnTo>
                <a:lnTo>
                  <a:pt x="949" y="140"/>
                </a:lnTo>
                <a:lnTo>
                  <a:pt x="906" y="160"/>
                </a:lnTo>
                <a:lnTo>
                  <a:pt x="864" y="185"/>
                </a:lnTo>
                <a:lnTo>
                  <a:pt x="827" y="215"/>
                </a:lnTo>
                <a:lnTo>
                  <a:pt x="794" y="248"/>
                </a:lnTo>
                <a:lnTo>
                  <a:pt x="765" y="285"/>
                </a:lnTo>
                <a:lnTo>
                  <a:pt x="740" y="327"/>
                </a:lnTo>
                <a:lnTo>
                  <a:pt x="719" y="370"/>
                </a:lnTo>
                <a:lnTo>
                  <a:pt x="704" y="417"/>
                </a:lnTo>
                <a:lnTo>
                  <a:pt x="695" y="465"/>
                </a:lnTo>
                <a:lnTo>
                  <a:pt x="692" y="516"/>
                </a:lnTo>
                <a:lnTo>
                  <a:pt x="695" y="566"/>
                </a:lnTo>
                <a:lnTo>
                  <a:pt x="704" y="615"/>
                </a:lnTo>
                <a:lnTo>
                  <a:pt x="719" y="661"/>
                </a:lnTo>
                <a:lnTo>
                  <a:pt x="740" y="706"/>
                </a:lnTo>
                <a:lnTo>
                  <a:pt x="765" y="746"/>
                </a:lnTo>
                <a:lnTo>
                  <a:pt x="794" y="784"/>
                </a:lnTo>
                <a:lnTo>
                  <a:pt x="827" y="817"/>
                </a:lnTo>
                <a:lnTo>
                  <a:pt x="864" y="847"/>
                </a:lnTo>
                <a:lnTo>
                  <a:pt x="906" y="872"/>
                </a:lnTo>
                <a:lnTo>
                  <a:pt x="949" y="892"/>
                </a:lnTo>
                <a:lnTo>
                  <a:pt x="995" y="907"/>
                </a:lnTo>
                <a:lnTo>
                  <a:pt x="1044" y="916"/>
                </a:lnTo>
                <a:lnTo>
                  <a:pt x="1094" y="919"/>
                </a:lnTo>
                <a:lnTo>
                  <a:pt x="1144" y="916"/>
                </a:lnTo>
                <a:lnTo>
                  <a:pt x="1192" y="907"/>
                </a:lnTo>
                <a:lnTo>
                  <a:pt x="1239" y="892"/>
                </a:lnTo>
                <a:lnTo>
                  <a:pt x="1282" y="872"/>
                </a:lnTo>
                <a:lnTo>
                  <a:pt x="1323" y="847"/>
                </a:lnTo>
                <a:lnTo>
                  <a:pt x="1360" y="817"/>
                </a:lnTo>
                <a:lnTo>
                  <a:pt x="1394" y="784"/>
                </a:lnTo>
                <a:lnTo>
                  <a:pt x="1423" y="746"/>
                </a:lnTo>
                <a:lnTo>
                  <a:pt x="1448" y="706"/>
                </a:lnTo>
                <a:lnTo>
                  <a:pt x="1468" y="661"/>
                </a:lnTo>
                <a:lnTo>
                  <a:pt x="1483" y="615"/>
                </a:lnTo>
                <a:lnTo>
                  <a:pt x="1492" y="566"/>
                </a:lnTo>
                <a:lnTo>
                  <a:pt x="1495" y="516"/>
                </a:lnTo>
                <a:lnTo>
                  <a:pt x="1492" y="465"/>
                </a:lnTo>
                <a:lnTo>
                  <a:pt x="1483" y="417"/>
                </a:lnTo>
                <a:lnTo>
                  <a:pt x="1468" y="370"/>
                </a:lnTo>
                <a:lnTo>
                  <a:pt x="1448" y="327"/>
                </a:lnTo>
                <a:lnTo>
                  <a:pt x="1423" y="285"/>
                </a:lnTo>
                <a:lnTo>
                  <a:pt x="1394" y="248"/>
                </a:lnTo>
                <a:lnTo>
                  <a:pt x="1360" y="215"/>
                </a:lnTo>
                <a:lnTo>
                  <a:pt x="1323" y="185"/>
                </a:lnTo>
                <a:lnTo>
                  <a:pt x="1282" y="160"/>
                </a:lnTo>
                <a:lnTo>
                  <a:pt x="1239" y="140"/>
                </a:lnTo>
                <a:lnTo>
                  <a:pt x="1192" y="125"/>
                </a:lnTo>
                <a:lnTo>
                  <a:pt x="1144" y="115"/>
                </a:lnTo>
                <a:lnTo>
                  <a:pt x="1094" y="112"/>
                </a:lnTo>
                <a:close/>
                <a:moveTo>
                  <a:pt x="1094" y="0"/>
                </a:moveTo>
                <a:lnTo>
                  <a:pt x="1150" y="3"/>
                </a:lnTo>
                <a:lnTo>
                  <a:pt x="1203" y="12"/>
                </a:lnTo>
                <a:lnTo>
                  <a:pt x="1256" y="27"/>
                </a:lnTo>
                <a:lnTo>
                  <a:pt x="1306" y="46"/>
                </a:lnTo>
                <a:lnTo>
                  <a:pt x="1352" y="71"/>
                </a:lnTo>
                <a:lnTo>
                  <a:pt x="1397" y="99"/>
                </a:lnTo>
                <a:lnTo>
                  <a:pt x="1438" y="133"/>
                </a:lnTo>
                <a:lnTo>
                  <a:pt x="1475" y="170"/>
                </a:lnTo>
                <a:lnTo>
                  <a:pt x="1508" y="211"/>
                </a:lnTo>
                <a:lnTo>
                  <a:pt x="1537" y="256"/>
                </a:lnTo>
                <a:lnTo>
                  <a:pt x="1562" y="303"/>
                </a:lnTo>
                <a:lnTo>
                  <a:pt x="1581" y="353"/>
                </a:lnTo>
                <a:lnTo>
                  <a:pt x="1595" y="406"/>
                </a:lnTo>
                <a:lnTo>
                  <a:pt x="1604" y="460"/>
                </a:lnTo>
                <a:lnTo>
                  <a:pt x="1607" y="516"/>
                </a:lnTo>
                <a:lnTo>
                  <a:pt x="1604" y="572"/>
                </a:lnTo>
                <a:lnTo>
                  <a:pt x="1595" y="626"/>
                </a:lnTo>
                <a:lnTo>
                  <a:pt x="1581" y="679"/>
                </a:lnTo>
                <a:lnTo>
                  <a:pt x="1562" y="729"/>
                </a:lnTo>
                <a:lnTo>
                  <a:pt x="1537" y="777"/>
                </a:lnTo>
                <a:lnTo>
                  <a:pt x="1508" y="820"/>
                </a:lnTo>
                <a:lnTo>
                  <a:pt x="1475" y="862"/>
                </a:lnTo>
                <a:lnTo>
                  <a:pt x="1438" y="899"/>
                </a:lnTo>
                <a:lnTo>
                  <a:pt x="1397" y="932"/>
                </a:lnTo>
                <a:lnTo>
                  <a:pt x="1352" y="962"/>
                </a:lnTo>
                <a:lnTo>
                  <a:pt x="1306" y="986"/>
                </a:lnTo>
                <a:lnTo>
                  <a:pt x="1256" y="1005"/>
                </a:lnTo>
                <a:lnTo>
                  <a:pt x="1203" y="1020"/>
                </a:lnTo>
                <a:lnTo>
                  <a:pt x="1150" y="1028"/>
                </a:lnTo>
                <a:lnTo>
                  <a:pt x="1094" y="1031"/>
                </a:lnTo>
                <a:lnTo>
                  <a:pt x="1038" y="1028"/>
                </a:lnTo>
                <a:lnTo>
                  <a:pt x="984" y="1020"/>
                </a:lnTo>
                <a:lnTo>
                  <a:pt x="932" y="1005"/>
                </a:lnTo>
                <a:lnTo>
                  <a:pt x="882" y="986"/>
                </a:lnTo>
                <a:lnTo>
                  <a:pt x="835" y="962"/>
                </a:lnTo>
                <a:lnTo>
                  <a:pt x="791" y="932"/>
                </a:lnTo>
                <a:lnTo>
                  <a:pt x="750" y="899"/>
                </a:lnTo>
                <a:lnTo>
                  <a:pt x="712" y="862"/>
                </a:lnTo>
                <a:lnTo>
                  <a:pt x="679" y="820"/>
                </a:lnTo>
                <a:lnTo>
                  <a:pt x="651" y="777"/>
                </a:lnTo>
                <a:lnTo>
                  <a:pt x="626" y="729"/>
                </a:lnTo>
                <a:lnTo>
                  <a:pt x="607" y="679"/>
                </a:lnTo>
                <a:lnTo>
                  <a:pt x="593" y="626"/>
                </a:lnTo>
                <a:lnTo>
                  <a:pt x="584" y="572"/>
                </a:lnTo>
                <a:lnTo>
                  <a:pt x="581" y="516"/>
                </a:lnTo>
                <a:lnTo>
                  <a:pt x="584" y="460"/>
                </a:lnTo>
                <a:lnTo>
                  <a:pt x="593" y="406"/>
                </a:lnTo>
                <a:lnTo>
                  <a:pt x="607" y="353"/>
                </a:lnTo>
                <a:lnTo>
                  <a:pt x="626" y="303"/>
                </a:lnTo>
                <a:lnTo>
                  <a:pt x="651" y="256"/>
                </a:lnTo>
                <a:lnTo>
                  <a:pt x="679" y="211"/>
                </a:lnTo>
                <a:lnTo>
                  <a:pt x="712" y="170"/>
                </a:lnTo>
                <a:lnTo>
                  <a:pt x="750" y="133"/>
                </a:lnTo>
                <a:lnTo>
                  <a:pt x="791" y="99"/>
                </a:lnTo>
                <a:lnTo>
                  <a:pt x="835" y="71"/>
                </a:lnTo>
                <a:lnTo>
                  <a:pt x="882" y="46"/>
                </a:lnTo>
                <a:lnTo>
                  <a:pt x="932" y="27"/>
                </a:lnTo>
                <a:lnTo>
                  <a:pt x="984" y="12"/>
                </a:lnTo>
                <a:lnTo>
                  <a:pt x="1038" y="3"/>
                </a:lnTo>
                <a:lnTo>
                  <a:pt x="109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7142" y="302924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BASIC FILTERING OF DATA 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9355" y="1050100"/>
            <a:ext cx="1434489" cy="190500"/>
            <a:chOff x="4679586" y="878988"/>
            <a:chExt cx="1434489" cy="190500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0971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: Shape 126">
            <a:extLst>
              <a:ext uri="{FF2B5EF4-FFF2-40B4-BE49-F238E27FC236}">
                <a16:creationId xmlns:a16="http://schemas.microsoft.com/office/drawing/2014/main" id="{D09217ED-74E1-4096-80CF-EE98F216AB18}"/>
              </a:ext>
            </a:extLst>
          </p:cNvPr>
          <p:cNvSpPr/>
          <p:nvPr/>
        </p:nvSpPr>
        <p:spPr>
          <a:xfrm flipV="1">
            <a:off x="981337" y="2400813"/>
            <a:ext cx="2469358" cy="1234678"/>
          </a:xfrm>
          <a:custGeom>
            <a:avLst/>
            <a:gdLst>
              <a:gd name="connsiteX0" fmla="*/ 967409 w 1934818"/>
              <a:gd name="connsiteY0" fmla="*/ 0 h 967409"/>
              <a:gd name="connsiteX1" fmla="*/ 1934818 w 1934818"/>
              <a:gd name="connsiteY1" fmla="*/ 967409 h 967409"/>
              <a:gd name="connsiteX2" fmla="*/ 0 w 1934818"/>
              <a:gd name="connsiteY2" fmla="*/ 967409 h 967409"/>
              <a:gd name="connsiteX3" fmla="*/ 967409 w 1934818"/>
              <a:gd name="connsiteY3" fmla="*/ 0 h 96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818" h="967409">
                <a:moveTo>
                  <a:pt x="967409" y="0"/>
                </a:moveTo>
                <a:cubicBezTo>
                  <a:pt x="1501694" y="0"/>
                  <a:pt x="1934818" y="433124"/>
                  <a:pt x="1934818" y="967409"/>
                </a:cubicBezTo>
                <a:lnTo>
                  <a:pt x="0" y="967409"/>
                </a:lnTo>
                <a:cubicBezTo>
                  <a:pt x="0" y="433124"/>
                  <a:pt x="433124" y="0"/>
                  <a:pt x="9674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4" name="Freeform: Shape 126">
            <a:extLst>
              <a:ext uri="{FF2B5EF4-FFF2-40B4-BE49-F238E27FC236}">
                <a16:creationId xmlns:a16="http://schemas.microsoft.com/office/drawing/2014/main" id="{D09217ED-74E1-4096-80CF-EE98F216AB18}"/>
              </a:ext>
            </a:extLst>
          </p:cNvPr>
          <p:cNvSpPr/>
          <p:nvPr/>
        </p:nvSpPr>
        <p:spPr>
          <a:xfrm flipV="1">
            <a:off x="8746644" y="2725808"/>
            <a:ext cx="2469358" cy="1234678"/>
          </a:xfrm>
          <a:custGeom>
            <a:avLst/>
            <a:gdLst>
              <a:gd name="connsiteX0" fmla="*/ 967409 w 1934818"/>
              <a:gd name="connsiteY0" fmla="*/ 0 h 967409"/>
              <a:gd name="connsiteX1" fmla="*/ 1934818 w 1934818"/>
              <a:gd name="connsiteY1" fmla="*/ 967409 h 967409"/>
              <a:gd name="connsiteX2" fmla="*/ 0 w 1934818"/>
              <a:gd name="connsiteY2" fmla="*/ 967409 h 967409"/>
              <a:gd name="connsiteX3" fmla="*/ 967409 w 1934818"/>
              <a:gd name="connsiteY3" fmla="*/ 0 h 96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818" h="967409">
                <a:moveTo>
                  <a:pt x="967409" y="0"/>
                </a:moveTo>
                <a:cubicBezTo>
                  <a:pt x="1501694" y="0"/>
                  <a:pt x="1934818" y="433124"/>
                  <a:pt x="1934818" y="967409"/>
                </a:cubicBezTo>
                <a:lnTo>
                  <a:pt x="0" y="967409"/>
                </a:lnTo>
                <a:cubicBezTo>
                  <a:pt x="0" y="433124"/>
                  <a:pt x="433124" y="0"/>
                  <a:pt x="9674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5" name="Freeform: Shape 125">
            <a:extLst>
              <a:ext uri="{FF2B5EF4-FFF2-40B4-BE49-F238E27FC236}">
                <a16:creationId xmlns:a16="http://schemas.microsoft.com/office/drawing/2014/main" id="{78C696C3-C724-4032-8C45-8A31353AC392}"/>
              </a:ext>
            </a:extLst>
          </p:cNvPr>
          <p:cNvSpPr/>
          <p:nvPr/>
        </p:nvSpPr>
        <p:spPr>
          <a:xfrm flipV="1">
            <a:off x="5681820" y="2725808"/>
            <a:ext cx="2469358" cy="1234678"/>
          </a:xfrm>
          <a:custGeom>
            <a:avLst/>
            <a:gdLst>
              <a:gd name="connsiteX0" fmla="*/ 967409 w 1934818"/>
              <a:gd name="connsiteY0" fmla="*/ 0 h 967409"/>
              <a:gd name="connsiteX1" fmla="*/ 1934818 w 1934818"/>
              <a:gd name="connsiteY1" fmla="*/ 967409 h 967409"/>
              <a:gd name="connsiteX2" fmla="*/ 0 w 1934818"/>
              <a:gd name="connsiteY2" fmla="*/ 967409 h 967409"/>
              <a:gd name="connsiteX3" fmla="*/ 967409 w 1934818"/>
              <a:gd name="connsiteY3" fmla="*/ 0 h 96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818" h="967409">
                <a:moveTo>
                  <a:pt x="967409" y="0"/>
                </a:moveTo>
                <a:cubicBezTo>
                  <a:pt x="1501694" y="0"/>
                  <a:pt x="1934818" y="433124"/>
                  <a:pt x="1934818" y="967409"/>
                </a:cubicBezTo>
                <a:lnTo>
                  <a:pt x="0" y="967409"/>
                </a:lnTo>
                <a:cubicBezTo>
                  <a:pt x="0" y="433124"/>
                  <a:pt x="433124" y="0"/>
                  <a:pt x="9674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6" name="Freeform: Shape 124">
            <a:extLst>
              <a:ext uri="{FF2B5EF4-FFF2-40B4-BE49-F238E27FC236}">
                <a16:creationId xmlns:a16="http://schemas.microsoft.com/office/drawing/2014/main" id="{AF5C470C-7BED-4C13-BB45-CB84DE676D00}"/>
              </a:ext>
            </a:extLst>
          </p:cNvPr>
          <p:cNvSpPr/>
          <p:nvPr/>
        </p:nvSpPr>
        <p:spPr>
          <a:xfrm flipV="1">
            <a:off x="2621141" y="2725808"/>
            <a:ext cx="2469358" cy="1234678"/>
          </a:xfrm>
          <a:custGeom>
            <a:avLst/>
            <a:gdLst>
              <a:gd name="connsiteX0" fmla="*/ 967409 w 1934818"/>
              <a:gd name="connsiteY0" fmla="*/ 0 h 967409"/>
              <a:gd name="connsiteX1" fmla="*/ 1934818 w 1934818"/>
              <a:gd name="connsiteY1" fmla="*/ 967409 h 967409"/>
              <a:gd name="connsiteX2" fmla="*/ 0 w 1934818"/>
              <a:gd name="connsiteY2" fmla="*/ 967409 h 967409"/>
              <a:gd name="connsiteX3" fmla="*/ 967409 w 1934818"/>
              <a:gd name="connsiteY3" fmla="*/ 0 h 96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818" h="967409">
                <a:moveTo>
                  <a:pt x="967409" y="0"/>
                </a:moveTo>
                <a:cubicBezTo>
                  <a:pt x="1501694" y="0"/>
                  <a:pt x="1934818" y="433124"/>
                  <a:pt x="1934818" y="967409"/>
                </a:cubicBezTo>
                <a:lnTo>
                  <a:pt x="0" y="967409"/>
                </a:lnTo>
                <a:cubicBezTo>
                  <a:pt x="0" y="433124"/>
                  <a:pt x="433124" y="0"/>
                  <a:pt x="9674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8" name="Freeform: Shape 52">
            <a:extLst>
              <a:ext uri="{FF2B5EF4-FFF2-40B4-BE49-F238E27FC236}">
                <a16:creationId xmlns:a16="http://schemas.microsoft.com/office/drawing/2014/main" id="{67F49C8E-E7FD-4913-BA1B-17B91236A59C}"/>
              </a:ext>
            </a:extLst>
          </p:cNvPr>
          <p:cNvSpPr/>
          <p:nvPr/>
        </p:nvSpPr>
        <p:spPr>
          <a:xfrm>
            <a:off x="1339820" y="2759223"/>
            <a:ext cx="1934818" cy="967409"/>
          </a:xfrm>
          <a:custGeom>
            <a:avLst/>
            <a:gdLst>
              <a:gd name="connsiteX0" fmla="*/ 0 w 1934818"/>
              <a:gd name="connsiteY0" fmla="*/ 0 h 967409"/>
              <a:gd name="connsiteX1" fmla="*/ 1934818 w 1934818"/>
              <a:gd name="connsiteY1" fmla="*/ 0 h 967409"/>
              <a:gd name="connsiteX2" fmla="*/ 967409 w 1934818"/>
              <a:gd name="connsiteY2" fmla="*/ 967409 h 967409"/>
              <a:gd name="connsiteX3" fmla="*/ 0 w 1934818"/>
              <a:gd name="connsiteY3" fmla="*/ 0 h 96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818" h="967409">
                <a:moveTo>
                  <a:pt x="0" y="0"/>
                </a:moveTo>
                <a:lnTo>
                  <a:pt x="1934818" y="0"/>
                </a:lnTo>
                <a:cubicBezTo>
                  <a:pt x="1934818" y="534285"/>
                  <a:pt x="1501694" y="967409"/>
                  <a:pt x="967409" y="967409"/>
                </a:cubicBezTo>
                <a:cubicBezTo>
                  <a:pt x="433124" y="967409"/>
                  <a:pt x="0" y="53428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9" name="Freeform: Shape 51">
            <a:extLst>
              <a:ext uri="{FF2B5EF4-FFF2-40B4-BE49-F238E27FC236}">
                <a16:creationId xmlns:a16="http://schemas.microsoft.com/office/drawing/2014/main" id="{DA25A963-317E-4579-BC73-38B05110AF81}"/>
              </a:ext>
            </a:extLst>
          </p:cNvPr>
          <p:cNvSpPr/>
          <p:nvPr/>
        </p:nvSpPr>
        <p:spPr>
          <a:xfrm>
            <a:off x="4394446" y="2718094"/>
            <a:ext cx="1934818" cy="967409"/>
          </a:xfrm>
          <a:custGeom>
            <a:avLst/>
            <a:gdLst>
              <a:gd name="connsiteX0" fmla="*/ 0 w 1934818"/>
              <a:gd name="connsiteY0" fmla="*/ 0 h 967409"/>
              <a:gd name="connsiteX1" fmla="*/ 1934818 w 1934818"/>
              <a:gd name="connsiteY1" fmla="*/ 0 h 967409"/>
              <a:gd name="connsiteX2" fmla="*/ 967409 w 1934818"/>
              <a:gd name="connsiteY2" fmla="*/ 967409 h 967409"/>
              <a:gd name="connsiteX3" fmla="*/ 0 w 1934818"/>
              <a:gd name="connsiteY3" fmla="*/ 0 h 96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818" h="967409">
                <a:moveTo>
                  <a:pt x="0" y="0"/>
                </a:moveTo>
                <a:lnTo>
                  <a:pt x="1934818" y="0"/>
                </a:lnTo>
                <a:cubicBezTo>
                  <a:pt x="1934818" y="534285"/>
                  <a:pt x="1501694" y="967409"/>
                  <a:pt x="967409" y="967409"/>
                </a:cubicBezTo>
                <a:cubicBezTo>
                  <a:pt x="433124" y="967409"/>
                  <a:pt x="0" y="53428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016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10" name="Freeform: Shape 50">
            <a:extLst>
              <a:ext uri="{FF2B5EF4-FFF2-40B4-BE49-F238E27FC236}">
                <a16:creationId xmlns:a16="http://schemas.microsoft.com/office/drawing/2014/main" id="{108829D5-50DA-4BA8-B676-D498ABF0F32C}"/>
              </a:ext>
            </a:extLst>
          </p:cNvPr>
          <p:cNvSpPr/>
          <p:nvPr/>
        </p:nvSpPr>
        <p:spPr>
          <a:xfrm>
            <a:off x="7449072" y="2718094"/>
            <a:ext cx="1934818" cy="967409"/>
          </a:xfrm>
          <a:custGeom>
            <a:avLst/>
            <a:gdLst>
              <a:gd name="connsiteX0" fmla="*/ 0 w 1934818"/>
              <a:gd name="connsiteY0" fmla="*/ 0 h 967409"/>
              <a:gd name="connsiteX1" fmla="*/ 1934818 w 1934818"/>
              <a:gd name="connsiteY1" fmla="*/ 0 h 967409"/>
              <a:gd name="connsiteX2" fmla="*/ 967409 w 1934818"/>
              <a:gd name="connsiteY2" fmla="*/ 967409 h 967409"/>
              <a:gd name="connsiteX3" fmla="*/ 0 w 1934818"/>
              <a:gd name="connsiteY3" fmla="*/ 0 h 96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818" h="967409">
                <a:moveTo>
                  <a:pt x="0" y="0"/>
                </a:moveTo>
                <a:lnTo>
                  <a:pt x="1934818" y="0"/>
                </a:lnTo>
                <a:cubicBezTo>
                  <a:pt x="1934818" y="534285"/>
                  <a:pt x="1501694" y="967409"/>
                  <a:pt x="967409" y="967409"/>
                </a:cubicBezTo>
                <a:cubicBezTo>
                  <a:pt x="433124" y="967409"/>
                  <a:pt x="0" y="53428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016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63FDA5-3416-477E-8E5A-368F85C98522}"/>
              </a:ext>
            </a:extLst>
          </p:cNvPr>
          <p:cNvSpPr/>
          <p:nvPr/>
        </p:nvSpPr>
        <p:spPr>
          <a:xfrm>
            <a:off x="2867133" y="1750684"/>
            <a:ext cx="1934818" cy="1934818"/>
          </a:xfrm>
          <a:prstGeom prst="ellipse">
            <a:avLst/>
          </a:prstGeom>
          <a:gradFill flip="none" rotWithShape="1">
            <a:gsLst>
              <a:gs pos="27000">
                <a:schemeClr val="bg1"/>
              </a:gs>
              <a:gs pos="82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dir="162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9195FE-2D99-4B52-ACEF-86FE83597BD6}"/>
              </a:ext>
            </a:extLst>
          </p:cNvPr>
          <p:cNvSpPr/>
          <p:nvPr/>
        </p:nvSpPr>
        <p:spPr>
          <a:xfrm>
            <a:off x="8973851" y="1750684"/>
            <a:ext cx="1934818" cy="1934818"/>
          </a:xfrm>
          <a:prstGeom prst="ellipse">
            <a:avLst/>
          </a:prstGeom>
          <a:gradFill flip="none" rotWithShape="1">
            <a:gsLst>
              <a:gs pos="27000">
                <a:schemeClr val="bg1"/>
              </a:gs>
              <a:gs pos="82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dir="18900000" algn="b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564F9-A468-4E70-8706-5413BECBE612}"/>
              </a:ext>
            </a:extLst>
          </p:cNvPr>
          <p:cNvSpPr/>
          <p:nvPr/>
        </p:nvSpPr>
        <p:spPr>
          <a:xfrm>
            <a:off x="5921805" y="1750684"/>
            <a:ext cx="1934818" cy="1934818"/>
          </a:xfrm>
          <a:prstGeom prst="ellipse">
            <a:avLst/>
          </a:prstGeom>
          <a:gradFill flip="none" rotWithShape="1">
            <a:gsLst>
              <a:gs pos="27000">
                <a:schemeClr val="bg1"/>
              </a:gs>
              <a:gs pos="82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01600" dist="38100" dir="162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Freeform: Shape 53">
            <a:extLst>
              <a:ext uri="{FF2B5EF4-FFF2-40B4-BE49-F238E27FC236}">
                <a16:creationId xmlns:a16="http://schemas.microsoft.com/office/drawing/2014/main" id="{4DBAB186-1261-439F-A0E4-29CE6A1045D9}"/>
              </a:ext>
            </a:extLst>
          </p:cNvPr>
          <p:cNvSpPr/>
          <p:nvPr/>
        </p:nvSpPr>
        <p:spPr>
          <a:xfrm>
            <a:off x="981337" y="1637304"/>
            <a:ext cx="2469358" cy="1234678"/>
          </a:xfrm>
          <a:custGeom>
            <a:avLst/>
            <a:gdLst>
              <a:gd name="connsiteX0" fmla="*/ 967409 w 1934818"/>
              <a:gd name="connsiteY0" fmla="*/ 0 h 967409"/>
              <a:gd name="connsiteX1" fmla="*/ 1934818 w 1934818"/>
              <a:gd name="connsiteY1" fmla="*/ 967409 h 967409"/>
              <a:gd name="connsiteX2" fmla="*/ 0 w 1934818"/>
              <a:gd name="connsiteY2" fmla="*/ 967409 h 967409"/>
              <a:gd name="connsiteX3" fmla="*/ 967409 w 1934818"/>
              <a:gd name="connsiteY3" fmla="*/ 0 h 96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818" h="967409">
                <a:moveTo>
                  <a:pt x="967409" y="0"/>
                </a:moveTo>
                <a:cubicBezTo>
                  <a:pt x="1501694" y="0"/>
                  <a:pt x="1934818" y="433124"/>
                  <a:pt x="1934818" y="967409"/>
                </a:cubicBezTo>
                <a:lnTo>
                  <a:pt x="0" y="967409"/>
                </a:lnTo>
                <a:cubicBezTo>
                  <a:pt x="0" y="433124"/>
                  <a:pt x="433124" y="0"/>
                  <a:pt x="9674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16" name="Freeform: Shape 49">
            <a:extLst>
              <a:ext uri="{FF2B5EF4-FFF2-40B4-BE49-F238E27FC236}">
                <a16:creationId xmlns:a16="http://schemas.microsoft.com/office/drawing/2014/main" id="{F1D3C804-EBC4-46EC-81EC-47FDCFDCA46D}"/>
              </a:ext>
            </a:extLst>
          </p:cNvPr>
          <p:cNvSpPr/>
          <p:nvPr/>
        </p:nvSpPr>
        <p:spPr>
          <a:xfrm>
            <a:off x="1339820" y="1791814"/>
            <a:ext cx="1934818" cy="967409"/>
          </a:xfrm>
          <a:custGeom>
            <a:avLst/>
            <a:gdLst>
              <a:gd name="connsiteX0" fmla="*/ 967409 w 1934818"/>
              <a:gd name="connsiteY0" fmla="*/ 0 h 967409"/>
              <a:gd name="connsiteX1" fmla="*/ 1934818 w 1934818"/>
              <a:gd name="connsiteY1" fmla="*/ 967409 h 967409"/>
              <a:gd name="connsiteX2" fmla="*/ 0 w 1934818"/>
              <a:gd name="connsiteY2" fmla="*/ 967409 h 967409"/>
              <a:gd name="connsiteX3" fmla="*/ 967409 w 1934818"/>
              <a:gd name="connsiteY3" fmla="*/ 0 h 96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818" h="967409">
                <a:moveTo>
                  <a:pt x="967409" y="0"/>
                </a:moveTo>
                <a:cubicBezTo>
                  <a:pt x="1501694" y="0"/>
                  <a:pt x="1934818" y="433124"/>
                  <a:pt x="1934818" y="967409"/>
                </a:cubicBezTo>
                <a:lnTo>
                  <a:pt x="0" y="967409"/>
                </a:lnTo>
                <a:cubicBezTo>
                  <a:pt x="0" y="433124"/>
                  <a:pt x="433124" y="0"/>
                  <a:pt x="9674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17" name="Freeform: Shape 54">
            <a:extLst>
              <a:ext uri="{FF2B5EF4-FFF2-40B4-BE49-F238E27FC236}">
                <a16:creationId xmlns:a16="http://schemas.microsoft.com/office/drawing/2014/main" id="{ED752752-8B20-4CB7-9BAE-DD6CED8F3B2E}"/>
              </a:ext>
            </a:extLst>
          </p:cNvPr>
          <p:cNvSpPr/>
          <p:nvPr/>
        </p:nvSpPr>
        <p:spPr>
          <a:xfrm>
            <a:off x="4127176" y="1516831"/>
            <a:ext cx="2469358" cy="1234678"/>
          </a:xfrm>
          <a:custGeom>
            <a:avLst/>
            <a:gdLst>
              <a:gd name="connsiteX0" fmla="*/ 967409 w 1934818"/>
              <a:gd name="connsiteY0" fmla="*/ 0 h 967409"/>
              <a:gd name="connsiteX1" fmla="*/ 1934818 w 1934818"/>
              <a:gd name="connsiteY1" fmla="*/ 967409 h 967409"/>
              <a:gd name="connsiteX2" fmla="*/ 0 w 1934818"/>
              <a:gd name="connsiteY2" fmla="*/ 967409 h 967409"/>
              <a:gd name="connsiteX3" fmla="*/ 967409 w 1934818"/>
              <a:gd name="connsiteY3" fmla="*/ 0 h 96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818" h="967409">
                <a:moveTo>
                  <a:pt x="967409" y="0"/>
                </a:moveTo>
                <a:cubicBezTo>
                  <a:pt x="1501694" y="0"/>
                  <a:pt x="1934818" y="433124"/>
                  <a:pt x="1934818" y="967409"/>
                </a:cubicBezTo>
                <a:lnTo>
                  <a:pt x="0" y="967409"/>
                </a:lnTo>
                <a:cubicBezTo>
                  <a:pt x="0" y="433124"/>
                  <a:pt x="433124" y="0"/>
                  <a:pt x="9674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18" name="Freeform: Shape 48">
            <a:extLst>
              <a:ext uri="{FF2B5EF4-FFF2-40B4-BE49-F238E27FC236}">
                <a16:creationId xmlns:a16="http://schemas.microsoft.com/office/drawing/2014/main" id="{D1C87090-5B2F-4493-9CF7-DC0CAB7D406C}"/>
              </a:ext>
            </a:extLst>
          </p:cNvPr>
          <p:cNvSpPr/>
          <p:nvPr/>
        </p:nvSpPr>
        <p:spPr>
          <a:xfrm>
            <a:off x="4394446" y="1750685"/>
            <a:ext cx="1934818" cy="967409"/>
          </a:xfrm>
          <a:custGeom>
            <a:avLst/>
            <a:gdLst>
              <a:gd name="connsiteX0" fmla="*/ 967409 w 1934818"/>
              <a:gd name="connsiteY0" fmla="*/ 0 h 967409"/>
              <a:gd name="connsiteX1" fmla="*/ 1934818 w 1934818"/>
              <a:gd name="connsiteY1" fmla="*/ 967409 h 967409"/>
              <a:gd name="connsiteX2" fmla="*/ 0 w 1934818"/>
              <a:gd name="connsiteY2" fmla="*/ 967409 h 967409"/>
              <a:gd name="connsiteX3" fmla="*/ 967409 w 1934818"/>
              <a:gd name="connsiteY3" fmla="*/ 0 h 96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818" h="967409">
                <a:moveTo>
                  <a:pt x="967409" y="0"/>
                </a:moveTo>
                <a:cubicBezTo>
                  <a:pt x="1501694" y="0"/>
                  <a:pt x="1934818" y="433124"/>
                  <a:pt x="1934818" y="967409"/>
                </a:cubicBezTo>
                <a:lnTo>
                  <a:pt x="0" y="967409"/>
                </a:lnTo>
                <a:cubicBezTo>
                  <a:pt x="0" y="433124"/>
                  <a:pt x="433124" y="0"/>
                  <a:pt x="9674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19" name="Freeform: Shape 55">
            <a:extLst>
              <a:ext uri="{FF2B5EF4-FFF2-40B4-BE49-F238E27FC236}">
                <a16:creationId xmlns:a16="http://schemas.microsoft.com/office/drawing/2014/main" id="{347F38F2-1234-4E61-885E-D5FF1F3507B3}"/>
              </a:ext>
            </a:extLst>
          </p:cNvPr>
          <p:cNvSpPr/>
          <p:nvPr/>
        </p:nvSpPr>
        <p:spPr>
          <a:xfrm>
            <a:off x="7186201" y="1516831"/>
            <a:ext cx="2469358" cy="1234678"/>
          </a:xfrm>
          <a:custGeom>
            <a:avLst/>
            <a:gdLst>
              <a:gd name="connsiteX0" fmla="*/ 967409 w 1934818"/>
              <a:gd name="connsiteY0" fmla="*/ 0 h 967409"/>
              <a:gd name="connsiteX1" fmla="*/ 1934818 w 1934818"/>
              <a:gd name="connsiteY1" fmla="*/ 967409 h 967409"/>
              <a:gd name="connsiteX2" fmla="*/ 0 w 1934818"/>
              <a:gd name="connsiteY2" fmla="*/ 967409 h 967409"/>
              <a:gd name="connsiteX3" fmla="*/ 967409 w 1934818"/>
              <a:gd name="connsiteY3" fmla="*/ 0 h 96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818" h="967409">
                <a:moveTo>
                  <a:pt x="967409" y="0"/>
                </a:moveTo>
                <a:cubicBezTo>
                  <a:pt x="1501694" y="0"/>
                  <a:pt x="1934818" y="433124"/>
                  <a:pt x="1934818" y="967409"/>
                </a:cubicBezTo>
                <a:lnTo>
                  <a:pt x="0" y="967409"/>
                </a:lnTo>
                <a:cubicBezTo>
                  <a:pt x="0" y="433124"/>
                  <a:pt x="433124" y="0"/>
                  <a:pt x="9674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20" name="Freeform: Shape 47">
            <a:extLst>
              <a:ext uri="{FF2B5EF4-FFF2-40B4-BE49-F238E27FC236}">
                <a16:creationId xmlns:a16="http://schemas.microsoft.com/office/drawing/2014/main" id="{BB95AADD-7A47-40DA-A583-4B5C53A00BC7}"/>
              </a:ext>
            </a:extLst>
          </p:cNvPr>
          <p:cNvSpPr/>
          <p:nvPr/>
        </p:nvSpPr>
        <p:spPr>
          <a:xfrm>
            <a:off x="7449072" y="1750685"/>
            <a:ext cx="1934818" cy="967409"/>
          </a:xfrm>
          <a:custGeom>
            <a:avLst/>
            <a:gdLst>
              <a:gd name="connsiteX0" fmla="*/ 967409 w 1934818"/>
              <a:gd name="connsiteY0" fmla="*/ 0 h 967409"/>
              <a:gd name="connsiteX1" fmla="*/ 1934818 w 1934818"/>
              <a:gd name="connsiteY1" fmla="*/ 967409 h 967409"/>
              <a:gd name="connsiteX2" fmla="*/ 0 w 1934818"/>
              <a:gd name="connsiteY2" fmla="*/ 967409 h 967409"/>
              <a:gd name="connsiteX3" fmla="*/ 967409 w 1934818"/>
              <a:gd name="connsiteY3" fmla="*/ 0 h 96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818" h="967409">
                <a:moveTo>
                  <a:pt x="967409" y="0"/>
                </a:moveTo>
                <a:cubicBezTo>
                  <a:pt x="1501694" y="0"/>
                  <a:pt x="1934818" y="433124"/>
                  <a:pt x="1934818" y="967409"/>
                </a:cubicBezTo>
                <a:lnTo>
                  <a:pt x="0" y="967409"/>
                </a:lnTo>
                <a:cubicBezTo>
                  <a:pt x="0" y="433124"/>
                  <a:pt x="433124" y="0"/>
                  <a:pt x="9674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774EA5-4E0E-4A5D-8B16-204F18CCC0E1}"/>
              </a:ext>
            </a:extLst>
          </p:cNvPr>
          <p:cNvSpPr/>
          <p:nvPr/>
        </p:nvSpPr>
        <p:spPr>
          <a:xfrm>
            <a:off x="6313119" y="2158189"/>
            <a:ext cx="1119808" cy="1119808"/>
          </a:xfrm>
          <a:prstGeom prst="ellipse">
            <a:avLst/>
          </a:prstGeom>
          <a:gradFill flip="none" rotWithShape="1">
            <a:gsLst>
              <a:gs pos="0">
                <a:srgbClr val="5AB562"/>
              </a:gs>
              <a:gs pos="100000">
                <a:srgbClr val="00A89A"/>
              </a:gs>
            </a:gsLst>
            <a:lin ang="10800000" scaled="1"/>
            <a:tileRect/>
          </a:gradFill>
          <a:ln>
            <a:noFill/>
          </a:ln>
          <a:effectLst>
            <a:outerShdw blurRad="1016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35B0D2-F503-4B00-AE78-ADA3A02CDB59}"/>
              </a:ext>
            </a:extLst>
          </p:cNvPr>
          <p:cNvSpPr/>
          <p:nvPr/>
        </p:nvSpPr>
        <p:spPr>
          <a:xfrm>
            <a:off x="4789475" y="2126681"/>
            <a:ext cx="1119808" cy="1119808"/>
          </a:xfrm>
          <a:prstGeom prst="ellipse">
            <a:avLst/>
          </a:prstGeom>
          <a:gradFill flip="none" rotWithShape="1">
            <a:gsLst>
              <a:gs pos="0">
                <a:srgbClr val="CCD92A"/>
              </a:gs>
              <a:gs pos="100000">
                <a:srgbClr val="91C540"/>
              </a:gs>
            </a:gsLst>
            <a:lin ang="10800000" scaled="1"/>
            <a:tileRect/>
          </a:gradFill>
          <a:ln>
            <a:noFill/>
          </a:ln>
          <a:effectLst>
            <a:outerShdw blurRad="1016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535E9E-D0DE-43A2-A408-F257254B3D00}"/>
              </a:ext>
            </a:extLst>
          </p:cNvPr>
          <p:cNvSpPr/>
          <p:nvPr/>
        </p:nvSpPr>
        <p:spPr>
          <a:xfrm>
            <a:off x="3274638" y="2157492"/>
            <a:ext cx="1119808" cy="1119808"/>
          </a:xfrm>
          <a:prstGeom prst="ellipse">
            <a:avLst/>
          </a:prstGeom>
          <a:gradFill flip="none" rotWithShape="1">
            <a:gsLst>
              <a:gs pos="0">
                <a:srgbClr val="F8B954"/>
              </a:gs>
              <a:gs pos="100000">
                <a:srgbClr val="F08F04"/>
              </a:gs>
            </a:gsLst>
            <a:lin ang="10800000" scaled="1"/>
            <a:tileRect/>
          </a:gradFill>
          <a:ln>
            <a:noFill/>
          </a:ln>
          <a:effectLst>
            <a:outerShdw blurRad="1016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75597A-0440-4580-9AD2-020B3644F350}"/>
              </a:ext>
            </a:extLst>
          </p:cNvPr>
          <p:cNvSpPr/>
          <p:nvPr/>
        </p:nvSpPr>
        <p:spPr>
          <a:xfrm>
            <a:off x="1747325" y="2199319"/>
            <a:ext cx="1119808" cy="1119808"/>
          </a:xfrm>
          <a:prstGeom prst="ellipse">
            <a:avLst/>
          </a:prstGeom>
          <a:gradFill flip="none" rotWithShape="1">
            <a:gsLst>
              <a:gs pos="0">
                <a:srgbClr val="F17100"/>
              </a:gs>
              <a:gs pos="100000">
                <a:srgbClr val="E40204"/>
              </a:gs>
            </a:gsLst>
            <a:lin ang="10800000" scaled="1"/>
            <a:tileRect/>
          </a:gradFill>
          <a:ln>
            <a:noFill/>
          </a:ln>
          <a:effectLst>
            <a:outerShdw blurRad="1016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37BFB5-DE31-4781-A42F-E0849F93AF31}"/>
              </a:ext>
            </a:extLst>
          </p:cNvPr>
          <p:cNvSpPr/>
          <p:nvPr/>
        </p:nvSpPr>
        <p:spPr>
          <a:xfrm>
            <a:off x="9395967" y="2130419"/>
            <a:ext cx="1119808" cy="1119808"/>
          </a:xfrm>
          <a:prstGeom prst="ellipse">
            <a:avLst/>
          </a:prstGeom>
          <a:gradFill flip="none" rotWithShape="1">
            <a:gsLst>
              <a:gs pos="0">
                <a:srgbClr val="A3A898"/>
              </a:gs>
              <a:gs pos="100000">
                <a:srgbClr val="7B98A0"/>
              </a:gs>
            </a:gsLst>
            <a:lin ang="10800000" scaled="1"/>
            <a:tileRect/>
          </a:gradFill>
          <a:ln>
            <a:noFill/>
          </a:ln>
          <a:effectLst>
            <a:outerShdw blurRad="1016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7BB0AA-D0A6-46A0-87D1-20ABC7BA1319}"/>
              </a:ext>
            </a:extLst>
          </p:cNvPr>
          <p:cNvSpPr/>
          <p:nvPr/>
        </p:nvSpPr>
        <p:spPr>
          <a:xfrm>
            <a:off x="7854145" y="2137547"/>
            <a:ext cx="1119808" cy="1119808"/>
          </a:xfrm>
          <a:prstGeom prst="ellipse">
            <a:avLst/>
          </a:prstGeom>
          <a:gradFill flip="none" rotWithShape="1">
            <a:gsLst>
              <a:gs pos="0">
                <a:srgbClr val="0CA7A2"/>
              </a:gs>
              <a:gs pos="100000">
                <a:srgbClr val="399AC5"/>
              </a:gs>
            </a:gsLst>
            <a:lin ang="10800000" scaled="1"/>
            <a:tileRect/>
          </a:gradFill>
          <a:ln>
            <a:noFill/>
          </a:ln>
          <a:effectLst>
            <a:outerShdw blurRad="1016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22C3B3-8DBD-41B6-B827-919139985D0A}"/>
              </a:ext>
            </a:extLst>
          </p:cNvPr>
          <p:cNvSpPr txBox="1"/>
          <p:nvPr/>
        </p:nvSpPr>
        <p:spPr>
          <a:xfrm>
            <a:off x="1623146" y="2483373"/>
            <a:ext cx="1368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TREATING</a:t>
            </a:r>
          </a:p>
          <a:p>
            <a:pPr algn="ctr"/>
            <a:r>
              <a:rPr lang="en-US" sz="1400" b="1" dirty="0"/>
              <a:t>NULL </a:t>
            </a:r>
          </a:p>
          <a:p>
            <a:pPr algn="ctr"/>
            <a:r>
              <a:rPr lang="en-US" sz="1400" b="1" dirty="0"/>
              <a:t>VALUES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22C3B3-8DBD-41B6-B827-919139985D0A}"/>
              </a:ext>
            </a:extLst>
          </p:cNvPr>
          <p:cNvSpPr txBox="1"/>
          <p:nvPr/>
        </p:nvSpPr>
        <p:spPr>
          <a:xfrm>
            <a:off x="3136712" y="2454310"/>
            <a:ext cx="139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DERIVING </a:t>
            </a:r>
          </a:p>
          <a:p>
            <a:pPr algn="ctr"/>
            <a:r>
              <a:rPr lang="en-US" sz="1400" b="1" dirty="0"/>
              <a:t>FEATURES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22C3B3-8DBD-41B6-B827-919139985D0A}"/>
              </a:ext>
            </a:extLst>
          </p:cNvPr>
          <p:cNvSpPr txBox="1"/>
          <p:nvPr/>
        </p:nvSpPr>
        <p:spPr>
          <a:xfrm>
            <a:off x="4653895" y="2408971"/>
            <a:ext cx="1412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SKEWNESS</a:t>
            </a:r>
          </a:p>
          <a:p>
            <a:pPr algn="ctr"/>
            <a:r>
              <a:rPr lang="en-US" sz="1400" b="1" dirty="0"/>
              <a:t>CORRECTION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22C3B3-8DBD-41B6-B827-919139985D0A}"/>
              </a:ext>
            </a:extLst>
          </p:cNvPr>
          <p:cNvSpPr txBox="1"/>
          <p:nvPr/>
        </p:nvSpPr>
        <p:spPr>
          <a:xfrm>
            <a:off x="6220657" y="2361173"/>
            <a:ext cx="136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OUTLIER </a:t>
            </a:r>
          </a:p>
          <a:p>
            <a:pPr algn="ctr"/>
            <a:r>
              <a:rPr lang="en-IN" sz="1400" b="1" dirty="0"/>
              <a:t>TREATMENT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22C3B3-8DBD-41B6-B827-919139985D0A}"/>
              </a:ext>
            </a:extLst>
          </p:cNvPr>
          <p:cNvSpPr txBox="1"/>
          <p:nvPr/>
        </p:nvSpPr>
        <p:spPr>
          <a:xfrm>
            <a:off x="7731529" y="2348762"/>
            <a:ext cx="142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FEATURE</a:t>
            </a:r>
          </a:p>
          <a:p>
            <a:pPr algn="ctr"/>
            <a:r>
              <a:rPr lang="en-US" sz="1400" b="1" dirty="0"/>
              <a:t>ENGINEERING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22C3B3-8DBD-41B6-B827-919139985D0A}"/>
              </a:ext>
            </a:extLst>
          </p:cNvPr>
          <p:cNvSpPr txBox="1"/>
          <p:nvPr/>
        </p:nvSpPr>
        <p:spPr>
          <a:xfrm>
            <a:off x="9318478" y="2361173"/>
            <a:ext cx="1315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FEATURE SELECTION 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750820" y="4038600"/>
            <a:ext cx="1924746" cy="3753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0850">
              <a:lnSpc>
                <a:spcPct val="150000"/>
              </a:lnSpc>
            </a:pPr>
            <a:r>
              <a:rPr lang="en-US" sz="1400" b="1" dirty="0">
                <a:ln w="0"/>
                <a:solidFill>
                  <a:srgbClr val="F1950F"/>
                </a:solidFill>
              </a:rPr>
              <a:t>  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434903" y="4166514"/>
            <a:ext cx="679994" cy="3820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0850">
              <a:lnSpc>
                <a:spcPct val="150000"/>
              </a:lnSpc>
            </a:pPr>
            <a:r>
              <a:rPr lang="en-US" sz="1400" b="1" dirty="0">
                <a:ln w="0"/>
                <a:solidFill>
                  <a:srgbClr val="809AA0"/>
                </a:solidFill>
              </a:rPr>
              <a:t> </a:t>
            </a:r>
            <a:endParaRPr lang="en-US" sz="1400" b="1" cap="none" spc="0" dirty="0">
              <a:ln w="0"/>
              <a:solidFill>
                <a:srgbClr val="809AA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581400" y="700571"/>
            <a:ext cx="425053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u="sng" dirty="0">
                <a:ln w="0"/>
                <a:effectLst>
                  <a:innerShdw blurRad="114300">
                    <a:prstClr val="black"/>
                  </a:innerShdw>
                </a:effectLst>
              </a:rPr>
              <a:t>Data preprocessing </a:t>
            </a:r>
          </a:p>
        </p:txBody>
      </p:sp>
    </p:spTree>
    <p:extLst>
      <p:ext uri="{BB962C8B-B14F-4D97-AF65-F5344CB8AC3E}">
        <p14:creationId xmlns:p14="http://schemas.microsoft.com/office/powerpoint/2010/main" val="176999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E74C-F20F-49FC-A263-EB0BCD56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TREATING OF NULL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9E9E-CC07-4D14-B48A-38009D4D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004" y="722916"/>
            <a:ext cx="10515600" cy="5259493"/>
          </a:xfrm>
        </p:spPr>
        <p:txBody>
          <a:bodyPr/>
          <a:lstStyle/>
          <a:p>
            <a:r>
              <a:rPr lang="en-IN" sz="1600" dirty="0"/>
              <a:t>LTV having 416 null values and is left-skewed and hence median imputation can be done.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5887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1600" dirty="0"/>
          </a:p>
          <a:p>
            <a:r>
              <a:rPr lang="en-IN" sz="1600" dirty="0"/>
              <a:t>Nature of organisation and occupation type containing null values has been dropped because contains simplified columns to replace.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62A7-9738-46FD-A808-31607CF8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8F58A-6070-4E36-B180-D94C2FB3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79" y="1216893"/>
            <a:ext cx="3922841" cy="29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151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peridian Titl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0567F36-93D2-4A6C-BA3A-9031D27ADDB5}" vid="{E5907ACD-F382-4D14-B4C8-6E45A98EB012}"/>
    </a:ext>
  </a:extLst>
</a:theme>
</file>

<file path=ppt/theme/theme2.xml><?xml version="1.0" encoding="utf-8"?>
<a:theme xmlns:a="http://schemas.openxmlformats.org/drawingml/2006/main" name="Custom Desig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peridian Titl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eridian_2015.pptx" id="{002375B1-1321-4F63-ADFD-8B51D4E15FC5}" vid="{974648BF-B4C1-4FDA-8FDA-32E6C2E7A16D}"/>
    </a:ext>
  </a:extLst>
</a:theme>
</file>

<file path=ppt/theme/theme3.xml><?xml version="1.0" encoding="utf-8"?>
<a:theme xmlns:a="http://schemas.openxmlformats.org/drawingml/2006/main" name="Speridia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peridian Titl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eridian" id="{EBD4C856-98B1-4D44-BF67-6FB27D542DDB}" vid="{89C20D34-8EE7-4A0A-A3B2-977014A6647E}"/>
    </a:ext>
  </a:extLst>
</a:theme>
</file>

<file path=ppt/theme/theme4.xml><?xml version="1.0" encoding="utf-8"?>
<a:theme xmlns:a="http://schemas.openxmlformats.org/drawingml/2006/main" name="2_Custom Desig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peridian Titl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eridian_2015.pptx" id="{002375B1-1321-4F63-ADFD-8B51D4E15FC5}" vid="{974648BF-B4C1-4FDA-8FDA-32E6C2E7A16D}"/>
    </a:ext>
  </a:extLst>
</a:theme>
</file>

<file path=ppt/theme/theme5.xml><?xml version="1.0" encoding="utf-8"?>
<a:theme xmlns:a="http://schemas.openxmlformats.org/drawingml/2006/main" name="1_Speridian">
  <a:themeElements>
    <a:clrScheme name="Speridian-Blue">
      <a:dk1>
        <a:sysClr val="windowText" lastClr="000000"/>
      </a:dk1>
      <a:lt1>
        <a:sysClr val="window" lastClr="FFFFFF"/>
      </a:lt1>
      <a:dk2>
        <a:srgbClr val="1AAFE4"/>
      </a:dk2>
      <a:lt2>
        <a:srgbClr val="FFFFFF"/>
      </a:lt2>
      <a:accent1>
        <a:srgbClr val="003BD4"/>
      </a:accent1>
      <a:accent2>
        <a:srgbClr val="1CA3FF"/>
      </a:accent2>
      <a:accent3>
        <a:srgbClr val="0087D2"/>
      </a:accent3>
      <a:accent4>
        <a:srgbClr val="0264C0"/>
      </a:accent4>
      <a:accent5>
        <a:srgbClr val="EB6510"/>
      </a:accent5>
      <a:accent6>
        <a:srgbClr val="FFC124"/>
      </a:accent6>
      <a:hlink>
        <a:srgbClr val="024C90"/>
      </a:hlink>
      <a:folHlink>
        <a:srgbClr val="0563C1"/>
      </a:folHlink>
    </a:clrScheme>
    <a:fontScheme name="Speridian-New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eridian" id="{81854C38-FCE7-4A65-9FDF-3DDAB0F1FDAD}" vid="{86636712-8700-4A1F-BD0F-6A9FF9E9EAA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1491</TotalTime>
  <Words>972</Words>
  <Application>Microsoft Office PowerPoint</Application>
  <PresentationFormat>Widescreen</PresentationFormat>
  <Paragraphs>380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42" baseType="lpstr">
      <vt:lpstr>Arial</vt:lpstr>
      <vt:lpstr>Arial Black</vt:lpstr>
      <vt:lpstr>Bahnschrift</vt:lpstr>
      <vt:lpstr>Calibri</vt:lpstr>
      <vt:lpstr>Courier New</vt:lpstr>
      <vt:lpstr>Montserrat</vt:lpstr>
      <vt:lpstr>Montserrat Medium</vt:lpstr>
      <vt:lpstr>Montserrat SemiBold</vt:lpstr>
      <vt:lpstr>Segoe UI</vt:lpstr>
      <vt:lpstr>Segoe UI Light</vt:lpstr>
      <vt:lpstr>Segoe UI Semibold</vt:lpstr>
      <vt:lpstr>Tw Cen MT</vt:lpstr>
      <vt:lpstr>Wingdings</vt:lpstr>
      <vt:lpstr>Theme1</vt:lpstr>
      <vt:lpstr>Custom Design</vt:lpstr>
      <vt:lpstr>Speridian</vt:lpstr>
      <vt:lpstr>2_Custom Design</vt:lpstr>
      <vt:lpstr>1_Speridian</vt:lpstr>
      <vt:lpstr>Loan Defaulter Prediction  and Customer Segmentation </vt:lpstr>
      <vt:lpstr>PowerPoint Presentation</vt:lpstr>
      <vt:lpstr>Introduction</vt:lpstr>
      <vt:lpstr>   Problem Statement</vt:lpstr>
      <vt:lpstr>PowerPoint Presentation</vt:lpstr>
      <vt:lpstr>PowerPoint Presentation</vt:lpstr>
      <vt:lpstr>PowerPoint Presentation</vt:lpstr>
      <vt:lpstr>PowerPoint Presentation</vt:lpstr>
      <vt:lpstr>TREATING OF NULL VALUES </vt:lpstr>
      <vt:lpstr>PowerPoint Presentation</vt:lpstr>
      <vt:lpstr>SKEWNESS  CORRECTION &amp; OUTLIER TREATMENT </vt:lpstr>
      <vt:lpstr>PowerPoint Presentation</vt:lpstr>
      <vt:lpstr>FEATURE ENGINEERING </vt:lpstr>
      <vt:lpstr>FEATURE ENGINEERING </vt:lpstr>
      <vt:lpstr>FEATURE ENGINEERING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 RESULTS AND COMPARISON ( WITH IMBALANCE)</vt:lpstr>
      <vt:lpstr>MODELLING RESULTS AND COMPARISON (USING SMOTE)</vt:lpstr>
      <vt:lpstr>PowerPoint Presentation</vt:lpstr>
      <vt:lpstr>THANK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Sreekuttan Gopinathan Pillai</dc:creator>
  <cp:lastModifiedBy>hari</cp:lastModifiedBy>
  <cp:revision>41</cp:revision>
  <dcterms:created xsi:type="dcterms:W3CDTF">2020-07-16T15:39:47Z</dcterms:created>
  <dcterms:modified xsi:type="dcterms:W3CDTF">2022-08-25T20:09:53Z</dcterms:modified>
</cp:coreProperties>
</file>