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Hariprasad</a:t>
            </a:r>
            <a:r>
              <a:rPr lang="en-IN" sz="2400" dirty="0"/>
              <a:t> V</a:t>
            </a:r>
            <a:endParaRPr lang="en-US" sz="2400" dirty="0"/>
          </a:p>
          <a:p>
            <a:r>
              <a:rPr lang="en-US" sz="2400" dirty="0"/>
              <a:t>REGISTER NO: 3122004</a:t>
            </a:r>
            <a:r>
              <a:rPr lang="en-IN" sz="2400" dirty="0"/>
              <a:t>24</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6C96BD43-63DC-A74F-16FB-2222E276E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563" y="1681956"/>
            <a:ext cx="6905625" cy="4152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17</cp:revision>
  <dcterms:created xsi:type="dcterms:W3CDTF">2024-03-29T15:07:22Z</dcterms:created>
  <dcterms:modified xsi:type="dcterms:W3CDTF">2024-09-01T15:32:08Z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