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2024-08-28T11:26:16Z</dcterms:created>
  <dcterms:modified xsi:type="dcterms:W3CDTF">2024-09-01T16:05:20Z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ef3ca91f67924bd388481548d3379db2</vt:lpwstr>
  </property>
</Properties>
</file>